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26"/>
  </p:notesMasterIdLst>
  <p:handoutMasterIdLst>
    <p:handoutMasterId r:id="rId27"/>
  </p:handoutMasterIdLst>
  <p:sldIdLst>
    <p:sldId id="256" r:id="rId2"/>
    <p:sldId id="1544" r:id="rId3"/>
    <p:sldId id="1548" r:id="rId4"/>
    <p:sldId id="1550" r:id="rId5"/>
    <p:sldId id="1553" r:id="rId6"/>
    <p:sldId id="1554" r:id="rId7"/>
    <p:sldId id="1555" r:id="rId8"/>
    <p:sldId id="1556" r:id="rId9"/>
    <p:sldId id="1559" r:id="rId10"/>
    <p:sldId id="1560" r:id="rId11"/>
    <p:sldId id="1561" r:id="rId12"/>
    <p:sldId id="1563" r:id="rId13"/>
    <p:sldId id="1565" r:id="rId14"/>
    <p:sldId id="1566" r:id="rId15"/>
    <p:sldId id="1567" r:id="rId16"/>
    <p:sldId id="1570" r:id="rId17"/>
    <p:sldId id="1572" r:id="rId18"/>
    <p:sldId id="1574" r:id="rId19"/>
    <p:sldId id="1576" r:id="rId20"/>
    <p:sldId id="1577" r:id="rId21"/>
    <p:sldId id="1578" r:id="rId22"/>
    <p:sldId id="1579" r:id="rId23"/>
    <p:sldId id="1582" r:id="rId24"/>
    <p:sldId id="1584" r:id="rId25"/>
  </p:sldIdLst>
  <p:sldSz cx="12192000" cy="6858000"/>
  <p:notesSz cx="6858000" cy="9144000"/>
  <p:defaultTextStyle>
    <a:defPPr>
      <a:defRPr lang="en-US"/>
    </a:defPPr>
    <a:lvl1pPr marL="0" algn="l" defTabSz="1031240" rtl="0" eaLnBrk="1" latinLnBrk="0" hangingPunct="1">
      <a:defRPr sz="2030" kern="1200">
        <a:solidFill>
          <a:schemeClr val="tx1"/>
        </a:solidFill>
        <a:latin typeface="+mn-lt"/>
        <a:ea typeface="+mn-ea"/>
        <a:cs typeface="+mn-cs"/>
      </a:defRPr>
    </a:lvl1pPr>
    <a:lvl2pPr marL="515620" algn="l" defTabSz="1031240" rtl="0" eaLnBrk="1" latinLnBrk="0" hangingPunct="1">
      <a:defRPr sz="2030" kern="1200">
        <a:solidFill>
          <a:schemeClr val="tx1"/>
        </a:solidFill>
        <a:latin typeface="+mn-lt"/>
        <a:ea typeface="+mn-ea"/>
        <a:cs typeface="+mn-cs"/>
      </a:defRPr>
    </a:lvl2pPr>
    <a:lvl3pPr marL="1031240" algn="l" defTabSz="1031240" rtl="0" eaLnBrk="1" latinLnBrk="0" hangingPunct="1">
      <a:defRPr sz="2030" kern="1200">
        <a:solidFill>
          <a:schemeClr val="tx1"/>
        </a:solidFill>
        <a:latin typeface="+mn-lt"/>
        <a:ea typeface="+mn-ea"/>
        <a:cs typeface="+mn-cs"/>
      </a:defRPr>
    </a:lvl3pPr>
    <a:lvl4pPr marL="1547495" algn="l" defTabSz="1031240" rtl="0" eaLnBrk="1" latinLnBrk="0" hangingPunct="1">
      <a:defRPr sz="2030" kern="1200">
        <a:solidFill>
          <a:schemeClr val="tx1"/>
        </a:solidFill>
        <a:latin typeface="+mn-lt"/>
        <a:ea typeface="+mn-ea"/>
        <a:cs typeface="+mn-cs"/>
      </a:defRPr>
    </a:lvl4pPr>
    <a:lvl5pPr marL="2063115" algn="l" defTabSz="1031240" rtl="0" eaLnBrk="1" latinLnBrk="0" hangingPunct="1">
      <a:defRPr sz="2030" kern="1200">
        <a:solidFill>
          <a:schemeClr val="tx1"/>
        </a:solidFill>
        <a:latin typeface="+mn-lt"/>
        <a:ea typeface="+mn-ea"/>
        <a:cs typeface="+mn-cs"/>
      </a:defRPr>
    </a:lvl5pPr>
    <a:lvl6pPr marL="2578735" algn="l" defTabSz="1031240" rtl="0" eaLnBrk="1" latinLnBrk="0" hangingPunct="1">
      <a:defRPr sz="2030" kern="1200">
        <a:solidFill>
          <a:schemeClr val="tx1"/>
        </a:solidFill>
        <a:latin typeface="+mn-lt"/>
        <a:ea typeface="+mn-ea"/>
        <a:cs typeface="+mn-cs"/>
      </a:defRPr>
    </a:lvl6pPr>
    <a:lvl7pPr marL="3094355" algn="l" defTabSz="1031240" rtl="0" eaLnBrk="1" latinLnBrk="0" hangingPunct="1">
      <a:defRPr sz="2030" kern="1200">
        <a:solidFill>
          <a:schemeClr val="tx1"/>
        </a:solidFill>
        <a:latin typeface="+mn-lt"/>
        <a:ea typeface="+mn-ea"/>
        <a:cs typeface="+mn-cs"/>
      </a:defRPr>
    </a:lvl7pPr>
    <a:lvl8pPr marL="3609975" algn="l" defTabSz="1031240" rtl="0" eaLnBrk="1" latinLnBrk="0" hangingPunct="1">
      <a:defRPr sz="2030" kern="1200">
        <a:solidFill>
          <a:schemeClr val="tx1"/>
        </a:solidFill>
        <a:latin typeface="+mn-lt"/>
        <a:ea typeface="+mn-ea"/>
        <a:cs typeface="+mn-cs"/>
      </a:defRPr>
    </a:lvl8pPr>
    <a:lvl9pPr marL="4126230" algn="l" defTabSz="1031240" rtl="0" eaLnBrk="1" latinLnBrk="0" hangingPunct="1">
      <a:defRPr sz="203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93">
          <p15:clr>
            <a:srgbClr val="A4A3A4"/>
          </p15:clr>
        </p15:guide>
        <p15:guide id="2" pos="3802">
          <p15:clr>
            <a:srgbClr val="A4A3A4"/>
          </p15:clr>
        </p15:guide>
      </p15:sldGuideLst>
    </p:ext>
    <p:ext uri="{2D200454-40CA-4A62-9FC3-DE9A4176ACB9}">
      <p15:notesGuideLst xmlns:p15="http://schemas.microsoft.com/office/powerpoint/2012/main"/>
    </p:ext>
    <p:ext uri="{505F2C04-C923-438B-8C0F-E0CD2BADF298}">
      <wppc:fontMiss xmln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3FF"/>
    <a:srgbClr val="EFFBFF"/>
    <a:srgbClr val="FF9B45"/>
    <a:srgbClr val="0996FF"/>
    <a:srgbClr val="FFFFCC"/>
    <a:srgbClr val="FFFFFF"/>
    <a:srgbClr val="DD462F"/>
    <a:srgbClr val="9D0102"/>
    <a:srgbClr val="404040"/>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59" autoAdjust="0"/>
    <p:restoredTop sz="94239" autoAdjust="0"/>
  </p:normalViewPr>
  <p:slideViewPr>
    <p:cSldViewPr snapToGrid="0">
      <p:cViewPr varScale="1">
        <p:scale>
          <a:sx n="75" d="100"/>
          <a:sy n="75" d="100"/>
        </p:scale>
        <p:origin x="588" y="72"/>
      </p:cViewPr>
      <p:guideLst>
        <p:guide orient="horz" pos="2693"/>
        <p:guide pos="3802"/>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2/12/2025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sz="1200" b="0" dirty="0"/>
              <a:t>24</a:t>
            </a:fld>
            <a:endParaRPr lang="en-US" altLang="x-none" sz="1200" b="0" dirty="0"/>
          </a:p>
        </p:txBody>
      </p:sp>
      <p:sp>
        <p:nvSpPr>
          <p:cNvPr id="69635" name="Rectangle 2"/>
          <p:cNvSpPr>
            <a:spLocks noGrp="1" noRot="1" noChangeAspect="1" noTextEdit="1"/>
          </p:cNvSpPr>
          <p:nvPr>
            <p:ph type="sldImg"/>
          </p:nvPr>
        </p:nvSpPr>
        <p:spPr>
          <a:xfrm>
            <a:off x="381000" y="700088"/>
            <a:ext cx="6096000" cy="3429000"/>
          </a:xfrm>
        </p:spPr>
      </p:sp>
      <p:sp>
        <p:nvSpPr>
          <p:cNvPr id="69636" name="Rectangle 3"/>
          <p:cNvSpPr>
            <a:spLocks noGrp="1"/>
          </p:cNvSpPr>
          <p:nvPr>
            <p:ph type="body" idx="1"/>
          </p:nvPr>
        </p:nvSpPr>
        <p:spPr>
          <a:xfrm>
            <a:off x="914400" y="4338638"/>
            <a:ext cx="5029200" cy="4129087"/>
          </a:xfrm>
        </p:spPr>
        <p:txBody>
          <a:bodyPr wrap="square" lIns="91440" tIns="45720" rIns="91440" bIns="45720" anchor="t"/>
          <a:lstStyle/>
          <a:p>
            <a:pPr lvl="0" eaLnBrk="1" hangingPunct="1"/>
            <a:endParaRPr dirty="0"/>
          </a:p>
        </p:txBody>
      </p:sp>
      <p:sp>
        <p:nvSpPr>
          <p:cNvPr id="69637" name="Header Placeholder 4"/>
          <p:cNvSpPr txBox="1">
            <a:spLocks noGrp="1"/>
          </p:cNvSpPr>
          <p:nvPr>
            <p:ph type="hdr" sz="quarter"/>
          </p:nvPr>
        </p:nvSpPr>
        <p:spPr>
          <a:xfrm>
            <a:off x="0" y="0"/>
            <a:ext cx="2971800" cy="457200"/>
          </a:xfrm>
          <a:prstGeom prst="rect">
            <a:avLst/>
          </a:prstGeom>
          <a:noFill/>
          <a:ln w="9525">
            <a:noFill/>
          </a:ln>
        </p:spPr>
        <p:txBody>
          <a:bodyPr/>
          <a:lstStyle/>
          <a:p>
            <a:pPr lvl="0" eaLnBrk="1" hangingPunct="1"/>
            <a:endParaRPr lang="hi-IN" altLang="x-none" sz="1200" b="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sz="1200" b="0" dirty="0"/>
              <a:t>2</a:t>
            </a:fld>
            <a:endParaRPr lang="en-US" altLang="x-none" sz="1200" b="0" dirty="0"/>
          </a:p>
        </p:txBody>
      </p:sp>
      <p:sp>
        <p:nvSpPr>
          <p:cNvPr id="49155" name="Rectangle 2"/>
          <p:cNvSpPr>
            <a:spLocks noGrp="1" noRot="1" noChangeAspect="1" noTextEdit="1"/>
          </p:cNvSpPr>
          <p:nvPr>
            <p:ph type="sldImg"/>
          </p:nvPr>
        </p:nvSpPr>
        <p:spPr>
          <a:xfrm>
            <a:off x="381000" y="700088"/>
            <a:ext cx="6096000" cy="3429000"/>
          </a:xfrm>
        </p:spPr>
      </p:sp>
      <p:sp>
        <p:nvSpPr>
          <p:cNvPr id="49156" name="Rectangle 3"/>
          <p:cNvSpPr>
            <a:spLocks noGrp="1"/>
          </p:cNvSpPr>
          <p:nvPr>
            <p:ph type="body" idx="1"/>
          </p:nvPr>
        </p:nvSpPr>
        <p:spPr>
          <a:xfrm>
            <a:off x="914400" y="4338638"/>
            <a:ext cx="5029200" cy="4129087"/>
          </a:xfrm>
        </p:spPr>
        <p:txBody>
          <a:bodyPr wrap="square" lIns="91440" tIns="45720" rIns="91440" bIns="45720" anchor="t"/>
          <a:lstStyle/>
          <a:p>
            <a:pPr lvl="0"/>
            <a:endParaRPr dirty="0"/>
          </a:p>
        </p:txBody>
      </p:sp>
      <p:sp>
        <p:nvSpPr>
          <p:cNvPr id="49157" name="Header Placeholder 4"/>
          <p:cNvSpPr txBox="1">
            <a:spLocks noGrp="1"/>
          </p:cNvSpPr>
          <p:nvPr>
            <p:ph type="hdr" sz="quarter"/>
          </p:nvPr>
        </p:nvSpPr>
        <p:spPr>
          <a:xfrm>
            <a:off x="0" y="0"/>
            <a:ext cx="2971800" cy="457200"/>
          </a:xfrm>
          <a:prstGeom prst="rect">
            <a:avLst/>
          </a:prstGeom>
          <a:noFill/>
          <a:ln w="9525">
            <a:noFill/>
          </a:ln>
        </p:spPr>
        <p:txBody>
          <a:bodyPr/>
          <a:lstStyle/>
          <a:p>
            <a:pPr lvl="0" eaLnBrk="1" hangingPunct="1"/>
            <a:endParaRPr lang="hi-IN" altLang="x-none" sz="1200"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wrap="square" lIns="91440" tIns="45720" rIns="91440" bIns="45720" numCol="1" anchor="t" anchorCtr="0" compatLnSpc="1">
            <a:normAutofit fontScale="32500" lnSpcReduction="20000"/>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IN" sz="1200" b="1"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Master Data:</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Master data is the core data that is essential to operations in a specific business or business unit. The kinds of information treated as master data varies from one industry to another and even from one company to another within the same industry.</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IN" sz="1200" b="1"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Material Master Data</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It is a structure of basic data of the Product. Used in Purchasing, Sales and Distribution, Production, QM, Warehouse Management and Accounts related data. Under QM, the view consists of QM Material Authorization, Catalogue Profile, QM Procurement Active, Certificate type, and Inspection Set up.</a:t>
            </a: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Master Inspection Characteristic</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Master Inspection characteristic describes WHAT needs to be inspected.</a:t>
            </a:r>
            <a:endPar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It can be either Qualitative or Quantitative and intended for repetitive use</a:t>
            </a: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Inspection Method</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50000"/>
              </a:lnSpc>
              <a:spcBef>
                <a:spcPct val="30000"/>
              </a:spcBef>
              <a:spcAft>
                <a:spcPct val="0"/>
              </a:spcAft>
              <a:buClrTx/>
              <a:buSzTx/>
              <a:buFontTx/>
              <a:buBlip>
                <a:blip r:embed="rId3"/>
              </a:buBlip>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An inspection method describes how a characteristic is to be inspected. You can assign documents that are stored in a document management system   (such as drawings and descriptions) to an inspection method.</a:t>
            </a:r>
          </a:p>
          <a:p>
            <a:pPr marL="0" marR="0" lvl="0" indent="0" algn="just" defTabSz="914400" rtl="0" eaLnBrk="0" fontAlgn="base" latinLnBrk="0" hangingPunct="0">
              <a:lnSpc>
                <a:spcPct val="150000"/>
              </a:lnSpc>
              <a:spcBef>
                <a:spcPct val="30000"/>
              </a:spcBef>
              <a:spcAft>
                <a:spcPct val="0"/>
              </a:spcAft>
              <a:buClrTx/>
              <a:buSzTx/>
              <a:buFontTx/>
              <a:buBlip>
                <a:blip r:embed="rId3"/>
              </a:buBlip>
              <a:defRPr/>
            </a:pPr>
            <a:endPar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Sampling Procedure</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A sampling procedure defines the rules that specify how the system calculates the sample size and it contains information about the valuation of an          inspection characteristic during results recording (attributive, variable, manual, etc.). Sampling procedures are usually used at characteristic level of a   Inspection Plan.</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endPar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Dynamic Modification Rule</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The dynamic modification rule used to change the inspection stage (Tightened, Normal, Reduced and Skip Inspection) </a:t>
            </a:r>
            <a:r>
              <a:rPr kumimoji="0" lang="en-US" sz="16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dynamically based on goods     </a:t>
            </a:r>
            <a:r>
              <a:rPr kumimoji="0" lang="en-US" sz="20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condition.</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endParaRPr kumimoji="0" lang="en-IN" sz="1600" b="1" i="1"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Work Centre</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In Quality Management, Work centre refers to a person or a group of people which carry out the Quality activities in the plant. </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The work center specifies where an operation is to be performed and who should process it.</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endPar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Inspection Plan</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The inspection plan defines the inspection criteria for a material and through which only all inspection activity will be carried out. It is consists of material to be inspected, Work center, characteristics to be inspected, required test method, sampling procedure, inspection characteristics unit of measurement, decimal point and specification of inspection characteristics.</a:t>
            </a: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err="1">
                <a:ln>
                  <a:noFill/>
                </a:ln>
                <a:solidFill>
                  <a:schemeClr val="tx1"/>
                </a:solidFill>
                <a:effectLst/>
                <a:uLnTx/>
                <a:uFillTx/>
                <a:latin typeface="Trebuchet MS" panose="020B0603020202020204" pitchFamily="34" charset="0"/>
                <a:ea typeface="+mn-ea"/>
                <a:cs typeface="+mn-cs"/>
              </a:rPr>
              <a:t>Catalog</a:t>
            </a:r>
            <a:endPar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A catalog is a summary of codes for content-related terms. Catalogs can make it easy to uniformly describe qualitative data (for example, attributes for </a:t>
            </a:r>
          </a:p>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qualitative characteristics, defect types, or usage decisions). </a:t>
            </a: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427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GB" altLang="x-none" sz="1200" b="0" dirty="0"/>
              <a:t>5</a:t>
            </a:fld>
            <a:endParaRPr lang="en-GB" altLang="x-none" sz="1200" b="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wrap="square" lIns="91440" tIns="45720" rIns="91440" bIns="45720" numCol="1" anchor="t" anchorCtr="0" compatLnSpc="1">
            <a:normAutofit fontScale="32500" lnSpcReduction="20000"/>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IN" sz="1200" b="1"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Master Data:</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Master data is the core data that is essential to operations in a specific business or business unit. The kinds of information treated as master data varies from one industry to another and even from one company to another within the same industry.</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IN" sz="1200" b="1"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Material Master Data</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It is a structure of basic data of the Product. Used in Purchasing, Sales and Distribution, Production, QM, Warehouse Management and Accounts related data. Under QM, the view consists of QM Material Authorization, Catalogue Profile, QM Procurement Active, Certificate type, and Inspection Set up.</a:t>
            </a: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Master Inspection Characteristic</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Master Inspection characteristic describes WHAT needs to be inspected.</a:t>
            </a:r>
            <a:endPar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It can be either Qualitative or Quantitative and intended for repetitive use</a:t>
            </a: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Inspection Method</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50000"/>
              </a:lnSpc>
              <a:spcBef>
                <a:spcPct val="30000"/>
              </a:spcBef>
              <a:spcAft>
                <a:spcPct val="0"/>
              </a:spcAft>
              <a:buClrTx/>
              <a:buSzTx/>
              <a:buFontTx/>
              <a:buBlip>
                <a:blip r:embed="rId3"/>
              </a:buBlip>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An inspection method describes how a characteristic is to be inspected. You can assign documents that are stored in a document management system   (such as drawings and descriptions) to an inspection method.</a:t>
            </a:r>
          </a:p>
          <a:p>
            <a:pPr marL="0" marR="0" lvl="0" indent="0" algn="just" defTabSz="914400" rtl="0" eaLnBrk="0" fontAlgn="base" latinLnBrk="0" hangingPunct="0">
              <a:lnSpc>
                <a:spcPct val="150000"/>
              </a:lnSpc>
              <a:spcBef>
                <a:spcPct val="30000"/>
              </a:spcBef>
              <a:spcAft>
                <a:spcPct val="0"/>
              </a:spcAft>
              <a:buClrTx/>
              <a:buSzTx/>
              <a:buFontTx/>
              <a:buBlip>
                <a:blip r:embed="rId3"/>
              </a:buBlip>
              <a:defRPr/>
            </a:pPr>
            <a:endPar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Sampling Procedure</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A sampling procedure defines the rules that specify how the system calculates the sample size and it contains information about the valuation of an          inspection characteristic during results recording (attributive, variable, manual, etc.). Sampling procedures are usually used at characteristic level of a   Inspection Plan.</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endPar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Dynamic Modification Rule</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The dynamic modification rule used to change the inspection stage (Tightened, Normal, Reduced and Skip Inspection) </a:t>
            </a:r>
            <a:r>
              <a:rPr kumimoji="0" lang="en-US" sz="16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dynamically based on goods     </a:t>
            </a:r>
            <a:r>
              <a:rPr kumimoji="0" lang="en-US" sz="20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condition.</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endParaRPr kumimoji="0" lang="en-IN" sz="1600" b="1" i="1"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Work Centre</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In Quality Management, Work centre refers to a person or a group of people which carry out the Quality activities in the plant. </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The work center specifies where an operation is to be performed and who should process it.</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endPar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Inspection Plan</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The inspection plan defines the inspection criteria for a material and through which only all inspection activity will be carried out. It is consists of material to be inspected, Work center, characteristics to be inspected, required test method, sampling procedure, inspection characteristics unit of measurement, decimal point and specification of inspection characteristics.</a:t>
            </a: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err="1">
                <a:ln>
                  <a:noFill/>
                </a:ln>
                <a:solidFill>
                  <a:schemeClr val="tx1"/>
                </a:solidFill>
                <a:effectLst/>
                <a:uLnTx/>
                <a:uFillTx/>
                <a:latin typeface="Trebuchet MS" panose="020B0603020202020204" pitchFamily="34" charset="0"/>
                <a:ea typeface="+mn-ea"/>
                <a:cs typeface="+mn-cs"/>
              </a:rPr>
              <a:t>Catalog</a:t>
            </a:r>
            <a:endPar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A catalog is a summary of codes for content-related terms. Catalogs can make it easy to uniformly describe qualitative data (for example, attributes for </a:t>
            </a:r>
          </a:p>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qualitative characteristics, defect types, or usage decisions). </a:t>
            </a: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530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GB" altLang="x-none" sz="1200" b="0" dirty="0"/>
              <a:t>6</a:t>
            </a:fld>
            <a:endParaRPr lang="en-GB" altLang="x-none" sz="1200" b="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wrap="square" lIns="91440" tIns="45720" rIns="91440" bIns="45720" numCol="1" anchor="t" anchorCtr="0" compatLnSpc="1">
            <a:normAutofit fontScale="32500" lnSpcReduction="20000"/>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IN" sz="1200" b="1"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Master Data:</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Master data is the core data that is essential to operations in a specific business or business unit. The kinds of information treated as master data varies from one industry to another and even from one company to another within the same industry.</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IN" sz="1200" b="1"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Material Master Data</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It is a structure of basic data of the Product. Used in Purchasing, Sales and Distribution, Production, QM, Warehouse Management and Accounts related data. Under QM, the view consists of QM Material Authorization, Catalogue Profile, QM Procurement Active, Certificate type, and Inspection Set up.</a:t>
            </a: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Master Inspection Characteristic</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Master Inspection characteristic describes WHAT needs to be inspected.</a:t>
            </a:r>
            <a:endPar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It can be either Qualitative or Quantitative and intended for repetitive use</a:t>
            </a: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Inspection Method</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50000"/>
              </a:lnSpc>
              <a:spcBef>
                <a:spcPct val="30000"/>
              </a:spcBef>
              <a:spcAft>
                <a:spcPct val="0"/>
              </a:spcAft>
              <a:buClrTx/>
              <a:buSzTx/>
              <a:buFontTx/>
              <a:buBlip>
                <a:blip r:embed="rId3"/>
              </a:buBlip>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An inspection method describes how a characteristic is to be inspected. You can assign documents that are stored in a document management system   (such as drawings and descriptions) to an inspection method.</a:t>
            </a:r>
          </a:p>
          <a:p>
            <a:pPr marL="0" marR="0" lvl="0" indent="0" algn="just" defTabSz="914400" rtl="0" eaLnBrk="0" fontAlgn="base" latinLnBrk="0" hangingPunct="0">
              <a:lnSpc>
                <a:spcPct val="150000"/>
              </a:lnSpc>
              <a:spcBef>
                <a:spcPct val="30000"/>
              </a:spcBef>
              <a:spcAft>
                <a:spcPct val="0"/>
              </a:spcAft>
              <a:buClrTx/>
              <a:buSzTx/>
              <a:buFontTx/>
              <a:buBlip>
                <a:blip r:embed="rId3"/>
              </a:buBlip>
              <a:defRPr/>
            </a:pPr>
            <a:endPar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Sampling Procedure</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A sampling procedure defines the rules that specify how the system calculates the sample size and it contains information about the valuation of an          inspection characteristic during results recording (attributive, variable, manual, etc.). Sampling procedures are usually used at characteristic level of a   Inspection Plan.</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endPar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Dynamic Modification Rule</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The dynamic modification rule used to change the inspection stage (Tightened, Normal, Reduced and Skip Inspection) </a:t>
            </a:r>
            <a:r>
              <a:rPr kumimoji="0" lang="en-US" sz="16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dynamically based on goods     </a:t>
            </a:r>
            <a:r>
              <a:rPr kumimoji="0" lang="en-US" sz="20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condition.</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endParaRPr kumimoji="0" lang="en-IN" sz="1600" b="1" i="1"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Work Centre</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In Quality Management, Work centre refers to a person or a group of people which carry out the Quality activities in the plant. </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The work center specifies where an operation is to be performed and who should process it.</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endPar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Inspection Plan</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The inspection plan defines the inspection criteria for a material and through which only all inspection activity will be carried out. It is consists of material to be inspected, Work center, characteristics to be inspected, required test method, sampling procedure, inspection characteristics unit of measurement, decimal point and specification of inspection characteristics.</a:t>
            </a: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err="1">
                <a:ln>
                  <a:noFill/>
                </a:ln>
                <a:solidFill>
                  <a:schemeClr val="tx1"/>
                </a:solidFill>
                <a:effectLst/>
                <a:uLnTx/>
                <a:uFillTx/>
                <a:latin typeface="Trebuchet MS" panose="020B0603020202020204" pitchFamily="34" charset="0"/>
                <a:ea typeface="+mn-ea"/>
                <a:cs typeface="+mn-cs"/>
              </a:rPr>
              <a:t>Catalog</a:t>
            </a:r>
            <a:endPar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A catalog is a summary of codes for content-related terms. Catalogs can make it easy to uniformly describe qualitative data (for example, attributes for </a:t>
            </a:r>
          </a:p>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qualitative characteristics, defect types, or usage decisions). </a:t>
            </a: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632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GB" altLang="x-none" sz="1200" b="0" dirty="0"/>
              <a:t>7</a:t>
            </a:fld>
            <a:endParaRPr lang="en-GB" altLang="x-none" sz="1200" b="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wrap="square" lIns="91440" tIns="45720" rIns="91440" bIns="45720" numCol="1" anchor="t" anchorCtr="0" compatLnSpc="1">
            <a:normAutofit fontScale="32500" lnSpcReduction="20000"/>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IN" sz="1200" b="1"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Master Data:</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Master data is the core data that is essential to operations in a specific business or business unit. The kinds of information treated as master data varies from one industry to another and even from one company to another within the same industry.</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IN" sz="1200" b="1"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Material Master Data</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It is a structure of basic data of the Product. Used in Purchasing, Sales and Distribution, Production, QM, Warehouse Management and Accounts related data. Under QM, the view consists of QM Material Authorization, Catalogue Profile, QM Procurement Active, Certificate type, and Inspection Set up.</a:t>
            </a: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Master Inspection Characteristic</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Master Inspection characteristic describes WHAT needs to be inspected.</a:t>
            </a:r>
            <a:endPar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It can be either Qualitative or Quantitative and intended for repetitive use</a:t>
            </a: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Inspection Method</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50000"/>
              </a:lnSpc>
              <a:spcBef>
                <a:spcPct val="30000"/>
              </a:spcBef>
              <a:spcAft>
                <a:spcPct val="0"/>
              </a:spcAft>
              <a:buClrTx/>
              <a:buSzTx/>
              <a:buFontTx/>
              <a:buBlip>
                <a:blip r:embed="rId3"/>
              </a:buBlip>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An inspection method describes how a characteristic is to be inspected. You can assign documents that are stored in a document management system   (such as drawings and descriptions) to an inspection method.</a:t>
            </a:r>
          </a:p>
          <a:p>
            <a:pPr marL="0" marR="0" lvl="0" indent="0" algn="just" defTabSz="914400" rtl="0" eaLnBrk="0" fontAlgn="base" latinLnBrk="0" hangingPunct="0">
              <a:lnSpc>
                <a:spcPct val="150000"/>
              </a:lnSpc>
              <a:spcBef>
                <a:spcPct val="30000"/>
              </a:spcBef>
              <a:spcAft>
                <a:spcPct val="0"/>
              </a:spcAft>
              <a:buClrTx/>
              <a:buSzTx/>
              <a:buFontTx/>
              <a:buBlip>
                <a:blip r:embed="rId3"/>
              </a:buBlip>
              <a:defRPr/>
            </a:pPr>
            <a:endPar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Sampling Procedure</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A sampling procedure defines the rules that specify how the system calculates the sample size and it contains information about the valuation of an          inspection characteristic during results recording (attributive, variable, manual, etc.). Sampling procedures are usually used at characteristic level of a   Inspection Plan.</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endPar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Dynamic Modification Rule</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The dynamic modification rule used to change the inspection stage (Tightened, Normal, Reduced and Skip Inspection) </a:t>
            </a:r>
            <a:r>
              <a:rPr kumimoji="0" lang="en-US" sz="16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dynamically based on goods     </a:t>
            </a:r>
            <a:r>
              <a:rPr kumimoji="0" lang="en-US" sz="20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condition.</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endParaRPr kumimoji="0" lang="en-IN" sz="1600" b="1" i="1"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Work Centre</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In Quality Management, Work centre refers to a person or a group of people which carry out the Quality activities in the plant. </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The work center specifies where an operation is to be performed and who should process it.</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endPar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Inspection Plan</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The inspection plan defines the inspection criteria for a material and through which only all inspection activity will be carried out. It is consists of material to be inspected, Work center, characteristics to be inspected, required test method, sampling procedure, inspection characteristics unit of measurement, decimal point and specification of inspection characteristics.</a:t>
            </a: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err="1">
                <a:ln>
                  <a:noFill/>
                </a:ln>
                <a:solidFill>
                  <a:schemeClr val="tx1"/>
                </a:solidFill>
                <a:effectLst/>
                <a:uLnTx/>
                <a:uFillTx/>
                <a:latin typeface="Trebuchet MS" panose="020B0603020202020204" pitchFamily="34" charset="0"/>
                <a:ea typeface="+mn-ea"/>
                <a:cs typeface="+mn-cs"/>
              </a:rPr>
              <a:t>Catalog</a:t>
            </a:r>
            <a:endPar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A catalog is a summary of codes for content-related terms. Catalogs can make it easy to uniformly describe qualitative data (for example, attributes for </a:t>
            </a:r>
          </a:p>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qualitative characteristics, defect types, or usage decisions). </a:t>
            </a: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734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GB" altLang="x-none" sz="1200" b="0" dirty="0"/>
              <a:t>8</a:t>
            </a:fld>
            <a:endParaRPr lang="en-GB" altLang="x-none" sz="1200" b="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wrap="square" lIns="91440" tIns="45720" rIns="91440" bIns="45720" numCol="1" anchor="t" anchorCtr="0" compatLnSpc="1">
            <a:normAutofit fontScale="32500" lnSpcReduction="20000"/>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IN" sz="1200" b="1"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Master Data:</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Master data is the core data that is essential to operations in a specific business or business unit. The kinds of information treated as master data varies from one industry to another and even from one company to another within the same industry.</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IN" sz="1200" b="1"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Material Master Data</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It is a structure of basic data of the Product. Used in Purchasing, Sales and Distribution, Production, QM, Warehouse Management and Accounts related data. Under QM, the view consists of QM Material Authorization, Catalogue Profile, QM Procurement Active, Certificate type, and Inspection Set up.</a:t>
            </a: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Master Inspection Characteristic</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Master Inspection characteristic describes WHAT needs to be inspected.</a:t>
            </a:r>
            <a:endPar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It can be either Qualitative or Quantitative and intended for repetitive use</a:t>
            </a: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Inspection Method</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50000"/>
              </a:lnSpc>
              <a:spcBef>
                <a:spcPct val="30000"/>
              </a:spcBef>
              <a:spcAft>
                <a:spcPct val="0"/>
              </a:spcAft>
              <a:buClrTx/>
              <a:buSzTx/>
              <a:buFontTx/>
              <a:buBlip>
                <a:blip r:embed="rId3"/>
              </a:buBlip>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An inspection method describes how a characteristic is to be inspected. You can assign documents that are stored in a document management system   (such as drawings and descriptions) to an inspection method.</a:t>
            </a:r>
          </a:p>
          <a:p>
            <a:pPr marL="0" marR="0" lvl="0" indent="0" algn="just" defTabSz="914400" rtl="0" eaLnBrk="0" fontAlgn="base" latinLnBrk="0" hangingPunct="0">
              <a:lnSpc>
                <a:spcPct val="150000"/>
              </a:lnSpc>
              <a:spcBef>
                <a:spcPct val="30000"/>
              </a:spcBef>
              <a:spcAft>
                <a:spcPct val="0"/>
              </a:spcAft>
              <a:buClrTx/>
              <a:buSzTx/>
              <a:buFontTx/>
              <a:buBlip>
                <a:blip r:embed="rId3"/>
              </a:buBlip>
              <a:defRPr/>
            </a:pPr>
            <a:endPar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Sampling Procedure</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A sampling procedure defines the rules that specify how the system calculates the sample size and it contains information about the valuation of an          inspection characteristic during results recording (attributive, variable, manual, etc.). Sampling procedures are usually used at characteristic level of a   Inspection Plan.</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endPar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Dynamic Modification Rule</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The dynamic modification rule used to change the inspection stage (Tightened, Normal, Reduced and Skip Inspection) </a:t>
            </a:r>
            <a:r>
              <a:rPr kumimoji="0" lang="en-US" sz="16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dynamically based on goods     </a:t>
            </a:r>
            <a:r>
              <a:rPr kumimoji="0" lang="en-US" sz="20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condition.</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endParaRPr kumimoji="0" lang="en-IN" sz="1600" b="1" i="1"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Work Centre</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In Quality Management, Work centre refers to a person or a group of people which carry out the Quality activities in the plant. </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The work center specifies where an operation is to be performed and who should process it.</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endPar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Inspection Plan</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The inspection plan defines the inspection criteria for a material and through which only all inspection activity will be carried out. It is consists of material to be inspected, Work center, characteristics to be inspected, required test method, sampling procedure, inspection characteristics unit of measurement, decimal point and specification of inspection characteristics.</a:t>
            </a: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err="1">
                <a:ln>
                  <a:noFill/>
                </a:ln>
                <a:solidFill>
                  <a:schemeClr val="tx1"/>
                </a:solidFill>
                <a:effectLst/>
                <a:uLnTx/>
                <a:uFillTx/>
                <a:latin typeface="Trebuchet MS" panose="020B0603020202020204" pitchFamily="34" charset="0"/>
                <a:ea typeface="+mn-ea"/>
                <a:cs typeface="+mn-cs"/>
              </a:rPr>
              <a:t>Catalog</a:t>
            </a:r>
            <a:endPar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A catalog is a summary of codes for content-related terms. Catalogs can make it easy to uniformly describe qualitative data (for example, attributes for </a:t>
            </a:r>
          </a:p>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qualitative characteristics, defect types, or usage decisions). </a:t>
            </a: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04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GB" altLang="x-none" sz="1200" b="0" dirty="0"/>
              <a:t>9</a:t>
            </a:fld>
            <a:endParaRPr lang="en-GB" altLang="x-none" sz="1200" b="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wrap="square" lIns="91440" tIns="45720" rIns="91440" bIns="45720" numCol="1" anchor="t" anchorCtr="0" compatLnSpc="1">
            <a:normAutofit fontScale="32500" lnSpcReduction="20000"/>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IN" sz="1200" b="1"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Master Data:</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Master data is the core data that is essential to operations in a specific business or business unit. The kinds of information treated as master data varies from one industry to another and even from one company to another within the same industry.</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IN" sz="1200" b="1"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Material Master Data</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It is a structure of basic data of the Product. Used in Purchasing, Sales and Distribution, Production, QM, Warehouse Management and Accounts related data. Under QM, the view consists of QM Material Authorization, Catalogue Profile, QM Procurement Active, Certificate type, and Inspection Set up.</a:t>
            </a: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Master Inspection Characteristic</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Master Inspection characteristic describes WHAT needs to be inspected.</a:t>
            </a:r>
            <a:endPar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It can be either Qualitative or Quantitative and intended for repetitive use</a:t>
            </a: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Inspection Method</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50000"/>
              </a:lnSpc>
              <a:spcBef>
                <a:spcPct val="30000"/>
              </a:spcBef>
              <a:spcAft>
                <a:spcPct val="0"/>
              </a:spcAft>
              <a:buClrTx/>
              <a:buSzTx/>
              <a:buFontTx/>
              <a:buBlip>
                <a:blip r:embed="rId3"/>
              </a:buBlip>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An inspection method describes how a characteristic is to be inspected. You can assign documents that are stored in a document management system   (such as drawings and descriptions) to an inspection method.</a:t>
            </a:r>
          </a:p>
          <a:p>
            <a:pPr marL="0" marR="0" lvl="0" indent="0" algn="just" defTabSz="914400" rtl="0" eaLnBrk="0" fontAlgn="base" latinLnBrk="0" hangingPunct="0">
              <a:lnSpc>
                <a:spcPct val="150000"/>
              </a:lnSpc>
              <a:spcBef>
                <a:spcPct val="30000"/>
              </a:spcBef>
              <a:spcAft>
                <a:spcPct val="0"/>
              </a:spcAft>
              <a:buClrTx/>
              <a:buSzTx/>
              <a:buFontTx/>
              <a:buBlip>
                <a:blip r:embed="rId3"/>
              </a:buBlip>
              <a:defRPr/>
            </a:pPr>
            <a:endPar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Sampling Procedure</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A sampling procedure defines the rules that specify how the system calculates the sample size and it contains information about the valuation of an          inspection characteristic during results recording (attributive, variable, manual, etc.). Sampling procedures are usually used at characteristic level of a   Inspection Plan.</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endPar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Dynamic Modification Rule</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The dynamic modification rule used to change the inspection stage (Tightened, Normal, Reduced and Skip Inspection) </a:t>
            </a:r>
            <a:r>
              <a:rPr kumimoji="0" lang="en-US" sz="16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dynamically based on goods     </a:t>
            </a:r>
            <a:r>
              <a:rPr kumimoji="0" lang="en-US" sz="20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condition.</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endParaRPr kumimoji="0" lang="en-IN" sz="1600" b="1" i="1"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Work Centre</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In Quality Management, Work centre refers to a person or a group of people which carry out the Quality activities in the plant. </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The work center specifies where an operation is to be performed and who should process it.</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endPar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Inspection Plan</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The inspection plan defines the inspection criteria for a material and through which only all inspection activity will be carried out. It is consists of material to be inspected, Work center, characteristics to be inspected, required test method, sampling procedure, inspection characteristics unit of measurement, decimal point and specification of inspection characteristics.</a:t>
            </a: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err="1">
                <a:ln>
                  <a:noFill/>
                </a:ln>
                <a:solidFill>
                  <a:schemeClr val="tx1"/>
                </a:solidFill>
                <a:effectLst/>
                <a:uLnTx/>
                <a:uFillTx/>
                <a:latin typeface="Trebuchet MS" panose="020B0603020202020204" pitchFamily="34" charset="0"/>
                <a:ea typeface="+mn-ea"/>
                <a:cs typeface="+mn-cs"/>
              </a:rPr>
              <a:t>Catalog</a:t>
            </a:r>
            <a:endPar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A catalog is a summary of codes for content-related terms. Catalogs can make it easy to uniformly describe qualitative data (for example, attributes for </a:t>
            </a:r>
          </a:p>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qualitative characteristics, defect types, or usage decisions). </a:t>
            </a: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144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GB" altLang="x-none" sz="1200" b="0" dirty="0"/>
              <a:t>10</a:t>
            </a:fld>
            <a:endParaRPr lang="en-GB" altLang="x-none" sz="1200" b="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wrap="square" lIns="91440" tIns="45720" rIns="91440" bIns="45720" numCol="1" anchor="t" anchorCtr="0" compatLnSpc="1">
            <a:normAutofit fontScale="32500" lnSpcReduction="20000"/>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IN" sz="1200" b="1"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Master Data:</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Master data is the core data that is essential to operations in a specific business or business unit. The kinds of information treated as master data varies from one industry to another and even from one company to another within the same industry.</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IN" sz="1200" b="1"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Material Master Data</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It is a structure of basic data of the Product. Used in Purchasing, Sales and Distribution, Production, QM, Warehouse Management and Accounts related data. Under QM, the view consists of QM Material Authorization, Catalogue Profile, QM Procurement Active, Certificate type, and Inspection Set up.</a:t>
            </a: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Master Inspection Characteristic</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Master Inspection characteristic describes WHAT needs to be inspected.</a:t>
            </a:r>
            <a:endPar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It can be either Qualitative or Quantitative and intended for repetitive use</a:t>
            </a: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Inspection Method</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50000"/>
              </a:lnSpc>
              <a:spcBef>
                <a:spcPct val="30000"/>
              </a:spcBef>
              <a:spcAft>
                <a:spcPct val="0"/>
              </a:spcAft>
              <a:buClrTx/>
              <a:buSzTx/>
              <a:buFontTx/>
              <a:buBlip>
                <a:blip r:embed="rId3"/>
              </a:buBlip>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An inspection method describes how a characteristic is to be inspected. You can assign documents that are stored in a document management system   (such as drawings and descriptions) to an inspection method.</a:t>
            </a:r>
          </a:p>
          <a:p>
            <a:pPr marL="0" marR="0" lvl="0" indent="0" algn="just" defTabSz="914400" rtl="0" eaLnBrk="0" fontAlgn="base" latinLnBrk="0" hangingPunct="0">
              <a:lnSpc>
                <a:spcPct val="150000"/>
              </a:lnSpc>
              <a:spcBef>
                <a:spcPct val="30000"/>
              </a:spcBef>
              <a:spcAft>
                <a:spcPct val="0"/>
              </a:spcAft>
              <a:buClrTx/>
              <a:buSzTx/>
              <a:buFontTx/>
              <a:buBlip>
                <a:blip r:embed="rId3"/>
              </a:buBlip>
              <a:defRPr/>
            </a:pPr>
            <a:endPar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Sampling Procedure</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A sampling procedure defines the rules that specify how the system calculates the sample size and it contains information about the valuation of an          inspection characteristic during results recording (attributive, variable, manual, etc.). Sampling procedures are usually used at characteristic level of a   Inspection Plan.</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endPar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Dynamic Modification Rule</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The dynamic modification rule used to change the inspection stage (Tightened, Normal, Reduced and Skip Inspection) </a:t>
            </a:r>
            <a:r>
              <a:rPr kumimoji="0" lang="en-US" sz="16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dynamically based on goods     </a:t>
            </a:r>
            <a:r>
              <a:rPr kumimoji="0" lang="en-US" sz="20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condition.</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endParaRPr kumimoji="0" lang="en-IN" sz="1600" b="1" i="1"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Work Centre</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In Quality Management, Work centre refers to a person or a group of people which carry out the Quality activities in the plant. </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The work center specifies where an operation is to be performed and who should process it.</a:t>
            </a:r>
          </a:p>
          <a:p>
            <a:pPr marL="0" marR="0" lvl="0" indent="0" algn="just" defTabSz="914400" rtl="0" eaLnBrk="0" fontAlgn="base" latinLnBrk="0" hangingPunct="0">
              <a:lnSpc>
                <a:spcPct val="100000"/>
              </a:lnSpc>
              <a:spcBef>
                <a:spcPct val="30000"/>
              </a:spcBef>
              <a:spcAft>
                <a:spcPct val="0"/>
              </a:spcAft>
              <a:buClrTx/>
              <a:buSzTx/>
              <a:buFontTx/>
              <a:buBlip>
                <a:blip r:embed="rId3"/>
              </a:buBlip>
              <a:defRPr/>
            </a:pPr>
            <a:endParaRPr kumimoji="0" lang="en-US"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rPr>
              <a:t>Inspection Plan</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The inspection plan defines the inspection criteria for a material and through which only all inspection activity will be carried out. It is consists of material to be inspected, Work center, characteristics to be inspected, required test method, sampling procedure, inspection characteristics unit of measurement, decimal point and specification of inspection characteristics.</a:t>
            </a: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1" i="0" u="sng" strike="noStrike" kern="1200" cap="none" spc="0" normalizeH="0" baseline="0" noProof="0" dirty="0" err="1">
                <a:ln>
                  <a:noFill/>
                </a:ln>
                <a:solidFill>
                  <a:schemeClr val="tx1"/>
                </a:solidFill>
                <a:effectLst/>
                <a:uLnTx/>
                <a:uFillTx/>
                <a:latin typeface="Trebuchet MS" panose="020B0603020202020204" pitchFamily="34" charset="0"/>
                <a:ea typeface="+mn-ea"/>
                <a:cs typeface="+mn-cs"/>
              </a:rPr>
              <a:t>Catalog</a:t>
            </a:r>
            <a:endParaRPr kumimoji="0" lang="en-GB"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1" i="0" u="sng"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A catalog is a summary of codes for content-related terms. Catalogs can make it easy to uniformly describe qualitative data (for example, attributes for </a:t>
            </a:r>
          </a:p>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rPr>
              <a:t>    qualitative characteristics, defect types, or usage decisions). </a:t>
            </a: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Blip>
                <a:blip r:embed="rId3"/>
              </a:buBlip>
              <a:defRPr/>
            </a:pPr>
            <a:endParaRPr kumimoji="0" lang="en-GB" sz="1200" b="0" i="0" u="none" strike="noStrike" kern="1200" cap="none" spc="0" normalizeH="0" baseline="0" noProof="0" dirty="0">
              <a:ln>
                <a:noFill/>
              </a:ln>
              <a:solidFill>
                <a:schemeClr val="tx1"/>
              </a:solidFill>
              <a:effectLst/>
              <a:uLnTx/>
              <a:uFillTx/>
              <a:latin typeface="Trebuchet MS" panose="020B0603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246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GB" altLang="x-none" sz="1200" b="0" dirty="0"/>
              <a:t>11</a:t>
            </a:fld>
            <a:endParaRPr lang="en-GB" altLang="x-none" sz="1200" b="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Main Slide">
    <p:spTree>
      <p:nvGrpSpPr>
        <p:cNvPr id="1" name=""/>
        <p:cNvGrpSpPr/>
        <p:nvPr/>
      </p:nvGrpSpPr>
      <p:grpSpPr>
        <a:xfrm>
          <a:off x="0" y="0"/>
          <a:ext cx="0" cy="0"/>
          <a:chOff x="0" y="0"/>
          <a:chExt cx="0" cy="0"/>
        </a:xfrm>
      </p:grpSpPr>
      <p:sp>
        <p:nvSpPr>
          <p:cNvPr id="11" name="Isosceles Triangle 10"/>
          <p:cNvSpPr/>
          <p:nvPr/>
        </p:nvSpPr>
        <p:spPr>
          <a:xfrm rot="5400000">
            <a:off x="-1523996" y="2413003"/>
            <a:ext cx="4165601" cy="1117600"/>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90"/>
          </a:p>
        </p:txBody>
      </p:sp>
      <p:sp>
        <p:nvSpPr>
          <p:cNvPr id="5" name="Picture Placeholder 4"/>
          <p:cNvSpPr>
            <a:spLocks noGrp="1"/>
          </p:cNvSpPr>
          <p:nvPr>
            <p:ph type="pic" sz="quarter" idx="10"/>
          </p:nvPr>
        </p:nvSpPr>
        <p:spPr>
          <a:xfrm>
            <a:off x="-1015999" y="-50129"/>
            <a:ext cx="10871200" cy="6944810"/>
          </a:xfrm>
          <a:prstGeom prst="parallelogram">
            <a:avLst>
              <a:gd name="adj" fmla="val 54432"/>
            </a:avLst>
          </a:prstGeom>
          <a:solidFill>
            <a:srgbClr val="E13F00"/>
          </a:solidFill>
        </p:spPr>
        <p:txBody>
          <a:bodyPr/>
          <a:lstStyle>
            <a:lvl1pPr marL="0" indent="0">
              <a:buNone/>
              <a:defRPr sz="795" baseline="0"/>
            </a:lvl1pPr>
          </a:lstStyle>
          <a:p>
            <a:r>
              <a:rPr lang="en-GB"/>
              <a:t>Click icon to add picture</a:t>
            </a:r>
            <a:endParaRPr lang="en-US" dirty="0"/>
          </a:p>
        </p:txBody>
      </p:sp>
      <p:sp>
        <p:nvSpPr>
          <p:cNvPr id="25" name="Text Placeholder 6"/>
          <p:cNvSpPr>
            <a:spLocks noGrp="1"/>
          </p:cNvSpPr>
          <p:nvPr>
            <p:ph type="body" sz="quarter" idx="13" hasCustomPrompt="1"/>
          </p:nvPr>
        </p:nvSpPr>
        <p:spPr>
          <a:xfrm flipH="1">
            <a:off x="-219766" y="1804882"/>
            <a:ext cx="1323132" cy="1175772"/>
          </a:xfrm>
          <a:prstGeom prst="triangle">
            <a:avLst/>
          </a:prstGeom>
          <a:gradFill>
            <a:gsLst>
              <a:gs pos="0">
                <a:srgbClr val="9D0102"/>
              </a:gs>
              <a:gs pos="100000">
                <a:srgbClr val="E13F00"/>
              </a:gs>
            </a:gsLst>
            <a:lin ang="0" scaled="0"/>
          </a:gradFill>
        </p:spPr>
        <p:txBody>
          <a:bodyPr/>
          <a:lstStyle>
            <a:lvl1pPr marL="0" indent="0">
              <a:buNone/>
              <a:defRPr sz="100" baseline="0"/>
            </a:lvl1pPr>
          </a:lstStyle>
          <a:p>
            <a:pPr lvl="0"/>
            <a:r>
              <a:rPr lang="en-US" dirty="0"/>
              <a:t>.</a:t>
            </a:r>
          </a:p>
        </p:txBody>
      </p:sp>
      <p:sp>
        <p:nvSpPr>
          <p:cNvPr id="28" name="Text Placeholder 6"/>
          <p:cNvSpPr>
            <a:spLocks noGrp="1"/>
          </p:cNvSpPr>
          <p:nvPr>
            <p:ph type="body" sz="quarter" idx="15" hasCustomPrompt="1"/>
          </p:nvPr>
        </p:nvSpPr>
        <p:spPr>
          <a:xfrm flipH="1">
            <a:off x="6051660" y="5795705"/>
            <a:ext cx="1191386" cy="1098980"/>
          </a:xfrm>
          <a:prstGeom prst="triangle">
            <a:avLst/>
          </a:prstGeom>
          <a:gradFill>
            <a:gsLst>
              <a:gs pos="0">
                <a:srgbClr val="9D0102"/>
              </a:gs>
              <a:gs pos="100000">
                <a:srgbClr val="E13F00"/>
              </a:gs>
            </a:gsLst>
            <a:lin ang="0" scaled="0"/>
          </a:gradFill>
        </p:spPr>
        <p:txBody>
          <a:bodyPr/>
          <a:lstStyle>
            <a:lvl1pPr marL="0" indent="0">
              <a:buNone/>
              <a:defRPr sz="100" baseline="0"/>
            </a:lvl1pPr>
          </a:lstStyle>
          <a:p>
            <a:pPr lvl="0"/>
            <a:r>
              <a:rPr lang="en-US" dirty="0"/>
              <a:t>.</a:t>
            </a:r>
          </a:p>
        </p:txBody>
      </p:sp>
      <p:sp>
        <p:nvSpPr>
          <p:cNvPr id="31" name="Text Placeholder 6"/>
          <p:cNvSpPr>
            <a:spLocks noGrp="1"/>
          </p:cNvSpPr>
          <p:nvPr>
            <p:ph type="body" sz="quarter" idx="16" hasCustomPrompt="1"/>
          </p:nvPr>
        </p:nvSpPr>
        <p:spPr>
          <a:xfrm flipH="1" flipV="1">
            <a:off x="3244464" y="-25398"/>
            <a:ext cx="1117600" cy="993131"/>
          </a:xfrm>
          <a:prstGeom prst="triangle">
            <a:avLst/>
          </a:prstGeom>
          <a:gradFill>
            <a:gsLst>
              <a:gs pos="0">
                <a:srgbClr val="9D0102"/>
              </a:gs>
              <a:gs pos="100000">
                <a:srgbClr val="E13F00"/>
              </a:gs>
            </a:gsLst>
            <a:lin ang="0" scaled="0"/>
          </a:gradFill>
        </p:spPr>
        <p:txBody>
          <a:bodyPr/>
          <a:lstStyle>
            <a:lvl1pPr marL="0" indent="0">
              <a:buNone/>
              <a:defRPr sz="100" baseline="0"/>
            </a:lvl1pPr>
          </a:lstStyle>
          <a:p>
            <a:pPr lvl="0"/>
            <a:r>
              <a:rPr lang="en-US" dirty="0"/>
              <a:t>.</a:t>
            </a:r>
          </a:p>
        </p:txBody>
      </p:sp>
      <p:sp>
        <p:nvSpPr>
          <p:cNvPr id="24" name="Text Placeholder 6"/>
          <p:cNvSpPr>
            <a:spLocks noGrp="1"/>
          </p:cNvSpPr>
          <p:nvPr>
            <p:ph type="body" sz="quarter" idx="12" hasCustomPrompt="1"/>
          </p:nvPr>
        </p:nvSpPr>
        <p:spPr>
          <a:xfrm flipH="1">
            <a:off x="-609600" y="-25396"/>
            <a:ext cx="5559312" cy="3006047"/>
          </a:xfrm>
          <a:prstGeom prst="parallelogram">
            <a:avLst>
              <a:gd name="adj" fmla="val 56254"/>
            </a:avLst>
          </a:prstGeom>
          <a:solidFill>
            <a:schemeClr val="bg1">
              <a:lumMod val="95000"/>
            </a:schemeClr>
          </a:solidFill>
        </p:spPr>
        <p:txBody>
          <a:bodyPr/>
          <a:lstStyle>
            <a:lvl1pPr marL="0" indent="0">
              <a:buNone/>
              <a:defRPr sz="100" baseline="0">
                <a:solidFill>
                  <a:schemeClr val="accent2"/>
                </a:solidFill>
              </a:defRPr>
            </a:lvl1pPr>
          </a:lstStyle>
          <a:p>
            <a:pPr lvl="0"/>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4">
                                            <p:bg/>
                                          </p:spTgt>
                                        </p:tgtEl>
                                        <p:attrNameLst>
                                          <p:attrName>style.visibility</p:attrName>
                                        </p:attrNameLst>
                                      </p:cBhvr>
                                      <p:to>
                                        <p:strVal val="visible"/>
                                      </p:to>
                                    </p:set>
                                    <p:anim calcmode="lin" valueType="num">
                                      <p:cBhvr additive="base">
                                        <p:cTn id="17" dur="1100" fill="hold"/>
                                        <p:tgtEl>
                                          <p:spTgt spid="24">
                                            <p:bg/>
                                          </p:spTgt>
                                        </p:tgtEl>
                                        <p:attrNameLst>
                                          <p:attrName>ppt_x</p:attrName>
                                        </p:attrNameLst>
                                      </p:cBhvr>
                                      <p:tavLst>
                                        <p:tav tm="0">
                                          <p:val>
                                            <p:strVal val="0-#ppt_w/2"/>
                                          </p:val>
                                        </p:tav>
                                        <p:tav tm="100000">
                                          <p:val>
                                            <p:strVal val="#ppt_x"/>
                                          </p:val>
                                        </p:tav>
                                      </p:tavLst>
                                    </p:anim>
                                    <p:anim calcmode="lin" valueType="num">
                                      <p:cBhvr additive="base">
                                        <p:cTn id="18" dur="1100" fill="hold"/>
                                        <p:tgtEl>
                                          <p:spTgt spid="24">
                                            <p:bg/>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anim calcmode="lin" valueType="num">
                                      <p:cBhvr additive="base">
                                        <p:cTn id="2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4">
                                            <p:txEl>
                                              <p:pRg st="0" end="0"/>
                                            </p:txEl>
                                          </p:spTgt>
                                        </p:tgtEl>
                                        <p:attrNameLst>
                                          <p:attrName>ppt_y</p:attrName>
                                        </p:attrNameLst>
                                      </p:cBhvr>
                                      <p:tavLst>
                                        <p:tav tm="0">
                                          <p:val>
                                            <p:strVal val="#ppt_y"/>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5">
                                            <p:bg/>
                                          </p:spTgt>
                                        </p:tgtEl>
                                        <p:attrNameLst>
                                          <p:attrName>style.visibility</p:attrName>
                                        </p:attrNameLst>
                                      </p:cBhvr>
                                      <p:to>
                                        <p:strVal val="visible"/>
                                      </p:to>
                                    </p:set>
                                    <p:animEffect transition="in" filter="fade">
                                      <p:cBhvr>
                                        <p:cTn id="25" dur="1000"/>
                                        <p:tgtEl>
                                          <p:spTgt spid="25">
                                            <p:bg/>
                                          </p:spTgt>
                                        </p:tgtEl>
                                      </p:cBhvr>
                                    </p:animEffect>
                                    <p:anim calcmode="lin" valueType="num">
                                      <p:cBhvr>
                                        <p:cTn id="26" dur="1000" fill="hold"/>
                                        <p:tgtEl>
                                          <p:spTgt spid="25">
                                            <p:bg/>
                                          </p:spTgt>
                                        </p:tgtEl>
                                        <p:attrNameLst>
                                          <p:attrName>ppt_x</p:attrName>
                                        </p:attrNameLst>
                                      </p:cBhvr>
                                      <p:tavLst>
                                        <p:tav tm="0">
                                          <p:val>
                                            <p:strVal val="#ppt_x"/>
                                          </p:val>
                                        </p:tav>
                                        <p:tav tm="100000">
                                          <p:val>
                                            <p:strVal val="#ppt_x"/>
                                          </p:val>
                                        </p:tav>
                                      </p:tavLst>
                                    </p:anim>
                                    <p:anim calcmode="lin" valueType="num">
                                      <p:cBhvr>
                                        <p:cTn id="27" dur="1000" fill="hold"/>
                                        <p:tgtEl>
                                          <p:spTgt spid="25">
                                            <p:bg/>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5">
                                            <p:txEl>
                                              <p:pRg st="0" end="0"/>
                                            </p:txEl>
                                          </p:spTgt>
                                        </p:tgtEl>
                                        <p:attrNameLst>
                                          <p:attrName>style.visibility</p:attrName>
                                        </p:attrNameLst>
                                      </p:cBhvr>
                                      <p:to>
                                        <p:strVal val="visible"/>
                                      </p:to>
                                    </p:set>
                                    <p:animEffect transition="in" filter="fade">
                                      <p:cBhvr>
                                        <p:cTn id="30" dur="1000"/>
                                        <p:tgtEl>
                                          <p:spTgt spid="25">
                                            <p:txEl>
                                              <p:pRg st="0" end="0"/>
                                            </p:txEl>
                                          </p:spTgt>
                                        </p:tgtEl>
                                      </p:cBhvr>
                                    </p:animEffect>
                                    <p:anim calcmode="lin" valueType="num">
                                      <p:cBhvr>
                                        <p:cTn id="31"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25">
                                            <p:txEl>
                                              <p:pRg st="0" end="0"/>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8">
                                            <p:bg/>
                                          </p:spTgt>
                                        </p:tgtEl>
                                        <p:attrNameLst>
                                          <p:attrName>style.visibility</p:attrName>
                                        </p:attrNameLst>
                                      </p:cBhvr>
                                      <p:to>
                                        <p:strVal val="visible"/>
                                      </p:to>
                                    </p:set>
                                    <p:animEffect transition="in" filter="fade">
                                      <p:cBhvr>
                                        <p:cTn id="35" dur="1000"/>
                                        <p:tgtEl>
                                          <p:spTgt spid="28">
                                            <p:bg/>
                                          </p:spTgt>
                                        </p:tgtEl>
                                      </p:cBhvr>
                                    </p:animEffect>
                                    <p:anim calcmode="lin" valueType="num">
                                      <p:cBhvr>
                                        <p:cTn id="36" dur="1000" fill="hold"/>
                                        <p:tgtEl>
                                          <p:spTgt spid="28">
                                            <p:bg/>
                                          </p:spTgt>
                                        </p:tgtEl>
                                        <p:attrNameLst>
                                          <p:attrName>ppt_x</p:attrName>
                                        </p:attrNameLst>
                                      </p:cBhvr>
                                      <p:tavLst>
                                        <p:tav tm="0">
                                          <p:val>
                                            <p:strVal val="#ppt_x"/>
                                          </p:val>
                                        </p:tav>
                                        <p:tav tm="100000">
                                          <p:val>
                                            <p:strVal val="#ppt_x"/>
                                          </p:val>
                                        </p:tav>
                                      </p:tavLst>
                                    </p:anim>
                                    <p:anim calcmode="lin" valueType="num">
                                      <p:cBhvr>
                                        <p:cTn id="37" dur="1000" fill="hold"/>
                                        <p:tgtEl>
                                          <p:spTgt spid="28">
                                            <p:bg/>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8">
                                            <p:txEl>
                                              <p:pRg st="0" end="0"/>
                                            </p:txEl>
                                          </p:spTgt>
                                        </p:tgtEl>
                                        <p:attrNameLst>
                                          <p:attrName>style.visibility</p:attrName>
                                        </p:attrNameLst>
                                      </p:cBhvr>
                                      <p:to>
                                        <p:strVal val="visible"/>
                                      </p:to>
                                    </p:set>
                                    <p:animEffect transition="in" filter="fade">
                                      <p:cBhvr>
                                        <p:cTn id="40" dur="1000"/>
                                        <p:tgtEl>
                                          <p:spTgt spid="28">
                                            <p:txEl>
                                              <p:pRg st="0" end="0"/>
                                            </p:txEl>
                                          </p:spTgt>
                                        </p:tgtEl>
                                      </p:cBhvr>
                                    </p:animEffect>
                                    <p:anim calcmode="lin" valueType="num">
                                      <p:cBhvr>
                                        <p:cTn id="41" dur="10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28">
                                            <p:txEl>
                                              <p:pRg st="0" end="0"/>
                                            </p:txEl>
                                          </p:spTgt>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31">
                                            <p:bg/>
                                          </p:spTgt>
                                        </p:tgtEl>
                                        <p:attrNameLst>
                                          <p:attrName>style.visibility</p:attrName>
                                        </p:attrNameLst>
                                      </p:cBhvr>
                                      <p:to>
                                        <p:strVal val="visible"/>
                                      </p:to>
                                    </p:set>
                                    <p:animEffect transition="in" filter="fade">
                                      <p:cBhvr>
                                        <p:cTn id="45" dur="1000"/>
                                        <p:tgtEl>
                                          <p:spTgt spid="31">
                                            <p:bg/>
                                          </p:spTgt>
                                        </p:tgtEl>
                                      </p:cBhvr>
                                    </p:animEffect>
                                    <p:anim calcmode="lin" valueType="num">
                                      <p:cBhvr>
                                        <p:cTn id="46" dur="1000" fill="hold"/>
                                        <p:tgtEl>
                                          <p:spTgt spid="31">
                                            <p:bg/>
                                          </p:spTgt>
                                        </p:tgtEl>
                                        <p:attrNameLst>
                                          <p:attrName>ppt_x</p:attrName>
                                        </p:attrNameLst>
                                      </p:cBhvr>
                                      <p:tavLst>
                                        <p:tav tm="0">
                                          <p:val>
                                            <p:strVal val="#ppt_x"/>
                                          </p:val>
                                        </p:tav>
                                        <p:tav tm="100000">
                                          <p:val>
                                            <p:strVal val="#ppt_x"/>
                                          </p:val>
                                        </p:tav>
                                      </p:tavLst>
                                    </p:anim>
                                    <p:anim calcmode="lin" valueType="num">
                                      <p:cBhvr>
                                        <p:cTn id="47" dur="1000" fill="hold"/>
                                        <p:tgtEl>
                                          <p:spTgt spid="31">
                                            <p:bg/>
                                          </p:spTgt>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31">
                                            <p:txEl>
                                              <p:pRg st="0" end="0"/>
                                            </p:txEl>
                                          </p:spTgt>
                                        </p:tgtEl>
                                        <p:attrNameLst>
                                          <p:attrName>style.visibility</p:attrName>
                                        </p:attrNameLst>
                                      </p:cBhvr>
                                      <p:to>
                                        <p:strVal val="visible"/>
                                      </p:to>
                                    </p:set>
                                    <p:animEffect transition="in" filter="fade">
                                      <p:cBhvr>
                                        <p:cTn id="50" dur="1000"/>
                                        <p:tgtEl>
                                          <p:spTgt spid="31">
                                            <p:txEl>
                                              <p:pRg st="0" end="0"/>
                                            </p:txEl>
                                          </p:spTgt>
                                        </p:tgtEl>
                                      </p:cBhvr>
                                    </p:animEffect>
                                    <p:anim calcmode="lin" valueType="num">
                                      <p:cBhvr>
                                        <p:cTn id="5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P spid="25" grpId="0" build="p" animBg="1">
        <p:tmplLst>
          <p:tmpl>
            <p:tnLst>
              <p:par>
                <p:cTn presetID="42"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ppt_x</p:attrName>
                        </p:attrNameLst>
                      </p:cBhvr>
                      <p:tavLst>
                        <p:tav tm="0">
                          <p:val>
                            <p:strVal val="#ppt_x"/>
                          </p:val>
                        </p:tav>
                        <p:tav tm="100000">
                          <p:val>
                            <p:strVal val="#ppt_x"/>
                          </p:val>
                        </p:tav>
                      </p:tavLst>
                    </p:anim>
                    <p:anim calcmode="lin" valueType="num">
                      <p:cBhvr>
                        <p:cTn dur="1000" fill="hold"/>
                        <p:tgtEl>
                          <p:spTgt spid="25"/>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ppt_x</p:attrName>
                        </p:attrNameLst>
                      </p:cBhvr>
                      <p:tavLst>
                        <p:tav tm="0">
                          <p:val>
                            <p:strVal val="#ppt_x"/>
                          </p:val>
                        </p:tav>
                        <p:tav tm="100000">
                          <p:val>
                            <p:strVal val="#ppt_x"/>
                          </p:val>
                        </p:tav>
                      </p:tavLst>
                    </p:anim>
                    <p:anim calcmode="lin" valueType="num">
                      <p:cBhvr>
                        <p:cTn dur="1000" fill="hold"/>
                        <p:tgtEl>
                          <p:spTgt spid="25"/>
                        </p:tgtEl>
                        <p:attrNameLst>
                          <p:attrName>ppt_y</p:attrName>
                        </p:attrNameLst>
                      </p:cBhvr>
                      <p:tavLst>
                        <p:tav tm="0">
                          <p:val>
                            <p:strVal val="#ppt_y+.1"/>
                          </p:val>
                        </p:tav>
                        <p:tav tm="100000">
                          <p:val>
                            <p:strVal val="#ppt_y"/>
                          </p:val>
                        </p:tav>
                      </p:tavLst>
                    </p:anim>
                  </p:childTnLst>
                </p:cTn>
              </p:par>
            </p:tnLst>
          </p:tmpl>
        </p:tmplLst>
      </p:bldP>
      <p:bldP spid="28" grpId="0" build="p" animBg="1">
        <p:tmplLst>
          <p:tmpl>
            <p:tnLst>
              <p:par>
                <p:cTn presetID="42"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1000"/>
                        <p:tgtEl>
                          <p:spTgt spid="28"/>
                        </p:tgtEl>
                      </p:cBhvr>
                    </p:animEffect>
                    <p:anim calcmode="lin" valueType="num">
                      <p:cBhvr>
                        <p:cTn dur="1000" fill="hold"/>
                        <p:tgtEl>
                          <p:spTgt spid="28"/>
                        </p:tgtEl>
                        <p:attrNameLst>
                          <p:attrName>ppt_x</p:attrName>
                        </p:attrNameLst>
                      </p:cBhvr>
                      <p:tavLst>
                        <p:tav tm="0">
                          <p:val>
                            <p:strVal val="#ppt_x"/>
                          </p:val>
                        </p:tav>
                        <p:tav tm="100000">
                          <p:val>
                            <p:strVal val="#ppt_x"/>
                          </p:val>
                        </p:tav>
                      </p:tavLst>
                    </p:anim>
                    <p:anim calcmode="lin" valueType="num">
                      <p:cBhvr>
                        <p:cTn dur="1000" fill="hold"/>
                        <p:tgtEl>
                          <p:spTgt spid="28"/>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1000"/>
                        <p:tgtEl>
                          <p:spTgt spid="28"/>
                        </p:tgtEl>
                      </p:cBhvr>
                    </p:animEffect>
                    <p:anim calcmode="lin" valueType="num">
                      <p:cBhvr>
                        <p:cTn dur="1000" fill="hold"/>
                        <p:tgtEl>
                          <p:spTgt spid="28"/>
                        </p:tgtEl>
                        <p:attrNameLst>
                          <p:attrName>ppt_x</p:attrName>
                        </p:attrNameLst>
                      </p:cBhvr>
                      <p:tavLst>
                        <p:tav tm="0">
                          <p:val>
                            <p:strVal val="#ppt_x"/>
                          </p:val>
                        </p:tav>
                        <p:tav tm="100000">
                          <p:val>
                            <p:strVal val="#ppt_x"/>
                          </p:val>
                        </p:tav>
                      </p:tavLst>
                    </p:anim>
                    <p:anim calcmode="lin" valueType="num">
                      <p:cBhvr>
                        <p:cTn dur="1000" fill="hold"/>
                        <p:tgtEl>
                          <p:spTgt spid="28"/>
                        </p:tgtEl>
                        <p:attrNameLst>
                          <p:attrName>ppt_y</p:attrName>
                        </p:attrNameLst>
                      </p:cBhvr>
                      <p:tavLst>
                        <p:tav tm="0">
                          <p:val>
                            <p:strVal val="#ppt_y+.1"/>
                          </p:val>
                        </p:tav>
                        <p:tav tm="100000">
                          <p:val>
                            <p:strVal val="#ppt_y"/>
                          </p:val>
                        </p:tav>
                      </p:tavLst>
                    </p:anim>
                  </p:childTnLst>
                </p:cTn>
              </p:par>
            </p:tnLst>
          </p:tmpl>
        </p:tmplLst>
      </p:bldP>
      <p:bldP spid="31" grpId="0" build="p" animBg="1">
        <p:tmplLst>
          <p:tmpl>
            <p:tnLst>
              <p:par>
                <p:cTn presetID="47"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ppt_x</p:attrName>
                        </p:attrNameLst>
                      </p:cBhvr>
                      <p:tavLst>
                        <p:tav tm="0">
                          <p:val>
                            <p:strVal val="#ppt_x"/>
                          </p:val>
                        </p:tav>
                        <p:tav tm="100000">
                          <p:val>
                            <p:strVal val="#ppt_x"/>
                          </p:val>
                        </p:tav>
                      </p:tavLst>
                    </p:anim>
                    <p:anim calcmode="lin" valueType="num">
                      <p:cBhvr>
                        <p:cTn dur="1000" fill="hold"/>
                        <p:tgtEl>
                          <p:spTgt spid="31"/>
                        </p:tgtEl>
                        <p:attrNameLst>
                          <p:attrName>ppt_y</p:attrName>
                        </p:attrNameLst>
                      </p:cBhvr>
                      <p:tavLst>
                        <p:tav tm="0">
                          <p:val>
                            <p:strVal val="#ppt_y-.1"/>
                          </p:val>
                        </p:tav>
                        <p:tav tm="100000">
                          <p:val>
                            <p:strVal val="#ppt_y"/>
                          </p:val>
                        </p:tav>
                      </p:tavLst>
                    </p:anim>
                  </p:childTnLst>
                </p:cTn>
              </p:par>
            </p:tnLst>
          </p:tmpl>
          <p:tmpl lvl="1">
            <p:tnLst>
              <p:par>
                <p:cTn presetID="47"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ppt_x</p:attrName>
                        </p:attrNameLst>
                      </p:cBhvr>
                      <p:tavLst>
                        <p:tav tm="0">
                          <p:val>
                            <p:strVal val="#ppt_x"/>
                          </p:val>
                        </p:tav>
                        <p:tav tm="100000">
                          <p:val>
                            <p:strVal val="#ppt_x"/>
                          </p:val>
                        </p:tav>
                      </p:tavLst>
                    </p:anim>
                    <p:anim calcmode="lin" valueType="num">
                      <p:cBhvr>
                        <p:cTn dur="1000" fill="hold"/>
                        <p:tgtEl>
                          <p:spTgt spid="31"/>
                        </p:tgtEl>
                        <p:attrNameLst>
                          <p:attrName>ppt_y</p:attrName>
                        </p:attrNameLst>
                      </p:cBhvr>
                      <p:tavLst>
                        <p:tav tm="0">
                          <p:val>
                            <p:strVal val="#ppt_y-.1"/>
                          </p:val>
                        </p:tav>
                        <p:tav tm="100000">
                          <p:val>
                            <p:strVal val="#ppt_y"/>
                          </p:val>
                        </p:tav>
                      </p:tavLst>
                    </p:anim>
                  </p:childTnLst>
                </p:cTn>
              </p:par>
            </p:tnLst>
          </p:tmpl>
        </p:tmplLst>
      </p:bldP>
      <p:bldP spid="24" grpId="0" build="p" animBg="1">
        <p:tmplLst>
          <p:tmpl>
            <p:tnLst>
              <p:par>
                <p:cTn presetID="2" presetClass="entr" presetSubtype="8"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100" fill="hold"/>
                        <p:tgtEl>
                          <p:spTgt spid="24"/>
                        </p:tgtEl>
                        <p:attrNameLst>
                          <p:attrName>ppt_x</p:attrName>
                        </p:attrNameLst>
                      </p:cBhvr>
                      <p:tavLst>
                        <p:tav tm="0">
                          <p:val>
                            <p:strVal val="0-#ppt_w/2"/>
                          </p:val>
                        </p:tav>
                        <p:tav tm="100000">
                          <p:val>
                            <p:strVal val="#ppt_x"/>
                          </p:val>
                        </p:tav>
                      </p:tavLst>
                    </p:anim>
                    <p:anim calcmode="lin" valueType="num">
                      <p:cBhvr additive="base">
                        <p:cTn dur="1100" fill="hold"/>
                        <p:tgtEl>
                          <p:spTgt spid="24"/>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mplate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1353" y="125104"/>
            <a:ext cx="11683580" cy="510247"/>
          </a:xfrm>
          <a:prstGeom prst="rect">
            <a:avLst/>
          </a:prstGeom>
        </p:spPr>
        <p:txBody>
          <a:bodyPr wrap="square" lIns="0" tIns="0" rIns="0" bIns="0" anchor="ctr" anchorCtr="0">
            <a:noAutofit/>
          </a:bodyPr>
          <a:lstStyle>
            <a:lvl1pPr algn="l">
              <a:lnSpc>
                <a:spcPct val="90000"/>
              </a:lnSpc>
              <a:defRPr sz="2470" b="1">
                <a:solidFill>
                  <a:srgbClr val="000000"/>
                </a:solidFill>
                <a:latin typeface="+mj-lt"/>
                <a:ea typeface="Gulim" pitchFamily="34" charset="-127"/>
                <a:cs typeface="Segoe UI" panose="020B0502040204020203" pitchFamily="34" charset="0"/>
              </a:defRPr>
            </a:lvl1pPr>
          </a:lstStyle>
          <a:p>
            <a:r>
              <a:rPr lang="en-US" dirty="0"/>
              <a:t>Title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3033" y="685800"/>
            <a:ext cx="7266517" cy="366713"/>
          </a:xfrm>
        </p:spPr>
        <p:txBody>
          <a:bodyPr/>
          <a:lstStyle/>
          <a:p>
            <a:r>
              <a:rPr lang="en-US" dirty="0"/>
              <a:t>Click to edit Master title style</a:t>
            </a:r>
          </a:p>
        </p:txBody>
      </p:sp>
      <p:sp>
        <p:nvSpPr>
          <p:cNvPr id="3" name="Content Placeholder 2"/>
          <p:cNvSpPr>
            <a:spLocks noGrp="1"/>
          </p:cNvSpPr>
          <p:nvPr>
            <p:ph idx="1"/>
          </p:nvPr>
        </p:nvSpPr>
        <p:spPr>
          <a:xfrm>
            <a:off x="571500" y="1089025"/>
            <a:ext cx="11315700" cy="5194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a:xfrm>
            <a:off x="8737600" y="6356350"/>
            <a:ext cx="2844800" cy="365125"/>
          </a:xfrm>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EF380DD-10F7-4422-9853-69CBC7029C27}" type="slidenum">
              <a:rPr kumimoji="0" lang="en-US" altLang="en-US" sz="1200" b="1"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rPr>
              <a:t>‹#›</a:t>
            </a:fld>
            <a:endParaRPr kumimoji="0" lang="en-US" altLang="en-US" sz="1200" b="1"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3033" y="685800"/>
            <a:ext cx="7266517" cy="366713"/>
          </a:xfrm>
        </p:spPr>
        <p:txBody>
          <a:bodyPr/>
          <a:lstStyle/>
          <a:p>
            <a:r>
              <a:rPr lang="en-US"/>
              <a:t>Click to edit Master title style</a:t>
            </a:r>
          </a:p>
        </p:txBody>
      </p:sp>
      <p:sp>
        <p:nvSpPr>
          <p:cNvPr id="3" name="Content Placeholder 2"/>
          <p:cNvSpPr>
            <a:spLocks noGrp="1"/>
          </p:cNvSpPr>
          <p:nvPr>
            <p:ph sz="half" idx="1"/>
          </p:nvPr>
        </p:nvSpPr>
        <p:spPr>
          <a:xfrm>
            <a:off x="571500" y="1089025"/>
            <a:ext cx="5556251" cy="5194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0951" y="1089025"/>
            <a:ext cx="5556249" cy="5194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8737600" y="6356350"/>
            <a:ext cx="2844800" cy="365125"/>
          </a:xfrm>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EF380DD-10F7-4422-9853-69CBC7029C27}" type="slidenum">
              <a:rPr kumimoji="0" lang="en-US" altLang="en-US" sz="1200" b="1"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rPr>
              <a:t>‹#›</a:t>
            </a:fld>
            <a:endParaRPr kumimoji="0" lang="en-US" altLang="en-US" sz="1200" b="1"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p:spPr>
        <p:txBody>
          <a:bodyPr/>
          <a:lstStyle/>
          <a:p>
            <a:fld id="{FDE934FF-F4E1-47C5-9CA5-30A81DDE2BE4}" type="datetimeFigureOut">
              <a:rPr lang="en-US" smtClean="0"/>
              <a:t>2/12/2025</a:t>
            </a:fld>
            <a:endParaRPr lang="en-US"/>
          </a:p>
        </p:txBody>
      </p:sp>
      <p:sp>
        <p:nvSpPr>
          <p:cNvPr id="3" name="Footer Placeholder 2"/>
          <p:cNvSpPr>
            <a:spLocks noGrp="1"/>
          </p:cNvSpPr>
          <p:nvPr>
            <p:ph type="ftr" sz="quarter" idx="11"/>
          </p:nvPr>
        </p:nvSpPr>
        <p:spPr>
          <a:xfrm>
            <a:off x="4038600" y="6356350"/>
            <a:ext cx="4114800" cy="365125"/>
          </a:xfrm>
        </p:spPr>
        <p:txBody>
          <a:bodyPr/>
          <a:lstStyle/>
          <a:p>
            <a:endParaRPr lang="en-US"/>
          </a:p>
        </p:txBody>
      </p:sp>
      <p:sp>
        <p:nvSpPr>
          <p:cNvPr id="4" name="Slide Number Placeholder 3"/>
          <p:cNvSpPr>
            <a:spLocks noGrp="1"/>
          </p:cNvSpPr>
          <p:nvPr>
            <p:ph type="sldNum" sz="quarter" idx="12"/>
          </p:nvPr>
        </p:nvSpPr>
        <p:spPr>
          <a:xfrm>
            <a:off x="8610600" y="6356350"/>
            <a:ext cx="2743200" cy="365125"/>
          </a:xfrm>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Rectangle 14"/>
          <p:cNvSpPr/>
          <p:nvPr/>
        </p:nvSpPr>
        <p:spPr>
          <a:xfrm>
            <a:off x="2" y="7"/>
            <a:ext cx="12192000" cy="124210"/>
          </a:xfrm>
          <a:prstGeom prst="rect">
            <a:avLst/>
          </a:prstGeom>
          <a:gradFill flip="none" rotWithShape="1">
            <a:gsLst>
              <a:gs pos="0">
                <a:srgbClr val="9C0002"/>
              </a:gs>
              <a:gs pos="100000">
                <a:srgbClr val="E13F00">
                  <a:lumMod val="10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90" dirty="0"/>
          </a:p>
        </p:txBody>
      </p:sp>
      <p:sp>
        <p:nvSpPr>
          <p:cNvPr id="4" name="Rectangle 3"/>
          <p:cNvSpPr/>
          <p:nvPr/>
        </p:nvSpPr>
        <p:spPr>
          <a:xfrm>
            <a:off x="271353" y="5"/>
            <a:ext cx="4623828" cy="12421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90" dirty="0"/>
          </a:p>
        </p:txBody>
      </p:sp>
      <p:grpSp>
        <p:nvGrpSpPr>
          <p:cNvPr id="221" name="Group 220"/>
          <p:cNvGrpSpPr/>
          <p:nvPr/>
        </p:nvGrpSpPr>
        <p:grpSpPr>
          <a:xfrm>
            <a:off x="0" y="6341829"/>
            <a:ext cx="12192000" cy="536824"/>
            <a:chOff x="0" y="7187406"/>
            <a:chExt cx="13716000" cy="608400"/>
          </a:xfrm>
        </p:grpSpPr>
        <p:sp>
          <p:nvSpPr>
            <p:cNvPr id="74" name="Rectangle 73"/>
            <p:cNvSpPr/>
            <p:nvPr userDrawn="1"/>
          </p:nvSpPr>
          <p:spPr>
            <a:xfrm>
              <a:off x="0" y="7187406"/>
              <a:ext cx="13716000" cy="608400"/>
            </a:xfrm>
            <a:prstGeom prst="rect">
              <a:avLst/>
            </a:prstGeom>
            <a:gradFill flip="none" rotWithShape="1">
              <a:gsLst>
                <a:gs pos="0">
                  <a:srgbClr val="9C0002"/>
                </a:gs>
                <a:gs pos="100000">
                  <a:srgbClr val="E13F00">
                    <a:lumMod val="10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90" dirty="0"/>
            </a:p>
          </p:txBody>
        </p:sp>
        <p:pic>
          <p:nvPicPr>
            <p:cNvPr id="158" name="Graphic 157"/>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015032" y="7377862"/>
              <a:ext cx="2376000" cy="227488"/>
            </a:xfrm>
            <a:prstGeom prst="rect">
              <a:avLst/>
            </a:prstGeom>
          </p:spPr>
        </p:pic>
        <p:grpSp>
          <p:nvGrpSpPr>
            <p:cNvPr id="220" name="Group 219"/>
            <p:cNvGrpSpPr/>
            <p:nvPr userDrawn="1"/>
          </p:nvGrpSpPr>
          <p:grpSpPr>
            <a:xfrm>
              <a:off x="305272" y="7281844"/>
              <a:ext cx="9191700" cy="419524"/>
              <a:chOff x="1785237" y="2429828"/>
              <a:chExt cx="9191700" cy="419524"/>
            </a:xfrm>
            <a:solidFill>
              <a:schemeClr val="bg1"/>
            </a:solidFill>
          </p:grpSpPr>
          <p:grpSp>
            <p:nvGrpSpPr>
              <p:cNvPr id="146" name="Group 145"/>
              <p:cNvGrpSpPr>
                <a:grpSpLocks noChangeAspect="1"/>
              </p:cNvGrpSpPr>
              <p:nvPr userDrawn="1"/>
            </p:nvGrpSpPr>
            <p:grpSpPr>
              <a:xfrm>
                <a:off x="1785237" y="2429828"/>
                <a:ext cx="1692000" cy="419524"/>
                <a:chOff x="694210" y="2571925"/>
                <a:chExt cx="2918465" cy="723619"/>
              </a:xfrm>
              <a:grpFill/>
            </p:grpSpPr>
            <p:sp>
              <p:nvSpPr>
                <p:cNvPr id="78" name="Freeform 77"/>
                <p:cNvSpPr/>
                <p:nvPr/>
              </p:nvSpPr>
              <p:spPr>
                <a:xfrm>
                  <a:off x="694210" y="2577017"/>
                  <a:ext cx="221592" cy="276926"/>
                </a:xfrm>
                <a:custGeom>
                  <a:avLst/>
                  <a:gdLst>
                    <a:gd name="connsiteX0" fmla="*/ 189739 w 221592"/>
                    <a:gd name="connsiteY0" fmla="*/ 101540 h 276926"/>
                    <a:gd name="connsiteX1" fmla="*/ 189739 w 221592"/>
                    <a:gd name="connsiteY1" fmla="*/ 34985 h 276926"/>
                    <a:gd name="connsiteX2" fmla="*/ 132679 w 221592"/>
                    <a:gd name="connsiteY2" fmla="*/ 34985 h 276926"/>
                    <a:gd name="connsiteX3" fmla="*/ 132679 w 221592"/>
                    <a:gd name="connsiteY3" fmla="*/ 242495 h 276926"/>
                    <a:gd name="connsiteX4" fmla="*/ 168595 w 221592"/>
                    <a:gd name="connsiteY4" fmla="*/ 242495 h 276926"/>
                    <a:gd name="connsiteX5" fmla="*/ 168595 w 221592"/>
                    <a:gd name="connsiteY5" fmla="*/ 276926 h 276926"/>
                    <a:gd name="connsiteX6" fmla="*/ 55583 w 221592"/>
                    <a:gd name="connsiteY6" fmla="*/ 276926 h 276926"/>
                    <a:gd name="connsiteX7" fmla="*/ 55583 w 221592"/>
                    <a:gd name="connsiteY7" fmla="*/ 242495 h 276926"/>
                    <a:gd name="connsiteX8" fmla="*/ 90761 w 221592"/>
                    <a:gd name="connsiteY8" fmla="*/ 242495 h 276926"/>
                    <a:gd name="connsiteX9" fmla="*/ 90761 w 221592"/>
                    <a:gd name="connsiteY9" fmla="*/ 34985 h 276926"/>
                    <a:gd name="connsiteX10" fmla="*/ 34070 w 221592"/>
                    <a:gd name="connsiteY10" fmla="*/ 34985 h 276926"/>
                    <a:gd name="connsiteX11" fmla="*/ 34070 w 221592"/>
                    <a:gd name="connsiteY11" fmla="*/ 101540 h 276926"/>
                    <a:gd name="connsiteX12" fmla="*/ 0 w 221592"/>
                    <a:gd name="connsiteY12" fmla="*/ 101540 h 276926"/>
                    <a:gd name="connsiteX13" fmla="*/ 0 w 221592"/>
                    <a:gd name="connsiteY13" fmla="*/ 0 h 276926"/>
                    <a:gd name="connsiteX14" fmla="*/ 223808 w 221592"/>
                    <a:gd name="connsiteY14" fmla="*/ 0 h 276926"/>
                    <a:gd name="connsiteX15" fmla="*/ 223808 w 221592"/>
                    <a:gd name="connsiteY15" fmla="*/ 101540 h 276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1592" h="276926">
                      <a:moveTo>
                        <a:pt x="189739" y="101540"/>
                      </a:moveTo>
                      <a:lnTo>
                        <a:pt x="189739" y="34985"/>
                      </a:lnTo>
                      <a:lnTo>
                        <a:pt x="132679" y="34985"/>
                      </a:lnTo>
                      <a:lnTo>
                        <a:pt x="132679" y="242495"/>
                      </a:lnTo>
                      <a:lnTo>
                        <a:pt x="168595" y="242495"/>
                      </a:lnTo>
                      <a:lnTo>
                        <a:pt x="168595" y="276926"/>
                      </a:lnTo>
                      <a:lnTo>
                        <a:pt x="55583" y="276926"/>
                      </a:lnTo>
                      <a:lnTo>
                        <a:pt x="55583" y="242495"/>
                      </a:lnTo>
                      <a:lnTo>
                        <a:pt x="90761" y="242495"/>
                      </a:lnTo>
                      <a:lnTo>
                        <a:pt x="90761" y="34985"/>
                      </a:lnTo>
                      <a:lnTo>
                        <a:pt x="34070" y="34985"/>
                      </a:lnTo>
                      <a:lnTo>
                        <a:pt x="34070" y="101540"/>
                      </a:lnTo>
                      <a:lnTo>
                        <a:pt x="0" y="101540"/>
                      </a:lnTo>
                      <a:lnTo>
                        <a:pt x="0" y="0"/>
                      </a:lnTo>
                      <a:lnTo>
                        <a:pt x="223808" y="0"/>
                      </a:lnTo>
                      <a:lnTo>
                        <a:pt x="223808" y="101540"/>
                      </a:lnTo>
                      <a:close/>
                    </a:path>
                  </a:pathLst>
                </a:custGeom>
                <a:grpFill/>
                <a:ln w="9221" cap="flat">
                  <a:noFill/>
                  <a:prstDash val="solid"/>
                  <a:miter/>
                </a:ln>
              </p:spPr>
              <p:txBody>
                <a:bodyPr rtlCol="0" anchor="ctr"/>
                <a:lstStyle/>
                <a:p>
                  <a:endParaRPr lang="en-US" sz="1790"/>
                </a:p>
              </p:txBody>
            </p:sp>
            <p:sp>
              <p:nvSpPr>
                <p:cNvPr id="79" name="Freeform 78"/>
                <p:cNvSpPr/>
                <p:nvPr/>
              </p:nvSpPr>
              <p:spPr>
                <a:xfrm>
                  <a:off x="938424" y="2658637"/>
                  <a:ext cx="147728" cy="193848"/>
                </a:xfrm>
                <a:custGeom>
                  <a:avLst/>
                  <a:gdLst>
                    <a:gd name="connsiteX0" fmla="*/ 76357 w 147728"/>
                    <a:gd name="connsiteY0" fmla="*/ 117859 h 193848"/>
                    <a:gd name="connsiteX1" fmla="*/ 76357 w 147728"/>
                    <a:gd name="connsiteY1" fmla="*/ 161521 h 193848"/>
                    <a:gd name="connsiteX2" fmla="*/ 118367 w 147728"/>
                    <a:gd name="connsiteY2" fmla="*/ 161521 h 193848"/>
                    <a:gd name="connsiteX3" fmla="*/ 118367 w 147728"/>
                    <a:gd name="connsiteY3" fmla="*/ 195306 h 193848"/>
                    <a:gd name="connsiteX4" fmla="*/ 0 w 147728"/>
                    <a:gd name="connsiteY4" fmla="*/ 195306 h 193848"/>
                    <a:gd name="connsiteX5" fmla="*/ 0 w 147728"/>
                    <a:gd name="connsiteY5" fmla="*/ 161521 h 193848"/>
                    <a:gd name="connsiteX6" fmla="*/ 38686 w 147728"/>
                    <a:gd name="connsiteY6" fmla="*/ 161521 h 193848"/>
                    <a:gd name="connsiteX7" fmla="*/ 38686 w 147728"/>
                    <a:gd name="connsiteY7" fmla="*/ 36443 h 193848"/>
                    <a:gd name="connsiteX8" fmla="*/ 0 w 147728"/>
                    <a:gd name="connsiteY8" fmla="*/ 36443 h 193848"/>
                    <a:gd name="connsiteX9" fmla="*/ 0 w 147728"/>
                    <a:gd name="connsiteY9" fmla="*/ 2658 h 193848"/>
                    <a:gd name="connsiteX10" fmla="*/ 68786 w 147728"/>
                    <a:gd name="connsiteY10" fmla="*/ 2658 h 193848"/>
                    <a:gd name="connsiteX11" fmla="*/ 68786 w 147728"/>
                    <a:gd name="connsiteY11" fmla="*/ 46320 h 193848"/>
                    <a:gd name="connsiteX12" fmla="*/ 97501 w 147728"/>
                    <a:gd name="connsiteY12" fmla="*/ 10320 h 193848"/>
                    <a:gd name="connsiteX13" fmla="*/ 146620 w 147728"/>
                    <a:gd name="connsiteY13" fmla="*/ 166 h 193848"/>
                    <a:gd name="connsiteX14" fmla="*/ 155207 w 147728"/>
                    <a:gd name="connsiteY14" fmla="*/ 166 h 193848"/>
                    <a:gd name="connsiteX15" fmla="*/ 155207 w 147728"/>
                    <a:gd name="connsiteY15" fmla="*/ 38474 h 193848"/>
                    <a:gd name="connsiteX16" fmla="*/ 146990 w 147728"/>
                    <a:gd name="connsiteY16" fmla="*/ 38474 h 193848"/>
                    <a:gd name="connsiteX17" fmla="*/ 100825 w 147728"/>
                    <a:gd name="connsiteY17" fmla="*/ 46505 h 193848"/>
                    <a:gd name="connsiteX18" fmla="*/ 80881 w 147728"/>
                    <a:gd name="connsiteY18" fmla="*/ 70966 h 193848"/>
                    <a:gd name="connsiteX19" fmla="*/ 76357 w 147728"/>
                    <a:gd name="connsiteY19" fmla="*/ 117859 h 193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7728" h="193848">
                      <a:moveTo>
                        <a:pt x="76357" y="117859"/>
                      </a:moveTo>
                      <a:lnTo>
                        <a:pt x="76357" y="161521"/>
                      </a:lnTo>
                      <a:lnTo>
                        <a:pt x="118367" y="161521"/>
                      </a:lnTo>
                      <a:lnTo>
                        <a:pt x="118367" y="195306"/>
                      </a:lnTo>
                      <a:lnTo>
                        <a:pt x="0" y="195306"/>
                      </a:lnTo>
                      <a:lnTo>
                        <a:pt x="0" y="161521"/>
                      </a:lnTo>
                      <a:lnTo>
                        <a:pt x="38686" y="161521"/>
                      </a:lnTo>
                      <a:lnTo>
                        <a:pt x="38686" y="36443"/>
                      </a:lnTo>
                      <a:lnTo>
                        <a:pt x="0" y="36443"/>
                      </a:lnTo>
                      <a:lnTo>
                        <a:pt x="0" y="2658"/>
                      </a:lnTo>
                      <a:lnTo>
                        <a:pt x="68786" y="2658"/>
                      </a:lnTo>
                      <a:lnTo>
                        <a:pt x="68786" y="46320"/>
                      </a:lnTo>
                      <a:cubicBezTo>
                        <a:pt x="74449" y="31666"/>
                        <a:pt x="84472" y="19101"/>
                        <a:pt x="97501" y="10320"/>
                      </a:cubicBezTo>
                      <a:cubicBezTo>
                        <a:pt x="112695" y="2673"/>
                        <a:pt x="129639" y="-829"/>
                        <a:pt x="146620" y="166"/>
                      </a:cubicBezTo>
                      <a:lnTo>
                        <a:pt x="155207" y="166"/>
                      </a:lnTo>
                      <a:lnTo>
                        <a:pt x="155207" y="38474"/>
                      </a:lnTo>
                      <a:lnTo>
                        <a:pt x="146990" y="38474"/>
                      </a:lnTo>
                      <a:cubicBezTo>
                        <a:pt x="131186" y="37517"/>
                        <a:pt x="115376" y="40267"/>
                        <a:pt x="100825" y="46505"/>
                      </a:cubicBezTo>
                      <a:cubicBezTo>
                        <a:pt x="91074" y="51544"/>
                        <a:pt x="83852" y="60402"/>
                        <a:pt x="80881" y="70966"/>
                      </a:cubicBezTo>
                      <a:cubicBezTo>
                        <a:pt x="77271" y="86323"/>
                        <a:pt x="75749" y="102096"/>
                        <a:pt x="76357" y="117859"/>
                      </a:cubicBezTo>
                      <a:close/>
                    </a:path>
                  </a:pathLst>
                </a:custGeom>
                <a:grpFill/>
                <a:ln w="9221" cap="flat">
                  <a:noFill/>
                  <a:prstDash val="solid"/>
                  <a:miter/>
                </a:ln>
              </p:spPr>
              <p:txBody>
                <a:bodyPr rtlCol="0" anchor="ctr"/>
                <a:lstStyle/>
                <a:p>
                  <a:endParaRPr lang="en-US" sz="1790"/>
                </a:p>
              </p:txBody>
            </p:sp>
            <p:sp>
              <p:nvSpPr>
                <p:cNvPr id="80" name="Freeform 79"/>
                <p:cNvSpPr/>
                <p:nvPr/>
              </p:nvSpPr>
              <p:spPr>
                <a:xfrm>
                  <a:off x="1118831" y="2655723"/>
                  <a:ext cx="184660" cy="193848"/>
                </a:xfrm>
                <a:custGeom>
                  <a:avLst/>
                  <a:gdLst>
                    <a:gd name="connsiteX0" fmla="*/ 160107 w 184660"/>
                    <a:gd name="connsiteY0" fmla="*/ 73511 h 193848"/>
                    <a:gd name="connsiteX1" fmla="*/ 160107 w 184660"/>
                    <a:gd name="connsiteY1" fmla="*/ 164435 h 193848"/>
                    <a:gd name="connsiteX2" fmla="*/ 192422 w 184660"/>
                    <a:gd name="connsiteY2" fmla="*/ 164435 h 193848"/>
                    <a:gd name="connsiteX3" fmla="*/ 192422 w 184660"/>
                    <a:gd name="connsiteY3" fmla="*/ 198220 h 193848"/>
                    <a:gd name="connsiteX4" fmla="*/ 126775 w 184660"/>
                    <a:gd name="connsiteY4" fmla="*/ 198220 h 193848"/>
                    <a:gd name="connsiteX5" fmla="*/ 126775 w 184660"/>
                    <a:gd name="connsiteY5" fmla="*/ 174589 h 193848"/>
                    <a:gd name="connsiteX6" fmla="*/ 65468 w 184660"/>
                    <a:gd name="connsiteY6" fmla="*/ 201543 h 193848"/>
                    <a:gd name="connsiteX7" fmla="*/ 32876 w 184660"/>
                    <a:gd name="connsiteY7" fmla="*/ 193236 h 193848"/>
                    <a:gd name="connsiteX8" fmla="*/ 9239 w 184660"/>
                    <a:gd name="connsiteY8" fmla="*/ 171174 h 193848"/>
                    <a:gd name="connsiteX9" fmla="*/ 6 w 184660"/>
                    <a:gd name="connsiteY9" fmla="*/ 140435 h 193848"/>
                    <a:gd name="connsiteX10" fmla="*/ 9885 w 184660"/>
                    <a:gd name="connsiteY10" fmla="*/ 108035 h 193848"/>
                    <a:gd name="connsiteX11" fmla="*/ 36384 w 184660"/>
                    <a:gd name="connsiteY11" fmla="*/ 86158 h 193848"/>
                    <a:gd name="connsiteX12" fmla="*/ 69992 w 184660"/>
                    <a:gd name="connsiteY12" fmla="*/ 78404 h 193848"/>
                    <a:gd name="connsiteX13" fmla="*/ 122621 w 184660"/>
                    <a:gd name="connsiteY13" fmla="*/ 94927 h 193848"/>
                    <a:gd name="connsiteX14" fmla="*/ 122621 w 184660"/>
                    <a:gd name="connsiteY14" fmla="*/ 74250 h 193848"/>
                    <a:gd name="connsiteX15" fmla="*/ 113388 w 184660"/>
                    <a:gd name="connsiteY15" fmla="*/ 41942 h 193848"/>
                    <a:gd name="connsiteX16" fmla="*/ 81995 w 184660"/>
                    <a:gd name="connsiteY16" fmla="*/ 32249 h 193848"/>
                    <a:gd name="connsiteX17" fmla="*/ 56143 w 184660"/>
                    <a:gd name="connsiteY17" fmla="*/ 37788 h 193848"/>
                    <a:gd name="connsiteX18" fmla="*/ 39062 w 184660"/>
                    <a:gd name="connsiteY18" fmla="*/ 54773 h 193848"/>
                    <a:gd name="connsiteX19" fmla="*/ 2684 w 184660"/>
                    <a:gd name="connsiteY19" fmla="*/ 45542 h 193848"/>
                    <a:gd name="connsiteX20" fmla="*/ 35922 w 184660"/>
                    <a:gd name="connsiteY20" fmla="*/ 11295 h 193848"/>
                    <a:gd name="connsiteX21" fmla="*/ 85596 w 184660"/>
                    <a:gd name="connsiteY21" fmla="*/ 33 h 193848"/>
                    <a:gd name="connsiteX22" fmla="*/ 142287 w 184660"/>
                    <a:gd name="connsiteY22" fmla="*/ 17664 h 193848"/>
                    <a:gd name="connsiteX23" fmla="*/ 160107 w 184660"/>
                    <a:gd name="connsiteY23" fmla="*/ 73511 h 193848"/>
                    <a:gd name="connsiteX24" fmla="*/ 70639 w 184660"/>
                    <a:gd name="connsiteY24" fmla="*/ 172374 h 193848"/>
                    <a:gd name="connsiteX25" fmla="*/ 122898 w 184660"/>
                    <a:gd name="connsiteY25" fmla="*/ 149112 h 193848"/>
                    <a:gd name="connsiteX26" fmla="*/ 122898 w 184660"/>
                    <a:gd name="connsiteY26" fmla="*/ 126497 h 193848"/>
                    <a:gd name="connsiteX27" fmla="*/ 73039 w 184660"/>
                    <a:gd name="connsiteY27" fmla="*/ 107112 h 193848"/>
                    <a:gd name="connsiteX28" fmla="*/ 47095 w 184660"/>
                    <a:gd name="connsiteY28" fmla="*/ 116343 h 193848"/>
                    <a:gd name="connsiteX29" fmla="*/ 43998 w 184660"/>
                    <a:gd name="connsiteY29" fmla="*/ 161143 h 193848"/>
                    <a:gd name="connsiteX30" fmla="*/ 45710 w 184660"/>
                    <a:gd name="connsiteY30" fmla="*/ 162958 h 193848"/>
                    <a:gd name="connsiteX31" fmla="*/ 70639 w 184660"/>
                    <a:gd name="connsiteY31" fmla="*/ 172374 h 193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4660" h="193848">
                      <a:moveTo>
                        <a:pt x="160107" y="73511"/>
                      </a:moveTo>
                      <a:lnTo>
                        <a:pt x="160107" y="164435"/>
                      </a:lnTo>
                      <a:lnTo>
                        <a:pt x="192422" y="164435"/>
                      </a:lnTo>
                      <a:lnTo>
                        <a:pt x="192422" y="198220"/>
                      </a:lnTo>
                      <a:lnTo>
                        <a:pt x="126775" y="198220"/>
                      </a:lnTo>
                      <a:lnTo>
                        <a:pt x="126775" y="174589"/>
                      </a:lnTo>
                      <a:cubicBezTo>
                        <a:pt x="110844" y="191518"/>
                        <a:pt x="88715" y="201246"/>
                        <a:pt x="65468" y="201543"/>
                      </a:cubicBezTo>
                      <a:cubicBezTo>
                        <a:pt x="54065" y="201664"/>
                        <a:pt x="42829" y="198800"/>
                        <a:pt x="32876" y="193236"/>
                      </a:cubicBezTo>
                      <a:cubicBezTo>
                        <a:pt x="23254" y="188003"/>
                        <a:pt x="15121" y="180411"/>
                        <a:pt x="9239" y="171174"/>
                      </a:cubicBezTo>
                      <a:cubicBezTo>
                        <a:pt x="3194" y="162063"/>
                        <a:pt x="-18" y="151368"/>
                        <a:pt x="6" y="140435"/>
                      </a:cubicBezTo>
                      <a:cubicBezTo>
                        <a:pt x="-166" y="128868"/>
                        <a:pt x="3289" y="117538"/>
                        <a:pt x="9885" y="108035"/>
                      </a:cubicBezTo>
                      <a:cubicBezTo>
                        <a:pt x="16582" y="98485"/>
                        <a:pt x="25738" y="90925"/>
                        <a:pt x="36384" y="86158"/>
                      </a:cubicBezTo>
                      <a:cubicBezTo>
                        <a:pt x="46878" y="81128"/>
                        <a:pt x="58355" y="78480"/>
                        <a:pt x="69992" y="78404"/>
                      </a:cubicBezTo>
                      <a:cubicBezTo>
                        <a:pt x="88809" y="78421"/>
                        <a:pt x="107172" y="84186"/>
                        <a:pt x="122621" y="94927"/>
                      </a:cubicBezTo>
                      <a:lnTo>
                        <a:pt x="122621" y="74250"/>
                      </a:lnTo>
                      <a:cubicBezTo>
                        <a:pt x="123778" y="62697"/>
                        <a:pt x="120475" y="51139"/>
                        <a:pt x="113388" y="41942"/>
                      </a:cubicBezTo>
                      <a:cubicBezTo>
                        <a:pt x="104628" y="34668"/>
                        <a:pt x="93332" y="31181"/>
                        <a:pt x="81995" y="32249"/>
                      </a:cubicBezTo>
                      <a:cubicBezTo>
                        <a:pt x="73053" y="31941"/>
                        <a:pt x="64173" y="33844"/>
                        <a:pt x="56143" y="37788"/>
                      </a:cubicBezTo>
                      <a:cubicBezTo>
                        <a:pt x="49029" y="41817"/>
                        <a:pt x="43130" y="47683"/>
                        <a:pt x="39062" y="54773"/>
                      </a:cubicBezTo>
                      <a:lnTo>
                        <a:pt x="2684" y="45542"/>
                      </a:lnTo>
                      <a:cubicBezTo>
                        <a:pt x="10103" y="31070"/>
                        <a:pt x="21677" y="19144"/>
                        <a:pt x="35922" y="11295"/>
                      </a:cubicBezTo>
                      <a:cubicBezTo>
                        <a:pt x="51285" y="3467"/>
                        <a:pt x="68359" y="-404"/>
                        <a:pt x="85596" y="33"/>
                      </a:cubicBezTo>
                      <a:cubicBezTo>
                        <a:pt x="111449" y="33"/>
                        <a:pt x="130284" y="5849"/>
                        <a:pt x="142287" y="17664"/>
                      </a:cubicBezTo>
                      <a:cubicBezTo>
                        <a:pt x="154290" y="29480"/>
                        <a:pt x="160107" y="48219"/>
                        <a:pt x="160107" y="73511"/>
                      </a:cubicBezTo>
                      <a:close/>
                      <a:moveTo>
                        <a:pt x="70639" y="172374"/>
                      </a:moveTo>
                      <a:cubicBezTo>
                        <a:pt x="90453" y="171850"/>
                        <a:pt x="109250" y="163483"/>
                        <a:pt x="122898" y="149112"/>
                      </a:cubicBezTo>
                      <a:lnTo>
                        <a:pt x="122898" y="126497"/>
                      </a:lnTo>
                      <a:cubicBezTo>
                        <a:pt x="108962" y="114562"/>
                        <a:pt x="91378" y="107725"/>
                        <a:pt x="73039" y="107112"/>
                      </a:cubicBezTo>
                      <a:cubicBezTo>
                        <a:pt x="63550" y="106894"/>
                        <a:pt x="54313" y="110181"/>
                        <a:pt x="47095" y="116343"/>
                      </a:cubicBezTo>
                      <a:cubicBezTo>
                        <a:pt x="33865" y="127859"/>
                        <a:pt x="32479" y="147917"/>
                        <a:pt x="43998" y="161143"/>
                      </a:cubicBezTo>
                      <a:cubicBezTo>
                        <a:pt x="44545" y="161770"/>
                        <a:pt x="45116" y="162376"/>
                        <a:pt x="45710" y="162958"/>
                      </a:cubicBezTo>
                      <a:cubicBezTo>
                        <a:pt x="52424" y="169305"/>
                        <a:pt x="61404" y="172697"/>
                        <a:pt x="70639" y="172374"/>
                      </a:cubicBezTo>
                      <a:close/>
                    </a:path>
                  </a:pathLst>
                </a:custGeom>
                <a:grpFill/>
                <a:ln w="9221" cap="flat">
                  <a:noFill/>
                  <a:prstDash val="solid"/>
                  <a:miter/>
                </a:ln>
              </p:spPr>
              <p:txBody>
                <a:bodyPr rtlCol="0" anchor="ctr"/>
                <a:lstStyle/>
                <a:p>
                  <a:endParaRPr lang="en-US" sz="1790"/>
                </a:p>
              </p:txBody>
            </p:sp>
            <p:sp>
              <p:nvSpPr>
                <p:cNvPr id="81" name="Freeform 80"/>
                <p:cNvSpPr/>
                <p:nvPr/>
              </p:nvSpPr>
              <p:spPr>
                <a:xfrm>
                  <a:off x="1327780" y="2658655"/>
                  <a:ext cx="212359" cy="193848"/>
                </a:xfrm>
                <a:custGeom>
                  <a:avLst/>
                  <a:gdLst>
                    <a:gd name="connsiteX0" fmla="*/ 188631 w 212359"/>
                    <a:gd name="connsiteY0" fmla="*/ 65595 h 193848"/>
                    <a:gd name="connsiteX1" fmla="*/ 188631 w 212359"/>
                    <a:gd name="connsiteY1" fmla="*/ 161503 h 193848"/>
                    <a:gd name="connsiteX2" fmla="*/ 220946 w 212359"/>
                    <a:gd name="connsiteY2" fmla="*/ 161503 h 193848"/>
                    <a:gd name="connsiteX3" fmla="*/ 220946 w 212359"/>
                    <a:gd name="connsiteY3" fmla="*/ 195288 h 193848"/>
                    <a:gd name="connsiteX4" fmla="*/ 150314 w 212359"/>
                    <a:gd name="connsiteY4" fmla="*/ 195288 h 193848"/>
                    <a:gd name="connsiteX5" fmla="*/ 150314 w 212359"/>
                    <a:gd name="connsiteY5" fmla="*/ 67995 h 193848"/>
                    <a:gd name="connsiteX6" fmla="*/ 145051 w 212359"/>
                    <a:gd name="connsiteY6" fmla="*/ 41963 h 193848"/>
                    <a:gd name="connsiteX7" fmla="*/ 127877 w 212359"/>
                    <a:gd name="connsiteY7" fmla="*/ 34025 h 193848"/>
                    <a:gd name="connsiteX8" fmla="*/ 71002 w 212359"/>
                    <a:gd name="connsiteY8" fmla="*/ 59041 h 193848"/>
                    <a:gd name="connsiteX9" fmla="*/ 71002 w 212359"/>
                    <a:gd name="connsiteY9" fmla="*/ 161503 h 193848"/>
                    <a:gd name="connsiteX10" fmla="*/ 104241 w 212359"/>
                    <a:gd name="connsiteY10" fmla="*/ 161503 h 193848"/>
                    <a:gd name="connsiteX11" fmla="*/ 104241 w 212359"/>
                    <a:gd name="connsiteY11" fmla="*/ 195288 h 193848"/>
                    <a:gd name="connsiteX12" fmla="*/ 0 w 212359"/>
                    <a:gd name="connsiteY12" fmla="*/ 195288 h 193848"/>
                    <a:gd name="connsiteX13" fmla="*/ 0 w 212359"/>
                    <a:gd name="connsiteY13" fmla="*/ 161503 h 193848"/>
                    <a:gd name="connsiteX14" fmla="*/ 33978 w 212359"/>
                    <a:gd name="connsiteY14" fmla="*/ 161503 h 193848"/>
                    <a:gd name="connsiteX15" fmla="*/ 33978 w 212359"/>
                    <a:gd name="connsiteY15" fmla="*/ 36425 h 193848"/>
                    <a:gd name="connsiteX16" fmla="*/ 0 w 212359"/>
                    <a:gd name="connsiteY16" fmla="*/ 36425 h 193848"/>
                    <a:gd name="connsiteX17" fmla="*/ 0 w 212359"/>
                    <a:gd name="connsiteY17" fmla="*/ 2640 h 193848"/>
                    <a:gd name="connsiteX18" fmla="*/ 71371 w 212359"/>
                    <a:gd name="connsiteY18" fmla="*/ 2640 h 193848"/>
                    <a:gd name="connsiteX19" fmla="*/ 71371 w 212359"/>
                    <a:gd name="connsiteY19" fmla="*/ 25994 h 193848"/>
                    <a:gd name="connsiteX20" fmla="*/ 137941 w 212359"/>
                    <a:gd name="connsiteY20" fmla="*/ 147 h 193848"/>
                    <a:gd name="connsiteX21" fmla="*/ 176258 w 212359"/>
                    <a:gd name="connsiteY21" fmla="*/ 16117 h 193848"/>
                    <a:gd name="connsiteX22" fmla="*/ 188631 w 212359"/>
                    <a:gd name="connsiteY22" fmla="*/ 65595 h 193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2359" h="193848">
                      <a:moveTo>
                        <a:pt x="188631" y="65595"/>
                      </a:moveTo>
                      <a:lnTo>
                        <a:pt x="188631" y="161503"/>
                      </a:lnTo>
                      <a:lnTo>
                        <a:pt x="220946" y="161503"/>
                      </a:lnTo>
                      <a:lnTo>
                        <a:pt x="220946" y="195288"/>
                      </a:lnTo>
                      <a:lnTo>
                        <a:pt x="150314" y="195288"/>
                      </a:lnTo>
                      <a:lnTo>
                        <a:pt x="150314" y="67995"/>
                      </a:lnTo>
                      <a:cubicBezTo>
                        <a:pt x="151008" y="58997"/>
                        <a:pt x="149186" y="49984"/>
                        <a:pt x="145051" y="41963"/>
                      </a:cubicBezTo>
                      <a:cubicBezTo>
                        <a:pt x="141130" y="36471"/>
                        <a:pt x="134602" y="33454"/>
                        <a:pt x="127877" y="34025"/>
                      </a:cubicBezTo>
                      <a:cubicBezTo>
                        <a:pt x="110950" y="34025"/>
                        <a:pt x="91992" y="42363"/>
                        <a:pt x="71002" y="59041"/>
                      </a:cubicBezTo>
                      <a:lnTo>
                        <a:pt x="71002" y="161503"/>
                      </a:lnTo>
                      <a:lnTo>
                        <a:pt x="104241" y="161503"/>
                      </a:lnTo>
                      <a:lnTo>
                        <a:pt x="104241" y="195288"/>
                      </a:lnTo>
                      <a:lnTo>
                        <a:pt x="0" y="195288"/>
                      </a:lnTo>
                      <a:lnTo>
                        <a:pt x="0" y="161503"/>
                      </a:lnTo>
                      <a:lnTo>
                        <a:pt x="33978" y="161503"/>
                      </a:lnTo>
                      <a:lnTo>
                        <a:pt x="33978" y="36425"/>
                      </a:lnTo>
                      <a:lnTo>
                        <a:pt x="0" y="36425"/>
                      </a:lnTo>
                      <a:lnTo>
                        <a:pt x="0" y="2640"/>
                      </a:lnTo>
                      <a:lnTo>
                        <a:pt x="71371" y="2640"/>
                      </a:lnTo>
                      <a:lnTo>
                        <a:pt x="71371" y="25994"/>
                      </a:lnTo>
                      <a:cubicBezTo>
                        <a:pt x="90247" y="10520"/>
                        <a:pt x="113567" y="1466"/>
                        <a:pt x="137941" y="147"/>
                      </a:cubicBezTo>
                      <a:cubicBezTo>
                        <a:pt x="152544" y="-1032"/>
                        <a:pt x="166817" y="4916"/>
                        <a:pt x="176258" y="16117"/>
                      </a:cubicBezTo>
                      <a:cubicBezTo>
                        <a:pt x="184445" y="26640"/>
                        <a:pt x="188569" y="43133"/>
                        <a:pt x="188631" y="65595"/>
                      </a:cubicBezTo>
                      <a:close/>
                    </a:path>
                  </a:pathLst>
                </a:custGeom>
                <a:grpFill/>
                <a:ln w="9221" cap="flat">
                  <a:noFill/>
                  <a:prstDash val="solid"/>
                  <a:miter/>
                </a:ln>
              </p:spPr>
              <p:txBody>
                <a:bodyPr rtlCol="0" anchor="ctr"/>
                <a:lstStyle/>
                <a:p>
                  <a:endParaRPr lang="en-US" sz="1790"/>
                </a:p>
              </p:txBody>
            </p:sp>
            <p:sp>
              <p:nvSpPr>
                <p:cNvPr id="82" name="Freeform 81"/>
                <p:cNvSpPr/>
                <p:nvPr/>
              </p:nvSpPr>
              <p:spPr>
                <a:xfrm>
                  <a:off x="1572640" y="2659003"/>
                  <a:ext cx="156961" cy="193848"/>
                </a:xfrm>
                <a:custGeom>
                  <a:avLst/>
                  <a:gdLst>
                    <a:gd name="connsiteX0" fmla="*/ 114397 w 156961"/>
                    <a:gd name="connsiteY0" fmla="*/ 10415 h 193848"/>
                    <a:gd name="connsiteX1" fmla="*/ 114397 w 156961"/>
                    <a:gd name="connsiteY1" fmla="*/ 2291 h 193848"/>
                    <a:gd name="connsiteX2" fmla="*/ 147451 w 156961"/>
                    <a:gd name="connsiteY2" fmla="*/ 2291 h 193848"/>
                    <a:gd name="connsiteX3" fmla="*/ 147451 w 156961"/>
                    <a:gd name="connsiteY3" fmla="*/ 66354 h 193848"/>
                    <a:gd name="connsiteX4" fmla="*/ 114397 w 156961"/>
                    <a:gd name="connsiteY4" fmla="*/ 66354 h 193848"/>
                    <a:gd name="connsiteX5" fmla="*/ 114397 w 156961"/>
                    <a:gd name="connsiteY5" fmla="*/ 54631 h 193848"/>
                    <a:gd name="connsiteX6" fmla="*/ 69248 w 156961"/>
                    <a:gd name="connsiteY6" fmla="*/ 30907 h 193848"/>
                    <a:gd name="connsiteX7" fmla="*/ 44688 w 156961"/>
                    <a:gd name="connsiteY7" fmla="*/ 37553 h 193848"/>
                    <a:gd name="connsiteX8" fmla="*/ 35455 w 156961"/>
                    <a:gd name="connsiteY8" fmla="*/ 54631 h 193848"/>
                    <a:gd name="connsiteX9" fmla="*/ 42657 w 156961"/>
                    <a:gd name="connsiteY9" fmla="*/ 69308 h 193848"/>
                    <a:gd name="connsiteX10" fmla="*/ 75249 w 156961"/>
                    <a:gd name="connsiteY10" fmla="*/ 78538 h 193848"/>
                    <a:gd name="connsiteX11" fmla="*/ 100732 w 156961"/>
                    <a:gd name="connsiteY11" fmla="*/ 83523 h 193848"/>
                    <a:gd name="connsiteX12" fmla="*/ 157792 w 156961"/>
                    <a:gd name="connsiteY12" fmla="*/ 139462 h 193848"/>
                    <a:gd name="connsiteX13" fmla="*/ 137203 w 156961"/>
                    <a:gd name="connsiteY13" fmla="*/ 182201 h 193848"/>
                    <a:gd name="connsiteX14" fmla="*/ 82359 w 156961"/>
                    <a:gd name="connsiteY14" fmla="*/ 198355 h 193848"/>
                    <a:gd name="connsiteX15" fmla="*/ 55675 w 156961"/>
                    <a:gd name="connsiteY15" fmla="*/ 194386 h 193848"/>
                    <a:gd name="connsiteX16" fmla="*/ 33793 w 156961"/>
                    <a:gd name="connsiteY16" fmla="*/ 184601 h 193848"/>
                    <a:gd name="connsiteX17" fmla="*/ 33793 w 156961"/>
                    <a:gd name="connsiteY17" fmla="*/ 195032 h 193848"/>
                    <a:gd name="connsiteX18" fmla="*/ 0 w 156961"/>
                    <a:gd name="connsiteY18" fmla="*/ 195032 h 193848"/>
                    <a:gd name="connsiteX19" fmla="*/ 0 w 156961"/>
                    <a:gd name="connsiteY19" fmla="*/ 129031 h 193848"/>
                    <a:gd name="connsiteX20" fmla="*/ 33793 w 156961"/>
                    <a:gd name="connsiteY20" fmla="*/ 129031 h 193848"/>
                    <a:gd name="connsiteX21" fmla="*/ 33793 w 156961"/>
                    <a:gd name="connsiteY21" fmla="*/ 135585 h 193848"/>
                    <a:gd name="connsiteX22" fmla="*/ 49304 w 156961"/>
                    <a:gd name="connsiteY22" fmla="*/ 158016 h 193848"/>
                    <a:gd name="connsiteX23" fmla="*/ 78942 w 156961"/>
                    <a:gd name="connsiteY23" fmla="*/ 166416 h 193848"/>
                    <a:gd name="connsiteX24" fmla="*/ 108119 w 156961"/>
                    <a:gd name="connsiteY24" fmla="*/ 159862 h 193848"/>
                    <a:gd name="connsiteX25" fmla="*/ 118736 w 156961"/>
                    <a:gd name="connsiteY25" fmla="*/ 140570 h 193848"/>
                    <a:gd name="connsiteX26" fmla="*/ 110242 w 156961"/>
                    <a:gd name="connsiteY26" fmla="*/ 126539 h 193848"/>
                    <a:gd name="connsiteX27" fmla="*/ 76357 w 156961"/>
                    <a:gd name="connsiteY27" fmla="*/ 117308 h 193848"/>
                    <a:gd name="connsiteX28" fmla="*/ 56691 w 156961"/>
                    <a:gd name="connsiteY28" fmla="*/ 113062 h 193848"/>
                    <a:gd name="connsiteX29" fmla="*/ 13942 w 156961"/>
                    <a:gd name="connsiteY29" fmla="*/ 92846 h 193848"/>
                    <a:gd name="connsiteX30" fmla="*/ 369 w 156961"/>
                    <a:gd name="connsiteY30" fmla="*/ 56384 h 193848"/>
                    <a:gd name="connsiteX31" fmla="*/ 10341 w 156961"/>
                    <a:gd name="connsiteY31" fmla="*/ 25646 h 193848"/>
                    <a:gd name="connsiteX32" fmla="*/ 36009 w 156961"/>
                    <a:gd name="connsiteY32" fmla="*/ 6445 h 193848"/>
                    <a:gd name="connsiteX33" fmla="*/ 68047 w 156961"/>
                    <a:gd name="connsiteY33" fmla="*/ 76 h 193848"/>
                    <a:gd name="connsiteX34" fmla="*/ 114397 w 156961"/>
                    <a:gd name="connsiteY34" fmla="*/ 10415 h 193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56961" h="193848">
                      <a:moveTo>
                        <a:pt x="114397" y="10415"/>
                      </a:moveTo>
                      <a:lnTo>
                        <a:pt x="114397" y="2291"/>
                      </a:lnTo>
                      <a:lnTo>
                        <a:pt x="147451" y="2291"/>
                      </a:lnTo>
                      <a:lnTo>
                        <a:pt x="147451" y="66354"/>
                      </a:lnTo>
                      <a:lnTo>
                        <a:pt x="114397" y="66354"/>
                      </a:lnTo>
                      <a:lnTo>
                        <a:pt x="114397" y="54631"/>
                      </a:lnTo>
                      <a:cubicBezTo>
                        <a:pt x="104504" y="39405"/>
                        <a:pt x="87402" y="30419"/>
                        <a:pt x="69248" y="30907"/>
                      </a:cubicBezTo>
                      <a:cubicBezTo>
                        <a:pt x="60571" y="30537"/>
                        <a:pt x="51993" y="32859"/>
                        <a:pt x="44688" y="37553"/>
                      </a:cubicBezTo>
                      <a:cubicBezTo>
                        <a:pt x="38859" y="41262"/>
                        <a:pt x="35366" y="47723"/>
                        <a:pt x="35455" y="54631"/>
                      </a:cubicBezTo>
                      <a:cubicBezTo>
                        <a:pt x="35256" y="60418"/>
                        <a:pt x="37957" y="65923"/>
                        <a:pt x="42657" y="69308"/>
                      </a:cubicBezTo>
                      <a:cubicBezTo>
                        <a:pt x="52818" y="74470"/>
                        <a:pt x="63889" y="77606"/>
                        <a:pt x="75249" y="78538"/>
                      </a:cubicBezTo>
                      <a:lnTo>
                        <a:pt x="100732" y="83523"/>
                      </a:lnTo>
                      <a:cubicBezTo>
                        <a:pt x="138772" y="90477"/>
                        <a:pt x="157792" y="109124"/>
                        <a:pt x="157792" y="139462"/>
                      </a:cubicBezTo>
                      <a:cubicBezTo>
                        <a:pt x="158274" y="156205"/>
                        <a:pt x="150597" y="172140"/>
                        <a:pt x="137203" y="182201"/>
                      </a:cubicBezTo>
                      <a:cubicBezTo>
                        <a:pt x="121281" y="193644"/>
                        <a:pt x="101943" y="199340"/>
                        <a:pt x="82359" y="198355"/>
                      </a:cubicBezTo>
                      <a:cubicBezTo>
                        <a:pt x="73316" y="198370"/>
                        <a:pt x="64322" y="197032"/>
                        <a:pt x="55675" y="194386"/>
                      </a:cubicBezTo>
                      <a:cubicBezTo>
                        <a:pt x="47932" y="192237"/>
                        <a:pt x="40556" y="188939"/>
                        <a:pt x="33793" y="184601"/>
                      </a:cubicBezTo>
                      <a:lnTo>
                        <a:pt x="33793" y="195032"/>
                      </a:lnTo>
                      <a:lnTo>
                        <a:pt x="0" y="195032"/>
                      </a:lnTo>
                      <a:lnTo>
                        <a:pt x="0" y="129031"/>
                      </a:lnTo>
                      <a:lnTo>
                        <a:pt x="33793" y="129031"/>
                      </a:lnTo>
                      <a:lnTo>
                        <a:pt x="33793" y="135585"/>
                      </a:lnTo>
                      <a:cubicBezTo>
                        <a:pt x="35624" y="144891"/>
                        <a:pt x="41243" y="153017"/>
                        <a:pt x="49304" y="158016"/>
                      </a:cubicBezTo>
                      <a:cubicBezTo>
                        <a:pt x="58117" y="163725"/>
                        <a:pt x="68444" y="166652"/>
                        <a:pt x="78942" y="166416"/>
                      </a:cubicBezTo>
                      <a:cubicBezTo>
                        <a:pt x="89085" y="166947"/>
                        <a:pt x="99178" y="164680"/>
                        <a:pt x="108119" y="159862"/>
                      </a:cubicBezTo>
                      <a:cubicBezTo>
                        <a:pt x="114993" y="155928"/>
                        <a:pt x="119092" y="148482"/>
                        <a:pt x="118736" y="140570"/>
                      </a:cubicBezTo>
                      <a:cubicBezTo>
                        <a:pt x="118904" y="134632"/>
                        <a:pt x="115582" y="129145"/>
                        <a:pt x="110242" y="126539"/>
                      </a:cubicBezTo>
                      <a:cubicBezTo>
                        <a:pt x="99414" y="121951"/>
                        <a:pt x="88016" y="118846"/>
                        <a:pt x="76357" y="117308"/>
                      </a:cubicBezTo>
                      <a:lnTo>
                        <a:pt x="56691" y="113062"/>
                      </a:lnTo>
                      <a:cubicBezTo>
                        <a:pt x="40710" y="110849"/>
                        <a:pt x="25790" y="103794"/>
                        <a:pt x="13942" y="92846"/>
                      </a:cubicBezTo>
                      <a:cubicBezTo>
                        <a:pt x="4754" y="82976"/>
                        <a:pt x="-129" y="69858"/>
                        <a:pt x="369" y="56384"/>
                      </a:cubicBezTo>
                      <a:cubicBezTo>
                        <a:pt x="70" y="45298"/>
                        <a:pt x="3591" y="34446"/>
                        <a:pt x="10341" y="25646"/>
                      </a:cubicBezTo>
                      <a:cubicBezTo>
                        <a:pt x="17094" y="17136"/>
                        <a:pt x="25937" y="10521"/>
                        <a:pt x="36009" y="6445"/>
                      </a:cubicBezTo>
                      <a:cubicBezTo>
                        <a:pt x="46166" y="2238"/>
                        <a:pt x="57053" y="74"/>
                        <a:pt x="68047" y="76"/>
                      </a:cubicBezTo>
                      <a:cubicBezTo>
                        <a:pt x="84135" y="-577"/>
                        <a:pt x="100113" y="2987"/>
                        <a:pt x="114397" y="10415"/>
                      </a:cubicBezTo>
                      <a:close/>
                    </a:path>
                  </a:pathLst>
                </a:custGeom>
                <a:grpFill/>
                <a:ln w="9221" cap="flat">
                  <a:noFill/>
                  <a:prstDash val="solid"/>
                  <a:miter/>
                </a:ln>
              </p:spPr>
              <p:txBody>
                <a:bodyPr rtlCol="0" anchor="ctr"/>
                <a:lstStyle/>
                <a:p>
                  <a:endParaRPr lang="en-US" sz="1790"/>
                </a:p>
              </p:txBody>
            </p:sp>
            <p:sp>
              <p:nvSpPr>
                <p:cNvPr id="83" name="Freeform 82"/>
                <p:cNvSpPr/>
                <p:nvPr/>
              </p:nvSpPr>
              <p:spPr>
                <a:xfrm>
                  <a:off x="1755084" y="2571925"/>
                  <a:ext cx="129262" cy="276926"/>
                </a:xfrm>
                <a:custGeom>
                  <a:avLst/>
                  <a:gdLst>
                    <a:gd name="connsiteX0" fmla="*/ 129262 w 129262"/>
                    <a:gd name="connsiteY0" fmla="*/ 44323 h 276926"/>
                    <a:gd name="connsiteX1" fmla="*/ 95562 w 129262"/>
                    <a:gd name="connsiteY1" fmla="*/ 49400 h 276926"/>
                    <a:gd name="connsiteX2" fmla="*/ 81251 w 129262"/>
                    <a:gd name="connsiteY2" fmla="*/ 30938 h 276926"/>
                    <a:gd name="connsiteX3" fmla="*/ 69248 w 129262"/>
                    <a:gd name="connsiteY3" fmla="*/ 37308 h 276926"/>
                    <a:gd name="connsiteX4" fmla="*/ 66201 w 129262"/>
                    <a:gd name="connsiteY4" fmla="*/ 60200 h 276926"/>
                    <a:gd name="connsiteX5" fmla="*/ 66201 w 129262"/>
                    <a:gd name="connsiteY5" fmla="*/ 89370 h 276926"/>
                    <a:gd name="connsiteX6" fmla="*/ 99255 w 129262"/>
                    <a:gd name="connsiteY6" fmla="*/ 89370 h 276926"/>
                    <a:gd name="connsiteX7" fmla="*/ 99255 w 129262"/>
                    <a:gd name="connsiteY7" fmla="*/ 123339 h 276926"/>
                    <a:gd name="connsiteX8" fmla="*/ 66478 w 129262"/>
                    <a:gd name="connsiteY8" fmla="*/ 123339 h 276926"/>
                    <a:gd name="connsiteX9" fmla="*/ 66478 w 129262"/>
                    <a:gd name="connsiteY9" fmla="*/ 248418 h 276926"/>
                    <a:gd name="connsiteX10" fmla="*/ 102764 w 129262"/>
                    <a:gd name="connsiteY10" fmla="*/ 248418 h 276926"/>
                    <a:gd name="connsiteX11" fmla="*/ 102764 w 129262"/>
                    <a:gd name="connsiteY11" fmla="*/ 282203 h 276926"/>
                    <a:gd name="connsiteX12" fmla="*/ 0 w 129262"/>
                    <a:gd name="connsiteY12" fmla="*/ 282203 h 276926"/>
                    <a:gd name="connsiteX13" fmla="*/ 0 w 129262"/>
                    <a:gd name="connsiteY13" fmla="*/ 248418 h 276926"/>
                    <a:gd name="connsiteX14" fmla="*/ 28253 w 129262"/>
                    <a:gd name="connsiteY14" fmla="*/ 248418 h 276926"/>
                    <a:gd name="connsiteX15" fmla="*/ 28253 w 129262"/>
                    <a:gd name="connsiteY15" fmla="*/ 123155 h 276926"/>
                    <a:gd name="connsiteX16" fmla="*/ 0 w 129262"/>
                    <a:gd name="connsiteY16" fmla="*/ 123155 h 276926"/>
                    <a:gd name="connsiteX17" fmla="*/ 0 w 129262"/>
                    <a:gd name="connsiteY17" fmla="*/ 89370 h 276926"/>
                    <a:gd name="connsiteX18" fmla="*/ 28253 w 129262"/>
                    <a:gd name="connsiteY18" fmla="*/ 89370 h 276926"/>
                    <a:gd name="connsiteX19" fmla="*/ 28253 w 129262"/>
                    <a:gd name="connsiteY19" fmla="*/ 59554 h 276926"/>
                    <a:gd name="connsiteX20" fmla="*/ 41272 w 129262"/>
                    <a:gd name="connsiteY20" fmla="*/ 16538 h 276926"/>
                    <a:gd name="connsiteX21" fmla="*/ 79496 w 129262"/>
                    <a:gd name="connsiteY21" fmla="*/ 107 h 276926"/>
                    <a:gd name="connsiteX22" fmla="*/ 113197 w 129262"/>
                    <a:gd name="connsiteY22" fmla="*/ 11184 h 276926"/>
                    <a:gd name="connsiteX23" fmla="*/ 129262 w 129262"/>
                    <a:gd name="connsiteY23" fmla="*/ 44323 h 276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9262" h="276926">
                      <a:moveTo>
                        <a:pt x="129262" y="44323"/>
                      </a:moveTo>
                      <a:lnTo>
                        <a:pt x="95562" y="49400"/>
                      </a:lnTo>
                      <a:cubicBezTo>
                        <a:pt x="94454" y="36939"/>
                        <a:pt x="89653" y="30938"/>
                        <a:pt x="81251" y="30938"/>
                      </a:cubicBezTo>
                      <a:cubicBezTo>
                        <a:pt x="76312" y="30348"/>
                        <a:pt x="71526" y="32887"/>
                        <a:pt x="69248" y="37308"/>
                      </a:cubicBezTo>
                      <a:cubicBezTo>
                        <a:pt x="66738" y="44664"/>
                        <a:pt x="65703" y="52443"/>
                        <a:pt x="66201" y="60200"/>
                      </a:cubicBezTo>
                      <a:lnTo>
                        <a:pt x="66201" y="89370"/>
                      </a:lnTo>
                      <a:lnTo>
                        <a:pt x="99255" y="89370"/>
                      </a:lnTo>
                      <a:lnTo>
                        <a:pt x="99255" y="123339"/>
                      </a:lnTo>
                      <a:lnTo>
                        <a:pt x="66478" y="123339"/>
                      </a:lnTo>
                      <a:lnTo>
                        <a:pt x="66478" y="248418"/>
                      </a:lnTo>
                      <a:lnTo>
                        <a:pt x="102764" y="248418"/>
                      </a:lnTo>
                      <a:lnTo>
                        <a:pt x="102764" y="282203"/>
                      </a:lnTo>
                      <a:lnTo>
                        <a:pt x="0" y="282203"/>
                      </a:lnTo>
                      <a:lnTo>
                        <a:pt x="0" y="248418"/>
                      </a:lnTo>
                      <a:lnTo>
                        <a:pt x="28253" y="248418"/>
                      </a:lnTo>
                      <a:lnTo>
                        <a:pt x="28253" y="123155"/>
                      </a:lnTo>
                      <a:lnTo>
                        <a:pt x="0" y="123155"/>
                      </a:lnTo>
                      <a:lnTo>
                        <a:pt x="0" y="89370"/>
                      </a:lnTo>
                      <a:lnTo>
                        <a:pt x="28253" y="89370"/>
                      </a:lnTo>
                      <a:lnTo>
                        <a:pt x="28253" y="59554"/>
                      </a:lnTo>
                      <a:cubicBezTo>
                        <a:pt x="27564" y="44151"/>
                        <a:pt x="32157" y="28975"/>
                        <a:pt x="41272" y="16538"/>
                      </a:cubicBezTo>
                      <a:cubicBezTo>
                        <a:pt x="50617" y="5219"/>
                        <a:pt x="64850" y="-899"/>
                        <a:pt x="79496" y="107"/>
                      </a:cubicBezTo>
                      <a:cubicBezTo>
                        <a:pt x="91709" y="-465"/>
                        <a:pt x="103706" y="3479"/>
                        <a:pt x="113197" y="11184"/>
                      </a:cubicBezTo>
                      <a:cubicBezTo>
                        <a:pt x="122336" y="19960"/>
                        <a:pt x="128034" y="31714"/>
                        <a:pt x="129262" y="44323"/>
                      </a:cubicBezTo>
                      <a:close/>
                    </a:path>
                  </a:pathLst>
                </a:custGeom>
                <a:grpFill/>
                <a:ln w="9221" cap="flat">
                  <a:noFill/>
                  <a:prstDash val="solid"/>
                  <a:miter/>
                </a:ln>
              </p:spPr>
              <p:txBody>
                <a:bodyPr rtlCol="0" anchor="ctr"/>
                <a:lstStyle/>
                <a:p>
                  <a:endParaRPr lang="en-US" sz="1790"/>
                </a:p>
              </p:txBody>
            </p:sp>
            <p:sp>
              <p:nvSpPr>
                <p:cNvPr id="84" name="Freeform 83"/>
                <p:cNvSpPr/>
                <p:nvPr/>
              </p:nvSpPr>
              <p:spPr>
                <a:xfrm>
                  <a:off x="1877500" y="2656017"/>
                  <a:ext cx="193893" cy="203079"/>
                </a:xfrm>
                <a:custGeom>
                  <a:avLst/>
                  <a:gdLst>
                    <a:gd name="connsiteX0" fmla="*/ 202586 w 193893"/>
                    <a:gd name="connsiteY0" fmla="*/ 101833 h 203079"/>
                    <a:gd name="connsiteX1" fmla="*/ 189198 w 193893"/>
                    <a:gd name="connsiteY1" fmla="*/ 153157 h 203079"/>
                    <a:gd name="connsiteX2" fmla="*/ 101485 w 193893"/>
                    <a:gd name="connsiteY2" fmla="*/ 203650 h 203079"/>
                    <a:gd name="connsiteX3" fmla="*/ 49226 w 193893"/>
                    <a:gd name="connsiteY3" fmla="*/ 190080 h 203079"/>
                    <a:gd name="connsiteX4" fmla="*/ 12940 w 193893"/>
                    <a:gd name="connsiteY4" fmla="*/ 153157 h 203079"/>
                    <a:gd name="connsiteX5" fmla="*/ 14 w 193893"/>
                    <a:gd name="connsiteY5" fmla="*/ 101833 h 203079"/>
                    <a:gd name="connsiteX6" fmla="*/ 12940 w 193893"/>
                    <a:gd name="connsiteY6" fmla="*/ 49309 h 203079"/>
                    <a:gd name="connsiteX7" fmla="*/ 49041 w 193893"/>
                    <a:gd name="connsiteY7" fmla="*/ 13124 h 203079"/>
                    <a:gd name="connsiteX8" fmla="*/ 101485 w 193893"/>
                    <a:gd name="connsiteY8" fmla="*/ 16 h 203079"/>
                    <a:gd name="connsiteX9" fmla="*/ 153005 w 193893"/>
                    <a:gd name="connsiteY9" fmla="*/ 13863 h 203079"/>
                    <a:gd name="connsiteX10" fmla="*/ 189383 w 193893"/>
                    <a:gd name="connsiteY10" fmla="*/ 50786 h 203079"/>
                    <a:gd name="connsiteX11" fmla="*/ 202586 w 193893"/>
                    <a:gd name="connsiteY11" fmla="*/ 101833 h 203079"/>
                    <a:gd name="connsiteX12" fmla="*/ 101485 w 193893"/>
                    <a:gd name="connsiteY12" fmla="*/ 166449 h 203079"/>
                    <a:gd name="connsiteX13" fmla="*/ 132508 w 193893"/>
                    <a:gd name="connsiteY13" fmla="*/ 157218 h 203079"/>
                    <a:gd name="connsiteX14" fmla="*/ 154574 w 193893"/>
                    <a:gd name="connsiteY14" fmla="*/ 134510 h 203079"/>
                    <a:gd name="connsiteX15" fmla="*/ 162515 w 193893"/>
                    <a:gd name="connsiteY15" fmla="*/ 102018 h 203079"/>
                    <a:gd name="connsiteX16" fmla="*/ 154574 w 193893"/>
                    <a:gd name="connsiteY16" fmla="*/ 69894 h 203079"/>
                    <a:gd name="connsiteX17" fmla="*/ 132600 w 193893"/>
                    <a:gd name="connsiteY17" fmla="*/ 45986 h 203079"/>
                    <a:gd name="connsiteX18" fmla="*/ 70185 w 193893"/>
                    <a:gd name="connsiteY18" fmla="*/ 45986 h 203079"/>
                    <a:gd name="connsiteX19" fmla="*/ 48025 w 193893"/>
                    <a:gd name="connsiteY19" fmla="*/ 69894 h 203079"/>
                    <a:gd name="connsiteX20" fmla="*/ 48025 w 193893"/>
                    <a:gd name="connsiteY20" fmla="*/ 134510 h 203079"/>
                    <a:gd name="connsiteX21" fmla="*/ 70369 w 193893"/>
                    <a:gd name="connsiteY21" fmla="*/ 158326 h 203079"/>
                    <a:gd name="connsiteX22" fmla="*/ 101485 w 193893"/>
                    <a:gd name="connsiteY22" fmla="*/ 166726 h 20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3893" h="203079">
                      <a:moveTo>
                        <a:pt x="202586" y="101833"/>
                      </a:moveTo>
                      <a:cubicBezTo>
                        <a:pt x="202782" y="119828"/>
                        <a:pt x="198159" y="137549"/>
                        <a:pt x="189198" y="153157"/>
                      </a:cubicBezTo>
                      <a:cubicBezTo>
                        <a:pt x="171283" y="184646"/>
                        <a:pt x="137718" y="203968"/>
                        <a:pt x="101485" y="203650"/>
                      </a:cubicBezTo>
                      <a:cubicBezTo>
                        <a:pt x="83159" y="203923"/>
                        <a:pt x="65102" y="199234"/>
                        <a:pt x="49226" y="190080"/>
                      </a:cubicBezTo>
                      <a:cubicBezTo>
                        <a:pt x="33959" y="181349"/>
                        <a:pt x="21402" y="168571"/>
                        <a:pt x="12940" y="153157"/>
                      </a:cubicBezTo>
                      <a:cubicBezTo>
                        <a:pt x="4293" y="137443"/>
                        <a:pt x="-158" y="119767"/>
                        <a:pt x="14" y="101833"/>
                      </a:cubicBezTo>
                      <a:cubicBezTo>
                        <a:pt x="-282" y="83503"/>
                        <a:pt x="4171" y="65409"/>
                        <a:pt x="12940" y="49309"/>
                      </a:cubicBezTo>
                      <a:cubicBezTo>
                        <a:pt x="21391" y="34139"/>
                        <a:pt x="33889" y="21612"/>
                        <a:pt x="49041" y="13124"/>
                      </a:cubicBezTo>
                      <a:cubicBezTo>
                        <a:pt x="65062" y="4212"/>
                        <a:pt x="83154" y="-310"/>
                        <a:pt x="101485" y="16"/>
                      </a:cubicBezTo>
                      <a:cubicBezTo>
                        <a:pt x="119606" y="-203"/>
                        <a:pt x="137436" y="4589"/>
                        <a:pt x="153005" y="13863"/>
                      </a:cubicBezTo>
                      <a:cubicBezTo>
                        <a:pt x="168140" y="22794"/>
                        <a:pt x="180680" y="35522"/>
                        <a:pt x="189383" y="50786"/>
                      </a:cubicBezTo>
                      <a:cubicBezTo>
                        <a:pt x="198203" y="66343"/>
                        <a:pt x="202758" y="83952"/>
                        <a:pt x="202586" y="101833"/>
                      </a:cubicBezTo>
                      <a:close/>
                      <a:moveTo>
                        <a:pt x="101485" y="166449"/>
                      </a:moveTo>
                      <a:cubicBezTo>
                        <a:pt x="112492" y="166379"/>
                        <a:pt x="123253" y="163177"/>
                        <a:pt x="132508" y="157218"/>
                      </a:cubicBezTo>
                      <a:cubicBezTo>
                        <a:pt x="141720" y="151705"/>
                        <a:pt x="149328" y="143876"/>
                        <a:pt x="154574" y="134510"/>
                      </a:cubicBezTo>
                      <a:cubicBezTo>
                        <a:pt x="159867" y="124502"/>
                        <a:pt x="162595" y="113338"/>
                        <a:pt x="162515" y="102018"/>
                      </a:cubicBezTo>
                      <a:cubicBezTo>
                        <a:pt x="162584" y="90816"/>
                        <a:pt x="159854" y="79774"/>
                        <a:pt x="154574" y="69894"/>
                      </a:cubicBezTo>
                      <a:cubicBezTo>
                        <a:pt x="149467" y="60141"/>
                        <a:pt x="141890" y="51897"/>
                        <a:pt x="132600" y="45986"/>
                      </a:cubicBezTo>
                      <a:cubicBezTo>
                        <a:pt x="113543" y="33927"/>
                        <a:pt x="89241" y="33927"/>
                        <a:pt x="70185" y="45986"/>
                      </a:cubicBezTo>
                      <a:cubicBezTo>
                        <a:pt x="60801" y="51842"/>
                        <a:pt x="53152" y="60095"/>
                        <a:pt x="48025" y="69894"/>
                      </a:cubicBezTo>
                      <a:cubicBezTo>
                        <a:pt x="37192" y="90071"/>
                        <a:pt x="37192" y="114333"/>
                        <a:pt x="48025" y="134510"/>
                      </a:cubicBezTo>
                      <a:cubicBezTo>
                        <a:pt x="53223" y="144293"/>
                        <a:pt x="60936" y="152514"/>
                        <a:pt x="70369" y="158326"/>
                      </a:cubicBezTo>
                      <a:cubicBezTo>
                        <a:pt x="79757" y="163968"/>
                        <a:pt x="90533" y="166877"/>
                        <a:pt x="101485" y="166726"/>
                      </a:cubicBezTo>
                      <a:close/>
                    </a:path>
                  </a:pathLst>
                </a:custGeom>
                <a:grpFill/>
                <a:ln w="9221" cap="flat">
                  <a:noFill/>
                  <a:prstDash val="solid"/>
                  <a:miter/>
                </a:ln>
              </p:spPr>
              <p:txBody>
                <a:bodyPr rtlCol="0" anchor="ctr"/>
                <a:lstStyle/>
                <a:p>
                  <a:endParaRPr lang="en-US" sz="1790"/>
                </a:p>
              </p:txBody>
            </p:sp>
            <p:sp>
              <p:nvSpPr>
                <p:cNvPr id="85" name="Freeform 84"/>
                <p:cNvSpPr/>
                <p:nvPr/>
              </p:nvSpPr>
              <p:spPr>
                <a:xfrm>
                  <a:off x="2102615" y="2658641"/>
                  <a:ext cx="147728" cy="193848"/>
                </a:xfrm>
                <a:custGeom>
                  <a:avLst/>
                  <a:gdLst>
                    <a:gd name="connsiteX0" fmla="*/ 76357 w 147728"/>
                    <a:gd name="connsiteY0" fmla="*/ 117856 h 193848"/>
                    <a:gd name="connsiteX1" fmla="*/ 76357 w 147728"/>
                    <a:gd name="connsiteY1" fmla="*/ 161518 h 193848"/>
                    <a:gd name="connsiteX2" fmla="*/ 118367 w 147728"/>
                    <a:gd name="connsiteY2" fmla="*/ 161518 h 193848"/>
                    <a:gd name="connsiteX3" fmla="*/ 118367 w 147728"/>
                    <a:gd name="connsiteY3" fmla="*/ 195303 h 193848"/>
                    <a:gd name="connsiteX4" fmla="*/ 0 w 147728"/>
                    <a:gd name="connsiteY4" fmla="*/ 195303 h 193848"/>
                    <a:gd name="connsiteX5" fmla="*/ 0 w 147728"/>
                    <a:gd name="connsiteY5" fmla="*/ 161518 h 193848"/>
                    <a:gd name="connsiteX6" fmla="*/ 38779 w 147728"/>
                    <a:gd name="connsiteY6" fmla="*/ 161518 h 193848"/>
                    <a:gd name="connsiteX7" fmla="*/ 38779 w 147728"/>
                    <a:gd name="connsiteY7" fmla="*/ 36439 h 193848"/>
                    <a:gd name="connsiteX8" fmla="*/ 0 w 147728"/>
                    <a:gd name="connsiteY8" fmla="*/ 36439 h 193848"/>
                    <a:gd name="connsiteX9" fmla="*/ 0 w 147728"/>
                    <a:gd name="connsiteY9" fmla="*/ 2654 h 193848"/>
                    <a:gd name="connsiteX10" fmla="*/ 68878 w 147728"/>
                    <a:gd name="connsiteY10" fmla="*/ 2654 h 193848"/>
                    <a:gd name="connsiteX11" fmla="*/ 68878 w 147728"/>
                    <a:gd name="connsiteY11" fmla="*/ 46316 h 193848"/>
                    <a:gd name="connsiteX12" fmla="*/ 97593 w 147728"/>
                    <a:gd name="connsiteY12" fmla="*/ 10316 h 193848"/>
                    <a:gd name="connsiteX13" fmla="*/ 146620 w 147728"/>
                    <a:gd name="connsiteY13" fmla="*/ 162 h 193848"/>
                    <a:gd name="connsiteX14" fmla="*/ 155299 w 147728"/>
                    <a:gd name="connsiteY14" fmla="*/ 162 h 193848"/>
                    <a:gd name="connsiteX15" fmla="*/ 155299 w 147728"/>
                    <a:gd name="connsiteY15" fmla="*/ 38470 h 193848"/>
                    <a:gd name="connsiteX16" fmla="*/ 146990 w 147728"/>
                    <a:gd name="connsiteY16" fmla="*/ 38470 h 193848"/>
                    <a:gd name="connsiteX17" fmla="*/ 100825 w 147728"/>
                    <a:gd name="connsiteY17" fmla="*/ 46501 h 193848"/>
                    <a:gd name="connsiteX18" fmla="*/ 80974 w 147728"/>
                    <a:gd name="connsiteY18" fmla="*/ 70963 h 193848"/>
                    <a:gd name="connsiteX19" fmla="*/ 76357 w 147728"/>
                    <a:gd name="connsiteY19" fmla="*/ 117856 h 193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7728" h="193848">
                      <a:moveTo>
                        <a:pt x="76357" y="117856"/>
                      </a:moveTo>
                      <a:lnTo>
                        <a:pt x="76357" y="161518"/>
                      </a:lnTo>
                      <a:lnTo>
                        <a:pt x="118367" y="161518"/>
                      </a:lnTo>
                      <a:lnTo>
                        <a:pt x="118367" y="195303"/>
                      </a:lnTo>
                      <a:lnTo>
                        <a:pt x="0" y="195303"/>
                      </a:lnTo>
                      <a:lnTo>
                        <a:pt x="0" y="161518"/>
                      </a:lnTo>
                      <a:lnTo>
                        <a:pt x="38779" y="161518"/>
                      </a:lnTo>
                      <a:lnTo>
                        <a:pt x="38779" y="36439"/>
                      </a:lnTo>
                      <a:lnTo>
                        <a:pt x="0" y="36439"/>
                      </a:lnTo>
                      <a:lnTo>
                        <a:pt x="0" y="2654"/>
                      </a:lnTo>
                      <a:lnTo>
                        <a:pt x="68878" y="2654"/>
                      </a:lnTo>
                      <a:lnTo>
                        <a:pt x="68878" y="46316"/>
                      </a:lnTo>
                      <a:cubicBezTo>
                        <a:pt x="74510" y="31645"/>
                        <a:pt x="84539" y="19071"/>
                        <a:pt x="97593" y="10316"/>
                      </a:cubicBezTo>
                      <a:cubicBezTo>
                        <a:pt x="112759" y="2681"/>
                        <a:pt x="129669" y="-821"/>
                        <a:pt x="146620" y="162"/>
                      </a:cubicBezTo>
                      <a:lnTo>
                        <a:pt x="155299" y="162"/>
                      </a:lnTo>
                      <a:lnTo>
                        <a:pt x="155299" y="38470"/>
                      </a:lnTo>
                      <a:lnTo>
                        <a:pt x="146990" y="38470"/>
                      </a:lnTo>
                      <a:cubicBezTo>
                        <a:pt x="131185" y="37513"/>
                        <a:pt x="115376" y="40263"/>
                        <a:pt x="100825" y="46501"/>
                      </a:cubicBezTo>
                      <a:cubicBezTo>
                        <a:pt x="91123" y="51577"/>
                        <a:pt x="83942" y="60426"/>
                        <a:pt x="80974" y="70963"/>
                      </a:cubicBezTo>
                      <a:cubicBezTo>
                        <a:pt x="77322" y="86313"/>
                        <a:pt x="75769" y="102088"/>
                        <a:pt x="76357" y="117856"/>
                      </a:cubicBezTo>
                      <a:close/>
                    </a:path>
                  </a:pathLst>
                </a:custGeom>
                <a:grpFill/>
                <a:ln w="9221" cap="flat">
                  <a:noFill/>
                  <a:prstDash val="solid"/>
                  <a:miter/>
                </a:ln>
              </p:spPr>
              <p:txBody>
                <a:bodyPr rtlCol="0" anchor="ctr"/>
                <a:lstStyle/>
                <a:p>
                  <a:endParaRPr lang="en-US" sz="1790"/>
                </a:p>
              </p:txBody>
            </p:sp>
            <p:sp>
              <p:nvSpPr>
                <p:cNvPr id="86" name="Freeform 85"/>
                <p:cNvSpPr/>
                <p:nvPr/>
              </p:nvSpPr>
              <p:spPr>
                <a:xfrm>
                  <a:off x="2273333" y="2658687"/>
                  <a:ext cx="332389" cy="193848"/>
                </a:xfrm>
                <a:custGeom>
                  <a:avLst/>
                  <a:gdLst>
                    <a:gd name="connsiteX0" fmla="*/ 34624 w 332388"/>
                    <a:gd name="connsiteY0" fmla="*/ 161471 h 193848"/>
                    <a:gd name="connsiteX1" fmla="*/ 34624 w 332388"/>
                    <a:gd name="connsiteY1" fmla="*/ 36393 h 193848"/>
                    <a:gd name="connsiteX2" fmla="*/ 2124 w 332388"/>
                    <a:gd name="connsiteY2" fmla="*/ 36393 h 193848"/>
                    <a:gd name="connsiteX3" fmla="*/ 2124 w 332388"/>
                    <a:gd name="connsiteY3" fmla="*/ 2608 h 193848"/>
                    <a:gd name="connsiteX4" fmla="*/ 72664 w 332388"/>
                    <a:gd name="connsiteY4" fmla="*/ 2608 h 193848"/>
                    <a:gd name="connsiteX5" fmla="*/ 72664 w 332388"/>
                    <a:gd name="connsiteY5" fmla="*/ 27070 h 193848"/>
                    <a:gd name="connsiteX6" fmla="*/ 139234 w 332388"/>
                    <a:gd name="connsiteY6" fmla="*/ 115 h 193848"/>
                    <a:gd name="connsiteX7" fmla="*/ 185399 w 332388"/>
                    <a:gd name="connsiteY7" fmla="*/ 30208 h 193848"/>
                    <a:gd name="connsiteX8" fmla="*/ 255293 w 332388"/>
                    <a:gd name="connsiteY8" fmla="*/ 115 h 193848"/>
                    <a:gd name="connsiteX9" fmla="*/ 292225 w 332388"/>
                    <a:gd name="connsiteY9" fmla="*/ 13870 h 193848"/>
                    <a:gd name="connsiteX10" fmla="*/ 306075 w 332388"/>
                    <a:gd name="connsiteY10" fmla="*/ 56055 h 193848"/>
                    <a:gd name="connsiteX11" fmla="*/ 306075 w 332388"/>
                    <a:gd name="connsiteY11" fmla="*/ 161656 h 193848"/>
                    <a:gd name="connsiteX12" fmla="*/ 339867 w 332388"/>
                    <a:gd name="connsiteY12" fmla="*/ 161656 h 193848"/>
                    <a:gd name="connsiteX13" fmla="*/ 339867 w 332388"/>
                    <a:gd name="connsiteY13" fmla="*/ 195441 h 193848"/>
                    <a:gd name="connsiteX14" fmla="*/ 268496 w 332388"/>
                    <a:gd name="connsiteY14" fmla="*/ 195441 h 193848"/>
                    <a:gd name="connsiteX15" fmla="*/ 268496 w 332388"/>
                    <a:gd name="connsiteY15" fmla="*/ 73132 h 193848"/>
                    <a:gd name="connsiteX16" fmla="*/ 267204 w 332388"/>
                    <a:gd name="connsiteY16" fmla="*/ 52547 h 193848"/>
                    <a:gd name="connsiteX17" fmla="*/ 260556 w 332388"/>
                    <a:gd name="connsiteY17" fmla="*/ 39162 h 193848"/>
                    <a:gd name="connsiteX18" fmla="*/ 243382 w 332388"/>
                    <a:gd name="connsiteY18" fmla="*/ 33624 h 193848"/>
                    <a:gd name="connsiteX19" fmla="*/ 219007 w 332388"/>
                    <a:gd name="connsiteY19" fmla="*/ 39901 h 193848"/>
                    <a:gd name="connsiteX20" fmla="*/ 189646 w 332388"/>
                    <a:gd name="connsiteY20" fmla="*/ 58362 h 193848"/>
                    <a:gd name="connsiteX21" fmla="*/ 189646 w 332388"/>
                    <a:gd name="connsiteY21" fmla="*/ 161194 h 193848"/>
                    <a:gd name="connsiteX22" fmla="*/ 222239 w 332388"/>
                    <a:gd name="connsiteY22" fmla="*/ 161194 h 193848"/>
                    <a:gd name="connsiteX23" fmla="*/ 222239 w 332388"/>
                    <a:gd name="connsiteY23" fmla="*/ 194979 h 193848"/>
                    <a:gd name="connsiteX24" fmla="*/ 151606 w 332388"/>
                    <a:gd name="connsiteY24" fmla="*/ 194979 h 193848"/>
                    <a:gd name="connsiteX25" fmla="*/ 151606 w 332388"/>
                    <a:gd name="connsiteY25" fmla="*/ 68332 h 193848"/>
                    <a:gd name="connsiteX26" fmla="*/ 146066 w 332388"/>
                    <a:gd name="connsiteY26" fmla="*/ 41747 h 193848"/>
                    <a:gd name="connsiteX27" fmla="*/ 127600 w 332388"/>
                    <a:gd name="connsiteY27" fmla="*/ 33623 h 193848"/>
                    <a:gd name="connsiteX28" fmla="*/ 72756 w 332388"/>
                    <a:gd name="connsiteY28" fmla="*/ 58639 h 193848"/>
                    <a:gd name="connsiteX29" fmla="*/ 72756 w 332388"/>
                    <a:gd name="connsiteY29" fmla="*/ 161471 h 193848"/>
                    <a:gd name="connsiteX30" fmla="*/ 106641 w 332388"/>
                    <a:gd name="connsiteY30" fmla="*/ 161471 h 193848"/>
                    <a:gd name="connsiteX31" fmla="*/ 106641 w 332388"/>
                    <a:gd name="connsiteY31" fmla="*/ 195256 h 193848"/>
                    <a:gd name="connsiteX32" fmla="*/ 0 w 332388"/>
                    <a:gd name="connsiteY32" fmla="*/ 195256 h 193848"/>
                    <a:gd name="connsiteX33" fmla="*/ 0 w 332388"/>
                    <a:gd name="connsiteY33" fmla="*/ 161471 h 193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2388" h="193848">
                      <a:moveTo>
                        <a:pt x="34624" y="161471"/>
                      </a:moveTo>
                      <a:lnTo>
                        <a:pt x="34624" y="36393"/>
                      </a:lnTo>
                      <a:lnTo>
                        <a:pt x="2124" y="36393"/>
                      </a:lnTo>
                      <a:lnTo>
                        <a:pt x="2124" y="2608"/>
                      </a:lnTo>
                      <a:lnTo>
                        <a:pt x="72664" y="2608"/>
                      </a:lnTo>
                      <a:lnTo>
                        <a:pt x="72664" y="27070"/>
                      </a:lnTo>
                      <a:cubicBezTo>
                        <a:pt x="91105" y="10719"/>
                        <a:pt x="114609" y="1202"/>
                        <a:pt x="139234" y="115"/>
                      </a:cubicBezTo>
                      <a:cubicBezTo>
                        <a:pt x="159629" y="-1333"/>
                        <a:pt x="178497" y="10966"/>
                        <a:pt x="185399" y="30208"/>
                      </a:cubicBezTo>
                      <a:cubicBezTo>
                        <a:pt x="210143" y="10085"/>
                        <a:pt x="233411" y="115"/>
                        <a:pt x="255293" y="115"/>
                      </a:cubicBezTo>
                      <a:cubicBezTo>
                        <a:pt x="268965" y="-532"/>
                        <a:pt x="282308" y="4437"/>
                        <a:pt x="292225" y="13870"/>
                      </a:cubicBezTo>
                      <a:cubicBezTo>
                        <a:pt x="302388" y="25463"/>
                        <a:pt x="307388" y="40695"/>
                        <a:pt x="306075" y="56055"/>
                      </a:cubicBezTo>
                      <a:lnTo>
                        <a:pt x="306075" y="161656"/>
                      </a:lnTo>
                      <a:lnTo>
                        <a:pt x="339867" y="161656"/>
                      </a:lnTo>
                      <a:lnTo>
                        <a:pt x="339867" y="195441"/>
                      </a:lnTo>
                      <a:lnTo>
                        <a:pt x="268496" y="195441"/>
                      </a:lnTo>
                      <a:lnTo>
                        <a:pt x="268496" y="73132"/>
                      </a:lnTo>
                      <a:cubicBezTo>
                        <a:pt x="268635" y="66246"/>
                        <a:pt x="268202" y="59361"/>
                        <a:pt x="267204" y="52547"/>
                      </a:cubicBezTo>
                      <a:cubicBezTo>
                        <a:pt x="266469" y="47492"/>
                        <a:pt x="264140" y="42803"/>
                        <a:pt x="260556" y="39162"/>
                      </a:cubicBezTo>
                      <a:cubicBezTo>
                        <a:pt x="255820" y="35063"/>
                        <a:pt x="249621" y="33064"/>
                        <a:pt x="243382" y="33624"/>
                      </a:cubicBezTo>
                      <a:cubicBezTo>
                        <a:pt x="234909" y="33997"/>
                        <a:pt x="226607" y="36135"/>
                        <a:pt x="219007" y="39901"/>
                      </a:cubicBezTo>
                      <a:cubicBezTo>
                        <a:pt x="208465" y="44763"/>
                        <a:pt x="198596" y="50968"/>
                        <a:pt x="189646" y="58362"/>
                      </a:cubicBezTo>
                      <a:lnTo>
                        <a:pt x="189646" y="161194"/>
                      </a:lnTo>
                      <a:lnTo>
                        <a:pt x="222239" y="161194"/>
                      </a:lnTo>
                      <a:lnTo>
                        <a:pt x="222239" y="194979"/>
                      </a:lnTo>
                      <a:lnTo>
                        <a:pt x="151606" y="194979"/>
                      </a:lnTo>
                      <a:lnTo>
                        <a:pt x="151606" y="68332"/>
                      </a:lnTo>
                      <a:cubicBezTo>
                        <a:pt x="152337" y="59123"/>
                        <a:pt x="150414" y="49898"/>
                        <a:pt x="146066" y="41747"/>
                      </a:cubicBezTo>
                      <a:cubicBezTo>
                        <a:pt x="141694" y="36074"/>
                        <a:pt x="134737" y="33014"/>
                        <a:pt x="127600" y="33623"/>
                      </a:cubicBezTo>
                      <a:cubicBezTo>
                        <a:pt x="113689" y="33624"/>
                        <a:pt x="95408" y="41962"/>
                        <a:pt x="72756" y="58639"/>
                      </a:cubicBezTo>
                      <a:lnTo>
                        <a:pt x="72756" y="161471"/>
                      </a:lnTo>
                      <a:lnTo>
                        <a:pt x="106641" y="161471"/>
                      </a:lnTo>
                      <a:lnTo>
                        <a:pt x="106641" y="195256"/>
                      </a:lnTo>
                      <a:lnTo>
                        <a:pt x="0" y="195256"/>
                      </a:lnTo>
                      <a:lnTo>
                        <a:pt x="0" y="161471"/>
                      </a:lnTo>
                      <a:close/>
                    </a:path>
                  </a:pathLst>
                </a:custGeom>
                <a:grpFill/>
                <a:ln w="9221" cap="flat">
                  <a:noFill/>
                  <a:prstDash val="solid"/>
                  <a:miter/>
                </a:ln>
              </p:spPr>
              <p:txBody>
                <a:bodyPr rtlCol="0" anchor="ctr"/>
                <a:lstStyle/>
                <a:p>
                  <a:endParaRPr lang="en-US" sz="1790"/>
                </a:p>
              </p:txBody>
            </p:sp>
            <p:sp>
              <p:nvSpPr>
                <p:cNvPr id="87" name="Freeform 86"/>
                <p:cNvSpPr/>
                <p:nvPr/>
              </p:nvSpPr>
              <p:spPr>
                <a:xfrm>
                  <a:off x="2728429" y="2577479"/>
                  <a:ext cx="267758" cy="267695"/>
                </a:xfrm>
                <a:custGeom>
                  <a:avLst/>
                  <a:gdLst>
                    <a:gd name="connsiteX0" fmla="*/ 79219 w 267757"/>
                    <a:gd name="connsiteY0" fmla="*/ 34524 h 267695"/>
                    <a:gd name="connsiteX1" fmla="*/ 139788 w 267757"/>
                    <a:gd name="connsiteY1" fmla="*/ 119817 h 267695"/>
                    <a:gd name="connsiteX2" fmla="*/ 195740 w 267757"/>
                    <a:gd name="connsiteY2" fmla="*/ 34524 h 267695"/>
                    <a:gd name="connsiteX3" fmla="*/ 161208 w 267757"/>
                    <a:gd name="connsiteY3" fmla="*/ 34524 h 267695"/>
                    <a:gd name="connsiteX4" fmla="*/ 161208 w 267757"/>
                    <a:gd name="connsiteY4" fmla="*/ 0 h 267695"/>
                    <a:gd name="connsiteX5" fmla="*/ 272005 w 267757"/>
                    <a:gd name="connsiteY5" fmla="*/ 0 h 267695"/>
                    <a:gd name="connsiteX6" fmla="*/ 272005 w 267757"/>
                    <a:gd name="connsiteY6" fmla="*/ 34524 h 267695"/>
                    <a:gd name="connsiteX7" fmla="*/ 235904 w 267757"/>
                    <a:gd name="connsiteY7" fmla="*/ 34524 h 267695"/>
                    <a:gd name="connsiteX8" fmla="*/ 158438 w 267757"/>
                    <a:gd name="connsiteY8" fmla="*/ 150648 h 267695"/>
                    <a:gd name="connsiteX9" fmla="*/ 158438 w 267757"/>
                    <a:gd name="connsiteY9" fmla="*/ 242034 h 267695"/>
                    <a:gd name="connsiteX10" fmla="*/ 196479 w 267757"/>
                    <a:gd name="connsiteY10" fmla="*/ 242034 h 267695"/>
                    <a:gd name="connsiteX11" fmla="*/ 196479 w 267757"/>
                    <a:gd name="connsiteY11" fmla="*/ 276465 h 267695"/>
                    <a:gd name="connsiteX12" fmla="*/ 79219 w 267757"/>
                    <a:gd name="connsiteY12" fmla="*/ 276465 h 267695"/>
                    <a:gd name="connsiteX13" fmla="*/ 79219 w 267757"/>
                    <a:gd name="connsiteY13" fmla="*/ 242034 h 267695"/>
                    <a:gd name="connsiteX14" fmla="*/ 116151 w 267757"/>
                    <a:gd name="connsiteY14" fmla="*/ 242034 h 267695"/>
                    <a:gd name="connsiteX15" fmla="*/ 116151 w 267757"/>
                    <a:gd name="connsiteY15" fmla="*/ 150648 h 267695"/>
                    <a:gd name="connsiteX16" fmla="*/ 33793 w 267757"/>
                    <a:gd name="connsiteY16" fmla="*/ 34524 h 267695"/>
                    <a:gd name="connsiteX17" fmla="*/ 0 w 267757"/>
                    <a:gd name="connsiteY17" fmla="*/ 34524 h 267695"/>
                    <a:gd name="connsiteX18" fmla="*/ 0 w 267757"/>
                    <a:gd name="connsiteY18" fmla="*/ 0 h 267695"/>
                    <a:gd name="connsiteX19" fmla="*/ 113566 w 267757"/>
                    <a:gd name="connsiteY19" fmla="*/ 0 h 267695"/>
                    <a:gd name="connsiteX20" fmla="*/ 113566 w 267757"/>
                    <a:gd name="connsiteY20" fmla="*/ 34524 h 267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7757" h="267695">
                      <a:moveTo>
                        <a:pt x="79219" y="34524"/>
                      </a:moveTo>
                      <a:lnTo>
                        <a:pt x="139788" y="119817"/>
                      </a:lnTo>
                      <a:lnTo>
                        <a:pt x="195740" y="34524"/>
                      </a:lnTo>
                      <a:lnTo>
                        <a:pt x="161208" y="34524"/>
                      </a:lnTo>
                      <a:lnTo>
                        <a:pt x="161208" y="0"/>
                      </a:lnTo>
                      <a:lnTo>
                        <a:pt x="272005" y="0"/>
                      </a:lnTo>
                      <a:lnTo>
                        <a:pt x="272005" y="34524"/>
                      </a:lnTo>
                      <a:lnTo>
                        <a:pt x="235904" y="34524"/>
                      </a:lnTo>
                      <a:lnTo>
                        <a:pt x="158438" y="150648"/>
                      </a:lnTo>
                      <a:lnTo>
                        <a:pt x="158438" y="242034"/>
                      </a:lnTo>
                      <a:lnTo>
                        <a:pt x="196479" y="242034"/>
                      </a:lnTo>
                      <a:lnTo>
                        <a:pt x="196479" y="276465"/>
                      </a:lnTo>
                      <a:lnTo>
                        <a:pt x="79219" y="276465"/>
                      </a:lnTo>
                      <a:lnTo>
                        <a:pt x="79219" y="242034"/>
                      </a:lnTo>
                      <a:lnTo>
                        <a:pt x="116151" y="242034"/>
                      </a:lnTo>
                      <a:lnTo>
                        <a:pt x="116151" y="150648"/>
                      </a:lnTo>
                      <a:lnTo>
                        <a:pt x="33793" y="34524"/>
                      </a:lnTo>
                      <a:lnTo>
                        <a:pt x="0" y="34524"/>
                      </a:lnTo>
                      <a:lnTo>
                        <a:pt x="0" y="0"/>
                      </a:lnTo>
                      <a:lnTo>
                        <a:pt x="113566" y="0"/>
                      </a:lnTo>
                      <a:lnTo>
                        <a:pt x="113566" y="34524"/>
                      </a:lnTo>
                      <a:close/>
                    </a:path>
                  </a:pathLst>
                </a:custGeom>
                <a:grpFill/>
                <a:ln w="9221" cap="flat">
                  <a:noFill/>
                  <a:prstDash val="solid"/>
                  <a:miter/>
                </a:ln>
              </p:spPr>
              <p:txBody>
                <a:bodyPr rtlCol="0" anchor="ctr"/>
                <a:lstStyle/>
                <a:p>
                  <a:endParaRPr lang="en-US" sz="1790"/>
                </a:p>
              </p:txBody>
            </p:sp>
            <p:sp>
              <p:nvSpPr>
                <p:cNvPr id="88" name="Freeform 87"/>
                <p:cNvSpPr/>
                <p:nvPr/>
              </p:nvSpPr>
              <p:spPr>
                <a:xfrm>
                  <a:off x="2984630" y="2655832"/>
                  <a:ext cx="193893" cy="203079"/>
                </a:xfrm>
                <a:custGeom>
                  <a:avLst/>
                  <a:gdLst>
                    <a:gd name="connsiteX0" fmla="*/ 202588 w 193893"/>
                    <a:gd name="connsiteY0" fmla="*/ 102018 h 203079"/>
                    <a:gd name="connsiteX1" fmla="*/ 189200 w 193893"/>
                    <a:gd name="connsiteY1" fmla="*/ 153341 h 203079"/>
                    <a:gd name="connsiteX2" fmla="*/ 101486 w 193893"/>
                    <a:gd name="connsiteY2" fmla="*/ 203834 h 203079"/>
                    <a:gd name="connsiteX3" fmla="*/ 49227 w 193893"/>
                    <a:gd name="connsiteY3" fmla="*/ 190080 h 203079"/>
                    <a:gd name="connsiteX4" fmla="*/ 13034 w 193893"/>
                    <a:gd name="connsiteY4" fmla="*/ 153157 h 203079"/>
                    <a:gd name="connsiteX5" fmla="*/ 15 w 193893"/>
                    <a:gd name="connsiteY5" fmla="*/ 101833 h 203079"/>
                    <a:gd name="connsiteX6" fmla="*/ 13034 w 193893"/>
                    <a:gd name="connsiteY6" fmla="*/ 49309 h 203079"/>
                    <a:gd name="connsiteX7" fmla="*/ 49042 w 193893"/>
                    <a:gd name="connsiteY7" fmla="*/ 13124 h 203079"/>
                    <a:gd name="connsiteX8" fmla="*/ 101486 w 193893"/>
                    <a:gd name="connsiteY8" fmla="*/ 16 h 203079"/>
                    <a:gd name="connsiteX9" fmla="*/ 153098 w 193893"/>
                    <a:gd name="connsiteY9" fmla="*/ 13863 h 203079"/>
                    <a:gd name="connsiteX10" fmla="*/ 189384 w 193893"/>
                    <a:gd name="connsiteY10" fmla="*/ 50786 h 203079"/>
                    <a:gd name="connsiteX11" fmla="*/ 202587 w 193893"/>
                    <a:gd name="connsiteY11" fmla="*/ 102018 h 203079"/>
                    <a:gd name="connsiteX12" fmla="*/ 101486 w 193893"/>
                    <a:gd name="connsiteY12" fmla="*/ 166634 h 203079"/>
                    <a:gd name="connsiteX13" fmla="*/ 132509 w 193893"/>
                    <a:gd name="connsiteY13" fmla="*/ 157403 h 203079"/>
                    <a:gd name="connsiteX14" fmla="*/ 154576 w 193893"/>
                    <a:gd name="connsiteY14" fmla="*/ 133772 h 203079"/>
                    <a:gd name="connsiteX15" fmla="*/ 162424 w 193893"/>
                    <a:gd name="connsiteY15" fmla="*/ 101279 h 203079"/>
                    <a:gd name="connsiteX16" fmla="*/ 154576 w 193893"/>
                    <a:gd name="connsiteY16" fmla="*/ 69156 h 203079"/>
                    <a:gd name="connsiteX17" fmla="*/ 132509 w 193893"/>
                    <a:gd name="connsiteY17" fmla="*/ 45248 h 203079"/>
                    <a:gd name="connsiteX18" fmla="*/ 70186 w 193893"/>
                    <a:gd name="connsiteY18" fmla="*/ 45248 h 203079"/>
                    <a:gd name="connsiteX19" fmla="*/ 47935 w 193893"/>
                    <a:gd name="connsiteY19" fmla="*/ 69156 h 203079"/>
                    <a:gd name="connsiteX20" fmla="*/ 47935 w 193893"/>
                    <a:gd name="connsiteY20" fmla="*/ 133772 h 203079"/>
                    <a:gd name="connsiteX21" fmla="*/ 70371 w 193893"/>
                    <a:gd name="connsiteY21" fmla="*/ 157588 h 203079"/>
                    <a:gd name="connsiteX22" fmla="*/ 101486 w 193893"/>
                    <a:gd name="connsiteY22" fmla="*/ 166911 h 203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3893" h="203079">
                      <a:moveTo>
                        <a:pt x="202588" y="102018"/>
                      </a:moveTo>
                      <a:cubicBezTo>
                        <a:pt x="202783" y="120013"/>
                        <a:pt x="198161" y="137733"/>
                        <a:pt x="189200" y="153341"/>
                      </a:cubicBezTo>
                      <a:cubicBezTo>
                        <a:pt x="171328" y="184874"/>
                        <a:pt x="137735" y="204212"/>
                        <a:pt x="101486" y="203834"/>
                      </a:cubicBezTo>
                      <a:cubicBezTo>
                        <a:pt x="83144" y="204052"/>
                        <a:pt x="65085" y="199299"/>
                        <a:pt x="49227" y="190080"/>
                      </a:cubicBezTo>
                      <a:cubicBezTo>
                        <a:pt x="33989" y="181343"/>
                        <a:pt x="21463" y="168565"/>
                        <a:pt x="13034" y="153157"/>
                      </a:cubicBezTo>
                      <a:cubicBezTo>
                        <a:pt x="4315" y="137467"/>
                        <a:pt x="-171" y="119780"/>
                        <a:pt x="15" y="101833"/>
                      </a:cubicBezTo>
                      <a:cubicBezTo>
                        <a:pt x="-295" y="83490"/>
                        <a:pt x="4193" y="65385"/>
                        <a:pt x="13034" y="49309"/>
                      </a:cubicBezTo>
                      <a:cubicBezTo>
                        <a:pt x="21424" y="34125"/>
                        <a:pt x="33897" y="21590"/>
                        <a:pt x="49042" y="13124"/>
                      </a:cubicBezTo>
                      <a:cubicBezTo>
                        <a:pt x="65063" y="4212"/>
                        <a:pt x="83155" y="-310"/>
                        <a:pt x="101486" y="16"/>
                      </a:cubicBezTo>
                      <a:cubicBezTo>
                        <a:pt x="119638" y="-215"/>
                        <a:pt x="137501" y="4577"/>
                        <a:pt x="153098" y="13863"/>
                      </a:cubicBezTo>
                      <a:cubicBezTo>
                        <a:pt x="168229" y="22769"/>
                        <a:pt x="180744" y="35504"/>
                        <a:pt x="189384" y="50786"/>
                      </a:cubicBezTo>
                      <a:cubicBezTo>
                        <a:pt x="198261" y="66387"/>
                        <a:pt x="202818" y="84071"/>
                        <a:pt x="202587" y="102018"/>
                      </a:cubicBezTo>
                      <a:close/>
                      <a:moveTo>
                        <a:pt x="101486" y="166634"/>
                      </a:moveTo>
                      <a:cubicBezTo>
                        <a:pt x="112494" y="166563"/>
                        <a:pt x="123254" y="163362"/>
                        <a:pt x="132509" y="157403"/>
                      </a:cubicBezTo>
                      <a:cubicBezTo>
                        <a:pt x="141833" y="151625"/>
                        <a:pt x="149450" y="143468"/>
                        <a:pt x="154576" y="133772"/>
                      </a:cubicBezTo>
                      <a:cubicBezTo>
                        <a:pt x="159840" y="123757"/>
                        <a:pt x="162536" y="112592"/>
                        <a:pt x="162424" y="101279"/>
                      </a:cubicBezTo>
                      <a:cubicBezTo>
                        <a:pt x="162526" y="90085"/>
                        <a:pt x="159828" y="79043"/>
                        <a:pt x="154576" y="69156"/>
                      </a:cubicBezTo>
                      <a:cubicBezTo>
                        <a:pt x="149436" y="59396"/>
                        <a:pt x="141828" y="51153"/>
                        <a:pt x="132509" y="45248"/>
                      </a:cubicBezTo>
                      <a:cubicBezTo>
                        <a:pt x="113488" y="33183"/>
                        <a:pt x="89208" y="33183"/>
                        <a:pt x="70186" y="45248"/>
                      </a:cubicBezTo>
                      <a:cubicBezTo>
                        <a:pt x="60775" y="51098"/>
                        <a:pt x="53094" y="59350"/>
                        <a:pt x="47935" y="69156"/>
                      </a:cubicBezTo>
                      <a:cubicBezTo>
                        <a:pt x="37232" y="89366"/>
                        <a:pt x="37232" y="113562"/>
                        <a:pt x="47935" y="133772"/>
                      </a:cubicBezTo>
                      <a:cubicBezTo>
                        <a:pt x="53140" y="143580"/>
                        <a:pt x="60890" y="151807"/>
                        <a:pt x="70371" y="157588"/>
                      </a:cubicBezTo>
                      <a:cubicBezTo>
                        <a:pt x="79659" y="163559"/>
                        <a:pt x="90444" y="166790"/>
                        <a:pt x="101486" y="166911"/>
                      </a:cubicBezTo>
                      <a:close/>
                    </a:path>
                  </a:pathLst>
                </a:custGeom>
                <a:grpFill/>
                <a:ln w="9221" cap="flat">
                  <a:noFill/>
                  <a:prstDash val="solid"/>
                  <a:miter/>
                </a:ln>
              </p:spPr>
              <p:txBody>
                <a:bodyPr rtlCol="0" anchor="ctr"/>
                <a:lstStyle/>
                <a:p>
                  <a:endParaRPr lang="en-US" sz="1790"/>
                </a:p>
              </p:txBody>
            </p:sp>
            <p:sp>
              <p:nvSpPr>
                <p:cNvPr id="89" name="Freeform 88"/>
                <p:cNvSpPr/>
                <p:nvPr/>
              </p:nvSpPr>
              <p:spPr>
                <a:xfrm>
                  <a:off x="3213901" y="2661295"/>
                  <a:ext cx="212359" cy="193848"/>
                </a:xfrm>
                <a:custGeom>
                  <a:avLst/>
                  <a:gdLst>
                    <a:gd name="connsiteX0" fmla="*/ 88452 w 212359"/>
                    <a:gd name="connsiteY0" fmla="*/ 162925 h 193848"/>
                    <a:gd name="connsiteX1" fmla="*/ 143850 w 212359"/>
                    <a:gd name="connsiteY1" fmla="*/ 138186 h 193848"/>
                    <a:gd name="connsiteX2" fmla="*/ 143850 w 212359"/>
                    <a:gd name="connsiteY2" fmla="*/ 33785 h 193848"/>
                    <a:gd name="connsiteX3" fmla="*/ 109688 w 212359"/>
                    <a:gd name="connsiteY3" fmla="*/ 33785 h 193848"/>
                    <a:gd name="connsiteX4" fmla="*/ 109688 w 212359"/>
                    <a:gd name="connsiteY4" fmla="*/ 0 h 193848"/>
                    <a:gd name="connsiteX5" fmla="*/ 181798 w 212359"/>
                    <a:gd name="connsiteY5" fmla="*/ 0 h 193848"/>
                    <a:gd name="connsiteX6" fmla="*/ 181798 w 212359"/>
                    <a:gd name="connsiteY6" fmla="*/ 159048 h 193848"/>
                    <a:gd name="connsiteX7" fmla="*/ 214852 w 212359"/>
                    <a:gd name="connsiteY7" fmla="*/ 159048 h 193848"/>
                    <a:gd name="connsiteX8" fmla="*/ 214852 w 212359"/>
                    <a:gd name="connsiteY8" fmla="*/ 192833 h 193848"/>
                    <a:gd name="connsiteX9" fmla="*/ 143850 w 212359"/>
                    <a:gd name="connsiteY9" fmla="*/ 192833 h 193848"/>
                    <a:gd name="connsiteX10" fmla="*/ 143850 w 212359"/>
                    <a:gd name="connsiteY10" fmla="*/ 170679 h 193848"/>
                    <a:gd name="connsiteX11" fmla="*/ 80327 w 212359"/>
                    <a:gd name="connsiteY11" fmla="*/ 196156 h 193848"/>
                    <a:gd name="connsiteX12" fmla="*/ 40256 w 212359"/>
                    <a:gd name="connsiteY12" fmla="*/ 180002 h 193848"/>
                    <a:gd name="connsiteX13" fmla="*/ 27330 w 212359"/>
                    <a:gd name="connsiteY13" fmla="*/ 126463 h 193848"/>
                    <a:gd name="connsiteX14" fmla="*/ 27330 w 212359"/>
                    <a:gd name="connsiteY14" fmla="*/ 34154 h 193848"/>
                    <a:gd name="connsiteX15" fmla="*/ 0 w 212359"/>
                    <a:gd name="connsiteY15" fmla="*/ 34154 h 193848"/>
                    <a:gd name="connsiteX16" fmla="*/ 0 w 212359"/>
                    <a:gd name="connsiteY16" fmla="*/ 0 h 193848"/>
                    <a:gd name="connsiteX17" fmla="*/ 64631 w 212359"/>
                    <a:gd name="connsiteY17" fmla="*/ 0 h 193848"/>
                    <a:gd name="connsiteX18" fmla="*/ 64631 w 212359"/>
                    <a:gd name="connsiteY18" fmla="*/ 134309 h 193848"/>
                    <a:gd name="connsiteX19" fmla="*/ 70079 w 212359"/>
                    <a:gd name="connsiteY19" fmla="*/ 156186 h 193848"/>
                    <a:gd name="connsiteX20" fmla="*/ 88452 w 212359"/>
                    <a:gd name="connsiteY20" fmla="*/ 162925 h 193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2359" h="193848">
                      <a:moveTo>
                        <a:pt x="88452" y="162925"/>
                      </a:moveTo>
                      <a:cubicBezTo>
                        <a:pt x="105441" y="162925"/>
                        <a:pt x="123907" y="154679"/>
                        <a:pt x="143850" y="138186"/>
                      </a:cubicBezTo>
                      <a:lnTo>
                        <a:pt x="143850" y="33785"/>
                      </a:lnTo>
                      <a:lnTo>
                        <a:pt x="109688" y="33785"/>
                      </a:lnTo>
                      <a:lnTo>
                        <a:pt x="109688" y="0"/>
                      </a:lnTo>
                      <a:lnTo>
                        <a:pt x="181798" y="0"/>
                      </a:lnTo>
                      <a:lnTo>
                        <a:pt x="181798" y="159048"/>
                      </a:lnTo>
                      <a:lnTo>
                        <a:pt x="214852" y="159048"/>
                      </a:lnTo>
                      <a:lnTo>
                        <a:pt x="214852" y="192833"/>
                      </a:lnTo>
                      <a:lnTo>
                        <a:pt x="143850" y="192833"/>
                      </a:lnTo>
                      <a:lnTo>
                        <a:pt x="143850" y="170679"/>
                      </a:lnTo>
                      <a:cubicBezTo>
                        <a:pt x="126058" y="185931"/>
                        <a:pt x="103729" y="194886"/>
                        <a:pt x="80327" y="196156"/>
                      </a:cubicBezTo>
                      <a:cubicBezTo>
                        <a:pt x="65166" y="197409"/>
                        <a:pt x="50307" y="191418"/>
                        <a:pt x="40256" y="180002"/>
                      </a:cubicBezTo>
                      <a:cubicBezTo>
                        <a:pt x="31577" y="169202"/>
                        <a:pt x="27330" y="151386"/>
                        <a:pt x="27330" y="126463"/>
                      </a:cubicBezTo>
                      <a:lnTo>
                        <a:pt x="27330" y="34154"/>
                      </a:lnTo>
                      <a:lnTo>
                        <a:pt x="0" y="34154"/>
                      </a:lnTo>
                      <a:lnTo>
                        <a:pt x="0" y="0"/>
                      </a:lnTo>
                      <a:lnTo>
                        <a:pt x="64631" y="0"/>
                      </a:lnTo>
                      <a:lnTo>
                        <a:pt x="64631" y="134309"/>
                      </a:lnTo>
                      <a:cubicBezTo>
                        <a:pt x="64044" y="141998"/>
                        <a:pt x="65955" y="149671"/>
                        <a:pt x="70079" y="156186"/>
                      </a:cubicBezTo>
                      <a:cubicBezTo>
                        <a:pt x="74741" y="161288"/>
                        <a:pt x="81596" y="163802"/>
                        <a:pt x="88452" y="162925"/>
                      </a:cubicBezTo>
                      <a:close/>
                    </a:path>
                  </a:pathLst>
                </a:custGeom>
                <a:grpFill/>
                <a:ln w="9221" cap="flat">
                  <a:noFill/>
                  <a:prstDash val="solid"/>
                  <a:miter/>
                </a:ln>
              </p:spPr>
              <p:txBody>
                <a:bodyPr rtlCol="0" anchor="ctr"/>
                <a:lstStyle/>
                <a:p>
                  <a:endParaRPr lang="en-US" sz="1790"/>
                </a:p>
              </p:txBody>
            </p:sp>
            <p:sp>
              <p:nvSpPr>
                <p:cNvPr id="90" name="Freeform 89"/>
                <p:cNvSpPr/>
                <p:nvPr/>
              </p:nvSpPr>
              <p:spPr>
                <a:xfrm>
                  <a:off x="3444726" y="2658637"/>
                  <a:ext cx="147728" cy="193848"/>
                </a:xfrm>
                <a:custGeom>
                  <a:avLst/>
                  <a:gdLst>
                    <a:gd name="connsiteX0" fmla="*/ 76634 w 147728"/>
                    <a:gd name="connsiteY0" fmla="*/ 117859 h 193848"/>
                    <a:gd name="connsiteX1" fmla="*/ 76634 w 147728"/>
                    <a:gd name="connsiteY1" fmla="*/ 161521 h 193848"/>
                    <a:gd name="connsiteX2" fmla="*/ 118644 w 147728"/>
                    <a:gd name="connsiteY2" fmla="*/ 161521 h 193848"/>
                    <a:gd name="connsiteX3" fmla="*/ 118644 w 147728"/>
                    <a:gd name="connsiteY3" fmla="*/ 195306 h 193848"/>
                    <a:gd name="connsiteX4" fmla="*/ 0 w 147728"/>
                    <a:gd name="connsiteY4" fmla="*/ 195306 h 193848"/>
                    <a:gd name="connsiteX5" fmla="*/ 0 w 147728"/>
                    <a:gd name="connsiteY5" fmla="*/ 161521 h 193848"/>
                    <a:gd name="connsiteX6" fmla="*/ 38686 w 147728"/>
                    <a:gd name="connsiteY6" fmla="*/ 161521 h 193848"/>
                    <a:gd name="connsiteX7" fmla="*/ 38686 w 147728"/>
                    <a:gd name="connsiteY7" fmla="*/ 36443 h 193848"/>
                    <a:gd name="connsiteX8" fmla="*/ 0 w 147728"/>
                    <a:gd name="connsiteY8" fmla="*/ 36443 h 193848"/>
                    <a:gd name="connsiteX9" fmla="*/ 0 w 147728"/>
                    <a:gd name="connsiteY9" fmla="*/ 2658 h 193848"/>
                    <a:gd name="connsiteX10" fmla="*/ 68786 w 147728"/>
                    <a:gd name="connsiteY10" fmla="*/ 2658 h 193848"/>
                    <a:gd name="connsiteX11" fmla="*/ 68786 w 147728"/>
                    <a:gd name="connsiteY11" fmla="*/ 46320 h 193848"/>
                    <a:gd name="connsiteX12" fmla="*/ 97501 w 147728"/>
                    <a:gd name="connsiteY12" fmla="*/ 10320 h 193848"/>
                    <a:gd name="connsiteX13" fmla="*/ 146620 w 147728"/>
                    <a:gd name="connsiteY13" fmla="*/ 166 h 193848"/>
                    <a:gd name="connsiteX14" fmla="*/ 155207 w 147728"/>
                    <a:gd name="connsiteY14" fmla="*/ 166 h 193848"/>
                    <a:gd name="connsiteX15" fmla="*/ 155207 w 147728"/>
                    <a:gd name="connsiteY15" fmla="*/ 38474 h 193848"/>
                    <a:gd name="connsiteX16" fmla="*/ 147728 w 147728"/>
                    <a:gd name="connsiteY16" fmla="*/ 38474 h 193848"/>
                    <a:gd name="connsiteX17" fmla="*/ 101563 w 147728"/>
                    <a:gd name="connsiteY17" fmla="*/ 46505 h 193848"/>
                    <a:gd name="connsiteX18" fmla="*/ 81620 w 147728"/>
                    <a:gd name="connsiteY18" fmla="*/ 70966 h 193848"/>
                    <a:gd name="connsiteX19" fmla="*/ 76634 w 147728"/>
                    <a:gd name="connsiteY19" fmla="*/ 117859 h 193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7728" h="193848">
                      <a:moveTo>
                        <a:pt x="76634" y="117859"/>
                      </a:moveTo>
                      <a:lnTo>
                        <a:pt x="76634" y="161521"/>
                      </a:lnTo>
                      <a:lnTo>
                        <a:pt x="118644" y="161521"/>
                      </a:lnTo>
                      <a:lnTo>
                        <a:pt x="118644" y="195306"/>
                      </a:lnTo>
                      <a:lnTo>
                        <a:pt x="0" y="195306"/>
                      </a:lnTo>
                      <a:lnTo>
                        <a:pt x="0" y="161521"/>
                      </a:lnTo>
                      <a:lnTo>
                        <a:pt x="38686" y="161521"/>
                      </a:lnTo>
                      <a:lnTo>
                        <a:pt x="38686" y="36443"/>
                      </a:lnTo>
                      <a:lnTo>
                        <a:pt x="0" y="36443"/>
                      </a:lnTo>
                      <a:lnTo>
                        <a:pt x="0" y="2658"/>
                      </a:lnTo>
                      <a:lnTo>
                        <a:pt x="68786" y="2658"/>
                      </a:lnTo>
                      <a:lnTo>
                        <a:pt x="68786" y="46320"/>
                      </a:lnTo>
                      <a:cubicBezTo>
                        <a:pt x="74418" y="31648"/>
                        <a:pt x="84447" y="19074"/>
                        <a:pt x="97501" y="10320"/>
                      </a:cubicBezTo>
                      <a:cubicBezTo>
                        <a:pt x="112695" y="2673"/>
                        <a:pt x="129639" y="-829"/>
                        <a:pt x="146620" y="166"/>
                      </a:cubicBezTo>
                      <a:lnTo>
                        <a:pt x="155207" y="166"/>
                      </a:lnTo>
                      <a:lnTo>
                        <a:pt x="155207" y="38474"/>
                      </a:lnTo>
                      <a:lnTo>
                        <a:pt x="147728" y="38474"/>
                      </a:lnTo>
                      <a:cubicBezTo>
                        <a:pt x="131923" y="37489"/>
                        <a:pt x="116107" y="40240"/>
                        <a:pt x="101563" y="46505"/>
                      </a:cubicBezTo>
                      <a:cubicBezTo>
                        <a:pt x="91813" y="51544"/>
                        <a:pt x="84590" y="60402"/>
                        <a:pt x="81620" y="70966"/>
                      </a:cubicBezTo>
                      <a:cubicBezTo>
                        <a:pt x="77844" y="86300"/>
                        <a:pt x="76167" y="102075"/>
                        <a:pt x="76634" y="117859"/>
                      </a:cubicBezTo>
                      <a:close/>
                    </a:path>
                  </a:pathLst>
                </a:custGeom>
                <a:grpFill/>
                <a:ln w="9221" cap="flat">
                  <a:noFill/>
                  <a:prstDash val="solid"/>
                  <a:miter/>
                </a:ln>
              </p:spPr>
              <p:txBody>
                <a:bodyPr rtlCol="0" anchor="ctr"/>
                <a:lstStyle/>
                <a:p>
                  <a:endParaRPr lang="en-US" sz="1790"/>
                </a:p>
              </p:txBody>
            </p:sp>
            <p:sp>
              <p:nvSpPr>
                <p:cNvPr id="91" name="Freeform 90"/>
                <p:cNvSpPr/>
                <p:nvPr/>
              </p:nvSpPr>
              <p:spPr>
                <a:xfrm>
                  <a:off x="694210" y="2998314"/>
                  <a:ext cx="203126" cy="221541"/>
                </a:xfrm>
                <a:custGeom>
                  <a:avLst/>
                  <a:gdLst>
                    <a:gd name="connsiteX0" fmla="*/ 196940 w 203126"/>
                    <a:gd name="connsiteY0" fmla="*/ 59908 h 221541"/>
                    <a:gd name="connsiteX1" fmla="*/ 164717 w 203126"/>
                    <a:gd name="connsiteY1" fmla="*/ 106894 h 221541"/>
                    <a:gd name="connsiteX2" fmla="*/ 195555 w 203126"/>
                    <a:gd name="connsiteY2" fmla="*/ 128125 h 221541"/>
                    <a:gd name="connsiteX3" fmla="*/ 205712 w 203126"/>
                    <a:gd name="connsiteY3" fmla="*/ 161448 h 221541"/>
                    <a:gd name="connsiteX4" fmla="*/ 105903 w 203126"/>
                    <a:gd name="connsiteY4" fmla="*/ 228003 h 221541"/>
                    <a:gd name="connsiteX5" fmla="*/ 0 w 203126"/>
                    <a:gd name="connsiteY5" fmla="*/ 228003 h 221541"/>
                    <a:gd name="connsiteX6" fmla="*/ 0 w 203126"/>
                    <a:gd name="connsiteY6" fmla="*/ 189141 h 221541"/>
                    <a:gd name="connsiteX7" fmla="*/ 27699 w 203126"/>
                    <a:gd name="connsiteY7" fmla="*/ 189141 h 221541"/>
                    <a:gd name="connsiteX8" fmla="*/ 27699 w 203126"/>
                    <a:gd name="connsiteY8" fmla="*/ 38677 h 221541"/>
                    <a:gd name="connsiteX9" fmla="*/ 0 w 203126"/>
                    <a:gd name="connsiteY9" fmla="*/ 38677 h 221541"/>
                    <a:gd name="connsiteX10" fmla="*/ 0 w 203126"/>
                    <a:gd name="connsiteY10" fmla="*/ 0 h 221541"/>
                    <a:gd name="connsiteX11" fmla="*/ 105903 w 203126"/>
                    <a:gd name="connsiteY11" fmla="*/ 0 h 221541"/>
                    <a:gd name="connsiteX12" fmla="*/ 174412 w 203126"/>
                    <a:gd name="connsiteY12" fmla="*/ 14769 h 221541"/>
                    <a:gd name="connsiteX13" fmla="*/ 196940 w 203126"/>
                    <a:gd name="connsiteY13" fmla="*/ 59908 h 221541"/>
                    <a:gd name="connsiteX14" fmla="*/ 137572 w 203126"/>
                    <a:gd name="connsiteY14" fmla="*/ 62678 h 221541"/>
                    <a:gd name="connsiteX15" fmla="*/ 128339 w 203126"/>
                    <a:gd name="connsiteY15" fmla="*/ 44216 h 221541"/>
                    <a:gd name="connsiteX16" fmla="*/ 101379 w 203126"/>
                    <a:gd name="connsiteY16" fmla="*/ 38862 h 221541"/>
                    <a:gd name="connsiteX17" fmla="*/ 87252 w 203126"/>
                    <a:gd name="connsiteY17" fmla="*/ 38862 h 221541"/>
                    <a:gd name="connsiteX18" fmla="*/ 87252 w 203126"/>
                    <a:gd name="connsiteY18" fmla="*/ 90278 h 221541"/>
                    <a:gd name="connsiteX19" fmla="*/ 105718 w 203126"/>
                    <a:gd name="connsiteY19" fmla="*/ 90278 h 221541"/>
                    <a:gd name="connsiteX20" fmla="*/ 130001 w 203126"/>
                    <a:gd name="connsiteY20" fmla="*/ 84093 h 221541"/>
                    <a:gd name="connsiteX21" fmla="*/ 137572 w 203126"/>
                    <a:gd name="connsiteY21" fmla="*/ 62678 h 221541"/>
                    <a:gd name="connsiteX22" fmla="*/ 144681 w 203126"/>
                    <a:gd name="connsiteY22" fmla="*/ 159602 h 221541"/>
                    <a:gd name="connsiteX23" fmla="*/ 135448 w 203126"/>
                    <a:gd name="connsiteY23" fmla="*/ 135694 h 221541"/>
                    <a:gd name="connsiteX24" fmla="*/ 102394 w 203126"/>
                    <a:gd name="connsiteY24" fmla="*/ 128494 h 221541"/>
                    <a:gd name="connsiteX25" fmla="*/ 87252 w 203126"/>
                    <a:gd name="connsiteY25" fmla="*/ 128494 h 221541"/>
                    <a:gd name="connsiteX26" fmla="*/ 87252 w 203126"/>
                    <a:gd name="connsiteY26" fmla="*/ 189141 h 221541"/>
                    <a:gd name="connsiteX27" fmla="*/ 110519 w 203126"/>
                    <a:gd name="connsiteY27" fmla="*/ 189141 h 221541"/>
                    <a:gd name="connsiteX28" fmla="*/ 135633 w 203126"/>
                    <a:gd name="connsiteY28" fmla="*/ 182033 h 221541"/>
                    <a:gd name="connsiteX29" fmla="*/ 144866 w 203126"/>
                    <a:gd name="connsiteY29" fmla="*/ 159602 h 22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3126" h="221541">
                      <a:moveTo>
                        <a:pt x="196940" y="59908"/>
                      </a:moveTo>
                      <a:cubicBezTo>
                        <a:pt x="197601" y="80921"/>
                        <a:pt x="184560" y="99937"/>
                        <a:pt x="164717" y="106894"/>
                      </a:cubicBezTo>
                      <a:cubicBezTo>
                        <a:pt x="176826" y="110856"/>
                        <a:pt x="187534" y="118228"/>
                        <a:pt x="195555" y="128125"/>
                      </a:cubicBezTo>
                      <a:cubicBezTo>
                        <a:pt x="202517" y="137812"/>
                        <a:pt x="206087" y="149525"/>
                        <a:pt x="205712" y="161448"/>
                      </a:cubicBezTo>
                      <a:cubicBezTo>
                        <a:pt x="205712" y="205879"/>
                        <a:pt x="172442" y="228064"/>
                        <a:pt x="105903" y="228003"/>
                      </a:cubicBezTo>
                      <a:lnTo>
                        <a:pt x="0" y="228003"/>
                      </a:lnTo>
                      <a:lnTo>
                        <a:pt x="0" y="189141"/>
                      </a:lnTo>
                      <a:lnTo>
                        <a:pt x="27699" y="189141"/>
                      </a:lnTo>
                      <a:lnTo>
                        <a:pt x="27699" y="38677"/>
                      </a:lnTo>
                      <a:lnTo>
                        <a:pt x="0" y="38677"/>
                      </a:lnTo>
                      <a:lnTo>
                        <a:pt x="0" y="0"/>
                      </a:lnTo>
                      <a:lnTo>
                        <a:pt x="105903" y="0"/>
                      </a:lnTo>
                      <a:cubicBezTo>
                        <a:pt x="136679" y="0"/>
                        <a:pt x="159516" y="4923"/>
                        <a:pt x="174412" y="14769"/>
                      </a:cubicBezTo>
                      <a:cubicBezTo>
                        <a:pt x="189514" y="24653"/>
                        <a:pt x="198123" y="41901"/>
                        <a:pt x="196940" y="59908"/>
                      </a:cubicBezTo>
                      <a:close/>
                      <a:moveTo>
                        <a:pt x="137572" y="62678"/>
                      </a:moveTo>
                      <a:cubicBezTo>
                        <a:pt x="138277" y="55265"/>
                        <a:pt x="134693" y="48100"/>
                        <a:pt x="128339" y="44216"/>
                      </a:cubicBezTo>
                      <a:cubicBezTo>
                        <a:pt x="119945" y="40195"/>
                        <a:pt x="110673" y="38354"/>
                        <a:pt x="101379" y="38862"/>
                      </a:cubicBezTo>
                      <a:lnTo>
                        <a:pt x="87252" y="38862"/>
                      </a:lnTo>
                      <a:lnTo>
                        <a:pt x="87252" y="90278"/>
                      </a:lnTo>
                      <a:lnTo>
                        <a:pt x="105718" y="90278"/>
                      </a:lnTo>
                      <a:cubicBezTo>
                        <a:pt x="114266" y="90871"/>
                        <a:pt x="122779" y="88703"/>
                        <a:pt x="130001" y="84093"/>
                      </a:cubicBezTo>
                      <a:cubicBezTo>
                        <a:pt x="135732" y="78529"/>
                        <a:pt x="138532" y="70607"/>
                        <a:pt x="137572" y="62678"/>
                      </a:cubicBezTo>
                      <a:close/>
                      <a:moveTo>
                        <a:pt x="144681" y="159602"/>
                      </a:moveTo>
                      <a:cubicBezTo>
                        <a:pt x="145699" y="150603"/>
                        <a:pt x="142251" y="141674"/>
                        <a:pt x="135448" y="135694"/>
                      </a:cubicBezTo>
                      <a:cubicBezTo>
                        <a:pt x="125422" y="129981"/>
                        <a:pt x="113889" y="127469"/>
                        <a:pt x="102394" y="128494"/>
                      </a:cubicBezTo>
                      <a:lnTo>
                        <a:pt x="87252" y="128494"/>
                      </a:lnTo>
                      <a:lnTo>
                        <a:pt x="87252" y="189141"/>
                      </a:lnTo>
                      <a:lnTo>
                        <a:pt x="110519" y="189141"/>
                      </a:lnTo>
                      <a:cubicBezTo>
                        <a:pt x="119444" y="189591"/>
                        <a:pt x="128269" y="187093"/>
                        <a:pt x="135633" y="182033"/>
                      </a:cubicBezTo>
                      <a:cubicBezTo>
                        <a:pt x="142142" y="176477"/>
                        <a:pt x="145578" y="168129"/>
                        <a:pt x="144866" y="159602"/>
                      </a:cubicBezTo>
                      <a:close/>
                    </a:path>
                  </a:pathLst>
                </a:custGeom>
                <a:grpFill/>
                <a:ln w="9221" cap="flat">
                  <a:noFill/>
                  <a:prstDash val="solid"/>
                  <a:miter/>
                </a:ln>
              </p:spPr>
              <p:txBody>
                <a:bodyPr rtlCol="0" anchor="ctr"/>
                <a:lstStyle/>
                <a:p>
                  <a:endParaRPr lang="en-US" sz="1790"/>
                </a:p>
              </p:txBody>
            </p:sp>
            <p:sp>
              <p:nvSpPr>
                <p:cNvPr id="92" name="Freeform 91"/>
                <p:cNvSpPr/>
                <p:nvPr/>
              </p:nvSpPr>
              <p:spPr>
                <a:xfrm>
                  <a:off x="924112" y="3067454"/>
                  <a:ext cx="193893" cy="156925"/>
                </a:xfrm>
                <a:custGeom>
                  <a:avLst/>
                  <a:gdLst>
                    <a:gd name="connsiteX0" fmla="*/ 90853 w 193893"/>
                    <a:gd name="connsiteY0" fmla="*/ 119355 h 156924"/>
                    <a:gd name="connsiteX1" fmla="*/ 118552 w 193893"/>
                    <a:gd name="connsiteY1" fmla="*/ 107817 h 156924"/>
                    <a:gd name="connsiteX2" fmla="*/ 118552 w 193893"/>
                    <a:gd name="connsiteY2" fmla="*/ 36924 h 156924"/>
                    <a:gd name="connsiteX3" fmla="*/ 94638 w 193893"/>
                    <a:gd name="connsiteY3" fmla="*/ 36924 h 156924"/>
                    <a:gd name="connsiteX4" fmla="*/ 94638 w 193893"/>
                    <a:gd name="connsiteY4" fmla="*/ 0 h 156924"/>
                    <a:gd name="connsiteX5" fmla="*/ 169518 w 193893"/>
                    <a:gd name="connsiteY5" fmla="*/ 0 h 156924"/>
                    <a:gd name="connsiteX6" fmla="*/ 169518 w 193893"/>
                    <a:gd name="connsiteY6" fmla="*/ 122309 h 156924"/>
                    <a:gd name="connsiteX7" fmla="*/ 195463 w 193893"/>
                    <a:gd name="connsiteY7" fmla="*/ 122309 h 156924"/>
                    <a:gd name="connsiteX8" fmla="*/ 195463 w 193893"/>
                    <a:gd name="connsiteY8" fmla="*/ 159233 h 156924"/>
                    <a:gd name="connsiteX9" fmla="*/ 119014 w 193893"/>
                    <a:gd name="connsiteY9" fmla="*/ 159233 h 156924"/>
                    <a:gd name="connsiteX10" fmla="*/ 119014 w 193893"/>
                    <a:gd name="connsiteY10" fmla="*/ 145940 h 156924"/>
                    <a:gd name="connsiteX11" fmla="*/ 72849 w 193893"/>
                    <a:gd name="connsiteY11" fmla="*/ 161633 h 156924"/>
                    <a:gd name="connsiteX12" fmla="*/ 24062 w 193893"/>
                    <a:gd name="connsiteY12" fmla="*/ 121881 h 156924"/>
                    <a:gd name="connsiteX13" fmla="*/ 24006 w 193893"/>
                    <a:gd name="connsiteY13" fmla="*/ 113447 h 156924"/>
                    <a:gd name="connsiteX14" fmla="*/ 24006 w 193893"/>
                    <a:gd name="connsiteY14" fmla="*/ 36924 h 156924"/>
                    <a:gd name="connsiteX15" fmla="*/ 0 w 193893"/>
                    <a:gd name="connsiteY15" fmla="*/ 36924 h 156924"/>
                    <a:gd name="connsiteX16" fmla="*/ 0 w 193893"/>
                    <a:gd name="connsiteY16" fmla="*/ 0 h 156924"/>
                    <a:gd name="connsiteX17" fmla="*/ 73864 w 193893"/>
                    <a:gd name="connsiteY17" fmla="*/ 0 h 156924"/>
                    <a:gd name="connsiteX18" fmla="*/ 73864 w 193893"/>
                    <a:gd name="connsiteY18" fmla="*/ 100155 h 156924"/>
                    <a:gd name="connsiteX19" fmla="*/ 77373 w 193893"/>
                    <a:gd name="connsiteY19" fmla="*/ 115478 h 156924"/>
                    <a:gd name="connsiteX20" fmla="*/ 90853 w 193893"/>
                    <a:gd name="connsiteY20" fmla="*/ 119355 h 15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3893" h="156924">
                      <a:moveTo>
                        <a:pt x="90853" y="119355"/>
                      </a:moveTo>
                      <a:cubicBezTo>
                        <a:pt x="101082" y="118567"/>
                        <a:pt x="110789" y="114523"/>
                        <a:pt x="118552" y="107817"/>
                      </a:cubicBezTo>
                      <a:lnTo>
                        <a:pt x="118552" y="36924"/>
                      </a:lnTo>
                      <a:lnTo>
                        <a:pt x="94638" y="36924"/>
                      </a:lnTo>
                      <a:lnTo>
                        <a:pt x="94638" y="0"/>
                      </a:lnTo>
                      <a:lnTo>
                        <a:pt x="169518" y="0"/>
                      </a:lnTo>
                      <a:lnTo>
                        <a:pt x="169518" y="122309"/>
                      </a:lnTo>
                      <a:lnTo>
                        <a:pt x="195463" y="122309"/>
                      </a:lnTo>
                      <a:lnTo>
                        <a:pt x="195463" y="159233"/>
                      </a:lnTo>
                      <a:lnTo>
                        <a:pt x="119014" y="159233"/>
                      </a:lnTo>
                      <a:lnTo>
                        <a:pt x="119014" y="145940"/>
                      </a:lnTo>
                      <a:cubicBezTo>
                        <a:pt x="105510" y="155608"/>
                        <a:pt x="89448" y="161068"/>
                        <a:pt x="72849" y="161633"/>
                      </a:cubicBezTo>
                      <a:cubicBezTo>
                        <a:pt x="48397" y="164124"/>
                        <a:pt x="26554" y="146327"/>
                        <a:pt x="24062" y="121881"/>
                      </a:cubicBezTo>
                      <a:cubicBezTo>
                        <a:pt x="23776" y="119078"/>
                        <a:pt x="23757" y="116254"/>
                        <a:pt x="24006" y="113447"/>
                      </a:cubicBezTo>
                      <a:lnTo>
                        <a:pt x="24006" y="36924"/>
                      </a:lnTo>
                      <a:lnTo>
                        <a:pt x="0" y="36924"/>
                      </a:lnTo>
                      <a:lnTo>
                        <a:pt x="0" y="0"/>
                      </a:lnTo>
                      <a:lnTo>
                        <a:pt x="73864" y="0"/>
                      </a:lnTo>
                      <a:lnTo>
                        <a:pt x="73864" y="100155"/>
                      </a:lnTo>
                      <a:cubicBezTo>
                        <a:pt x="73343" y="105508"/>
                        <a:pt x="74574" y="110885"/>
                        <a:pt x="77373" y="115478"/>
                      </a:cubicBezTo>
                      <a:cubicBezTo>
                        <a:pt x="81080" y="118685"/>
                        <a:pt x="86008" y="120102"/>
                        <a:pt x="90853" y="119355"/>
                      </a:cubicBezTo>
                      <a:close/>
                    </a:path>
                  </a:pathLst>
                </a:custGeom>
                <a:grpFill/>
                <a:ln w="9221" cap="flat">
                  <a:noFill/>
                  <a:prstDash val="solid"/>
                  <a:miter/>
                </a:ln>
              </p:spPr>
              <p:txBody>
                <a:bodyPr rtlCol="0" anchor="ctr"/>
                <a:lstStyle/>
                <a:p>
                  <a:endParaRPr lang="en-US" sz="1790"/>
                </a:p>
              </p:txBody>
            </p:sp>
            <p:sp>
              <p:nvSpPr>
                <p:cNvPr id="93" name="Freeform 92"/>
                <p:cNvSpPr/>
                <p:nvPr/>
              </p:nvSpPr>
              <p:spPr>
                <a:xfrm>
                  <a:off x="1134410" y="3064689"/>
                  <a:ext cx="138495" cy="156925"/>
                </a:xfrm>
                <a:custGeom>
                  <a:avLst/>
                  <a:gdLst>
                    <a:gd name="connsiteX0" fmla="*/ 98916 w 138495"/>
                    <a:gd name="connsiteY0" fmla="*/ 8119 h 156924"/>
                    <a:gd name="connsiteX1" fmla="*/ 98916 w 138495"/>
                    <a:gd name="connsiteY1" fmla="*/ 2765 h 156924"/>
                    <a:gd name="connsiteX2" fmla="*/ 135017 w 138495"/>
                    <a:gd name="connsiteY2" fmla="*/ 2765 h 156924"/>
                    <a:gd name="connsiteX3" fmla="*/ 135017 w 138495"/>
                    <a:gd name="connsiteY3" fmla="*/ 48919 h 156924"/>
                    <a:gd name="connsiteX4" fmla="*/ 98916 w 138495"/>
                    <a:gd name="connsiteY4" fmla="*/ 48919 h 156924"/>
                    <a:gd name="connsiteX5" fmla="*/ 64108 w 138495"/>
                    <a:gd name="connsiteY5" fmla="*/ 32119 h 156924"/>
                    <a:gd name="connsiteX6" fmla="*/ 42503 w 138495"/>
                    <a:gd name="connsiteY6" fmla="*/ 44212 h 156924"/>
                    <a:gd name="connsiteX7" fmla="*/ 48227 w 138495"/>
                    <a:gd name="connsiteY7" fmla="*/ 52058 h 156924"/>
                    <a:gd name="connsiteX8" fmla="*/ 65031 w 138495"/>
                    <a:gd name="connsiteY8" fmla="*/ 56304 h 156924"/>
                    <a:gd name="connsiteX9" fmla="*/ 113874 w 138495"/>
                    <a:gd name="connsiteY9" fmla="*/ 67566 h 156924"/>
                    <a:gd name="connsiteX10" fmla="*/ 138803 w 138495"/>
                    <a:gd name="connsiteY10" fmla="*/ 86028 h 156924"/>
                    <a:gd name="connsiteX11" fmla="*/ 145912 w 138495"/>
                    <a:gd name="connsiteY11" fmla="*/ 112243 h 156924"/>
                    <a:gd name="connsiteX12" fmla="*/ 128831 w 138495"/>
                    <a:gd name="connsiteY12" fmla="*/ 151290 h 156924"/>
                    <a:gd name="connsiteX13" fmla="*/ 82112 w 138495"/>
                    <a:gd name="connsiteY13" fmla="*/ 165321 h 156924"/>
                    <a:gd name="connsiteX14" fmla="*/ 43149 w 138495"/>
                    <a:gd name="connsiteY14" fmla="*/ 153782 h 156924"/>
                    <a:gd name="connsiteX15" fmla="*/ 43149 w 138495"/>
                    <a:gd name="connsiteY15" fmla="*/ 161536 h 156924"/>
                    <a:gd name="connsiteX16" fmla="*/ 6217 w 138495"/>
                    <a:gd name="connsiteY16" fmla="*/ 161536 h 156924"/>
                    <a:gd name="connsiteX17" fmla="*/ 6217 w 138495"/>
                    <a:gd name="connsiteY17" fmla="*/ 106797 h 156924"/>
                    <a:gd name="connsiteX18" fmla="*/ 43149 w 138495"/>
                    <a:gd name="connsiteY18" fmla="*/ 106797 h 156924"/>
                    <a:gd name="connsiteX19" fmla="*/ 54044 w 138495"/>
                    <a:gd name="connsiteY19" fmla="*/ 124613 h 156924"/>
                    <a:gd name="connsiteX20" fmla="*/ 77403 w 138495"/>
                    <a:gd name="connsiteY20" fmla="*/ 131167 h 156924"/>
                    <a:gd name="connsiteX21" fmla="*/ 97531 w 138495"/>
                    <a:gd name="connsiteY21" fmla="*/ 128028 h 156924"/>
                    <a:gd name="connsiteX22" fmla="*/ 104087 w 138495"/>
                    <a:gd name="connsiteY22" fmla="*/ 117228 h 156924"/>
                    <a:gd name="connsiteX23" fmla="*/ 101317 w 138495"/>
                    <a:gd name="connsiteY23" fmla="*/ 109013 h 156924"/>
                    <a:gd name="connsiteX24" fmla="*/ 90791 w 138495"/>
                    <a:gd name="connsiteY24" fmla="*/ 103751 h 156924"/>
                    <a:gd name="connsiteX25" fmla="*/ 66970 w 138495"/>
                    <a:gd name="connsiteY25" fmla="*/ 98582 h 156924"/>
                    <a:gd name="connsiteX26" fmla="*/ 15635 w 138495"/>
                    <a:gd name="connsiteY26" fmla="*/ 80120 h 156924"/>
                    <a:gd name="connsiteX27" fmla="*/ 31 w 138495"/>
                    <a:gd name="connsiteY27" fmla="*/ 46427 h 156924"/>
                    <a:gd name="connsiteX28" fmla="*/ 16281 w 138495"/>
                    <a:gd name="connsiteY28" fmla="*/ 12458 h 156924"/>
                    <a:gd name="connsiteX29" fmla="*/ 59122 w 138495"/>
                    <a:gd name="connsiteY29" fmla="*/ 88 h 156924"/>
                    <a:gd name="connsiteX30" fmla="*/ 98916 w 138495"/>
                    <a:gd name="connsiteY30" fmla="*/ 8119 h 15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38495" h="156924">
                      <a:moveTo>
                        <a:pt x="98916" y="8119"/>
                      </a:moveTo>
                      <a:lnTo>
                        <a:pt x="98916" y="2765"/>
                      </a:lnTo>
                      <a:lnTo>
                        <a:pt x="135017" y="2765"/>
                      </a:lnTo>
                      <a:lnTo>
                        <a:pt x="135017" y="48919"/>
                      </a:lnTo>
                      <a:lnTo>
                        <a:pt x="98916" y="48919"/>
                      </a:lnTo>
                      <a:cubicBezTo>
                        <a:pt x="95777" y="37750"/>
                        <a:pt x="84236" y="32119"/>
                        <a:pt x="64108" y="32119"/>
                      </a:cubicBezTo>
                      <a:cubicBezTo>
                        <a:pt x="49704" y="32119"/>
                        <a:pt x="42503" y="36181"/>
                        <a:pt x="42503" y="44212"/>
                      </a:cubicBezTo>
                      <a:cubicBezTo>
                        <a:pt x="42524" y="47786"/>
                        <a:pt x="44829" y="50946"/>
                        <a:pt x="48227" y="52058"/>
                      </a:cubicBezTo>
                      <a:cubicBezTo>
                        <a:pt x="53618" y="54203"/>
                        <a:pt x="59268" y="55630"/>
                        <a:pt x="65031" y="56304"/>
                      </a:cubicBezTo>
                      <a:cubicBezTo>
                        <a:pt x="81719" y="58002"/>
                        <a:pt x="98128" y="61786"/>
                        <a:pt x="113874" y="67566"/>
                      </a:cubicBezTo>
                      <a:cubicBezTo>
                        <a:pt x="123853" y="71071"/>
                        <a:pt x="132542" y="77505"/>
                        <a:pt x="138803" y="86028"/>
                      </a:cubicBezTo>
                      <a:cubicBezTo>
                        <a:pt x="143749" y="93856"/>
                        <a:pt x="146226" y="102990"/>
                        <a:pt x="145912" y="112243"/>
                      </a:cubicBezTo>
                      <a:cubicBezTo>
                        <a:pt x="146670" y="127219"/>
                        <a:pt x="140344" y="141680"/>
                        <a:pt x="128831" y="151290"/>
                      </a:cubicBezTo>
                      <a:cubicBezTo>
                        <a:pt x="115369" y="161265"/>
                        <a:pt x="98845" y="166228"/>
                        <a:pt x="82112" y="165321"/>
                      </a:cubicBezTo>
                      <a:cubicBezTo>
                        <a:pt x="63000" y="165321"/>
                        <a:pt x="49981" y="161444"/>
                        <a:pt x="43149" y="153782"/>
                      </a:cubicBezTo>
                      <a:lnTo>
                        <a:pt x="43149" y="161536"/>
                      </a:lnTo>
                      <a:lnTo>
                        <a:pt x="6217" y="161536"/>
                      </a:lnTo>
                      <a:lnTo>
                        <a:pt x="6217" y="106797"/>
                      </a:lnTo>
                      <a:lnTo>
                        <a:pt x="43149" y="106797"/>
                      </a:lnTo>
                      <a:cubicBezTo>
                        <a:pt x="43973" y="114052"/>
                        <a:pt x="47960" y="120573"/>
                        <a:pt x="54044" y="124613"/>
                      </a:cubicBezTo>
                      <a:cubicBezTo>
                        <a:pt x="60976" y="129136"/>
                        <a:pt x="69129" y="131424"/>
                        <a:pt x="77403" y="131167"/>
                      </a:cubicBezTo>
                      <a:cubicBezTo>
                        <a:pt x="84258" y="131525"/>
                        <a:pt x="91112" y="130456"/>
                        <a:pt x="97531" y="128028"/>
                      </a:cubicBezTo>
                      <a:cubicBezTo>
                        <a:pt x="101776" y="126170"/>
                        <a:pt x="104398" y="121850"/>
                        <a:pt x="104087" y="117228"/>
                      </a:cubicBezTo>
                      <a:cubicBezTo>
                        <a:pt x="104277" y="114232"/>
                        <a:pt x="103282" y="111282"/>
                        <a:pt x="101317" y="109013"/>
                      </a:cubicBezTo>
                      <a:cubicBezTo>
                        <a:pt x="98327" y="106372"/>
                        <a:pt x="94698" y="104558"/>
                        <a:pt x="90791" y="103751"/>
                      </a:cubicBezTo>
                      <a:cubicBezTo>
                        <a:pt x="85621" y="102274"/>
                        <a:pt x="77680" y="100520"/>
                        <a:pt x="66970" y="98582"/>
                      </a:cubicBezTo>
                      <a:cubicBezTo>
                        <a:pt x="48596" y="96760"/>
                        <a:pt x="30959" y="90417"/>
                        <a:pt x="15635" y="80120"/>
                      </a:cubicBezTo>
                      <a:cubicBezTo>
                        <a:pt x="5327" y="72043"/>
                        <a:pt x="-477" y="59511"/>
                        <a:pt x="31" y="46427"/>
                      </a:cubicBezTo>
                      <a:cubicBezTo>
                        <a:pt x="-479" y="33119"/>
                        <a:pt x="5599" y="20414"/>
                        <a:pt x="16281" y="12458"/>
                      </a:cubicBezTo>
                      <a:cubicBezTo>
                        <a:pt x="28779" y="3667"/>
                        <a:pt x="43861" y="-688"/>
                        <a:pt x="59122" y="88"/>
                      </a:cubicBezTo>
                      <a:cubicBezTo>
                        <a:pt x="72794" y="43"/>
                        <a:pt x="86333" y="2775"/>
                        <a:pt x="98916" y="8119"/>
                      </a:cubicBezTo>
                      <a:close/>
                    </a:path>
                  </a:pathLst>
                </a:custGeom>
                <a:grpFill/>
                <a:ln w="9221" cap="flat">
                  <a:noFill/>
                  <a:prstDash val="solid"/>
                  <a:miter/>
                </a:ln>
              </p:spPr>
              <p:txBody>
                <a:bodyPr rtlCol="0" anchor="ctr"/>
                <a:lstStyle/>
                <a:p>
                  <a:endParaRPr lang="en-US" sz="1790"/>
                </a:p>
              </p:txBody>
            </p:sp>
            <p:sp>
              <p:nvSpPr>
                <p:cNvPr id="94" name="Freeform 93"/>
                <p:cNvSpPr/>
                <p:nvPr/>
              </p:nvSpPr>
              <p:spPr>
                <a:xfrm>
                  <a:off x="1299250" y="2994088"/>
                  <a:ext cx="92330" cy="230772"/>
                </a:xfrm>
                <a:custGeom>
                  <a:avLst/>
                  <a:gdLst>
                    <a:gd name="connsiteX0" fmla="*/ 98147 w 92330"/>
                    <a:gd name="connsiteY0" fmla="*/ 195398 h 230771"/>
                    <a:gd name="connsiteX1" fmla="*/ 98147 w 92330"/>
                    <a:gd name="connsiteY1" fmla="*/ 232322 h 230771"/>
                    <a:gd name="connsiteX2" fmla="*/ 0 w 92330"/>
                    <a:gd name="connsiteY2" fmla="*/ 232322 h 230771"/>
                    <a:gd name="connsiteX3" fmla="*/ 0 w 92330"/>
                    <a:gd name="connsiteY3" fmla="*/ 195398 h 230771"/>
                    <a:gd name="connsiteX4" fmla="*/ 24191 w 92330"/>
                    <a:gd name="connsiteY4" fmla="*/ 195398 h 230771"/>
                    <a:gd name="connsiteX5" fmla="*/ 24191 w 92330"/>
                    <a:gd name="connsiteY5" fmla="*/ 110289 h 230771"/>
                    <a:gd name="connsiteX6" fmla="*/ 0 w 92330"/>
                    <a:gd name="connsiteY6" fmla="*/ 110289 h 230771"/>
                    <a:gd name="connsiteX7" fmla="*/ 0 w 92330"/>
                    <a:gd name="connsiteY7" fmla="*/ 73366 h 230771"/>
                    <a:gd name="connsiteX8" fmla="*/ 74603 w 92330"/>
                    <a:gd name="connsiteY8" fmla="*/ 73366 h 230771"/>
                    <a:gd name="connsiteX9" fmla="*/ 74603 w 92330"/>
                    <a:gd name="connsiteY9" fmla="*/ 195675 h 230771"/>
                    <a:gd name="connsiteX10" fmla="*/ 77742 w 92330"/>
                    <a:gd name="connsiteY10" fmla="*/ 27950 h 230771"/>
                    <a:gd name="connsiteX11" fmla="*/ 69525 w 92330"/>
                    <a:gd name="connsiteY11" fmla="*/ 47981 h 230771"/>
                    <a:gd name="connsiteX12" fmla="*/ 49951 w 92330"/>
                    <a:gd name="connsiteY12" fmla="*/ 55920 h 230771"/>
                    <a:gd name="connsiteX13" fmla="*/ 30192 w 92330"/>
                    <a:gd name="connsiteY13" fmla="*/ 47612 h 230771"/>
                    <a:gd name="connsiteX14" fmla="*/ 30124 w 92330"/>
                    <a:gd name="connsiteY14" fmla="*/ 8449 h 230771"/>
                    <a:gd name="connsiteX15" fmla="*/ 30192 w 92330"/>
                    <a:gd name="connsiteY15" fmla="*/ 8381 h 230771"/>
                    <a:gd name="connsiteX16" fmla="*/ 69361 w 92330"/>
                    <a:gd name="connsiteY16" fmla="*/ 7845 h 230771"/>
                    <a:gd name="connsiteX17" fmla="*/ 77742 w 92330"/>
                    <a:gd name="connsiteY17" fmla="*/ 27950 h 23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2330" h="230771">
                      <a:moveTo>
                        <a:pt x="98147" y="195398"/>
                      </a:moveTo>
                      <a:lnTo>
                        <a:pt x="98147" y="232322"/>
                      </a:lnTo>
                      <a:lnTo>
                        <a:pt x="0" y="232322"/>
                      </a:lnTo>
                      <a:lnTo>
                        <a:pt x="0" y="195398"/>
                      </a:lnTo>
                      <a:lnTo>
                        <a:pt x="24191" y="195398"/>
                      </a:lnTo>
                      <a:lnTo>
                        <a:pt x="24191" y="110289"/>
                      </a:lnTo>
                      <a:lnTo>
                        <a:pt x="0" y="110289"/>
                      </a:lnTo>
                      <a:lnTo>
                        <a:pt x="0" y="73366"/>
                      </a:lnTo>
                      <a:lnTo>
                        <a:pt x="74603" y="73366"/>
                      </a:lnTo>
                      <a:lnTo>
                        <a:pt x="74603" y="195675"/>
                      </a:lnTo>
                      <a:close/>
                      <a:moveTo>
                        <a:pt x="77742" y="27950"/>
                      </a:moveTo>
                      <a:cubicBezTo>
                        <a:pt x="77923" y="35482"/>
                        <a:pt x="74944" y="42746"/>
                        <a:pt x="69525" y="47981"/>
                      </a:cubicBezTo>
                      <a:cubicBezTo>
                        <a:pt x="64305" y="53108"/>
                        <a:pt x="57268" y="55962"/>
                        <a:pt x="49951" y="55920"/>
                      </a:cubicBezTo>
                      <a:cubicBezTo>
                        <a:pt x="42495" y="56022"/>
                        <a:pt x="35334" y="53011"/>
                        <a:pt x="30192" y="47612"/>
                      </a:cubicBezTo>
                      <a:cubicBezTo>
                        <a:pt x="19356" y="36816"/>
                        <a:pt x="19326" y="19282"/>
                        <a:pt x="30124" y="8449"/>
                      </a:cubicBezTo>
                      <a:cubicBezTo>
                        <a:pt x="30147" y="8426"/>
                        <a:pt x="30169" y="8403"/>
                        <a:pt x="30192" y="8381"/>
                      </a:cubicBezTo>
                      <a:cubicBezTo>
                        <a:pt x="40860" y="-2581"/>
                        <a:pt x="58397" y="-2821"/>
                        <a:pt x="69361" y="7845"/>
                      </a:cubicBezTo>
                      <a:cubicBezTo>
                        <a:pt x="74784" y="13121"/>
                        <a:pt x="77812" y="20385"/>
                        <a:pt x="77742" y="27950"/>
                      </a:cubicBezTo>
                      <a:close/>
                    </a:path>
                  </a:pathLst>
                </a:custGeom>
                <a:grpFill/>
                <a:ln w="9221" cap="flat">
                  <a:noFill/>
                  <a:prstDash val="solid"/>
                  <a:miter/>
                </a:ln>
              </p:spPr>
              <p:txBody>
                <a:bodyPr rtlCol="0" anchor="ctr"/>
                <a:lstStyle/>
                <a:p>
                  <a:endParaRPr lang="en-US" sz="1790"/>
                </a:p>
              </p:txBody>
            </p:sp>
            <p:sp>
              <p:nvSpPr>
                <p:cNvPr id="95" name="Freeform 94"/>
                <p:cNvSpPr/>
                <p:nvPr/>
              </p:nvSpPr>
              <p:spPr>
                <a:xfrm>
                  <a:off x="1416325" y="3065324"/>
                  <a:ext cx="184660" cy="156925"/>
                </a:xfrm>
                <a:custGeom>
                  <a:avLst/>
                  <a:gdLst>
                    <a:gd name="connsiteX0" fmla="*/ 169334 w 184660"/>
                    <a:gd name="connsiteY0" fmla="*/ 59453 h 156924"/>
                    <a:gd name="connsiteX1" fmla="*/ 169334 w 184660"/>
                    <a:gd name="connsiteY1" fmla="*/ 124069 h 156924"/>
                    <a:gd name="connsiteX2" fmla="*/ 193247 w 184660"/>
                    <a:gd name="connsiteY2" fmla="*/ 124069 h 156924"/>
                    <a:gd name="connsiteX3" fmla="*/ 193247 w 184660"/>
                    <a:gd name="connsiteY3" fmla="*/ 160993 h 156924"/>
                    <a:gd name="connsiteX4" fmla="*/ 118552 w 184660"/>
                    <a:gd name="connsiteY4" fmla="*/ 160993 h 156924"/>
                    <a:gd name="connsiteX5" fmla="*/ 118552 w 184660"/>
                    <a:gd name="connsiteY5" fmla="*/ 63607 h 156924"/>
                    <a:gd name="connsiteX6" fmla="*/ 115136 w 184660"/>
                    <a:gd name="connsiteY6" fmla="*/ 47361 h 156924"/>
                    <a:gd name="connsiteX7" fmla="*/ 103687 w 184660"/>
                    <a:gd name="connsiteY7" fmla="*/ 42283 h 156924"/>
                    <a:gd name="connsiteX8" fmla="*/ 74510 w 184660"/>
                    <a:gd name="connsiteY8" fmla="*/ 52714 h 156924"/>
                    <a:gd name="connsiteX9" fmla="*/ 74511 w 184660"/>
                    <a:gd name="connsiteY9" fmla="*/ 124161 h 156924"/>
                    <a:gd name="connsiteX10" fmla="*/ 99347 w 184660"/>
                    <a:gd name="connsiteY10" fmla="*/ 124161 h 156924"/>
                    <a:gd name="connsiteX11" fmla="*/ 99347 w 184660"/>
                    <a:gd name="connsiteY11" fmla="*/ 161085 h 156924"/>
                    <a:gd name="connsiteX12" fmla="*/ 0 w 184660"/>
                    <a:gd name="connsiteY12" fmla="*/ 161085 h 156924"/>
                    <a:gd name="connsiteX13" fmla="*/ 0 w 184660"/>
                    <a:gd name="connsiteY13" fmla="*/ 124161 h 156924"/>
                    <a:gd name="connsiteX14" fmla="*/ 24190 w 184660"/>
                    <a:gd name="connsiteY14" fmla="*/ 124161 h 156924"/>
                    <a:gd name="connsiteX15" fmla="*/ 24190 w 184660"/>
                    <a:gd name="connsiteY15" fmla="*/ 39053 h 156924"/>
                    <a:gd name="connsiteX16" fmla="*/ 0 w 184660"/>
                    <a:gd name="connsiteY16" fmla="*/ 39053 h 156924"/>
                    <a:gd name="connsiteX17" fmla="*/ 0 w 184660"/>
                    <a:gd name="connsiteY17" fmla="*/ 2129 h 156924"/>
                    <a:gd name="connsiteX18" fmla="*/ 74511 w 184660"/>
                    <a:gd name="connsiteY18" fmla="*/ 2129 h 156924"/>
                    <a:gd name="connsiteX19" fmla="*/ 74511 w 184660"/>
                    <a:gd name="connsiteY19" fmla="*/ 17175 h 156924"/>
                    <a:gd name="connsiteX20" fmla="*/ 121137 w 184660"/>
                    <a:gd name="connsiteY20" fmla="*/ 98 h 156924"/>
                    <a:gd name="connsiteX21" fmla="*/ 157054 w 184660"/>
                    <a:gd name="connsiteY21" fmla="*/ 15052 h 156924"/>
                    <a:gd name="connsiteX22" fmla="*/ 169334 w 184660"/>
                    <a:gd name="connsiteY22" fmla="*/ 59453 h 15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4660" h="156924">
                      <a:moveTo>
                        <a:pt x="169334" y="59453"/>
                      </a:moveTo>
                      <a:lnTo>
                        <a:pt x="169334" y="124069"/>
                      </a:lnTo>
                      <a:lnTo>
                        <a:pt x="193247" y="124069"/>
                      </a:lnTo>
                      <a:lnTo>
                        <a:pt x="193247" y="160993"/>
                      </a:lnTo>
                      <a:lnTo>
                        <a:pt x="118552" y="160993"/>
                      </a:lnTo>
                      <a:lnTo>
                        <a:pt x="118552" y="63607"/>
                      </a:lnTo>
                      <a:cubicBezTo>
                        <a:pt x="119001" y="57976"/>
                        <a:pt x="117814" y="52334"/>
                        <a:pt x="115136" y="47361"/>
                      </a:cubicBezTo>
                      <a:cubicBezTo>
                        <a:pt x="112472" y="43780"/>
                        <a:pt x="108129" y="41854"/>
                        <a:pt x="103687" y="42283"/>
                      </a:cubicBezTo>
                      <a:cubicBezTo>
                        <a:pt x="93101" y="42581"/>
                        <a:pt x="82884" y="46233"/>
                        <a:pt x="74510" y="52714"/>
                      </a:cubicBezTo>
                      <a:lnTo>
                        <a:pt x="74511" y="124161"/>
                      </a:lnTo>
                      <a:lnTo>
                        <a:pt x="99347" y="124161"/>
                      </a:lnTo>
                      <a:lnTo>
                        <a:pt x="99347" y="161085"/>
                      </a:lnTo>
                      <a:lnTo>
                        <a:pt x="0" y="161085"/>
                      </a:lnTo>
                      <a:lnTo>
                        <a:pt x="0" y="124161"/>
                      </a:lnTo>
                      <a:lnTo>
                        <a:pt x="24190" y="124161"/>
                      </a:lnTo>
                      <a:lnTo>
                        <a:pt x="24190" y="39053"/>
                      </a:lnTo>
                      <a:lnTo>
                        <a:pt x="0" y="39053"/>
                      </a:lnTo>
                      <a:lnTo>
                        <a:pt x="0" y="2129"/>
                      </a:lnTo>
                      <a:lnTo>
                        <a:pt x="74511" y="2129"/>
                      </a:lnTo>
                      <a:lnTo>
                        <a:pt x="74511" y="17175"/>
                      </a:lnTo>
                      <a:cubicBezTo>
                        <a:pt x="87716" y="6448"/>
                        <a:pt x="104126" y="438"/>
                        <a:pt x="121137" y="98"/>
                      </a:cubicBezTo>
                      <a:cubicBezTo>
                        <a:pt x="134792" y="-819"/>
                        <a:pt x="148086" y="4717"/>
                        <a:pt x="157054" y="15052"/>
                      </a:cubicBezTo>
                      <a:cubicBezTo>
                        <a:pt x="166090" y="28020"/>
                        <a:pt x="170422" y="43686"/>
                        <a:pt x="169334" y="59453"/>
                      </a:cubicBezTo>
                      <a:close/>
                    </a:path>
                  </a:pathLst>
                </a:custGeom>
                <a:grpFill/>
                <a:ln w="9221" cap="flat">
                  <a:noFill/>
                  <a:prstDash val="solid"/>
                  <a:miter/>
                </a:ln>
              </p:spPr>
              <p:txBody>
                <a:bodyPr rtlCol="0" anchor="ctr"/>
                <a:lstStyle/>
                <a:p>
                  <a:endParaRPr lang="en-US" sz="1790"/>
                </a:p>
              </p:txBody>
            </p:sp>
            <p:sp>
              <p:nvSpPr>
                <p:cNvPr id="96" name="Freeform 95"/>
                <p:cNvSpPr/>
                <p:nvPr/>
              </p:nvSpPr>
              <p:spPr>
                <a:xfrm>
                  <a:off x="1623952" y="3064109"/>
                  <a:ext cx="166194" cy="156925"/>
                </a:xfrm>
                <a:custGeom>
                  <a:avLst/>
                  <a:gdLst>
                    <a:gd name="connsiteX0" fmla="*/ 168064 w 166194"/>
                    <a:gd name="connsiteY0" fmla="*/ 93254 h 156924"/>
                    <a:gd name="connsiteX1" fmla="*/ 49697 w 166194"/>
                    <a:gd name="connsiteY1" fmla="*/ 93254 h 156924"/>
                    <a:gd name="connsiteX2" fmla="*/ 62346 w 166194"/>
                    <a:gd name="connsiteY2" fmla="*/ 122146 h 156924"/>
                    <a:gd name="connsiteX3" fmla="*/ 90045 w 166194"/>
                    <a:gd name="connsiteY3" fmla="*/ 132854 h 156924"/>
                    <a:gd name="connsiteX4" fmla="*/ 126977 w 166194"/>
                    <a:gd name="connsiteY4" fmla="*/ 114392 h 156924"/>
                    <a:gd name="connsiteX5" fmla="*/ 166310 w 166194"/>
                    <a:gd name="connsiteY5" fmla="*/ 127038 h 156924"/>
                    <a:gd name="connsiteX6" fmla="*/ 134087 w 166194"/>
                    <a:gd name="connsiteY6" fmla="*/ 156300 h 156924"/>
                    <a:gd name="connsiteX7" fmla="*/ 88568 w 166194"/>
                    <a:gd name="connsiteY7" fmla="*/ 166085 h 156924"/>
                    <a:gd name="connsiteX8" fmla="*/ 42403 w 166194"/>
                    <a:gd name="connsiteY8" fmla="*/ 156116 h 156924"/>
                    <a:gd name="connsiteX9" fmla="*/ 11103 w 166194"/>
                    <a:gd name="connsiteY9" fmla="*/ 128423 h 156924"/>
                    <a:gd name="connsiteX10" fmla="*/ 23 w 166194"/>
                    <a:gd name="connsiteY10" fmla="*/ 85776 h 156924"/>
                    <a:gd name="connsiteX11" fmla="*/ 11565 w 166194"/>
                    <a:gd name="connsiteY11" fmla="*/ 41930 h 156924"/>
                    <a:gd name="connsiteX12" fmla="*/ 42865 w 166194"/>
                    <a:gd name="connsiteY12" fmla="*/ 11191 h 156924"/>
                    <a:gd name="connsiteX13" fmla="*/ 85798 w 166194"/>
                    <a:gd name="connsiteY13" fmla="*/ 22 h 156924"/>
                    <a:gd name="connsiteX14" fmla="*/ 129470 w 166194"/>
                    <a:gd name="connsiteY14" fmla="*/ 11560 h 156924"/>
                    <a:gd name="connsiteX15" fmla="*/ 158093 w 166194"/>
                    <a:gd name="connsiteY15" fmla="*/ 44422 h 156924"/>
                    <a:gd name="connsiteX16" fmla="*/ 168064 w 166194"/>
                    <a:gd name="connsiteY16" fmla="*/ 93253 h 156924"/>
                    <a:gd name="connsiteX17" fmla="*/ 82936 w 166194"/>
                    <a:gd name="connsiteY17" fmla="*/ 33160 h 156924"/>
                    <a:gd name="connsiteX18" fmla="*/ 61146 w 166194"/>
                    <a:gd name="connsiteY18" fmla="*/ 41099 h 156924"/>
                    <a:gd name="connsiteX19" fmla="*/ 50712 w 166194"/>
                    <a:gd name="connsiteY19" fmla="*/ 65099 h 156924"/>
                    <a:gd name="connsiteX20" fmla="*/ 117006 w 166194"/>
                    <a:gd name="connsiteY20" fmla="*/ 65099 h 156924"/>
                    <a:gd name="connsiteX21" fmla="*/ 105464 w 166194"/>
                    <a:gd name="connsiteY21" fmla="*/ 42022 h 156924"/>
                    <a:gd name="connsiteX22" fmla="*/ 83120 w 166194"/>
                    <a:gd name="connsiteY22" fmla="*/ 33160 h 15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6194" h="156924">
                      <a:moveTo>
                        <a:pt x="168064" y="93254"/>
                      </a:moveTo>
                      <a:lnTo>
                        <a:pt x="49697" y="93254"/>
                      </a:lnTo>
                      <a:cubicBezTo>
                        <a:pt x="50318" y="104088"/>
                        <a:pt x="54806" y="114340"/>
                        <a:pt x="62346" y="122146"/>
                      </a:cubicBezTo>
                      <a:cubicBezTo>
                        <a:pt x="69747" y="129320"/>
                        <a:pt x="79742" y="133184"/>
                        <a:pt x="90045" y="132854"/>
                      </a:cubicBezTo>
                      <a:cubicBezTo>
                        <a:pt x="104380" y="132073"/>
                        <a:pt x="117751" y="125389"/>
                        <a:pt x="126977" y="114392"/>
                      </a:cubicBezTo>
                      <a:lnTo>
                        <a:pt x="166310" y="127038"/>
                      </a:lnTo>
                      <a:cubicBezTo>
                        <a:pt x="158327" y="139453"/>
                        <a:pt x="147213" y="149546"/>
                        <a:pt x="134087" y="156300"/>
                      </a:cubicBezTo>
                      <a:cubicBezTo>
                        <a:pt x="119910" y="163141"/>
                        <a:pt x="104304" y="166496"/>
                        <a:pt x="88568" y="166085"/>
                      </a:cubicBezTo>
                      <a:cubicBezTo>
                        <a:pt x="72618" y="166350"/>
                        <a:pt x="56821" y="162939"/>
                        <a:pt x="42403" y="156116"/>
                      </a:cubicBezTo>
                      <a:cubicBezTo>
                        <a:pt x="29520" y="150090"/>
                        <a:pt x="18652" y="140474"/>
                        <a:pt x="11103" y="128423"/>
                      </a:cubicBezTo>
                      <a:cubicBezTo>
                        <a:pt x="3500" y="115520"/>
                        <a:pt x="-338" y="100747"/>
                        <a:pt x="23" y="85776"/>
                      </a:cubicBezTo>
                      <a:cubicBezTo>
                        <a:pt x="-161" y="70387"/>
                        <a:pt x="3827" y="55235"/>
                        <a:pt x="11565" y="41930"/>
                      </a:cubicBezTo>
                      <a:cubicBezTo>
                        <a:pt x="19055" y="29065"/>
                        <a:pt x="29865" y="18449"/>
                        <a:pt x="42865" y="11191"/>
                      </a:cubicBezTo>
                      <a:cubicBezTo>
                        <a:pt x="55942" y="3752"/>
                        <a:pt x="70753" y="-101"/>
                        <a:pt x="85798" y="22"/>
                      </a:cubicBezTo>
                      <a:cubicBezTo>
                        <a:pt x="101153" y="-332"/>
                        <a:pt x="116294" y="3669"/>
                        <a:pt x="129470" y="11560"/>
                      </a:cubicBezTo>
                      <a:cubicBezTo>
                        <a:pt x="142034" y="19464"/>
                        <a:pt x="151989" y="30894"/>
                        <a:pt x="158093" y="44422"/>
                      </a:cubicBezTo>
                      <a:cubicBezTo>
                        <a:pt x="164904" y="59788"/>
                        <a:pt x="168306" y="76447"/>
                        <a:pt x="168064" y="93253"/>
                      </a:cubicBezTo>
                      <a:close/>
                      <a:moveTo>
                        <a:pt x="82936" y="33160"/>
                      </a:moveTo>
                      <a:cubicBezTo>
                        <a:pt x="74903" y="32791"/>
                        <a:pt x="67057" y="35649"/>
                        <a:pt x="61146" y="41099"/>
                      </a:cubicBezTo>
                      <a:cubicBezTo>
                        <a:pt x="55004" y="47657"/>
                        <a:pt x="51318" y="56136"/>
                        <a:pt x="50712" y="65099"/>
                      </a:cubicBezTo>
                      <a:lnTo>
                        <a:pt x="117006" y="65099"/>
                      </a:lnTo>
                      <a:cubicBezTo>
                        <a:pt x="115958" y="56300"/>
                        <a:pt x="111877" y="48140"/>
                        <a:pt x="105464" y="42022"/>
                      </a:cubicBezTo>
                      <a:cubicBezTo>
                        <a:pt x="99454" y="36273"/>
                        <a:pt x="91438" y="33093"/>
                        <a:pt x="83120" y="33160"/>
                      </a:cubicBezTo>
                      <a:close/>
                    </a:path>
                  </a:pathLst>
                </a:custGeom>
                <a:grpFill/>
                <a:ln w="9221" cap="flat">
                  <a:noFill/>
                  <a:prstDash val="solid"/>
                  <a:miter/>
                </a:ln>
              </p:spPr>
              <p:txBody>
                <a:bodyPr rtlCol="0" anchor="ctr"/>
                <a:lstStyle/>
                <a:p>
                  <a:endParaRPr lang="en-US" sz="1790"/>
                </a:p>
              </p:txBody>
            </p:sp>
            <p:sp>
              <p:nvSpPr>
                <p:cNvPr id="97" name="Freeform 96"/>
                <p:cNvSpPr/>
                <p:nvPr/>
              </p:nvSpPr>
              <p:spPr>
                <a:xfrm>
                  <a:off x="1808877" y="3064689"/>
                  <a:ext cx="138495" cy="156925"/>
                </a:xfrm>
                <a:custGeom>
                  <a:avLst/>
                  <a:gdLst>
                    <a:gd name="connsiteX0" fmla="*/ 98921 w 138495"/>
                    <a:gd name="connsiteY0" fmla="*/ 8119 h 156924"/>
                    <a:gd name="connsiteX1" fmla="*/ 98921 w 138495"/>
                    <a:gd name="connsiteY1" fmla="*/ 2765 h 156924"/>
                    <a:gd name="connsiteX2" fmla="*/ 135022 w 138495"/>
                    <a:gd name="connsiteY2" fmla="*/ 2765 h 156924"/>
                    <a:gd name="connsiteX3" fmla="*/ 135022 w 138495"/>
                    <a:gd name="connsiteY3" fmla="*/ 48919 h 156924"/>
                    <a:gd name="connsiteX4" fmla="*/ 98921 w 138495"/>
                    <a:gd name="connsiteY4" fmla="*/ 48919 h 156924"/>
                    <a:gd name="connsiteX5" fmla="*/ 64113 w 138495"/>
                    <a:gd name="connsiteY5" fmla="*/ 32119 h 156924"/>
                    <a:gd name="connsiteX6" fmla="*/ 42507 w 138495"/>
                    <a:gd name="connsiteY6" fmla="*/ 44212 h 156924"/>
                    <a:gd name="connsiteX7" fmla="*/ 48232 w 138495"/>
                    <a:gd name="connsiteY7" fmla="*/ 52058 h 156924"/>
                    <a:gd name="connsiteX8" fmla="*/ 65036 w 138495"/>
                    <a:gd name="connsiteY8" fmla="*/ 56304 h 156924"/>
                    <a:gd name="connsiteX9" fmla="*/ 113878 w 138495"/>
                    <a:gd name="connsiteY9" fmla="*/ 67566 h 156924"/>
                    <a:gd name="connsiteX10" fmla="*/ 138807 w 138495"/>
                    <a:gd name="connsiteY10" fmla="*/ 86028 h 156924"/>
                    <a:gd name="connsiteX11" fmla="*/ 145917 w 138495"/>
                    <a:gd name="connsiteY11" fmla="*/ 112243 h 156924"/>
                    <a:gd name="connsiteX12" fmla="*/ 128744 w 138495"/>
                    <a:gd name="connsiteY12" fmla="*/ 151290 h 156924"/>
                    <a:gd name="connsiteX13" fmla="*/ 82117 w 138495"/>
                    <a:gd name="connsiteY13" fmla="*/ 165321 h 156924"/>
                    <a:gd name="connsiteX14" fmla="*/ 43061 w 138495"/>
                    <a:gd name="connsiteY14" fmla="*/ 153782 h 156924"/>
                    <a:gd name="connsiteX15" fmla="*/ 43061 w 138495"/>
                    <a:gd name="connsiteY15" fmla="*/ 161536 h 156924"/>
                    <a:gd name="connsiteX16" fmla="*/ 6129 w 138495"/>
                    <a:gd name="connsiteY16" fmla="*/ 161536 h 156924"/>
                    <a:gd name="connsiteX17" fmla="*/ 6129 w 138495"/>
                    <a:gd name="connsiteY17" fmla="*/ 106797 h 156924"/>
                    <a:gd name="connsiteX18" fmla="*/ 43061 w 138495"/>
                    <a:gd name="connsiteY18" fmla="*/ 106797 h 156924"/>
                    <a:gd name="connsiteX19" fmla="*/ 54049 w 138495"/>
                    <a:gd name="connsiteY19" fmla="*/ 124613 h 156924"/>
                    <a:gd name="connsiteX20" fmla="*/ 77408 w 138495"/>
                    <a:gd name="connsiteY20" fmla="*/ 131167 h 156924"/>
                    <a:gd name="connsiteX21" fmla="*/ 97536 w 138495"/>
                    <a:gd name="connsiteY21" fmla="*/ 128028 h 156924"/>
                    <a:gd name="connsiteX22" fmla="*/ 103999 w 138495"/>
                    <a:gd name="connsiteY22" fmla="*/ 117228 h 156924"/>
                    <a:gd name="connsiteX23" fmla="*/ 101322 w 138495"/>
                    <a:gd name="connsiteY23" fmla="*/ 109013 h 156924"/>
                    <a:gd name="connsiteX24" fmla="*/ 90796 w 138495"/>
                    <a:gd name="connsiteY24" fmla="*/ 103751 h 156924"/>
                    <a:gd name="connsiteX25" fmla="*/ 66975 w 138495"/>
                    <a:gd name="connsiteY25" fmla="*/ 98582 h 156924"/>
                    <a:gd name="connsiteX26" fmla="*/ 15639 w 138495"/>
                    <a:gd name="connsiteY26" fmla="*/ 80120 h 156924"/>
                    <a:gd name="connsiteX27" fmla="*/ 35 w 138495"/>
                    <a:gd name="connsiteY27" fmla="*/ 46427 h 156924"/>
                    <a:gd name="connsiteX28" fmla="*/ 16285 w 138495"/>
                    <a:gd name="connsiteY28" fmla="*/ 12458 h 156924"/>
                    <a:gd name="connsiteX29" fmla="*/ 59127 w 138495"/>
                    <a:gd name="connsiteY29" fmla="*/ 88 h 156924"/>
                    <a:gd name="connsiteX30" fmla="*/ 98921 w 138495"/>
                    <a:gd name="connsiteY30" fmla="*/ 8119 h 15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38495" h="156924">
                      <a:moveTo>
                        <a:pt x="98921" y="8119"/>
                      </a:moveTo>
                      <a:lnTo>
                        <a:pt x="98921" y="2765"/>
                      </a:lnTo>
                      <a:lnTo>
                        <a:pt x="135022" y="2765"/>
                      </a:lnTo>
                      <a:lnTo>
                        <a:pt x="135022" y="48919"/>
                      </a:lnTo>
                      <a:lnTo>
                        <a:pt x="98921" y="48919"/>
                      </a:lnTo>
                      <a:cubicBezTo>
                        <a:pt x="95782" y="37750"/>
                        <a:pt x="84148" y="32119"/>
                        <a:pt x="64113" y="32119"/>
                      </a:cubicBezTo>
                      <a:cubicBezTo>
                        <a:pt x="49709" y="32119"/>
                        <a:pt x="42507" y="36181"/>
                        <a:pt x="42507" y="44212"/>
                      </a:cubicBezTo>
                      <a:cubicBezTo>
                        <a:pt x="42528" y="47786"/>
                        <a:pt x="44834" y="50946"/>
                        <a:pt x="48232" y="52058"/>
                      </a:cubicBezTo>
                      <a:cubicBezTo>
                        <a:pt x="53619" y="54214"/>
                        <a:pt x="59270" y="55642"/>
                        <a:pt x="65036" y="56304"/>
                      </a:cubicBezTo>
                      <a:cubicBezTo>
                        <a:pt x="81724" y="58002"/>
                        <a:pt x="98132" y="61786"/>
                        <a:pt x="113878" y="67566"/>
                      </a:cubicBezTo>
                      <a:cubicBezTo>
                        <a:pt x="123858" y="71071"/>
                        <a:pt x="132546" y="77505"/>
                        <a:pt x="138807" y="86028"/>
                      </a:cubicBezTo>
                      <a:cubicBezTo>
                        <a:pt x="143723" y="93869"/>
                        <a:pt x="146197" y="102994"/>
                        <a:pt x="145917" y="112243"/>
                      </a:cubicBezTo>
                      <a:cubicBezTo>
                        <a:pt x="146682" y="127240"/>
                        <a:pt x="140315" y="141717"/>
                        <a:pt x="128744" y="151290"/>
                      </a:cubicBezTo>
                      <a:cubicBezTo>
                        <a:pt x="115316" y="161266"/>
                        <a:pt x="98821" y="166229"/>
                        <a:pt x="82117" y="165321"/>
                      </a:cubicBezTo>
                      <a:cubicBezTo>
                        <a:pt x="62912" y="165321"/>
                        <a:pt x="49986" y="161444"/>
                        <a:pt x="43061" y="153782"/>
                      </a:cubicBezTo>
                      <a:lnTo>
                        <a:pt x="43061" y="161536"/>
                      </a:lnTo>
                      <a:lnTo>
                        <a:pt x="6129" y="161536"/>
                      </a:lnTo>
                      <a:lnTo>
                        <a:pt x="6129" y="106797"/>
                      </a:lnTo>
                      <a:lnTo>
                        <a:pt x="43061" y="106797"/>
                      </a:lnTo>
                      <a:cubicBezTo>
                        <a:pt x="43919" y="114064"/>
                        <a:pt x="47939" y="120583"/>
                        <a:pt x="54049" y="124613"/>
                      </a:cubicBezTo>
                      <a:cubicBezTo>
                        <a:pt x="60976" y="129147"/>
                        <a:pt x="69133" y="131436"/>
                        <a:pt x="77408" y="131167"/>
                      </a:cubicBezTo>
                      <a:cubicBezTo>
                        <a:pt x="84262" y="131516"/>
                        <a:pt x="91114" y="130448"/>
                        <a:pt x="97536" y="128028"/>
                      </a:cubicBezTo>
                      <a:cubicBezTo>
                        <a:pt x="101763" y="126163"/>
                        <a:pt x="104354" y="121834"/>
                        <a:pt x="103999" y="117228"/>
                      </a:cubicBezTo>
                      <a:cubicBezTo>
                        <a:pt x="104214" y="114245"/>
                        <a:pt x="103253" y="111296"/>
                        <a:pt x="101322" y="109013"/>
                      </a:cubicBezTo>
                      <a:cubicBezTo>
                        <a:pt x="98306" y="106409"/>
                        <a:pt x="94688" y="104601"/>
                        <a:pt x="90796" y="103751"/>
                      </a:cubicBezTo>
                      <a:cubicBezTo>
                        <a:pt x="85625" y="102274"/>
                        <a:pt x="77685" y="100520"/>
                        <a:pt x="66975" y="98582"/>
                      </a:cubicBezTo>
                      <a:cubicBezTo>
                        <a:pt x="48596" y="96779"/>
                        <a:pt x="30955" y="90434"/>
                        <a:pt x="15639" y="80120"/>
                      </a:cubicBezTo>
                      <a:cubicBezTo>
                        <a:pt x="5332" y="72043"/>
                        <a:pt x="-472" y="59511"/>
                        <a:pt x="35" y="46427"/>
                      </a:cubicBezTo>
                      <a:cubicBezTo>
                        <a:pt x="-523" y="33109"/>
                        <a:pt x="5565" y="20382"/>
                        <a:pt x="16285" y="12458"/>
                      </a:cubicBezTo>
                      <a:cubicBezTo>
                        <a:pt x="28783" y="3667"/>
                        <a:pt x="43865" y="-688"/>
                        <a:pt x="59127" y="88"/>
                      </a:cubicBezTo>
                      <a:cubicBezTo>
                        <a:pt x="72799" y="43"/>
                        <a:pt x="86337" y="2775"/>
                        <a:pt x="98921" y="8119"/>
                      </a:cubicBezTo>
                      <a:close/>
                    </a:path>
                  </a:pathLst>
                </a:custGeom>
                <a:grpFill/>
                <a:ln w="9221" cap="flat">
                  <a:noFill/>
                  <a:prstDash val="solid"/>
                  <a:miter/>
                </a:ln>
              </p:spPr>
              <p:txBody>
                <a:bodyPr rtlCol="0" anchor="ctr"/>
                <a:lstStyle/>
                <a:p>
                  <a:endParaRPr lang="en-US" sz="1790"/>
                </a:p>
              </p:txBody>
            </p:sp>
            <p:sp>
              <p:nvSpPr>
                <p:cNvPr id="98" name="Freeform 97"/>
                <p:cNvSpPr/>
                <p:nvPr/>
              </p:nvSpPr>
              <p:spPr>
                <a:xfrm>
                  <a:off x="1970091" y="3064692"/>
                  <a:ext cx="138495" cy="156925"/>
                </a:xfrm>
                <a:custGeom>
                  <a:avLst/>
                  <a:gdLst>
                    <a:gd name="connsiteX0" fmla="*/ 98915 w 138495"/>
                    <a:gd name="connsiteY0" fmla="*/ 8116 h 156924"/>
                    <a:gd name="connsiteX1" fmla="*/ 98915 w 138495"/>
                    <a:gd name="connsiteY1" fmla="*/ 2762 h 156924"/>
                    <a:gd name="connsiteX2" fmla="*/ 135847 w 138495"/>
                    <a:gd name="connsiteY2" fmla="*/ 2762 h 156924"/>
                    <a:gd name="connsiteX3" fmla="*/ 135847 w 138495"/>
                    <a:gd name="connsiteY3" fmla="*/ 48916 h 156924"/>
                    <a:gd name="connsiteX4" fmla="*/ 98915 w 138495"/>
                    <a:gd name="connsiteY4" fmla="*/ 48916 h 156924"/>
                    <a:gd name="connsiteX5" fmla="*/ 64199 w 138495"/>
                    <a:gd name="connsiteY5" fmla="*/ 32116 h 156924"/>
                    <a:gd name="connsiteX6" fmla="*/ 42594 w 138495"/>
                    <a:gd name="connsiteY6" fmla="*/ 44209 h 156924"/>
                    <a:gd name="connsiteX7" fmla="*/ 48318 w 138495"/>
                    <a:gd name="connsiteY7" fmla="*/ 52055 h 156924"/>
                    <a:gd name="connsiteX8" fmla="*/ 65122 w 138495"/>
                    <a:gd name="connsiteY8" fmla="*/ 56301 h 156924"/>
                    <a:gd name="connsiteX9" fmla="*/ 113965 w 138495"/>
                    <a:gd name="connsiteY9" fmla="*/ 67563 h 156924"/>
                    <a:gd name="connsiteX10" fmla="*/ 138894 w 138495"/>
                    <a:gd name="connsiteY10" fmla="*/ 86025 h 156924"/>
                    <a:gd name="connsiteX11" fmla="*/ 146004 w 138495"/>
                    <a:gd name="connsiteY11" fmla="*/ 112240 h 156924"/>
                    <a:gd name="connsiteX12" fmla="*/ 128830 w 138495"/>
                    <a:gd name="connsiteY12" fmla="*/ 151287 h 156924"/>
                    <a:gd name="connsiteX13" fmla="*/ 82203 w 138495"/>
                    <a:gd name="connsiteY13" fmla="*/ 165318 h 156924"/>
                    <a:gd name="connsiteX14" fmla="*/ 43148 w 138495"/>
                    <a:gd name="connsiteY14" fmla="*/ 153779 h 156924"/>
                    <a:gd name="connsiteX15" fmla="*/ 43148 w 138495"/>
                    <a:gd name="connsiteY15" fmla="*/ 161533 h 156924"/>
                    <a:gd name="connsiteX16" fmla="*/ 6216 w 138495"/>
                    <a:gd name="connsiteY16" fmla="*/ 161533 h 156924"/>
                    <a:gd name="connsiteX17" fmla="*/ 6216 w 138495"/>
                    <a:gd name="connsiteY17" fmla="*/ 106794 h 156924"/>
                    <a:gd name="connsiteX18" fmla="*/ 43148 w 138495"/>
                    <a:gd name="connsiteY18" fmla="*/ 106794 h 156924"/>
                    <a:gd name="connsiteX19" fmla="*/ 54135 w 138495"/>
                    <a:gd name="connsiteY19" fmla="*/ 124610 h 156924"/>
                    <a:gd name="connsiteX20" fmla="*/ 77495 w 138495"/>
                    <a:gd name="connsiteY20" fmla="*/ 131164 h 156924"/>
                    <a:gd name="connsiteX21" fmla="*/ 97623 w 138495"/>
                    <a:gd name="connsiteY21" fmla="*/ 128025 h 156924"/>
                    <a:gd name="connsiteX22" fmla="*/ 104086 w 138495"/>
                    <a:gd name="connsiteY22" fmla="*/ 117225 h 156924"/>
                    <a:gd name="connsiteX23" fmla="*/ 101408 w 138495"/>
                    <a:gd name="connsiteY23" fmla="*/ 109009 h 156924"/>
                    <a:gd name="connsiteX24" fmla="*/ 90883 w 138495"/>
                    <a:gd name="connsiteY24" fmla="*/ 103748 h 156924"/>
                    <a:gd name="connsiteX25" fmla="*/ 67061 w 138495"/>
                    <a:gd name="connsiteY25" fmla="*/ 98579 h 156924"/>
                    <a:gd name="connsiteX26" fmla="*/ 15726 w 138495"/>
                    <a:gd name="connsiteY26" fmla="*/ 80117 h 156924"/>
                    <a:gd name="connsiteX27" fmla="*/ 30 w 138495"/>
                    <a:gd name="connsiteY27" fmla="*/ 46424 h 156924"/>
                    <a:gd name="connsiteX28" fmla="*/ 16280 w 138495"/>
                    <a:gd name="connsiteY28" fmla="*/ 12455 h 156924"/>
                    <a:gd name="connsiteX29" fmla="*/ 59213 w 138495"/>
                    <a:gd name="connsiteY29" fmla="*/ 85 h 156924"/>
                    <a:gd name="connsiteX30" fmla="*/ 98915 w 138495"/>
                    <a:gd name="connsiteY30" fmla="*/ 8116 h 15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38495" h="156924">
                      <a:moveTo>
                        <a:pt x="98915" y="8116"/>
                      </a:moveTo>
                      <a:lnTo>
                        <a:pt x="98915" y="2762"/>
                      </a:lnTo>
                      <a:lnTo>
                        <a:pt x="135847" y="2762"/>
                      </a:lnTo>
                      <a:lnTo>
                        <a:pt x="135847" y="48916"/>
                      </a:lnTo>
                      <a:lnTo>
                        <a:pt x="98915" y="48916"/>
                      </a:lnTo>
                      <a:cubicBezTo>
                        <a:pt x="95868" y="37747"/>
                        <a:pt x="84235" y="32116"/>
                        <a:pt x="64199" y="32116"/>
                      </a:cubicBezTo>
                      <a:cubicBezTo>
                        <a:pt x="49796" y="32116"/>
                        <a:pt x="42594" y="36178"/>
                        <a:pt x="42594" y="44209"/>
                      </a:cubicBezTo>
                      <a:cubicBezTo>
                        <a:pt x="42586" y="47792"/>
                        <a:pt x="44903" y="50968"/>
                        <a:pt x="48318" y="52055"/>
                      </a:cubicBezTo>
                      <a:cubicBezTo>
                        <a:pt x="53706" y="54211"/>
                        <a:pt x="59357" y="55639"/>
                        <a:pt x="65122" y="56301"/>
                      </a:cubicBezTo>
                      <a:cubicBezTo>
                        <a:pt x="81808" y="58010"/>
                        <a:pt x="98216" y="61793"/>
                        <a:pt x="113965" y="67563"/>
                      </a:cubicBezTo>
                      <a:cubicBezTo>
                        <a:pt x="123931" y="71093"/>
                        <a:pt x="132612" y="77522"/>
                        <a:pt x="138894" y="86025"/>
                      </a:cubicBezTo>
                      <a:cubicBezTo>
                        <a:pt x="143809" y="93866"/>
                        <a:pt x="146284" y="102991"/>
                        <a:pt x="146004" y="112240"/>
                      </a:cubicBezTo>
                      <a:cubicBezTo>
                        <a:pt x="146769" y="127237"/>
                        <a:pt x="140402" y="141714"/>
                        <a:pt x="128830" y="151287"/>
                      </a:cubicBezTo>
                      <a:cubicBezTo>
                        <a:pt x="115403" y="161263"/>
                        <a:pt x="98907" y="166226"/>
                        <a:pt x="82203" y="165318"/>
                      </a:cubicBezTo>
                      <a:cubicBezTo>
                        <a:pt x="62999" y="165318"/>
                        <a:pt x="49980" y="161441"/>
                        <a:pt x="43148" y="153779"/>
                      </a:cubicBezTo>
                      <a:lnTo>
                        <a:pt x="43148" y="161533"/>
                      </a:lnTo>
                      <a:lnTo>
                        <a:pt x="6216" y="161533"/>
                      </a:lnTo>
                      <a:lnTo>
                        <a:pt x="6216" y="106794"/>
                      </a:lnTo>
                      <a:lnTo>
                        <a:pt x="43148" y="106794"/>
                      </a:lnTo>
                      <a:cubicBezTo>
                        <a:pt x="44006" y="114061"/>
                        <a:pt x="48026" y="120580"/>
                        <a:pt x="54135" y="124610"/>
                      </a:cubicBezTo>
                      <a:cubicBezTo>
                        <a:pt x="61057" y="129155"/>
                        <a:pt x="69218" y="131445"/>
                        <a:pt x="77495" y="131164"/>
                      </a:cubicBezTo>
                      <a:cubicBezTo>
                        <a:pt x="84349" y="131513"/>
                        <a:pt x="91201" y="130445"/>
                        <a:pt x="97623" y="128025"/>
                      </a:cubicBezTo>
                      <a:cubicBezTo>
                        <a:pt x="101850" y="126159"/>
                        <a:pt x="104440" y="121831"/>
                        <a:pt x="104086" y="117225"/>
                      </a:cubicBezTo>
                      <a:cubicBezTo>
                        <a:pt x="104254" y="114248"/>
                        <a:pt x="103298" y="111316"/>
                        <a:pt x="101408" y="109009"/>
                      </a:cubicBezTo>
                      <a:cubicBezTo>
                        <a:pt x="98393" y="106406"/>
                        <a:pt x="94775" y="104598"/>
                        <a:pt x="90883" y="103748"/>
                      </a:cubicBezTo>
                      <a:cubicBezTo>
                        <a:pt x="85712" y="102271"/>
                        <a:pt x="77772" y="100517"/>
                        <a:pt x="67061" y="98579"/>
                      </a:cubicBezTo>
                      <a:cubicBezTo>
                        <a:pt x="48683" y="96776"/>
                        <a:pt x="31042" y="90431"/>
                        <a:pt x="15726" y="80117"/>
                      </a:cubicBezTo>
                      <a:cubicBezTo>
                        <a:pt x="5396" y="72049"/>
                        <a:pt x="-441" y="59521"/>
                        <a:pt x="30" y="46424"/>
                      </a:cubicBezTo>
                      <a:cubicBezTo>
                        <a:pt x="-480" y="33116"/>
                        <a:pt x="5598" y="20411"/>
                        <a:pt x="16280" y="12455"/>
                      </a:cubicBezTo>
                      <a:cubicBezTo>
                        <a:pt x="28818" y="3676"/>
                        <a:pt x="43925" y="-676"/>
                        <a:pt x="59213" y="85"/>
                      </a:cubicBezTo>
                      <a:cubicBezTo>
                        <a:pt x="72855" y="39"/>
                        <a:pt x="86364" y="2772"/>
                        <a:pt x="98915" y="8116"/>
                      </a:cubicBezTo>
                      <a:close/>
                    </a:path>
                  </a:pathLst>
                </a:custGeom>
                <a:grpFill/>
                <a:ln w="9221" cap="flat">
                  <a:noFill/>
                  <a:prstDash val="solid"/>
                  <a:miter/>
                </a:ln>
              </p:spPr>
              <p:txBody>
                <a:bodyPr rtlCol="0" anchor="ctr"/>
                <a:lstStyle/>
                <a:p>
                  <a:endParaRPr lang="en-US" sz="1790"/>
                </a:p>
              </p:txBody>
            </p:sp>
            <p:sp>
              <p:nvSpPr>
                <p:cNvPr id="99" name="Freeform 98"/>
                <p:cNvSpPr/>
                <p:nvPr/>
              </p:nvSpPr>
              <p:spPr>
                <a:xfrm>
                  <a:off x="2212211" y="2998285"/>
                  <a:ext cx="240058" cy="221541"/>
                </a:xfrm>
                <a:custGeom>
                  <a:avLst/>
                  <a:gdLst>
                    <a:gd name="connsiteX0" fmla="*/ 244583 w 240058"/>
                    <a:gd name="connsiteY0" fmla="*/ 116708 h 221541"/>
                    <a:gd name="connsiteX1" fmla="*/ 229348 w 240058"/>
                    <a:gd name="connsiteY1" fmla="*/ 177447 h 221541"/>
                    <a:gd name="connsiteX2" fmla="*/ 187338 w 240058"/>
                    <a:gd name="connsiteY2" fmla="*/ 215109 h 221541"/>
                    <a:gd name="connsiteX3" fmla="*/ 125569 w 240058"/>
                    <a:gd name="connsiteY3" fmla="*/ 227848 h 221541"/>
                    <a:gd name="connsiteX4" fmla="*/ 0 w 240058"/>
                    <a:gd name="connsiteY4" fmla="*/ 227848 h 221541"/>
                    <a:gd name="connsiteX5" fmla="*/ 0 w 240058"/>
                    <a:gd name="connsiteY5" fmla="*/ 189170 h 221541"/>
                    <a:gd name="connsiteX6" fmla="*/ 34624 w 240058"/>
                    <a:gd name="connsiteY6" fmla="*/ 189170 h 221541"/>
                    <a:gd name="connsiteX7" fmla="*/ 34624 w 240058"/>
                    <a:gd name="connsiteY7" fmla="*/ 38707 h 221541"/>
                    <a:gd name="connsiteX8" fmla="*/ 0 w 240058"/>
                    <a:gd name="connsiteY8" fmla="*/ 38707 h 221541"/>
                    <a:gd name="connsiteX9" fmla="*/ 0 w 240058"/>
                    <a:gd name="connsiteY9" fmla="*/ 29 h 221541"/>
                    <a:gd name="connsiteX10" fmla="*/ 122892 w 240058"/>
                    <a:gd name="connsiteY10" fmla="*/ 29 h 221541"/>
                    <a:gd name="connsiteX11" fmla="*/ 185399 w 240058"/>
                    <a:gd name="connsiteY11" fmla="*/ 12030 h 221541"/>
                    <a:gd name="connsiteX12" fmla="*/ 228702 w 240058"/>
                    <a:gd name="connsiteY12" fmla="*/ 50245 h 221541"/>
                    <a:gd name="connsiteX13" fmla="*/ 244583 w 240058"/>
                    <a:gd name="connsiteY13" fmla="*/ 116708 h 221541"/>
                    <a:gd name="connsiteX14" fmla="*/ 182537 w 240058"/>
                    <a:gd name="connsiteY14" fmla="*/ 114769 h 221541"/>
                    <a:gd name="connsiteX15" fmla="*/ 165086 w 240058"/>
                    <a:gd name="connsiteY15" fmla="*/ 57907 h 221541"/>
                    <a:gd name="connsiteX16" fmla="*/ 113751 w 240058"/>
                    <a:gd name="connsiteY16" fmla="*/ 38707 h 221541"/>
                    <a:gd name="connsiteX17" fmla="*/ 93623 w 240058"/>
                    <a:gd name="connsiteY17" fmla="*/ 38707 h 221541"/>
                    <a:gd name="connsiteX18" fmla="*/ 93623 w 240058"/>
                    <a:gd name="connsiteY18" fmla="*/ 189170 h 221541"/>
                    <a:gd name="connsiteX19" fmla="*/ 107565 w 240058"/>
                    <a:gd name="connsiteY19" fmla="*/ 189170 h 221541"/>
                    <a:gd name="connsiteX20" fmla="*/ 154838 w 240058"/>
                    <a:gd name="connsiteY20" fmla="*/ 178739 h 221541"/>
                    <a:gd name="connsiteX21" fmla="*/ 176905 w 240058"/>
                    <a:gd name="connsiteY21" fmla="*/ 152431 h 221541"/>
                    <a:gd name="connsiteX22" fmla="*/ 182629 w 240058"/>
                    <a:gd name="connsiteY22" fmla="*/ 114769 h 22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0058" h="221541">
                      <a:moveTo>
                        <a:pt x="244583" y="116708"/>
                      </a:moveTo>
                      <a:cubicBezTo>
                        <a:pt x="245260" y="137977"/>
                        <a:pt x="239984" y="159013"/>
                        <a:pt x="229348" y="177447"/>
                      </a:cubicBezTo>
                      <a:cubicBezTo>
                        <a:pt x="219456" y="193942"/>
                        <a:pt x="204814" y="207069"/>
                        <a:pt x="187338" y="215109"/>
                      </a:cubicBezTo>
                      <a:cubicBezTo>
                        <a:pt x="167964" y="223930"/>
                        <a:pt x="146854" y="228284"/>
                        <a:pt x="125569" y="227848"/>
                      </a:cubicBezTo>
                      <a:lnTo>
                        <a:pt x="0" y="227848"/>
                      </a:lnTo>
                      <a:lnTo>
                        <a:pt x="0" y="189170"/>
                      </a:lnTo>
                      <a:lnTo>
                        <a:pt x="34624" y="189170"/>
                      </a:lnTo>
                      <a:lnTo>
                        <a:pt x="34624" y="38707"/>
                      </a:lnTo>
                      <a:lnTo>
                        <a:pt x="0" y="38707"/>
                      </a:lnTo>
                      <a:lnTo>
                        <a:pt x="0" y="29"/>
                      </a:lnTo>
                      <a:lnTo>
                        <a:pt x="122892" y="29"/>
                      </a:lnTo>
                      <a:cubicBezTo>
                        <a:pt x="144338" y="-390"/>
                        <a:pt x="165634" y="3698"/>
                        <a:pt x="185399" y="12030"/>
                      </a:cubicBezTo>
                      <a:cubicBezTo>
                        <a:pt x="203474" y="19930"/>
                        <a:pt x="218618" y="33295"/>
                        <a:pt x="228702" y="50245"/>
                      </a:cubicBezTo>
                      <a:cubicBezTo>
                        <a:pt x="239991" y="70525"/>
                        <a:pt x="245485" y="93517"/>
                        <a:pt x="244583" y="116708"/>
                      </a:cubicBezTo>
                      <a:close/>
                      <a:moveTo>
                        <a:pt x="182537" y="114769"/>
                      </a:moveTo>
                      <a:cubicBezTo>
                        <a:pt x="182537" y="89661"/>
                        <a:pt x="176720" y="70707"/>
                        <a:pt x="165086" y="57907"/>
                      </a:cubicBezTo>
                      <a:cubicBezTo>
                        <a:pt x="151580" y="44351"/>
                        <a:pt x="132841" y="37342"/>
                        <a:pt x="113751" y="38707"/>
                      </a:cubicBezTo>
                      <a:lnTo>
                        <a:pt x="93623" y="38707"/>
                      </a:lnTo>
                      <a:lnTo>
                        <a:pt x="93623" y="189170"/>
                      </a:lnTo>
                      <a:lnTo>
                        <a:pt x="107565" y="189170"/>
                      </a:lnTo>
                      <a:cubicBezTo>
                        <a:pt x="123982" y="190102"/>
                        <a:pt x="140338" y="186493"/>
                        <a:pt x="154838" y="178739"/>
                      </a:cubicBezTo>
                      <a:cubicBezTo>
                        <a:pt x="165062" y="172841"/>
                        <a:pt x="172876" y="163524"/>
                        <a:pt x="176905" y="152431"/>
                      </a:cubicBezTo>
                      <a:cubicBezTo>
                        <a:pt x="180943" y="140294"/>
                        <a:pt x="182879" y="127557"/>
                        <a:pt x="182629" y="114769"/>
                      </a:cubicBezTo>
                      <a:close/>
                    </a:path>
                  </a:pathLst>
                </a:custGeom>
                <a:grpFill/>
                <a:ln w="9221" cap="flat">
                  <a:noFill/>
                  <a:prstDash val="solid"/>
                  <a:miter/>
                </a:ln>
              </p:spPr>
              <p:txBody>
                <a:bodyPr rtlCol="0" anchor="ctr"/>
                <a:lstStyle/>
                <a:p>
                  <a:endParaRPr lang="en-US" sz="1790"/>
                </a:p>
              </p:txBody>
            </p:sp>
            <p:sp>
              <p:nvSpPr>
                <p:cNvPr id="100" name="Freeform 99"/>
                <p:cNvSpPr/>
                <p:nvPr/>
              </p:nvSpPr>
              <p:spPr>
                <a:xfrm>
                  <a:off x="2484954" y="2994088"/>
                  <a:ext cx="92330" cy="230772"/>
                </a:xfrm>
                <a:custGeom>
                  <a:avLst/>
                  <a:gdLst>
                    <a:gd name="connsiteX0" fmla="*/ 98147 w 92330"/>
                    <a:gd name="connsiteY0" fmla="*/ 195398 h 230771"/>
                    <a:gd name="connsiteX1" fmla="*/ 98147 w 92330"/>
                    <a:gd name="connsiteY1" fmla="*/ 232322 h 230771"/>
                    <a:gd name="connsiteX2" fmla="*/ 0 w 92330"/>
                    <a:gd name="connsiteY2" fmla="*/ 232322 h 230771"/>
                    <a:gd name="connsiteX3" fmla="*/ 0 w 92330"/>
                    <a:gd name="connsiteY3" fmla="*/ 195398 h 230771"/>
                    <a:gd name="connsiteX4" fmla="*/ 24190 w 92330"/>
                    <a:gd name="connsiteY4" fmla="*/ 195398 h 230771"/>
                    <a:gd name="connsiteX5" fmla="*/ 24190 w 92330"/>
                    <a:gd name="connsiteY5" fmla="*/ 110289 h 230771"/>
                    <a:gd name="connsiteX6" fmla="*/ 0 w 92330"/>
                    <a:gd name="connsiteY6" fmla="*/ 110289 h 230771"/>
                    <a:gd name="connsiteX7" fmla="*/ 0 w 92330"/>
                    <a:gd name="connsiteY7" fmla="*/ 73366 h 230771"/>
                    <a:gd name="connsiteX8" fmla="*/ 74603 w 92330"/>
                    <a:gd name="connsiteY8" fmla="*/ 73366 h 230771"/>
                    <a:gd name="connsiteX9" fmla="*/ 74603 w 92330"/>
                    <a:gd name="connsiteY9" fmla="*/ 195675 h 230771"/>
                    <a:gd name="connsiteX10" fmla="*/ 77742 w 92330"/>
                    <a:gd name="connsiteY10" fmla="*/ 27950 h 230771"/>
                    <a:gd name="connsiteX11" fmla="*/ 69525 w 92330"/>
                    <a:gd name="connsiteY11" fmla="*/ 47981 h 230771"/>
                    <a:gd name="connsiteX12" fmla="*/ 49951 w 92330"/>
                    <a:gd name="connsiteY12" fmla="*/ 55920 h 230771"/>
                    <a:gd name="connsiteX13" fmla="*/ 30192 w 92330"/>
                    <a:gd name="connsiteY13" fmla="*/ 47612 h 230771"/>
                    <a:gd name="connsiteX14" fmla="*/ 30124 w 92330"/>
                    <a:gd name="connsiteY14" fmla="*/ 8449 h 230771"/>
                    <a:gd name="connsiteX15" fmla="*/ 30192 w 92330"/>
                    <a:gd name="connsiteY15" fmla="*/ 8381 h 230771"/>
                    <a:gd name="connsiteX16" fmla="*/ 69361 w 92330"/>
                    <a:gd name="connsiteY16" fmla="*/ 7845 h 230771"/>
                    <a:gd name="connsiteX17" fmla="*/ 77742 w 92330"/>
                    <a:gd name="connsiteY17" fmla="*/ 27950 h 23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2330" h="230771">
                      <a:moveTo>
                        <a:pt x="98147" y="195398"/>
                      </a:moveTo>
                      <a:lnTo>
                        <a:pt x="98147" y="232322"/>
                      </a:lnTo>
                      <a:lnTo>
                        <a:pt x="0" y="232322"/>
                      </a:lnTo>
                      <a:lnTo>
                        <a:pt x="0" y="195398"/>
                      </a:lnTo>
                      <a:lnTo>
                        <a:pt x="24190" y="195398"/>
                      </a:lnTo>
                      <a:lnTo>
                        <a:pt x="24190" y="110289"/>
                      </a:lnTo>
                      <a:lnTo>
                        <a:pt x="0" y="110289"/>
                      </a:lnTo>
                      <a:lnTo>
                        <a:pt x="0" y="73366"/>
                      </a:lnTo>
                      <a:lnTo>
                        <a:pt x="74603" y="73366"/>
                      </a:lnTo>
                      <a:lnTo>
                        <a:pt x="74603" y="195675"/>
                      </a:lnTo>
                      <a:close/>
                      <a:moveTo>
                        <a:pt x="77742" y="27950"/>
                      </a:moveTo>
                      <a:cubicBezTo>
                        <a:pt x="77923" y="35482"/>
                        <a:pt x="74943" y="42746"/>
                        <a:pt x="69525" y="47981"/>
                      </a:cubicBezTo>
                      <a:cubicBezTo>
                        <a:pt x="64305" y="53108"/>
                        <a:pt x="57268" y="55962"/>
                        <a:pt x="49951" y="55920"/>
                      </a:cubicBezTo>
                      <a:cubicBezTo>
                        <a:pt x="42495" y="56022"/>
                        <a:pt x="35334" y="53011"/>
                        <a:pt x="30192" y="47612"/>
                      </a:cubicBezTo>
                      <a:cubicBezTo>
                        <a:pt x="19356" y="36816"/>
                        <a:pt x="19326" y="19282"/>
                        <a:pt x="30124" y="8449"/>
                      </a:cubicBezTo>
                      <a:cubicBezTo>
                        <a:pt x="30147" y="8426"/>
                        <a:pt x="30169" y="8403"/>
                        <a:pt x="30192" y="8381"/>
                      </a:cubicBezTo>
                      <a:cubicBezTo>
                        <a:pt x="40860" y="-2581"/>
                        <a:pt x="58397" y="-2821"/>
                        <a:pt x="69361" y="7845"/>
                      </a:cubicBezTo>
                      <a:cubicBezTo>
                        <a:pt x="74784" y="13121"/>
                        <a:pt x="77812" y="20385"/>
                        <a:pt x="77742" y="27950"/>
                      </a:cubicBezTo>
                      <a:close/>
                    </a:path>
                  </a:pathLst>
                </a:custGeom>
                <a:grpFill/>
                <a:ln w="9221" cap="flat">
                  <a:noFill/>
                  <a:prstDash val="solid"/>
                  <a:miter/>
                </a:ln>
              </p:spPr>
              <p:txBody>
                <a:bodyPr rtlCol="0" anchor="ctr"/>
                <a:lstStyle/>
                <a:p>
                  <a:endParaRPr lang="en-US" sz="1790"/>
                </a:p>
              </p:txBody>
            </p:sp>
            <p:sp>
              <p:nvSpPr>
                <p:cNvPr id="101" name="Freeform 100"/>
                <p:cNvSpPr/>
                <p:nvPr/>
              </p:nvSpPr>
              <p:spPr>
                <a:xfrm>
                  <a:off x="2595456" y="3064772"/>
                  <a:ext cx="184660" cy="230772"/>
                </a:xfrm>
                <a:custGeom>
                  <a:avLst/>
                  <a:gdLst>
                    <a:gd name="connsiteX0" fmla="*/ 114691 w 184660"/>
                    <a:gd name="connsiteY0" fmla="*/ 21974 h 230771"/>
                    <a:gd name="connsiteX1" fmla="*/ 114691 w 184660"/>
                    <a:gd name="connsiteY1" fmla="*/ 2682 h 230771"/>
                    <a:gd name="connsiteX2" fmla="*/ 191325 w 184660"/>
                    <a:gd name="connsiteY2" fmla="*/ 2682 h 230771"/>
                    <a:gd name="connsiteX3" fmla="*/ 191325 w 184660"/>
                    <a:gd name="connsiteY3" fmla="*/ 39605 h 230771"/>
                    <a:gd name="connsiteX4" fmla="*/ 165011 w 184660"/>
                    <a:gd name="connsiteY4" fmla="*/ 39605 h 230771"/>
                    <a:gd name="connsiteX5" fmla="*/ 165011 w 184660"/>
                    <a:gd name="connsiteY5" fmla="*/ 158314 h 230771"/>
                    <a:gd name="connsiteX6" fmla="*/ 144606 w 184660"/>
                    <a:gd name="connsiteY6" fmla="*/ 215269 h 230771"/>
                    <a:gd name="connsiteX7" fmla="*/ 81729 w 184660"/>
                    <a:gd name="connsiteY7" fmla="*/ 234931 h 230771"/>
                    <a:gd name="connsiteX8" fmla="*/ 11558 w 184660"/>
                    <a:gd name="connsiteY8" fmla="*/ 217761 h 230771"/>
                    <a:gd name="connsiteX9" fmla="*/ 36211 w 184660"/>
                    <a:gd name="connsiteY9" fmla="*/ 184345 h 230771"/>
                    <a:gd name="connsiteX10" fmla="*/ 74620 w 184660"/>
                    <a:gd name="connsiteY10" fmla="*/ 196530 h 230771"/>
                    <a:gd name="connsiteX11" fmla="*/ 99180 w 184660"/>
                    <a:gd name="connsiteY11" fmla="*/ 191823 h 230771"/>
                    <a:gd name="connsiteX12" fmla="*/ 111275 w 184660"/>
                    <a:gd name="connsiteY12" fmla="*/ 177145 h 230771"/>
                    <a:gd name="connsiteX13" fmla="*/ 114691 w 184660"/>
                    <a:gd name="connsiteY13" fmla="*/ 150468 h 230771"/>
                    <a:gd name="connsiteX14" fmla="*/ 114691 w 184660"/>
                    <a:gd name="connsiteY14" fmla="*/ 141145 h 230771"/>
                    <a:gd name="connsiteX15" fmla="*/ 65941 w 184660"/>
                    <a:gd name="connsiteY15" fmla="*/ 163391 h 230771"/>
                    <a:gd name="connsiteX16" fmla="*/ 31410 w 184660"/>
                    <a:gd name="connsiteY16" fmla="*/ 153053 h 230771"/>
                    <a:gd name="connsiteX17" fmla="*/ 8235 w 184660"/>
                    <a:gd name="connsiteY17" fmla="*/ 124068 h 230771"/>
                    <a:gd name="connsiteX18" fmla="*/ 17 w 184660"/>
                    <a:gd name="connsiteY18" fmla="*/ 81421 h 230771"/>
                    <a:gd name="connsiteX19" fmla="*/ 9250 w 184660"/>
                    <a:gd name="connsiteY19" fmla="*/ 39236 h 230771"/>
                    <a:gd name="connsiteX20" fmla="*/ 33810 w 184660"/>
                    <a:gd name="connsiteY20" fmla="*/ 10343 h 230771"/>
                    <a:gd name="connsiteX21" fmla="*/ 69172 w 184660"/>
                    <a:gd name="connsiteY21" fmla="*/ 5 h 230771"/>
                    <a:gd name="connsiteX22" fmla="*/ 114691 w 184660"/>
                    <a:gd name="connsiteY22" fmla="*/ 21974 h 230771"/>
                    <a:gd name="connsiteX23" fmla="*/ 82930 w 184660"/>
                    <a:gd name="connsiteY23" fmla="*/ 122683 h 230771"/>
                    <a:gd name="connsiteX24" fmla="*/ 105828 w 184660"/>
                    <a:gd name="connsiteY24" fmla="*/ 111975 h 230771"/>
                    <a:gd name="connsiteX25" fmla="*/ 115061 w 184660"/>
                    <a:gd name="connsiteY25" fmla="*/ 82437 h 230771"/>
                    <a:gd name="connsiteX26" fmla="*/ 106566 w 184660"/>
                    <a:gd name="connsiteY26" fmla="*/ 52159 h 230771"/>
                    <a:gd name="connsiteX27" fmla="*/ 83207 w 184660"/>
                    <a:gd name="connsiteY27" fmla="*/ 41174 h 230771"/>
                    <a:gd name="connsiteX28" fmla="*/ 60494 w 184660"/>
                    <a:gd name="connsiteY28" fmla="*/ 52528 h 230771"/>
                    <a:gd name="connsiteX29" fmla="*/ 60494 w 184660"/>
                    <a:gd name="connsiteY29" fmla="*/ 111145 h 230771"/>
                    <a:gd name="connsiteX30" fmla="*/ 82930 w 184660"/>
                    <a:gd name="connsiteY30" fmla="*/ 122683 h 23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84660" h="230771">
                      <a:moveTo>
                        <a:pt x="114691" y="21974"/>
                      </a:moveTo>
                      <a:lnTo>
                        <a:pt x="114691" y="2682"/>
                      </a:lnTo>
                      <a:lnTo>
                        <a:pt x="191325" y="2682"/>
                      </a:lnTo>
                      <a:lnTo>
                        <a:pt x="191325" y="39605"/>
                      </a:lnTo>
                      <a:lnTo>
                        <a:pt x="165011" y="39605"/>
                      </a:lnTo>
                      <a:lnTo>
                        <a:pt x="165011" y="158314"/>
                      </a:lnTo>
                      <a:cubicBezTo>
                        <a:pt x="165011" y="183238"/>
                        <a:pt x="158271" y="202253"/>
                        <a:pt x="144606" y="215269"/>
                      </a:cubicBezTo>
                      <a:cubicBezTo>
                        <a:pt x="130942" y="228284"/>
                        <a:pt x="110075" y="234931"/>
                        <a:pt x="81729" y="234931"/>
                      </a:cubicBezTo>
                      <a:cubicBezTo>
                        <a:pt x="50337" y="234931"/>
                        <a:pt x="26947" y="229207"/>
                        <a:pt x="11558" y="217761"/>
                      </a:cubicBezTo>
                      <a:lnTo>
                        <a:pt x="36211" y="184345"/>
                      </a:lnTo>
                      <a:cubicBezTo>
                        <a:pt x="47624" y="191914"/>
                        <a:pt x="60930" y="196135"/>
                        <a:pt x="74620" y="196530"/>
                      </a:cubicBezTo>
                      <a:cubicBezTo>
                        <a:pt x="83067" y="196971"/>
                        <a:pt x="91495" y="195356"/>
                        <a:pt x="99180" y="191823"/>
                      </a:cubicBezTo>
                      <a:cubicBezTo>
                        <a:pt x="104925" y="188637"/>
                        <a:pt x="109247" y="183392"/>
                        <a:pt x="111275" y="177145"/>
                      </a:cubicBezTo>
                      <a:cubicBezTo>
                        <a:pt x="113846" y="168496"/>
                        <a:pt x="115000" y="159487"/>
                        <a:pt x="114691" y="150468"/>
                      </a:cubicBezTo>
                      <a:lnTo>
                        <a:pt x="114691" y="141145"/>
                      </a:lnTo>
                      <a:cubicBezTo>
                        <a:pt x="101753" y="154334"/>
                        <a:pt x="84384" y="162259"/>
                        <a:pt x="65941" y="163391"/>
                      </a:cubicBezTo>
                      <a:cubicBezTo>
                        <a:pt x="53638" y="163600"/>
                        <a:pt x="41573" y="159988"/>
                        <a:pt x="31410" y="153053"/>
                      </a:cubicBezTo>
                      <a:cubicBezTo>
                        <a:pt x="21127" y="145746"/>
                        <a:pt x="13099" y="135705"/>
                        <a:pt x="8235" y="124068"/>
                      </a:cubicBezTo>
                      <a:cubicBezTo>
                        <a:pt x="2551" y="110581"/>
                        <a:pt x="-248" y="96054"/>
                        <a:pt x="17" y="81421"/>
                      </a:cubicBezTo>
                      <a:cubicBezTo>
                        <a:pt x="-64" y="66850"/>
                        <a:pt x="3089" y="52442"/>
                        <a:pt x="9250" y="39236"/>
                      </a:cubicBezTo>
                      <a:cubicBezTo>
                        <a:pt x="14502" y="27454"/>
                        <a:pt x="23026" y="17426"/>
                        <a:pt x="33810" y="10343"/>
                      </a:cubicBezTo>
                      <a:cubicBezTo>
                        <a:pt x="44303" y="3450"/>
                        <a:pt x="56618" y="-151"/>
                        <a:pt x="69172" y="5"/>
                      </a:cubicBezTo>
                      <a:cubicBezTo>
                        <a:pt x="86952" y="-214"/>
                        <a:pt x="103804" y="7920"/>
                        <a:pt x="114691" y="21974"/>
                      </a:cubicBezTo>
                      <a:close/>
                      <a:moveTo>
                        <a:pt x="82930" y="122683"/>
                      </a:moveTo>
                      <a:cubicBezTo>
                        <a:pt x="91808" y="122845"/>
                        <a:pt x="100262" y="118892"/>
                        <a:pt x="105828" y="111975"/>
                      </a:cubicBezTo>
                      <a:cubicBezTo>
                        <a:pt x="112342" y="103551"/>
                        <a:pt x="115618" y="93070"/>
                        <a:pt x="115061" y="82437"/>
                      </a:cubicBezTo>
                      <a:cubicBezTo>
                        <a:pt x="115653" y="71683"/>
                        <a:pt x="112666" y="61036"/>
                        <a:pt x="106566" y="52159"/>
                      </a:cubicBezTo>
                      <a:cubicBezTo>
                        <a:pt x="101067" y="44872"/>
                        <a:pt x="92328" y="40763"/>
                        <a:pt x="83207" y="41174"/>
                      </a:cubicBezTo>
                      <a:cubicBezTo>
                        <a:pt x="74201" y="40867"/>
                        <a:pt x="65651" y="45140"/>
                        <a:pt x="60494" y="52528"/>
                      </a:cubicBezTo>
                      <a:cubicBezTo>
                        <a:pt x="49305" y="70466"/>
                        <a:pt x="49305" y="93207"/>
                        <a:pt x="60494" y="111145"/>
                      </a:cubicBezTo>
                      <a:cubicBezTo>
                        <a:pt x="65555" y="118519"/>
                        <a:pt x="73986" y="122855"/>
                        <a:pt x="82930" y="122683"/>
                      </a:cubicBezTo>
                      <a:close/>
                    </a:path>
                  </a:pathLst>
                </a:custGeom>
                <a:grpFill/>
                <a:ln w="9221" cap="flat">
                  <a:noFill/>
                  <a:prstDash val="solid"/>
                  <a:miter/>
                </a:ln>
              </p:spPr>
              <p:txBody>
                <a:bodyPr rtlCol="0" anchor="ctr"/>
                <a:lstStyle/>
                <a:p>
                  <a:endParaRPr lang="en-US" sz="1790"/>
                </a:p>
              </p:txBody>
            </p:sp>
            <p:sp>
              <p:nvSpPr>
                <p:cNvPr id="102" name="Freeform 101"/>
                <p:cNvSpPr/>
                <p:nvPr/>
              </p:nvSpPr>
              <p:spPr>
                <a:xfrm>
                  <a:off x="2802108" y="2994161"/>
                  <a:ext cx="92330" cy="230772"/>
                </a:xfrm>
                <a:custGeom>
                  <a:avLst/>
                  <a:gdLst>
                    <a:gd name="connsiteX0" fmla="*/ 97870 w 92330"/>
                    <a:gd name="connsiteY0" fmla="*/ 195325 h 230771"/>
                    <a:gd name="connsiteX1" fmla="*/ 97870 w 92330"/>
                    <a:gd name="connsiteY1" fmla="*/ 232249 h 230771"/>
                    <a:gd name="connsiteX2" fmla="*/ 0 w 92330"/>
                    <a:gd name="connsiteY2" fmla="*/ 232249 h 230771"/>
                    <a:gd name="connsiteX3" fmla="*/ 0 w 92330"/>
                    <a:gd name="connsiteY3" fmla="*/ 195325 h 230771"/>
                    <a:gd name="connsiteX4" fmla="*/ 24006 w 92330"/>
                    <a:gd name="connsiteY4" fmla="*/ 195325 h 230771"/>
                    <a:gd name="connsiteX5" fmla="*/ 24006 w 92330"/>
                    <a:gd name="connsiteY5" fmla="*/ 110217 h 230771"/>
                    <a:gd name="connsiteX6" fmla="*/ 0 w 92330"/>
                    <a:gd name="connsiteY6" fmla="*/ 110217 h 230771"/>
                    <a:gd name="connsiteX7" fmla="*/ 0 w 92330"/>
                    <a:gd name="connsiteY7" fmla="*/ 73293 h 230771"/>
                    <a:gd name="connsiteX8" fmla="*/ 74511 w 92330"/>
                    <a:gd name="connsiteY8" fmla="*/ 73293 h 230771"/>
                    <a:gd name="connsiteX9" fmla="*/ 74511 w 92330"/>
                    <a:gd name="connsiteY9" fmla="*/ 195602 h 230771"/>
                    <a:gd name="connsiteX10" fmla="*/ 77373 w 92330"/>
                    <a:gd name="connsiteY10" fmla="*/ 27877 h 230771"/>
                    <a:gd name="connsiteX11" fmla="*/ 69155 w 92330"/>
                    <a:gd name="connsiteY11" fmla="*/ 47908 h 230771"/>
                    <a:gd name="connsiteX12" fmla="*/ 49581 w 92330"/>
                    <a:gd name="connsiteY12" fmla="*/ 55847 h 230771"/>
                    <a:gd name="connsiteX13" fmla="*/ 21651 w 92330"/>
                    <a:gd name="connsiteY13" fmla="*/ 27923 h 230771"/>
                    <a:gd name="connsiteX14" fmla="*/ 49581 w 92330"/>
                    <a:gd name="connsiteY14" fmla="*/ 0 h 230771"/>
                    <a:gd name="connsiteX15" fmla="*/ 77280 w 92330"/>
                    <a:gd name="connsiteY15" fmla="*/ 27693 h 23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2330" h="230771">
                      <a:moveTo>
                        <a:pt x="97870" y="195325"/>
                      </a:moveTo>
                      <a:lnTo>
                        <a:pt x="97870" y="232249"/>
                      </a:lnTo>
                      <a:lnTo>
                        <a:pt x="0" y="232249"/>
                      </a:lnTo>
                      <a:lnTo>
                        <a:pt x="0" y="195325"/>
                      </a:lnTo>
                      <a:lnTo>
                        <a:pt x="24006" y="195325"/>
                      </a:lnTo>
                      <a:lnTo>
                        <a:pt x="24006" y="110217"/>
                      </a:lnTo>
                      <a:lnTo>
                        <a:pt x="0" y="110217"/>
                      </a:lnTo>
                      <a:lnTo>
                        <a:pt x="0" y="73293"/>
                      </a:lnTo>
                      <a:lnTo>
                        <a:pt x="74511" y="73293"/>
                      </a:lnTo>
                      <a:lnTo>
                        <a:pt x="74511" y="195602"/>
                      </a:lnTo>
                      <a:close/>
                      <a:moveTo>
                        <a:pt x="77373" y="27877"/>
                      </a:moveTo>
                      <a:cubicBezTo>
                        <a:pt x="77600" y="35417"/>
                        <a:pt x="74613" y="42699"/>
                        <a:pt x="69155" y="47908"/>
                      </a:cubicBezTo>
                      <a:cubicBezTo>
                        <a:pt x="63935" y="53035"/>
                        <a:pt x="56899" y="55889"/>
                        <a:pt x="49581" y="55847"/>
                      </a:cubicBezTo>
                      <a:cubicBezTo>
                        <a:pt x="34156" y="55847"/>
                        <a:pt x="21651" y="43345"/>
                        <a:pt x="21651" y="27923"/>
                      </a:cubicBezTo>
                      <a:cubicBezTo>
                        <a:pt x="21651" y="12502"/>
                        <a:pt x="34156" y="0"/>
                        <a:pt x="49581" y="0"/>
                      </a:cubicBezTo>
                      <a:cubicBezTo>
                        <a:pt x="64755" y="295"/>
                        <a:pt x="76986" y="12522"/>
                        <a:pt x="77280" y="27693"/>
                      </a:cubicBezTo>
                      <a:close/>
                    </a:path>
                  </a:pathLst>
                </a:custGeom>
                <a:grpFill/>
                <a:ln w="9221" cap="flat">
                  <a:noFill/>
                  <a:prstDash val="solid"/>
                  <a:miter/>
                </a:ln>
              </p:spPr>
              <p:txBody>
                <a:bodyPr rtlCol="0" anchor="ctr"/>
                <a:lstStyle/>
                <a:p>
                  <a:endParaRPr lang="en-US" sz="1790"/>
                </a:p>
              </p:txBody>
            </p:sp>
            <p:sp>
              <p:nvSpPr>
                <p:cNvPr id="103" name="Freeform 102"/>
                <p:cNvSpPr/>
                <p:nvPr/>
              </p:nvSpPr>
              <p:spPr>
                <a:xfrm>
                  <a:off x="2902471" y="3006253"/>
                  <a:ext cx="92330" cy="221541"/>
                </a:xfrm>
                <a:custGeom>
                  <a:avLst/>
                  <a:gdLst>
                    <a:gd name="connsiteX0" fmla="*/ 99994 w 92330"/>
                    <a:gd name="connsiteY0" fmla="*/ 61201 h 221541"/>
                    <a:gd name="connsiteX1" fmla="*/ 99994 w 92330"/>
                    <a:gd name="connsiteY1" fmla="*/ 98124 h 221541"/>
                    <a:gd name="connsiteX2" fmla="*/ 70633 w 92330"/>
                    <a:gd name="connsiteY2" fmla="*/ 98124 h 221541"/>
                    <a:gd name="connsiteX3" fmla="*/ 70633 w 92330"/>
                    <a:gd name="connsiteY3" fmla="*/ 167541 h 221541"/>
                    <a:gd name="connsiteX4" fmla="*/ 73495 w 92330"/>
                    <a:gd name="connsiteY4" fmla="*/ 178618 h 221541"/>
                    <a:gd name="connsiteX5" fmla="*/ 84205 w 92330"/>
                    <a:gd name="connsiteY5" fmla="*/ 182402 h 221541"/>
                    <a:gd name="connsiteX6" fmla="*/ 99994 w 92330"/>
                    <a:gd name="connsiteY6" fmla="*/ 179079 h 221541"/>
                    <a:gd name="connsiteX7" fmla="*/ 99994 w 92330"/>
                    <a:gd name="connsiteY7" fmla="*/ 214249 h 221541"/>
                    <a:gd name="connsiteX8" fmla="*/ 61584 w 92330"/>
                    <a:gd name="connsiteY8" fmla="*/ 222280 h 221541"/>
                    <a:gd name="connsiteX9" fmla="*/ 30469 w 92330"/>
                    <a:gd name="connsiteY9" fmla="*/ 211756 h 221541"/>
                    <a:gd name="connsiteX10" fmla="*/ 20128 w 92330"/>
                    <a:gd name="connsiteY10" fmla="*/ 182033 h 221541"/>
                    <a:gd name="connsiteX11" fmla="*/ 20128 w 92330"/>
                    <a:gd name="connsiteY11" fmla="*/ 98124 h 221541"/>
                    <a:gd name="connsiteX12" fmla="*/ 0 w 92330"/>
                    <a:gd name="connsiteY12" fmla="*/ 98124 h 221541"/>
                    <a:gd name="connsiteX13" fmla="*/ 0 w 92330"/>
                    <a:gd name="connsiteY13" fmla="*/ 61201 h 221541"/>
                    <a:gd name="connsiteX14" fmla="*/ 20128 w 92330"/>
                    <a:gd name="connsiteY14" fmla="*/ 61201 h 221541"/>
                    <a:gd name="connsiteX15" fmla="*/ 20128 w 92330"/>
                    <a:gd name="connsiteY15" fmla="*/ 36277 h 221541"/>
                    <a:gd name="connsiteX16" fmla="*/ 70633 w 92330"/>
                    <a:gd name="connsiteY16" fmla="*/ 0 h 221541"/>
                    <a:gd name="connsiteX17" fmla="*/ 70633 w 92330"/>
                    <a:gd name="connsiteY17" fmla="*/ 61201 h 22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2330" h="221541">
                      <a:moveTo>
                        <a:pt x="99994" y="61201"/>
                      </a:moveTo>
                      <a:lnTo>
                        <a:pt x="99994" y="98124"/>
                      </a:lnTo>
                      <a:lnTo>
                        <a:pt x="70633" y="98124"/>
                      </a:lnTo>
                      <a:lnTo>
                        <a:pt x="70633" y="167541"/>
                      </a:lnTo>
                      <a:cubicBezTo>
                        <a:pt x="70314" y="171450"/>
                        <a:pt x="71323" y="175352"/>
                        <a:pt x="73495" y="178618"/>
                      </a:cubicBezTo>
                      <a:cubicBezTo>
                        <a:pt x="76290" y="181464"/>
                        <a:pt x="80242" y="182861"/>
                        <a:pt x="84205" y="182402"/>
                      </a:cubicBezTo>
                      <a:cubicBezTo>
                        <a:pt x="89617" y="182186"/>
                        <a:pt x="94954" y="181063"/>
                        <a:pt x="99994" y="179079"/>
                      </a:cubicBezTo>
                      <a:lnTo>
                        <a:pt x="99994" y="214249"/>
                      </a:lnTo>
                      <a:cubicBezTo>
                        <a:pt x="87807" y="219307"/>
                        <a:pt x="74778" y="222031"/>
                        <a:pt x="61584" y="222280"/>
                      </a:cubicBezTo>
                      <a:cubicBezTo>
                        <a:pt x="50211" y="223161"/>
                        <a:pt x="38972" y="219359"/>
                        <a:pt x="30469" y="211756"/>
                      </a:cubicBezTo>
                      <a:cubicBezTo>
                        <a:pt x="23148" y="203651"/>
                        <a:pt x="19419" y="192930"/>
                        <a:pt x="20128" y="182033"/>
                      </a:cubicBezTo>
                      <a:lnTo>
                        <a:pt x="20128" y="98124"/>
                      </a:lnTo>
                      <a:lnTo>
                        <a:pt x="0" y="98124"/>
                      </a:lnTo>
                      <a:lnTo>
                        <a:pt x="0" y="61201"/>
                      </a:lnTo>
                      <a:lnTo>
                        <a:pt x="20128" y="61201"/>
                      </a:lnTo>
                      <a:lnTo>
                        <a:pt x="20128" y="36277"/>
                      </a:lnTo>
                      <a:lnTo>
                        <a:pt x="70633" y="0"/>
                      </a:lnTo>
                      <a:lnTo>
                        <a:pt x="70633" y="61201"/>
                      </a:lnTo>
                      <a:close/>
                    </a:path>
                  </a:pathLst>
                </a:custGeom>
                <a:grpFill/>
                <a:ln w="9221" cap="flat">
                  <a:noFill/>
                  <a:prstDash val="solid"/>
                  <a:miter/>
                </a:ln>
              </p:spPr>
              <p:txBody>
                <a:bodyPr rtlCol="0" anchor="ctr"/>
                <a:lstStyle/>
                <a:p>
                  <a:endParaRPr lang="en-US" sz="1790"/>
                </a:p>
              </p:txBody>
            </p:sp>
            <p:sp>
              <p:nvSpPr>
                <p:cNvPr id="104" name="Freeform 103"/>
                <p:cNvSpPr/>
                <p:nvPr/>
              </p:nvSpPr>
              <p:spPr>
                <a:xfrm>
                  <a:off x="3022643" y="3064038"/>
                  <a:ext cx="175427" cy="156925"/>
                </a:xfrm>
                <a:custGeom>
                  <a:avLst/>
                  <a:gdLst>
                    <a:gd name="connsiteX0" fmla="*/ 151464 w 175427"/>
                    <a:gd name="connsiteY0" fmla="*/ 66647 h 156924"/>
                    <a:gd name="connsiteX1" fmla="*/ 151464 w 175427"/>
                    <a:gd name="connsiteY1" fmla="*/ 125448 h 156924"/>
                    <a:gd name="connsiteX2" fmla="*/ 177132 w 175427"/>
                    <a:gd name="connsiteY2" fmla="*/ 125448 h 156924"/>
                    <a:gd name="connsiteX3" fmla="*/ 177132 w 175427"/>
                    <a:gd name="connsiteY3" fmla="*/ 162371 h 156924"/>
                    <a:gd name="connsiteX4" fmla="*/ 100959 w 175427"/>
                    <a:gd name="connsiteY4" fmla="*/ 162371 h 156924"/>
                    <a:gd name="connsiteX5" fmla="*/ 100959 w 175427"/>
                    <a:gd name="connsiteY5" fmla="*/ 149909 h 156924"/>
                    <a:gd name="connsiteX6" fmla="*/ 57656 w 175427"/>
                    <a:gd name="connsiteY6" fmla="*/ 164771 h 156924"/>
                    <a:gd name="connsiteX7" fmla="*/ 15831 w 175427"/>
                    <a:gd name="connsiteY7" fmla="*/ 151109 h 156924"/>
                    <a:gd name="connsiteX8" fmla="*/ 42 w 175427"/>
                    <a:gd name="connsiteY8" fmla="*/ 114832 h 156924"/>
                    <a:gd name="connsiteX9" fmla="*/ 17677 w 175427"/>
                    <a:gd name="connsiteY9" fmla="*/ 76062 h 156924"/>
                    <a:gd name="connsiteX10" fmla="*/ 64489 w 175427"/>
                    <a:gd name="connsiteY10" fmla="*/ 61478 h 156924"/>
                    <a:gd name="connsiteX11" fmla="*/ 82955 w 175427"/>
                    <a:gd name="connsiteY11" fmla="*/ 63693 h 156924"/>
                    <a:gd name="connsiteX12" fmla="*/ 101421 w 175427"/>
                    <a:gd name="connsiteY12" fmla="*/ 71170 h 156924"/>
                    <a:gd name="connsiteX13" fmla="*/ 101421 w 175427"/>
                    <a:gd name="connsiteY13" fmla="*/ 58801 h 156924"/>
                    <a:gd name="connsiteX14" fmla="*/ 93849 w 175427"/>
                    <a:gd name="connsiteY14" fmla="*/ 39508 h 156924"/>
                    <a:gd name="connsiteX15" fmla="*/ 71136 w 175427"/>
                    <a:gd name="connsiteY15" fmla="*/ 32216 h 156924"/>
                    <a:gd name="connsiteX16" fmla="*/ 41960 w 175427"/>
                    <a:gd name="connsiteY16" fmla="*/ 44954 h 156924"/>
                    <a:gd name="connsiteX17" fmla="*/ 1150 w 175427"/>
                    <a:gd name="connsiteY17" fmla="*/ 37477 h 156924"/>
                    <a:gd name="connsiteX18" fmla="*/ 77969 w 175427"/>
                    <a:gd name="connsiteY18" fmla="*/ 0 h 156924"/>
                    <a:gd name="connsiteX19" fmla="*/ 134844 w 175427"/>
                    <a:gd name="connsiteY19" fmla="*/ 16431 h 156924"/>
                    <a:gd name="connsiteX20" fmla="*/ 151464 w 175427"/>
                    <a:gd name="connsiteY20" fmla="*/ 66647 h 156924"/>
                    <a:gd name="connsiteX21" fmla="*/ 69013 w 175427"/>
                    <a:gd name="connsiteY21" fmla="*/ 132648 h 156924"/>
                    <a:gd name="connsiteX22" fmla="*/ 100959 w 175427"/>
                    <a:gd name="connsiteY22" fmla="*/ 116309 h 156924"/>
                    <a:gd name="connsiteX23" fmla="*/ 100959 w 175427"/>
                    <a:gd name="connsiteY23" fmla="*/ 102094 h 156924"/>
                    <a:gd name="connsiteX24" fmla="*/ 70952 w 175427"/>
                    <a:gd name="connsiteY24" fmla="*/ 91478 h 156924"/>
                    <a:gd name="connsiteX25" fmla="*/ 54332 w 175427"/>
                    <a:gd name="connsiteY25" fmla="*/ 96647 h 156924"/>
                    <a:gd name="connsiteX26" fmla="*/ 48608 w 175427"/>
                    <a:gd name="connsiteY26" fmla="*/ 111324 h 156924"/>
                    <a:gd name="connsiteX27" fmla="*/ 69013 w 175427"/>
                    <a:gd name="connsiteY27" fmla="*/ 132648 h 15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5427" h="156924">
                      <a:moveTo>
                        <a:pt x="151464" y="66647"/>
                      </a:moveTo>
                      <a:lnTo>
                        <a:pt x="151464" y="125448"/>
                      </a:lnTo>
                      <a:lnTo>
                        <a:pt x="177132" y="125448"/>
                      </a:lnTo>
                      <a:lnTo>
                        <a:pt x="177132" y="162371"/>
                      </a:lnTo>
                      <a:lnTo>
                        <a:pt x="100959" y="162371"/>
                      </a:lnTo>
                      <a:lnTo>
                        <a:pt x="100959" y="149909"/>
                      </a:lnTo>
                      <a:cubicBezTo>
                        <a:pt x="88385" y="159175"/>
                        <a:pt x="73271" y="164362"/>
                        <a:pt x="57656" y="164771"/>
                      </a:cubicBezTo>
                      <a:cubicBezTo>
                        <a:pt x="42513" y="165478"/>
                        <a:pt x="27635" y="160619"/>
                        <a:pt x="15831" y="151109"/>
                      </a:cubicBezTo>
                      <a:cubicBezTo>
                        <a:pt x="5265" y="142090"/>
                        <a:pt x="-558" y="128709"/>
                        <a:pt x="42" y="114832"/>
                      </a:cubicBezTo>
                      <a:cubicBezTo>
                        <a:pt x="-478" y="99861"/>
                        <a:pt x="6049" y="85510"/>
                        <a:pt x="17677" y="76062"/>
                      </a:cubicBezTo>
                      <a:cubicBezTo>
                        <a:pt x="31061" y="65812"/>
                        <a:pt x="47650" y="60644"/>
                        <a:pt x="64489" y="61478"/>
                      </a:cubicBezTo>
                      <a:cubicBezTo>
                        <a:pt x="70717" y="61367"/>
                        <a:pt x="76930" y="62112"/>
                        <a:pt x="82955" y="63693"/>
                      </a:cubicBezTo>
                      <a:cubicBezTo>
                        <a:pt x="89330" y="65606"/>
                        <a:pt x="95512" y="68109"/>
                        <a:pt x="101421" y="71170"/>
                      </a:cubicBezTo>
                      <a:lnTo>
                        <a:pt x="101421" y="58801"/>
                      </a:lnTo>
                      <a:cubicBezTo>
                        <a:pt x="101722" y="51592"/>
                        <a:pt x="98974" y="44589"/>
                        <a:pt x="93849" y="39508"/>
                      </a:cubicBezTo>
                      <a:cubicBezTo>
                        <a:pt x="87523" y="34202"/>
                        <a:pt x="79370" y="31584"/>
                        <a:pt x="71136" y="32216"/>
                      </a:cubicBezTo>
                      <a:cubicBezTo>
                        <a:pt x="60069" y="32251"/>
                        <a:pt x="49509" y="36862"/>
                        <a:pt x="41960" y="44954"/>
                      </a:cubicBezTo>
                      <a:lnTo>
                        <a:pt x="1150" y="37477"/>
                      </a:lnTo>
                      <a:cubicBezTo>
                        <a:pt x="13461" y="12862"/>
                        <a:pt x="39067" y="369"/>
                        <a:pt x="77969" y="0"/>
                      </a:cubicBezTo>
                      <a:cubicBezTo>
                        <a:pt x="104560" y="0"/>
                        <a:pt x="123580" y="5446"/>
                        <a:pt x="134844" y="16431"/>
                      </a:cubicBezTo>
                      <a:cubicBezTo>
                        <a:pt x="146108" y="27416"/>
                        <a:pt x="151464" y="43754"/>
                        <a:pt x="151464" y="66647"/>
                      </a:cubicBezTo>
                      <a:close/>
                      <a:moveTo>
                        <a:pt x="69013" y="132648"/>
                      </a:moveTo>
                      <a:cubicBezTo>
                        <a:pt x="81259" y="131150"/>
                        <a:pt x="92578" y="125361"/>
                        <a:pt x="100959" y="116309"/>
                      </a:cubicBezTo>
                      <a:lnTo>
                        <a:pt x="100959" y="102094"/>
                      </a:lnTo>
                      <a:cubicBezTo>
                        <a:pt x="92198" y="95720"/>
                        <a:pt x="81772" y="92032"/>
                        <a:pt x="70952" y="91478"/>
                      </a:cubicBezTo>
                      <a:cubicBezTo>
                        <a:pt x="64964" y="91098"/>
                        <a:pt x="59047" y="92938"/>
                        <a:pt x="54332" y="96647"/>
                      </a:cubicBezTo>
                      <a:cubicBezTo>
                        <a:pt x="50327" y="100439"/>
                        <a:pt x="48228" y="105823"/>
                        <a:pt x="48608" y="111324"/>
                      </a:cubicBezTo>
                      <a:cubicBezTo>
                        <a:pt x="48608" y="125817"/>
                        <a:pt x="55440" y="132648"/>
                        <a:pt x="69013" y="132648"/>
                      </a:cubicBezTo>
                      <a:close/>
                    </a:path>
                  </a:pathLst>
                </a:custGeom>
                <a:grpFill/>
                <a:ln w="9221" cap="flat">
                  <a:noFill/>
                  <a:prstDash val="solid"/>
                  <a:miter/>
                </a:ln>
              </p:spPr>
              <p:txBody>
                <a:bodyPr rtlCol="0" anchor="ctr"/>
                <a:lstStyle/>
                <a:p>
                  <a:endParaRPr lang="en-US" sz="1790"/>
                </a:p>
              </p:txBody>
            </p:sp>
            <p:sp>
              <p:nvSpPr>
                <p:cNvPr id="105" name="Freeform 104"/>
                <p:cNvSpPr/>
                <p:nvPr/>
              </p:nvSpPr>
              <p:spPr>
                <a:xfrm>
                  <a:off x="3213070" y="2998314"/>
                  <a:ext cx="92330" cy="221541"/>
                </a:xfrm>
                <a:custGeom>
                  <a:avLst/>
                  <a:gdLst>
                    <a:gd name="connsiteX0" fmla="*/ 98147 w 92330"/>
                    <a:gd name="connsiteY0" fmla="*/ 191172 h 221541"/>
                    <a:gd name="connsiteX1" fmla="*/ 98147 w 92330"/>
                    <a:gd name="connsiteY1" fmla="*/ 228095 h 221541"/>
                    <a:gd name="connsiteX2" fmla="*/ 0 w 92330"/>
                    <a:gd name="connsiteY2" fmla="*/ 228095 h 221541"/>
                    <a:gd name="connsiteX3" fmla="*/ 0 w 92330"/>
                    <a:gd name="connsiteY3" fmla="*/ 191172 h 221541"/>
                    <a:gd name="connsiteX4" fmla="*/ 24837 w 92330"/>
                    <a:gd name="connsiteY4" fmla="*/ 191172 h 221541"/>
                    <a:gd name="connsiteX5" fmla="*/ 24837 w 92330"/>
                    <a:gd name="connsiteY5" fmla="*/ 36370 h 221541"/>
                    <a:gd name="connsiteX6" fmla="*/ 0 w 92330"/>
                    <a:gd name="connsiteY6" fmla="*/ 36370 h 221541"/>
                    <a:gd name="connsiteX7" fmla="*/ 0 w 92330"/>
                    <a:gd name="connsiteY7" fmla="*/ 0 h 221541"/>
                    <a:gd name="connsiteX8" fmla="*/ 75618 w 92330"/>
                    <a:gd name="connsiteY8" fmla="*/ 0 h 221541"/>
                    <a:gd name="connsiteX9" fmla="*/ 75618 w 92330"/>
                    <a:gd name="connsiteY9" fmla="*/ 191172 h 22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30" h="221541">
                      <a:moveTo>
                        <a:pt x="98147" y="191172"/>
                      </a:moveTo>
                      <a:lnTo>
                        <a:pt x="98147" y="228095"/>
                      </a:lnTo>
                      <a:lnTo>
                        <a:pt x="0" y="228095"/>
                      </a:lnTo>
                      <a:lnTo>
                        <a:pt x="0" y="191172"/>
                      </a:lnTo>
                      <a:lnTo>
                        <a:pt x="24837" y="191172"/>
                      </a:lnTo>
                      <a:lnTo>
                        <a:pt x="24837" y="36370"/>
                      </a:lnTo>
                      <a:lnTo>
                        <a:pt x="0" y="36370"/>
                      </a:lnTo>
                      <a:lnTo>
                        <a:pt x="0" y="0"/>
                      </a:lnTo>
                      <a:lnTo>
                        <a:pt x="75618" y="0"/>
                      </a:lnTo>
                      <a:lnTo>
                        <a:pt x="75618" y="191172"/>
                      </a:lnTo>
                      <a:close/>
                    </a:path>
                  </a:pathLst>
                </a:custGeom>
                <a:grpFill/>
                <a:ln w="9221" cap="flat">
                  <a:noFill/>
                  <a:prstDash val="solid"/>
                  <a:miter/>
                </a:ln>
              </p:spPr>
              <p:txBody>
                <a:bodyPr rtlCol="0" anchor="ctr"/>
                <a:lstStyle/>
                <a:p>
                  <a:endParaRPr lang="en-US" sz="1790"/>
                </a:p>
              </p:txBody>
            </p:sp>
            <p:sp>
              <p:nvSpPr>
                <p:cNvPr id="106" name="Freeform 105"/>
                <p:cNvSpPr/>
                <p:nvPr/>
              </p:nvSpPr>
              <p:spPr>
                <a:xfrm>
                  <a:off x="3324697" y="2998314"/>
                  <a:ext cx="92330" cy="221541"/>
                </a:xfrm>
                <a:custGeom>
                  <a:avLst/>
                  <a:gdLst>
                    <a:gd name="connsiteX0" fmla="*/ 98239 w 92330"/>
                    <a:gd name="connsiteY0" fmla="*/ 191172 h 221541"/>
                    <a:gd name="connsiteX1" fmla="*/ 98239 w 92330"/>
                    <a:gd name="connsiteY1" fmla="*/ 228095 h 221541"/>
                    <a:gd name="connsiteX2" fmla="*/ 0 w 92330"/>
                    <a:gd name="connsiteY2" fmla="*/ 228095 h 221541"/>
                    <a:gd name="connsiteX3" fmla="*/ 0 w 92330"/>
                    <a:gd name="connsiteY3" fmla="*/ 191172 h 221541"/>
                    <a:gd name="connsiteX4" fmla="*/ 24744 w 92330"/>
                    <a:gd name="connsiteY4" fmla="*/ 191172 h 221541"/>
                    <a:gd name="connsiteX5" fmla="*/ 24744 w 92330"/>
                    <a:gd name="connsiteY5" fmla="*/ 36370 h 221541"/>
                    <a:gd name="connsiteX6" fmla="*/ 0 w 92330"/>
                    <a:gd name="connsiteY6" fmla="*/ 36370 h 221541"/>
                    <a:gd name="connsiteX7" fmla="*/ 0 w 92330"/>
                    <a:gd name="connsiteY7" fmla="*/ 0 h 221541"/>
                    <a:gd name="connsiteX8" fmla="*/ 75526 w 92330"/>
                    <a:gd name="connsiteY8" fmla="*/ 0 h 221541"/>
                    <a:gd name="connsiteX9" fmla="*/ 75526 w 92330"/>
                    <a:gd name="connsiteY9" fmla="*/ 191172 h 22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30" h="221541">
                      <a:moveTo>
                        <a:pt x="98239" y="191172"/>
                      </a:moveTo>
                      <a:lnTo>
                        <a:pt x="98239" y="228095"/>
                      </a:lnTo>
                      <a:lnTo>
                        <a:pt x="0" y="228095"/>
                      </a:lnTo>
                      <a:lnTo>
                        <a:pt x="0" y="191172"/>
                      </a:lnTo>
                      <a:lnTo>
                        <a:pt x="24744" y="191172"/>
                      </a:lnTo>
                      <a:lnTo>
                        <a:pt x="24744" y="36370"/>
                      </a:lnTo>
                      <a:lnTo>
                        <a:pt x="0" y="36370"/>
                      </a:lnTo>
                      <a:lnTo>
                        <a:pt x="0" y="0"/>
                      </a:lnTo>
                      <a:lnTo>
                        <a:pt x="75526" y="0"/>
                      </a:lnTo>
                      <a:lnTo>
                        <a:pt x="75526" y="191172"/>
                      </a:lnTo>
                      <a:close/>
                    </a:path>
                  </a:pathLst>
                </a:custGeom>
                <a:grpFill/>
                <a:ln w="9221" cap="flat">
                  <a:noFill/>
                  <a:prstDash val="solid"/>
                  <a:miter/>
                </a:ln>
              </p:spPr>
              <p:txBody>
                <a:bodyPr rtlCol="0" anchor="ctr"/>
                <a:lstStyle/>
                <a:p>
                  <a:endParaRPr lang="en-US" sz="1790"/>
                </a:p>
              </p:txBody>
            </p:sp>
            <p:sp>
              <p:nvSpPr>
                <p:cNvPr id="107" name="Freeform 106"/>
                <p:cNvSpPr/>
                <p:nvPr/>
              </p:nvSpPr>
              <p:spPr>
                <a:xfrm>
                  <a:off x="3428015" y="3067454"/>
                  <a:ext cx="184660" cy="221541"/>
                </a:xfrm>
                <a:custGeom>
                  <a:avLst/>
                  <a:gdLst>
                    <a:gd name="connsiteX0" fmla="*/ 76449 w 184660"/>
                    <a:gd name="connsiteY0" fmla="*/ 36924 h 221541"/>
                    <a:gd name="connsiteX1" fmla="*/ 103133 w 184660"/>
                    <a:gd name="connsiteY1" fmla="*/ 107817 h 221541"/>
                    <a:gd name="connsiteX2" fmla="*/ 130832 w 184660"/>
                    <a:gd name="connsiteY2" fmla="*/ 36924 h 221541"/>
                    <a:gd name="connsiteX3" fmla="*/ 110150 w 184660"/>
                    <a:gd name="connsiteY3" fmla="*/ 36924 h 221541"/>
                    <a:gd name="connsiteX4" fmla="*/ 110150 w 184660"/>
                    <a:gd name="connsiteY4" fmla="*/ 0 h 221541"/>
                    <a:gd name="connsiteX5" fmla="*/ 193247 w 184660"/>
                    <a:gd name="connsiteY5" fmla="*/ 0 h 221541"/>
                    <a:gd name="connsiteX6" fmla="*/ 193247 w 184660"/>
                    <a:gd name="connsiteY6" fmla="*/ 36924 h 221541"/>
                    <a:gd name="connsiteX7" fmla="*/ 170349 w 184660"/>
                    <a:gd name="connsiteY7" fmla="*/ 36924 h 221541"/>
                    <a:gd name="connsiteX8" fmla="*/ 94546 w 184660"/>
                    <a:gd name="connsiteY8" fmla="*/ 230126 h 221541"/>
                    <a:gd name="connsiteX9" fmla="*/ 39148 w 184660"/>
                    <a:gd name="connsiteY9" fmla="*/ 230126 h 221541"/>
                    <a:gd name="connsiteX10" fmla="*/ 39148 w 184660"/>
                    <a:gd name="connsiteY10" fmla="*/ 193202 h 221541"/>
                    <a:gd name="connsiteX11" fmla="*/ 69525 w 184660"/>
                    <a:gd name="connsiteY11" fmla="*/ 193202 h 221541"/>
                    <a:gd name="connsiteX12" fmla="*/ 79958 w 184660"/>
                    <a:gd name="connsiteY12" fmla="*/ 165048 h 221541"/>
                    <a:gd name="connsiteX13" fmla="*/ 23083 w 184660"/>
                    <a:gd name="connsiteY13" fmla="*/ 36924 h 221541"/>
                    <a:gd name="connsiteX14" fmla="*/ 0 w 184660"/>
                    <a:gd name="connsiteY14" fmla="*/ 36924 h 221541"/>
                    <a:gd name="connsiteX15" fmla="*/ 0 w 184660"/>
                    <a:gd name="connsiteY15" fmla="*/ 0 h 221541"/>
                    <a:gd name="connsiteX16" fmla="*/ 95377 w 184660"/>
                    <a:gd name="connsiteY16" fmla="*/ 0 h 221541"/>
                    <a:gd name="connsiteX17" fmla="*/ 95377 w 184660"/>
                    <a:gd name="connsiteY17" fmla="*/ 36924 h 22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4660" h="221541">
                      <a:moveTo>
                        <a:pt x="76449" y="36924"/>
                      </a:moveTo>
                      <a:lnTo>
                        <a:pt x="103133" y="107817"/>
                      </a:lnTo>
                      <a:lnTo>
                        <a:pt x="130832" y="36924"/>
                      </a:lnTo>
                      <a:lnTo>
                        <a:pt x="110150" y="36924"/>
                      </a:lnTo>
                      <a:lnTo>
                        <a:pt x="110150" y="0"/>
                      </a:lnTo>
                      <a:lnTo>
                        <a:pt x="193247" y="0"/>
                      </a:lnTo>
                      <a:lnTo>
                        <a:pt x="193247" y="36924"/>
                      </a:lnTo>
                      <a:lnTo>
                        <a:pt x="170349" y="36924"/>
                      </a:lnTo>
                      <a:lnTo>
                        <a:pt x="94546" y="230126"/>
                      </a:lnTo>
                      <a:lnTo>
                        <a:pt x="39148" y="230126"/>
                      </a:lnTo>
                      <a:lnTo>
                        <a:pt x="39148" y="193202"/>
                      </a:lnTo>
                      <a:lnTo>
                        <a:pt x="69525" y="193202"/>
                      </a:lnTo>
                      <a:lnTo>
                        <a:pt x="79958" y="165048"/>
                      </a:lnTo>
                      <a:lnTo>
                        <a:pt x="23083" y="36924"/>
                      </a:lnTo>
                      <a:lnTo>
                        <a:pt x="0" y="36924"/>
                      </a:lnTo>
                      <a:lnTo>
                        <a:pt x="0" y="0"/>
                      </a:lnTo>
                      <a:lnTo>
                        <a:pt x="95377" y="0"/>
                      </a:lnTo>
                      <a:lnTo>
                        <a:pt x="95377" y="36924"/>
                      </a:lnTo>
                      <a:close/>
                    </a:path>
                  </a:pathLst>
                </a:custGeom>
                <a:grpFill/>
                <a:ln w="9221" cap="flat">
                  <a:noFill/>
                  <a:prstDash val="solid"/>
                  <a:miter/>
                </a:ln>
              </p:spPr>
              <p:txBody>
                <a:bodyPr rtlCol="0" anchor="ctr"/>
                <a:lstStyle/>
                <a:p>
                  <a:endParaRPr lang="en-US" sz="1790"/>
                </a:p>
              </p:txBody>
            </p:sp>
          </p:grpSp>
          <p:grpSp>
            <p:nvGrpSpPr>
              <p:cNvPr id="140" name="Group 139"/>
              <p:cNvGrpSpPr>
                <a:grpSpLocks noChangeAspect="1"/>
              </p:cNvGrpSpPr>
              <p:nvPr userDrawn="1"/>
            </p:nvGrpSpPr>
            <p:grpSpPr>
              <a:xfrm>
                <a:off x="6887278" y="2544894"/>
                <a:ext cx="632858" cy="157676"/>
                <a:chOff x="1146433" y="4064389"/>
                <a:chExt cx="359354" cy="89536"/>
              </a:xfrm>
              <a:grpFill/>
            </p:grpSpPr>
            <p:sp>
              <p:nvSpPr>
                <p:cNvPr id="108" name="Freeform 107"/>
                <p:cNvSpPr/>
                <p:nvPr/>
              </p:nvSpPr>
              <p:spPr>
                <a:xfrm>
                  <a:off x="1146433" y="4065005"/>
                  <a:ext cx="83097" cy="83078"/>
                </a:xfrm>
                <a:custGeom>
                  <a:avLst/>
                  <a:gdLst>
                    <a:gd name="connsiteX0" fmla="*/ 73875 w 83097"/>
                    <a:gd name="connsiteY0" fmla="*/ 10806 h 83077"/>
                    <a:gd name="connsiteX1" fmla="*/ 73875 w 83097"/>
                    <a:gd name="connsiteY1" fmla="*/ 1575 h 83077"/>
                    <a:gd name="connsiteX2" fmla="*/ 85047 w 83097"/>
                    <a:gd name="connsiteY2" fmla="*/ 1575 h 83077"/>
                    <a:gd name="connsiteX3" fmla="*/ 85047 w 83097"/>
                    <a:gd name="connsiteY3" fmla="*/ 29822 h 83077"/>
                    <a:gd name="connsiteX4" fmla="*/ 73598 w 83097"/>
                    <a:gd name="connsiteY4" fmla="*/ 29822 h 83077"/>
                    <a:gd name="connsiteX5" fmla="*/ 61687 w 83097"/>
                    <a:gd name="connsiteY5" fmla="*/ 16622 h 83077"/>
                    <a:gd name="connsiteX6" fmla="*/ 45068 w 83097"/>
                    <a:gd name="connsiteY6" fmla="*/ 11822 h 83077"/>
                    <a:gd name="connsiteX7" fmla="*/ 29557 w 83097"/>
                    <a:gd name="connsiteY7" fmla="*/ 16437 h 83077"/>
                    <a:gd name="connsiteX8" fmla="*/ 18846 w 83097"/>
                    <a:gd name="connsiteY8" fmla="*/ 28807 h 83077"/>
                    <a:gd name="connsiteX9" fmla="*/ 18846 w 83097"/>
                    <a:gd name="connsiteY9" fmla="*/ 62222 h 83077"/>
                    <a:gd name="connsiteX10" fmla="*/ 29834 w 83097"/>
                    <a:gd name="connsiteY10" fmla="*/ 74592 h 83077"/>
                    <a:gd name="connsiteX11" fmla="*/ 45530 w 83097"/>
                    <a:gd name="connsiteY11" fmla="*/ 79207 h 83077"/>
                    <a:gd name="connsiteX12" fmla="*/ 63996 w 83097"/>
                    <a:gd name="connsiteY12" fmla="*/ 72745 h 83077"/>
                    <a:gd name="connsiteX13" fmla="*/ 75906 w 83097"/>
                    <a:gd name="connsiteY13" fmla="*/ 54284 h 83077"/>
                    <a:gd name="connsiteX14" fmla="*/ 87171 w 83097"/>
                    <a:gd name="connsiteY14" fmla="*/ 60191 h 83077"/>
                    <a:gd name="connsiteX15" fmla="*/ 71013 w 83097"/>
                    <a:gd name="connsiteY15" fmla="*/ 83084 h 83077"/>
                    <a:gd name="connsiteX16" fmla="*/ 43868 w 83097"/>
                    <a:gd name="connsiteY16" fmla="*/ 91207 h 83077"/>
                    <a:gd name="connsiteX17" fmla="*/ 5551 w 83097"/>
                    <a:gd name="connsiteY17" fmla="*/ 68684 h 83077"/>
                    <a:gd name="connsiteX18" fmla="*/ 11 w 83097"/>
                    <a:gd name="connsiteY18" fmla="*/ 45976 h 83077"/>
                    <a:gd name="connsiteX19" fmla="*/ 5643 w 83097"/>
                    <a:gd name="connsiteY19" fmla="*/ 22068 h 83077"/>
                    <a:gd name="connsiteX20" fmla="*/ 21247 w 83097"/>
                    <a:gd name="connsiteY20" fmla="*/ 5730 h 83077"/>
                    <a:gd name="connsiteX21" fmla="*/ 44052 w 83097"/>
                    <a:gd name="connsiteY21" fmla="*/ 7 h 83077"/>
                    <a:gd name="connsiteX22" fmla="*/ 59933 w 83097"/>
                    <a:gd name="connsiteY22" fmla="*/ 2868 h 83077"/>
                    <a:gd name="connsiteX23" fmla="*/ 73875 w 83097"/>
                    <a:gd name="connsiteY23" fmla="*/ 10806 h 8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3097" h="83077">
                      <a:moveTo>
                        <a:pt x="73875" y="10806"/>
                      </a:moveTo>
                      <a:lnTo>
                        <a:pt x="73875" y="1575"/>
                      </a:lnTo>
                      <a:lnTo>
                        <a:pt x="85047" y="1575"/>
                      </a:lnTo>
                      <a:lnTo>
                        <a:pt x="85047" y="29822"/>
                      </a:lnTo>
                      <a:lnTo>
                        <a:pt x="73598" y="29822"/>
                      </a:lnTo>
                      <a:cubicBezTo>
                        <a:pt x="70937" y="24398"/>
                        <a:pt x="66811" y="19826"/>
                        <a:pt x="61687" y="16622"/>
                      </a:cubicBezTo>
                      <a:cubicBezTo>
                        <a:pt x="56723" y="13460"/>
                        <a:pt x="50954" y="11793"/>
                        <a:pt x="45068" y="11822"/>
                      </a:cubicBezTo>
                      <a:cubicBezTo>
                        <a:pt x="39548" y="11748"/>
                        <a:pt x="34137" y="13358"/>
                        <a:pt x="29557" y="16437"/>
                      </a:cubicBezTo>
                      <a:cubicBezTo>
                        <a:pt x="24964" y="19551"/>
                        <a:pt x="21271" y="23816"/>
                        <a:pt x="18846" y="28807"/>
                      </a:cubicBezTo>
                      <a:cubicBezTo>
                        <a:pt x="13516" y="39308"/>
                        <a:pt x="13516" y="51721"/>
                        <a:pt x="18846" y="62222"/>
                      </a:cubicBezTo>
                      <a:cubicBezTo>
                        <a:pt x="21404" y="67208"/>
                        <a:pt x="25184" y="71464"/>
                        <a:pt x="29834" y="74592"/>
                      </a:cubicBezTo>
                      <a:cubicBezTo>
                        <a:pt x="34500" y="77634"/>
                        <a:pt x="39958" y="79239"/>
                        <a:pt x="45530" y="79207"/>
                      </a:cubicBezTo>
                      <a:cubicBezTo>
                        <a:pt x="52237" y="79190"/>
                        <a:pt x="58742" y="76914"/>
                        <a:pt x="63996" y="72745"/>
                      </a:cubicBezTo>
                      <a:cubicBezTo>
                        <a:pt x="69747" y="67942"/>
                        <a:pt x="73902" y="61503"/>
                        <a:pt x="75906" y="54284"/>
                      </a:cubicBezTo>
                      <a:lnTo>
                        <a:pt x="87171" y="60191"/>
                      </a:lnTo>
                      <a:cubicBezTo>
                        <a:pt x="84551" y="69440"/>
                        <a:pt x="78850" y="77517"/>
                        <a:pt x="71013" y="83084"/>
                      </a:cubicBezTo>
                      <a:cubicBezTo>
                        <a:pt x="63040" y="88570"/>
                        <a:pt x="53544" y="91411"/>
                        <a:pt x="43868" y="91207"/>
                      </a:cubicBezTo>
                      <a:cubicBezTo>
                        <a:pt x="27860" y="91557"/>
                        <a:pt x="13028" y="82839"/>
                        <a:pt x="5551" y="68684"/>
                      </a:cubicBezTo>
                      <a:cubicBezTo>
                        <a:pt x="1843" y="61694"/>
                        <a:pt x="-62" y="53888"/>
                        <a:pt x="11" y="45976"/>
                      </a:cubicBezTo>
                      <a:cubicBezTo>
                        <a:pt x="-164" y="37659"/>
                        <a:pt x="1774" y="29433"/>
                        <a:pt x="5643" y="22068"/>
                      </a:cubicBezTo>
                      <a:cubicBezTo>
                        <a:pt x="9207" y="15265"/>
                        <a:pt x="14614" y="9603"/>
                        <a:pt x="21247" y="5730"/>
                      </a:cubicBezTo>
                      <a:cubicBezTo>
                        <a:pt x="28211" y="1846"/>
                        <a:pt x="36079" y="-129"/>
                        <a:pt x="44052" y="7"/>
                      </a:cubicBezTo>
                      <a:cubicBezTo>
                        <a:pt x="49481" y="-68"/>
                        <a:pt x="54872" y="904"/>
                        <a:pt x="59933" y="2868"/>
                      </a:cubicBezTo>
                      <a:cubicBezTo>
                        <a:pt x="65004" y="4691"/>
                        <a:pt x="69720" y="7376"/>
                        <a:pt x="73875" y="10806"/>
                      </a:cubicBezTo>
                      <a:close/>
                    </a:path>
                  </a:pathLst>
                </a:custGeom>
                <a:grpFill/>
                <a:ln w="9221" cap="flat">
                  <a:noFill/>
                  <a:prstDash val="solid"/>
                  <a:miter/>
                </a:ln>
              </p:spPr>
              <p:txBody>
                <a:bodyPr rtlCol="0" anchor="ctr"/>
                <a:lstStyle/>
                <a:p>
                  <a:endParaRPr lang="en-US" sz="1790" dirty="0"/>
                </a:p>
              </p:txBody>
            </p:sp>
            <p:sp>
              <p:nvSpPr>
                <p:cNvPr id="109" name="Freeform 108"/>
                <p:cNvSpPr/>
                <p:nvPr/>
              </p:nvSpPr>
              <p:spPr>
                <a:xfrm>
                  <a:off x="1242559" y="4064389"/>
                  <a:ext cx="27699" cy="83078"/>
                </a:xfrm>
                <a:custGeom>
                  <a:avLst/>
                  <a:gdLst>
                    <a:gd name="connsiteX0" fmla="*/ 32408 w 27699"/>
                    <a:gd name="connsiteY0" fmla="*/ 77447 h 83077"/>
                    <a:gd name="connsiteX1" fmla="*/ 32408 w 27699"/>
                    <a:gd name="connsiteY1" fmla="*/ 88155 h 83077"/>
                    <a:gd name="connsiteX2" fmla="*/ 0 w 27699"/>
                    <a:gd name="connsiteY2" fmla="*/ 88155 h 83077"/>
                    <a:gd name="connsiteX3" fmla="*/ 0 w 27699"/>
                    <a:gd name="connsiteY3" fmla="*/ 77447 h 83077"/>
                    <a:gd name="connsiteX4" fmla="*/ 10895 w 27699"/>
                    <a:gd name="connsiteY4" fmla="*/ 77447 h 83077"/>
                    <a:gd name="connsiteX5" fmla="*/ 10895 w 27699"/>
                    <a:gd name="connsiteY5" fmla="*/ 10523 h 83077"/>
                    <a:gd name="connsiteX6" fmla="*/ 0 w 27699"/>
                    <a:gd name="connsiteY6" fmla="*/ 10523 h 83077"/>
                    <a:gd name="connsiteX7" fmla="*/ 0 w 27699"/>
                    <a:gd name="connsiteY7" fmla="*/ 0 h 83077"/>
                    <a:gd name="connsiteX8" fmla="*/ 23083 w 27699"/>
                    <a:gd name="connsiteY8" fmla="*/ 0 h 83077"/>
                    <a:gd name="connsiteX9" fmla="*/ 23083 w 27699"/>
                    <a:gd name="connsiteY9" fmla="*/ 77539 h 8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99" h="83077">
                      <a:moveTo>
                        <a:pt x="32408" y="77447"/>
                      </a:moveTo>
                      <a:lnTo>
                        <a:pt x="32408" y="88155"/>
                      </a:lnTo>
                      <a:lnTo>
                        <a:pt x="0" y="88155"/>
                      </a:lnTo>
                      <a:lnTo>
                        <a:pt x="0" y="77447"/>
                      </a:lnTo>
                      <a:lnTo>
                        <a:pt x="10895" y="77447"/>
                      </a:lnTo>
                      <a:lnTo>
                        <a:pt x="10895" y="10523"/>
                      </a:lnTo>
                      <a:lnTo>
                        <a:pt x="0" y="10523"/>
                      </a:lnTo>
                      <a:lnTo>
                        <a:pt x="0" y="0"/>
                      </a:lnTo>
                      <a:lnTo>
                        <a:pt x="23083" y="0"/>
                      </a:lnTo>
                      <a:lnTo>
                        <a:pt x="23083" y="77539"/>
                      </a:lnTo>
                      <a:close/>
                    </a:path>
                  </a:pathLst>
                </a:custGeom>
                <a:grpFill/>
                <a:ln w="9221" cap="flat">
                  <a:noFill/>
                  <a:prstDash val="solid"/>
                  <a:miter/>
                </a:ln>
              </p:spPr>
              <p:txBody>
                <a:bodyPr rtlCol="0" anchor="ctr"/>
                <a:lstStyle/>
                <a:p>
                  <a:endParaRPr lang="en-US" sz="1790"/>
                </a:p>
              </p:txBody>
            </p:sp>
            <p:sp>
              <p:nvSpPr>
                <p:cNvPr id="110" name="Freeform 109"/>
                <p:cNvSpPr/>
                <p:nvPr/>
              </p:nvSpPr>
              <p:spPr>
                <a:xfrm>
                  <a:off x="1282902" y="4089309"/>
                  <a:ext cx="64631" cy="64616"/>
                </a:xfrm>
                <a:custGeom>
                  <a:avLst/>
                  <a:gdLst>
                    <a:gd name="connsiteX0" fmla="*/ 64729 w 64631"/>
                    <a:gd name="connsiteY0" fmla="*/ 32588 h 64616"/>
                    <a:gd name="connsiteX1" fmla="*/ 60482 w 64631"/>
                    <a:gd name="connsiteY1" fmla="*/ 48926 h 64616"/>
                    <a:gd name="connsiteX2" fmla="*/ 48756 w 64631"/>
                    <a:gd name="connsiteY2" fmla="*/ 60742 h 64616"/>
                    <a:gd name="connsiteX3" fmla="*/ 32413 w 64631"/>
                    <a:gd name="connsiteY3" fmla="*/ 65080 h 64616"/>
                    <a:gd name="connsiteX4" fmla="*/ 15702 w 64631"/>
                    <a:gd name="connsiteY4" fmla="*/ 60742 h 64616"/>
                    <a:gd name="connsiteX5" fmla="*/ 4160 w 64631"/>
                    <a:gd name="connsiteY5" fmla="*/ 48926 h 64616"/>
                    <a:gd name="connsiteX6" fmla="*/ 5 w 64631"/>
                    <a:gd name="connsiteY6" fmla="*/ 32588 h 64616"/>
                    <a:gd name="connsiteX7" fmla="*/ 4160 w 64631"/>
                    <a:gd name="connsiteY7" fmla="*/ 15787 h 64616"/>
                    <a:gd name="connsiteX8" fmla="*/ 15702 w 64631"/>
                    <a:gd name="connsiteY8" fmla="*/ 4249 h 64616"/>
                    <a:gd name="connsiteX9" fmla="*/ 32413 w 64631"/>
                    <a:gd name="connsiteY9" fmla="*/ 3 h 64616"/>
                    <a:gd name="connsiteX10" fmla="*/ 60112 w 64631"/>
                    <a:gd name="connsiteY10" fmla="*/ 16341 h 64616"/>
                    <a:gd name="connsiteX11" fmla="*/ 64729 w 64631"/>
                    <a:gd name="connsiteY11" fmla="*/ 32588 h 64616"/>
                    <a:gd name="connsiteX12" fmla="*/ 32413 w 64631"/>
                    <a:gd name="connsiteY12" fmla="*/ 53265 h 64616"/>
                    <a:gd name="connsiteX13" fmla="*/ 42293 w 64631"/>
                    <a:gd name="connsiteY13" fmla="*/ 50496 h 64616"/>
                    <a:gd name="connsiteX14" fmla="*/ 49402 w 64631"/>
                    <a:gd name="connsiteY14" fmla="*/ 42926 h 64616"/>
                    <a:gd name="connsiteX15" fmla="*/ 51895 w 64631"/>
                    <a:gd name="connsiteY15" fmla="*/ 32588 h 64616"/>
                    <a:gd name="connsiteX16" fmla="*/ 49402 w 64631"/>
                    <a:gd name="connsiteY16" fmla="*/ 22342 h 64616"/>
                    <a:gd name="connsiteX17" fmla="*/ 42293 w 64631"/>
                    <a:gd name="connsiteY17" fmla="*/ 14680 h 64616"/>
                    <a:gd name="connsiteX18" fmla="*/ 32321 w 64631"/>
                    <a:gd name="connsiteY18" fmla="*/ 11726 h 64616"/>
                    <a:gd name="connsiteX19" fmla="*/ 22442 w 64631"/>
                    <a:gd name="connsiteY19" fmla="*/ 14588 h 64616"/>
                    <a:gd name="connsiteX20" fmla="*/ 15332 w 64631"/>
                    <a:gd name="connsiteY20" fmla="*/ 22249 h 64616"/>
                    <a:gd name="connsiteX21" fmla="*/ 12747 w 64631"/>
                    <a:gd name="connsiteY21" fmla="*/ 32588 h 64616"/>
                    <a:gd name="connsiteX22" fmla="*/ 15332 w 64631"/>
                    <a:gd name="connsiteY22" fmla="*/ 42834 h 64616"/>
                    <a:gd name="connsiteX23" fmla="*/ 32413 w 64631"/>
                    <a:gd name="connsiteY23" fmla="*/ 53265 h 64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631" h="64616">
                      <a:moveTo>
                        <a:pt x="64729" y="32588"/>
                      </a:moveTo>
                      <a:cubicBezTo>
                        <a:pt x="64760" y="38311"/>
                        <a:pt x="63296" y="43943"/>
                        <a:pt x="60482" y="48926"/>
                      </a:cubicBezTo>
                      <a:cubicBezTo>
                        <a:pt x="57712" y="53851"/>
                        <a:pt x="53660" y="57934"/>
                        <a:pt x="48756" y="60742"/>
                      </a:cubicBezTo>
                      <a:cubicBezTo>
                        <a:pt x="43800" y="63638"/>
                        <a:pt x="38153" y="65137"/>
                        <a:pt x="32413" y="65080"/>
                      </a:cubicBezTo>
                      <a:cubicBezTo>
                        <a:pt x="26556" y="65149"/>
                        <a:pt x="20786" y="63651"/>
                        <a:pt x="15702" y="60742"/>
                      </a:cubicBezTo>
                      <a:cubicBezTo>
                        <a:pt x="10831" y="57953"/>
                        <a:pt x="6834" y="53861"/>
                        <a:pt x="4160" y="48926"/>
                      </a:cubicBezTo>
                      <a:cubicBezTo>
                        <a:pt x="1378" y="43934"/>
                        <a:pt x="-54" y="38302"/>
                        <a:pt x="5" y="32588"/>
                      </a:cubicBezTo>
                      <a:cubicBezTo>
                        <a:pt x="-101" y="26721"/>
                        <a:pt x="1332" y="20929"/>
                        <a:pt x="4160" y="15787"/>
                      </a:cubicBezTo>
                      <a:cubicBezTo>
                        <a:pt x="6847" y="10934"/>
                        <a:pt x="10847" y="6935"/>
                        <a:pt x="15702" y="4249"/>
                      </a:cubicBezTo>
                      <a:cubicBezTo>
                        <a:pt x="20803" y="1392"/>
                        <a:pt x="26567" y="-72"/>
                        <a:pt x="32413" y="3"/>
                      </a:cubicBezTo>
                      <a:cubicBezTo>
                        <a:pt x="43915" y="67"/>
                        <a:pt x="54495" y="6307"/>
                        <a:pt x="60112" y="16341"/>
                      </a:cubicBezTo>
                      <a:cubicBezTo>
                        <a:pt x="63086" y="21243"/>
                        <a:pt x="64681" y="26856"/>
                        <a:pt x="64729" y="32588"/>
                      </a:cubicBezTo>
                      <a:close/>
                      <a:moveTo>
                        <a:pt x="32413" y="53265"/>
                      </a:moveTo>
                      <a:cubicBezTo>
                        <a:pt x="35902" y="53293"/>
                        <a:pt x="39327" y="52333"/>
                        <a:pt x="42293" y="50496"/>
                      </a:cubicBezTo>
                      <a:cubicBezTo>
                        <a:pt x="45287" y="48641"/>
                        <a:pt x="47739" y="46030"/>
                        <a:pt x="49402" y="42926"/>
                      </a:cubicBezTo>
                      <a:cubicBezTo>
                        <a:pt x="51067" y="39736"/>
                        <a:pt x="51923" y="36186"/>
                        <a:pt x="51895" y="32588"/>
                      </a:cubicBezTo>
                      <a:cubicBezTo>
                        <a:pt x="51923" y="29019"/>
                        <a:pt x="51067" y="25499"/>
                        <a:pt x="49402" y="22342"/>
                      </a:cubicBezTo>
                      <a:cubicBezTo>
                        <a:pt x="47741" y="19211"/>
                        <a:pt x="45290" y="16570"/>
                        <a:pt x="42293" y="14680"/>
                      </a:cubicBezTo>
                      <a:cubicBezTo>
                        <a:pt x="39336" y="12726"/>
                        <a:pt x="35865" y="11698"/>
                        <a:pt x="32321" y="11726"/>
                      </a:cubicBezTo>
                      <a:cubicBezTo>
                        <a:pt x="28823" y="11725"/>
                        <a:pt x="25397" y="12718"/>
                        <a:pt x="22442" y="14588"/>
                      </a:cubicBezTo>
                      <a:cubicBezTo>
                        <a:pt x="19421" y="16450"/>
                        <a:pt x="16963" y="19098"/>
                        <a:pt x="15332" y="22249"/>
                      </a:cubicBezTo>
                      <a:cubicBezTo>
                        <a:pt x="13605" y="25419"/>
                        <a:pt x="12716" y="28978"/>
                        <a:pt x="12747" y="32588"/>
                      </a:cubicBezTo>
                      <a:cubicBezTo>
                        <a:pt x="12715" y="36168"/>
                        <a:pt x="13605" y="39697"/>
                        <a:pt x="15332" y="42834"/>
                      </a:cubicBezTo>
                      <a:cubicBezTo>
                        <a:pt x="18604" y="49252"/>
                        <a:pt x="25208" y="53285"/>
                        <a:pt x="32413" y="53265"/>
                      </a:cubicBezTo>
                      <a:close/>
                    </a:path>
                  </a:pathLst>
                </a:custGeom>
                <a:grpFill/>
                <a:ln w="9221" cap="flat">
                  <a:noFill/>
                  <a:prstDash val="solid"/>
                  <a:miter/>
                </a:ln>
              </p:spPr>
              <p:txBody>
                <a:bodyPr rtlCol="0" anchor="ctr"/>
                <a:lstStyle/>
                <a:p>
                  <a:endParaRPr lang="en-US" sz="1790"/>
                </a:p>
              </p:txBody>
            </p:sp>
            <p:sp>
              <p:nvSpPr>
                <p:cNvPr id="111" name="Freeform 110"/>
                <p:cNvSpPr/>
                <p:nvPr/>
              </p:nvSpPr>
              <p:spPr>
                <a:xfrm>
                  <a:off x="1356218" y="4090973"/>
                  <a:ext cx="64631" cy="55385"/>
                </a:xfrm>
                <a:custGeom>
                  <a:avLst/>
                  <a:gdLst>
                    <a:gd name="connsiteX0" fmla="*/ 28161 w 64631"/>
                    <a:gd name="connsiteY0" fmla="*/ 52062 h 55385"/>
                    <a:gd name="connsiteX1" fmla="*/ 45796 w 64631"/>
                    <a:gd name="connsiteY1" fmla="*/ 44216 h 55385"/>
                    <a:gd name="connsiteX2" fmla="*/ 45796 w 64631"/>
                    <a:gd name="connsiteY2" fmla="*/ 10892 h 55385"/>
                    <a:gd name="connsiteX3" fmla="*/ 34901 w 64631"/>
                    <a:gd name="connsiteY3" fmla="*/ 10892 h 55385"/>
                    <a:gd name="connsiteX4" fmla="*/ 34901 w 64631"/>
                    <a:gd name="connsiteY4" fmla="*/ 0 h 55385"/>
                    <a:gd name="connsiteX5" fmla="*/ 57891 w 64631"/>
                    <a:gd name="connsiteY5" fmla="*/ 0 h 55385"/>
                    <a:gd name="connsiteX6" fmla="*/ 57891 w 64631"/>
                    <a:gd name="connsiteY6" fmla="*/ 50862 h 55385"/>
                    <a:gd name="connsiteX7" fmla="*/ 68509 w 64631"/>
                    <a:gd name="connsiteY7" fmla="*/ 50862 h 55385"/>
                    <a:gd name="connsiteX8" fmla="*/ 68509 w 64631"/>
                    <a:gd name="connsiteY8" fmla="*/ 61570 h 55385"/>
                    <a:gd name="connsiteX9" fmla="*/ 45796 w 64631"/>
                    <a:gd name="connsiteY9" fmla="*/ 61570 h 55385"/>
                    <a:gd name="connsiteX10" fmla="*/ 45796 w 64631"/>
                    <a:gd name="connsiteY10" fmla="*/ 54555 h 55385"/>
                    <a:gd name="connsiteX11" fmla="*/ 25483 w 64631"/>
                    <a:gd name="connsiteY11" fmla="*/ 62678 h 55385"/>
                    <a:gd name="connsiteX12" fmla="*/ 12742 w 64631"/>
                    <a:gd name="connsiteY12" fmla="*/ 57508 h 55385"/>
                    <a:gd name="connsiteX13" fmla="*/ 8587 w 64631"/>
                    <a:gd name="connsiteY13" fmla="*/ 40431 h 55385"/>
                    <a:gd name="connsiteX14" fmla="*/ 8587 w 64631"/>
                    <a:gd name="connsiteY14" fmla="*/ 10892 h 55385"/>
                    <a:gd name="connsiteX15" fmla="*/ 0 w 64631"/>
                    <a:gd name="connsiteY15" fmla="*/ 10892 h 55385"/>
                    <a:gd name="connsiteX16" fmla="*/ 0 w 64631"/>
                    <a:gd name="connsiteY16" fmla="*/ 0 h 55385"/>
                    <a:gd name="connsiteX17" fmla="*/ 20313 w 64631"/>
                    <a:gd name="connsiteY17" fmla="*/ 0 h 55385"/>
                    <a:gd name="connsiteX18" fmla="*/ 20313 w 64631"/>
                    <a:gd name="connsiteY18" fmla="*/ 42924 h 55385"/>
                    <a:gd name="connsiteX19" fmla="*/ 22067 w 64631"/>
                    <a:gd name="connsiteY19" fmla="*/ 49847 h 55385"/>
                    <a:gd name="connsiteX20" fmla="*/ 28161 w 64631"/>
                    <a:gd name="connsiteY20" fmla="*/ 52062 h 55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631" h="55385">
                      <a:moveTo>
                        <a:pt x="28161" y="52062"/>
                      </a:moveTo>
                      <a:cubicBezTo>
                        <a:pt x="34772" y="51574"/>
                        <a:pt x="41008" y="48800"/>
                        <a:pt x="45796" y="44216"/>
                      </a:cubicBezTo>
                      <a:lnTo>
                        <a:pt x="45796" y="10892"/>
                      </a:lnTo>
                      <a:lnTo>
                        <a:pt x="34901" y="10892"/>
                      </a:lnTo>
                      <a:lnTo>
                        <a:pt x="34901" y="0"/>
                      </a:lnTo>
                      <a:lnTo>
                        <a:pt x="57891" y="0"/>
                      </a:lnTo>
                      <a:lnTo>
                        <a:pt x="57891" y="50862"/>
                      </a:lnTo>
                      <a:lnTo>
                        <a:pt x="68509" y="50862"/>
                      </a:lnTo>
                      <a:lnTo>
                        <a:pt x="68509" y="61570"/>
                      </a:lnTo>
                      <a:lnTo>
                        <a:pt x="45796" y="61570"/>
                      </a:lnTo>
                      <a:lnTo>
                        <a:pt x="45796" y="54555"/>
                      </a:lnTo>
                      <a:cubicBezTo>
                        <a:pt x="40091" y="59404"/>
                        <a:pt x="32959" y="62256"/>
                        <a:pt x="25483" y="62678"/>
                      </a:cubicBezTo>
                      <a:cubicBezTo>
                        <a:pt x="20658" y="63063"/>
                        <a:pt x="15934" y="61146"/>
                        <a:pt x="12742" y="57508"/>
                      </a:cubicBezTo>
                      <a:cubicBezTo>
                        <a:pt x="9539" y="52418"/>
                        <a:pt x="8080" y="46424"/>
                        <a:pt x="8587" y="40431"/>
                      </a:cubicBezTo>
                      <a:lnTo>
                        <a:pt x="8587" y="10892"/>
                      </a:lnTo>
                      <a:lnTo>
                        <a:pt x="0" y="10892"/>
                      </a:lnTo>
                      <a:lnTo>
                        <a:pt x="0" y="0"/>
                      </a:lnTo>
                      <a:lnTo>
                        <a:pt x="20313" y="0"/>
                      </a:lnTo>
                      <a:lnTo>
                        <a:pt x="20313" y="42924"/>
                      </a:lnTo>
                      <a:cubicBezTo>
                        <a:pt x="20103" y="45363"/>
                        <a:pt x="20721" y="47802"/>
                        <a:pt x="22067" y="49847"/>
                      </a:cubicBezTo>
                      <a:cubicBezTo>
                        <a:pt x="23586" y="51578"/>
                        <a:pt x="25884" y="52413"/>
                        <a:pt x="28161" y="52062"/>
                      </a:cubicBezTo>
                      <a:close/>
                    </a:path>
                  </a:pathLst>
                </a:custGeom>
                <a:grpFill/>
                <a:ln w="9221" cap="flat">
                  <a:noFill/>
                  <a:prstDash val="solid"/>
                  <a:miter/>
                </a:ln>
              </p:spPr>
              <p:txBody>
                <a:bodyPr rtlCol="0" anchor="ctr"/>
                <a:lstStyle/>
                <a:p>
                  <a:endParaRPr lang="en-US" sz="1790"/>
                </a:p>
              </p:txBody>
            </p:sp>
            <p:sp>
              <p:nvSpPr>
                <p:cNvPr id="112" name="Freeform 111"/>
                <p:cNvSpPr/>
                <p:nvPr/>
              </p:nvSpPr>
              <p:spPr>
                <a:xfrm>
                  <a:off x="1431923" y="4064389"/>
                  <a:ext cx="73864" cy="83078"/>
                </a:xfrm>
                <a:custGeom>
                  <a:avLst/>
                  <a:gdLst>
                    <a:gd name="connsiteX0" fmla="*/ 75347 w 73864"/>
                    <a:gd name="connsiteY0" fmla="*/ 77447 h 83077"/>
                    <a:gd name="connsiteX1" fmla="*/ 75347 w 73864"/>
                    <a:gd name="connsiteY1" fmla="*/ 88155 h 83077"/>
                    <a:gd name="connsiteX2" fmla="*/ 52172 w 73864"/>
                    <a:gd name="connsiteY2" fmla="*/ 88155 h 83077"/>
                    <a:gd name="connsiteX3" fmla="*/ 52172 w 73864"/>
                    <a:gd name="connsiteY3" fmla="*/ 78924 h 83077"/>
                    <a:gd name="connsiteX4" fmla="*/ 30105 w 73864"/>
                    <a:gd name="connsiteY4" fmla="*/ 88986 h 83077"/>
                    <a:gd name="connsiteX5" fmla="*/ 14409 w 73864"/>
                    <a:gd name="connsiteY5" fmla="*/ 84739 h 83077"/>
                    <a:gd name="connsiteX6" fmla="*/ 3791 w 73864"/>
                    <a:gd name="connsiteY6" fmla="*/ 73385 h 83077"/>
                    <a:gd name="connsiteX7" fmla="*/ 5 w 73864"/>
                    <a:gd name="connsiteY7" fmla="*/ 57416 h 83077"/>
                    <a:gd name="connsiteX8" fmla="*/ 3975 w 73864"/>
                    <a:gd name="connsiteY8" fmla="*/ 41077 h 83077"/>
                    <a:gd name="connsiteX9" fmla="*/ 15055 w 73864"/>
                    <a:gd name="connsiteY9" fmla="*/ 29077 h 83077"/>
                    <a:gd name="connsiteX10" fmla="*/ 30474 w 73864"/>
                    <a:gd name="connsiteY10" fmla="*/ 24646 h 83077"/>
                    <a:gd name="connsiteX11" fmla="*/ 41831 w 73864"/>
                    <a:gd name="connsiteY11" fmla="*/ 27046 h 83077"/>
                    <a:gd name="connsiteX12" fmla="*/ 52171 w 73864"/>
                    <a:gd name="connsiteY12" fmla="*/ 34616 h 83077"/>
                    <a:gd name="connsiteX13" fmla="*/ 52172 w 73864"/>
                    <a:gd name="connsiteY13" fmla="*/ 10246 h 83077"/>
                    <a:gd name="connsiteX14" fmla="*/ 40261 w 73864"/>
                    <a:gd name="connsiteY14" fmla="*/ 10246 h 83077"/>
                    <a:gd name="connsiteX15" fmla="*/ 40261 w 73864"/>
                    <a:gd name="connsiteY15" fmla="*/ 0 h 83077"/>
                    <a:gd name="connsiteX16" fmla="*/ 64636 w 73864"/>
                    <a:gd name="connsiteY16" fmla="*/ 0 h 83077"/>
                    <a:gd name="connsiteX17" fmla="*/ 64636 w 73864"/>
                    <a:gd name="connsiteY17" fmla="*/ 77539 h 83077"/>
                    <a:gd name="connsiteX18" fmla="*/ 32413 w 73864"/>
                    <a:gd name="connsiteY18" fmla="*/ 78462 h 83077"/>
                    <a:gd name="connsiteX19" fmla="*/ 42477 w 73864"/>
                    <a:gd name="connsiteY19" fmla="*/ 75509 h 83077"/>
                    <a:gd name="connsiteX20" fmla="*/ 49586 w 73864"/>
                    <a:gd name="connsiteY20" fmla="*/ 67478 h 83077"/>
                    <a:gd name="connsiteX21" fmla="*/ 52172 w 73864"/>
                    <a:gd name="connsiteY21" fmla="*/ 56862 h 83077"/>
                    <a:gd name="connsiteX22" fmla="*/ 49586 w 73864"/>
                    <a:gd name="connsiteY22" fmla="*/ 46339 h 83077"/>
                    <a:gd name="connsiteX23" fmla="*/ 42477 w 73864"/>
                    <a:gd name="connsiteY23" fmla="*/ 38862 h 83077"/>
                    <a:gd name="connsiteX24" fmla="*/ 32136 w 73864"/>
                    <a:gd name="connsiteY24" fmla="*/ 36093 h 83077"/>
                    <a:gd name="connsiteX25" fmla="*/ 22257 w 73864"/>
                    <a:gd name="connsiteY25" fmla="*/ 39047 h 83077"/>
                    <a:gd name="connsiteX26" fmla="*/ 15332 w 73864"/>
                    <a:gd name="connsiteY26" fmla="*/ 46893 h 83077"/>
                    <a:gd name="connsiteX27" fmla="*/ 12839 w 73864"/>
                    <a:gd name="connsiteY27" fmla="*/ 57324 h 83077"/>
                    <a:gd name="connsiteX28" fmla="*/ 15424 w 73864"/>
                    <a:gd name="connsiteY28" fmla="*/ 68124 h 83077"/>
                    <a:gd name="connsiteX29" fmla="*/ 22441 w 73864"/>
                    <a:gd name="connsiteY29" fmla="*/ 75694 h 83077"/>
                    <a:gd name="connsiteX30" fmla="*/ 32413 w 73864"/>
                    <a:gd name="connsiteY30" fmla="*/ 78463 h 8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864" h="83077">
                      <a:moveTo>
                        <a:pt x="75347" y="77447"/>
                      </a:moveTo>
                      <a:lnTo>
                        <a:pt x="75347" y="88155"/>
                      </a:lnTo>
                      <a:lnTo>
                        <a:pt x="52172" y="88155"/>
                      </a:lnTo>
                      <a:lnTo>
                        <a:pt x="52172" y="78924"/>
                      </a:lnTo>
                      <a:cubicBezTo>
                        <a:pt x="46625" y="85320"/>
                        <a:pt x="38572" y="88992"/>
                        <a:pt x="30105" y="88986"/>
                      </a:cubicBezTo>
                      <a:cubicBezTo>
                        <a:pt x="24573" y="89106"/>
                        <a:pt x="19124" y="87632"/>
                        <a:pt x="14409" y="84739"/>
                      </a:cubicBezTo>
                      <a:cubicBezTo>
                        <a:pt x="9858" y="82046"/>
                        <a:pt x="6173" y="78106"/>
                        <a:pt x="3791" y="73385"/>
                      </a:cubicBezTo>
                      <a:cubicBezTo>
                        <a:pt x="1210" y="68464"/>
                        <a:pt x="-92" y="62972"/>
                        <a:pt x="5" y="57416"/>
                      </a:cubicBezTo>
                      <a:cubicBezTo>
                        <a:pt x="-62" y="51723"/>
                        <a:pt x="1303" y="46105"/>
                        <a:pt x="3975" y="41077"/>
                      </a:cubicBezTo>
                      <a:cubicBezTo>
                        <a:pt x="6522" y="36154"/>
                        <a:pt x="10350" y="32009"/>
                        <a:pt x="15055" y="29077"/>
                      </a:cubicBezTo>
                      <a:cubicBezTo>
                        <a:pt x="19669" y="26166"/>
                        <a:pt x="25018" y="24629"/>
                        <a:pt x="30474" y="24646"/>
                      </a:cubicBezTo>
                      <a:cubicBezTo>
                        <a:pt x="34385" y="24649"/>
                        <a:pt x="38253" y="25467"/>
                        <a:pt x="41831" y="27046"/>
                      </a:cubicBezTo>
                      <a:cubicBezTo>
                        <a:pt x="45701" y="28933"/>
                        <a:pt x="49204" y="31496"/>
                        <a:pt x="52171" y="34616"/>
                      </a:cubicBezTo>
                      <a:lnTo>
                        <a:pt x="52172" y="10246"/>
                      </a:lnTo>
                      <a:lnTo>
                        <a:pt x="40261" y="10246"/>
                      </a:lnTo>
                      <a:lnTo>
                        <a:pt x="40261" y="0"/>
                      </a:lnTo>
                      <a:lnTo>
                        <a:pt x="64636" y="0"/>
                      </a:lnTo>
                      <a:lnTo>
                        <a:pt x="64636" y="77539"/>
                      </a:lnTo>
                      <a:close/>
                      <a:moveTo>
                        <a:pt x="32413" y="78462"/>
                      </a:moveTo>
                      <a:cubicBezTo>
                        <a:pt x="35983" y="78471"/>
                        <a:pt x="39478" y="77445"/>
                        <a:pt x="42477" y="75509"/>
                      </a:cubicBezTo>
                      <a:cubicBezTo>
                        <a:pt x="45515" y="73507"/>
                        <a:pt x="47968" y="70736"/>
                        <a:pt x="49586" y="67478"/>
                      </a:cubicBezTo>
                      <a:cubicBezTo>
                        <a:pt x="51317" y="64209"/>
                        <a:pt x="52206" y="60560"/>
                        <a:pt x="52172" y="56862"/>
                      </a:cubicBezTo>
                      <a:cubicBezTo>
                        <a:pt x="52239" y="53189"/>
                        <a:pt x="51348" y="49563"/>
                        <a:pt x="49586" y="46339"/>
                      </a:cubicBezTo>
                      <a:cubicBezTo>
                        <a:pt x="47947" y="43242"/>
                        <a:pt x="45488" y="40656"/>
                        <a:pt x="42477" y="38862"/>
                      </a:cubicBezTo>
                      <a:cubicBezTo>
                        <a:pt x="39356" y="36991"/>
                        <a:pt x="35774" y="36032"/>
                        <a:pt x="32136" y="36093"/>
                      </a:cubicBezTo>
                      <a:cubicBezTo>
                        <a:pt x="28619" y="36048"/>
                        <a:pt x="25172" y="37079"/>
                        <a:pt x="22257" y="39047"/>
                      </a:cubicBezTo>
                      <a:cubicBezTo>
                        <a:pt x="19302" y="41012"/>
                        <a:pt x="16915" y="43718"/>
                        <a:pt x="15332" y="46893"/>
                      </a:cubicBezTo>
                      <a:cubicBezTo>
                        <a:pt x="13673" y="50119"/>
                        <a:pt x="12818" y="53697"/>
                        <a:pt x="12839" y="57324"/>
                      </a:cubicBezTo>
                      <a:cubicBezTo>
                        <a:pt x="12753" y="61087"/>
                        <a:pt x="13644" y="64808"/>
                        <a:pt x="15424" y="68124"/>
                      </a:cubicBezTo>
                      <a:cubicBezTo>
                        <a:pt x="17024" y="71243"/>
                        <a:pt x="19452" y="73862"/>
                        <a:pt x="22441" y="75694"/>
                      </a:cubicBezTo>
                      <a:cubicBezTo>
                        <a:pt x="25433" y="77548"/>
                        <a:pt x="28893" y="78509"/>
                        <a:pt x="32413" y="78463"/>
                      </a:cubicBezTo>
                      <a:close/>
                    </a:path>
                  </a:pathLst>
                </a:custGeom>
                <a:grpFill/>
                <a:ln w="9221" cap="flat">
                  <a:noFill/>
                  <a:prstDash val="solid"/>
                  <a:miter/>
                </a:ln>
              </p:spPr>
              <p:txBody>
                <a:bodyPr rtlCol="0" anchor="ctr"/>
                <a:lstStyle/>
                <a:p>
                  <a:endParaRPr lang="en-US" sz="1790"/>
                </a:p>
              </p:txBody>
            </p:sp>
          </p:grpSp>
          <p:grpSp>
            <p:nvGrpSpPr>
              <p:cNvPr id="141" name="Group 140"/>
              <p:cNvGrpSpPr>
                <a:grpSpLocks noChangeAspect="1"/>
              </p:cNvGrpSpPr>
              <p:nvPr userDrawn="1"/>
            </p:nvGrpSpPr>
            <p:grpSpPr>
              <a:xfrm>
                <a:off x="4295973" y="2543153"/>
                <a:ext cx="602709" cy="161160"/>
                <a:chOff x="1643675" y="4062499"/>
                <a:chExt cx="342234" cy="91515"/>
              </a:xfrm>
              <a:grpFill/>
            </p:grpSpPr>
            <p:sp>
              <p:nvSpPr>
                <p:cNvPr id="113" name="Freeform 112"/>
                <p:cNvSpPr/>
                <p:nvPr/>
              </p:nvSpPr>
              <p:spPr>
                <a:xfrm>
                  <a:off x="1643675" y="4062499"/>
                  <a:ext cx="55398" cy="83078"/>
                </a:xfrm>
                <a:custGeom>
                  <a:avLst/>
                  <a:gdLst>
                    <a:gd name="connsiteX0" fmla="*/ 45023 w 55398"/>
                    <a:gd name="connsiteY0" fmla="*/ 7243 h 83077"/>
                    <a:gd name="connsiteX1" fmla="*/ 45023 w 55398"/>
                    <a:gd name="connsiteY1" fmla="*/ 1243 h 83077"/>
                    <a:gd name="connsiteX2" fmla="*/ 56011 w 55398"/>
                    <a:gd name="connsiteY2" fmla="*/ 1243 h 83077"/>
                    <a:gd name="connsiteX3" fmla="*/ 56011 w 55398"/>
                    <a:gd name="connsiteY3" fmla="*/ 28013 h 83077"/>
                    <a:gd name="connsiteX4" fmla="*/ 45300 w 55398"/>
                    <a:gd name="connsiteY4" fmla="*/ 28013 h 83077"/>
                    <a:gd name="connsiteX5" fmla="*/ 45300 w 55398"/>
                    <a:gd name="connsiteY5" fmla="*/ 21921 h 83077"/>
                    <a:gd name="connsiteX6" fmla="*/ 26834 w 55398"/>
                    <a:gd name="connsiteY6" fmla="*/ 11582 h 83077"/>
                    <a:gd name="connsiteX7" fmla="*/ 15755 w 55398"/>
                    <a:gd name="connsiteY7" fmla="*/ 14536 h 83077"/>
                    <a:gd name="connsiteX8" fmla="*/ 11877 w 55398"/>
                    <a:gd name="connsiteY8" fmla="*/ 23029 h 83077"/>
                    <a:gd name="connsiteX9" fmla="*/ 15570 w 55398"/>
                    <a:gd name="connsiteY9" fmla="*/ 30967 h 83077"/>
                    <a:gd name="connsiteX10" fmla="*/ 26742 w 55398"/>
                    <a:gd name="connsiteY10" fmla="*/ 35675 h 83077"/>
                    <a:gd name="connsiteX11" fmla="*/ 37175 w 55398"/>
                    <a:gd name="connsiteY11" fmla="*/ 38444 h 83077"/>
                    <a:gd name="connsiteX12" fmla="*/ 52317 w 55398"/>
                    <a:gd name="connsiteY12" fmla="*/ 45459 h 83077"/>
                    <a:gd name="connsiteX13" fmla="*/ 59242 w 55398"/>
                    <a:gd name="connsiteY13" fmla="*/ 54690 h 83077"/>
                    <a:gd name="connsiteX14" fmla="*/ 60904 w 55398"/>
                    <a:gd name="connsiteY14" fmla="*/ 65583 h 83077"/>
                    <a:gd name="connsiteX15" fmla="*/ 53333 w 55398"/>
                    <a:gd name="connsiteY15" fmla="*/ 84598 h 83077"/>
                    <a:gd name="connsiteX16" fmla="*/ 33297 w 55398"/>
                    <a:gd name="connsiteY16" fmla="*/ 91614 h 83077"/>
                    <a:gd name="connsiteX17" fmla="*/ 11415 w 55398"/>
                    <a:gd name="connsiteY17" fmla="*/ 82844 h 83077"/>
                    <a:gd name="connsiteX18" fmla="*/ 11415 w 55398"/>
                    <a:gd name="connsiteY18" fmla="*/ 90137 h 83077"/>
                    <a:gd name="connsiteX19" fmla="*/ 428 w 55398"/>
                    <a:gd name="connsiteY19" fmla="*/ 90137 h 83077"/>
                    <a:gd name="connsiteX20" fmla="*/ 428 w 55398"/>
                    <a:gd name="connsiteY20" fmla="*/ 58013 h 83077"/>
                    <a:gd name="connsiteX21" fmla="*/ 11415 w 55398"/>
                    <a:gd name="connsiteY21" fmla="*/ 58013 h 83077"/>
                    <a:gd name="connsiteX22" fmla="*/ 11415 w 55398"/>
                    <a:gd name="connsiteY22" fmla="*/ 65767 h 83077"/>
                    <a:gd name="connsiteX23" fmla="*/ 32005 w 55398"/>
                    <a:gd name="connsiteY23" fmla="*/ 80352 h 83077"/>
                    <a:gd name="connsiteX24" fmla="*/ 43546 w 55398"/>
                    <a:gd name="connsiteY24" fmla="*/ 76475 h 83077"/>
                    <a:gd name="connsiteX25" fmla="*/ 47701 w 55398"/>
                    <a:gd name="connsiteY25" fmla="*/ 65675 h 83077"/>
                    <a:gd name="connsiteX26" fmla="*/ 34313 w 55398"/>
                    <a:gd name="connsiteY26" fmla="*/ 52475 h 83077"/>
                    <a:gd name="connsiteX27" fmla="*/ 23326 w 55398"/>
                    <a:gd name="connsiteY27" fmla="*/ 49429 h 83077"/>
                    <a:gd name="connsiteX28" fmla="*/ 5691 w 55398"/>
                    <a:gd name="connsiteY28" fmla="*/ 40198 h 83077"/>
                    <a:gd name="connsiteX29" fmla="*/ 59 w 55398"/>
                    <a:gd name="connsiteY29" fmla="*/ 24874 h 83077"/>
                    <a:gd name="connsiteX30" fmla="*/ 6891 w 55398"/>
                    <a:gd name="connsiteY30" fmla="*/ 6413 h 83077"/>
                    <a:gd name="connsiteX31" fmla="*/ 25911 w 55398"/>
                    <a:gd name="connsiteY31" fmla="*/ 43 h 83077"/>
                    <a:gd name="connsiteX32" fmla="*/ 45023 w 55398"/>
                    <a:gd name="connsiteY32" fmla="*/ 7243 h 8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398" h="83077">
                      <a:moveTo>
                        <a:pt x="45023" y="7243"/>
                      </a:moveTo>
                      <a:lnTo>
                        <a:pt x="45023" y="1243"/>
                      </a:lnTo>
                      <a:lnTo>
                        <a:pt x="56011" y="1243"/>
                      </a:lnTo>
                      <a:lnTo>
                        <a:pt x="56011" y="28013"/>
                      </a:lnTo>
                      <a:lnTo>
                        <a:pt x="45300" y="28013"/>
                      </a:lnTo>
                      <a:lnTo>
                        <a:pt x="45300" y="21921"/>
                      </a:lnTo>
                      <a:cubicBezTo>
                        <a:pt x="41357" y="15503"/>
                        <a:pt x="34367" y="11590"/>
                        <a:pt x="26834" y="11582"/>
                      </a:cubicBezTo>
                      <a:cubicBezTo>
                        <a:pt x="22921" y="11366"/>
                        <a:pt x="19041" y="12401"/>
                        <a:pt x="15755" y="14536"/>
                      </a:cubicBezTo>
                      <a:cubicBezTo>
                        <a:pt x="13134" y="16550"/>
                        <a:pt x="11682" y="19730"/>
                        <a:pt x="11877" y="23029"/>
                      </a:cubicBezTo>
                      <a:cubicBezTo>
                        <a:pt x="11694" y="26127"/>
                        <a:pt x="13082" y="29110"/>
                        <a:pt x="15570" y="30967"/>
                      </a:cubicBezTo>
                      <a:cubicBezTo>
                        <a:pt x="18960" y="33233"/>
                        <a:pt x="22752" y="34831"/>
                        <a:pt x="26742" y="35675"/>
                      </a:cubicBezTo>
                      <a:lnTo>
                        <a:pt x="37175" y="38444"/>
                      </a:lnTo>
                      <a:cubicBezTo>
                        <a:pt x="42667" y="39670"/>
                        <a:pt x="47832" y="42062"/>
                        <a:pt x="52317" y="45459"/>
                      </a:cubicBezTo>
                      <a:cubicBezTo>
                        <a:pt x="55505" y="47767"/>
                        <a:pt x="57919" y="50985"/>
                        <a:pt x="59242" y="54690"/>
                      </a:cubicBezTo>
                      <a:cubicBezTo>
                        <a:pt x="60390" y="58205"/>
                        <a:pt x="60952" y="61885"/>
                        <a:pt x="60904" y="65583"/>
                      </a:cubicBezTo>
                      <a:cubicBezTo>
                        <a:pt x="61257" y="72719"/>
                        <a:pt x="58494" y="79657"/>
                        <a:pt x="53333" y="84598"/>
                      </a:cubicBezTo>
                      <a:cubicBezTo>
                        <a:pt x="47851" y="89504"/>
                        <a:pt x="40643" y="92028"/>
                        <a:pt x="33297" y="91614"/>
                      </a:cubicBezTo>
                      <a:cubicBezTo>
                        <a:pt x="25157" y="91559"/>
                        <a:pt x="17339" y="88426"/>
                        <a:pt x="11415" y="82844"/>
                      </a:cubicBezTo>
                      <a:lnTo>
                        <a:pt x="11415" y="90137"/>
                      </a:lnTo>
                      <a:lnTo>
                        <a:pt x="428" y="90137"/>
                      </a:lnTo>
                      <a:lnTo>
                        <a:pt x="428" y="58013"/>
                      </a:lnTo>
                      <a:lnTo>
                        <a:pt x="11415" y="58013"/>
                      </a:lnTo>
                      <a:lnTo>
                        <a:pt x="11415" y="65767"/>
                      </a:lnTo>
                      <a:cubicBezTo>
                        <a:pt x="14836" y="74236"/>
                        <a:pt x="22879" y="79934"/>
                        <a:pt x="32005" y="80352"/>
                      </a:cubicBezTo>
                      <a:cubicBezTo>
                        <a:pt x="36213" y="80634"/>
                        <a:pt x="40362" y="79240"/>
                        <a:pt x="43546" y="76475"/>
                      </a:cubicBezTo>
                      <a:cubicBezTo>
                        <a:pt x="46420" y="73640"/>
                        <a:pt x="47934" y="69705"/>
                        <a:pt x="47701" y="65675"/>
                      </a:cubicBezTo>
                      <a:cubicBezTo>
                        <a:pt x="47701" y="59306"/>
                        <a:pt x="43269" y="54967"/>
                        <a:pt x="34313" y="52475"/>
                      </a:cubicBezTo>
                      <a:lnTo>
                        <a:pt x="23326" y="49429"/>
                      </a:lnTo>
                      <a:cubicBezTo>
                        <a:pt x="16763" y="47887"/>
                        <a:pt x="10697" y="44712"/>
                        <a:pt x="5691" y="40198"/>
                      </a:cubicBezTo>
                      <a:cubicBezTo>
                        <a:pt x="1818" y="36061"/>
                        <a:pt x="-213" y="30533"/>
                        <a:pt x="59" y="24874"/>
                      </a:cubicBezTo>
                      <a:cubicBezTo>
                        <a:pt x="-421" y="18025"/>
                        <a:pt x="2068" y="11300"/>
                        <a:pt x="6891" y="6413"/>
                      </a:cubicBezTo>
                      <a:cubicBezTo>
                        <a:pt x="12180" y="1931"/>
                        <a:pt x="18989" y="-349"/>
                        <a:pt x="25911" y="43"/>
                      </a:cubicBezTo>
                      <a:cubicBezTo>
                        <a:pt x="32894" y="308"/>
                        <a:pt x="39602" y="2835"/>
                        <a:pt x="45023" y="7243"/>
                      </a:cubicBezTo>
                      <a:close/>
                    </a:path>
                  </a:pathLst>
                </a:custGeom>
                <a:grpFill/>
                <a:ln w="9221" cap="flat">
                  <a:noFill/>
                  <a:prstDash val="solid"/>
                  <a:miter/>
                </a:ln>
              </p:spPr>
              <p:txBody>
                <a:bodyPr rtlCol="0" anchor="ctr"/>
                <a:lstStyle/>
                <a:p>
                  <a:endParaRPr lang="en-US" sz="1790"/>
                </a:p>
              </p:txBody>
            </p:sp>
            <p:sp>
              <p:nvSpPr>
                <p:cNvPr id="114" name="Freeform 113"/>
                <p:cNvSpPr/>
                <p:nvPr/>
              </p:nvSpPr>
              <p:spPr>
                <a:xfrm>
                  <a:off x="1712603" y="4089309"/>
                  <a:ext cx="64631" cy="64616"/>
                </a:xfrm>
                <a:custGeom>
                  <a:avLst/>
                  <a:gdLst>
                    <a:gd name="connsiteX0" fmla="*/ 64640 w 64631"/>
                    <a:gd name="connsiteY0" fmla="*/ 32588 h 64616"/>
                    <a:gd name="connsiteX1" fmla="*/ 33254 w 64631"/>
                    <a:gd name="connsiteY1" fmla="*/ 65077 h 64616"/>
                    <a:gd name="connsiteX2" fmla="*/ 32417 w 64631"/>
                    <a:gd name="connsiteY2" fmla="*/ 65081 h 64616"/>
                    <a:gd name="connsiteX3" fmla="*/ 15705 w 64631"/>
                    <a:gd name="connsiteY3" fmla="*/ 60742 h 64616"/>
                    <a:gd name="connsiteX4" fmla="*/ 4072 w 64631"/>
                    <a:gd name="connsiteY4" fmla="*/ 48927 h 64616"/>
                    <a:gd name="connsiteX5" fmla="*/ 9 w 64631"/>
                    <a:gd name="connsiteY5" fmla="*/ 32588 h 64616"/>
                    <a:gd name="connsiteX6" fmla="*/ 4072 w 64631"/>
                    <a:gd name="connsiteY6" fmla="*/ 15788 h 64616"/>
                    <a:gd name="connsiteX7" fmla="*/ 15613 w 64631"/>
                    <a:gd name="connsiteY7" fmla="*/ 4249 h 64616"/>
                    <a:gd name="connsiteX8" fmla="*/ 32417 w 64631"/>
                    <a:gd name="connsiteY8" fmla="*/ 3 h 64616"/>
                    <a:gd name="connsiteX9" fmla="*/ 48852 w 64631"/>
                    <a:gd name="connsiteY9" fmla="*/ 4434 h 64616"/>
                    <a:gd name="connsiteX10" fmla="*/ 64641 w 64631"/>
                    <a:gd name="connsiteY10" fmla="*/ 32588 h 64616"/>
                    <a:gd name="connsiteX11" fmla="*/ 32417 w 64631"/>
                    <a:gd name="connsiteY11" fmla="*/ 53265 h 64616"/>
                    <a:gd name="connsiteX12" fmla="*/ 42297 w 64631"/>
                    <a:gd name="connsiteY12" fmla="*/ 50496 h 64616"/>
                    <a:gd name="connsiteX13" fmla="*/ 49314 w 64631"/>
                    <a:gd name="connsiteY13" fmla="*/ 42926 h 64616"/>
                    <a:gd name="connsiteX14" fmla="*/ 51807 w 64631"/>
                    <a:gd name="connsiteY14" fmla="*/ 32588 h 64616"/>
                    <a:gd name="connsiteX15" fmla="*/ 49314 w 64631"/>
                    <a:gd name="connsiteY15" fmla="*/ 22342 h 64616"/>
                    <a:gd name="connsiteX16" fmla="*/ 42297 w 64631"/>
                    <a:gd name="connsiteY16" fmla="*/ 14680 h 64616"/>
                    <a:gd name="connsiteX17" fmla="*/ 32233 w 64631"/>
                    <a:gd name="connsiteY17" fmla="*/ 11726 h 64616"/>
                    <a:gd name="connsiteX18" fmla="*/ 22353 w 64631"/>
                    <a:gd name="connsiteY18" fmla="*/ 14588 h 64616"/>
                    <a:gd name="connsiteX19" fmla="*/ 15244 w 64631"/>
                    <a:gd name="connsiteY19" fmla="*/ 22249 h 64616"/>
                    <a:gd name="connsiteX20" fmla="*/ 12659 w 64631"/>
                    <a:gd name="connsiteY20" fmla="*/ 32588 h 64616"/>
                    <a:gd name="connsiteX21" fmla="*/ 15244 w 64631"/>
                    <a:gd name="connsiteY21" fmla="*/ 42834 h 64616"/>
                    <a:gd name="connsiteX22" fmla="*/ 22446 w 64631"/>
                    <a:gd name="connsiteY22" fmla="*/ 50495 h 64616"/>
                    <a:gd name="connsiteX23" fmla="*/ 32417 w 64631"/>
                    <a:gd name="connsiteY23" fmla="*/ 53264 h 64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631" h="64616">
                      <a:moveTo>
                        <a:pt x="64640" y="32588"/>
                      </a:moveTo>
                      <a:cubicBezTo>
                        <a:pt x="64947" y="50224"/>
                        <a:pt x="50895" y="64770"/>
                        <a:pt x="33254" y="65077"/>
                      </a:cubicBezTo>
                      <a:cubicBezTo>
                        <a:pt x="32975" y="65082"/>
                        <a:pt x="32696" y="65083"/>
                        <a:pt x="32417" y="65081"/>
                      </a:cubicBezTo>
                      <a:cubicBezTo>
                        <a:pt x="26558" y="65158"/>
                        <a:pt x="20786" y="63660"/>
                        <a:pt x="15705" y="60742"/>
                      </a:cubicBezTo>
                      <a:cubicBezTo>
                        <a:pt x="10809" y="57955"/>
                        <a:pt x="6782" y="53865"/>
                        <a:pt x="4072" y="48927"/>
                      </a:cubicBezTo>
                      <a:cubicBezTo>
                        <a:pt x="1318" y="43927"/>
                        <a:pt x="-83" y="38295"/>
                        <a:pt x="9" y="32588"/>
                      </a:cubicBezTo>
                      <a:cubicBezTo>
                        <a:pt x="-129" y="26729"/>
                        <a:pt x="1272" y="20936"/>
                        <a:pt x="4072" y="15788"/>
                      </a:cubicBezTo>
                      <a:cubicBezTo>
                        <a:pt x="6783" y="10952"/>
                        <a:pt x="10777" y="6959"/>
                        <a:pt x="15613" y="4249"/>
                      </a:cubicBezTo>
                      <a:cubicBezTo>
                        <a:pt x="20747" y="1389"/>
                        <a:pt x="26541" y="-75"/>
                        <a:pt x="32417" y="3"/>
                      </a:cubicBezTo>
                      <a:cubicBezTo>
                        <a:pt x="38200" y="-66"/>
                        <a:pt x="43888" y="1467"/>
                        <a:pt x="48852" y="4434"/>
                      </a:cubicBezTo>
                      <a:cubicBezTo>
                        <a:pt x="58763" y="10330"/>
                        <a:pt x="64780" y="21059"/>
                        <a:pt x="64641" y="32588"/>
                      </a:cubicBezTo>
                      <a:close/>
                      <a:moveTo>
                        <a:pt x="32417" y="53265"/>
                      </a:moveTo>
                      <a:cubicBezTo>
                        <a:pt x="35906" y="53293"/>
                        <a:pt x="39331" y="52333"/>
                        <a:pt x="42297" y="50496"/>
                      </a:cubicBezTo>
                      <a:cubicBezTo>
                        <a:pt x="45265" y="48639"/>
                        <a:pt x="47687" y="46026"/>
                        <a:pt x="49314" y="42926"/>
                      </a:cubicBezTo>
                      <a:cubicBezTo>
                        <a:pt x="50979" y="39736"/>
                        <a:pt x="51835" y="36186"/>
                        <a:pt x="51807" y="32588"/>
                      </a:cubicBezTo>
                      <a:cubicBezTo>
                        <a:pt x="51835" y="29019"/>
                        <a:pt x="50979" y="25499"/>
                        <a:pt x="49314" y="22342"/>
                      </a:cubicBezTo>
                      <a:cubicBezTo>
                        <a:pt x="47689" y="19215"/>
                        <a:pt x="45269" y="16573"/>
                        <a:pt x="42297" y="14680"/>
                      </a:cubicBezTo>
                      <a:cubicBezTo>
                        <a:pt x="39298" y="12744"/>
                        <a:pt x="35802" y="11718"/>
                        <a:pt x="32233" y="11726"/>
                      </a:cubicBezTo>
                      <a:cubicBezTo>
                        <a:pt x="28735" y="11725"/>
                        <a:pt x="25309" y="12718"/>
                        <a:pt x="22353" y="14588"/>
                      </a:cubicBezTo>
                      <a:cubicBezTo>
                        <a:pt x="19356" y="16478"/>
                        <a:pt x="16905" y="19119"/>
                        <a:pt x="15244" y="22249"/>
                      </a:cubicBezTo>
                      <a:cubicBezTo>
                        <a:pt x="13557" y="25435"/>
                        <a:pt x="12670" y="28983"/>
                        <a:pt x="12659" y="32588"/>
                      </a:cubicBezTo>
                      <a:cubicBezTo>
                        <a:pt x="12670" y="36163"/>
                        <a:pt x="13558" y="39681"/>
                        <a:pt x="15244" y="42834"/>
                      </a:cubicBezTo>
                      <a:cubicBezTo>
                        <a:pt x="16912" y="45989"/>
                        <a:pt x="19400" y="48635"/>
                        <a:pt x="22446" y="50495"/>
                      </a:cubicBezTo>
                      <a:cubicBezTo>
                        <a:pt x="25438" y="52350"/>
                        <a:pt x="28897" y="53311"/>
                        <a:pt x="32417" y="53264"/>
                      </a:cubicBezTo>
                      <a:close/>
                    </a:path>
                  </a:pathLst>
                </a:custGeom>
                <a:grpFill/>
                <a:ln w="9221" cap="flat">
                  <a:noFill/>
                  <a:prstDash val="solid"/>
                  <a:miter/>
                </a:ln>
              </p:spPr>
              <p:txBody>
                <a:bodyPr rtlCol="0" anchor="ctr"/>
                <a:lstStyle/>
                <a:p>
                  <a:endParaRPr lang="en-US" sz="1790"/>
                </a:p>
              </p:txBody>
            </p:sp>
            <p:sp>
              <p:nvSpPr>
                <p:cNvPr id="115" name="Freeform 114"/>
                <p:cNvSpPr/>
                <p:nvPr/>
              </p:nvSpPr>
              <p:spPr>
                <a:xfrm>
                  <a:off x="1786611" y="4089398"/>
                  <a:ext cx="55398" cy="64616"/>
                </a:xfrm>
                <a:custGeom>
                  <a:avLst/>
                  <a:gdLst>
                    <a:gd name="connsiteX0" fmla="*/ 47323 w 55398"/>
                    <a:gd name="connsiteY0" fmla="*/ 6006 h 64616"/>
                    <a:gd name="connsiteX1" fmla="*/ 47323 w 55398"/>
                    <a:gd name="connsiteY1" fmla="*/ 1575 h 64616"/>
                    <a:gd name="connsiteX2" fmla="*/ 58125 w 55398"/>
                    <a:gd name="connsiteY2" fmla="*/ 1575 h 64616"/>
                    <a:gd name="connsiteX3" fmla="*/ 58125 w 55398"/>
                    <a:gd name="connsiteY3" fmla="*/ 24929 h 64616"/>
                    <a:gd name="connsiteX4" fmla="*/ 47323 w 55398"/>
                    <a:gd name="connsiteY4" fmla="*/ 24929 h 64616"/>
                    <a:gd name="connsiteX5" fmla="*/ 41967 w 55398"/>
                    <a:gd name="connsiteY5" fmla="*/ 14591 h 64616"/>
                    <a:gd name="connsiteX6" fmla="*/ 31073 w 55398"/>
                    <a:gd name="connsiteY6" fmla="*/ 11083 h 64616"/>
                    <a:gd name="connsiteX7" fmla="*/ 21839 w 55398"/>
                    <a:gd name="connsiteY7" fmla="*/ 13852 h 64616"/>
                    <a:gd name="connsiteX8" fmla="*/ 15376 w 55398"/>
                    <a:gd name="connsiteY8" fmla="*/ 21514 h 64616"/>
                    <a:gd name="connsiteX9" fmla="*/ 13068 w 55398"/>
                    <a:gd name="connsiteY9" fmla="*/ 32037 h 64616"/>
                    <a:gd name="connsiteX10" fmla="*/ 18239 w 55398"/>
                    <a:gd name="connsiteY10" fmla="*/ 47822 h 64616"/>
                    <a:gd name="connsiteX11" fmla="*/ 31811 w 55398"/>
                    <a:gd name="connsiteY11" fmla="*/ 53914 h 64616"/>
                    <a:gd name="connsiteX12" fmla="*/ 50277 w 55398"/>
                    <a:gd name="connsiteY12" fmla="*/ 41822 h 64616"/>
                    <a:gd name="connsiteX13" fmla="*/ 60341 w 55398"/>
                    <a:gd name="connsiteY13" fmla="*/ 46622 h 64616"/>
                    <a:gd name="connsiteX14" fmla="*/ 31257 w 55398"/>
                    <a:gd name="connsiteY14" fmla="*/ 65084 h 64616"/>
                    <a:gd name="connsiteX15" fmla="*/ 14915 w 55398"/>
                    <a:gd name="connsiteY15" fmla="*/ 60745 h 64616"/>
                    <a:gd name="connsiteX16" fmla="*/ 3927 w 55398"/>
                    <a:gd name="connsiteY16" fmla="*/ 48837 h 64616"/>
                    <a:gd name="connsiteX17" fmla="*/ 3927 w 55398"/>
                    <a:gd name="connsiteY17" fmla="*/ 15698 h 64616"/>
                    <a:gd name="connsiteX18" fmla="*/ 14822 w 55398"/>
                    <a:gd name="connsiteY18" fmla="*/ 4160 h 64616"/>
                    <a:gd name="connsiteX19" fmla="*/ 30241 w 55398"/>
                    <a:gd name="connsiteY19" fmla="*/ 6 h 64616"/>
                    <a:gd name="connsiteX20" fmla="*/ 47323 w 55398"/>
                    <a:gd name="connsiteY20" fmla="*/ 6006 h 64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398" h="64616">
                      <a:moveTo>
                        <a:pt x="47323" y="6006"/>
                      </a:moveTo>
                      <a:lnTo>
                        <a:pt x="47323" y="1575"/>
                      </a:lnTo>
                      <a:lnTo>
                        <a:pt x="58125" y="1575"/>
                      </a:lnTo>
                      <a:lnTo>
                        <a:pt x="58125" y="24929"/>
                      </a:lnTo>
                      <a:lnTo>
                        <a:pt x="47323" y="24929"/>
                      </a:lnTo>
                      <a:cubicBezTo>
                        <a:pt x="47107" y="20874"/>
                        <a:pt x="45156" y="17107"/>
                        <a:pt x="41967" y="14591"/>
                      </a:cubicBezTo>
                      <a:cubicBezTo>
                        <a:pt x="38817" y="12262"/>
                        <a:pt x="34990" y="11029"/>
                        <a:pt x="31073" y="11083"/>
                      </a:cubicBezTo>
                      <a:cubicBezTo>
                        <a:pt x="27789" y="11074"/>
                        <a:pt x="24576" y="12037"/>
                        <a:pt x="21839" y="13852"/>
                      </a:cubicBezTo>
                      <a:cubicBezTo>
                        <a:pt x="19020" y="15761"/>
                        <a:pt x="16783" y="18413"/>
                        <a:pt x="15376" y="21514"/>
                      </a:cubicBezTo>
                      <a:cubicBezTo>
                        <a:pt x="13810" y="24798"/>
                        <a:pt x="13020" y="28398"/>
                        <a:pt x="13068" y="32037"/>
                      </a:cubicBezTo>
                      <a:cubicBezTo>
                        <a:pt x="12866" y="37745"/>
                        <a:pt x="14698" y="43339"/>
                        <a:pt x="18239" y="47822"/>
                      </a:cubicBezTo>
                      <a:cubicBezTo>
                        <a:pt x="21577" y="51842"/>
                        <a:pt x="26588" y="54091"/>
                        <a:pt x="31811" y="53914"/>
                      </a:cubicBezTo>
                      <a:cubicBezTo>
                        <a:pt x="39964" y="54410"/>
                        <a:pt x="47474" y="49492"/>
                        <a:pt x="50277" y="41822"/>
                      </a:cubicBezTo>
                      <a:lnTo>
                        <a:pt x="60341" y="46622"/>
                      </a:lnTo>
                      <a:cubicBezTo>
                        <a:pt x="55610" y="58375"/>
                        <a:pt x="43909" y="65802"/>
                        <a:pt x="31257" y="65084"/>
                      </a:cubicBezTo>
                      <a:cubicBezTo>
                        <a:pt x="25515" y="65164"/>
                        <a:pt x="19861" y="63663"/>
                        <a:pt x="14915" y="60745"/>
                      </a:cubicBezTo>
                      <a:cubicBezTo>
                        <a:pt x="10201" y="57893"/>
                        <a:pt x="6392" y="53764"/>
                        <a:pt x="3927" y="48837"/>
                      </a:cubicBezTo>
                      <a:cubicBezTo>
                        <a:pt x="-1309" y="38411"/>
                        <a:pt x="-1309" y="26124"/>
                        <a:pt x="3927" y="15698"/>
                      </a:cubicBezTo>
                      <a:cubicBezTo>
                        <a:pt x="6450" y="10939"/>
                        <a:pt x="10215" y="6951"/>
                        <a:pt x="14822" y="4160"/>
                      </a:cubicBezTo>
                      <a:cubicBezTo>
                        <a:pt x="19481" y="1382"/>
                        <a:pt x="24817" y="-55"/>
                        <a:pt x="30241" y="6"/>
                      </a:cubicBezTo>
                      <a:cubicBezTo>
                        <a:pt x="36474" y="-126"/>
                        <a:pt x="42542" y="2006"/>
                        <a:pt x="47323" y="6006"/>
                      </a:cubicBezTo>
                      <a:close/>
                    </a:path>
                  </a:pathLst>
                </a:custGeom>
                <a:grpFill/>
                <a:ln w="9221" cap="flat">
                  <a:noFill/>
                  <a:prstDash val="solid"/>
                  <a:miter/>
                </a:ln>
              </p:spPr>
              <p:txBody>
                <a:bodyPr rtlCol="0" anchor="ctr"/>
                <a:lstStyle/>
                <a:p>
                  <a:endParaRPr lang="en-US" sz="1790"/>
                </a:p>
              </p:txBody>
            </p:sp>
            <p:sp>
              <p:nvSpPr>
                <p:cNvPr id="116" name="Freeform 115"/>
                <p:cNvSpPr/>
                <p:nvPr/>
              </p:nvSpPr>
              <p:spPr>
                <a:xfrm>
                  <a:off x="1852677" y="4062911"/>
                  <a:ext cx="27699" cy="83078"/>
                </a:xfrm>
                <a:custGeom>
                  <a:avLst/>
                  <a:gdLst>
                    <a:gd name="connsiteX0" fmla="*/ 31115 w 27699"/>
                    <a:gd name="connsiteY0" fmla="*/ 78925 h 83077"/>
                    <a:gd name="connsiteX1" fmla="*/ 31115 w 27699"/>
                    <a:gd name="connsiteY1" fmla="*/ 89632 h 83077"/>
                    <a:gd name="connsiteX2" fmla="*/ 0 w 27699"/>
                    <a:gd name="connsiteY2" fmla="*/ 89632 h 83077"/>
                    <a:gd name="connsiteX3" fmla="*/ 0 w 27699"/>
                    <a:gd name="connsiteY3" fmla="*/ 78925 h 83077"/>
                    <a:gd name="connsiteX4" fmla="*/ 9233 w 27699"/>
                    <a:gd name="connsiteY4" fmla="*/ 78925 h 83077"/>
                    <a:gd name="connsiteX5" fmla="*/ 9233 w 27699"/>
                    <a:gd name="connsiteY5" fmla="*/ 38955 h 83077"/>
                    <a:gd name="connsiteX6" fmla="*/ 0 w 27699"/>
                    <a:gd name="connsiteY6" fmla="*/ 38955 h 83077"/>
                    <a:gd name="connsiteX7" fmla="*/ 0 w 27699"/>
                    <a:gd name="connsiteY7" fmla="*/ 28062 h 83077"/>
                    <a:gd name="connsiteX8" fmla="*/ 21698 w 27699"/>
                    <a:gd name="connsiteY8" fmla="*/ 28062 h 83077"/>
                    <a:gd name="connsiteX9" fmla="*/ 21698 w 27699"/>
                    <a:gd name="connsiteY9" fmla="*/ 78925 h 83077"/>
                    <a:gd name="connsiteX10" fmla="*/ 22436 w 27699"/>
                    <a:gd name="connsiteY10" fmla="*/ 7293 h 83077"/>
                    <a:gd name="connsiteX11" fmla="*/ 15168 w 27699"/>
                    <a:gd name="connsiteY11" fmla="*/ 14611 h 83077"/>
                    <a:gd name="connsiteX12" fmla="*/ 9972 w 27699"/>
                    <a:gd name="connsiteY12" fmla="*/ 12462 h 83077"/>
                    <a:gd name="connsiteX13" fmla="*/ 9907 w 27699"/>
                    <a:gd name="connsiteY13" fmla="*/ 2280 h 83077"/>
                    <a:gd name="connsiteX14" fmla="*/ 9972 w 27699"/>
                    <a:gd name="connsiteY14" fmla="*/ 2216 h 83077"/>
                    <a:gd name="connsiteX15" fmla="*/ 15050 w 27699"/>
                    <a:gd name="connsiteY15" fmla="*/ 1 h 83077"/>
                    <a:gd name="connsiteX16" fmla="*/ 22436 w 27699"/>
                    <a:gd name="connsiteY16" fmla="*/ 7200 h 83077"/>
                    <a:gd name="connsiteX17" fmla="*/ 22436 w 27699"/>
                    <a:gd name="connsiteY17" fmla="*/ 7293 h 8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699" h="83077">
                      <a:moveTo>
                        <a:pt x="31115" y="78925"/>
                      </a:moveTo>
                      <a:lnTo>
                        <a:pt x="31115" y="89632"/>
                      </a:lnTo>
                      <a:lnTo>
                        <a:pt x="0" y="89632"/>
                      </a:lnTo>
                      <a:lnTo>
                        <a:pt x="0" y="78925"/>
                      </a:lnTo>
                      <a:lnTo>
                        <a:pt x="9233" y="78925"/>
                      </a:lnTo>
                      <a:lnTo>
                        <a:pt x="9233" y="38955"/>
                      </a:lnTo>
                      <a:lnTo>
                        <a:pt x="0" y="38955"/>
                      </a:lnTo>
                      <a:lnTo>
                        <a:pt x="0" y="28062"/>
                      </a:lnTo>
                      <a:lnTo>
                        <a:pt x="21698" y="28062"/>
                      </a:lnTo>
                      <a:lnTo>
                        <a:pt x="21698" y="78925"/>
                      </a:lnTo>
                      <a:close/>
                      <a:moveTo>
                        <a:pt x="22436" y="7293"/>
                      </a:moveTo>
                      <a:cubicBezTo>
                        <a:pt x="22450" y="11320"/>
                        <a:pt x="19196" y="14597"/>
                        <a:pt x="15168" y="14611"/>
                      </a:cubicBezTo>
                      <a:cubicBezTo>
                        <a:pt x="13218" y="14618"/>
                        <a:pt x="11347" y="13844"/>
                        <a:pt x="9972" y="12462"/>
                      </a:cubicBezTo>
                      <a:cubicBezTo>
                        <a:pt x="7141" y="9668"/>
                        <a:pt x="7113" y="5109"/>
                        <a:pt x="9907" y="2280"/>
                      </a:cubicBezTo>
                      <a:cubicBezTo>
                        <a:pt x="9929" y="2258"/>
                        <a:pt x="9950" y="2237"/>
                        <a:pt x="9972" y="2216"/>
                      </a:cubicBezTo>
                      <a:cubicBezTo>
                        <a:pt x="11275" y="794"/>
                        <a:pt x="13120" y="-11"/>
                        <a:pt x="15050" y="1"/>
                      </a:cubicBezTo>
                      <a:cubicBezTo>
                        <a:pt x="19078" y="-50"/>
                        <a:pt x="22385" y="3173"/>
                        <a:pt x="22436" y="7200"/>
                      </a:cubicBezTo>
                      <a:cubicBezTo>
                        <a:pt x="22436" y="7231"/>
                        <a:pt x="22436" y="7262"/>
                        <a:pt x="22436" y="7293"/>
                      </a:cubicBezTo>
                      <a:close/>
                    </a:path>
                  </a:pathLst>
                </a:custGeom>
                <a:grpFill/>
                <a:ln w="9221" cap="flat">
                  <a:noFill/>
                  <a:prstDash val="solid"/>
                  <a:miter/>
                </a:ln>
              </p:spPr>
              <p:txBody>
                <a:bodyPr rtlCol="0" anchor="ctr"/>
                <a:lstStyle/>
                <a:p>
                  <a:endParaRPr lang="en-US" sz="1790"/>
                </a:p>
              </p:txBody>
            </p:sp>
            <p:sp>
              <p:nvSpPr>
                <p:cNvPr id="117" name="Freeform 116"/>
                <p:cNvSpPr/>
                <p:nvPr/>
              </p:nvSpPr>
              <p:spPr>
                <a:xfrm>
                  <a:off x="1892228" y="4089197"/>
                  <a:ext cx="55398" cy="55385"/>
                </a:xfrm>
                <a:custGeom>
                  <a:avLst/>
                  <a:gdLst>
                    <a:gd name="connsiteX0" fmla="*/ 51210 w 55398"/>
                    <a:gd name="connsiteY0" fmla="*/ 23562 h 55385"/>
                    <a:gd name="connsiteX1" fmla="*/ 51210 w 55398"/>
                    <a:gd name="connsiteY1" fmla="*/ 52639 h 55385"/>
                    <a:gd name="connsiteX2" fmla="*/ 61551 w 55398"/>
                    <a:gd name="connsiteY2" fmla="*/ 52639 h 55385"/>
                    <a:gd name="connsiteX3" fmla="*/ 61551 w 55398"/>
                    <a:gd name="connsiteY3" fmla="*/ 63347 h 55385"/>
                    <a:gd name="connsiteX4" fmla="*/ 40500 w 55398"/>
                    <a:gd name="connsiteY4" fmla="*/ 63347 h 55385"/>
                    <a:gd name="connsiteX5" fmla="*/ 40500 w 55398"/>
                    <a:gd name="connsiteY5" fmla="*/ 55778 h 55385"/>
                    <a:gd name="connsiteX6" fmla="*/ 20926 w 55398"/>
                    <a:gd name="connsiteY6" fmla="*/ 64455 h 55385"/>
                    <a:gd name="connsiteX7" fmla="*/ 10585 w 55398"/>
                    <a:gd name="connsiteY7" fmla="*/ 61778 h 55385"/>
                    <a:gd name="connsiteX8" fmla="*/ 3014 w 55398"/>
                    <a:gd name="connsiteY8" fmla="*/ 54762 h 55385"/>
                    <a:gd name="connsiteX9" fmla="*/ 3014 w 55398"/>
                    <a:gd name="connsiteY9" fmla="*/ 34546 h 55385"/>
                    <a:gd name="connsiteX10" fmla="*/ 11508 w 55398"/>
                    <a:gd name="connsiteY10" fmla="*/ 27531 h 55385"/>
                    <a:gd name="connsiteX11" fmla="*/ 22218 w 55398"/>
                    <a:gd name="connsiteY11" fmla="*/ 25131 h 55385"/>
                    <a:gd name="connsiteX12" fmla="*/ 39022 w 55398"/>
                    <a:gd name="connsiteY12" fmla="*/ 30392 h 55385"/>
                    <a:gd name="connsiteX13" fmla="*/ 39022 w 55398"/>
                    <a:gd name="connsiteY13" fmla="*/ 23746 h 55385"/>
                    <a:gd name="connsiteX14" fmla="*/ 35975 w 55398"/>
                    <a:gd name="connsiteY14" fmla="*/ 13500 h 55385"/>
                    <a:gd name="connsiteX15" fmla="*/ 25911 w 55398"/>
                    <a:gd name="connsiteY15" fmla="*/ 10362 h 55385"/>
                    <a:gd name="connsiteX16" fmla="*/ 17694 w 55398"/>
                    <a:gd name="connsiteY16" fmla="*/ 12116 h 55385"/>
                    <a:gd name="connsiteX17" fmla="*/ 12247 w 55398"/>
                    <a:gd name="connsiteY17" fmla="*/ 17562 h 55385"/>
                    <a:gd name="connsiteX18" fmla="*/ 613 w 55398"/>
                    <a:gd name="connsiteY18" fmla="*/ 14700 h 55385"/>
                    <a:gd name="connsiteX19" fmla="*/ 11231 w 55398"/>
                    <a:gd name="connsiteY19" fmla="*/ 3715 h 55385"/>
                    <a:gd name="connsiteX20" fmla="*/ 27112 w 55398"/>
                    <a:gd name="connsiteY20" fmla="*/ 115 h 55385"/>
                    <a:gd name="connsiteX21" fmla="*/ 45578 w 55398"/>
                    <a:gd name="connsiteY21" fmla="*/ 5746 h 55385"/>
                    <a:gd name="connsiteX22" fmla="*/ 51210 w 55398"/>
                    <a:gd name="connsiteY22" fmla="*/ 23561 h 55385"/>
                    <a:gd name="connsiteX23" fmla="*/ 22587 w 55398"/>
                    <a:gd name="connsiteY23" fmla="*/ 55131 h 55385"/>
                    <a:gd name="connsiteX24" fmla="*/ 39299 w 55398"/>
                    <a:gd name="connsiteY24" fmla="*/ 47654 h 55385"/>
                    <a:gd name="connsiteX25" fmla="*/ 39299 w 55398"/>
                    <a:gd name="connsiteY25" fmla="*/ 40454 h 55385"/>
                    <a:gd name="connsiteX26" fmla="*/ 23511 w 55398"/>
                    <a:gd name="connsiteY26" fmla="*/ 34270 h 55385"/>
                    <a:gd name="connsiteX27" fmla="*/ 15201 w 55398"/>
                    <a:gd name="connsiteY27" fmla="*/ 37316 h 55385"/>
                    <a:gd name="connsiteX28" fmla="*/ 14105 w 55398"/>
                    <a:gd name="connsiteY28" fmla="*/ 51503 h 55385"/>
                    <a:gd name="connsiteX29" fmla="*/ 14739 w 55398"/>
                    <a:gd name="connsiteY29" fmla="*/ 52177 h 55385"/>
                    <a:gd name="connsiteX30" fmla="*/ 22587 w 55398"/>
                    <a:gd name="connsiteY30" fmla="*/ 55131 h 55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5398" h="55385">
                      <a:moveTo>
                        <a:pt x="51210" y="23562"/>
                      </a:moveTo>
                      <a:lnTo>
                        <a:pt x="51210" y="52639"/>
                      </a:lnTo>
                      <a:lnTo>
                        <a:pt x="61551" y="52639"/>
                      </a:lnTo>
                      <a:lnTo>
                        <a:pt x="61551" y="63347"/>
                      </a:lnTo>
                      <a:lnTo>
                        <a:pt x="40500" y="63347"/>
                      </a:lnTo>
                      <a:lnTo>
                        <a:pt x="40500" y="55778"/>
                      </a:lnTo>
                      <a:cubicBezTo>
                        <a:pt x="35446" y="61238"/>
                        <a:pt x="28366" y="64377"/>
                        <a:pt x="20926" y="64455"/>
                      </a:cubicBezTo>
                      <a:cubicBezTo>
                        <a:pt x="17304" y="64479"/>
                        <a:pt x="13739" y="63556"/>
                        <a:pt x="10585" y="61778"/>
                      </a:cubicBezTo>
                      <a:cubicBezTo>
                        <a:pt x="7504" y="60123"/>
                        <a:pt x="4897" y="57708"/>
                        <a:pt x="3014" y="54762"/>
                      </a:cubicBezTo>
                      <a:cubicBezTo>
                        <a:pt x="-1005" y="48622"/>
                        <a:pt x="-1005" y="40686"/>
                        <a:pt x="3014" y="34546"/>
                      </a:cubicBezTo>
                      <a:cubicBezTo>
                        <a:pt x="5178" y="31502"/>
                        <a:pt x="8108" y="29082"/>
                        <a:pt x="11508" y="27531"/>
                      </a:cubicBezTo>
                      <a:cubicBezTo>
                        <a:pt x="14868" y="25982"/>
                        <a:pt x="18518" y="25164"/>
                        <a:pt x="22218" y="25131"/>
                      </a:cubicBezTo>
                      <a:cubicBezTo>
                        <a:pt x="28225" y="25131"/>
                        <a:pt x="34089" y="26966"/>
                        <a:pt x="39022" y="30392"/>
                      </a:cubicBezTo>
                      <a:lnTo>
                        <a:pt x="39022" y="23746"/>
                      </a:lnTo>
                      <a:cubicBezTo>
                        <a:pt x="39389" y="20064"/>
                        <a:pt x="38295" y="16385"/>
                        <a:pt x="35975" y="13500"/>
                      </a:cubicBezTo>
                      <a:cubicBezTo>
                        <a:pt x="33191" y="11122"/>
                        <a:pt x="29554" y="9988"/>
                        <a:pt x="25911" y="10362"/>
                      </a:cubicBezTo>
                      <a:cubicBezTo>
                        <a:pt x="23069" y="10257"/>
                        <a:pt x="20246" y="10860"/>
                        <a:pt x="17694" y="12116"/>
                      </a:cubicBezTo>
                      <a:cubicBezTo>
                        <a:pt x="15426" y="13414"/>
                        <a:pt x="13545" y="15294"/>
                        <a:pt x="12247" y="17562"/>
                      </a:cubicBezTo>
                      <a:lnTo>
                        <a:pt x="613" y="14700"/>
                      </a:lnTo>
                      <a:cubicBezTo>
                        <a:pt x="2997" y="10076"/>
                        <a:pt x="6689" y="6255"/>
                        <a:pt x="11231" y="3715"/>
                      </a:cubicBezTo>
                      <a:cubicBezTo>
                        <a:pt x="16141" y="1210"/>
                        <a:pt x="21600" y="-27"/>
                        <a:pt x="27112" y="115"/>
                      </a:cubicBezTo>
                      <a:cubicBezTo>
                        <a:pt x="33769" y="-522"/>
                        <a:pt x="40409" y="1503"/>
                        <a:pt x="45578" y="5746"/>
                      </a:cubicBezTo>
                      <a:cubicBezTo>
                        <a:pt x="49757" y="10695"/>
                        <a:pt x="51785" y="17110"/>
                        <a:pt x="51210" y="23561"/>
                      </a:cubicBezTo>
                      <a:close/>
                      <a:moveTo>
                        <a:pt x="22587" y="55131"/>
                      </a:moveTo>
                      <a:cubicBezTo>
                        <a:pt x="28930" y="54954"/>
                        <a:pt x="34941" y="52265"/>
                        <a:pt x="39299" y="47654"/>
                      </a:cubicBezTo>
                      <a:lnTo>
                        <a:pt x="39299" y="40454"/>
                      </a:lnTo>
                      <a:cubicBezTo>
                        <a:pt x="34878" y="36683"/>
                        <a:pt x="29318" y="34505"/>
                        <a:pt x="23511" y="34270"/>
                      </a:cubicBezTo>
                      <a:cubicBezTo>
                        <a:pt x="20457" y="34208"/>
                        <a:pt x="17491" y="35295"/>
                        <a:pt x="15201" y="37316"/>
                      </a:cubicBezTo>
                      <a:cubicBezTo>
                        <a:pt x="10980" y="40931"/>
                        <a:pt x="10489" y="47283"/>
                        <a:pt x="14105" y="51503"/>
                      </a:cubicBezTo>
                      <a:cubicBezTo>
                        <a:pt x="14306" y="51737"/>
                        <a:pt x="14518" y="51962"/>
                        <a:pt x="14739" y="52177"/>
                      </a:cubicBezTo>
                      <a:cubicBezTo>
                        <a:pt x="16856" y="54169"/>
                        <a:pt x="19682" y="55233"/>
                        <a:pt x="22587" y="55131"/>
                      </a:cubicBezTo>
                      <a:close/>
                    </a:path>
                  </a:pathLst>
                </a:custGeom>
                <a:grpFill/>
                <a:ln w="9221" cap="flat">
                  <a:noFill/>
                  <a:prstDash val="solid"/>
                  <a:miter/>
                </a:ln>
              </p:spPr>
              <p:txBody>
                <a:bodyPr rtlCol="0" anchor="ctr"/>
                <a:lstStyle/>
                <a:p>
                  <a:endParaRPr lang="en-US" sz="1790"/>
                </a:p>
              </p:txBody>
            </p:sp>
            <p:sp>
              <p:nvSpPr>
                <p:cNvPr id="118" name="Freeform 117"/>
                <p:cNvSpPr/>
                <p:nvPr/>
              </p:nvSpPr>
              <p:spPr>
                <a:xfrm>
                  <a:off x="1958210" y="4064389"/>
                  <a:ext cx="27699" cy="83078"/>
                </a:xfrm>
                <a:custGeom>
                  <a:avLst/>
                  <a:gdLst>
                    <a:gd name="connsiteX0" fmla="*/ 32500 w 27699"/>
                    <a:gd name="connsiteY0" fmla="*/ 77447 h 83077"/>
                    <a:gd name="connsiteX1" fmla="*/ 32500 w 27699"/>
                    <a:gd name="connsiteY1" fmla="*/ 88155 h 83077"/>
                    <a:gd name="connsiteX2" fmla="*/ 0 w 27699"/>
                    <a:gd name="connsiteY2" fmla="*/ 88155 h 83077"/>
                    <a:gd name="connsiteX3" fmla="*/ 0 w 27699"/>
                    <a:gd name="connsiteY3" fmla="*/ 77447 h 83077"/>
                    <a:gd name="connsiteX4" fmla="*/ 10895 w 27699"/>
                    <a:gd name="connsiteY4" fmla="*/ 77447 h 83077"/>
                    <a:gd name="connsiteX5" fmla="*/ 10895 w 27699"/>
                    <a:gd name="connsiteY5" fmla="*/ 10523 h 83077"/>
                    <a:gd name="connsiteX6" fmla="*/ 0 w 27699"/>
                    <a:gd name="connsiteY6" fmla="*/ 10523 h 83077"/>
                    <a:gd name="connsiteX7" fmla="*/ 0 w 27699"/>
                    <a:gd name="connsiteY7" fmla="*/ 0 h 83077"/>
                    <a:gd name="connsiteX8" fmla="*/ 23083 w 27699"/>
                    <a:gd name="connsiteY8" fmla="*/ 0 h 83077"/>
                    <a:gd name="connsiteX9" fmla="*/ 23083 w 27699"/>
                    <a:gd name="connsiteY9" fmla="*/ 77539 h 8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99" h="83077">
                      <a:moveTo>
                        <a:pt x="32500" y="77447"/>
                      </a:moveTo>
                      <a:lnTo>
                        <a:pt x="32500" y="88155"/>
                      </a:lnTo>
                      <a:lnTo>
                        <a:pt x="0" y="88155"/>
                      </a:lnTo>
                      <a:lnTo>
                        <a:pt x="0" y="77447"/>
                      </a:lnTo>
                      <a:lnTo>
                        <a:pt x="10895" y="77447"/>
                      </a:lnTo>
                      <a:lnTo>
                        <a:pt x="10895" y="10523"/>
                      </a:lnTo>
                      <a:lnTo>
                        <a:pt x="0" y="10523"/>
                      </a:lnTo>
                      <a:lnTo>
                        <a:pt x="0" y="0"/>
                      </a:lnTo>
                      <a:lnTo>
                        <a:pt x="23083" y="0"/>
                      </a:lnTo>
                      <a:lnTo>
                        <a:pt x="23083" y="77539"/>
                      </a:lnTo>
                      <a:close/>
                    </a:path>
                  </a:pathLst>
                </a:custGeom>
                <a:grpFill/>
                <a:ln w="9221" cap="flat">
                  <a:noFill/>
                  <a:prstDash val="solid"/>
                  <a:miter/>
                </a:ln>
              </p:spPr>
              <p:txBody>
                <a:bodyPr rtlCol="0" anchor="ctr"/>
                <a:lstStyle/>
                <a:p>
                  <a:endParaRPr lang="en-US" sz="1790"/>
                </a:p>
              </p:txBody>
            </p:sp>
          </p:grpSp>
          <p:grpSp>
            <p:nvGrpSpPr>
              <p:cNvPr id="142" name="Group 141"/>
              <p:cNvGrpSpPr>
                <a:grpSpLocks noChangeAspect="1"/>
              </p:cNvGrpSpPr>
              <p:nvPr userDrawn="1"/>
            </p:nvGrpSpPr>
            <p:grpSpPr>
              <a:xfrm>
                <a:off x="5521848" y="2543594"/>
                <a:ext cx="724160" cy="160278"/>
                <a:chOff x="2225968" y="4062912"/>
                <a:chExt cx="411198" cy="91014"/>
              </a:xfrm>
              <a:grpFill/>
            </p:grpSpPr>
            <p:sp>
              <p:nvSpPr>
                <p:cNvPr id="119" name="Freeform 118"/>
                <p:cNvSpPr/>
                <p:nvPr/>
              </p:nvSpPr>
              <p:spPr>
                <a:xfrm>
                  <a:off x="2225968" y="4064389"/>
                  <a:ext cx="101563" cy="83078"/>
                </a:xfrm>
                <a:custGeom>
                  <a:avLst/>
                  <a:gdLst>
                    <a:gd name="connsiteX0" fmla="*/ 76911 w 101563"/>
                    <a:gd name="connsiteY0" fmla="*/ 0 h 83077"/>
                    <a:gd name="connsiteX1" fmla="*/ 107472 w 101563"/>
                    <a:gd name="connsiteY1" fmla="*/ 0 h 83077"/>
                    <a:gd name="connsiteX2" fmla="*/ 107472 w 101563"/>
                    <a:gd name="connsiteY2" fmla="*/ 10985 h 83077"/>
                    <a:gd name="connsiteX3" fmla="*/ 96854 w 101563"/>
                    <a:gd name="connsiteY3" fmla="*/ 10985 h 83077"/>
                    <a:gd name="connsiteX4" fmla="*/ 96854 w 101563"/>
                    <a:gd name="connsiteY4" fmla="*/ 77262 h 83077"/>
                    <a:gd name="connsiteX5" fmla="*/ 107472 w 101563"/>
                    <a:gd name="connsiteY5" fmla="*/ 77262 h 83077"/>
                    <a:gd name="connsiteX6" fmla="*/ 107472 w 101563"/>
                    <a:gd name="connsiteY6" fmla="*/ 88247 h 83077"/>
                    <a:gd name="connsiteX7" fmla="*/ 73864 w 101563"/>
                    <a:gd name="connsiteY7" fmla="*/ 88247 h 83077"/>
                    <a:gd name="connsiteX8" fmla="*/ 73864 w 101563"/>
                    <a:gd name="connsiteY8" fmla="*/ 77262 h 83077"/>
                    <a:gd name="connsiteX9" fmla="*/ 84298 w 101563"/>
                    <a:gd name="connsiteY9" fmla="*/ 77262 h 83077"/>
                    <a:gd name="connsiteX10" fmla="*/ 84298 w 101563"/>
                    <a:gd name="connsiteY10" fmla="*/ 10985 h 83077"/>
                    <a:gd name="connsiteX11" fmla="*/ 54013 w 101563"/>
                    <a:gd name="connsiteY11" fmla="*/ 89170 h 83077"/>
                    <a:gd name="connsiteX12" fmla="*/ 51336 w 101563"/>
                    <a:gd name="connsiteY12" fmla="*/ 89170 h 83077"/>
                    <a:gd name="connsiteX13" fmla="*/ 21236 w 101563"/>
                    <a:gd name="connsiteY13" fmla="*/ 10985 h 83077"/>
                    <a:gd name="connsiteX14" fmla="*/ 21236 w 101563"/>
                    <a:gd name="connsiteY14" fmla="*/ 77262 h 83077"/>
                    <a:gd name="connsiteX15" fmla="*/ 30469 w 101563"/>
                    <a:gd name="connsiteY15" fmla="*/ 77262 h 83077"/>
                    <a:gd name="connsiteX16" fmla="*/ 30469 w 101563"/>
                    <a:gd name="connsiteY16" fmla="*/ 88247 h 83077"/>
                    <a:gd name="connsiteX17" fmla="*/ 0 w 101563"/>
                    <a:gd name="connsiteY17" fmla="*/ 88247 h 83077"/>
                    <a:gd name="connsiteX18" fmla="*/ 0 w 101563"/>
                    <a:gd name="connsiteY18" fmla="*/ 77262 h 83077"/>
                    <a:gd name="connsiteX19" fmla="*/ 10803 w 101563"/>
                    <a:gd name="connsiteY19" fmla="*/ 77262 h 83077"/>
                    <a:gd name="connsiteX20" fmla="*/ 10803 w 101563"/>
                    <a:gd name="connsiteY20" fmla="*/ 10985 h 83077"/>
                    <a:gd name="connsiteX21" fmla="*/ 0 w 101563"/>
                    <a:gd name="connsiteY21" fmla="*/ 10985 h 83077"/>
                    <a:gd name="connsiteX22" fmla="*/ 0 w 101563"/>
                    <a:gd name="connsiteY22" fmla="*/ 0 h 83077"/>
                    <a:gd name="connsiteX23" fmla="*/ 30377 w 101563"/>
                    <a:gd name="connsiteY23" fmla="*/ 0 h 83077"/>
                    <a:gd name="connsiteX24" fmla="*/ 53644 w 101563"/>
                    <a:gd name="connsiteY24" fmla="*/ 60462 h 8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1563" h="83077">
                      <a:moveTo>
                        <a:pt x="76911" y="0"/>
                      </a:moveTo>
                      <a:lnTo>
                        <a:pt x="107472" y="0"/>
                      </a:lnTo>
                      <a:lnTo>
                        <a:pt x="107472" y="10985"/>
                      </a:lnTo>
                      <a:lnTo>
                        <a:pt x="96854" y="10985"/>
                      </a:lnTo>
                      <a:lnTo>
                        <a:pt x="96854" y="77262"/>
                      </a:lnTo>
                      <a:lnTo>
                        <a:pt x="107472" y="77262"/>
                      </a:lnTo>
                      <a:lnTo>
                        <a:pt x="107472" y="88247"/>
                      </a:lnTo>
                      <a:lnTo>
                        <a:pt x="73864" y="88247"/>
                      </a:lnTo>
                      <a:lnTo>
                        <a:pt x="73864" y="77262"/>
                      </a:lnTo>
                      <a:lnTo>
                        <a:pt x="84298" y="77262"/>
                      </a:lnTo>
                      <a:lnTo>
                        <a:pt x="84298" y="10985"/>
                      </a:lnTo>
                      <a:lnTo>
                        <a:pt x="54013" y="89170"/>
                      </a:lnTo>
                      <a:lnTo>
                        <a:pt x="51336" y="89170"/>
                      </a:lnTo>
                      <a:lnTo>
                        <a:pt x="21236" y="10985"/>
                      </a:lnTo>
                      <a:lnTo>
                        <a:pt x="21236" y="77262"/>
                      </a:lnTo>
                      <a:lnTo>
                        <a:pt x="30469" y="77262"/>
                      </a:lnTo>
                      <a:lnTo>
                        <a:pt x="30469" y="88247"/>
                      </a:lnTo>
                      <a:lnTo>
                        <a:pt x="0" y="88247"/>
                      </a:lnTo>
                      <a:lnTo>
                        <a:pt x="0" y="77262"/>
                      </a:lnTo>
                      <a:lnTo>
                        <a:pt x="10803" y="77262"/>
                      </a:lnTo>
                      <a:lnTo>
                        <a:pt x="10803" y="10985"/>
                      </a:lnTo>
                      <a:lnTo>
                        <a:pt x="0" y="10985"/>
                      </a:lnTo>
                      <a:lnTo>
                        <a:pt x="0" y="0"/>
                      </a:lnTo>
                      <a:lnTo>
                        <a:pt x="30377" y="0"/>
                      </a:lnTo>
                      <a:lnTo>
                        <a:pt x="53644" y="60462"/>
                      </a:lnTo>
                      <a:close/>
                    </a:path>
                  </a:pathLst>
                </a:custGeom>
                <a:grpFill/>
                <a:ln w="9221" cap="flat">
                  <a:noFill/>
                  <a:prstDash val="solid"/>
                  <a:miter/>
                </a:ln>
              </p:spPr>
              <p:txBody>
                <a:bodyPr rtlCol="0" anchor="ctr"/>
                <a:lstStyle/>
                <a:p>
                  <a:endParaRPr lang="en-US" sz="1790"/>
                </a:p>
              </p:txBody>
            </p:sp>
            <p:sp>
              <p:nvSpPr>
                <p:cNvPr id="120" name="Freeform 119"/>
                <p:cNvSpPr/>
                <p:nvPr/>
              </p:nvSpPr>
              <p:spPr>
                <a:xfrm>
                  <a:off x="2341837" y="4089310"/>
                  <a:ext cx="64631" cy="64616"/>
                </a:xfrm>
                <a:custGeom>
                  <a:avLst/>
                  <a:gdLst>
                    <a:gd name="connsiteX0" fmla="*/ 64637 w 64631"/>
                    <a:gd name="connsiteY0" fmla="*/ 32587 h 64616"/>
                    <a:gd name="connsiteX1" fmla="*/ 48756 w 64631"/>
                    <a:gd name="connsiteY1" fmla="*/ 60280 h 64616"/>
                    <a:gd name="connsiteX2" fmla="*/ 15702 w 64631"/>
                    <a:gd name="connsiteY2" fmla="*/ 60280 h 64616"/>
                    <a:gd name="connsiteX3" fmla="*/ 4160 w 64631"/>
                    <a:gd name="connsiteY3" fmla="*/ 48926 h 64616"/>
                    <a:gd name="connsiteX4" fmla="*/ 5 w 64631"/>
                    <a:gd name="connsiteY4" fmla="*/ 32587 h 64616"/>
                    <a:gd name="connsiteX5" fmla="*/ 4160 w 64631"/>
                    <a:gd name="connsiteY5" fmla="*/ 15787 h 64616"/>
                    <a:gd name="connsiteX6" fmla="*/ 15702 w 64631"/>
                    <a:gd name="connsiteY6" fmla="*/ 4248 h 64616"/>
                    <a:gd name="connsiteX7" fmla="*/ 32413 w 64631"/>
                    <a:gd name="connsiteY7" fmla="*/ 2 h 64616"/>
                    <a:gd name="connsiteX8" fmla="*/ 64729 w 64631"/>
                    <a:gd name="connsiteY8" fmla="*/ 32494 h 64616"/>
                    <a:gd name="connsiteX9" fmla="*/ 64729 w 64631"/>
                    <a:gd name="connsiteY9" fmla="*/ 32587 h 64616"/>
                    <a:gd name="connsiteX10" fmla="*/ 32321 w 64631"/>
                    <a:gd name="connsiteY10" fmla="*/ 53264 h 64616"/>
                    <a:gd name="connsiteX11" fmla="*/ 42293 w 64631"/>
                    <a:gd name="connsiteY11" fmla="*/ 50495 h 64616"/>
                    <a:gd name="connsiteX12" fmla="*/ 49310 w 64631"/>
                    <a:gd name="connsiteY12" fmla="*/ 42926 h 64616"/>
                    <a:gd name="connsiteX13" fmla="*/ 51803 w 64631"/>
                    <a:gd name="connsiteY13" fmla="*/ 32587 h 64616"/>
                    <a:gd name="connsiteX14" fmla="*/ 49310 w 64631"/>
                    <a:gd name="connsiteY14" fmla="*/ 22341 h 64616"/>
                    <a:gd name="connsiteX15" fmla="*/ 42293 w 64631"/>
                    <a:gd name="connsiteY15" fmla="*/ 14679 h 64616"/>
                    <a:gd name="connsiteX16" fmla="*/ 22349 w 64631"/>
                    <a:gd name="connsiteY16" fmla="*/ 14679 h 64616"/>
                    <a:gd name="connsiteX17" fmla="*/ 15240 w 64631"/>
                    <a:gd name="connsiteY17" fmla="*/ 22341 h 64616"/>
                    <a:gd name="connsiteX18" fmla="*/ 12655 w 64631"/>
                    <a:gd name="connsiteY18" fmla="*/ 32680 h 64616"/>
                    <a:gd name="connsiteX19" fmla="*/ 15240 w 64631"/>
                    <a:gd name="connsiteY19" fmla="*/ 42926 h 64616"/>
                    <a:gd name="connsiteX20" fmla="*/ 22442 w 64631"/>
                    <a:gd name="connsiteY20" fmla="*/ 50587 h 64616"/>
                    <a:gd name="connsiteX21" fmla="*/ 32321 w 64631"/>
                    <a:gd name="connsiteY21" fmla="*/ 53264 h 64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4631" h="64616">
                      <a:moveTo>
                        <a:pt x="64637" y="32587"/>
                      </a:moveTo>
                      <a:cubicBezTo>
                        <a:pt x="64592" y="43971"/>
                        <a:pt x="58560" y="54490"/>
                        <a:pt x="48756" y="60280"/>
                      </a:cubicBezTo>
                      <a:cubicBezTo>
                        <a:pt x="38499" y="66071"/>
                        <a:pt x="25958" y="66071"/>
                        <a:pt x="15702" y="60280"/>
                      </a:cubicBezTo>
                      <a:cubicBezTo>
                        <a:pt x="10901" y="57605"/>
                        <a:pt x="6913" y="53682"/>
                        <a:pt x="4160" y="48926"/>
                      </a:cubicBezTo>
                      <a:cubicBezTo>
                        <a:pt x="1378" y="43933"/>
                        <a:pt x="-54" y="38302"/>
                        <a:pt x="5" y="32587"/>
                      </a:cubicBezTo>
                      <a:cubicBezTo>
                        <a:pt x="-101" y="26720"/>
                        <a:pt x="1332" y="20928"/>
                        <a:pt x="4160" y="15787"/>
                      </a:cubicBezTo>
                      <a:cubicBezTo>
                        <a:pt x="6871" y="10951"/>
                        <a:pt x="10865" y="6958"/>
                        <a:pt x="15702" y="4248"/>
                      </a:cubicBezTo>
                      <a:cubicBezTo>
                        <a:pt x="20806" y="1400"/>
                        <a:pt x="26568" y="-64"/>
                        <a:pt x="32413" y="2"/>
                      </a:cubicBezTo>
                      <a:cubicBezTo>
                        <a:pt x="50312" y="53"/>
                        <a:pt x="64780" y="14600"/>
                        <a:pt x="64729" y="32494"/>
                      </a:cubicBezTo>
                      <a:cubicBezTo>
                        <a:pt x="64729" y="32525"/>
                        <a:pt x="64729" y="32556"/>
                        <a:pt x="64729" y="32587"/>
                      </a:cubicBezTo>
                      <a:close/>
                      <a:moveTo>
                        <a:pt x="32321" y="53264"/>
                      </a:moveTo>
                      <a:cubicBezTo>
                        <a:pt x="35841" y="53310"/>
                        <a:pt x="39301" y="52350"/>
                        <a:pt x="42293" y="50495"/>
                      </a:cubicBezTo>
                      <a:cubicBezTo>
                        <a:pt x="45261" y="48638"/>
                        <a:pt x="47683" y="46026"/>
                        <a:pt x="49310" y="42926"/>
                      </a:cubicBezTo>
                      <a:cubicBezTo>
                        <a:pt x="50975" y="39736"/>
                        <a:pt x="51831" y="36185"/>
                        <a:pt x="51803" y="32587"/>
                      </a:cubicBezTo>
                      <a:cubicBezTo>
                        <a:pt x="51831" y="29018"/>
                        <a:pt x="50975" y="25498"/>
                        <a:pt x="49310" y="22341"/>
                      </a:cubicBezTo>
                      <a:cubicBezTo>
                        <a:pt x="47685" y="19215"/>
                        <a:pt x="45265" y="16572"/>
                        <a:pt x="42293" y="14679"/>
                      </a:cubicBezTo>
                      <a:cubicBezTo>
                        <a:pt x="36217" y="10782"/>
                        <a:pt x="28426" y="10782"/>
                        <a:pt x="22349" y="14679"/>
                      </a:cubicBezTo>
                      <a:cubicBezTo>
                        <a:pt x="19352" y="16569"/>
                        <a:pt x="16901" y="19211"/>
                        <a:pt x="15240" y="22341"/>
                      </a:cubicBezTo>
                      <a:cubicBezTo>
                        <a:pt x="13513" y="25511"/>
                        <a:pt x="12623" y="29070"/>
                        <a:pt x="12655" y="32680"/>
                      </a:cubicBezTo>
                      <a:cubicBezTo>
                        <a:pt x="12623" y="36260"/>
                        <a:pt x="13513" y="39789"/>
                        <a:pt x="15240" y="42926"/>
                      </a:cubicBezTo>
                      <a:cubicBezTo>
                        <a:pt x="16908" y="46080"/>
                        <a:pt x="19396" y="48727"/>
                        <a:pt x="22442" y="50587"/>
                      </a:cubicBezTo>
                      <a:cubicBezTo>
                        <a:pt x="25417" y="52392"/>
                        <a:pt x="28841" y="53320"/>
                        <a:pt x="32321" y="53264"/>
                      </a:cubicBezTo>
                      <a:close/>
                    </a:path>
                  </a:pathLst>
                </a:custGeom>
                <a:grpFill/>
                <a:ln w="9221" cap="flat">
                  <a:noFill/>
                  <a:prstDash val="solid"/>
                  <a:miter/>
                </a:ln>
              </p:spPr>
              <p:txBody>
                <a:bodyPr rtlCol="0" anchor="ctr"/>
                <a:lstStyle/>
                <a:p>
                  <a:endParaRPr lang="en-US" sz="1790"/>
                </a:p>
              </p:txBody>
            </p:sp>
            <p:sp>
              <p:nvSpPr>
                <p:cNvPr id="121" name="Freeform 120"/>
                <p:cNvSpPr/>
                <p:nvPr/>
              </p:nvSpPr>
              <p:spPr>
                <a:xfrm>
                  <a:off x="2413583" y="4064389"/>
                  <a:ext cx="73864" cy="83078"/>
                </a:xfrm>
                <a:custGeom>
                  <a:avLst/>
                  <a:gdLst>
                    <a:gd name="connsiteX0" fmla="*/ 44872 w 73864"/>
                    <a:gd name="connsiteY0" fmla="*/ 24923 h 83077"/>
                    <a:gd name="connsiteX1" fmla="*/ 60291 w 73864"/>
                    <a:gd name="connsiteY1" fmla="*/ 29262 h 83077"/>
                    <a:gd name="connsiteX2" fmla="*/ 70909 w 73864"/>
                    <a:gd name="connsiteY2" fmla="*/ 40893 h 83077"/>
                    <a:gd name="connsiteX3" fmla="*/ 74787 w 73864"/>
                    <a:gd name="connsiteY3" fmla="*/ 56678 h 83077"/>
                    <a:gd name="connsiteX4" fmla="*/ 70909 w 73864"/>
                    <a:gd name="connsiteY4" fmla="*/ 72924 h 83077"/>
                    <a:gd name="connsiteX5" fmla="*/ 60107 w 73864"/>
                    <a:gd name="connsiteY5" fmla="*/ 84832 h 83077"/>
                    <a:gd name="connsiteX6" fmla="*/ 44780 w 73864"/>
                    <a:gd name="connsiteY6" fmla="*/ 89263 h 83077"/>
                    <a:gd name="connsiteX7" fmla="*/ 31946 w 73864"/>
                    <a:gd name="connsiteY7" fmla="*/ 86494 h 83077"/>
                    <a:gd name="connsiteX8" fmla="*/ 22713 w 73864"/>
                    <a:gd name="connsiteY8" fmla="*/ 78924 h 83077"/>
                    <a:gd name="connsiteX9" fmla="*/ 22713 w 73864"/>
                    <a:gd name="connsiteY9" fmla="*/ 88155 h 83077"/>
                    <a:gd name="connsiteX10" fmla="*/ 0 w 73864"/>
                    <a:gd name="connsiteY10" fmla="*/ 88155 h 83077"/>
                    <a:gd name="connsiteX11" fmla="*/ 0 w 73864"/>
                    <a:gd name="connsiteY11" fmla="*/ 77447 h 83077"/>
                    <a:gd name="connsiteX12" fmla="*/ 10987 w 73864"/>
                    <a:gd name="connsiteY12" fmla="*/ 77447 h 83077"/>
                    <a:gd name="connsiteX13" fmla="*/ 10987 w 73864"/>
                    <a:gd name="connsiteY13" fmla="*/ 10523 h 83077"/>
                    <a:gd name="connsiteX14" fmla="*/ 0 w 73864"/>
                    <a:gd name="connsiteY14" fmla="*/ 10523 h 83077"/>
                    <a:gd name="connsiteX15" fmla="*/ 0 w 73864"/>
                    <a:gd name="connsiteY15" fmla="*/ 0 h 83077"/>
                    <a:gd name="connsiteX16" fmla="*/ 22713 w 73864"/>
                    <a:gd name="connsiteY16" fmla="*/ 0 h 83077"/>
                    <a:gd name="connsiteX17" fmla="*/ 22713 w 73864"/>
                    <a:gd name="connsiteY17" fmla="*/ 35447 h 83077"/>
                    <a:gd name="connsiteX18" fmla="*/ 44872 w 73864"/>
                    <a:gd name="connsiteY18" fmla="*/ 24923 h 83077"/>
                    <a:gd name="connsiteX19" fmla="*/ 42380 w 73864"/>
                    <a:gd name="connsiteY19" fmla="*/ 78462 h 83077"/>
                    <a:gd name="connsiteX20" fmla="*/ 52628 w 73864"/>
                    <a:gd name="connsiteY20" fmla="*/ 75324 h 83077"/>
                    <a:gd name="connsiteX21" fmla="*/ 59645 w 73864"/>
                    <a:gd name="connsiteY21" fmla="*/ 67201 h 83077"/>
                    <a:gd name="connsiteX22" fmla="*/ 62046 w 73864"/>
                    <a:gd name="connsiteY22" fmla="*/ 56493 h 83077"/>
                    <a:gd name="connsiteX23" fmla="*/ 59553 w 73864"/>
                    <a:gd name="connsiteY23" fmla="*/ 46154 h 83077"/>
                    <a:gd name="connsiteX24" fmla="*/ 52536 w 73864"/>
                    <a:gd name="connsiteY24" fmla="*/ 38770 h 83077"/>
                    <a:gd name="connsiteX25" fmla="*/ 42472 w 73864"/>
                    <a:gd name="connsiteY25" fmla="*/ 36001 h 83077"/>
                    <a:gd name="connsiteX26" fmla="*/ 32408 w 73864"/>
                    <a:gd name="connsiteY26" fmla="*/ 38862 h 83077"/>
                    <a:gd name="connsiteX27" fmla="*/ 25391 w 73864"/>
                    <a:gd name="connsiteY27" fmla="*/ 46616 h 83077"/>
                    <a:gd name="connsiteX28" fmla="*/ 22898 w 73864"/>
                    <a:gd name="connsiteY28" fmla="*/ 57601 h 83077"/>
                    <a:gd name="connsiteX29" fmla="*/ 25483 w 73864"/>
                    <a:gd name="connsiteY29" fmla="*/ 68124 h 83077"/>
                    <a:gd name="connsiteX30" fmla="*/ 32500 w 73864"/>
                    <a:gd name="connsiteY30" fmla="*/ 75694 h 83077"/>
                    <a:gd name="connsiteX31" fmla="*/ 42380 w 73864"/>
                    <a:gd name="connsiteY31" fmla="*/ 78463 h 8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3864" h="83077">
                      <a:moveTo>
                        <a:pt x="44872" y="24923"/>
                      </a:moveTo>
                      <a:cubicBezTo>
                        <a:pt x="50321" y="24868"/>
                        <a:pt x="55672" y="26373"/>
                        <a:pt x="60291" y="29262"/>
                      </a:cubicBezTo>
                      <a:cubicBezTo>
                        <a:pt x="64824" y="32100"/>
                        <a:pt x="68496" y="36122"/>
                        <a:pt x="70909" y="40893"/>
                      </a:cubicBezTo>
                      <a:cubicBezTo>
                        <a:pt x="73485" y="45754"/>
                        <a:pt x="74818" y="51177"/>
                        <a:pt x="74787" y="56678"/>
                      </a:cubicBezTo>
                      <a:cubicBezTo>
                        <a:pt x="74852" y="62330"/>
                        <a:pt x="73520" y="67910"/>
                        <a:pt x="70909" y="72924"/>
                      </a:cubicBezTo>
                      <a:cubicBezTo>
                        <a:pt x="68436" y="77786"/>
                        <a:pt x="64706" y="81898"/>
                        <a:pt x="60107" y="84832"/>
                      </a:cubicBezTo>
                      <a:cubicBezTo>
                        <a:pt x="55543" y="87780"/>
                        <a:pt x="50213" y="89321"/>
                        <a:pt x="44780" y="89263"/>
                      </a:cubicBezTo>
                      <a:cubicBezTo>
                        <a:pt x="40352" y="89280"/>
                        <a:pt x="35973" y="88335"/>
                        <a:pt x="31946" y="86494"/>
                      </a:cubicBezTo>
                      <a:cubicBezTo>
                        <a:pt x="28255" y="84828"/>
                        <a:pt x="25070" y="82216"/>
                        <a:pt x="22713" y="78924"/>
                      </a:cubicBezTo>
                      <a:lnTo>
                        <a:pt x="22713" y="88155"/>
                      </a:lnTo>
                      <a:lnTo>
                        <a:pt x="0" y="88155"/>
                      </a:lnTo>
                      <a:lnTo>
                        <a:pt x="0" y="77447"/>
                      </a:lnTo>
                      <a:lnTo>
                        <a:pt x="10987" y="77447"/>
                      </a:lnTo>
                      <a:lnTo>
                        <a:pt x="10987" y="10523"/>
                      </a:lnTo>
                      <a:lnTo>
                        <a:pt x="0" y="10523"/>
                      </a:lnTo>
                      <a:lnTo>
                        <a:pt x="0" y="0"/>
                      </a:lnTo>
                      <a:lnTo>
                        <a:pt x="22713" y="0"/>
                      </a:lnTo>
                      <a:lnTo>
                        <a:pt x="22713" y="35447"/>
                      </a:lnTo>
                      <a:cubicBezTo>
                        <a:pt x="28186" y="28844"/>
                        <a:pt x="36295" y="24993"/>
                        <a:pt x="44872" y="24923"/>
                      </a:cubicBezTo>
                      <a:close/>
                      <a:moveTo>
                        <a:pt x="42380" y="78462"/>
                      </a:moveTo>
                      <a:cubicBezTo>
                        <a:pt x="46040" y="78517"/>
                        <a:pt x="49626" y="77419"/>
                        <a:pt x="52628" y="75324"/>
                      </a:cubicBezTo>
                      <a:cubicBezTo>
                        <a:pt x="55642" y="73281"/>
                        <a:pt x="58062" y="70479"/>
                        <a:pt x="59645" y="67201"/>
                      </a:cubicBezTo>
                      <a:cubicBezTo>
                        <a:pt x="61231" y="63854"/>
                        <a:pt x="62051" y="60196"/>
                        <a:pt x="62046" y="56493"/>
                      </a:cubicBezTo>
                      <a:cubicBezTo>
                        <a:pt x="62086" y="52893"/>
                        <a:pt x="61229" y="49340"/>
                        <a:pt x="59553" y="46154"/>
                      </a:cubicBezTo>
                      <a:cubicBezTo>
                        <a:pt x="57953" y="43084"/>
                        <a:pt x="55521" y="40525"/>
                        <a:pt x="52536" y="38770"/>
                      </a:cubicBezTo>
                      <a:cubicBezTo>
                        <a:pt x="49517" y="36898"/>
                        <a:pt x="46023" y="35937"/>
                        <a:pt x="42472" y="36001"/>
                      </a:cubicBezTo>
                      <a:cubicBezTo>
                        <a:pt x="38911" y="35965"/>
                        <a:pt x="35416" y="36958"/>
                        <a:pt x="32408" y="38862"/>
                      </a:cubicBezTo>
                      <a:cubicBezTo>
                        <a:pt x="29454" y="40816"/>
                        <a:pt x="27040" y="43482"/>
                        <a:pt x="25391" y="46616"/>
                      </a:cubicBezTo>
                      <a:cubicBezTo>
                        <a:pt x="23700" y="50028"/>
                        <a:pt x="22845" y="53793"/>
                        <a:pt x="22898" y="57601"/>
                      </a:cubicBezTo>
                      <a:cubicBezTo>
                        <a:pt x="22886" y="61267"/>
                        <a:pt x="23774" y="64880"/>
                        <a:pt x="25483" y="68124"/>
                      </a:cubicBezTo>
                      <a:cubicBezTo>
                        <a:pt x="27114" y="71222"/>
                        <a:pt x="29534" y="73833"/>
                        <a:pt x="32500" y="75694"/>
                      </a:cubicBezTo>
                      <a:cubicBezTo>
                        <a:pt x="35465" y="77531"/>
                        <a:pt x="38891" y="78491"/>
                        <a:pt x="42380" y="78463"/>
                      </a:cubicBezTo>
                      <a:close/>
                    </a:path>
                  </a:pathLst>
                </a:custGeom>
                <a:grpFill/>
                <a:ln w="9221" cap="flat">
                  <a:noFill/>
                  <a:prstDash val="solid"/>
                  <a:miter/>
                </a:ln>
              </p:spPr>
              <p:txBody>
                <a:bodyPr rtlCol="0" anchor="ctr"/>
                <a:lstStyle/>
                <a:p>
                  <a:endParaRPr lang="en-US" sz="1790"/>
                </a:p>
              </p:txBody>
            </p:sp>
            <p:sp>
              <p:nvSpPr>
                <p:cNvPr id="122" name="Freeform 121"/>
                <p:cNvSpPr/>
                <p:nvPr/>
              </p:nvSpPr>
              <p:spPr>
                <a:xfrm>
                  <a:off x="2495942" y="4062912"/>
                  <a:ext cx="27699" cy="83078"/>
                </a:xfrm>
                <a:custGeom>
                  <a:avLst/>
                  <a:gdLst>
                    <a:gd name="connsiteX0" fmla="*/ 31115 w 27699"/>
                    <a:gd name="connsiteY0" fmla="*/ 78924 h 83077"/>
                    <a:gd name="connsiteX1" fmla="*/ 31115 w 27699"/>
                    <a:gd name="connsiteY1" fmla="*/ 89632 h 83077"/>
                    <a:gd name="connsiteX2" fmla="*/ 0 w 27699"/>
                    <a:gd name="connsiteY2" fmla="*/ 89632 h 83077"/>
                    <a:gd name="connsiteX3" fmla="*/ 0 w 27699"/>
                    <a:gd name="connsiteY3" fmla="*/ 78924 h 83077"/>
                    <a:gd name="connsiteX4" fmla="*/ 9233 w 27699"/>
                    <a:gd name="connsiteY4" fmla="*/ 78924 h 83077"/>
                    <a:gd name="connsiteX5" fmla="*/ 9233 w 27699"/>
                    <a:gd name="connsiteY5" fmla="*/ 38954 h 83077"/>
                    <a:gd name="connsiteX6" fmla="*/ 0 w 27699"/>
                    <a:gd name="connsiteY6" fmla="*/ 38954 h 83077"/>
                    <a:gd name="connsiteX7" fmla="*/ 0 w 27699"/>
                    <a:gd name="connsiteY7" fmla="*/ 28062 h 83077"/>
                    <a:gd name="connsiteX8" fmla="*/ 21698 w 27699"/>
                    <a:gd name="connsiteY8" fmla="*/ 28062 h 83077"/>
                    <a:gd name="connsiteX9" fmla="*/ 21698 w 27699"/>
                    <a:gd name="connsiteY9" fmla="*/ 78924 h 83077"/>
                    <a:gd name="connsiteX10" fmla="*/ 22436 w 27699"/>
                    <a:gd name="connsiteY10" fmla="*/ 7292 h 83077"/>
                    <a:gd name="connsiteX11" fmla="*/ 15142 w 27699"/>
                    <a:gd name="connsiteY11" fmla="*/ 14677 h 83077"/>
                    <a:gd name="connsiteX12" fmla="*/ 8626 w 27699"/>
                    <a:gd name="connsiteY12" fmla="*/ 6514 h 83077"/>
                    <a:gd name="connsiteX13" fmla="*/ 15142 w 27699"/>
                    <a:gd name="connsiteY13" fmla="*/ 0 h 83077"/>
                    <a:gd name="connsiteX14" fmla="*/ 22436 w 27699"/>
                    <a:gd name="connsiteY14" fmla="*/ 7292 h 8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699" h="83077">
                      <a:moveTo>
                        <a:pt x="31115" y="78924"/>
                      </a:moveTo>
                      <a:lnTo>
                        <a:pt x="31115" y="89632"/>
                      </a:lnTo>
                      <a:lnTo>
                        <a:pt x="0" y="89632"/>
                      </a:lnTo>
                      <a:lnTo>
                        <a:pt x="0" y="78924"/>
                      </a:lnTo>
                      <a:lnTo>
                        <a:pt x="9233" y="78924"/>
                      </a:lnTo>
                      <a:lnTo>
                        <a:pt x="9233" y="38954"/>
                      </a:lnTo>
                      <a:lnTo>
                        <a:pt x="0" y="38954"/>
                      </a:lnTo>
                      <a:lnTo>
                        <a:pt x="0" y="28062"/>
                      </a:lnTo>
                      <a:lnTo>
                        <a:pt x="21698" y="28062"/>
                      </a:lnTo>
                      <a:lnTo>
                        <a:pt x="21698" y="78924"/>
                      </a:lnTo>
                      <a:close/>
                      <a:moveTo>
                        <a:pt x="22436" y="7292"/>
                      </a:moveTo>
                      <a:cubicBezTo>
                        <a:pt x="22341" y="11295"/>
                        <a:pt x="19144" y="14532"/>
                        <a:pt x="15142" y="14677"/>
                      </a:cubicBezTo>
                      <a:cubicBezTo>
                        <a:pt x="11088" y="14222"/>
                        <a:pt x="8171" y="10567"/>
                        <a:pt x="8626" y="6514"/>
                      </a:cubicBezTo>
                      <a:cubicBezTo>
                        <a:pt x="9011" y="3088"/>
                        <a:pt x="11716" y="385"/>
                        <a:pt x="15142" y="0"/>
                      </a:cubicBezTo>
                      <a:cubicBezTo>
                        <a:pt x="19171" y="0"/>
                        <a:pt x="22436" y="3265"/>
                        <a:pt x="22436" y="7292"/>
                      </a:cubicBezTo>
                      <a:close/>
                    </a:path>
                  </a:pathLst>
                </a:custGeom>
                <a:grpFill/>
                <a:ln w="9221" cap="flat">
                  <a:noFill/>
                  <a:prstDash val="solid"/>
                  <a:miter/>
                </a:ln>
              </p:spPr>
              <p:txBody>
                <a:bodyPr rtlCol="0" anchor="ctr"/>
                <a:lstStyle/>
                <a:p>
                  <a:endParaRPr lang="en-US" sz="1790"/>
                </a:p>
              </p:txBody>
            </p:sp>
            <p:sp>
              <p:nvSpPr>
                <p:cNvPr id="123" name="Freeform 122"/>
                <p:cNvSpPr/>
                <p:nvPr/>
              </p:nvSpPr>
              <p:spPr>
                <a:xfrm>
                  <a:off x="2531950" y="4064389"/>
                  <a:ext cx="27699" cy="83078"/>
                </a:xfrm>
                <a:custGeom>
                  <a:avLst/>
                  <a:gdLst>
                    <a:gd name="connsiteX0" fmla="*/ 32408 w 27699"/>
                    <a:gd name="connsiteY0" fmla="*/ 77447 h 83077"/>
                    <a:gd name="connsiteX1" fmla="*/ 32408 w 27699"/>
                    <a:gd name="connsiteY1" fmla="*/ 88155 h 83077"/>
                    <a:gd name="connsiteX2" fmla="*/ 0 w 27699"/>
                    <a:gd name="connsiteY2" fmla="*/ 88155 h 83077"/>
                    <a:gd name="connsiteX3" fmla="*/ 0 w 27699"/>
                    <a:gd name="connsiteY3" fmla="*/ 77447 h 83077"/>
                    <a:gd name="connsiteX4" fmla="*/ 10895 w 27699"/>
                    <a:gd name="connsiteY4" fmla="*/ 77447 h 83077"/>
                    <a:gd name="connsiteX5" fmla="*/ 10895 w 27699"/>
                    <a:gd name="connsiteY5" fmla="*/ 10523 h 83077"/>
                    <a:gd name="connsiteX6" fmla="*/ 0 w 27699"/>
                    <a:gd name="connsiteY6" fmla="*/ 10523 h 83077"/>
                    <a:gd name="connsiteX7" fmla="*/ 0 w 27699"/>
                    <a:gd name="connsiteY7" fmla="*/ 0 h 83077"/>
                    <a:gd name="connsiteX8" fmla="*/ 23083 w 27699"/>
                    <a:gd name="connsiteY8" fmla="*/ 0 h 83077"/>
                    <a:gd name="connsiteX9" fmla="*/ 23083 w 27699"/>
                    <a:gd name="connsiteY9" fmla="*/ 77539 h 8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99" h="83077">
                      <a:moveTo>
                        <a:pt x="32408" y="77447"/>
                      </a:moveTo>
                      <a:lnTo>
                        <a:pt x="32408" y="88155"/>
                      </a:lnTo>
                      <a:lnTo>
                        <a:pt x="0" y="88155"/>
                      </a:lnTo>
                      <a:lnTo>
                        <a:pt x="0" y="77447"/>
                      </a:lnTo>
                      <a:lnTo>
                        <a:pt x="10895" y="77447"/>
                      </a:lnTo>
                      <a:lnTo>
                        <a:pt x="10895" y="10523"/>
                      </a:lnTo>
                      <a:lnTo>
                        <a:pt x="0" y="10523"/>
                      </a:lnTo>
                      <a:lnTo>
                        <a:pt x="0" y="0"/>
                      </a:lnTo>
                      <a:lnTo>
                        <a:pt x="23083" y="0"/>
                      </a:lnTo>
                      <a:lnTo>
                        <a:pt x="23083" y="77539"/>
                      </a:lnTo>
                      <a:close/>
                    </a:path>
                  </a:pathLst>
                </a:custGeom>
                <a:grpFill/>
                <a:ln w="9221" cap="flat">
                  <a:noFill/>
                  <a:prstDash val="solid"/>
                  <a:miter/>
                </a:ln>
              </p:spPr>
              <p:txBody>
                <a:bodyPr rtlCol="0" anchor="ctr"/>
                <a:lstStyle/>
                <a:p>
                  <a:endParaRPr lang="en-US" sz="1790"/>
                </a:p>
              </p:txBody>
            </p:sp>
            <p:sp>
              <p:nvSpPr>
                <p:cNvPr id="124" name="Freeform 123"/>
                <p:cNvSpPr/>
                <p:nvPr/>
              </p:nvSpPr>
              <p:spPr>
                <a:xfrm>
                  <a:off x="2572535" y="4088901"/>
                  <a:ext cx="64631" cy="64616"/>
                </a:xfrm>
                <a:custGeom>
                  <a:avLst/>
                  <a:gdLst>
                    <a:gd name="connsiteX0" fmla="*/ 65317 w 64631"/>
                    <a:gd name="connsiteY0" fmla="*/ 35950 h 64616"/>
                    <a:gd name="connsiteX1" fmla="*/ 13520 w 64631"/>
                    <a:gd name="connsiteY1" fmla="*/ 35950 h 64616"/>
                    <a:gd name="connsiteX2" fmla="*/ 20445 w 64631"/>
                    <a:gd name="connsiteY2" fmla="*/ 49888 h 64616"/>
                    <a:gd name="connsiteX3" fmla="*/ 34479 w 64631"/>
                    <a:gd name="connsiteY3" fmla="*/ 55058 h 64616"/>
                    <a:gd name="connsiteX4" fmla="*/ 45743 w 64631"/>
                    <a:gd name="connsiteY4" fmla="*/ 52565 h 64616"/>
                    <a:gd name="connsiteX5" fmla="*/ 54515 w 64631"/>
                    <a:gd name="connsiteY5" fmla="*/ 44811 h 64616"/>
                    <a:gd name="connsiteX6" fmla="*/ 65225 w 64631"/>
                    <a:gd name="connsiteY6" fmla="*/ 49611 h 64616"/>
                    <a:gd name="connsiteX7" fmla="*/ 51930 w 64631"/>
                    <a:gd name="connsiteY7" fmla="*/ 61427 h 64616"/>
                    <a:gd name="connsiteX8" fmla="*/ 34202 w 64631"/>
                    <a:gd name="connsiteY8" fmla="*/ 65488 h 64616"/>
                    <a:gd name="connsiteX9" fmla="*/ 16475 w 64631"/>
                    <a:gd name="connsiteY9" fmla="*/ 61334 h 64616"/>
                    <a:gd name="connsiteX10" fmla="*/ 4287 w 64631"/>
                    <a:gd name="connsiteY10" fmla="*/ 49334 h 64616"/>
                    <a:gd name="connsiteX11" fmla="*/ 4287 w 64631"/>
                    <a:gd name="connsiteY11" fmla="*/ 15919 h 64616"/>
                    <a:gd name="connsiteX12" fmla="*/ 15921 w 64631"/>
                    <a:gd name="connsiteY12" fmla="*/ 4288 h 64616"/>
                    <a:gd name="connsiteX13" fmla="*/ 49160 w 64631"/>
                    <a:gd name="connsiteY13" fmla="*/ 4288 h 64616"/>
                    <a:gd name="connsiteX14" fmla="*/ 60608 w 64631"/>
                    <a:gd name="connsiteY14" fmla="*/ 16565 h 64616"/>
                    <a:gd name="connsiteX15" fmla="*/ 65317 w 64631"/>
                    <a:gd name="connsiteY15" fmla="*/ 35950 h 64616"/>
                    <a:gd name="connsiteX16" fmla="*/ 32633 w 64631"/>
                    <a:gd name="connsiteY16" fmla="*/ 10565 h 64616"/>
                    <a:gd name="connsiteX17" fmla="*/ 20630 w 64631"/>
                    <a:gd name="connsiteY17" fmla="*/ 15088 h 64616"/>
                    <a:gd name="connsiteX18" fmla="*/ 13982 w 64631"/>
                    <a:gd name="connsiteY18" fmla="*/ 27272 h 64616"/>
                    <a:gd name="connsiteX19" fmla="*/ 52576 w 64631"/>
                    <a:gd name="connsiteY19" fmla="*/ 27272 h 64616"/>
                    <a:gd name="connsiteX20" fmla="*/ 45374 w 64631"/>
                    <a:gd name="connsiteY20" fmla="*/ 15088 h 64616"/>
                    <a:gd name="connsiteX21" fmla="*/ 32633 w 64631"/>
                    <a:gd name="connsiteY21" fmla="*/ 10565 h 64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4631" h="64616">
                      <a:moveTo>
                        <a:pt x="65317" y="35950"/>
                      </a:moveTo>
                      <a:lnTo>
                        <a:pt x="13520" y="35950"/>
                      </a:lnTo>
                      <a:cubicBezTo>
                        <a:pt x="13990" y="41302"/>
                        <a:pt x="16463" y="46280"/>
                        <a:pt x="20445" y="49888"/>
                      </a:cubicBezTo>
                      <a:cubicBezTo>
                        <a:pt x="24270" y="53375"/>
                        <a:pt x="29306" y="55230"/>
                        <a:pt x="34479" y="55058"/>
                      </a:cubicBezTo>
                      <a:cubicBezTo>
                        <a:pt x="38375" y="55099"/>
                        <a:pt x="42229" y="54246"/>
                        <a:pt x="45743" y="52565"/>
                      </a:cubicBezTo>
                      <a:cubicBezTo>
                        <a:pt x="49331" y="50845"/>
                        <a:pt x="52368" y="48160"/>
                        <a:pt x="54515" y="44811"/>
                      </a:cubicBezTo>
                      <a:lnTo>
                        <a:pt x="65225" y="49611"/>
                      </a:lnTo>
                      <a:cubicBezTo>
                        <a:pt x="62018" y="54742"/>
                        <a:pt x="57402" y="58844"/>
                        <a:pt x="51930" y="61427"/>
                      </a:cubicBezTo>
                      <a:cubicBezTo>
                        <a:pt x="46415" y="64134"/>
                        <a:pt x="40346" y="65524"/>
                        <a:pt x="34202" y="65488"/>
                      </a:cubicBezTo>
                      <a:cubicBezTo>
                        <a:pt x="28039" y="65605"/>
                        <a:pt x="21944" y="64177"/>
                        <a:pt x="16475" y="61334"/>
                      </a:cubicBezTo>
                      <a:cubicBezTo>
                        <a:pt x="11324" y="58614"/>
                        <a:pt x="7086" y="54442"/>
                        <a:pt x="4287" y="49334"/>
                      </a:cubicBezTo>
                      <a:cubicBezTo>
                        <a:pt x="-1429" y="38929"/>
                        <a:pt x="-1429" y="26324"/>
                        <a:pt x="4287" y="15919"/>
                      </a:cubicBezTo>
                      <a:cubicBezTo>
                        <a:pt x="7029" y="11051"/>
                        <a:pt x="11052" y="7029"/>
                        <a:pt x="15921" y="4288"/>
                      </a:cubicBezTo>
                      <a:cubicBezTo>
                        <a:pt x="26262" y="-1429"/>
                        <a:pt x="38818" y="-1429"/>
                        <a:pt x="49160" y="4288"/>
                      </a:cubicBezTo>
                      <a:cubicBezTo>
                        <a:pt x="54067" y="7208"/>
                        <a:pt x="58038" y="11467"/>
                        <a:pt x="60608" y="16565"/>
                      </a:cubicBezTo>
                      <a:cubicBezTo>
                        <a:pt x="63632" y="22584"/>
                        <a:pt x="65242" y="29214"/>
                        <a:pt x="65317" y="35950"/>
                      </a:cubicBezTo>
                      <a:close/>
                      <a:moveTo>
                        <a:pt x="32633" y="10565"/>
                      </a:moveTo>
                      <a:cubicBezTo>
                        <a:pt x="28204" y="10503"/>
                        <a:pt x="23916" y="12119"/>
                        <a:pt x="20630" y="15088"/>
                      </a:cubicBezTo>
                      <a:cubicBezTo>
                        <a:pt x="17160" y="18328"/>
                        <a:pt x="14829" y="22602"/>
                        <a:pt x="13982" y="27272"/>
                      </a:cubicBezTo>
                      <a:lnTo>
                        <a:pt x="52576" y="27272"/>
                      </a:lnTo>
                      <a:cubicBezTo>
                        <a:pt x="51606" y="22520"/>
                        <a:pt x="49070" y="18230"/>
                        <a:pt x="45374" y="15088"/>
                      </a:cubicBezTo>
                      <a:cubicBezTo>
                        <a:pt x="41808" y="12100"/>
                        <a:pt x="37285" y="10495"/>
                        <a:pt x="32633" y="10565"/>
                      </a:cubicBezTo>
                      <a:close/>
                    </a:path>
                  </a:pathLst>
                </a:custGeom>
                <a:grpFill/>
                <a:ln w="9221" cap="flat">
                  <a:noFill/>
                  <a:prstDash val="solid"/>
                  <a:miter/>
                </a:ln>
              </p:spPr>
              <p:txBody>
                <a:bodyPr rtlCol="0" anchor="ctr"/>
                <a:lstStyle/>
                <a:p>
                  <a:endParaRPr lang="en-US" sz="1790"/>
                </a:p>
              </p:txBody>
            </p:sp>
          </p:grpSp>
          <p:grpSp>
            <p:nvGrpSpPr>
              <p:cNvPr id="143" name="Group 142"/>
              <p:cNvGrpSpPr>
                <a:grpSpLocks noChangeAspect="1"/>
              </p:cNvGrpSpPr>
              <p:nvPr userDrawn="1"/>
            </p:nvGrpSpPr>
            <p:grpSpPr>
              <a:xfrm>
                <a:off x="8177468" y="2543153"/>
                <a:ext cx="963395" cy="195070"/>
                <a:chOff x="2807094" y="4062911"/>
                <a:chExt cx="547042" cy="110771"/>
              </a:xfrm>
              <a:grpFill/>
            </p:grpSpPr>
            <p:sp>
              <p:nvSpPr>
                <p:cNvPr id="125" name="Freeform 124"/>
                <p:cNvSpPr/>
                <p:nvPr/>
              </p:nvSpPr>
              <p:spPr>
                <a:xfrm>
                  <a:off x="2807094" y="4064389"/>
                  <a:ext cx="92330" cy="83078"/>
                </a:xfrm>
                <a:custGeom>
                  <a:avLst/>
                  <a:gdLst>
                    <a:gd name="connsiteX0" fmla="*/ 58999 w 92330"/>
                    <a:gd name="connsiteY0" fmla="*/ 10523 h 83077"/>
                    <a:gd name="connsiteX1" fmla="*/ 82913 w 92330"/>
                    <a:gd name="connsiteY1" fmla="*/ 77170 h 83077"/>
                    <a:gd name="connsiteX2" fmla="*/ 92884 w 92330"/>
                    <a:gd name="connsiteY2" fmla="*/ 77170 h 83077"/>
                    <a:gd name="connsiteX3" fmla="*/ 92884 w 92330"/>
                    <a:gd name="connsiteY3" fmla="*/ 88155 h 83077"/>
                    <a:gd name="connsiteX4" fmla="*/ 58076 w 92330"/>
                    <a:gd name="connsiteY4" fmla="*/ 88155 h 83077"/>
                    <a:gd name="connsiteX5" fmla="*/ 58076 w 92330"/>
                    <a:gd name="connsiteY5" fmla="*/ 77170 h 83077"/>
                    <a:gd name="connsiteX6" fmla="*/ 69617 w 92330"/>
                    <a:gd name="connsiteY6" fmla="*/ 77170 h 83077"/>
                    <a:gd name="connsiteX7" fmla="*/ 62692 w 92330"/>
                    <a:gd name="connsiteY7" fmla="*/ 57139 h 83077"/>
                    <a:gd name="connsiteX8" fmla="*/ 30654 w 92330"/>
                    <a:gd name="connsiteY8" fmla="*/ 57139 h 83077"/>
                    <a:gd name="connsiteX9" fmla="*/ 23821 w 92330"/>
                    <a:gd name="connsiteY9" fmla="*/ 77170 h 83077"/>
                    <a:gd name="connsiteX10" fmla="*/ 34993 w 92330"/>
                    <a:gd name="connsiteY10" fmla="*/ 77170 h 83077"/>
                    <a:gd name="connsiteX11" fmla="*/ 34993 w 92330"/>
                    <a:gd name="connsiteY11" fmla="*/ 88155 h 83077"/>
                    <a:gd name="connsiteX12" fmla="*/ 0 w 92330"/>
                    <a:gd name="connsiteY12" fmla="*/ 88155 h 83077"/>
                    <a:gd name="connsiteX13" fmla="*/ 0 w 92330"/>
                    <a:gd name="connsiteY13" fmla="*/ 77170 h 83077"/>
                    <a:gd name="connsiteX14" fmla="*/ 10618 w 92330"/>
                    <a:gd name="connsiteY14" fmla="*/ 77170 h 83077"/>
                    <a:gd name="connsiteX15" fmla="*/ 34439 w 92330"/>
                    <a:gd name="connsiteY15" fmla="*/ 10523 h 83077"/>
                    <a:gd name="connsiteX16" fmla="*/ 23821 w 92330"/>
                    <a:gd name="connsiteY16" fmla="*/ 10523 h 83077"/>
                    <a:gd name="connsiteX17" fmla="*/ 23821 w 92330"/>
                    <a:gd name="connsiteY17" fmla="*/ 0 h 83077"/>
                    <a:gd name="connsiteX18" fmla="*/ 69986 w 92330"/>
                    <a:gd name="connsiteY18" fmla="*/ 0 h 83077"/>
                    <a:gd name="connsiteX19" fmla="*/ 69986 w 92330"/>
                    <a:gd name="connsiteY19" fmla="*/ 10615 h 83077"/>
                    <a:gd name="connsiteX20" fmla="*/ 46904 w 92330"/>
                    <a:gd name="connsiteY20" fmla="*/ 10523 h 83077"/>
                    <a:gd name="connsiteX21" fmla="*/ 46904 w 92330"/>
                    <a:gd name="connsiteY21" fmla="*/ 10523 h 83077"/>
                    <a:gd name="connsiteX22" fmla="*/ 34439 w 92330"/>
                    <a:gd name="connsiteY22" fmla="*/ 46801 h 83077"/>
                    <a:gd name="connsiteX23" fmla="*/ 59461 w 92330"/>
                    <a:gd name="connsiteY23" fmla="*/ 46801 h 8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2330" h="83077">
                      <a:moveTo>
                        <a:pt x="58999" y="10523"/>
                      </a:moveTo>
                      <a:lnTo>
                        <a:pt x="82913" y="77170"/>
                      </a:lnTo>
                      <a:lnTo>
                        <a:pt x="92884" y="77170"/>
                      </a:lnTo>
                      <a:lnTo>
                        <a:pt x="92884" y="88155"/>
                      </a:lnTo>
                      <a:lnTo>
                        <a:pt x="58076" y="88155"/>
                      </a:lnTo>
                      <a:lnTo>
                        <a:pt x="58076" y="77170"/>
                      </a:lnTo>
                      <a:lnTo>
                        <a:pt x="69617" y="77170"/>
                      </a:lnTo>
                      <a:lnTo>
                        <a:pt x="62692" y="57139"/>
                      </a:lnTo>
                      <a:lnTo>
                        <a:pt x="30654" y="57139"/>
                      </a:lnTo>
                      <a:lnTo>
                        <a:pt x="23821" y="77170"/>
                      </a:lnTo>
                      <a:lnTo>
                        <a:pt x="34993" y="77170"/>
                      </a:lnTo>
                      <a:lnTo>
                        <a:pt x="34993" y="88155"/>
                      </a:lnTo>
                      <a:lnTo>
                        <a:pt x="0" y="88155"/>
                      </a:lnTo>
                      <a:lnTo>
                        <a:pt x="0" y="77170"/>
                      </a:lnTo>
                      <a:lnTo>
                        <a:pt x="10618" y="77170"/>
                      </a:lnTo>
                      <a:lnTo>
                        <a:pt x="34439" y="10523"/>
                      </a:lnTo>
                      <a:lnTo>
                        <a:pt x="23821" y="10523"/>
                      </a:lnTo>
                      <a:lnTo>
                        <a:pt x="23821" y="0"/>
                      </a:lnTo>
                      <a:lnTo>
                        <a:pt x="69986" y="0"/>
                      </a:lnTo>
                      <a:lnTo>
                        <a:pt x="69986" y="10615"/>
                      </a:lnTo>
                      <a:close/>
                      <a:moveTo>
                        <a:pt x="46904" y="10523"/>
                      </a:moveTo>
                      <a:lnTo>
                        <a:pt x="46904" y="10523"/>
                      </a:lnTo>
                      <a:lnTo>
                        <a:pt x="34439" y="46801"/>
                      </a:lnTo>
                      <a:lnTo>
                        <a:pt x="59461" y="46801"/>
                      </a:lnTo>
                      <a:close/>
                    </a:path>
                  </a:pathLst>
                </a:custGeom>
                <a:grpFill/>
                <a:ln w="9221" cap="flat">
                  <a:noFill/>
                  <a:prstDash val="solid"/>
                  <a:miter/>
                </a:ln>
              </p:spPr>
              <p:txBody>
                <a:bodyPr rtlCol="0" anchor="ctr"/>
                <a:lstStyle/>
                <a:p>
                  <a:endParaRPr lang="en-US" sz="1790"/>
                </a:p>
              </p:txBody>
            </p:sp>
            <p:sp>
              <p:nvSpPr>
                <p:cNvPr id="126" name="Freeform 125"/>
                <p:cNvSpPr/>
                <p:nvPr/>
              </p:nvSpPr>
              <p:spPr>
                <a:xfrm>
                  <a:off x="2904872" y="4090378"/>
                  <a:ext cx="64631" cy="55385"/>
                </a:xfrm>
                <a:custGeom>
                  <a:avLst/>
                  <a:gdLst>
                    <a:gd name="connsiteX0" fmla="*/ 59738 w 64631"/>
                    <a:gd name="connsiteY0" fmla="*/ 20811 h 55385"/>
                    <a:gd name="connsiteX1" fmla="*/ 59738 w 64631"/>
                    <a:gd name="connsiteY1" fmla="*/ 51458 h 55385"/>
                    <a:gd name="connsiteX2" fmla="*/ 70079 w 64631"/>
                    <a:gd name="connsiteY2" fmla="*/ 51458 h 55385"/>
                    <a:gd name="connsiteX3" fmla="*/ 70079 w 64631"/>
                    <a:gd name="connsiteY3" fmla="*/ 62166 h 55385"/>
                    <a:gd name="connsiteX4" fmla="*/ 47642 w 64631"/>
                    <a:gd name="connsiteY4" fmla="*/ 62166 h 55385"/>
                    <a:gd name="connsiteX5" fmla="*/ 47642 w 64631"/>
                    <a:gd name="connsiteY5" fmla="*/ 21550 h 55385"/>
                    <a:gd name="connsiteX6" fmla="*/ 45981 w 64631"/>
                    <a:gd name="connsiteY6" fmla="*/ 13242 h 55385"/>
                    <a:gd name="connsiteX7" fmla="*/ 41272 w 64631"/>
                    <a:gd name="connsiteY7" fmla="*/ 10934 h 55385"/>
                    <a:gd name="connsiteX8" fmla="*/ 22806 w 64631"/>
                    <a:gd name="connsiteY8" fmla="*/ 18965 h 55385"/>
                    <a:gd name="connsiteX9" fmla="*/ 22806 w 64631"/>
                    <a:gd name="connsiteY9" fmla="*/ 51735 h 55385"/>
                    <a:gd name="connsiteX10" fmla="*/ 33423 w 64631"/>
                    <a:gd name="connsiteY10" fmla="*/ 51735 h 55385"/>
                    <a:gd name="connsiteX11" fmla="*/ 33423 w 64631"/>
                    <a:gd name="connsiteY11" fmla="*/ 62442 h 55385"/>
                    <a:gd name="connsiteX12" fmla="*/ 0 w 64631"/>
                    <a:gd name="connsiteY12" fmla="*/ 62442 h 55385"/>
                    <a:gd name="connsiteX13" fmla="*/ 0 w 64631"/>
                    <a:gd name="connsiteY13" fmla="*/ 51735 h 55385"/>
                    <a:gd name="connsiteX14" fmla="*/ 10803 w 64631"/>
                    <a:gd name="connsiteY14" fmla="*/ 51735 h 55385"/>
                    <a:gd name="connsiteX15" fmla="*/ 10803 w 64631"/>
                    <a:gd name="connsiteY15" fmla="*/ 11765 h 55385"/>
                    <a:gd name="connsiteX16" fmla="*/ 0 w 64631"/>
                    <a:gd name="connsiteY16" fmla="*/ 11765 h 55385"/>
                    <a:gd name="connsiteX17" fmla="*/ 0 w 64631"/>
                    <a:gd name="connsiteY17" fmla="*/ 873 h 55385"/>
                    <a:gd name="connsiteX18" fmla="*/ 22806 w 64631"/>
                    <a:gd name="connsiteY18" fmla="*/ 873 h 55385"/>
                    <a:gd name="connsiteX19" fmla="*/ 22806 w 64631"/>
                    <a:gd name="connsiteY19" fmla="*/ 8350 h 55385"/>
                    <a:gd name="connsiteX20" fmla="*/ 44041 w 64631"/>
                    <a:gd name="connsiteY20" fmla="*/ 42 h 55385"/>
                    <a:gd name="connsiteX21" fmla="*/ 56321 w 64631"/>
                    <a:gd name="connsiteY21" fmla="*/ 5211 h 55385"/>
                    <a:gd name="connsiteX22" fmla="*/ 59737 w 64631"/>
                    <a:gd name="connsiteY22" fmla="*/ 20811 h 55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4631" h="55385">
                      <a:moveTo>
                        <a:pt x="59738" y="20811"/>
                      </a:moveTo>
                      <a:lnTo>
                        <a:pt x="59738" y="51458"/>
                      </a:lnTo>
                      <a:lnTo>
                        <a:pt x="70079" y="51458"/>
                      </a:lnTo>
                      <a:lnTo>
                        <a:pt x="70079" y="62166"/>
                      </a:lnTo>
                      <a:lnTo>
                        <a:pt x="47642" y="62166"/>
                      </a:lnTo>
                      <a:lnTo>
                        <a:pt x="47642" y="21550"/>
                      </a:lnTo>
                      <a:cubicBezTo>
                        <a:pt x="47866" y="18680"/>
                        <a:pt x="47290" y="15805"/>
                        <a:pt x="45981" y="13242"/>
                      </a:cubicBezTo>
                      <a:cubicBezTo>
                        <a:pt x="44857" y="11780"/>
                        <a:pt x="43116" y="10927"/>
                        <a:pt x="41272" y="10934"/>
                      </a:cubicBezTo>
                      <a:cubicBezTo>
                        <a:pt x="34384" y="11441"/>
                        <a:pt x="27873" y="14273"/>
                        <a:pt x="22806" y="18965"/>
                      </a:cubicBezTo>
                      <a:lnTo>
                        <a:pt x="22806" y="51735"/>
                      </a:lnTo>
                      <a:lnTo>
                        <a:pt x="33423" y="51735"/>
                      </a:lnTo>
                      <a:lnTo>
                        <a:pt x="33423" y="62442"/>
                      </a:lnTo>
                      <a:lnTo>
                        <a:pt x="0" y="62442"/>
                      </a:lnTo>
                      <a:lnTo>
                        <a:pt x="0" y="51735"/>
                      </a:lnTo>
                      <a:lnTo>
                        <a:pt x="10803" y="51735"/>
                      </a:lnTo>
                      <a:lnTo>
                        <a:pt x="10803" y="11765"/>
                      </a:lnTo>
                      <a:lnTo>
                        <a:pt x="0" y="11765"/>
                      </a:lnTo>
                      <a:lnTo>
                        <a:pt x="0" y="873"/>
                      </a:lnTo>
                      <a:lnTo>
                        <a:pt x="22806" y="873"/>
                      </a:lnTo>
                      <a:lnTo>
                        <a:pt x="22806" y="8350"/>
                      </a:lnTo>
                      <a:cubicBezTo>
                        <a:pt x="28830" y="3410"/>
                        <a:pt x="36263" y="502"/>
                        <a:pt x="44041" y="42"/>
                      </a:cubicBezTo>
                      <a:cubicBezTo>
                        <a:pt x="48729" y="-314"/>
                        <a:pt x="53300" y="1611"/>
                        <a:pt x="56321" y="5211"/>
                      </a:cubicBezTo>
                      <a:cubicBezTo>
                        <a:pt x="59061" y="9927"/>
                        <a:pt x="60255" y="15382"/>
                        <a:pt x="59737" y="20811"/>
                      </a:cubicBezTo>
                      <a:close/>
                    </a:path>
                  </a:pathLst>
                </a:custGeom>
                <a:grpFill/>
                <a:ln w="9221" cap="flat">
                  <a:noFill/>
                  <a:prstDash val="solid"/>
                  <a:miter/>
                </a:ln>
              </p:spPr>
              <p:txBody>
                <a:bodyPr rtlCol="0" anchor="ctr"/>
                <a:lstStyle/>
                <a:p>
                  <a:endParaRPr lang="en-US" sz="1790"/>
                </a:p>
              </p:txBody>
            </p:sp>
            <p:sp>
              <p:nvSpPr>
                <p:cNvPr id="127" name="Freeform 126"/>
                <p:cNvSpPr/>
                <p:nvPr/>
              </p:nvSpPr>
              <p:spPr>
                <a:xfrm>
                  <a:off x="2981632" y="4089190"/>
                  <a:ext cx="55398" cy="55385"/>
                </a:xfrm>
                <a:custGeom>
                  <a:avLst/>
                  <a:gdLst>
                    <a:gd name="connsiteX0" fmla="*/ 51210 w 55398"/>
                    <a:gd name="connsiteY0" fmla="*/ 23568 h 55385"/>
                    <a:gd name="connsiteX1" fmla="*/ 51210 w 55398"/>
                    <a:gd name="connsiteY1" fmla="*/ 52646 h 55385"/>
                    <a:gd name="connsiteX2" fmla="*/ 61551 w 55398"/>
                    <a:gd name="connsiteY2" fmla="*/ 52646 h 55385"/>
                    <a:gd name="connsiteX3" fmla="*/ 61551 w 55398"/>
                    <a:gd name="connsiteY3" fmla="*/ 63353 h 55385"/>
                    <a:gd name="connsiteX4" fmla="*/ 40500 w 55398"/>
                    <a:gd name="connsiteY4" fmla="*/ 63353 h 55385"/>
                    <a:gd name="connsiteX5" fmla="*/ 40500 w 55398"/>
                    <a:gd name="connsiteY5" fmla="*/ 55784 h 55385"/>
                    <a:gd name="connsiteX6" fmla="*/ 20926 w 55398"/>
                    <a:gd name="connsiteY6" fmla="*/ 64461 h 55385"/>
                    <a:gd name="connsiteX7" fmla="*/ 10585 w 55398"/>
                    <a:gd name="connsiteY7" fmla="*/ 61784 h 55385"/>
                    <a:gd name="connsiteX8" fmla="*/ 3014 w 55398"/>
                    <a:gd name="connsiteY8" fmla="*/ 54769 h 55385"/>
                    <a:gd name="connsiteX9" fmla="*/ 3014 w 55398"/>
                    <a:gd name="connsiteY9" fmla="*/ 34553 h 55385"/>
                    <a:gd name="connsiteX10" fmla="*/ 11508 w 55398"/>
                    <a:gd name="connsiteY10" fmla="*/ 27537 h 55385"/>
                    <a:gd name="connsiteX11" fmla="*/ 22218 w 55398"/>
                    <a:gd name="connsiteY11" fmla="*/ 25137 h 55385"/>
                    <a:gd name="connsiteX12" fmla="*/ 39023 w 55398"/>
                    <a:gd name="connsiteY12" fmla="*/ 30399 h 55385"/>
                    <a:gd name="connsiteX13" fmla="*/ 39022 w 55398"/>
                    <a:gd name="connsiteY13" fmla="*/ 23753 h 55385"/>
                    <a:gd name="connsiteX14" fmla="*/ 35975 w 55398"/>
                    <a:gd name="connsiteY14" fmla="*/ 13507 h 55385"/>
                    <a:gd name="connsiteX15" fmla="*/ 26004 w 55398"/>
                    <a:gd name="connsiteY15" fmla="*/ 10368 h 55385"/>
                    <a:gd name="connsiteX16" fmla="*/ 17694 w 55398"/>
                    <a:gd name="connsiteY16" fmla="*/ 12122 h 55385"/>
                    <a:gd name="connsiteX17" fmla="*/ 12247 w 55398"/>
                    <a:gd name="connsiteY17" fmla="*/ 17568 h 55385"/>
                    <a:gd name="connsiteX18" fmla="*/ 613 w 55398"/>
                    <a:gd name="connsiteY18" fmla="*/ 14707 h 55385"/>
                    <a:gd name="connsiteX19" fmla="*/ 11231 w 55398"/>
                    <a:gd name="connsiteY19" fmla="*/ 3722 h 55385"/>
                    <a:gd name="connsiteX20" fmla="*/ 27112 w 55398"/>
                    <a:gd name="connsiteY20" fmla="*/ 122 h 55385"/>
                    <a:gd name="connsiteX21" fmla="*/ 45578 w 55398"/>
                    <a:gd name="connsiteY21" fmla="*/ 5752 h 55385"/>
                    <a:gd name="connsiteX22" fmla="*/ 51210 w 55398"/>
                    <a:gd name="connsiteY22" fmla="*/ 23568 h 55385"/>
                    <a:gd name="connsiteX23" fmla="*/ 22587 w 55398"/>
                    <a:gd name="connsiteY23" fmla="*/ 55138 h 55385"/>
                    <a:gd name="connsiteX24" fmla="*/ 39299 w 55398"/>
                    <a:gd name="connsiteY24" fmla="*/ 47661 h 55385"/>
                    <a:gd name="connsiteX25" fmla="*/ 39299 w 55398"/>
                    <a:gd name="connsiteY25" fmla="*/ 40461 h 55385"/>
                    <a:gd name="connsiteX26" fmla="*/ 23511 w 55398"/>
                    <a:gd name="connsiteY26" fmla="*/ 34276 h 55385"/>
                    <a:gd name="connsiteX27" fmla="*/ 15201 w 55398"/>
                    <a:gd name="connsiteY27" fmla="*/ 37322 h 55385"/>
                    <a:gd name="connsiteX28" fmla="*/ 14105 w 55398"/>
                    <a:gd name="connsiteY28" fmla="*/ 51509 h 55385"/>
                    <a:gd name="connsiteX29" fmla="*/ 14740 w 55398"/>
                    <a:gd name="connsiteY29" fmla="*/ 52184 h 55385"/>
                    <a:gd name="connsiteX30" fmla="*/ 22588 w 55398"/>
                    <a:gd name="connsiteY30" fmla="*/ 55138 h 55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5398" h="55385">
                      <a:moveTo>
                        <a:pt x="51210" y="23568"/>
                      </a:moveTo>
                      <a:lnTo>
                        <a:pt x="51210" y="52646"/>
                      </a:lnTo>
                      <a:lnTo>
                        <a:pt x="61551" y="52646"/>
                      </a:lnTo>
                      <a:lnTo>
                        <a:pt x="61551" y="63353"/>
                      </a:lnTo>
                      <a:lnTo>
                        <a:pt x="40500" y="63353"/>
                      </a:lnTo>
                      <a:lnTo>
                        <a:pt x="40500" y="55784"/>
                      </a:lnTo>
                      <a:cubicBezTo>
                        <a:pt x="35446" y="61245"/>
                        <a:pt x="28366" y="64383"/>
                        <a:pt x="20926" y="64461"/>
                      </a:cubicBezTo>
                      <a:cubicBezTo>
                        <a:pt x="17304" y="64485"/>
                        <a:pt x="13739" y="63563"/>
                        <a:pt x="10585" y="61784"/>
                      </a:cubicBezTo>
                      <a:cubicBezTo>
                        <a:pt x="7504" y="60130"/>
                        <a:pt x="4897" y="57715"/>
                        <a:pt x="3014" y="54769"/>
                      </a:cubicBezTo>
                      <a:cubicBezTo>
                        <a:pt x="-1005" y="48629"/>
                        <a:pt x="-1005" y="40693"/>
                        <a:pt x="3014" y="34553"/>
                      </a:cubicBezTo>
                      <a:cubicBezTo>
                        <a:pt x="5178" y="31508"/>
                        <a:pt x="8108" y="29088"/>
                        <a:pt x="11508" y="27537"/>
                      </a:cubicBezTo>
                      <a:cubicBezTo>
                        <a:pt x="14868" y="25988"/>
                        <a:pt x="18518" y="25170"/>
                        <a:pt x="22218" y="25137"/>
                      </a:cubicBezTo>
                      <a:cubicBezTo>
                        <a:pt x="28225" y="25137"/>
                        <a:pt x="34089" y="26973"/>
                        <a:pt x="39023" y="30399"/>
                      </a:cubicBezTo>
                      <a:lnTo>
                        <a:pt x="39022" y="23753"/>
                      </a:lnTo>
                      <a:cubicBezTo>
                        <a:pt x="39389" y="20070"/>
                        <a:pt x="38294" y="16391"/>
                        <a:pt x="35975" y="13507"/>
                      </a:cubicBezTo>
                      <a:cubicBezTo>
                        <a:pt x="33220" y="11143"/>
                        <a:pt x="29617" y="10010"/>
                        <a:pt x="26004" y="10368"/>
                      </a:cubicBezTo>
                      <a:cubicBezTo>
                        <a:pt x="23131" y="10252"/>
                        <a:pt x="20275" y="10855"/>
                        <a:pt x="17694" y="12122"/>
                      </a:cubicBezTo>
                      <a:cubicBezTo>
                        <a:pt x="15426" y="13420"/>
                        <a:pt x="13545" y="15301"/>
                        <a:pt x="12247" y="17568"/>
                      </a:cubicBezTo>
                      <a:lnTo>
                        <a:pt x="613" y="14707"/>
                      </a:lnTo>
                      <a:cubicBezTo>
                        <a:pt x="2997" y="10082"/>
                        <a:pt x="6689" y="6262"/>
                        <a:pt x="11231" y="3722"/>
                      </a:cubicBezTo>
                      <a:cubicBezTo>
                        <a:pt x="16141" y="1217"/>
                        <a:pt x="21600" y="-21"/>
                        <a:pt x="27112" y="122"/>
                      </a:cubicBezTo>
                      <a:cubicBezTo>
                        <a:pt x="33771" y="-536"/>
                        <a:pt x="40419" y="1491"/>
                        <a:pt x="45578" y="5752"/>
                      </a:cubicBezTo>
                      <a:cubicBezTo>
                        <a:pt x="49757" y="10702"/>
                        <a:pt x="51785" y="17116"/>
                        <a:pt x="51210" y="23568"/>
                      </a:cubicBezTo>
                      <a:close/>
                      <a:moveTo>
                        <a:pt x="22587" y="55138"/>
                      </a:moveTo>
                      <a:cubicBezTo>
                        <a:pt x="28930" y="54961"/>
                        <a:pt x="34941" y="52271"/>
                        <a:pt x="39299" y="47661"/>
                      </a:cubicBezTo>
                      <a:lnTo>
                        <a:pt x="39299" y="40461"/>
                      </a:lnTo>
                      <a:cubicBezTo>
                        <a:pt x="34878" y="36689"/>
                        <a:pt x="29318" y="34512"/>
                        <a:pt x="23511" y="34276"/>
                      </a:cubicBezTo>
                      <a:cubicBezTo>
                        <a:pt x="20457" y="34215"/>
                        <a:pt x="17491" y="35302"/>
                        <a:pt x="15201" y="37322"/>
                      </a:cubicBezTo>
                      <a:cubicBezTo>
                        <a:pt x="10980" y="40937"/>
                        <a:pt x="10489" y="47289"/>
                        <a:pt x="14105" y="51509"/>
                      </a:cubicBezTo>
                      <a:cubicBezTo>
                        <a:pt x="14306" y="51744"/>
                        <a:pt x="14518" y="51969"/>
                        <a:pt x="14740" y="52184"/>
                      </a:cubicBezTo>
                      <a:cubicBezTo>
                        <a:pt x="16857" y="54176"/>
                        <a:pt x="19682" y="55240"/>
                        <a:pt x="22588" y="55138"/>
                      </a:cubicBezTo>
                      <a:close/>
                    </a:path>
                  </a:pathLst>
                </a:custGeom>
                <a:grpFill/>
                <a:ln w="9221" cap="flat">
                  <a:noFill/>
                  <a:prstDash val="solid"/>
                  <a:miter/>
                </a:ln>
              </p:spPr>
              <p:txBody>
                <a:bodyPr rtlCol="0" anchor="ctr"/>
                <a:lstStyle/>
                <a:p>
                  <a:endParaRPr lang="en-US" sz="1790"/>
                </a:p>
              </p:txBody>
            </p:sp>
            <p:sp>
              <p:nvSpPr>
                <p:cNvPr id="128" name="Freeform 127"/>
                <p:cNvSpPr/>
                <p:nvPr/>
              </p:nvSpPr>
              <p:spPr>
                <a:xfrm>
                  <a:off x="3047707" y="4064389"/>
                  <a:ext cx="27699" cy="83078"/>
                </a:xfrm>
                <a:custGeom>
                  <a:avLst/>
                  <a:gdLst>
                    <a:gd name="connsiteX0" fmla="*/ 32408 w 27699"/>
                    <a:gd name="connsiteY0" fmla="*/ 77447 h 83077"/>
                    <a:gd name="connsiteX1" fmla="*/ 32408 w 27699"/>
                    <a:gd name="connsiteY1" fmla="*/ 88155 h 83077"/>
                    <a:gd name="connsiteX2" fmla="*/ 0 w 27699"/>
                    <a:gd name="connsiteY2" fmla="*/ 88155 h 83077"/>
                    <a:gd name="connsiteX3" fmla="*/ 0 w 27699"/>
                    <a:gd name="connsiteY3" fmla="*/ 77447 h 83077"/>
                    <a:gd name="connsiteX4" fmla="*/ 10895 w 27699"/>
                    <a:gd name="connsiteY4" fmla="*/ 77447 h 83077"/>
                    <a:gd name="connsiteX5" fmla="*/ 10895 w 27699"/>
                    <a:gd name="connsiteY5" fmla="*/ 10523 h 83077"/>
                    <a:gd name="connsiteX6" fmla="*/ 0 w 27699"/>
                    <a:gd name="connsiteY6" fmla="*/ 10523 h 83077"/>
                    <a:gd name="connsiteX7" fmla="*/ 0 w 27699"/>
                    <a:gd name="connsiteY7" fmla="*/ 0 h 83077"/>
                    <a:gd name="connsiteX8" fmla="*/ 23083 w 27699"/>
                    <a:gd name="connsiteY8" fmla="*/ 0 h 83077"/>
                    <a:gd name="connsiteX9" fmla="*/ 23083 w 27699"/>
                    <a:gd name="connsiteY9" fmla="*/ 77539 h 8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99" h="83077">
                      <a:moveTo>
                        <a:pt x="32408" y="77447"/>
                      </a:moveTo>
                      <a:lnTo>
                        <a:pt x="32408" y="88155"/>
                      </a:lnTo>
                      <a:lnTo>
                        <a:pt x="0" y="88155"/>
                      </a:lnTo>
                      <a:lnTo>
                        <a:pt x="0" y="77447"/>
                      </a:lnTo>
                      <a:lnTo>
                        <a:pt x="10895" y="77447"/>
                      </a:lnTo>
                      <a:lnTo>
                        <a:pt x="10895" y="10523"/>
                      </a:lnTo>
                      <a:lnTo>
                        <a:pt x="0" y="10523"/>
                      </a:lnTo>
                      <a:lnTo>
                        <a:pt x="0" y="0"/>
                      </a:lnTo>
                      <a:lnTo>
                        <a:pt x="23083" y="0"/>
                      </a:lnTo>
                      <a:lnTo>
                        <a:pt x="23083" y="77539"/>
                      </a:lnTo>
                      <a:close/>
                    </a:path>
                  </a:pathLst>
                </a:custGeom>
                <a:grpFill/>
                <a:ln w="9221" cap="flat">
                  <a:noFill/>
                  <a:prstDash val="solid"/>
                  <a:miter/>
                </a:ln>
              </p:spPr>
              <p:txBody>
                <a:bodyPr rtlCol="0" anchor="ctr"/>
                <a:lstStyle/>
                <a:p>
                  <a:endParaRPr lang="en-US" sz="1790"/>
                </a:p>
              </p:txBody>
            </p:sp>
            <p:sp>
              <p:nvSpPr>
                <p:cNvPr id="129" name="Freeform 128"/>
                <p:cNvSpPr/>
                <p:nvPr/>
              </p:nvSpPr>
              <p:spPr>
                <a:xfrm>
                  <a:off x="3085747" y="4090604"/>
                  <a:ext cx="64631" cy="83078"/>
                </a:xfrm>
                <a:custGeom>
                  <a:avLst/>
                  <a:gdLst>
                    <a:gd name="connsiteX0" fmla="*/ 23637 w 64631"/>
                    <a:gd name="connsiteY0" fmla="*/ 11262 h 83077"/>
                    <a:gd name="connsiteX1" fmla="*/ 37024 w 64631"/>
                    <a:gd name="connsiteY1" fmla="*/ 46062 h 83077"/>
                    <a:gd name="connsiteX2" fmla="*/ 49951 w 64631"/>
                    <a:gd name="connsiteY2" fmla="*/ 11262 h 83077"/>
                    <a:gd name="connsiteX3" fmla="*/ 41733 w 64631"/>
                    <a:gd name="connsiteY3" fmla="*/ 11262 h 83077"/>
                    <a:gd name="connsiteX4" fmla="*/ 41733 w 64631"/>
                    <a:gd name="connsiteY4" fmla="*/ 369 h 83077"/>
                    <a:gd name="connsiteX5" fmla="*/ 71186 w 64631"/>
                    <a:gd name="connsiteY5" fmla="*/ 369 h 83077"/>
                    <a:gd name="connsiteX6" fmla="*/ 71186 w 64631"/>
                    <a:gd name="connsiteY6" fmla="*/ 11262 h 83077"/>
                    <a:gd name="connsiteX7" fmla="*/ 61953 w 64631"/>
                    <a:gd name="connsiteY7" fmla="*/ 11262 h 83077"/>
                    <a:gd name="connsiteX8" fmla="*/ 31577 w 64631"/>
                    <a:gd name="connsiteY8" fmla="*/ 89540 h 83077"/>
                    <a:gd name="connsiteX9" fmla="*/ 11080 w 64631"/>
                    <a:gd name="connsiteY9" fmla="*/ 89540 h 83077"/>
                    <a:gd name="connsiteX10" fmla="*/ 11080 w 64631"/>
                    <a:gd name="connsiteY10" fmla="*/ 79016 h 83077"/>
                    <a:gd name="connsiteX11" fmla="*/ 23175 w 64631"/>
                    <a:gd name="connsiteY11" fmla="*/ 79016 h 83077"/>
                    <a:gd name="connsiteX12" fmla="*/ 30469 w 64631"/>
                    <a:gd name="connsiteY12" fmla="*/ 60555 h 83077"/>
                    <a:gd name="connsiteX13" fmla="*/ 10341 w 64631"/>
                    <a:gd name="connsiteY13" fmla="*/ 10892 h 83077"/>
                    <a:gd name="connsiteX14" fmla="*/ 0 w 64631"/>
                    <a:gd name="connsiteY14" fmla="*/ 10892 h 83077"/>
                    <a:gd name="connsiteX15" fmla="*/ 0 w 64631"/>
                    <a:gd name="connsiteY15" fmla="*/ 0 h 83077"/>
                    <a:gd name="connsiteX16" fmla="*/ 30838 w 64631"/>
                    <a:gd name="connsiteY16" fmla="*/ 0 h 83077"/>
                    <a:gd name="connsiteX17" fmla="*/ 30838 w 64631"/>
                    <a:gd name="connsiteY17" fmla="*/ 10892 h 8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4631" h="83077">
                      <a:moveTo>
                        <a:pt x="23637" y="11262"/>
                      </a:moveTo>
                      <a:lnTo>
                        <a:pt x="37024" y="46062"/>
                      </a:lnTo>
                      <a:lnTo>
                        <a:pt x="49951" y="11262"/>
                      </a:lnTo>
                      <a:lnTo>
                        <a:pt x="41733" y="11262"/>
                      </a:lnTo>
                      <a:lnTo>
                        <a:pt x="41733" y="369"/>
                      </a:lnTo>
                      <a:lnTo>
                        <a:pt x="71186" y="369"/>
                      </a:lnTo>
                      <a:lnTo>
                        <a:pt x="71186" y="11262"/>
                      </a:lnTo>
                      <a:lnTo>
                        <a:pt x="61953" y="11262"/>
                      </a:lnTo>
                      <a:lnTo>
                        <a:pt x="31577" y="89540"/>
                      </a:lnTo>
                      <a:lnTo>
                        <a:pt x="11080" y="89540"/>
                      </a:lnTo>
                      <a:lnTo>
                        <a:pt x="11080" y="79016"/>
                      </a:lnTo>
                      <a:lnTo>
                        <a:pt x="23175" y="79016"/>
                      </a:lnTo>
                      <a:lnTo>
                        <a:pt x="30469" y="60555"/>
                      </a:lnTo>
                      <a:lnTo>
                        <a:pt x="10341" y="10892"/>
                      </a:lnTo>
                      <a:lnTo>
                        <a:pt x="0" y="10892"/>
                      </a:lnTo>
                      <a:lnTo>
                        <a:pt x="0" y="0"/>
                      </a:lnTo>
                      <a:lnTo>
                        <a:pt x="30838" y="0"/>
                      </a:lnTo>
                      <a:lnTo>
                        <a:pt x="30838" y="10892"/>
                      </a:lnTo>
                      <a:close/>
                    </a:path>
                  </a:pathLst>
                </a:custGeom>
                <a:grpFill/>
                <a:ln w="9221" cap="flat">
                  <a:noFill/>
                  <a:prstDash val="solid"/>
                  <a:miter/>
                </a:ln>
              </p:spPr>
              <p:txBody>
                <a:bodyPr rtlCol="0" anchor="ctr"/>
                <a:lstStyle/>
                <a:p>
                  <a:endParaRPr lang="en-US" sz="1790"/>
                </a:p>
              </p:txBody>
            </p:sp>
            <p:sp>
              <p:nvSpPr>
                <p:cNvPr id="130" name="Freeform 129"/>
                <p:cNvSpPr/>
                <p:nvPr/>
              </p:nvSpPr>
              <p:spPr>
                <a:xfrm>
                  <a:off x="3162658" y="4070665"/>
                  <a:ext cx="27699" cy="73847"/>
                </a:xfrm>
                <a:custGeom>
                  <a:avLst/>
                  <a:gdLst>
                    <a:gd name="connsiteX0" fmla="*/ 31577 w 27699"/>
                    <a:gd name="connsiteY0" fmla="*/ 20308 h 73847"/>
                    <a:gd name="connsiteX1" fmla="*/ 31577 w 27699"/>
                    <a:gd name="connsiteY1" fmla="*/ 31200 h 73847"/>
                    <a:gd name="connsiteX2" fmla="*/ 20312 w 27699"/>
                    <a:gd name="connsiteY2" fmla="*/ 31200 h 73847"/>
                    <a:gd name="connsiteX3" fmla="*/ 20312 w 27699"/>
                    <a:gd name="connsiteY3" fmla="*/ 63416 h 73847"/>
                    <a:gd name="connsiteX4" fmla="*/ 21420 w 27699"/>
                    <a:gd name="connsiteY4" fmla="*/ 69970 h 73847"/>
                    <a:gd name="connsiteX5" fmla="*/ 25114 w 27699"/>
                    <a:gd name="connsiteY5" fmla="*/ 71447 h 73847"/>
                    <a:gd name="connsiteX6" fmla="*/ 31577 w 27699"/>
                    <a:gd name="connsiteY6" fmla="*/ 70339 h 73847"/>
                    <a:gd name="connsiteX7" fmla="*/ 31577 w 27699"/>
                    <a:gd name="connsiteY7" fmla="*/ 81324 h 73847"/>
                    <a:gd name="connsiteX8" fmla="*/ 22344 w 27699"/>
                    <a:gd name="connsiteY8" fmla="*/ 82986 h 73847"/>
                    <a:gd name="connsiteX9" fmla="*/ 11356 w 27699"/>
                    <a:gd name="connsiteY9" fmla="*/ 79108 h 73847"/>
                    <a:gd name="connsiteX10" fmla="*/ 8033 w 27699"/>
                    <a:gd name="connsiteY10" fmla="*/ 66000 h 73847"/>
                    <a:gd name="connsiteX11" fmla="*/ 8033 w 27699"/>
                    <a:gd name="connsiteY11" fmla="*/ 31200 h 73847"/>
                    <a:gd name="connsiteX12" fmla="*/ 0 w 27699"/>
                    <a:gd name="connsiteY12" fmla="*/ 31200 h 73847"/>
                    <a:gd name="connsiteX13" fmla="*/ 0 w 27699"/>
                    <a:gd name="connsiteY13" fmla="*/ 20308 h 73847"/>
                    <a:gd name="connsiteX14" fmla="*/ 8033 w 27699"/>
                    <a:gd name="connsiteY14" fmla="*/ 20308 h 73847"/>
                    <a:gd name="connsiteX15" fmla="*/ 8033 w 27699"/>
                    <a:gd name="connsiteY15" fmla="*/ 11077 h 73847"/>
                    <a:gd name="connsiteX16" fmla="*/ 20128 w 27699"/>
                    <a:gd name="connsiteY16" fmla="*/ 0 h 73847"/>
                    <a:gd name="connsiteX17" fmla="*/ 20128 w 27699"/>
                    <a:gd name="connsiteY17" fmla="*/ 20400 h 73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699" h="73847">
                      <a:moveTo>
                        <a:pt x="31577" y="20308"/>
                      </a:moveTo>
                      <a:lnTo>
                        <a:pt x="31577" y="31200"/>
                      </a:lnTo>
                      <a:lnTo>
                        <a:pt x="20312" y="31200"/>
                      </a:lnTo>
                      <a:lnTo>
                        <a:pt x="20312" y="63416"/>
                      </a:lnTo>
                      <a:cubicBezTo>
                        <a:pt x="20081" y="65661"/>
                        <a:pt x="20464" y="67926"/>
                        <a:pt x="21420" y="69970"/>
                      </a:cubicBezTo>
                      <a:cubicBezTo>
                        <a:pt x="22331" y="71044"/>
                        <a:pt x="23714" y="71597"/>
                        <a:pt x="25114" y="71447"/>
                      </a:cubicBezTo>
                      <a:cubicBezTo>
                        <a:pt x="27315" y="71447"/>
                        <a:pt x="29501" y="71073"/>
                        <a:pt x="31577" y="70339"/>
                      </a:cubicBezTo>
                      <a:lnTo>
                        <a:pt x="31577" y="81324"/>
                      </a:lnTo>
                      <a:cubicBezTo>
                        <a:pt x="28591" y="82304"/>
                        <a:pt x="25484" y="82864"/>
                        <a:pt x="22344" y="82986"/>
                      </a:cubicBezTo>
                      <a:cubicBezTo>
                        <a:pt x="18289" y="83371"/>
                        <a:pt x="14270" y="81953"/>
                        <a:pt x="11356" y="79108"/>
                      </a:cubicBezTo>
                      <a:cubicBezTo>
                        <a:pt x="8769" y="75253"/>
                        <a:pt x="7595" y="70622"/>
                        <a:pt x="8033" y="66000"/>
                      </a:cubicBezTo>
                      <a:lnTo>
                        <a:pt x="8033" y="31200"/>
                      </a:lnTo>
                      <a:lnTo>
                        <a:pt x="0" y="31200"/>
                      </a:lnTo>
                      <a:lnTo>
                        <a:pt x="0" y="20308"/>
                      </a:lnTo>
                      <a:lnTo>
                        <a:pt x="8033" y="20308"/>
                      </a:lnTo>
                      <a:lnTo>
                        <a:pt x="8033" y="11077"/>
                      </a:lnTo>
                      <a:lnTo>
                        <a:pt x="20128" y="0"/>
                      </a:lnTo>
                      <a:lnTo>
                        <a:pt x="20128" y="20400"/>
                      </a:lnTo>
                      <a:close/>
                    </a:path>
                  </a:pathLst>
                </a:custGeom>
                <a:grpFill/>
                <a:ln w="9221" cap="flat">
                  <a:noFill/>
                  <a:prstDash val="solid"/>
                  <a:miter/>
                </a:ln>
              </p:spPr>
              <p:txBody>
                <a:bodyPr rtlCol="0" anchor="ctr"/>
                <a:lstStyle/>
                <a:p>
                  <a:endParaRPr lang="en-US" sz="1790"/>
                </a:p>
              </p:txBody>
            </p:sp>
            <p:sp>
              <p:nvSpPr>
                <p:cNvPr id="131" name="Freeform 130"/>
                <p:cNvSpPr/>
                <p:nvPr/>
              </p:nvSpPr>
              <p:spPr>
                <a:xfrm>
                  <a:off x="3200975" y="4062911"/>
                  <a:ext cx="27699" cy="83078"/>
                </a:xfrm>
                <a:custGeom>
                  <a:avLst/>
                  <a:gdLst>
                    <a:gd name="connsiteX0" fmla="*/ 31392 w 27699"/>
                    <a:gd name="connsiteY0" fmla="*/ 78925 h 83077"/>
                    <a:gd name="connsiteX1" fmla="*/ 31392 w 27699"/>
                    <a:gd name="connsiteY1" fmla="*/ 89633 h 83077"/>
                    <a:gd name="connsiteX2" fmla="*/ 0 w 27699"/>
                    <a:gd name="connsiteY2" fmla="*/ 89633 h 83077"/>
                    <a:gd name="connsiteX3" fmla="*/ 0 w 27699"/>
                    <a:gd name="connsiteY3" fmla="*/ 78925 h 83077"/>
                    <a:gd name="connsiteX4" fmla="*/ 9233 w 27699"/>
                    <a:gd name="connsiteY4" fmla="*/ 78925 h 83077"/>
                    <a:gd name="connsiteX5" fmla="*/ 9233 w 27699"/>
                    <a:gd name="connsiteY5" fmla="*/ 38955 h 83077"/>
                    <a:gd name="connsiteX6" fmla="*/ 0 w 27699"/>
                    <a:gd name="connsiteY6" fmla="*/ 38955 h 83077"/>
                    <a:gd name="connsiteX7" fmla="*/ 0 w 27699"/>
                    <a:gd name="connsiteY7" fmla="*/ 28063 h 83077"/>
                    <a:gd name="connsiteX8" fmla="*/ 22159 w 27699"/>
                    <a:gd name="connsiteY8" fmla="*/ 28063 h 83077"/>
                    <a:gd name="connsiteX9" fmla="*/ 22159 w 27699"/>
                    <a:gd name="connsiteY9" fmla="*/ 78925 h 83077"/>
                    <a:gd name="connsiteX10" fmla="*/ 22713 w 27699"/>
                    <a:gd name="connsiteY10" fmla="*/ 7293 h 83077"/>
                    <a:gd name="connsiteX11" fmla="*/ 20589 w 27699"/>
                    <a:gd name="connsiteY11" fmla="*/ 12463 h 83077"/>
                    <a:gd name="connsiteX12" fmla="*/ 15419 w 27699"/>
                    <a:gd name="connsiteY12" fmla="*/ 14678 h 83077"/>
                    <a:gd name="connsiteX13" fmla="*/ 10341 w 27699"/>
                    <a:gd name="connsiteY13" fmla="*/ 12463 h 83077"/>
                    <a:gd name="connsiteX14" fmla="*/ 10277 w 27699"/>
                    <a:gd name="connsiteY14" fmla="*/ 2280 h 83077"/>
                    <a:gd name="connsiteX15" fmla="*/ 10341 w 27699"/>
                    <a:gd name="connsiteY15" fmla="*/ 2216 h 83077"/>
                    <a:gd name="connsiteX16" fmla="*/ 15419 w 27699"/>
                    <a:gd name="connsiteY16" fmla="*/ 1 h 83077"/>
                    <a:gd name="connsiteX17" fmla="*/ 20589 w 27699"/>
                    <a:gd name="connsiteY17" fmla="*/ 2124 h 83077"/>
                    <a:gd name="connsiteX18" fmla="*/ 22159 w 27699"/>
                    <a:gd name="connsiteY18" fmla="*/ 7294 h 8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699" h="83077">
                      <a:moveTo>
                        <a:pt x="31392" y="78925"/>
                      </a:moveTo>
                      <a:lnTo>
                        <a:pt x="31392" y="89633"/>
                      </a:lnTo>
                      <a:lnTo>
                        <a:pt x="0" y="89633"/>
                      </a:lnTo>
                      <a:lnTo>
                        <a:pt x="0" y="78925"/>
                      </a:lnTo>
                      <a:lnTo>
                        <a:pt x="9233" y="78925"/>
                      </a:lnTo>
                      <a:lnTo>
                        <a:pt x="9233" y="38955"/>
                      </a:lnTo>
                      <a:lnTo>
                        <a:pt x="0" y="38955"/>
                      </a:lnTo>
                      <a:lnTo>
                        <a:pt x="0" y="28063"/>
                      </a:lnTo>
                      <a:lnTo>
                        <a:pt x="22159" y="28063"/>
                      </a:lnTo>
                      <a:lnTo>
                        <a:pt x="22159" y="78925"/>
                      </a:lnTo>
                      <a:close/>
                      <a:moveTo>
                        <a:pt x="22713" y="7293"/>
                      </a:moveTo>
                      <a:cubicBezTo>
                        <a:pt x="22741" y="9234"/>
                        <a:pt x="21974" y="11102"/>
                        <a:pt x="20589" y="12463"/>
                      </a:cubicBezTo>
                      <a:cubicBezTo>
                        <a:pt x="19250" y="13890"/>
                        <a:pt x="17376" y="14693"/>
                        <a:pt x="15419" y="14678"/>
                      </a:cubicBezTo>
                      <a:cubicBezTo>
                        <a:pt x="13484" y="14713"/>
                        <a:pt x="11630" y="13905"/>
                        <a:pt x="10341" y="12463"/>
                      </a:cubicBezTo>
                      <a:cubicBezTo>
                        <a:pt x="7511" y="9669"/>
                        <a:pt x="7482" y="5110"/>
                        <a:pt x="10277" y="2280"/>
                      </a:cubicBezTo>
                      <a:cubicBezTo>
                        <a:pt x="10298" y="2259"/>
                        <a:pt x="10320" y="2238"/>
                        <a:pt x="10341" y="2216"/>
                      </a:cubicBezTo>
                      <a:cubicBezTo>
                        <a:pt x="11631" y="774"/>
                        <a:pt x="13485" y="-35"/>
                        <a:pt x="15419" y="1"/>
                      </a:cubicBezTo>
                      <a:cubicBezTo>
                        <a:pt x="17360" y="-27"/>
                        <a:pt x="19228" y="740"/>
                        <a:pt x="20589" y="2124"/>
                      </a:cubicBezTo>
                      <a:cubicBezTo>
                        <a:pt x="21811" y="3553"/>
                        <a:pt x="22380" y="5427"/>
                        <a:pt x="22159" y="7294"/>
                      </a:cubicBezTo>
                      <a:close/>
                    </a:path>
                  </a:pathLst>
                </a:custGeom>
                <a:grpFill/>
                <a:ln w="9221" cap="flat">
                  <a:noFill/>
                  <a:prstDash val="solid"/>
                  <a:miter/>
                </a:ln>
              </p:spPr>
              <p:txBody>
                <a:bodyPr rtlCol="0" anchor="ctr"/>
                <a:lstStyle/>
                <a:p>
                  <a:endParaRPr lang="en-US" sz="1790"/>
                </a:p>
              </p:txBody>
            </p:sp>
            <p:sp>
              <p:nvSpPr>
                <p:cNvPr id="132" name="Freeform 131"/>
                <p:cNvSpPr/>
                <p:nvPr/>
              </p:nvSpPr>
              <p:spPr>
                <a:xfrm>
                  <a:off x="3239471" y="4089400"/>
                  <a:ext cx="55398" cy="64616"/>
                </a:xfrm>
                <a:custGeom>
                  <a:avLst/>
                  <a:gdLst>
                    <a:gd name="connsiteX0" fmla="*/ 47371 w 55398"/>
                    <a:gd name="connsiteY0" fmla="*/ 6004 h 64616"/>
                    <a:gd name="connsiteX1" fmla="*/ 47371 w 55398"/>
                    <a:gd name="connsiteY1" fmla="*/ 1574 h 64616"/>
                    <a:gd name="connsiteX2" fmla="*/ 58174 w 55398"/>
                    <a:gd name="connsiteY2" fmla="*/ 1574 h 64616"/>
                    <a:gd name="connsiteX3" fmla="*/ 58174 w 55398"/>
                    <a:gd name="connsiteY3" fmla="*/ 24928 h 64616"/>
                    <a:gd name="connsiteX4" fmla="*/ 47371 w 55398"/>
                    <a:gd name="connsiteY4" fmla="*/ 24928 h 64616"/>
                    <a:gd name="connsiteX5" fmla="*/ 42016 w 55398"/>
                    <a:gd name="connsiteY5" fmla="*/ 14589 h 64616"/>
                    <a:gd name="connsiteX6" fmla="*/ 31121 w 55398"/>
                    <a:gd name="connsiteY6" fmla="*/ 11082 h 64616"/>
                    <a:gd name="connsiteX7" fmla="*/ 21888 w 55398"/>
                    <a:gd name="connsiteY7" fmla="*/ 13851 h 64616"/>
                    <a:gd name="connsiteX8" fmla="*/ 15425 w 55398"/>
                    <a:gd name="connsiteY8" fmla="*/ 21512 h 64616"/>
                    <a:gd name="connsiteX9" fmla="*/ 18287 w 55398"/>
                    <a:gd name="connsiteY9" fmla="*/ 47820 h 64616"/>
                    <a:gd name="connsiteX10" fmla="*/ 31859 w 55398"/>
                    <a:gd name="connsiteY10" fmla="*/ 53913 h 64616"/>
                    <a:gd name="connsiteX11" fmla="*/ 50325 w 55398"/>
                    <a:gd name="connsiteY11" fmla="*/ 41820 h 64616"/>
                    <a:gd name="connsiteX12" fmla="*/ 60389 w 55398"/>
                    <a:gd name="connsiteY12" fmla="*/ 46621 h 64616"/>
                    <a:gd name="connsiteX13" fmla="*/ 31305 w 55398"/>
                    <a:gd name="connsiteY13" fmla="*/ 65082 h 64616"/>
                    <a:gd name="connsiteX14" fmla="*/ 14963 w 55398"/>
                    <a:gd name="connsiteY14" fmla="*/ 60744 h 64616"/>
                    <a:gd name="connsiteX15" fmla="*/ 3883 w 55398"/>
                    <a:gd name="connsiteY15" fmla="*/ 48836 h 64616"/>
                    <a:gd name="connsiteX16" fmla="*/ 5 w 55398"/>
                    <a:gd name="connsiteY16" fmla="*/ 32128 h 64616"/>
                    <a:gd name="connsiteX17" fmla="*/ 3976 w 55398"/>
                    <a:gd name="connsiteY17" fmla="*/ 15697 h 64616"/>
                    <a:gd name="connsiteX18" fmla="*/ 14870 w 55398"/>
                    <a:gd name="connsiteY18" fmla="*/ 4158 h 64616"/>
                    <a:gd name="connsiteX19" fmla="*/ 30290 w 55398"/>
                    <a:gd name="connsiteY19" fmla="*/ 4 h 64616"/>
                    <a:gd name="connsiteX20" fmla="*/ 47371 w 55398"/>
                    <a:gd name="connsiteY20" fmla="*/ 6004 h 64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398" h="64616">
                      <a:moveTo>
                        <a:pt x="47371" y="6004"/>
                      </a:moveTo>
                      <a:lnTo>
                        <a:pt x="47371" y="1574"/>
                      </a:lnTo>
                      <a:lnTo>
                        <a:pt x="58174" y="1574"/>
                      </a:lnTo>
                      <a:lnTo>
                        <a:pt x="58174" y="24928"/>
                      </a:lnTo>
                      <a:lnTo>
                        <a:pt x="47371" y="24928"/>
                      </a:lnTo>
                      <a:cubicBezTo>
                        <a:pt x="47121" y="20882"/>
                        <a:pt x="45177" y="17128"/>
                        <a:pt x="42016" y="14589"/>
                      </a:cubicBezTo>
                      <a:cubicBezTo>
                        <a:pt x="38866" y="12260"/>
                        <a:pt x="35038" y="11028"/>
                        <a:pt x="31121" y="11082"/>
                      </a:cubicBezTo>
                      <a:cubicBezTo>
                        <a:pt x="27837" y="11073"/>
                        <a:pt x="24624" y="12036"/>
                        <a:pt x="21888" y="13851"/>
                      </a:cubicBezTo>
                      <a:cubicBezTo>
                        <a:pt x="19068" y="15760"/>
                        <a:pt x="16831" y="18412"/>
                        <a:pt x="15425" y="21512"/>
                      </a:cubicBezTo>
                      <a:cubicBezTo>
                        <a:pt x="11517" y="30148"/>
                        <a:pt x="12613" y="40226"/>
                        <a:pt x="18287" y="47820"/>
                      </a:cubicBezTo>
                      <a:cubicBezTo>
                        <a:pt x="21625" y="51840"/>
                        <a:pt x="26636" y="54090"/>
                        <a:pt x="31859" y="53913"/>
                      </a:cubicBezTo>
                      <a:cubicBezTo>
                        <a:pt x="40012" y="54409"/>
                        <a:pt x="47523" y="49491"/>
                        <a:pt x="50325" y="41820"/>
                      </a:cubicBezTo>
                      <a:lnTo>
                        <a:pt x="60389" y="46621"/>
                      </a:lnTo>
                      <a:cubicBezTo>
                        <a:pt x="55658" y="58373"/>
                        <a:pt x="43957" y="65801"/>
                        <a:pt x="31305" y="65082"/>
                      </a:cubicBezTo>
                      <a:cubicBezTo>
                        <a:pt x="25563" y="65163"/>
                        <a:pt x="19909" y="63661"/>
                        <a:pt x="14963" y="60744"/>
                      </a:cubicBezTo>
                      <a:cubicBezTo>
                        <a:pt x="10222" y="57897"/>
                        <a:pt x="6381" y="53769"/>
                        <a:pt x="3883" y="48836"/>
                      </a:cubicBezTo>
                      <a:cubicBezTo>
                        <a:pt x="1260" y="43662"/>
                        <a:pt x="-71" y="37929"/>
                        <a:pt x="5" y="32128"/>
                      </a:cubicBezTo>
                      <a:cubicBezTo>
                        <a:pt x="-97" y="26402"/>
                        <a:pt x="1269" y="20745"/>
                        <a:pt x="3976" y="15697"/>
                      </a:cubicBezTo>
                      <a:cubicBezTo>
                        <a:pt x="6498" y="10938"/>
                        <a:pt x="10263" y="6950"/>
                        <a:pt x="14870" y="4158"/>
                      </a:cubicBezTo>
                      <a:cubicBezTo>
                        <a:pt x="19526" y="1372"/>
                        <a:pt x="24864" y="-67"/>
                        <a:pt x="30290" y="4"/>
                      </a:cubicBezTo>
                      <a:cubicBezTo>
                        <a:pt x="36519" y="-111"/>
                        <a:pt x="42582" y="2019"/>
                        <a:pt x="47371" y="6004"/>
                      </a:cubicBezTo>
                      <a:close/>
                    </a:path>
                  </a:pathLst>
                </a:custGeom>
                <a:grpFill/>
                <a:ln w="9221" cap="flat">
                  <a:noFill/>
                  <a:prstDash val="solid"/>
                  <a:miter/>
                </a:ln>
              </p:spPr>
              <p:txBody>
                <a:bodyPr rtlCol="0" anchor="ctr"/>
                <a:lstStyle/>
                <a:p>
                  <a:endParaRPr lang="en-US" sz="1790"/>
                </a:p>
              </p:txBody>
            </p:sp>
            <p:sp>
              <p:nvSpPr>
                <p:cNvPr id="133" name="Freeform 132"/>
                <p:cNvSpPr/>
                <p:nvPr/>
              </p:nvSpPr>
              <p:spPr>
                <a:xfrm>
                  <a:off x="3307971" y="4090129"/>
                  <a:ext cx="46165" cy="55385"/>
                </a:xfrm>
                <a:custGeom>
                  <a:avLst/>
                  <a:gdLst>
                    <a:gd name="connsiteX0" fmla="*/ 36485 w 46165"/>
                    <a:gd name="connsiteY0" fmla="*/ 3521 h 55385"/>
                    <a:gd name="connsiteX1" fmla="*/ 36485 w 46165"/>
                    <a:gd name="connsiteY1" fmla="*/ 844 h 55385"/>
                    <a:gd name="connsiteX2" fmla="*/ 47010 w 46165"/>
                    <a:gd name="connsiteY2" fmla="*/ 844 h 55385"/>
                    <a:gd name="connsiteX3" fmla="*/ 47010 w 46165"/>
                    <a:gd name="connsiteY3" fmla="*/ 21337 h 55385"/>
                    <a:gd name="connsiteX4" fmla="*/ 36485 w 46165"/>
                    <a:gd name="connsiteY4" fmla="*/ 21337 h 55385"/>
                    <a:gd name="connsiteX5" fmla="*/ 36485 w 46165"/>
                    <a:gd name="connsiteY5" fmla="*/ 17552 h 55385"/>
                    <a:gd name="connsiteX6" fmla="*/ 22081 w 46165"/>
                    <a:gd name="connsiteY6" fmla="*/ 9982 h 55385"/>
                    <a:gd name="connsiteX7" fmla="*/ 14233 w 46165"/>
                    <a:gd name="connsiteY7" fmla="*/ 12106 h 55385"/>
                    <a:gd name="connsiteX8" fmla="*/ 11186 w 46165"/>
                    <a:gd name="connsiteY8" fmla="*/ 17552 h 55385"/>
                    <a:gd name="connsiteX9" fmla="*/ 13495 w 46165"/>
                    <a:gd name="connsiteY9" fmla="*/ 22260 h 55385"/>
                    <a:gd name="connsiteX10" fmla="*/ 23928 w 46165"/>
                    <a:gd name="connsiteY10" fmla="*/ 25214 h 55385"/>
                    <a:gd name="connsiteX11" fmla="*/ 32053 w 46165"/>
                    <a:gd name="connsiteY11" fmla="*/ 26783 h 55385"/>
                    <a:gd name="connsiteX12" fmla="*/ 50519 w 46165"/>
                    <a:gd name="connsiteY12" fmla="*/ 44691 h 55385"/>
                    <a:gd name="connsiteX13" fmla="*/ 43963 w 46165"/>
                    <a:gd name="connsiteY13" fmla="*/ 58352 h 55385"/>
                    <a:gd name="connsiteX14" fmla="*/ 26421 w 46165"/>
                    <a:gd name="connsiteY14" fmla="*/ 63522 h 55385"/>
                    <a:gd name="connsiteX15" fmla="*/ 17926 w 46165"/>
                    <a:gd name="connsiteY15" fmla="*/ 62229 h 55385"/>
                    <a:gd name="connsiteX16" fmla="*/ 10909 w 46165"/>
                    <a:gd name="connsiteY16" fmla="*/ 59091 h 55385"/>
                    <a:gd name="connsiteX17" fmla="*/ 10909 w 46165"/>
                    <a:gd name="connsiteY17" fmla="*/ 62414 h 55385"/>
                    <a:gd name="connsiteX18" fmla="*/ 107 w 46165"/>
                    <a:gd name="connsiteY18" fmla="*/ 62414 h 55385"/>
                    <a:gd name="connsiteX19" fmla="*/ 107 w 46165"/>
                    <a:gd name="connsiteY19" fmla="*/ 41367 h 55385"/>
                    <a:gd name="connsiteX20" fmla="*/ 10909 w 46165"/>
                    <a:gd name="connsiteY20" fmla="*/ 41367 h 55385"/>
                    <a:gd name="connsiteX21" fmla="*/ 10909 w 46165"/>
                    <a:gd name="connsiteY21" fmla="*/ 43491 h 55385"/>
                    <a:gd name="connsiteX22" fmla="*/ 15895 w 46165"/>
                    <a:gd name="connsiteY22" fmla="*/ 50598 h 55385"/>
                    <a:gd name="connsiteX23" fmla="*/ 25128 w 46165"/>
                    <a:gd name="connsiteY23" fmla="*/ 53275 h 55385"/>
                    <a:gd name="connsiteX24" fmla="*/ 34361 w 46165"/>
                    <a:gd name="connsiteY24" fmla="*/ 51245 h 55385"/>
                    <a:gd name="connsiteX25" fmla="*/ 37777 w 46165"/>
                    <a:gd name="connsiteY25" fmla="*/ 45060 h 55385"/>
                    <a:gd name="connsiteX26" fmla="*/ 35100 w 46165"/>
                    <a:gd name="connsiteY26" fmla="*/ 40537 h 55385"/>
                    <a:gd name="connsiteX27" fmla="*/ 24205 w 46165"/>
                    <a:gd name="connsiteY27" fmla="*/ 37491 h 55385"/>
                    <a:gd name="connsiteX28" fmla="*/ 17926 w 46165"/>
                    <a:gd name="connsiteY28" fmla="*/ 36106 h 55385"/>
                    <a:gd name="connsiteX29" fmla="*/ 4354 w 46165"/>
                    <a:gd name="connsiteY29" fmla="*/ 29644 h 55385"/>
                    <a:gd name="connsiteX30" fmla="*/ 14 w 46165"/>
                    <a:gd name="connsiteY30" fmla="*/ 18013 h 55385"/>
                    <a:gd name="connsiteX31" fmla="*/ 3153 w 46165"/>
                    <a:gd name="connsiteY31" fmla="*/ 8229 h 55385"/>
                    <a:gd name="connsiteX32" fmla="*/ 11371 w 46165"/>
                    <a:gd name="connsiteY32" fmla="*/ 2136 h 55385"/>
                    <a:gd name="connsiteX33" fmla="*/ 21619 w 46165"/>
                    <a:gd name="connsiteY33" fmla="*/ 13 h 55385"/>
                    <a:gd name="connsiteX34" fmla="*/ 36484 w 46165"/>
                    <a:gd name="connsiteY34" fmla="*/ 3521 h 55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6165" h="55385">
                      <a:moveTo>
                        <a:pt x="36485" y="3521"/>
                      </a:moveTo>
                      <a:lnTo>
                        <a:pt x="36485" y="844"/>
                      </a:lnTo>
                      <a:lnTo>
                        <a:pt x="47010" y="844"/>
                      </a:lnTo>
                      <a:lnTo>
                        <a:pt x="47010" y="21337"/>
                      </a:lnTo>
                      <a:lnTo>
                        <a:pt x="36485" y="21337"/>
                      </a:lnTo>
                      <a:lnTo>
                        <a:pt x="36485" y="17552"/>
                      </a:lnTo>
                      <a:cubicBezTo>
                        <a:pt x="33307" y="12718"/>
                        <a:pt x="27866" y="9858"/>
                        <a:pt x="22081" y="9982"/>
                      </a:cubicBezTo>
                      <a:cubicBezTo>
                        <a:pt x="19310" y="9872"/>
                        <a:pt x="16571" y="10613"/>
                        <a:pt x="14233" y="12106"/>
                      </a:cubicBezTo>
                      <a:cubicBezTo>
                        <a:pt x="12337" y="13265"/>
                        <a:pt x="11182" y="15329"/>
                        <a:pt x="11186" y="17552"/>
                      </a:cubicBezTo>
                      <a:cubicBezTo>
                        <a:pt x="11082" y="19416"/>
                        <a:pt x="11957" y="21200"/>
                        <a:pt x="13495" y="22260"/>
                      </a:cubicBezTo>
                      <a:cubicBezTo>
                        <a:pt x="16744" y="23922"/>
                        <a:pt x="20289" y="24926"/>
                        <a:pt x="23928" y="25214"/>
                      </a:cubicBezTo>
                      <a:lnTo>
                        <a:pt x="32053" y="26783"/>
                      </a:lnTo>
                      <a:cubicBezTo>
                        <a:pt x="44148" y="29090"/>
                        <a:pt x="50519" y="34998"/>
                        <a:pt x="50519" y="44691"/>
                      </a:cubicBezTo>
                      <a:cubicBezTo>
                        <a:pt x="50659" y="50034"/>
                        <a:pt x="48219" y="55118"/>
                        <a:pt x="43963" y="58352"/>
                      </a:cubicBezTo>
                      <a:cubicBezTo>
                        <a:pt x="38870" y="62012"/>
                        <a:pt x="32685" y="63834"/>
                        <a:pt x="26421" y="63522"/>
                      </a:cubicBezTo>
                      <a:cubicBezTo>
                        <a:pt x="23542" y="63506"/>
                        <a:pt x="20680" y="63070"/>
                        <a:pt x="17926" y="62229"/>
                      </a:cubicBezTo>
                      <a:cubicBezTo>
                        <a:pt x="15438" y="61555"/>
                        <a:pt x="13070" y="60496"/>
                        <a:pt x="10909" y="59091"/>
                      </a:cubicBezTo>
                      <a:lnTo>
                        <a:pt x="10909" y="62414"/>
                      </a:lnTo>
                      <a:lnTo>
                        <a:pt x="107" y="62414"/>
                      </a:lnTo>
                      <a:lnTo>
                        <a:pt x="107" y="41367"/>
                      </a:lnTo>
                      <a:lnTo>
                        <a:pt x="10909" y="41367"/>
                      </a:lnTo>
                      <a:lnTo>
                        <a:pt x="10909" y="43491"/>
                      </a:lnTo>
                      <a:cubicBezTo>
                        <a:pt x="11471" y="46467"/>
                        <a:pt x="13287" y="49057"/>
                        <a:pt x="15895" y="50598"/>
                      </a:cubicBezTo>
                      <a:cubicBezTo>
                        <a:pt x="18630" y="52407"/>
                        <a:pt x="21850" y="53340"/>
                        <a:pt x="25128" y="53275"/>
                      </a:cubicBezTo>
                      <a:cubicBezTo>
                        <a:pt x="28333" y="53446"/>
                        <a:pt x="31524" y="52745"/>
                        <a:pt x="34361" y="51245"/>
                      </a:cubicBezTo>
                      <a:cubicBezTo>
                        <a:pt x="36561" y="49977"/>
                        <a:pt x="37876" y="47596"/>
                        <a:pt x="37777" y="45060"/>
                      </a:cubicBezTo>
                      <a:cubicBezTo>
                        <a:pt x="37839" y="43160"/>
                        <a:pt x="36795" y="41396"/>
                        <a:pt x="35100" y="40537"/>
                      </a:cubicBezTo>
                      <a:cubicBezTo>
                        <a:pt x="31623" y="39033"/>
                        <a:pt x="27958" y="38008"/>
                        <a:pt x="24205" y="37491"/>
                      </a:cubicBezTo>
                      <a:lnTo>
                        <a:pt x="17926" y="36106"/>
                      </a:lnTo>
                      <a:cubicBezTo>
                        <a:pt x="12839" y="35418"/>
                        <a:pt x="8095" y="33159"/>
                        <a:pt x="4354" y="29644"/>
                      </a:cubicBezTo>
                      <a:cubicBezTo>
                        <a:pt x="1397" y="26511"/>
                        <a:pt x="-167" y="22317"/>
                        <a:pt x="14" y="18013"/>
                      </a:cubicBezTo>
                      <a:cubicBezTo>
                        <a:pt x="-97" y="14488"/>
                        <a:pt x="1012" y="11032"/>
                        <a:pt x="3153" y="8229"/>
                      </a:cubicBezTo>
                      <a:cubicBezTo>
                        <a:pt x="5264" y="5465"/>
                        <a:pt x="8113" y="3353"/>
                        <a:pt x="11371" y="2136"/>
                      </a:cubicBezTo>
                      <a:cubicBezTo>
                        <a:pt x="14612" y="754"/>
                        <a:pt x="18096" y="32"/>
                        <a:pt x="21619" y="13"/>
                      </a:cubicBezTo>
                      <a:cubicBezTo>
                        <a:pt x="26796" y="-141"/>
                        <a:pt x="31923" y="1069"/>
                        <a:pt x="36484" y="3521"/>
                      </a:cubicBezTo>
                      <a:close/>
                    </a:path>
                  </a:pathLst>
                </a:custGeom>
                <a:grpFill/>
                <a:ln w="9221" cap="flat">
                  <a:noFill/>
                  <a:prstDash val="solid"/>
                  <a:miter/>
                </a:ln>
              </p:spPr>
              <p:txBody>
                <a:bodyPr rtlCol="0" anchor="ctr"/>
                <a:lstStyle/>
                <a:p>
                  <a:endParaRPr lang="en-US" sz="1790"/>
                </a:p>
              </p:txBody>
            </p:sp>
          </p:grpSp>
          <p:grpSp>
            <p:nvGrpSpPr>
              <p:cNvPr id="144" name="Group 143"/>
              <p:cNvGrpSpPr>
                <a:grpSpLocks noChangeAspect="1"/>
              </p:cNvGrpSpPr>
              <p:nvPr userDrawn="1"/>
            </p:nvGrpSpPr>
            <p:grpSpPr>
              <a:xfrm>
                <a:off x="9781130" y="2550581"/>
                <a:ext cx="221140" cy="146303"/>
                <a:chOff x="3527824" y="4064389"/>
                <a:chExt cx="125569" cy="83078"/>
              </a:xfrm>
              <a:grpFill/>
            </p:grpSpPr>
            <p:sp>
              <p:nvSpPr>
                <p:cNvPr id="134" name="Freeform 133"/>
                <p:cNvSpPr/>
                <p:nvPr/>
              </p:nvSpPr>
              <p:spPr>
                <a:xfrm>
                  <a:off x="3527824" y="4064389"/>
                  <a:ext cx="92330" cy="83078"/>
                </a:xfrm>
                <a:custGeom>
                  <a:avLst/>
                  <a:gdLst>
                    <a:gd name="connsiteX0" fmla="*/ 58722 w 92330"/>
                    <a:gd name="connsiteY0" fmla="*/ 10523 h 83077"/>
                    <a:gd name="connsiteX1" fmla="*/ 82636 w 92330"/>
                    <a:gd name="connsiteY1" fmla="*/ 77170 h 83077"/>
                    <a:gd name="connsiteX2" fmla="*/ 92330 w 92330"/>
                    <a:gd name="connsiteY2" fmla="*/ 77170 h 83077"/>
                    <a:gd name="connsiteX3" fmla="*/ 92330 w 92330"/>
                    <a:gd name="connsiteY3" fmla="*/ 88155 h 83077"/>
                    <a:gd name="connsiteX4" fmla="*/ 57522 w 92330"/>
                    <a:gd name="connsiteY4" fmla="*/ 88155 h 83077"/>
                    <a:gd name="connsiteX5" fmla="*/ 57522 w 92330"/>
                    <a:gd name="connsiteY5" fmla="*/ 77170 h 83077"/>
                    <a:gd name="connsiteX6" fmla="*/ 69063 w 92330"/>
                    <a:gd name="connsiteY6" fmla="*/ 77170 h 83077"/>
                    <a:gd name="connsiteX7" fmla="*/ 62230 w 92330"/>
                    <a:gd name="connsiteY7" fmla="*/ 57139 h 83077"/>
                    <a:gd name="connsiteX8" fmla="*/ 30192 w 92330"/>
                    <a:gd name="connsiteY8" fmla="*/ 57139 h 83077"/>
                    <a:gd name="connsiteX9" fmla="*/ 23267 w 92330"/>
                    <a:gd name="connsiteY9" fmla="*/ 77170 h 83077"/>
                    <a:gd name="connsiteX10" fmla="*/ 34531 w 92330"/>
                    <a:gd name="connsiteY10" fmla="*/ 77170 h 83077"/>
                    <a:gd name="connsiteX11" fmla="*/ 34531 w 92330"/>
                    <a:gd name="connsiteY11" fmla="*/ 88155 h 83077"/>
                    <a:gd name="connsiteX12" fmla="*/ 0 w 92330"/>
                    <a:gd name="connsiteY12" fmla="*/ 88155 h 83077"/>
                    <a:gd name="connsiteX13" fmla="*/ 0 w 92330"/>
                    <a:gd name="connsiteY13" fmla="*/ 77170 h 83077"/>
                    <a:gd name="connsiteX14" fmla="*/ 10710 w 92330"/>
                    <a:gd name="connsiteY14" fmla="*/ 77170 h 83077"/>
                    <a:gd name="connsiteX15" fmla="*/ 34439 w 92330"/>
                    <a:gd name="connsiteY15" fmla="*/ 10523 h 83077"/>
                    <a:gd name="connsiteX16" fmla="*/ 23821 w 92330"/>
                    <a:gd name="connsiteY16" fmla="*/ 10523 h 83077"/>
                    <a:gd name="connsiteX17" fmla="*/ 23821 w 92330"/>
                    <a:gd name="connsiteY17" fmla="*/ 0 h 83077"/>
                    <a:gd name="connsiteX18" fmla="*/ 69986 w 92330"/>
                    <a:gd name="connsiteY18" fmla="*/ 0 h 83077"/>
                    <a:gd name="connsiteX19" fmla="*/ 69986 w 92330"/>
                    <a:gd name="connsiteY19" fmla="*/ 10615 h 83077"/>
                    <a:gd name="connsiteX20" fmla="*/ 46627 w 92330"/>
                    <a:gd name="connsiteY20" fmla="*/ 10523 h 83077"/>
                    <a:gd name="connsiteX21" fmla="*/ 46165 w 92330"/>
                    <a:gd name="connsiteY21" fmla="*/ 10523 h 83077"/>
                    <a:gd name="connsiteX22" fmla="*/ 33700 w 92330"/>
                    <a:gd name="connsiteY22" fmla="*/ 46801 h 83077"/>
                    <a:gd name="connsiteX23" fmla="*/ 58814 w 92330"/>
                    <a:gd name="connsiteY23" fmla="*/ 46801 h 8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2330" h="83077">
                      <a:moveTo>
                        <a:pt x="58722" y="10523"/>
                      </a:moveTo>
                      <a:lnTo>
                        <a:pt x="82636" y="77170"/>
                      </a:lnTo>
                      <a:lnTo>
                        <a:pt x="92330" y="77170"/>
                      </a:lnTo>
                      <a:lnTo>
                        <a:pt x="92330" y="88155"/>
                      </a:lnTo>
                      <a:lnTo>
                        <a:pt x="57522" y="88155"/>
                      </a:lnTo>
                      <a:lnTo>
                        <a:pt x="57522" y="77170"/>
                      </a:lnTo>
                      <a:lnTo>
                        <a:pt x="69063" y="77170"/>
                      </a:lnTo>
                      <a:lnTo>
                        <a:pt x="62230" y="57139"/>
                      </a:lnTo>
                      <a:lnTo>
                        <a:pt x="30192" y="57139"/>
                      </a:lnTo>
                      <a:lnTo>
                        <a:pt x="23267" y="77170"/>
                      </a:lnTo>
                      <a:lnTo>
                        <a:pt x="34531" y="77170"/>
                      </a:lnTo>
                      <a:lnTo>
                        <a:pt x="34531" y="88155"/>
                      </a:lnTo>
                      <a:lnTo>
                        <a:pt x="0" y="88155"/>
                      </a:lnTo>
                      <a:lnTo>
                        <a:pt x="0" y="77170"/>
                      </a:lnTo>
                      <a:lnTo>
                        <a:pt x="10710" y="77170"/>
                      </a:lnTo>
                      <a:lnTo>
                        <a:pt x="34439" y="10523"/>
                      </a:lnTo>
                      <a:lnTo>
                        <a:pt x="23821" y="10523"/>
                      </a:lnTo>
                      <a:lnTo>
                        <a:pt x="23821" y="0"/>
                      </a:lnTo>
                      <a:lnTo>
                        <a:pt x="69986" y="0"/>
                      </a:lnTo>
                      <a:lnTo>
                        <a:pt x="69986" y="10615"/>
                      </a:lnTo>
                      <a:close/>
                      <a:moveTo>
                        <a:pt x="46627" y="10523"/>
                      </a:moveTo>
                      <a:lnTo>
                        <a:pt x="46165" y="10523"/>
                      </a:lnTo>
                      <a:lnTo>
                        <a:pt x="33700" y="46801"/>
                      </a:lnTo>
                      <a:lnTo>
                        <a:pt x="58814" y="46801"/>
                      </a:lnTo>
                      <a:close/>
                    </a:path>
                  </a:pathLst>
                </a:custGeom>
                <a:grpFill/>
                <a:ln w="9221" cap="flat">
                  <a:noFill/>
                  <a:prstDash val="solid"/>
                  <a:miter/>
                </a:ln>
              </p:spPr>
              <p:txBody>
                <a:bodyPr rtlCol="0" anchor="ctr"/>
                <a:lstStyle/>
                <a:p>
                  <a:endParaRPr lang="en-US" sz="1790"/>
                </a:p>
              </p:txBody>
            </p:sp>
            <p:sp>
              <p:nvSpPr>
                <p:cNvPr id="135" name="Freeform 134"/>
                <p:cNvSpPr/>
                <p:nvPr/>
              </p:nvSpPr>
              <p:spPr>
                <a:xfrm>
                  <a:off x="3625694" y="4064389"/>
                  <a:ext cx="27699" cy="83078"/>
                </a:xfrm>
                <a:custGeom>
                  <a:avLst/>
                  <a:gdLst>
                    <a:gd name="connsiteX0" fmla="*/ 23267 w 27699"/>
                    <a:gd name="connsiteY0" fmla="*/ 10892 h 83077"/>
                    <a:gd name="connsiteX1" fmla="*/ 23267 w 27699"/>
                    <a:gd name="connsiteY1" fmla="*/ 77170 h 83077"/>
                    <a:gd name="connsiteX2" fmla="*/ 32500 w 27699"/>
                    <a:gd name="connsiteY2" fmla="*/ 77170 h 83077"/>
                    <a:gd name="connsiteX3" fmla="*/ 32500 w 27699"/>
                    <a:gd name="connsiteY3" fmla="*/ 88155 h 83077"/>
                    <a:gd name="connsiteX4" fmla="*/ 0 w 27699"/>
                    <a:gd name="connsiteY4" fmla="*/ 88155 h 83077"/>
                    <a:gd name="connsiteX5" fmla="*/ 0 w 27699"/>
                    <a:gd name="connsiteY5" fmla="*/ 77170 h 83077"/>
                    <a:gd name="connsiteX6" fmla="*/ 9233 w 27699"/>
                    <a:gd name="connsiteY6" fmla="*/ 77170 h 83077"/>
                    <a:gd name="connsiteX7" fmla="*/ 9233 w 27699"/>
                    <a:gd name="connsiteY7" fmla="*/ 10892 h 83077"/>
                    <a:gd name="connsiteX8" fmla="*/ 0 w 27699"/>
                    <a:gd name="connsiteY8" fmla="*/ 10892 h 83077"/>
                    <a:gd name="connsiteX9" fmla="*/ 0 w 27699"/>
                    <a:gd name="connsiteY9" fmla="*/ 0 h 83077"/>
                    <a:gd name="connsiteX10" fmla="*/ 32500 w 27699"/>
                    <a:gd name="connsiteY10" fmla="*/ 0 h 83077"/>
                    <a:gd name="connsiteX11" fmla="*/ 32500 w 27699"/>
                    <a:gd name="connsiteY11" fmla="*/ 10985 h 8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99" h="83077">
                      <a:moveTo>
                        <a:pt x="23267" y="10892"/>
                      </a:moveTo>
                      <a:lnTo>
                        <a:pt x="23267" y="77170"/>
                      </a:lnTo>
                      <a:lnTo>
                        <a:pt x="32500" y="77170"/>
                      </a:lnTo>
                      <a:lnTo>
                        <a:pt x="32500" y="88155"/>
                      </a:lnTo>
                      <a:lnTo>
                        <a:pt x="0" y="88155"/>
                      </a:lnTo>
                      <a:lnTo>
                        <a:pt x="0" y="77170"/>
                      </a:lnTo>
                      <a:lnTo>
                        <a:pt x="9233" y="77170"/>
                      </a:lnTo>
                      <a:lnTo>
                        <a:pt x="9233" y="10892"/>
                      </a:lnTo>
                      <a:lnTo>
                        <a:pt x="0" y="10892"/>
                      </a:lnTo>
                      <a:lnTo>
                        <a:pt x="0" y="0"/>
                      </a:lnTo>
                      <a:lnTo>
                        <a:pt x="32500" y="0"/>
                      </a:lnTo>
                      <a:lnTo>
                        <a:pt x="32500" y="10985"/>
                      </a:lnTo>
                      <a:close/>
                    </a:path>
                  </a:pathLst>
                </a:custGeom>
                <a:grpFill/>
                <a:ln w="9221" cap="flat">
                  <a:noFill/>
                  <a:prstDash val="solid"/>
                  <a:miter/>
                </a:ln>
              </p:spPr>
              <p:txBody>
                <a:bodyPr rtlCol="0" anchor="ctr"/>
                <a:lstStyle/>
                <a:p>
                  <a:endParaRPr lang="en-US" sz="1790"/>
                </a:p>
              </p:txBody>
            </p:sp>
          </p:grpSp>
          <p:grpSp>
            <p:nvGrpSpPr>
              <p:cNvPr id="145" name="Group 144"/>
              <p:cNvGrpSpPr>
                <a:grpSpLocks noChangeAspect="1"/>
              </p:cNvGrpSpPr>
              <p:nvPr userDrawn="1"/>
            </p:nvGrpSpPr>
            <p:grpSpPr>
              <a:xfrm>
                <a:off x="10661163" y="2544895"/>
                <a:ext cx="315774" cy="157675"/>
                <a:chOff x="3828635" y="4064389"/>
                <a:chExt cx="179305" cy="89536"/>
              </a:xfrm>
              <a:grpFill/>
            </p:grpSpPr>
            <p:sp>
              <p:nvSpPr>
                <p:cNvPr id="136" name="Freeform 135"/>
                <p:cNvSpPr/>
                <p:nvPr/>
              </p:nvSpPr>
              <p:spPr>
                <a:xfrm>
                  <a:off x="3828635" y="4064389"/>
                  <a:ext cx="27699" cy="83078"/>
                </a:xfrm>
                <a:custGeom>
                  <a:avLst/>
                  <a:gdLst>
                    <a:gd name="connsiteX0" fmla="*/ 23267 w 27699"/>
                    <a:gd name="connsiteY0" fmla="*/ 10892 h 83077"/>
                    <a:gd name="connsiteX1" fmla="*/ 23267 w 27699"/>
                    <a:gd name="connsiteY1" fmla="*/ 77170 h 83077"/>
                    <a:gd name="connsiteX2" fmla="*/ 32500 w 27699"/>
                    <a:gd name="connsiteY2" fmla="*/ 77170 h 83077"/>
                    <a:gd name="connsiteX3" fmla="*/ 32500 w 27699"/>
                    <a:gd name="connsiteY3" fmla="*/ 88155 h 83077"/>
                    <a:gd name="connsiteX4" fmla="*/ 0 w 27699"/>
                    <a:gd name="connsiteY4" fmla="*/ 88155 h 83077"/>
                    <a:gd name="connsiteX5" fmla="*/ 0 w 27699"/>
                    <a:gd name="connsiteY5" fmla="*/ 77170 h 83077"/>
                    <a:gd name="connsiteX6" fmla="*/ 9233 w 27699"/>
                    <a:gd name="connsiteY6" fmla="*/ 77170 h 83077"/>
                    <a:gd name="connsiteX7" fmla="*/ 9233 w 27699"/>
                    <a:gd name="connsiteY7" fmla="*/ 10892 h 83077"/>
                    <a:gd name="connsiteX8" fmla="*/ 0 w 27699"/>
                    <a:gd name="connsiteY8" fmla="*/ 10892 h 83077"/>
                    <a:gd name="connsiteX9" fmla="*/ 0 w 27699"/>
                    <a:gd name="connsiteY9" fmla="*/ 0 h 83077"/>
                    <a:gd name="connsiteX10" fmla="*/ 32500 w 27699"/>
                    <a:gd name="connsiteY10" fmla="*/ 0 h 83077"/>
                    <a:gd name="connsiteX11" fmla="*/ 32500 w 27699"/>
                    <a:gd name="connsiteY11" fmla="*/ 10985 h 8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99" h="83077">
                      <a:moveTo>
                        <a:pt x="23267" y="10892"/>
                      </a:moveTo>
                      <a:lnTo>
                        <a:pt x="23267" y="77170"/>
                      </a:lnTo>
                      <a:lnTo>
                        <a:pt x="32500" y="77170"/>
                      </a:lnTo>
                      <a:lnTo>
                        <a:pt x="32500" y="88155"/>
                      </a:lnTo>
                      <a:lnTo>
                        <a:pt x="0" y="88155"/>
                      </a:lnTo>
                      <a:lnTo>
                        <a:pt x="0" y="77170"/>
                      </a:lnTo>
                      <a:lnTo>
                        <a:pt x="9233" y="77170"/>
                      </a:lnTo>
                      <a:lnTo>
                        <a:pt x="9233" y="10892"/>
                      </a:lnTo>
                      <a:lnTo>
                        <a:pt x="0" y="10892"/>
                      </a:lnTo>
                      <a:lnTo>
                        <a:pt x="0" y="0"/>
                      </a:lnTo>
                      <a:lnTo>
                        <a:pt x="32500" y="0"/>
                      </a:lnTo>
                      <a:lnTo>
                        <a:pt x="32500" y="10985"/>
                      </a:lnTo>
                      <a:close/>
                    </a:path>
                  </a:pathLst>
                </a:custGeom>
                <a:grpFill/>
                <a:ln w="9221" cap="flat">
                  <a:noFill/>
                  <a:prstDash val="solid"/>
                  <a:miter/>
                </a:ln>
              </p:spPr>
              <p:txBody>
                <a:bodyPr rtlCol="0" anchor="ctr"/>
                <a:lstStyle/>
                <a:p>
                  <a:endParaRPr lang="en-US" sz="1790"/>
                </a:p>
              </p:txBody>
            </p:sp>
            <p:sp>
              <p:nvSpPr>
                <p:cNvPr id="137" name="Freeform 136"/>
                <p:cNvSpPr/>
                <p:nvPr/>
              </p:nvSpPr>
              <p:spPr>
                <a:xfrm>
                  <a:off x="3870082" y="4089309"/>
                  <a:ext cx="64631" cy="64616"/>
                </a:xfrm>
                <a:custGeom>
                  <a:avLst/>
                  <a:gdLst>
                    <a:gd name="connsiteX0" fmla="*/ 64641 w 64631"/>
                    <a:gd name="connsiteY0" fmla="*/ 32588 h 64616"/>
                    <a:gd name="connsiteX1" fmla="*/ 33255 w 64631"/>
                    <a:gd name="connsiteY1" fmla="*/ 65077 h 64616"/>
                    <a:gd name="connsiteX2" fmla="*/ 32417 w 64631"/>
                    <a:gd name="connsiteY2" fmla="*/ 65081 h 64616"/>
                    <a:gd name="connsiteX3" fmla="*/ 15706 w 64631"/>
                    <a:gd name="connsiteY3" fmla="*/ 60742 h 64616"/>
                    <a:gd name="connsiteX4" fmla="*/ 4072 w 64631"/>
                    <a:gd name="connsiteY4" fmla="*/ 48927 h 64616"/>
                    <a:gd name="connsiteX5" fmla="*/ 9 w 64631"/>
                    <a:gd name="connsiteY5" fmla="*/ 32588 h 64616"/>
                    <a:gd name="connsiteX6" fmla="*/ 4072 w 64631"/>
                    <a:gd name="connsiteY6" fmla="*/ 15788 h 64616"/>
                    <a:gd name="connsiteX7" fmla="*/ 15613 w 64631"/>
                    <a:gd name="connsiteY7" fmla="*/ 4249 h 64616"/>
                    <a:gd name="connsiteX8" fmla="*/ 32417 w 64631"/>
                    <a:gd name="connsiteY8" fmla="*/ 3 h 64616"/>
                    <a:gd name="connsiteX9" fmla="*/ 48852 w 64631"/>
                    <a:gd name="connsiteY9" fmla="*/ 4434 h 64616"/>
                    <a:gd name="connsiteX10" fmla="*/ 64641 w 64631"/>
                    <a:gd name="connsiteY10" fmla="*/ 32588 h 64616"/>
                    <a:gd name="connsiteX11" fmla="*/ 32417 w 64631"/>
                    <a:gd name="connsiteY11" fmla="*/ 53265 h 64616"/>
                    <a:gd name="connsiteX12" fmla="*/ 42297 w 64631"/>
                    <a:gd name="connsiteY12" fmla="*/ 50496 h 64616"/>
                    <a:gd name="connsiteX13" fmla="*/ 49314 w 64631"/>
                    <a:gd name="connsiteY13" fmla="*/ 42926 h 64616"/>
                    <a:gd name="connsiteX14" fmla="*/ 51807 w 64631"/>
                    <a:gd name="connsiteY14" fmla="*/ 32588 h 64616"/>
                    <a:gd name="connsiteX15" fmla="*/ 49314 w 64631"/>
                    <a:gd name="connsiteY15" fmla="*/ 22342 h 64616"/>
                    <a:gd name="connsiteX16" fmla="*/ 42297 w 64631"/>
                    <a:gd name="connsiteY16" fmla="*/ 14680 h 64616"/>
                    <a:gd name="connsiteX17" fmla="*/ 32233 w 64631"/>
                    <a:gd name="connsiteY17" fmla="*/ 11726 h 64616"/>
                    <a:gd name="connsiteX18" fmla="*/ 22353 w 64631"/>
                    <a:gd name="connsiteY18" fmla="*/ 14588 h 64616"/>
                    <a:gd name="connsiteX19" fmla="*/ 15244 w 64631"/>
                    <a:gd name="connsiteY19" fmla="*/ 22249 h 64616"/>
                    <a:gd name="connsiteX20" fmla="*/ 12659 w 64631"/>
                    <a:gd name="connsiteY20" fmla="*/ 32588 h 64616"/>
                    <a:gd name="connsiteX21" fmla="*/ 15244 w 64631"/>
                    <a:gd name="connsiteY21" fmla="*/ 42834 h 64616"/>
                    <a:gd name="connsiteX22" fmla="*/ 22446 w 64631"/>
                    <a:gd name="connsiteY22" fmla="*/ 50495 h 64616"/>
                    <a:gd name="connsiteX23" fmla="*/ 32417 w 64631"/>
                    <a:gd name="connsiteY23" fmla="*/ 53264 h 64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631" h="64616">
                      <a:moveTo>
                        <a:pt x="64641" y="32588"/>
                      </a:moveTo>
                      <a:cubicBezTo>
                        <a:pt x="64947" y="50224"/>
                        <a:pt x="50895" y="64770"/>
                        <a:pt x="33255" y="65077"/>
                      </a:cubicBezTo>
                      <a:cubicBezTo>
                        <a:pt x="32976" y="65082"/>
                        <a:pt x="32697" y="65083"/>
                        <a:pt x="32417" y="65081"/>
                      </a:cubicBezTo>
                      <a:cubicBezTo>
                        <a:pt x="26559" y="65158"/>
                        <a:pt x="20786" y="63660"/>
                        <a:pt x="15706" y="60742"/>
                      </a:cubicBezTo>
                      <a:cubicBezTo>
                        <a:pt x="10810" y="57955"/>
                        <a:pt x="6783" y="53865"/>
                        <a:pt x="4072" y="48927"/>
                      </a:cubicBezTo>
                      <a:cubicBezTo>
                        <a:pt x="1318" y="43927"/>
                        <a:pt x="-83" y="38295"/>
                        <a:pt x="9" y="32588"/>
                      </a:cubicBezTo>
                      <a:cubicBezTo>
                        <a:pt x="-129" y="26729"/>
                        <a:pt x="1271" y="20936"/>
                        <a:pt x="4072" y="15788"/>
                      </a:cubicBezTo>
                      <a:cubicBezTo>
                        <a:pt x="6783" y="10952"/>
                        <a:pt x="10777" y="6959"/>
                        <a:pt x="15613" y="4249"/>
                      </a:cubicBezTo>
                      <a:cubicBezTo>
                        <a:pt x="20747" y="1389"/>
                        <a:pt x="26541" y="-75"/>
                        <a:pt x="32417" y="3"/>
                      </a:cubicBezTo>
                      <a:cubicBezTo>
                        <a:pt x="38200" y="-66"/>
                        <a:pt x="43888" y="1467"/>
                        <a:pt x="48852" y="4434"/>
                      </a:cubicBezTo>
                      <a:cubicBezTo>
                        <a:pt x="58763" y="10330"/>
                        <a:pt x="64780" y="21059"/>
                        <a:pt x="64641" y="32588"/>
                      </a:cubicBezTo>
                      <a:close/>
                      <a:moveTo>
                        <a:pt x="32417" y="53265"/>
                      </a:moveTo>
                      <a:cubicBezTo>
                        <a:pt x="35906" y="53293"/>
                        <a:pt x="39331" y="52333"/>
                        <a:pt x="42297" y="50496"/>
                      </a:cubicBezTo>
                      <a:cubicBezTo>
                        <a:pt x="45265" y="48639"/>
                        <a:pt x="47687" y="46026"/>
                        <a:pt x="49314" y="42926"/>
                      </a:cubicBezTo>
                      <a:cubicBezTo>
                        <a:pt x="50979" y="39736"/>
                        <a:pt x="51835" y="36186"/>
                        <a:pt x="51807" y="32588"/>
                      </a:cubicBezTo>
                      <a:cubicBezTo>
                        <a:pt x="51835" y="29019"/>
                        <a:pt x="50979" y="25499"/>
                        <a:pt x="49314" y="22342"/>
                      </a:cubicBezTo>
                      <a:cubicBezTo>
                        <a:pt x="47690" y="19215"/>
                        <a:pt x="45269" y="16573"/>
                        <a:pt x="42297" y="14680"/>
                      </a:cubicBezTo>
                      <a:cubicBezTo>
                        <a:pt x="39298" y="12744"/>
                        <a:pt x="35803" y="11718"/>
                        <a:pt x="32233" y="11726"/>
                      </a:cubicBezTo>
                      <a:cubicBezTo>
                        <a:pt x="28735" y="11725"/>
                        <a:pt x="25309" y="12718"/>
                        <a:pt x="22353" y="14588"/>
                      </a:cubicBezTo>
                      <a:cubicBezTo>
                        <a:pt x="19356" y="16478"/>
                        <a:pt x="16905" y="19119"/>
                        <a:pt x="15244" y="22249"/>
                      </a:cubicBezTo>
                      <a:cubicBezTo>
                        <a:pt x="13557" y="25435"/>
                        <a:pt x="12670" y="28983"/>
                        <a:pt x="12659" y="32588"/>
                      </a:cubicBezTo>
                      <a:cubicBezTo>
                        <a:pt x="12670" y="36163"/>
                        <a:pt x="13558" y="39681"/>
                        <a:pt x="15244" y="42834"/>
                      </a:cubicBezTo>
                      <a:cubicBezTo>
                        <a:pt x="16912" y="45989"/>
                        <a:pt x="19400" y="48635"/>
                        <a:pt x="22446" y="50495"/>
                      </a:cubicBezTo>
                      <a:cubicBezTo>
                        <a:pt x="25438" y="52350"/>
                        <a:pt x="28897" y="53311"/>
                        <a:pt x="32417" y="53264"/>
                      </a:cubicBezTo>
                      <a:close/>
                    </a:path>
                  </a:pathLst>
                </a:custGeom>
                <a:grpFill/>
                <a:ln w="9221" cap="flat">
                  <a:noFill/>
                  <a:prstDash val="solid"/>
                  <a:miter/>
                </a:ln>
              </p:spPr>
              <p:txBody>
                <a:bodyPr rtlCol="0" anchor="ctr"/>
                <a:lstStyle/>
                <a:p>
                  <a:endParaRPr lang="en-US" sz="1790"/>
                </a:p>
              </p:txBody>
            </p:sp>
            <p:sp>
              <p:nvSpPr>
                <p:cNvPr id="138" name="Freeform 137"/>
                <p:cNvSpPr/>
                <p:nvPr/>
              </p:nvSpPr>
              <p:spPr>
                <a:xfrm>
                  <a:off x="3943309" y="4064389"/>
                  <a:ext cx="64631" cy="83078"/>
                </a:xfrm>
                <a:custGeom>
                  <a:avLst/>
                  <a:gdLst>
                    <a:gd name="connsiteX0" fmla="*/ 60569 w 64631"/>
                    <a:gd name="connsiteY0" fmla="*/ 32124 h 83077"/>
                    <a:gd name="connsiteX1" fmla="*/ 60569 w 64631"/>
                    <a:gd name="connsiteY1" fmla="*/ 10892 h 83077"/>
                    <a:gd name="connsiteX2" fmla="*/ 42103 w 64631"/>
                    <a:gd name="connsiteY2" fmla="*/ 10892 h 83077"/>
                    <a:gd name="connsiteX3" fmla="*/ 42103 w 64631"/>
                    <a:gd name="connsiteY3" fmla="*/ 77170 h 83077"/>
                    <a:gd name="connsiteX4" fmla="*/ 53551 w 64631"/>
                    <a:gd name="connsiteY4" fmla="*/ 77170 h 83077"/>
                    <a:gd name="connsiteX5" fmla="*/ 53551 w 64631"/>
                    <a:gd name="connsiteY5" fmla="*/ 88155 h 83077"/>
                    <a:gd name="connsiteX6" fmla="*/ 17451 w 64631"/>
                    <a:gd name="connsiteY6" fmla="*/ 88155 h 83077"/>
                    <a:gd name="connsiteX7" fmla="*/ 17451 w 64631"/>
                    <a:gd name="connsiteY7" fmla="*/ 77170 h 83077"/>
                    <a:gd name="connsiteX8" fmla="*/ 28715 w 64631"/>
                    <a:gd name="connsiteY8" fmla="*/ 77170 h 83077"/>
                    <a:gd name="connsiteX9" fmla="*/ 28715 w 64631"/>
                    <a:gd name="connsiteY9" fmla="*/ 10892 h 83077"/>
                    <a:gd name="connsiteX10" fmla="*/ 10249 w 64631"/>
                    <a:gd name="connsiteY10" fmla="*/ 10892 h 83077"/>
                    <a:gd name="connsiteX11" fmla="*/ 10249 w 64631"/>
                    <a:gd name="connsiteY11" fmla="*/ 32124 h 83077"/>
                    <a:gd name="connsiteX12" fmla="*/ 0 w 64631"/>
                    <a:gd name="connsiteY12" fmla="*/ 32124 h 83077"/>
                    <a:gd name="connsiteX13" fmla="*/ 0 w 64631"/>
                    <a:gd name="connsiteY13" fmla="*/ 0 h 83077"/>
                    <a:gd name="connsiteX14" fmla="*/ 71463 w 64631"/>
                    <a:gd name="connsiteY14" fmla="*/ 0 h 83077"/>
                    <a:gd name="connsiteX15" fmla="*/ 71463 w 64631"/>
                    <a:gd name="connsiteY15" fmla="*/ 32216 h 8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4631" h="83077">
                      <a:moveTo>
                        <a:pt x="60569" y="32124"/>
                      </a:moveTo>
                      <a:lnTo>
                        <a:pt x="60569" y="10892"/>
                      </a:lnTo>
                      <a:lnTo>
                        <a:pt x="42103" y="10892"/>
                      </a:lnTo>
                      <a:lnTo>
                        <a:pt x="42103" y="77170"/>
                      </a:lnTo>
                      <a:lnTo>
                        <a:pt x="53551" y="77170"/>
                      </a:lnTo>
                      <a:lnTo>
                        <a:pt x="53551" y="88155"/>
                      </a:lnTo>
                      <a:lnTo>
                        <a:pt x="17451" y="88155"/>
                      </a:lnTo>
                      <a:lnTo>
                        <a:pt x="17451" y="77170"/>
                      </a:lnTo>
                      <a:lnTo>
                        <a:pt x="28715" y="77170"/>
                      </a:lnTo>
                      <a:lnTo>
                        <a:pt x="28715" y="10892"/>
                      </a:lnTo>
                      <a:lnTo>
                        <a:pt x="10249" y="10892"/>
                      </a:lnTo>
                      <a:lnTo>
                        <a:pt x="10249" y="32124"/>
                      </a:lnTo>
                      <a:lnTo>
                        <a:pt x="0" y="32124"/>
                      </a:lnTo>
                      <a:lnTo>
                        <a:pt x="0" y="0"/>
                      </a:lnTo>
                      <a:lnTo>
                        <a:pt x="71463" y="0"/>
                      </a:lnTo>
                      <a:lnTo>
                        <a:pt x="71463" y="32216"/>
                      </a:lnTo>
                      <a:close/>
                    </a:path>
                  </a:pathLst>
                </a:custGeom>
                <a:grpFill/>
                <a:ln w="9221" cap="flat">
                  <a:noFill/>
                  <a:prstDash val="solid"/>
                  <a:miter/>
                </a:ln>
              </p:spPr>
              <p:txBody>
                <a:bodyPr rtlCol="0" anchor="ctr"/>
                <a:lstStyle/>
                <a:p>
                  <a:endParaRPr lang="en-US" sz="1790"/>
                </a:p>
              </p:txBody>
            </p:sp>
          </p:grpSp>
          <p:grpSp>
            <p:nvGrpSpPr>
              <p:cNvPr id="162" name="Graphic 64"/>
              <p:cNvGrpSpPr>
                <a:grpSpLocks noChangeAspect="1"/>
              </p:cNvGrpSpPr>
              <p:nvPr userDrawn="1"/>
            </p:nvGrpSpPr>
            <p:grpSpPr>
              <a:xfrm>
                <a:off x="3987400" y="2520231"/>
                <a:ext cx="216000" cy="216000"/>
                <a:chOff x="1433468" y="867938"/>
                <a:chExt cx="323998" cy="323998"/>
              </a:xfrm>
              <a:grpFill/>
            </p:grpSpPr>
            <p:sp>
              <p:nvSpPr>
                <p:cNvPr id="163" name="Freeform 162"/>
                <p:cNvSpPr/>
                <p:nvPr/>
              </p:nvSpPr>
              <p:spPr>
                <a:xfrm>
                  <a:off x="1442744" y="867938"/>
                  <a:ext cx="304504" cy="323326"/>
                </a:xfrm>
                <a:custGeom>
                  <a:avLst/>
                  <a:gdLst>
                    <a:gd name="connsiteX0" fmla="*/ 247233 w 304504"/>
                    <a:gd name="connsiteY0" fmla="*/ 207977 h 323325"/>
                    <a:gd name="connsiteX1" fmla="*/ 201390 w 304504"/>
                    <a:gd name="connsiteY1" fmla="*/ 230563 h 323325"/>
                    <a:gd name="connsiteX2" fmla="*/ 112458 w 304504"/>
                    <a:gd name="connsiteY2" fmla="*/ 180888 h 323325"/>
                    <a:gd name="connsiteX3" fmla="*/ 115685 w 304504"/>
                    <a:gd name="connsiteY3" fmla="*/ 161797 h 323325"/>
                    <a:gd name="connsiteX4" fmla="*/ 112391 w 304504"/>
                    <a:gd name="connsiteY4" fmla="*/ 142640 h 323325"/>
                    <a:gd name="connsiteX5" fmla="*/ 201255 w 304504"/>
                    <a:gd name="connsiteY5" fmla="*/ 93032 h 323325"/>
                    <a:gd name="connsiteX6" fmla="*/ 247166 w 304504"/>
                    <a:gd name="connsiteY6" fmla="*/ 115752 h 323325"/>
                    <a:gd name="connsiteX7" fmla="*/ 305042 w 304504"/>
                    <a:gd name="connsiteY7" fmla="*/ 57876 h 323325"/>
                    <a:gd name="connsiteX8" fmla="*/ 247166 w 304504"/>
                    <a:gd name="connsiteY8" fmla="*/ 0 h 323325"/>
                    <a:gd name="connsiteX9" fmla="*/ 189290 w 304504"/>
                    <a:gd name="connsiteY9" fmla="*/ 57876 h 323325"/>
                    <a:gd name="connsiteX10" fmla="*/ 192584 w 304504"/>
                    <a:gd name="connsiteY10" fmla="*/ 77034 h 323325"/>
                    <a:gd name="connsiteX11" fmla="*/ 103787 w 304504"/>
                    <a:gd name="connsiteY11" fmla="*/ 126642 h 323325"/>
                    <a:gd name="connsiteX12" fmla="*/ 57876 w 304504"/>
                    <a:gd name="connsiteY12" fmla="*/ 103921 h 323325"/>
                    <a:gd name="connsiteX13" fmla="*/ 0 w 304504"/>
                    <a:gd name="connsiteY13" fmla="*/ 161797 h 323325"/>
                    <a:gd name="connsiteX14" fmla="*/ 57943 w 304504"/>
                    <a:gd name="connsiteY14" fmla="*/ 219673 h 323325"/>
                    <a:gd name="connsiteX15" fmla="*/ 103921 w 304504"/>
                    <a:gd name="connsiteY15" fmla="*/ 196886 h 323325"/>
                    <a:gd name="connsiteX16" fmla="*/ 192786 w 304504"/>
                    <a:gd name="connsiteY16" fmla="*/ 246561 h 323325"/>
                    <a:gd name="connsiteX17" fmla="*/ 189425 w 304504"/>
                    <a:gd name="connsiteY17" fmla="*/ 265853 h 323325"/>
                    <a:gd name="connsiteX18" fmla="*/ 247301 w 304504"/>
                    <a:gd name="connsiteY18" fmla="*/ 323729 h 323325"/>
                    <a:gd name="connsiteX19" fmla="*/ 305177 w 304504"/>
                    <a:gd name="connsiteY19" fmla="*/ 265853 h 323325"/>
                    <a:gd name="connsiteX20" fmla="*/ 247233 w 304504"/>
                    <a:gd name="connsiteY20" fmla="*/ 207977 h 323325"/>
                    <a:gd name="connsiteX21" fmla="*/ 247233 w 304504"/>
                    <a:gd name="connsiteY21" fmla="*/ 18216 h 323325"/>
                    <a:gd name="connsiteX22" fmla="*/ 286960 w 304504"/>
                    <a:gd name="connsiteY22" fmla="*/ 57943 h 323325"/>
                    <a:gd name="connsiteX23" fmla="*/ 247233 w 304504"/>
                    <a:gd name="connsiteY23" fmla="*/ 97670 h 323325"/>
                    <a:gd name="connsiteX24" fmla="*/ 207507 w 304504"/>
                    <a:gd name="connsiteY24" fmla="*/ 57943 h 323325"/>
                    <a:gd name="connsiteX25" fmla="*/ 247233 w 304504"/>
                    <a:gd name="connsiteY25" fmla="*/ 18216 h 323325"/>
                    <a:gd name="connsiteX26" fmla="*/ 57943 w 304504"/>
                    <a:gd name="connsiteY26" fmla="*/ 201524 h 323325"/>
                    <a:gd name="connsiteX27" fmla="*/ 18216 w 304504"/>
                    <a:gd name="connsiteY27" fmla="*/ 161797 h 323325"/>
                    <a:gd name="connsiteX28" fmla="*/ 57943 w 304504"/>
                    <a:gd name="connsiteY28" fmla="*/ 122071 h 323325"/>
                    <a:gd name="connsiteX29" fmla="*/ 97670 w 304504"/>
                    <a:gd name="connsiteY29" fmla="*/ 161797 h 323325"/>
                    <a:gd name="connsiteX30" fmla="*/ 57943 w 304504"/>
                    <a:gd name="connsiteY30" fmla="*/ 201524 h 323325"/>
                    <a:gd name="connsiteX31" fmla="*/ 247233 w 304504"/>
                    <a:gd name="connsiteY31" fmla="*/ 305513 h 323325"/>
                    <a:gd name="connsiteX32" fmla="*/ 207507 w 304504"/>
                    <a:gd name="connsiteY32" fmla="*/ 265786 h 323325"/>
                    <a:gd name="connsiteX33" fmla="*/ 247233 w 304504"/>
                    <a:gd name="connsiteY33" fmla="*/ 226059 h 323325"/>
                    <a:gd name="connsiteX34" fmla="*/ 286960 w 304504"/>
                    <a:gd name="connsiteY34" fmla="*/ 265786 h 323325"/>
                    <a:gd name="connsiteX35" fmla="*/ 247233 w 304504"/>
                    <a:gd name="connsiteY35" fmla="*/ 305513 h 32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04504" h="323325">
                      <a:moveTo>
                        <a:pt x="247233" y="207977"/>
                      </a:moveTo>
                      <a:cubicBezTo>
                        <a:pt x="228614" y="207977"/>
                        <a:pt x="212010" y="216850"/>
                        <a:pt x="201390" y="230563"/>
                      </a:cubicBezTo>
                      <a:lnTo>
                        <a:pt x="112458" y="180888"/>
                      </a:lnTo>
                      <a:cubicBezTo>
                        <a:pt x="114542" y="174905"/>
                        <a:pt x="115685" y="168452"/>
                        <a:pt x="115685" y="161797"/>
                      </a:cubicBezTo>
                      <a:cubicBezTo>
                        <a:pt x="115685" y="155075"/>
                        <a:pt x="114542" y="148690"/>
                        <a:pt x="112391" y="142640"/>
                      </a:cubicBezTo>
                      <a:lnTo>
                        <a:pt x="201255" y="93032"/>
                      </a:lnTo>
                      <a:cubicBezTo>
                        <a:pt x="211809" y="106812"/>
                        <a:pt x="228479" y="115752"/>
                        <a:pt x="247166" y="115752"/>
                      </a:cubicBezTo>
                      <a:cubicBezTo>
                        <a:pt x="279028" y="115752"/>
                        <a:pt x="305042" y="89805"/>
                        <a:pt x="305042" y="57876"/>
                      </a:cubicBezTo>
                      <a:cubicBezTo>
                        <a:pt x="305042" y="25947"/>
                        <a:pt x="279095" y="0"/>
                        <a:pt x="247166" y="0"/>
                      </a:cubicBezTo>
                      <a:cubicBezTo>
                        <a:pt x="215237" y="0"/>
                        <a:pt x="189290" y="25947"/>
                        <a:pt x="189290" y="57876"/>
                      </a:cubicBezTo>
                      <a:cubicBezTo>
                        <a:pt x="189290" y="64598"/>
                        <a:pt x="190433" y="71051"/>
                        <a:pt x="192584" y="77034"/>
                      </a:cubicBezTo>
                      <a:lnTo>
                        <a:pt x="103787" y="126642"/>
                      </a:lnTo>
                      <a:cubicBezTo>
                        <a:pt x="93233" y="112794"/>
                        <a:pt x="76563" y="103921"/>
                        <a:pt x="57876" y="103921"/>
                      </a:cubicBezTo>
                      <a:cubicBezTo>
                        <a:pt x="26014" y="103921"/>
                        <a:pt x="0" y="129868"/>
                        <a:pt x="0" y="161797"/>
                      </a:cubicBezTo>
                      <a:cubicBezTo>
                        <a:pt x="0" y="193727"/>
                        <a:pt x="26014" y="219673"/>
                        <a:pt x="57943" y="219673"/>
                      </a:cubicBezTo>
                      <a:cubicBezTo>
                        <a:pt x="76630" y="219673"/>
                        <a:pt x="93301" y="210733"/>
                        <a:pt x="103921" y="196886"/>
                      </a:cubicBezTo>
                      <a:lnTo>
                        <a:pt x="192786" y="246561"/>
                      </a:lnTo>
                      <a:cubicBezTo>
                        <a:pt x="190635" y="252611"/>
                        <a:pt x="189425" y="259131"/>
                        <a:pt x="189425" y="265853"/>
                      </a:cubicBezTo>
                      <a:cubicBezTo>
                        <a:pt x="189425" y="297715"/>
                        <a:pt x="215371" y="323729"/>
                        <a:pt x="247301" y="323729"/>
                      </a:cubicBezTo>
                      <a:cubicBezTo>
                        <a:pt x="279230" y="323729"/>
                        <a:pt x="305177" y="297782"/>
                        <a:pt x="305177" y="265853"/>
                      </a:cubicBezTo>
                      <a:cubicBezTo>
                        <a:pt x="305177" y="233924"/>
                        <a:pt x="279163" y="207977"/>
                        <a:pt x="247233" y="207977"/>
                      </a:cubicBezTo>
                      <a:close/>
                      <a:moveTo>
                        <a:pt x="247233" y="18216"/>
                      </a:moveTo>
                      <a:cubicBezTo>
                        <a:pt x="269147" y="18216"/>
                        <a:pt x="286960" y="36030"/>
                        <a:pt x="286960" y="57943"/>
                      </a:cubicBezTo>
                      <a:cubicBezTo>
                        <a:pt x="286960" y="79857"/>
                        <a:pt x="269147" y="97670"/>
                        <a:pt x="247233" y="97670"/>
                      </a:cubicBezTo>
                      <a:cubicBezTo>
                        <a:pt x="225320" y="97670"/>
                        <a:pt x="207507" y="79857"/>
                        <a:pt x="207507" y="57943"/>
                      </a:cubicBezTo>
                      <a:cubicBezTo>
                        <a:pt x="207507" y="36030"/>
                        <a:pt x="225387" y="18216"/>
                        <a:pt x="247233" y="18216"/>
                      </a:cubicBezTo>
                      <a:close/>
                      <a:moveTo>
                        <a:pt x="57943" y="201524"/>
                      </a:moveTo>
                      <a:cubicBezTo>
                        <a:pt x="36030" y="201524"/>
                        <a:pt x="18216" y="183711"/>
                        <a:pt x="18216" y="161797"/>
                      </a:cubicBezTo>
                      <a:cubicBezTo>
                        <a:pt x="18216" y="139884"/>
                        <a:pt x="36030" y="122071"/>
                        <a:pt x="57943" y="122071"/>
                      </a:cubicBezTo>
                      <a:cubicBezTo>
                        <a:pt x="79857" y="122071"/>
                        <a:pt x="97670" y="139884"/>
                        <a:pt x="97670" y="161797"/>
                      </a:cubicBezTo>
                      <a:cubicBezTo>
                        <a:pt x="97670" y="183711"/>
                        <a:pt x="79790" y="201524"/>
                        <a:pt x="57943" y="201524"/>
                      </a:cubicBezTo>
                      <a:close/>
                      <a:moveTo>
                        <a:pt x="247233" y="305513"/>
                      </a:moveTo>
                      <a:cubicBezTo>
                        <a:pt x="225320" y="305513"/>
                        <a:pt x="207507" y="287699"/>
                        <a:pt x="207507" y="265786"/>
                      </a:cubicBezTo>
                      <a:cubicBezTo>
                        <a:pt x="207507" y="243872"/>
                        <a:pt x="225320" y="226059"/>
                        <a:pt x="247233" y="226059"/>
                      </a:cubicBezTo>
                      <a:cubicBezTo>
                        <a:pt x="269147" y="226059"/>
                        <a:pt x="286960" y="243872"/>
                        <a:pt x="286960" y="265786"/>
                      </a:cubicBezTo>
                      <a:cubicBezTo>
                        <a:pt x="286960" y="287699"/>
                        <a:pt x="269147" y="305513"/>
                        <a:pt x="247233" y="305513"/>
                      </a:cubicBezTo>
                      <a:close/>
                    </a:path>
                  </a:pathLst>
                </a:custGeom>
                <a:grpFill/>
                <a:ln w="415" cap="flat">
                  <a:noFill/>
                  <a:prstDash val="solid"/>
                  <a:miter/>
                </a:ln>
              </p:spPr>
              <p:txBody>
                <a:bodyPr rtlCol="0" anchor="ctr"/>
                <a:lstStyle/>
                <a:p>
                  <a:endParaRPr lang="en-US" sz="1790"/>
                </a:p>
              </p:txBody>
            </p:sp>
          </p:grpSp>
          <p:grpSp>
            <p:nvGrpSpPr>
              <p:cNvPr id="164" name="Graphic 66"/>
              <p:cNvGrpSpPr/>
              <p:nvPr/>
            </p:nvGrpSpPr>
            <p:grpSpPr>
              <a:xfrm>
                <a:off x="5251237" y="2520231"/>
                <a:ext cx="207013" cy="207004"/>
                <a:chOff x="5251237" y="2520231"/>
                <a:chExt cx="207013" cy="207004"/>
              </a:xfrm>
              <a:grpFill/>
            </p:grpSpPr>
            <p:sp>
              <p:nvSpPr>
                <p:cNvPr id="165" name="Freeform 164"/>
                <p:cNvSpPr/>
                <p:nvPr/>
              </p:nvSpPr>
              <p:spPr>
                <a:xfrm>
                  <a:off x="5292365" y="2520231"/>
                  <a:ext cx="124208" cy="206582"/>
                </a:xfrm>
                <a:custGeom>
                  <a:avLst/>
                  <a:gdLst>
                    <a:gd name="connsiteX0" fmla="*/ 124546 w 124207"/>
                    <a:gd name="connsiteY0" fmla="*/ 190697 h 206581"/>
                    <a:gd name="connsiteX1" fmla="*/ 124546 w 124207"/>
                    <a:gd name="connsiteY1" fmla="*/ 16053 h 206581"/>
                    <a:gd name="connsiteX2" fmla="*/ 108492 w 124207"/>
                    <a:gd name="connsiteY2" fmla="*/ 0 h 206581"/>
                    <a:gd name="connsiteX3" fmla="*/ 16054 w 124207"/>
                    <a:gd name="connsiteY3" fmla="*/ 0 h 206581"/>
                    <a:gd name="connsiteX4" fmla="*/ 0 w 124207"/>
                    <a:gd name="connsiteY4" fmla="*/ 16053 h 206581"/>
                    <a:gd name="connsiteX5" fmla="*/ 0 w 124207"/>
                    <a:gd name="connsiteY5" fmla="*/ 190739 h 206581"/>
                    <a:gd name="connsiteX6" fmla="*/ 16054 w 124207"/>
                    <a:gd name="connsiteY6" fmla="*/ 206793 h 206581"/>
                    <a:gd name="connsiteX7" fmla="*/ 108492 w 124207"/>
                    <a:gd name="connsiteY7" fmla="*/ 206793 h 206581"/>
                    <a:gd name="connsiteX8" fmla="*/ 124546 w 124207"/>
                    <a:gd name="connsiteY8" fmla="*/ 190697 h 206581"/>
                    <a:gd name="connsiteX9" fmla="*/ 10351 w 124207"/>
                    <a:gd name="connsiteY9" fmla="*/ 37218 h 206581"/>
                    <a:gd name="connsiteX10" fmla="*/ 114153 w 124207"/>
                    <a:gd name="connsiteY10" fmla="*/ 37218 h 206581"/>
                    <a:gd name="connsiteX11" fmla="*/ 114153 w 124207"/>
                    <a:gd name="connsiteY11" fmla="*/ 154746 h 206581"/>
                    <a:gd name="connsiteX12" fmla="*/ 10351 w 124207"/>
                    <a:gd name="connsiteY12" fmla="*/ 154746 h 206581"/>
                    <a:gd name="connsiteX13" fmla="*/ 10351 w 124207"/>
                    <a:gd name="connsiteY13" fmla="*/ 37218 h 206581"/>
                    <a:gd name="connsiteX14" fmla="*/ 16054 w 124207"/>
                    <a:gd name="connsiteY14" fmla="*/ 10350 h 206581"/>
                    <a:gd name="connsiteX15" fmla="*/ 108492 w 124207"/>
                    <a:gd name="connsiteY15" fmla="*/ 10350 h 206581"/>
                    <a:gd name="connsiteX16" fmla="*/ 114195 w 124207"/>
                    <a:gd name="connsiteY16" fmla="*/ 16053 h 206581"/>
                    <a:gd name="connsiteX17" fmla="*/ 114195 w 124207"/>
                    <a:gd name="connsiteY17" fmla="*/ 26868 h 206581"/>
                    <a:gd name="connsiteX18" fmla="*/ 10351 w 124207"/>
                    <a:gd name="connsiteY18" fmla="*/ 26868 h 206581"/>
                    <a:gd name="connsiteX19" fmla="*/ 10351 w 124207"/>
                    <a:gd name="connsiteY19" fmla="*/ 16053 h 206581"/>
                    <a:gd name="connsiteX20" fmla="*/ 16054 w 124207"/>
                    <a:gd name="connsiteY20" fmla="*/ 10350 h 206581"/>
                    <a:gd name="connsiteX21" fmla="*/ 10351 w 124207"/>
                    <a:gd name="connsiteY21" fmla="*/ 190697 h 206581"/>
                    <a:gd name="connsiteX22" fmla="*/ 10351 w 124207"/>
                    <a:gd name="connsiteY22" fmla="*/ 165054 h 206581"/>
                    <a:gd name="connsiteX23" fmla="*/ 114153 w 124207"/>
                    <a:gd name="connsiteY23" fmla="*/ 165054 h 206581"/>
                    <a:gd name="connsiteX24" fmla="*/ 114153 w 124207"/>
                    <a:gd name="connsiteY24" fmla="*/ 190697 h 206581"/>
                    <a:gd name="connsiteX25" fmla="*/ 108449 w 124207"/>
                    <a:gd name="connsiteY25" fmla="*/ 196400 h 206581"/>
                    <a:gd name="connsiteX26" fmla="*/ 16054 w 124207"/>
                    <a:gd name="connsiteY26" fmla="*/ 196400 h 206581"/>
                    <a:gd name="connsiteX27" fmla="*/ 10351 w 124207"/>
                    <a:gd name="connsiteY27" fmla="*/ 190697 h 206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4207" h="206581">
                      <a:moveTo>
                        <a:pt x="124546" y="190697"/>
                      </a:moveTo>
                      <a:lnTo>
                        <a:pt x="124546" y="16053"/>
                      </a:lnTo>
                      <a:cubicBezTo>
                        <a:pt x="124546" y="7224"/>
                        <a:pt x="117364" y="0"/>
                        <a:pt x="108492" y="0"/>
                      </a:cubicBezTo>
                      <a:lnTo>
                        <a:pt x="16054" y="0"/>
                      </a:lnTo>
                      <a:cubicBezTo>
                        <a:pt x="7224" y="0"/>
                        <a:pt x="0" y="7182"/>
                        <a:pt x="0" y="16053"/>
                      </a:cubicBezTo>
                      <a:lnTo>
                        <a:pt x="0" y="190739"/>
                      </a:lnTo>
                      <a:cubicBezTo>
                        <a:pt x="0" y="199569"/>
                        <a:pt x="7182" y="206793"/>
                        <a:pt x="16054" y="206793"/>
                      </a:cubicBezTo>
                      <a:lnTo>
                        <a:pt x="108492" y="206793"/>
                      </a:lnTo>
                      <a:cubicBezTo>
                        <a:pt x="117321" y="206751"/>
                        <a:pt x="124546" y="199569"/>
                        <a:pt x="124546" y="190697"/>
                      </a:cubicBezTo>
                      <a:close/>
                      <a:moveTo>
                        <a:pt x="10351" y="37218"/>
                      </a:moveTo>
                      <a:lnTo>
                        <a:pt x="114153" y="37218"/>
                      </a:lnTo>
                      <a:lnTo>
                        <a:pt x="114153" y="154746"/>
                      </a:lnTo>
                      <a:lnTo>
                        <a:pt x="10351" y="154746"/>
                      </a:lnTo>
                      <a:lnTo>
                        <a:pt x="10351" y="37218"/>
                      </a:lnTo>
                      <a:close/>
                      <a:moveTo>
                        <a:pt x="16054" y="10350"/>
                      </a:moveTo>
                      <a:lnTo>
                        <a:pt x="108492" y="10350"/>
                      </a:lnTo>
                      <a:cubicBezTo>
                        <a:pt x="111618" y="10350"/>
                        <a:pt x="114195" y="12885"/>
                        <a:pt x="114195" y="16053"/>
                      </a:cubicBezTo>
                      <a:lnTo>
                        <a:pt x="114195" y="26868"/>
                      </a:lnTo>
                      <a:lnTo>
                        <a:pt x="10351" y="26868"/>
                      </a:lnTo>
                      <a:lnTo>
                        <a:pt x="10351" y="16053"/>
                      </a:lnTo>
                      <a:cubicBezTo>
                        <a:pt x="10351" y="12885"/>
                        <a:pt x="12928" y="10350"/>
                        <a:pt x="16054" y="10350"/>
                      </a:cubicBezTo>
                      <a:close/>
                      <a:moveTo>
                        <a:pt x="10351" y="190697"/>
                      </a:moveTo>
                      <a:lnTo>
                        <a:pt x="10351" y="165054"/>
                      </a:lnTo>
                      <a:lnTo>
                        <a:pt x="114153" y="165054"/>
                      </a:lnTo>
                      <a:lnTo>
                        <a:pt x="114153" y="190697"/>
                      </a:lnTo>
                      <a:cubicBezTo>
                        <a:pt x="114153" y="193823"/>
                        <a:pt x="111618" y="196400"/>
                        <a:pt x="108449" y="196400"/>
                      </a:cubicBezTo>
                      <a:lnTo>
                        <a:pt x="16054" y="196400"/>
                      </a:lnTo>
                      <a:cubicBezTo>
                        <a:pt x="12928" y="196400"/>
                        <a:pt x="10351" y="193866"/>
                        <a:pt x="10351" y="190697"/>
                      </a:cubicBezTo>
                      <a:close/>
                    </a:path>
                  </a:pathLst>
                </a:custGeom>
                <a:grpFill/>
                <a:ln w="408" cap="flat">
                  <a:noFill/>
                  <a:prstDash val="solid"/>
                  <a:miter/>
                </a:ln>
              </p:spPr>
              <p:txBody>
                <a:bodyPr rtlCol="0" anchor="ctr"/>
                <a:lstStyle/>
                <a:p>
                  <a:endParaRPr lang="en-US" sz="1790"/>
                </a:p>
              </p:txBody>
            </p:sp>
            <p:sp>
              <p:nvSpPr>
                <p:cNvPr id="166" name="Freeform 165"/>
                <p:cNvSpPr/>
                <p:nvPr/>
              </p:nvSpPr>
              <p:spPr>
                <a:xfrm>
                  <a:off x="5338922" y="2696227"/>
                  <a:ext cx="31263" cy="10139"/>
                </a:xfrm>
                <a:custGeom>
                  <a:avLst/>
                  <a:gdLst>
                    <a:gd name="connsiteX0" fmla="*/ 26193 w 31263"/>
                    <a:gd name="connsiteY0" fmla="*/ 0 h 10138"/>
                    <a:gd name="connsiteX1" fmla="*/ 5196 w 31263"/>
                    <a:gd name="connsiteY1" fmla="*/ 0 h 10138"/>
                    <a:gd name="connsiteX2" fmla="*/ 0 w 31263"/>
                    <a:gd name="connsiteY2" fmla="*/ 5196 h 10138"/>
                    <a:gd name="connsiteX3" fmla="*/ 5196 w 31263"/>
                    <a:gd name="connsiteY3" fmla="*/ 10392 h 10138"/>
                    <a:gd name="connsiteX4" fmla="*/ 26193 w 31263"/>
                    <a:gd name="connsiteY4" fmla="*/ 10392 h 10138"/>
                    <a:gd name="connsiteX5" fmla="*/ 31390 w 31263"/>
                    <a:gd name="connsiteY5" fmla="*/ 5196 h 10138"/>
                    <a:gd name="connsiteX6" fmla="*/ 26193 w 31263"/>
                    <a:gd name="connsiteY6" fmla="*/ 0 h 10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63" h="10138">
                      <a:moveTo>
                        <a:pt x="26193" y="0"/>
                      </a:moveTo>
                      <a:lnTo>
                        <a:pt x="5196" y="0"/>
                      </a:lnTo>
                      <a:cubicBezTo>
                        <a:pt x="2324" y="0"/>
                        <a:pt x="0" y="2324"/>
                        <a:pt x="0" y="5196"/>
                      </a:cubicBezTo>
                      <a:cubicBezTo>
                        <a:pt x="0" y="8069"/>
                        <a:pt x="2324" y="10392"/>
                        <a:pt x="5196" y="10392"/>
                      </a:cubicBezTo>
                      <a:lnTo>
                        <a:pt x="26193" y="10392"/>
                      </a:lnTo>
                      <a:cubicBezTo>
                        <a:pt x="29066" y="10392"/>
                        <a:pt x="31390" y="8069"/>
                        <a:pt x="31390" y="5196"/>
                      </a:cubicBezTo>
                      <a:cubicBezTo>
                        <a:pt x="31390" y="2324"/>
                        <a:pt x="29066" y="0"/>
                        <a:pt x="26193" y="0"/>
                      </a:cubicBezTo>
                      <a:close/>
                    </a:path>
                  </a:pathLst>
                </a:custGeom>
                <a:grpFill/>
                <a:ln w="408" cap="flat">
                  <a:noFill/>
                  <a:prstDash val="solid"/>
                  <a:miter/>
                </a:ln>
              </p:spPr>
              <p:txBody>
                <a:bodyPr rtlCol="0" anchor="ctr"/>
                <a:lstStyle/>
                <a:p>
                  <a:endParaRPr lang="en-US" sz="1790"/>
                </a:p>
              </p:txBody>
            </p:sp>
          </p:grpSp>
          <p:grpSp>
            <p:nvGrpSpPr>
              <p:cNvPr id="167" name="Graphic 149"/>
              <p:cNvGrpSpPr/>
              <p:nvPr/>
            </p:nvGrpSpPr>
            <p:grpSpPr>
              <a:xfrm>
                <a:off x="6586971" y="2520877"/>
                <a:ext cx="205719" cy="205711"/>
                <a:chOff x="6586971" y="2520877"/>
                <a:chExt cx="205719" cy="205711"/>
              </a:xfrm>
              <a:grpFill/>
            </p:grpSpPr>
            <p:sp>
              <p:nvSpPr>
                <p:cNvPr id="168" name="Freeform 167"/>
                <p:cNvSpPr/>
                <p:nvPr/>
              </p:nvSpPr>
              <p:spPr>
                <a:xfrm>
                  <a:off x="6647155" y="2642629"/>
                  <a:ext cx="39393" cy="83597"/>
                </a:xfrm>
                <a:custGeom>
                  <a:avLst/>
                  <a:gdLst>
                    <a:gd name="connsiteX0" fmla="*/ 28451 w 39393"/>
                    <a:gd name="connsiteY0" fmla="*/ 55896 h 83597"/>
                    <a:gd name="connsiteX1" fmla="*/ 28451 w 39393"/>
                    <a:gd name="connsiteY1" fmla="*/ 3283 h 83597"/>
                    <a:gd name="connsiteX2" fmla="*/ 25168 w 39393"/>
                    <a:gd name="connsiteY2" fmla="*/ 0 h 83597"/>
                    <a:gd name="connsiteX3" fmla="*/ 3283 w 39393"/>
                    <a:gd name="connsiteY3" fmla="*/ 0 h 83597"/>
                    <a:gd name="connsiteX4" fmla="*/ 0 w 39393"/>
                    <a:gd name="connsiteY4" fmla="*/ 3283 h 83597"/>
                    <a:gd name="connsiteX5" fmla="*/ 3283 w 39393"/>
                    <a:gd name="connsiteY5" fmla="*/ 6565 h 83597"/>
                    <a:gd name="connsiteX6" fmla="*/ 21885 w 39393"/>
                    <a:gd name="connsiteY6" fmla="*/ 6565 h 83597"/>
                    <a:gd name="connsiteX7" fmla="*/ 21885 w 39393"/>
                    <a:gd name="connsiteY7" fmla="*/ 55896 h 83597"/>
                    <a:gd name="connsiteX8" fmla="*/ 10943 w 39393"/>
                    <a:gd name="connsiteY8" fmla="*/ 69734 h 83597"/>
                    <a:gd name="connsiteX9" fmla="*/ 25168 w 39393"/>
                    <a:gd name="connsiteY9" fmla="*/ 83959 h 83597"/>
                    <a:gd name="connsiteX10" fmla="*/ 39393 w 39393"/>
                    <a:gd name="connsiteY10" fmla="*/ 69734 h 83597"/>
                    <a:gd name="connsiteX11" fmla="*/ 28451 w 39393"/>
                    <a:gd name="connsiteY11" fmla="*/ 55896 h 83597"/>
                    <a:gd name="connsiteX12" fmla="*/ 25168 w 39393"/>
                    <a:gd name="connsiteY12" fmla="*/ 77393 h 83597"/>
                    <a:gd name="connsiteX13" fmla="*/ 17508 w 39393"/>
                    <a:gd name="connsiteY13" fmla="*/ 69734 h 83597"/>
                    <a:gd name="connsiteX14" fmla="*/ 25168 w 39393"/>
                    <a:gd name="connsiteY14" fmla="*/ 62074 h 83597"/>
                    <a:gd name="connsiteX15" fmla="*/ 32828 w 39393"/>
                    <a:gd name="connsiteY15" fmla="*/ 69734 h 83597"/>
                    <a:gd name="connsiteX16" fmla="*/ 25168 w 39393"/>
                    <a:gd name="connsiteY16" fmla="*/ 77393 h 83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393" h="83597">
                      <a:moveTo>
                        <a:pt x="28451" y="55896"/>
                      </a:moveTo>
                      <a:lnTo>
                        <a:pt x="28451" y="3283"/>
                      </a:lnTo>
                      <a:cubicBezTo>
                        <a:pt x="28451" y="1469"/>
                        <a:pt x="26981" y="0"/>
                        <a:pt x="25168" y="0"/>
                      </a:cubicBezTo>
                      <a:lnTo>
                        <a:pt x="3283" y="0"/>
                      </a:lnTo>
                      <a:cubicBezTo>
                        <a:pt x="1469" y="0"/>
                        <a:pt x="0" y="1469"/>
                        <a:pt x="0" y="3283"/>
                      </a:cubicBezTo>
                      <a:cubicBezTo>
                        <a:pt x="0" y="5096"/>
                        <a:pt x="1469" y="6565"/>
                        <a:pt x="3283" y="6565"/>
                      </a:cubicBezTo>
                      <a:lnTo>
                        <a:pt x="21885" y="6565"/>
                      </a:lnTo>
                      <a:lnTo>
                        <a:pt x="21885" y="55896"/>
                      </a:lnTo>
                      <a:cubicBezTo>
                        <a:pt x="15619" y="57382"/>
                        <a:pt x="10943" y="63020"/>
                        <a:pt x="10943" y="69734"/>
                      </a:cubicBezTo>
                      <a:cubicBezTo>
                        <a:pt x="10943" y="77578"/>
                        <a:pt x="17324" y="83959"/>
                        <a:pt x="25168" y="83959"/>
                      </a:cubicBezTo>
                      <a:cubicBezTo>
                        <a:pt x="33012" y="83959"/>
                        <a:pt x="39393" y="77578"/>
                        <a:pt x="39393" y="69734"/>
                      </a:cubicBezTo>
                      <a:cubicBezTo>
                        <a:pt x="39393" y="63020"/>
                        <a:pt x="34716" y="57382"/>
                        <a:pt x="28451" y="55896"/>
                      </a:cubicBezTo>
                      <a:close/>
                      <a:moveTo>
                        <a:pt x="25168" y="77393"/>
                      </a:moveTo>
                      <a:cubicBezTo>
                        <a:pt x="20944" y="77393"/>
                        <a:pt x="17508" y="73957"/>
                        <a:pt x="17508" y="69734"/>
                      </a:cubicBezTo>
                      <a:cubicBezTo>
                        <a:pt x="17508" y="65511"/>
                        <a:pt x="20944" y="62074"/>
                        <a:pt x="25168" y="62074"/>
                      </a:cubicBezTo>
                      <a:cubicBezTo>
                        <a:pt x="29391" y="62074"/>
                        <a:pt x="32828" y="65511"/>
                        <a:pt x="32828" y="69734"/>
                      </a:cubicBezTo>
                      <a:cubicBezTo>
                        <a:pt x="32828" y="73957"/>
                        <a:pt x="29391" y="77393"/>
                        <a:pt x="25168" y="77393"/>
                      </a:cubicBezTo>
                      <a:close/>
                    </a:path>
                  </a:pathLst>
                </a:custGeom>
                <a:grpFill/>
                <a:ln w="426" cap="flat">
                  <a:noFill/>
                  <a:prstDash val="solid"/>
                  <a:miter/>
                </a:ln>
              </p:spPr>
              <p:txBody>
                <a:bodyPr rtlCol="0" anchor="ctr"/>
                <a:lstStyle/>
                <a:p>
                  <a:endParaRPr lang="en-US" sz="1790"/>
                </a:p>
              </p:txBody>
            </p:sp>
            <p:sp>
              <p:nvSpPr>
                <p:cNvPr id="169" name="Freeform 168"/>
                <p:cNvSpPr/>
                <p:nvPr/>
              </p:nvSpPr>
              <p:spPr>
                <a:xfrm>
                  <a:off x="6682171" y="2642629"/>
                  <a:ext cx="38955" cy="83597"/>
                </a:xfrm>
                <a:custGeom>
                  <a:avLst/>
                  <a:gdLst>
                    <a:gd name="connsiteX0" fmla="*/ 28450 w 38955"/>
                    <a:gd name="connsiteY0" fmla="*/ 55896 h 83597"/>
                    <a:gd name="connsiteX1" fmla="*/ 28450 w 38955"/>
                    <a:gd name="connsiteY1" fmla="*/ 3283 h 83597"/>
                    <a:gd name="connsiteX2" fmla="*/ 25167 w 38955"/>
                    <a:gd name="connsiteY2" fmla="*/ 0 h 83597"/>
                    <a:gd name="connsiteX3" fmla="*/ 3283 w 38955"/>
                    <a:gd name="connsiteY3" fmla="*/ 0 h 83597"/>
                    <a:gd name="connsiteX4" fmla="*/ 0 w 38955"/>
                    <a:gd name="connsiteY4" fmla="*/ 3283 h 83597"/>
                    <a:gd name="connsiteX5" fmla="*/ 3283 w 38955"/>
                    <a:gd name="connsiteY5" fmla="*/ 6565 h 83597"/>
                    <a:gd name="connsiteX6" fmla="*/ 21885 w 38955"/>
                    <a:gd name="connsiteY6" fmla="*/ 6565 h 83597"/>
                    <a:gd name="connsiteX7" fmla="*/ 21885 w 38955"/>
                    <a:gd name="connsiteY7" fmla="*/ 55896 h 83597"/>
                    <a:gd name="connsiteX8" fmla="*/ 10942 w 38955"/>
                    <a:gd name="connsiteY8" fmla="*/ 69734 h 83597"/>
                    <a:gd name="connsiteX9" fmla="*/ 25167 w 38955"/>
                    <a:gd name="connsiteY9" fmla="*/ 83959 h 83597"/>
                    <a:gd name="connsiteX10" fmla="*/ 39393 w 38955"/>
                    <a:gd name="connsiteY10" fmla="*/ 69734 h 83597"/>
                    <a:gd name="connsiteX11" fmla="*/ 28450 w 38955"/>
                    <a:gd name="connsiteY11" fmla="*/ 55896 h 83597"/>
                    <a:gd name="connsiteX12" fmla="*/ 25167 w 38955"/>
                    <a:gd name="connsiteY12" fmla="*/ 77393 h 83597"/>
                    <a:gd name="connsiteX13" fmla="*/ 17508 w 38955"/>
                    <a:gd name="connsiteY13" fmla="*/ 69734 h 83597"/>
                    <a:gd name="connsiteX14" fmla="*/ 25167 w 38955"/>
                    <a:gd name="connsiteY14" fmla="*/ 62074 h 83597"/>
                    <a:gd name="connsiteX15" fmla="*/ 32827 w 38955"/>
                    <a:gd name="connsiteY15" fmla="*/ 69734 h 83597"/>
                    <a:gd name="connsiteX16" fmla="*/ 25167 w 38955"/>
                    <a:gd name="connsiteY16" fmla="*/ 77393 h 83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55" h="83597">
                      <a:moveTo>
                        <a:pt x="28450" y="55896"/>
                      </a:moveTo>
                      <a:lnTo>
                        <a:pt x="28450" y="3283"/>
                      </a:lnTo>
                      <a:cubicBezTo>
                        <a:pt x="28450" y="1469"/>
                        <a:pt x="26981" y="0"/>
                        <a:pt x="25167" y="0"/>
                      </a:cubicBezTo>
                      <a:lnTo>
                        <a:pt x="3283" y="0"/>
                      </a:lnTo>
                      <a:cubicBezTo>
                        <a:pt x="1469" y="0"/>
                        <a:pt x="0" y="1469"/>
                        <a:pt x="0" y="3283"/>
                      </a:cubicBezTo>
                      <a:cubicBezTo>
                        <a:pt x="0" y="5096"/>
                        <a:pt x="1469" y="6565"/>
                        <a:pt x="3283" y="6565"/>
                      </a:cubicBezTo>
                      <a:lnTo>
                        <a:pt x="21885" y="6565"/>
                      </a:lnTo>
                      <a:lnTo>
                        <a:pt x="21885" y="55896"/>
                      </a:lnTo>
                      <a:cubicBezTo>
                        <a:pt x="15619" y="57382"/>
                        <a:pt x="10942" y="63020"/>
                        <a:pt x="10942" y="69734"/>
                      </a:cubicBezTo>
                      <a:cubicBezTo>
                        <a:pt x="10942" y="77578"/>
                        <a:pt x="17323" y="83959"/>
                        <a:pt x="25167" y="83959"/>
                      </a:cubicBezTo>
                      <a:cubicBezTo>
                        <a:pt x="33011" y="83959"/>
                        <a:pt x="39393" y="77578"/>
                        <a:pt x="39393" y="69734"/>
                      </a:cubicBezTo>
                      <a:cubicBezTo>
                        <a:pt x="39393" y="63020"/>
                        <a:pt x="34716" y="57382"/>
                        <a:pt x="28450" y="55896"/>
                      </a:cubicBezTo>
                      <a:close/>
                      <a:moveTo>
                        <a:pt x="25167" y="77393"/>
                      </a:moveTo>
                      <a:cubicBezTo>
                        <a:pt x="20944" y="77393"/>
                        <a:pt x="17508" y="73957"/>
                        <a:pt x="17508" y="69734"/>
                      </a:cubicBezTo>
                      <a:cubicBezTo>
                        <a:pt x="17508" y="65511"/>
                        <a:pt x="20944" y="62074"/>
                        <a:pt x="25167" y="62074"/>
                      </a:cubicBezTo>
                      <a:cubicBezTo>
                        <a:pt x="29391" y="62074"/>
                        <a:pt x="32827" y="65511"/>
                        <a:pt x="32827" y="69734"/>
                      </a:cubicBezTo>
                      <a:cubicBezTo>
                        <a:pt x="32827" y="73957"/>
                        <a:pt x="29391" y="77393"/>
                        <a:pt x="25167" y="77393"/>
                      </a:cubicBezTo>
                      <a:close/>
                    </a:path>
                  </a:pathLst>
                </a:custGeom>
                <a:grpFill/>
                <a:ln w="426" cap="flat">
                  <a:noFill/>
                  <a:prstDash val="solid"/>
                  <a:miter/>
                </a:ln>
              </p:spPr>
              <p:txBody>
                <a:bodyPr rtlCol="0" anchor="ctr"/>
                <a:lstStyle/>
                <a:p>
                  <a:endParaRPr lang="en-US" sz="1790"/>
                </a:p>
              </p:txBody>
            </p:sp>
            <p:sp>
              <p:nvSpPr>
                <p:cNvPr id="170" name="Freeform 169"/>
                <p:cNvSpPr/>
                <p:nvPr/>
              </p:nvSpPr>
              <p:spPr>
                <a:xfrm>
                  <a:off x="6717187" y="2642629"/>
                  <a:ext cx="63467" cy="61713"/>
                </a:xfrm>
                <a:custGeom>
                  <a:avLst/>
                  <a:gdLst>
                    <a:gd name="connsiteX0" fmla="*/ 49241 w 63466"/>
                    <a:gd name="connsiteY0" fmla="*/ 33625 h 61713"/>
                    <a:gd name="connsiteX1" fmla="*/ 35402 w 63466"/>
                    <a:gd name="connsiteY1" fmla="*/ 44567 h 61713"/>
                    <a:gd name="connsiteX2" fmla="*/ 28451 w 63466"/>
                    <a:gd name="connsiteY2" fmla="*/ 44567 h 61713"/>
                    <a:gd name="connsiteX3" fmla="*/ 28451 w 63466"/>
                    <a:gd name="connsiteY3" fmla="*/ 3283 h 61713"/>
                    <a:gd name="connsiteX4" fmla="*/ 25168 w 63466"/>
                    <a:gd name="connsiteY4" fmla="*/ 0 h 61713"/>
                    <a:gd name="connsiteX5" fmla="*/ 3283 w 63466"/>
                    <a:gd name="connsiteY5" fmla="*/ 0 h 61713"/>
                    <a:gd name="connsiteX6" fmla="*/ 0 w 63466"/>
                    <a:gd name="connsiteY6" fmla="*/ 3283 h 61713"/>
                    <a:gd name="connsiteX7" fmla="*/ 3283 w 63466"/>
                    <a:gd name="connsiteY7" fmla="*/ 6565 h 61713"/>
                    <a:gd name="connsiteX8" fmla="*/ 21885 w 63466"/>
                    <a:gd name="connsiteY8" fmla="*/ 6565 h 61713"/>
                    <a:gd name="connsiteX9" fmla="*/ 21885 w 63466"/>
                    <a:gd name="connsiteY9" fmla="*/ 47850 h 61713"/>
                    <a:gd name="connsiteX10" fmla="*/ 25168 w 63466"/>
                    <a:gd name="connsiteY10" fmla="*/ 51132 h 61713"/>
                    <a:gd name="connsiteX11" fmla="*/ 35402 w 63466"/>
                    <a:gd name="connsiteY11" fmla="*/ 51132 h 61713"/>
                    <a:gd name="connsiteX12" fmla="*/ 49241 w 63466"/>
                    <a:gd name="connsiteY12" fmla="*/ 62074 h 61713"/>
                    <a:gd name="connsiteX13" fmla="*/ 63467 w 63466"/>
                    <a:gd name="connsiteY13" fmla="*/ 47850 h 61713"/>
                    <a:gd name="connsiteX14" fmla="*/ 49241 w 63466"/>
                    <a:gd name="connsiteY14" fmla="*/ 33625 h 61713"/>
                    <a:gd name="connsiteX15" fmla="*/ 49241 w 63466"/>
                    <a:gd name="connsiteY15" fmla="*/ 55509 h 61713"/>
                    <a:gd name="connsiteX16" fmla="*/ 41582 w 63466"/>
                    <a:gd name="connsiteY16" fmla="*/ 47850 h 61713"/>
                    <a:gd name="connsiteX17" fmla="*/ 49241 w 63466"/>
                    <a:gd name="connsiteY17" fmla="*/ 40190 h 61713"/>
                    <a:gd name="connsiteX18" fmla="*/ 56901 w 63466"/>
                    <a:gd name="connsiteY18" fmla="*/ 47850 h 61713"/>
                    <a:gd name="connsiteX19" fmla="*/ 49241 w 63466"/>
                    <a:gd name="connsiteY19" fmla="*/ 55509 h 61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3466" h="61713">
                      <a:moveTo>
                        <a:pt x="49241" y="33625"/>
                      </a:moveTo>
                      <a:cubicBezTo>
                        <a:pt x="42527" y="33625"/>
                        <a:pt x="36889" y="38302"/>
                        <a:pt x="35402" y="44567"/>
                      </a:cubicBezTo>
                      <a:lnTo>
                        <a:pt x="28451" y="44567"/>
                      </a:lnTo>
                      <a:lnTo>
                        <a:pt x="28451" y="3283"/>
                      </a:lnTo>
                      <a:cubicBezTo>
                        <a:pt x="28451" y="1469"/>
                        <a:pt x="26981" y="0"/>
                        <a:pt x="25168" y="0"/>
                      </a:cubicBezTo>
                      <a:lnTo>
                        <a:pt x="3283" y="0"/>
                      </a:lnTo>
                      <a:cubicBezTo>
                        <a:pt x="1469" y="0"/>
                        <a:pt x="0" y="1469"/>
                        <a:pt x="0" y="3283"/>
                      </a:cubicBezTo>
                      <a:cubicBezTo>
                        <a:pt x="0" y="5096"/>
                        <a:pt x="1469" y="6565"/>
                        <a:pt x="3283" y="6565"/>
                      </a:cubicBezTo>
                      <a:lnTo>
                        <a:pt x="21885" y="6565"/>
                      </a:lnTo>
                      <a:lnTo>
                        <a:pt x="21885" y="47850"/>
                      </a:lnTo>
                      <a:cubicBezTo>
                        <a:pt x="21885" y="49663"/>
                        <a:pt x="23354" y="51132"/>
                        <a:pt x="25168" y="51132"/>
                      </a:cubicBezTo>
                      <a:lnTo>
                        <a:pt x="35402" y="51132"/>
                      </a:lnTo>
                      <a:cubicBezTo>
                        <a:pt x="36889" y="57398"/>
                        <a:pt x="42527" y="62074"/>
                        <a:pt x="49241" y="62074"/>
                      </a:cubicBezTo>
                      <a:cubicBezTo>
                        <a:pt x="57085" y="62074"/>
                        <a:pt x="63467" y="55693"/>
                        <a:pt x="63467" y="47850"/>
                      </a:cubicBezTo>
                      <a:cubicBezTo>
                        <a:pt x="63467" y="40006"/>
                        <a:pt x="57085" y="33625"/>
                        <a:pt x="49241" y="33625"/>
                      </a:cubicBezTo>
                      <a:close/>
                      <a:moveTo>
                        <a:pt x="49241" y="55509"/>
                      </a:moveTo>
                      <a:cubicBezTo>
                        <a:pt x="45018" y="55509"/>
                        <a:pt x="41582" y="52073"/>
                        <a:pt x="41582" y="47850"/>
                      </a:cubicBezTo>
                      <a:cubicBezTo>
                        <a:pt x="41582" y="43627"/>
                        <a:pt x="45018" y="40190"/>
                        <a:pt x="49241" y="40190"/>
                      </a:cubicBezTo>
                      <a:cubicBezTo>
                        <a:pt x="53465" y="40190"/>
                        <a:pt x="56901" y="43627"/>
                        <a:pt x="56901" y="47850"/>
                      </a:cubicBezTo>
                      <a:cubicBezTo>
                        <a:pt x="56901" y="52073"/>
                        <a:pt x="53465" y="55509"/>
                        <a:pt x="49241" y="55509"/>
                      </a:cubicBezTo>
                      <a:close/>
                    </a:path>
                  </a:pathLst>
                </a:custGeom>
                <a:grpFill/>
                <a:ln w="426" cap="flat">
                  <a:noFill/>
                  <a:prstDash val="solid"/>
                  <a:miter/>
                </a:ln>
              </p:spPr>
              <p:txBody>
                <a:bodyPr rtlCol="0" anchor="ctr"/>
                <a:lstStyle/>
                <a:p>
                  <a:endParaRPr lang="en-US" sz="1790"/>
                </a:p>
              </p:txBody>
            </p:sp>
            <p:sp>
              <p:nvSpPr>
                <p:cNvPr id="171" name="Freeform 170"/>
                <p:cNvSpPr/>
                <p:nvPr/>
              </p:nvSpPr>
              <p:spPr>
                <a:xfrm>
                  <a:off x="6586971" y="2520877"/>
                  <a:ext cx="205719" cy="183827"/>
                </a:xfrm>
                <a:custGeom>
                  <a:avLst/>
                  <a:gdLst>
                    <a:gd name="connsiteX0" fmla="*/ 197902 w 205719"/>
                    <a:gd name="connsiteY0" fmla="*/ 70711 h 183826"/>
                    <a:gd name="connsiteX1" fmla="*/ 180782 w 205719"/>
                    <a:gd name="connsiteY1" fmla="*/ 59072 h 183826"/>
                    <a:gd name="connsiteX2" fmla="*/ 162469 w 205719"/>
                    <a:gd name="connsiteY2" fmla="*/ 18015 h 183826"/>
                    <a:gd name="connsiteX3" fmla="*/ 118716 w 205719"/>
                    <a:gd name="connsiteY3" fmla="*/ 0 h 183826"/>
                    <a:gd name="connsiteX4" fmla="*/ 65725 w 205719"/>
                    <a:gd name="connsiteY4" fmla="*/ 29669 h 183826"/>
                    <a:gd name="connsiteX5" fmla="*/ 57219 w 205719"/>
                    <a:gd name="connsiteY5" fmla="*/ 28368 h 183826"/>
                    <a:gd name="connsiteX6" fmla="*/ 29497 w 205719"/>
                    <a:gd name="connsiteY6" fmla="*/ 50736 h 183826"/>
                    <a:gd name="connsiteX7" fmla="*/ 0 w 205719"/>
                    <a:gd name="connsiteY7" fmla="*/ 88894 h 183826"/>
                    <a:gd name="connsiteX8" fmla="*/ 39425 w 205719"/>
                    <a:gd name="connsiteY8" fmla="*/ 128318 h 183826"/>
                    <a:gd name="connsiteX9" fmla="*/ 47053 w 205719"/>
                    <a:gd name="connsiteY9" fmla="*/ 128318 h 183826"/>
                    <a:gd name="connsiteX10" fmla="*/ 47053 w 205719"/>
                    <a:gd name="connsiteY10" fmla="*/ 166320 h 183826"/>
                    <a:gd name="connsiteX11" fmla="*/ 40101 w 205719"/>
                    <a:gd name="connsiteY11" fmla="*/ 166320 h 183826"/>
                    <a:gd name="connsiteX12" fmla="*/ 26262 w 205719"/>
                    <a:gd name="connsiteY12" fmla="*/ 155377 h 183826"/>
                    <a:gd name="connsiteX13" fmla="*/ 12037 w 205719"/>
                    <a:gd name="connsiteY13" fmla="*/ 169602 h 183826"/>
                    <a:gd name="connsiteX14" fmla="*/ 26262 w 205719"/>
                    <a:gd name="connsiteY14" fmla="*/ 183827 h 183826"/>
                    <a:gd name="connsiteX15" fmla="*/ 40101 w 205719"/>
                    <a:gd name="connsiteY15" fmla="*/ 172885 h 183826"/>
                    <a:gd name="connsiteX16" fmla="*/ 50336 w 205719"/>
                    <a:gd name="connsiteY16" fmla="*/ 172885 h 183826"/>
                    <a:gd name="connsiteX17" fmla="*/ 53618 w 205719"/>
                    <a:gd name="connsiteY17" fmla="*/ 169602 h 183826"/>
                    <a:gd name="connsiteX18" fmla="*/ 53618 w 205719"/>
                    <a:gd name="connsiteY18" fmla="*/ 125035 h 183826"/>
                    <a:gd name="connsiteX19" fmla="*/ 50336 w 205719"/>
                    <a:gd name="connsiteY19" fmla="*/ 121752 h 183826"/>
                    <a:gd name="connsiteX20" fmla="*/ 39425 w 205719"/>
                    <a:gd name="connsiteY20" fmla="*/ 121752 h 183826"/>
                    <a:gd name="connsiteX21" fmla="*/ 6566 w 205719"/>
                    <a:gd name="connsiteY21" fmla="*/ 88894 h 183826"/>
                    <a:gd name="connsiteX22" fmla="*/ 32995 w 205719"/>
                    <a:gd name="connsiteY22" fmla="*/ 56669 h 183826"/>
                    <a:gd name="connsiteX23" fmla="*/ 35612 w 205719"/>
                    <a:gd name="connsiteY23" fmla="*/ 53875 h 183826"/>
                    <a:gd name="connsiteX24" fmla="*/ 57219 w 205719"/>
                    <a:gd name="connsiteY24" fmla="*/ 34934 h 183826"/>
                    <a:gd name="connsiteX25" fmla="*/ 65866 w 205719"/>
                    <a:gd name="connsiteY25" fmla="*/ 36720 h 183826"/>
                    <a:gd name="connsiteX26" fmla="*/ 70043 w 205719"/>
                    <a:gd name="connsiteY26" fmla="*/ 35296 h 183826"/>
                    <a:gd name="connsiteX27" fmla="*/ 118716 w 205719"/>
                    <a:gd name="connsiteY27" fmla="*/ 6565 h 183826"/>
                    <a:gd name="connsiteX28" fmla="*/ 174289 w 205719"/>
                    <a:gd name="connsiteY28" fmla="*/ 61631 h 183826"/>
                    <a:gd name="connsiteX29" fmla="*/ 176831 w 205719"/>
                    <a:gd name="connsiteY29" fmla="*/ 64799 h 183826"/>
                    <a:gd name="connsiteX30" fmla="*/ 199154 w 205719"/>
                    <a:gd name="connsiteY30" fmla="*/ 92900 h 183826"/>
                    <a:gd name="connsiteX31" fmla="*/ 170301 w 205719"/>
                    <a:gd name="connsiteY31" fmla="*/ 121752 h 183826"/>
                    <a:gd name="connsiteX32" fmla="*/ 168515 w 205719"/>
                    <a:gd name="connsiteY32" fmla="*/ 121752 h 183826"/>
                    <a:gd name="connsiteX33" fmla="*/ 165232 w 205719"/>
                    <a:gd name="connsiteY33" fmla="*/ 125035 h 183826"/>
                    <a:gd name="connsiteX34" fmla="*/ 168515 w 205719"/>
                    <a:gd name="connsiteY34" fmla="*/ 128318 h 183826"/>
                    <a:gd name="connsiteX35" fmla="*/ 170300 w 205719"/>
                    <a:gd name="connsiteY35" fmla="*/ 128318 h 183826"/>
                    <a:gd name="connsiteX36" fmla="*/ 205719 w 205719"/>
                    <a:gd name="connsiteY36" fmla="*/ 92900 h 183826"/>
                    <a:gd name="connsiteX37" fmla="*/ 197902 w 205719"/>
                    <a:gd name="connsiteY37" fmla="*/ 70711 h 183826"/>
                    <a:gd name="connsiteX38" fmla="*/ 26262 w 205719"/>
                    <a:gd name="connsiteY38" fmla="*/ 177262 h 183826"/>
                    <a:gd name="connsiteX39" fmla="*/ 18602 w 205719"/>
                    <a:gd name="connsiteY39" fmla="*/ 169602 h 183826"/>
                    <a:gd name="connsiteX40" fmla="*/ 26262 w 205719"/>
                    <a:gd name="connsiteY40" fmla="*/ 161943 h 183826"/>
                    <a:gd name="connsiteX41" fmla="*/ 33922 w 205719"/>
                    <a:gd name="connsiteY41" fmla="*/ 169602 h 183826"/>
                    <a:gd name="connsiteX42" fmla="*/ 26262 w 205719"/>
                    <a:gd name="connsiteY42" fmla="*/ 177262 h 183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05719" h="183826">
                      <a:moveTo>
                        <a:pt x="197902" y="70711"/>
                      </a:moveTo>
                      <a:cubicBezTo>
                        <a:pt x="193478" y="65218"/>
                        <a:pt x="187469" y="61148"/>
                        <a:pt x="180782" y="59072"/>
                      </a:cubicBezTo>
                      <a:cubicBezTo>
                        <a:pt x="180030" y="43533"/>
                        <a:pt x="173582" y="29035"/>
                        <a:pt x="162469" y="18015"/>
                      </a:cubicBezTo>
                      <a:cubicBezTo>
                        <a:pt x="150754" y="6398"/>
                        <a:pt x="135215" y="0"/>
                        <a:pt x="118716" y="0"/>
                      </a:cubicBezTo>
                      <a:cubicBezTo>
                        <a:pt x="97049" y="0"/>
                        <a:pt x="77000" y="11297"/>
                        <a:pt x="65725" y="29669"/>
                      </a:cubicBezTo>
                      <a:cubicBezTo>
                        <a:pt x="62983" y="28805"/>
                        <a:pt x="60133" y="28368"/>
                        <a:pt x="57219" y="28368"/>
                      </a:cubicBezTo>
                      <a:cubicBezTo>
                        <a:pt x="43809" y="28368"/>
                        <a:pt x="32277" y="37834"/>
                        <a:pt x="29497" y="50736"/>
                      </a:cubicBezTo>
                      <a:cubicBezTo>
                        <a:pt x="12275" y="55204"/>
                        <a:pt x="0" y="70899"/>
                        <a:pt x="0" y="88894"/>
                      </a:cubicBezTo>
                      <a:cubicBezTo>
                        <a:pt x="0" y="110632"/>
                        <a:pt x="17686" y="128318"/>
                        <a:pt x="39425" y="128318"/>
                      </a:cubicBezTo>
                      <a:lnTo>
                        <a:pt x="47053" y="128318"/>
                      </a:lnTo>
                      <a:lnTo>
                        <a:pt x="47053" y="166320"/>
                      </a:lnTo>
                      <a:lnTo>
                        <a:pt x="40101" y="166320"/>
                      </a:lnTo>
                      <a:cubicBezTo>
                        <a:pt x="38614" y="160054"/>
                        <a:pt x="32976" y="155377"/>
                        <a:pt x="26262" y="155377"/>
                      </a:cubicBezTo>
                      <a:cubicBezTo>
                        <a:pt x="18418" y="155377"/>
                        <a:pt x="12037" y="161758"/>
                        <a:pt x="12037" y="169602"/>
                      </a:cubicBezTo>
                      <a:cubicBezTo>
                        <a:pt x="12037" y="177446"/>
                        <a:pt x="18418" y="183827"/>
                        <a:pt x="26262" y="183827"/>
                      </a:cubicBezTo>
                      <a:cubicBezTo>
                        <a:pt x="32976" y="183827"/>
                        <a:pt x="38614" y="179150"/>
                        <a:pt x="40101" y="172885"/>
                      </a:cubicBezTo>
                      <a:lnTo>
                        <a:pt x="50336" y="172885"/>
                      </a:lnTo>
                      <a:cubicBezTo>
                        <a:pt x="52149" y="172885"/>
                        <a:pt x="53618" y="171415"/>
                        <a:pt x="53618" y="169602"/>
                      </a:cubicBezTo>
                      <a:lnTo>
                        <a:pt x="53618" y="125035"/>
                      </a:lnTo>
                      <a:cubicBezTo>
                        <a:pt x="53618" y="123222"/>
                        <a:pt x="52149" y="121752"/>
                        <a:pt x="50336" y="121752"/>
                      </a:cubicBezTo>
                      <a:lnTo>
                        <a:pt x="39425" y="121752"/>
                      </a:lnTo>
                      <a:cubicBezTo>
                        <a:pt x="21306" y="121752"/>
                        <a:pt x="6566" y="107012"/>
                        <a:pt x="6566" y="88894"/>
                      </a:cubicBezTo>
                      <a:cubicBezTo>
                        <a:pt x="6566" y="73259"/>
                        <a:pt x="17681" y="59706"/>
                        <a:pt x="32995" y="56669"/>
                      </a:cubicBezTo>
                      <a:cubicBezTo>
                        <a:pt x="34376" y="56395"/>
                        <a:pt x="35429" y="55271"/>
                        <a:pt x="35612" y="53875"/>
                      </a:cubicBezTo>
                      <a:cubicBezTo>
                        <a:pt x="37025" y="43077"/>
                        <a:pt x="46314" y="34934"/>
                        <a:pt x="57219" y="34934"/>
                      </a:cubicBezTo>
                      <a:cubicBezTo>
                        <a:pt x="60219" y="34934"/>
                        <a:pt x="63128" y="35535"/>
                        <a:pt x="65866" y="36720"/>
                      </a:cubicBezTo>
                      <a:cubicBezTo>
                        <a:pt x="67418" y="37392"/>
                        <a:pt x="69225" y="36775"/>
                        <a:pt x="70043" y="35296"/>
                      </a:cubicBezTo>
                      <a:cubicBezTo>
                        <a:pt x="79840" y="17574"/>
                        <a:pt x="98491" y="6565"/>
                        <a:pt x="118716" y="6565"/>
                      </a:cubicBezTo>
                      <a:cubicBezTo>
                        <a:pt x="149085" y="6565"/>
                        <a:pt x="174015" y="31267"/>
                        <a:pt x="174289" y="61631"/>
                      </a:cubicBezTo>
                      <a:cubicBezTo>
                        <a:pt x="174302" y="63148"/>
                        <a:pt x="175354" y="64458"/>
                        <a:pt x="176831" y="64799"/>
                      </a:cubicBezTo>
                      <a:cubicBezTo>
                        <a:pt x="189974" y="67841"/>
                        <a:pt x="199154" y="79397"/>
                        <a:pt x="199154" y="92900"/>
                      </a:cubicBezTo>
                      <a:cubicBezTo>
                        <a:pt x="199154" y="108809"/>
                        <a:pt x="186211" y="121752"/>
                        <a:pt x="170301" y="121752"/>
                      </a:cubicBezTo>
                      <a:lnTo>
                        <a:pt x="168515" y="121752"/>
                      </a:lnTo>
                      <a:cubicBezTo>
                        <a:pt x="166701" y="121752"/>
                        <a:pt x="165232" y="123222"/>
                        <a:pt x="165232" y="125035"/>
                      </a:cubicBezTo>
                      <a:cubicBezTo>
                        <a:pt x="165232" y="126848"/>
                        <a:pt x="166701" y="128318"/>
                        <a:pt x="168515" y="128318"/>
                      </a:cubicBezTo>
                      <a:lnTo>
                        <a:pt x="170300" y="128318"/>
                      </a:lnTo>
                      <a:cubicBezTo>
                        <a:pt x="189830" y="128318"/>
                        <a:pt x="205719" y="112429"/>
                        <a:pt x="205719" y="92900"/>
                      </a:cubicBezTo>
                      <a:cubicBezTo>
                        <a:pt x="205719" y="84849"/>
                        <a:pt x="202943" y="76968"/>
                        <a:pt x="197902" y="70711"/>
                      </a:cubicBezTo>
                      <a:close/>
                      <a:moveTo>
                        <a:pt x="26262" y="177262"/>
                      </a:moveTo>
                      <a:cubicBezTo>
                        <a:pt x="22039" y="177262"/>
                        <a:pt x="18602" y="173825"/>
                        <a:pt x="18602" y="169602"/>
                      </a:cubicBezTo>
                      <a:cubicBezTo>
                        <a:pt x="18602" y="165379"/>
                        <a:pt x="22039" y="161943"/>
                        <a:pt x="26262" y="161943"/>
                      </a:cubicBezTo>
                      <a:cubicBezTo>
                        <a:pt x="30485" y="161943"/>
                        <a:pt x="33922" y="165379"/>
                        <a:pt x="33922" y="169602"/>
                      </a:cubicBezTo>
                      <a:cubicBezTo>
                        <a:pt x="33922" y="173825"/>
                        <a:pt x="30485" y="177262"/>
                        <a:pt x="26262" y="177262"/>
                      </a:cubicBezTo>
                      <a:close/>
                    </a:path>
                  </a:pathLst>
                </a:custGeom>
                <a:grpFill/>
                <a:ln w="426" cap="flat">
                  <a:noFill/>
                  <a:prstDash val="solid"/>
                  <a:miter/>
                </a:ln>
              </p:spPr>
              <p:txBody>
                <a:bodyPr rtlCol="0" anchor="ctr"/>
                <a:lstStyle/>
                <a:p>
                  <a:endParaRPr lang="en-US" sz="1790"/>
                </a:p>
              </p:txBody>
            </p:sp>
            <p:sp>
              <p:nvSpPr>
                <p:cNvPr id="172" name="Freeform 171"/>
                <p:cNvSpPr/>
                <p:nvPr/>
              </p:nvSpPr>
              <p:spPr>
                <a:xfrm>
                  <a:off x="6740942" y="2564791"/>
                  <a:ext cx="9192" cy="21009"/>
                </a:xfrm>
                <a:custGeom>
                  <a:avLst/>
                  <a:gdLst>
                    <a:gd name="connsiteX0" fmla="*/ 6092 w 9191"/>
                    <a:gd name="connsiteY0" fmla="*/ 21128 h 21008"/>
                    <a:gd name="connsiteX1" fmla="*/ 6123 w 9191"/>
                    <a:gd name="connsiteY1" fmla="*/ 21128 h 21008"/>
                    <a:gd name="connsiteX2" fmla="*/ 9376 w 9191"/>
                    <a:gd name="connsiteY2" fmla="*/ 17816 h 21008"/>
                    <a:gd name="connsiteX3" fmla="*/ 6342 w 9191"/>
                    <a:gd name="connsiteY3" fmla="*/ 2089 h 21008"/>
                    <a:gd name="connsiteX4" fmla="*/ 2090 w 9191"/>
                    <a:gd name="connsiteY4" fmla="*/ 226 h 21008"/>
                    <a:gd name="connsiteX5" fmla="*/ 226 w 9191"/>
                    <a:gd name="connsiteY5" fmla="*/ 4478 h 21008"/>
                    <a:gd name="connsiteX6" fmla="*/ 2810 w 9191"/>
                    <a:gd name="connsiteY6" fmla="*/ 17875 h 21008"/>
                    <a:gd name="connsiteX7" fmla="*/ 6092 w 9191"/>
                    <a:gd name="connsiteY7" fmla="*/ 21128 h 21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 h="21008">
                      <a:moveTo>
                        <a:pt x="6092" y="21128"/>
                      </a:moveTo>
                      <a:lnTo>
                        <a:pt x="6123" y="21128"/>
                      </a:lnTo>
                      <a:cubicBezTo>
                        <a:pt x="7936" y="21112"/>
                        <a:pt x="9392" y="19629"/>
                        <a:pt x="9376" y="17816"/>
                      </a:cubicBezTo>
                      <a:cubicBezTo>
                        <a:pt x="9327" y="12409"/>
                        <a:pt x="8306" y="7118"/>
                        <a:pt x="6342" y="2089"/>
                      </a:cubicBezTo>
                      <a:cubicBezTo>
                        <a:pt x="5682" y="401"/>
                        <a:pt x="3779" y="-434"/>
                        <a:pt x="2090" y="226"/>
                      </a:cubicBezTo>
                      <a:cubicBezTo>
                        <a:pt x="400" y="885"/>
                        <a:pt x="-434" y="2789"/>
                        <a:pt x="226" y="4478"/>
                      </a:cubicBezTo>
                      <a:cubicBezTo>
                        <a:pt x="1899" y="8760"/>
                        <a:pt x="2768" y="13268"/>
                        <a:pt x="2810" y="17875"/>
                      </a:cubicBezTo>
                      <a:cubicBezTo>
                        <a:pt x="2827" y="19679"/>
                        <a:pt x="4293" y="21128"/>
                        <a:pt x="6092" y="21128"/>
                      </a:cubicBezTo>
                      <a:close/>
                    </a:path>
                  </a:pathLst>
                </a:custGeom>
                <a:grpFill/>
                <a:ln w="426" cap="flat">
                  <a:noFill/>
                  <a:prstDash val="solid"/>
                  <a:miter/>
                </a:ln>
              </p:spPr>
              <p:txBody>
                <a:bodyPr rtlCol="0" anchor="ctr"/>
                <a:lstStyle/>
                <a:p>
                  <a:endParaRPr lang="en-US" sz="1790"/>
                </a:p>
              </p:txBody>
            </p:sp>
            <p:sp>
              <p:nvSpPr>
                <p:cNvPr id="173" name="Freeform 172"/>
                <p:cNvSpPr/>
                <p:nvPr/>
              </p:nvSpPr>
              <p:spPr>
                <a:xfrm>
                  <a:off x="6702404" y="2538384"/>
                  <a:ext cx="38080" cy="21446"/>
                </a:xfrm>
                <a:custGeom>
                  <a:avLst/>
                  <a:gdLst>
                    <a:gd name="connsiteX0" fmla="*/ 32631 w 38079"/>
                    <a:gd name="connsiteY0" fmla="*/ 20464 h 21446"/>
                    <a:gd name="connsiteX1" fmla="*/ 35164 w 38079"/>
                    <a:gd name="connsiteY1" fmla="*/ 21657 h 21446"/>
                    <a:gd name="connsiteX2" fmla="*/ 37252 w 38079"/>
                    <a:gd name="connsiteY2" fmla="*/ 20905 h 21446"/>
                    <a:gd name="connsiteX3" fmla="*/ 37693 w 38079"/>
                    <a:gd name="connsiteY3" fmla="*/ 16283 h 21446"/>
                    <a:gd name="connsiteX4" fmla="*/ 3283 w 38079"/>
                    <a:gd name="connsiteY4" fmla="*/ 0 h 21446"/>
                    <a:gd name="connsiteX5" fmla="*/ 0 w 38079"/>
                    <a:gd name="connsiteY5" fmla="*/ 3283 h 21446"/>
                    <a:gd name="connsiteX6" fmla="*/ 3283 w 38079"/>
                    <a:gd name="connsiteY6" fmla="*/ 6565 h 21446"/>
                    <a:gd name="connsiteX7" fmla="*/ 32631 w 38079"/>
                    <a:gd name="connsiteY7" fmla="*/ 20464 h 2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079" h="21446">
                      <a:moveTo>
                        <a:pt x="32631" y="20464"/>
                      </a:moveTo>
                      <a:cubicBezTo>
                        <a:pt x="33280" y="21250"/>
                        <a:pt x="34218" y="21657"/>
                        <a:pt x="35164" y="21657"/>
                      </a:cubicBezTo>
                      <a:cubicBezTo>
                        <a:pt x="35900" y="21657"/>
                        <a:pt x="36641" y="21410"/>
                        <a:pt x="37252" y="20905"/>
                      </a:cubicBezTo>
                      <a:cubicBezTo>
                        <a:pt x="38650" y="19750"/>
                        <a:pt x="38847" y="17681"/>
                        <a:pt x="37693" y="16283"/>
                      </a:cubicBezTo>
                      <a:cubicBezTo>
                        <a:pt x="29144" y="5935"/>
                        <a:pt x="16602" y="0"/>
                        <a:pt x="3283" y="0"/>
                      </a:cubicBezTo>
                      <a:cubicBezTo>
                        <a:pt x="1469" y="0"/>
                        <a:pt x="0" y="1469"/>
                        <a:pt x="0" y="3283"/>
                      </a:cubicBezTo>
                      <a:cubicBezTo>
                        <a:pt x="0" y="5096"/>
                        <a:pt x="1469" y="6565"/>
                        <a:pt x="3283" y="6565"/>
                      </a:cubicBezTo>
                      <a:cubicBezTo>
                        <a:pt x="14637" y="6565"/>
                        <a:pt x="25334" y="11631"/>
                        <a:pt x="32631" y="20464"/>
                      </a:cubicBezTo>
                      <a:close/>
                    </a:path>
                  </a:pathLst>
                </a:custGeom>
                <a:grpFill/>
                <a:ln w="426" cap="flat">
                  <a:noFill/>
                  <a:prstDash val="solid"/>
                  <a:miter/>
                </a:ln>
              </p:spPr>
              <p:txBody>
                <a:bodyPr rtlCol="0" anchor="ctr"/>
                <a:lstStyle/>
                <a:p>
                  <a:endParaRPr lang="en-US" sz="1790"/>
                </a:p>
              </p:txBody>
            </p:sp>
          </p:grpSp>
          <p:grpSp>
            <p:nvGrpSpPr>
              <p:cNvPr id="174" name="Graphic 68"/>
              <p:cNvGrpSpPr/>
              <p:nvPr/>
            </p:nvGrpSpPr>
            <p:grpSpPr>
              <a:xfrm>
                <a:off x="7864856" y="2514600"/>
                <a:ext cx="205719" cy="205711"/>
                <a:chOff x="7864856" y="2514600"/>
                <a:chExt cx="205719" cy="205711"/>
              </a:xfrm>
              <a:grpFill/>
            </p:grpSpPr>
            <p:sp>
              <p:nvSpPr>
                <p:cNvPr id="175" name="Freeform 174"/>
                <p:cNvSpPr/>
                <p:nvPr/>
              </p:nvSpPr>
              <p:spPr>
                <a:xfrm>
                  <a:off x="7864856" y="2711740"/>
                  <a:ext cx="205719" cy="8437"/>
                </a:xfrm>
                <a:custGeom>
                  <a:avLst/>
                  <a:gdLst>
                    <a:gd name="connsiteX0" fmla="*/ 201433 w 205719"/>
                    <a:gd name="connsiteY0" fmla="*/ 0 h 8437"/>
                    <a:gd name="connsiteX1" fmla="*/ 4286 w 205719"/>
                    <a:gd name="connsiteY1" fmla="*/ 0 h 8437"/>
                    <a:gd name="connsiteX2" fmla="*/ 0 w 205719"/>
                    <a:gd name="connsiteY2" fmla="*/ 4285 h 8437"/>
                    <a:gd name="connsiteX3" fmla="*/ 4286 w 205719"/>
                    <a:gd name="connsiteY3" fmla="*/ 8571 h 8437"/>
                    <a:gd name="connsiteX4" fmla="*/ 201433 w 205719"/>
                    <a:gd name="connsiteY4" fmla="*/ 8571 h 8437"/>
                    <a:gd name="connsiteX5" fmla="*/ 205719 w 205719"/>
                    <a:gd name="connsiteY5" fmla="*/ 4285 h 8437"/>
                    <a:gd name="connsiteX6" fmla="*/ 201433 w 205719"/>
                    <a:gd name="connsiteY6" fmla="*/ 0 h 8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719" h="8437">
                      <a:moveTo>
                        <a:pt x="201433" y="0"/>
                      </a:moveTo>
                      <a:lnTo>
                        <a:pt x="4286" y="0"/>
                      </a:lnTo>
                      <a:cubicBezTo>
                        <a:pt x="1920" y="0"/>
                        <a:pt x="0" y="1920"/>
                        <a:pt x="0" y="4285"/>
                      </a:cubicBezTo>
                      <a:cubicBezTo>
                        <a:pt x="0" y="6651"/>
                        <a:pt x="1920" y="8571"/>
                        <a:pt x="4286" y="8571"/>
                      </a:cubicBezTo>
                      <a:lnTo>
                        <a:pt x="201433" y="8571"/>
                      </a:lnTo>
                      <a:cubicBezTo>
                        <a:pt x="203799" y="8571"/>
                        <a:pt x="205719" y="6651"/>
                        <a:pt x="205719" y="4285"/>
                      </a:cubicBezTo>
                      <a:cubicBezTo>
                        <a:pt x="205719" y="1920"/>
                        <a:pt x="203799" y="0"/>
                        <a:pt x="201433" y="0"/>
                      </a:cubicBezTo>
                      <a:close/>
                    </a:path>
                  </a:pathLst>
                </a:custGeom>
                <a:grpFill/>
                <a:ln w="391" cap="flat">
                  <a:noFill/>
                  <a:prstDash val="solid"/>
                  <a:miter/>
                </a:ln>
              </p:spPr>
              <p:txBody>
                <a:bodyPr rtlCol="0" anchor="ctr"/>
                <a:lstStyle/>
                <a:p>
                  <a:endParaRPr lang="en-US" sz="1790"/>
                </a:p>
              </p:txBody>
            </p:sp>
            <p:sp>
              <p:nvSpPr>
                <p:cNvPr id="176" name="Freeform 175"/>
                <p:cNvSpPr/>
                <p:nvPr/>
              </p:nvSpPr>
              <p:spPr>
                <a:xfrm>
                  <a:off x="7873427" y="2660312"/>
                  <a:ext cx="34153" cy="59865"/>
                </a:xfrm>
                <a:custGeom>
                  <a:avLst/>
                  <a:gdLst>
                    <a:gd name="connsiteX0" fmla="*/ 30001 w 34152"/>
                    <a:gd name="connsiteY0" fmla="*/ 0 h 59865"/>
                    <a:gd name="connsiteX1" fmla="*/ 4286 w 34152"/>
                    <a:gd name="connsiteY1" fmla="*/ 0 h 59865"/>
                    <a:gd name="connsiteX2" fmla="*/ 0 w 34152"/>
                    <a:gd name="connsiteY2" fmla="*/ 4286 h 59865"/>
                    <a:gd name="connsiteX3" fmla="*/ 0 w 34152"/>
                    <a:gd name="connsiteY3" fmla="*/ 55714 h 59865"/>
                    <a:gd name="connsiteX4" fmla="*/ 4286 w 34152"/>
                    <a:gd name="connsiteY4" fmla="*/ 59999 h 59865"/>
                    <a:gd name="connsiteX5" fmla="*/ 30001 w 34152"/>
                    <a:gd name="connsiteY5" fmla="*/ 59999 h 59865"/>
                    <a:gd name="connsiteX6" fmla="*/ 34287 w 34152"/>
                    <a:gd name="connsiteY6" fmla="*/ 55713 h 59865"/>
                    <a:gd name="connsiteX7" fmla="*/ 34287 w 34152"/>
                    <a:gd name="connsiteY7" fmla="*/ 4285 h 59865"/>
                    <a:gd name="connsiteX8" fmla="*/ 30001 w 34152"/>
                    <a:gd name="connsiteY8" fmla="*/ 0 h 59865"/>
                    <a:gd name="connsiteX9" fmla="*/ 25715 w 34152"/>
                    <a:gd name="connsiteY9" fmla="*/ 51428 h 59865"/>
                    <a:gd name="connsiteX10" fmla="*/ 8572 w 34152"/>
                    <a:gd name="connsiteY10" fmla="*/ 51428 h 59865"/>
                    <a:gd name="connsiteX11" fmla="*/ 8572 w 34152"/>
                    <a:gd name="connsiteY11" fmla="*/ 8571 h 59865"/>
                    <a:gd name="connsiteX12" fmla="*/ 25715 w 34152"/>
                    <a:gd name="connsiteY12" fmla="*/ 8571 h 59865"/>
                    <a:gd name="connsiteX13" fmla="*/ 25715 w 34152"/>
                    <a:gd name="connsiteY13" fmla="*/ 51428 h 59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52" h="59865">
                      <a:moveTo>
                        <a:pt x="30001" y="0"/>
                      </a:moveTo>
                      <a:lnTo>
                        <a:pt x="4286" y="0"/>
                      </a:lnTo>
                      <a:cubicBezTo>
                        <a:pt x="1920" y="0"/>
                        <a:pt x="0" y="1920"/>
                        <a:pt x="0" y="4286"/>
                      </a:cubicBezTo>
                      <a:lnTo>
                        <a:pt x="0" y="55714"/>
                      </a:lnTo>
                      <a:cubicBezTo>
                        <a:pt x="0" y="58079"/>
                        <a:pt x="1920" y="59999"/>
                        <a:pt x="4286" y="59999"/>
                      </a:cubicBezTo>
                      <a:lnTo>
                        <a:pt x="30001" y="59999"/>
                      </a:lnTo>
                      <a:cubicBezTo>
                        <a:pt x="32367" y="59999"/>
                        <a:pt x="34287" y="58079"/>
                        <a:pt x="34287" y="55713"/>
                      </a:cubicBezTo>
                      <a:lnTo>
                        <a:pt x="34287" y="4285"/>
                      </a:lnTo>
                      <a:cubicBezTo>
                        <a:pt x="34287" y="1920"/>
                        <a:pt x="32367" y="0"/>
                        <a:pt x="30001" y="0"/>
                      </a:cubicBezTo>
                      <a:close/>
                      <a:moveTo>
                        <a:pt x="25715" y="51428"/>
                      </a:moveTo>
                      <a:lnTo>
                        <a:pt x="8572" y="51428"/>
                      </a:lnTo>
                      <a:lnTo>
                        <a:pt x="8572" y="8571"/>
                      </a:lnTo>
                      <a:lnTo>
                        <a:pt x="25715" y="8571"/>
                      </a:lnTo>
                      <a:lnTo>
                        <a:pt x="25715" y="51428"/>
                      </a:lnTo>
                      <a:close/>
                    </a:path>
                  </a:pathLst>
                </a:custGeom>
                <a:grpFill/>
                <a:ln w="391" cap="flat">
                  <a:noFill/>
                  <a:prstDash val="solid"/>
                  <a:miter/>
                </a:ln>
              </p:spPr>
              <p:txBody>
                <a:bodyPr rtlCol="0" anchor="ctr"/>
                <a:lstStyle/>
                <a:p>
                  <a:endParaRPr lang="en-US" sz="1790"/>
                </a:p>
              </p:txBody>
            </p:sp>
            <p:sp>
              <p:nvSpPr>
                <p:cNvPr id="177" name="Freeform 176"/>
                <p:cNvSpPr/>
                <p:nvPr/>
              </p:nvSpPr>
              <p:spPr>
                <a:xfrm>
                  <a:off x="7924857" y="2617456"/>
                  <a:ext cx="34153" cy="102856"/>
                </a:xfrm>
                <a:custGeom>
                  <a:avLst/>
                  <a:gdLst>
                    <a:gd name="connsiteX0" fmla="*/ 30001 w 34152"/>
                    <a:gd name="connsiteY0" fmla="*/ 0 h 102855"/>
                    <a:gd name="connsiteX1" fmla="*/ 4286 w 34152"/>
                    <a:gd name="connsiteY1" fmla="*/ 0 h 102855"/>
                    <a:gd name="connsiteX2" fmla="*/ 0 w 34152"/>
                    <a:gd name="connsiteY2" fmla="*/ 4286 h 102855"/>
                    <a:gd name="connsiteX3" fmla="*/ 0 w 34152"/>
                    <a:gd name="connsiteY3" fmla="*/ 98570 h 102855"/>
                    <a:gd name="connsiteX4" fmla="*/ 4286 w 34152"/>
                    <a:gd name="connsiteY4" fmla="*/ 102856 h 102855"/>
                    <a:gd name="connsiteX5" fmla="*/ 30001 w 34152"/>
                    <a:gd name="connsiteY5" fmla="*/ 102856 h 102855"/>
                    <a:gd name="connsiteX6" fmla="*/ 34287 w 34152"/>
                    <a:gd name="connsiteY6" fmla="*/ 98570 h 102855"/>
                    <a:gd name="connsiteX7" fmla="*/ 34287 w 34152"/>
                    <a:gd name="connsiteY7" fmla="*/ 4286 h 102855"/>
                    <a:gd name="connsiteX8" fmla="*/ 30001 w 34152"/>
                    <a:gd name="connsiteY8" fmla="*/ 0 h 102855"/>
                    <a:gd name="connsiteX9" fmla="*/ 25715 w 34152"/>
                    <a:gd name="connsiteY9" fmla="*/ 94284 h 102855"/>
                    <a:gd name="connsiteX10" fmla="*/ 8571 w 34152"/>
                    <a:gd name="connsiteY10" fmla="*/ 94284 h 102855"/>
                    <a:gd name="connsiteX11" fmla="*/ 8571 w 34152"/>
                    <a:gd name="connsiteY11" fmla="*/ 8571 h 102855"/>
                    <a:gd name="connsiteX12" fmla="*/ 25715 w 34152"/>
                    <a:gd name="connsiteY12" fmla="*/ 8571 h 102855"/>
                    <a:gd name="connsiteX13" fmla="*/ 25715 w 34152"/>
                    <a:gd name="connsiteY13" fmla="*/ 94284 h 10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52" h="102855">
                      <a:moveTo>
                        <a:pt x="30001" y="0"/>
                      </a:moveTo>
                      <a:lnTo>
                        <a:pt x="4286" y="0"/>
                      </a:lnTo>
                      <a:cubicBezTo>
                        <a:pt x="1920" y="0"/>
                        <a:pt x="0" y="1920"/>
                        <a:pt x="0" y="4286"/>
                      </a:cubicBezTo>
                      <a:lnTo>
                        <a:pt x="0" y="98570"/>
                      </a:lnTo>
                      <a:cubicBezTo>
                        <a:pt x="0" y="100936"/>
                        <a:pt x="1920" y="102856"/>
                        <a:pt x="4286" y="102856"/>
                      </a:cubicBezTo>
                      <a:lnTo>
                        <a:pt x="30001" y="102856"/>
                      </a:lnTo>
                      <a:cubicBezTo>
                        <a:pt x="32367" y="102856"/>
                        <a:pt x="34287" y="100936"/>
                        <a:pt x="34287" y="98570"/>
                      </a:cubicBezTo>
                      <a:lnTo>
                        <a:pt x="34287" y="4286"/>
                      </a:lnTo>
                      <a:cubicBezTo>
                        <a:pt x="34287" y="1920"/>
                        <a:pt x="32367" y="0"/>
                        <a:pt x="30001" y="0"/>
                      </a:cubicBezTo>
                      <a:close/>
                      <a:moveTo>
                        <a:pt x="25715" y="94284"/>
                      </a:moveTo>
                      <a:lnTo>
                        <a:pt x="8571" y="94284"/>
                      </a:lnTo>
                      <a:lnTo>
                        <a:pt x="8571" y="8571"/>
                      </a:lnTo>
                      <a:lnTo>
                        <a:pt x="25715" y="8571"/>
                      </a:lnTo>
                      <a:lnTo>
                        <a:pt x="25715" y="94284"/>
                      </a:lnTo>
                      <a:close/>
                    </a:path>
                  </a:pathLst>
                </a:custGeom>
                <a:grpFill/>
                <a:ln w="391" cap="flat">
                  <a:noFill/>
                  <a:prstDash val="solid"/>
                  <a:miter/>
                </a:ln>
              </p:spPr>
              <p:txBody>
                <a:bodyPr rtlCol="0" anchor="ctr"/>
                <a:lstStyle/>
                <a:p>
                  <a:endParaRPr lang="en-US" sz="1790"/>
                </a:p>
              </p:txBody>
            </p:sp>
            <p:sp>
              <p:nvSpPr>
                <p:cNvPr id="178" name="Freeform 177"/>
                <p:cNvSpPr/>
                <p:nvPr/>
              </p:nvSpPr>
              <p:spPr>
                <a:xfrm>
                  <a:off x="7976287" y="2634598"/>
                  <a:ext cx="34153" cy="85579"/>
                </a:xfrm>
                <a:custGeom>
                  <a:avLst/>
                  <a:gdLst>
                    <a:gd name="connsiteX0" fmla="*/ 30001 w 34152"/>
                    <a:gd name="connsiteY0" fmla="*/ 0 h 85578"/>
                    <a:gd name="connsiteX1" fmla="*/ 4286 w 34152"/>
                    <a:gd name="connsiteY1" fmla="*/ 0 h 85578"/>
                    <a:gd name="connsiteX2" fmla="*/ 0 w 34152"/>
                    <a:gd name="connsiteY2" fmla="*/ 4286 h 85578"/>
                    <a:gd name="connsiteX3" fmla="*/ 0 w 34152"/>
                    <a:gd name="connsiteY3" fmla="*/ 81427 h 85578"/>
                    <a:gd name="connsiteX4" fmla="*/ 4286 w 34152"/>
                    <a:gd name="connsiteY4" fmla="*/ 85713 h 85578"/>
                    <a:gd name="connsiteX5" fmla="*/ 30001 w 34152"/>
                    <a:gd name="connsiteY5" fmla="*/ 85713 h 85578"/>
                    <a:gd name="connsiteX6" fmla="*/ 34287 w 34152"/>
                    <a:gd name="connsiteY6" fmla="*/ 81427 h 85578"/>
                    <a:gd name="connsiteX7" fmla="*/ 34287 w 34152"/>
                    <a:gd name="connsiteY7" fmla="*/ 4286 h 85578"/>
                    <a:gd name="connsiteX8" fmla="*/ 30001 w 34152"/>
                    <a:gd name="connsiteY8" fmla="*/ 0 h 85578"/>
                    <a:gd name="connsiteX9" fmla="*/ 25715 w 34152"/>
                    <a:gd name="connsiteY9" fmla="*/ 77142 h 85578"/>
                    <a:gd name="connsiteX10" fmla="*/ 8571 w 34152"/>
                    <a:gd name="connsiteY10" fmla="*/ 77142 h 85578"/>
                    <a:gd name="connsiteX11" fmla="*/ 8571 w 34152"/>
                    <a:gd name="connsiteY11" fmla="*/ 8571 h 85578"/>
                    <a:gd name="connsiteX12" fmla="*/ 25715 w 34152"/>
                    <a:gd name="connsiteY12" fmla="*/ 8571 h 85578"/>
                    <a:gd name="connsiteX13" fmla="*/ 25715 w 34152"/>
                    <a:gd name="connsiteY13" fmla="*/ 77142 h 85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52" h="85578">
                      <a:moveTo>
                        <a:pt x="30001" y="0"/>
                      </a:moveTo>
                      <a:lnTo>
                        <a:pt x="4286" y="0"/>
                      </a:lnTo>
                      <a:cubicBezTo>
                        <a:pt x="1920" y="0"/>
                        <a:pt x="0" y="1920"/>
                        <a:pt x="0" y="4286"/>
                      </a:cubicBezTo>
                      <a:lnTo>
                        <a:pt x="0" y="81427"/>
                      </a:lnTo>
                      <a:cubicBezTo>
                        <a:pt x="0" y="83793"/>
                        <a:pt x="1920" y="85713"/>
                        <a:pt x="4286" y="85713"/>
                      </a:cubicBezTo>
                      <a:lnTo>
                        <a:pt x="30001" y="85713"/>
                      </a:lnTo>
                      <a:cubicBezTo>
                        <a:pt x="32367" y="85713"/>
                        <a:pt x="34287" y="83793"/>
                        <a:pt x="34287" y="81427"/>
                      </a:cubicBezTo>
                      <a:lnTo>
                        <a:pt x="34287" y="4286"/>
                      </a:lnTo>
                      <a:cubicBezTo>
                        <a:pt x="34287" y="1920"/>
                        <a:pt x="32367" y="0"/>
                        <a:pt x="30001" y="0"/>
                      </a:cubicBezTo>
                      <a:close/>
                      <a:moveTo>
                        <a:pt x="25715" y="77142"/>
                      </a:moveTo>
                      <a:lnTo>
                        <a:pt x="8571" y="77142"/>
                      </a:lnTo>
                      <a:lnTo>
                        <a:pt x="8571" y="8571"/>
                      </a:lnTo>
                      <a:lnTo>
                        <a:pt x="25715" y="8571"/>
                      </a:lnTo>
                      <a:lnTo>
                        <a:pt x="25715" y="77142"/>
                      </a:lnTo>
                      <a:close/>
                    </a:path>
                  </a:pathLst>
                </a:custGeom>
                <a:grpFill/>
                <a:ln w="391" cap="flat">
                  <a:noFill/>
                  <a:prstDash val="solid"/>
                  <a:miter/>
                </a:ln>
              </p:spPr>
              <p:txBody>
                <a:bodyPr rtlCol="0" anchor="ctr"/>
                <a:lstStyle/>
                <a:p>
                  <a:endParaRPr lang="en-US" sz="1790"/>
                </a:p>
              </p:txBody>
            </p:sp>
            <p:sp>
              <p:nvSpPr>
                <p:cNvPr id="179" name="Freeform 178"/>
                <p:cNvSpPr/>
                <p:nvPr/>
              </p:nvSpPr>
              <p:spPr>
                <a:xfrm>
                  <a:off x="8027717" y="2583170"/>
                  <a:ext cx="34153" cy="137007"/>
                </a:xfrm>
                <a:custGeom>
                  <a:avLst/>
                  <a:gdLst>
                    <a:gd name="connsiteX0" fmla="*/ 30001 w 34152"/>
                    <a:gd name="connsiteY0" fmla="*/ 0 h 137006"/>
                    <a:gd name="connsiteX1" fmla="*/ 4286 w 34152"/>
                    <a:gd name="connsiteY1" fmla="*/ 0 h 137006"/>
                    <a:gd name="connsiteX2" fmla="*/ 0 w 34152"/>
                    <a:gd name="connsiteY2" fmla="*/ 4286 h 137006"/>
                    <a:gd name="connsiteX3" fmla="*/ 0 w 34152"/>
                    <a:gd name="connsiteY3" fmla="*/ 132855 h 137006"/>
                    <a:gd name="connsiteX4" fmla="*/ 4286 w 34152"/>
                    <a:gd name="connsiteY4" fmla="*/ 137141 h 137006"/>
                    <a:gd name="connsiteX5" fmla="*/ 30001 w 34152"/>
                    <a:gd name="connsiteY5" fmla="*/ 137141 h 137006"/>
                    <a:gd name="connsiteX6" fmla="*/ 34287 w 34152"/>
                    <a:gd name="connsiteY6" fmla="*/ 132855 h 137006"/>
                    <a:gd name="connsiteX7" fmla="*/ 34287 w 34152"/>
                    <a:gd name="connsiteY7" fmla="*/ 4286 h 137006"/>
                    <a:gd name="connsiteX8" fmla="*/ 30001 w 34152"/>
                    <a:gd name="connsiteY8" fmla="*/ 0 h 137006"/>
                    <a:gd name="connsiteX9" fmla="*/ 25715 w 34152"/>
                    <a:gd name="connsiteY9" fmla="*/ 128569 h 137006"/>
                    <a:gd name="connsiteX10" fmla="*/ 8571 w 34152"/>
                    <a:gd name="connsiteY10" fmla="*/ 128569 h 137006"/>
                    <a:gd name="connsiteX11" fmla="*/ 8571 w 34152"/>
                    <a:gd name="connsiteY11" fmla="*/ 8571 h 137006"/>
                    <a:gd name="connsiteX12" fmla="*/ 25715 w 34152"/>
                    <a:gd name="connsiteY12" fmla="*/ 8571 h 137006"/>
                    <a:gd name="connsiteX13" fmla="*/ 25715 w 34152"/>
                    <a:gd name="connsiteY13" fmla="*/ 128569 h 13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52" h="137006">
                      <a:moveTo>
                        <a:pt x="30001" y="0"/>
                      </a:moveTo>
                      <a:lnTo>
                        <a:pt x="4286" y="0"/>
                      </a:lnTo>
                      <a:cubicBezTo>
                        <a:pt x="1920" y="0"/>
                        <a:pt x="0" y="1920"/>
                        <a:pt x="0" y="4286"/>
                      </a:cubicBezTo>
                      <a:lnTo>
                        <a:pt x="0" y="132855"/>
                      </a:lnTo>
                      <a:cubicBezTo>
                        <a:pt x="0" y="135221"/>
                        <a:pt x="1920" y="137141"/>
                        <a:pt x="4286" y="137141"/>
                      </a:cubicBezTo>
                      <a:lnTo>
                        <a:pt x="30001" y="137141"/>
                      </a:lnTo>
                      <a:cubicBezTo>
                        <a:pt x="32367" y="137141"/>
                        <a:pt x="34287" y="135221"/>
                        <a:pt x="34287" y="132855"/>
                      </a:cubicBezTo>
                      <a:lnTo>
                        <a:pt x="34287" y="4286"/>
                      </a:lnTo>
                      <a:cubicBezTo>
                        <a:pt x="34287" y="1920"/>
                        <a:pt x="32367" y="0"/>
                        <a:pt x="30001" y="0"/>
                      </a:cubicBezTo>
                      <a:close/>
                      <a:moveTo>
                        <a:pt x="25715" y="128569"/>
                      </a:moveTo>
                      <a:lnTo>
                        <a:pt x="8571" y="128569"/>
                      </a:lnTo>
                      <a:lnTo>
                        <a:pt x="8571" y="8571"/>
                      </a:lnTo>
                      <a:lnTo>
                        <a:pt x="25715" y="8571"/>
                      </a:lnTo>
                      <a:lnTo>
                        <a:pt x="25715" y="128569"/>
                      </a:lnTo>
                      <a:close/>
                    </a:path>
                  </a:pathLst>
                </a:custGeom>
                <a:grpFill/>
                <a:ln w="391" cap="flat">
                  <a:noFill/>
                  <a:prstDash val="solid"/>
                  <a:miter/>
                </a:ln>
              </p:spPr>
              <p:txBody>
                <a:bodyPr rtlCol="0" anchor="ctr"/>
                <a:lstStyle/>
                <a:p>
                  <a:endParaRPr lang="en-US" sz="1790"/>
                </a:p>
              </p:txBody>
            </p:sp>
            <p:sp>
              <p:nvSpPr>
                <p:cNvPr id="180" name="Freeform 179"/>
                <p:cNvSpPr/>
                <p:nvPr/>
              </p:nvSpPr>
              <p:spPr>
                <a:xfrm>
                  <a:off x="7873427" y="2591742"/>
                  <a:ext cx="34153" cy="34151"/>
                </a:xfrm>
                <a:custGeom>
                  <a:avLst/>
                  <a:gdLst>
                    <a:gd name="connsiteX0" fmla="*/ 17143 w 34152"/>
                    <a:gd name="connsiteY0" fmla="*/ 0 h 34151"/>
                    <a:gd name="connsiteX1" fmla="*/ 0 w 34152"/>
                    <a:gd name="connsiteY1" fmla="*/ 17143 h 34151"/>
                    <a:gd name="connsiteX2" fmla="*/ 17143 w 34152"/>
                    <a:gd name="connsiteY2" fmla="*/ 34285 h 34151"/>
                    <a:gd name="connsiteX3" fmla="*/ 34287 w 34152"/>
                    <a:gd name="connsiteY3" fmla="*/ 17143 h 34151"/>
                    <a:gd name="connsiteX4" fmla="*/ 17143 w 34152"/>
                    <a:gd name="connsiteY4" fmla="*/ 0 h 34151"/>
                    <a:gd name="connsiteX5" fmla="*/ 17143 w 34152"/>
                    <a:gd name="connsiteY5" fmla="*/ 25714 h 34151"/>
                    <a:gd name="connsiteX6" fmla="*/ 8572 w 34152"/>
                    <a:gd name="connsiteY6" fmla="*/ 17143 h 34151"/>
                    <a:gd name="connsiteX7" fmla="*/ 17143 w 34152"/>
                    <a:gd name="connsiteY7" fmla="*/ 8572 h 34151"/>
                    <a:gd name="connsiteX8" fmla="*/ 25715 w 34152"/>
                    <a:gd name="connsiteY8" fmla="*/ 17143 h 34151"/>
                    <a:gd name="connsiteX9" fmla="*/ 17143 w 34152"/>
                    <a:gd name="connsiteY9" fmla="*/ 25714 h 34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152" h="34151">
                      <a:moveTo>
                        <a:pt x="17143" y="0"/>
                      </a:moveTo>
                      <a:cubicBezTo>
                        <a:pt x="7689" y="0"/>
                        <a:pt x="0" y="7688"/>
                        <a:pt x="0" y="17143"/>
                      </a:cubicBezTo>
                      <a:cubicBezTo>
                        <a:pt x="0" y="26597"/>
                        <a:pt x="7689" y="34285"/>
                        <a:pt x="17143" y="34285"/>
                      </a:cubicBezTo>
                      <a:cubicBezTo>
                        <a:pt x="26598" y="34285"/>
                        <a:pt x="34287" y="26597"/>
                        <a:pt x="34287" y="17143"/>
                      </a:cubicBezTo>
                      <a:cubicBezTo>
                        <a:pt x="34287" y="7688"/>
                        <a:pt x="26598" y="0"/>
                        <a:pt x="17143" y="0"/>
                      </a:cubicBezTo>
                      <a:close/>
                      <a:moveTo>
                        <a:pt x="17143" y="25714"/>
                      </a:moveTo>
                      <a:cubicBezTo>
                        <a:pt x="12412" y="25714"/>
                        <a:pt x="8572" y="21865"/>
                        <a:pt x="8572" y="17143"/>
                      </a:cubicBezTo>
                      <a:cubicBezTo>
                        <a:pt x="8572" y="12420"/>
                        <a:pt x="12412" y="8572"/>
                        <a:pt x="17143" y="8572"/>
                      </a:cubicBezTo>
                      <a:cubicBezTo>
                        <a:pt x="21875" y="8572"/>
                        <a:pt x="25715" y="12420"/>
                        <a:pt x="25715" y="17143"/>
                      </a:cubicBezTo>
                      <a:cubicBezTo>
                        <a:pt x="25715" y="21865"/>
                        <a:pt x="21875" y="25714"/>
                        <a:pt x="17143" y="25714"/>
                      </a:cubicBezTo>
                      <a:close/>
                    </a:path>
                  </a:pathLst>
                </a:custGeom>
                <a:grpFill/>
                <a:ln w="391" cap="flat">
                  <a:noFill/>
                  <a:prstDash val="solid"/>
                  <a:miter/>
                </a:ln>
              </p:spPr>
              <p:txBody>
                <a:bodyPr rtlCol="0" anchor="ctr"/>
                <a:lstStyle/>
                <a:p>
                  <a:endParaRPr lang="en-US" sz="1790"/>
                </a:p>
              </p:txBody>
            </p:sp>
            <p:sp>
              <p:nvSpPr>
                <p:cNvPr id="181" name="Freeform 180"/>
                <p:cNvSpPr/>
                <p:nvPr/>
              </p:nvSpPr>
              <p:spPr>
                <a:xfrm>
                  <a:off x="7924857" y="2548885"/>
                  <a:ext cx="34153" cy="34151"/>
                </a:xfrm>
                <a:custGeom>
                  <a:avLst/>
                  <a:gdLst>
                    <a:gd name="connsiteX0" fmla="*/ 17143 w 34152"/>
                    <a:gd name="connsiteY0" fmla="*/ 0 h 34151"/>
                    <a:gd name="connsiteX1" fmla="*/ 0 w 34152"/>
                    <a:gd name="connsiteY1" fmla="*/ 17143 h 34151"/>
                    <a:gd name="connsiteX2" fmla="*/ 17143 w 34152"/>
                    <a:gd name="connsiteY2" fmla="*/ 34285 h 34151"/>
                    <a:gd name="connsiteX3" fmla="*/ 34287 w 34152"/>
                    <a:gd name="connsiteY3" fmla="*/ 17143 h 34151"/>
                    <a:gd name="connsiteX4" fmla="*/ 17143 w 34152"/>
                    <a:gd name="connsiteY4" fmla="*/ 0 h 34151"/>
                    <a:gd name="connsiteX5" fmla="*/ 17143 w 34152"/>
                    <a:gd name="connsiteY5" fmla="*/ 25714 h 34151"/>
                    <a:gd name="connsiteX6" fmla="*/ 8572 w 34152"/>
                    <a:gd name="connsiteY6" fmla="*/ 17143 h 34151"/>
                    <a:gd name="connsiteX7" fmla="*/ 17143 w 34152"/>
                    <a:gd name="connsiteY7" fmla="*/ 8572 h 34151"/>
                    <a:gd name="connsiteX8" fmla="*/ 25715 w 34152"/>
                    <a:gd name="connsiteY8" fmla="*/ 17143 h 34151"/>
                    <a:gd name="connsiteX9" fmla="*/ 17143 w 34152"/>
                    <a:gd name="connsiteY9" fmla="*/ 25714 h 34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152" h="34151">
                      <a:moveTo>
                        <a:pt x="17143" y="0"/>
                      </a:moveTo>
                      <a:cubicBezTo>
                        <a:pt x="7689" y="0"/>
                        <a:pt x="0" y="7688"/>
                        <a:pt x="0" y="17143"/>
                      </a:cubicBezTo>
                      <a:cubicBezTo>
                        <a:pt x="0" y="26597"/>
                        <a:pt x="7689" y="34285"/>
                        <a:pt x="17143" y="34285"/>
                      </a:cubicBezTo>
                      <a:cubicBezTo>
                        <a:pt x="26598" y="34285"/>
                        <a:pt x="34287" y="26597"/>
                        <a:pt x="34287" y="17143"/>
                      </a:cubicBezTo>
                      <a:cubicBezTo>
                        <a:pt x="34287" y="7688"/>
                        <a:pt x="26598" y="0"/>
                        <a:pt x="17143" y="0"/>
                      </a:cubicBezTo>
                      <a:close/>
                      <a:moveTo>
                        <a:pt x="17143" y="25714"/>
                      </a:moveTo>
                      <a:cubicBezTo>
                        <a:pt x="12412" y="25714"/>
                        <a:pt x="8572" y="21865"/>
                        <a:pt x="8572" y="17143"/>
                      </a:cubicBezTo>
                      <a:cubicBezTo>
                        <a:pt x="8572" y="12420"/>
                        <a:pt x="12412" y="8572"/>
                        <a:pt x="17143" y="8572"/>
                      </a:cubicBezTo>
                      <a:cubicBezTo>
                        <a:pt x="21875" y="8572"/>
                        <a:pt x="25715" y="12420"/>
                        <a:pt x="25715" y="17143"/>
                      </a:cubicBezTo>
                      <a:cubicBezTo>
                        <a:pt x="25715" y="21866"/>
                        <a:pt x="21875" y="25714"/>
                        <a:pt x="17143" y="25714"/>
                      </a:cubicBezTo>
                      <a:close/>
                    </a:path>
                  </a:pathLst>
                </a:custGeom>
                <a:grpFill/>
                <a:ln w="391" cap="flat">
                  <a:noFill/>
                  <a:prstDash val="solid"/>
                  <a:miter/>
                </a:ln>
              </p:spPr>
              <p:txBody>
                <a:bodyPr rtlCol="0" anchor="ctr"/>
                <a:lstStyle/>
                <a:p>
                  <a:endParaRPr lang="en-US" sz="1790"/>
                </a:p>
              </p:txBody>
            </p:sp>
            <p:sp>
              <p:nvSpPr>
                <p:cNvPr id="182" name="Freeform 181"/>
                <p:cNvSpPr/>
                <p:nvPr/>
              </p:nvSpPr>
              <p:spPr>
                <a:xfrm>
                  <a:off x="7976287" y="2566028"/>
                  <a:ext cx="34153" cy="34151"/>
                </a:xfrm>
                <a:custGeom>
                  <a:avLst/>
                  <a:gdLst>
                    <a:gd name="connsiteX0" fmla="*/ 17143 w 34152"/>
                    <a:gd name="connsiteY0" fmla="*/ 0 h 34151"/>
                    <a:gd name="connsiteX1" fmla="*/ 0 w 34152"/>
                    <a:gd name="connsiteY1" fmla="*/ 17143 h 34151"/>
                    <a:gd name="connsiteX2" fmla="*/ 17143 w 34152"/>
                    <a:gd name="connsiteY2" fmla="*/ 34285 h 34151"/>
                    <a:gd name="connsiteX3" fmla="*/ 34287 w 34152"/>
                    <a:gd name="connsiteY3" fmla="*/ 17143 h 34151"/>
                    <a:gd name="connsiteX4" fmla="*/ 17143 w 34152"/>
                    <a:gd name="connsiteY4" fmla="*/ 0 h 34151"/>
                    <a:gd name="connsiteX5" fmla="*/ 17143 w 34152"/>
                    <a:gd name="connsiteY5" fmla="*/ 25714 h 34151"/>
                    <a:gd name="connsiteX6" fmla="*/ 8572 w 34152"/>
                    <a:gd name="connsiteY6" fmla="*/ 17143 h 34151"/>
                    <a:gd name="connsiteX7" fmla="*/ 17143 w 34152"/>
                    <a:gd name="connsiteY7" fmla="*/ 8572 h 34151"/>
                    <a:gd name="connsiteX8" fmla="*/ 25715 w 34152"/>
                    <a:gd name="connsiteY8" fmla="*/ 17143 h 34151"/>
                    <a:gd name="connsiteX9" fmla="*/ 17143 w 34152"/>
                    <a:gd name="connsiteY9" fmla="*/ 25714 h 34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152" h="34151">
                      <a:moveTo>
                        <a:pt x="17143" y="0"/>
                      </a:moveTo>
                      <a:cubicBezTo>
                        <a:pt x="7689" y="0"/>
                        <a:pt x="0" y="7688"/>
                        <a:pt x="0" y="17143"/>
                      </a:cubicBezTo>
                      <a:cubicBezTo>
                        <a:pt x="0" y="26597"/>
                        <a:pt x="7689" y="34285"/>
                        <a:pt x="17143" y="34285"/>
                      </a:cubicBezTo>
                      <a:cubicBezTo>
                        <a:pt x="26598" y="34285"/>
                        <a:pt x="34287" y="26597"/>
                        <a:pt x="34287" y="17143"/>
                      </a:cubicBezTo>
                      <a:cubicBezTo>
                        <a:pt x="34287" y="7688"/>
                        <a:pt x="26598" y="0"/>
                        <a:pt x="17143" y="0"/>
                      </a:cubicBezTo>
                      <a:close/>
                      <a:moveTo>
                        <a:pt x="17143" y="25714"/>
                      </a:moveTo>
                      <a:cubicBezTo>
                        <a:pt x="12412" y="25714"/>
                        <a:pt x="8572" y="21865"/>
                        <a:pt x="8572" y="17143"/>
                      </a:cubicBezTo>
                      <a:cubicBezTo>
                        <a:pt x="8572" y="12420"/>
                        <a:pt x="12412" y="8572"/>
                        <a:pt x="17143" y="8572"/>
                      </a:cubicBezTo>
                      <a:cubicBezTo>
                        <a:pt x="21875" y="8572"/>
                        <a:pt x="25715" y="12420"/>
                        <a:pt x="25715" y="17143"/>
                      </a:cubicBezTo>
                      <a:cubicBezTo>
                        <a:pt x="25715" y="21865"/>
                        <a:pt x="21875" y="25714"/>
                        <a:pt x="17143" y="25714"/>
                      </a:cubicBezTo>
                      <a:close/>
                    </a:path>
                  </a:pathLst>
                </a:custGeom>
                <a:grpFill/>
                <a:ln w="391" cap="flat">
                  <a:noFill/>
                  <a:prstDash val="solid"/>
                  <a:miter/>
                </a:ln>
              </p:spPr>
              <p:txBody>
                <a:bodyPr rtlCol="0" anchor="ctr"/>
                <a:lstStyle/>
                <a:p>
                  <a:endParaRPr lang="en-US" sz="1790"/>
                </a:p>
              </p:txBody>
            </p:sp>
            <p:sp>
              <p:nvSpPr>
                <p:cNvPr id="183" name="Freeform 182"/>
                <p:cNvSpPr/>
                <p:nvPr/>
              </p:nvSpPr>
              <p:spPr>
                <a:xfrm>
                  <a:off x="8027717" y="2514600"/>
                  <a:ext cx="34153" cy="34151"/>
                </a:xfrm>
                <a:custGeom>
                  <a:avLst/>
                  <a:gdLst>
                    <a:gd name="connsiteX0" fmla="*/ 17143 w 34152"/>
                    <a:gd name="connsiteY0" fmla="*/ 0 h 34151"/>
                    <a:gd name="connsiteX1" fmla="*/ 0 w 34152"/>
                    <a:gd name="connsiteY1" fmla="*/ 17143 h 34151"/>
                    <a:gd name="connsiteX2" fmla="*/ 17143 w 34152"/>
                    <a:gd name="connsiteY2" fmla="*/ 34285 h 34151"/>
                    <a:gd name="connsiteX3" fmla="*/ 34287 w 34152"/>
                    <a:gd name="connsiteY3" fmla="*/ 17143 h 34151"/>
                    <a:gd name="connsiteX4" fmla="*/ 17143 w 34152"/>
                    <a:gd name="connsiteY4" fmla="*/ 0 h 34151"/>
                    <a:gd name="connsiteX5" fmla="*/ 17143 w 34152"/>
                    <a:gd name="connsiteY5" fmla="*/ 25714 h 34151"/>
                    <a:gd name="connsiteX6" fmla="*/ 8572 w 34152"/>
                    <a:gd name="connsiteY6" fmla="*/ 17143 h 34151"/>
                    <a:gd name="connsiteX7" fmla="*/ 17143 w 34152"/>
                    <a:gd name="connsiteY7" fmla="*/ 8572 h 34151"/>
                    <a:gd name="connsiteX8" fmla="*/ 25715 w 34152"/>
                    <a:gd name="connsiteY8" fmla="*/ 17143 h 34151"/>
                    <a:gd name="connsiteX9" fmla="*/ 17143 w 34152"/>
                    <a:gd name="connsiteY9" fmla="*/ 25714 h 34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152" h="34151">
                      <a:moveTo>
                        <a:pt x="17143" y="0"/>
                      </a:moveTo>
                      <a:cubicBezTo>
                        <a:pt x="7689" y="0"/>
                        <a:pt x="0" y="7688"/>
                        <a:pt x="0" y="17143"/>
                      </a:cubicBezTo>
                      <a:cubicBezTo>
                        <a:pt x="0" y="26597"/>
                        <a:pt x="7689" y="34285"/>
                        <a:pt x="17143" y="34285"/>
                      </a:cubicBezTo>
                      <a:cubicBezTo>
                        <a:pt x="26598" y="34285"/>
                        <a:pt x="34287" y="26597"/>
                        <a:pt x="34287" y="17143"/>
                      </a:cubicBezTo>
                      <a:cubicBezTo>
                        <a:pt x="34287" y="7688"/>
                        <a:pt x="26598" y="0"/>
                        <a:pt x="17143" y="0"/>
                      </a:cubicBezTo>
                      <a:close/>
                      <a:moveTo>
                        <a:pt x="17143" y="25714"/>
                      </a:moveTo>
                      <a:cubicBezTo>
                        <a:pt x="12412" y="25714"/>
                        <a:pt x="8572" y="21865"/>
                        <a:pt x="8572" y="17143"/>
                      </a:cubicBezTo>
                      <a:cubicBezTo>
                        <a:pt x="8572" y="12420"/>
                        <a:pt x="12412" y="8572"/>
                        <a:pt x="17143" y="8572"/>
                      </a:cubicBezTo>
                      <a:cubicBezTo>
                        <a:pt x="21875" y="8572"/>
                        <a:pt x="25715" y="12420"/>
                        <a:pt x="25715" y="17143"/>
                      </a:cubicBezTo>
                      <a:cubicBezTo>
                        <a:pt x="25715" y="21865"/>
                        <a:pt x="21875" y="25714"/>
                        <a:pt x="17143" y="25714"/>
                      </a:cubicBezTo>
                      <a:close/>
                    </a:path>
                  </a:pathLst>
                </a:custGeom>
                <a:grpFill/>
                <a:ln w="391" cap="flat">
                  <a:noFill/>
                  <a:prstDash val="solid"/>
                  <a:miter/>
                </a:ln>
              </p:spPr>
              <p:txBody>
                <a:bodyPr rtlCol="0" anchor="ctr"/>
                <a:lstStyle/>
                <a:p>
                  <a:endParaRPr lang="en-US" sz="1790"/>
                </a:p>
              </p:txBody>
            </p:sp>
            <p:sp>
              <p:nvSpPr>
                <p:cNvPr id="184" name="Freeform 183"/>
                <p:cNvSpPr/>
                <p:nvPr/>
              </p:nvSpPr>
              <p:spPr>
                <a:xfrm>
                  <a:off x="7998237" y="2536540"/>
                  <a:ext cx="41787" cy="41785"/>
                </a:xfrm>
                <a:custGeom>
                  <a:avLst/>
                  <a:gdLst>
                    <a:gd name="connsiteX0" fmla="*/ 40572 w 41786"/>
                    <a:gd name="connsiteY0" fmla="*/ 1254 h 41785"/>
                    <a:gd name="connsiteX1" fmla="*/ 34511 w 41786"/>
                    <a:gd name="connsiteY1" fmla="*/ 1254 h 41785"/>
                    <a:gd name="connsiteX2" fmla="*/ 1254 w 41786"/>
                    <a:gd name="connsiteY2" fmla="*/ 34510 h 41785"/>
                    <a:gd name="connsiteX3" fmla="*/ 1254 w 41786"/>
                    <a:gd name="connsiteY3" fmla="*/ 40570 h 41785"/>
                    <a:gd name="connsiteX4" fmla="*/ 4288 w 41786"/>
                    <a:gd name="connsiteY4" fmla="*/ 41822 h 41785"/>
                    <a:gd name="connsiteX5" fmla="*/ 7314 w 41786"/>
                    <a:gd name="connsiteY5" fmla="*/ 40570 h 41785"/>
                    <a:gd name="connsiteX6" fmla="*/ 40572 w 41786"/>
                    <a:gd name="connsiteY6" fmla="*/ 7314 h 41785"/>
                    <a:gd name="connsiteX7" fmla="*/ 40572 w 41786"/>
                    <a:gd name="connsiteY7" fmla="*/ 1254 h 41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86" h="41785">
                      <a:moveTo>
                        <a:pt x="40572" y="1254"/>
                      </a:moveTo>
                      <a:cubicBezTo>
                        <a:pt x="38900" y="-418"/>
                        <a:pt x="36183" y="-418"/>
                        <a:pt x="34511" y="1254"/>
                      </a:cubicBezTo>
                      <a:lnTo>
                        <a:pt x="1254" y="34510"/>
                      </a:lnTo>
                      <a:cubicBezTo>
                        <a:pt x="-418" y="36181"/>
                        <a:pt x="-418" y="38899"/>
                        <a:pt x="1254" y="40570"/>
                      </a:cubicBezTo>
                      <a:cubicBezTo>
                        <a:pt x="2094" y="41401"/>
                        <a:pt x="3191" y="41822"/>
                        <a:pt x="4288" y="41822"/>
                      </a:cubicBezTo>
                      <a:cubicBezTo>
                        <a:pt x="5376" y="41822"/>
                        <a:pt x="6474" y="41410"/>
                        <a:pt x="7314" y="40570"/>
                      </a:cubicBezTo>
                      <a:lnTo>
                        <a:pt x="40572" y="7314"/>
                      </a:lnTo>
                      <a:cubicBezTo>
                        <a:pt x="42243" y="5642"/>
                        <a:pt x="42243" y="2925"/>
                        <a:pt x="40572" y="1254"/>
                      </a:cubicBezTo>
                      <a:close/>
                    </a:path>
                  </a:pathLst>
                </a:custGeom>
                <a:grpFill/>
                <a:ln w="391" cap="flat">
                  <a:noFill/>
                  <a:prstDash val="solid"/>
                  <a:miter/>
                </a:ln>
              </p:spPr>
              <p:txBody>
                <a:bodyPr rtlCol="0" anchor="ctr"/>
                <a:lstStyle/>
                <a:p>
                  <a:endParaRPr lang="en-US" sz="1790"/>
                </a:p>
              </p:txBody>
            </p:sp>
            <p:sp>
              <p:nvSpPr>
                <p:cNvPr id="185" name="Freeform 184"/>
                <p:cNvSpPr/>
                <p:nvPr/>
              </p:nvSpPr>
              <p:spPr>
                <a:xfrm>
                  <a:off x="7950080" y="2565255"/>
                  <a:ext cx="35760" cy="16071"/>
                </a:xfrm>
                <a:custGeom>
                  <a:avLst/>
                  <a:gdLst>
                    <a:gd name="connsiteX0" fmla="*/ 32987 w 35759"/>
                    <a:gd name="connsiteY0" fmla="*/ 8024 h 16071"/>
                    <a:gd name="connsiteX1" fmla="*/ 5455 w 35759"/>
                    <a:gd name="connsiteY1" fmla="*/ 172 h 16071"/>
                    <a:gd name="connsiteX2" fmla="*/ 166 w 35759"/>
                    <a:gd name="connsiteY2" fmla="*/ 3121 h 16071"/>
                    <a:gd name="connsiteX3" fmla="*/ 3106 w 35759"/>
                    <a:gd name="connsiteY3" fmla="*/ 8418 h 16071"/>
                    <a:gd name="connsiteX4" fmla="*/ 30638 w 35759"/>
                    <a:gd name="connsiteY4" fmla="*/ 16269 h 16071"/>
                    <a:gd name="connsiteX5" fmla="*/ 31813 w 35759"/>
                    <a:gd name="connsiteY5" fmla="*/ 16432 h 16071"/>
                    <a:gd name="connsiteX6" fmla="*/ 35936 w 35759"/>
                    <a:gd name="connsiteY6" fmla="*/ 13321 h 16071"/>
                    <a:gd name="connsiteX7" fmla="*/ 32987 w 35759"/>
                    <a:gd name="connsiteY7" fmla="*/ 8024 h 1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759" h="16071">
                      <a:moveTo>
                        <a:pt x="32987" y="8024"/>
                      </a:moveTo>
                      <a:lnTo>
                        <a:pt x="5455" y="172"/>
                      </a:lnTo>
                      <a:cubicBezTo>
                        <a:pt x="3149" y="-496"/>
                        <a:pt x="809" y="841"/>
                        <a:pt x="166" y="3121"/>
                      </a:cubicBezTo>
                      <a:cubicBezTo>
                        <a:pt x="-485" y="5401"/>
                        <a:pt x="835" y="7767"/>
                        <a:pt x="3106" y="8418"/>
                      </a:cubicBezTo>
                      <a:lnTo>
                        <a:pt x="30638" y="16269"/>
                      </a:lnTo>
                      <a:cubicBezTo>
                        <a:pt x="31033" y="16381"/>
                        <a:pt x="31427" y="16432"/>
                        <a:pt x="31813" y="16432"/>
                      </a:cubicBezTo>
                      <a:cubicBezTo>
                        <a:pt x="33682" y="16432"/>
                        <a:pt x="35396" y="15206"/>
                        <a:pt x="35936" y="13321"/>
                      </a:cubicBezTo>
                      <a:cubicBezTo>
                        <a:pt x="36587" y="11049"/>
                        <a:pt x="35268" y="8675"/>
                        <a:pt x="32987" y="8024"/>
                      </a:cubicBezTo>
                      <a:close/>
                    </a:path>
                  </a:pathLst>
                </a:custGeom>
                <a:grpFill/>
                <a:ln w="391" cap="flat">
                  <a:noFill/>
                  <a:prstDash val="solid"/>
                  <a:miter/>
                </a:ln>
              </p:spPr>
              <p:txBody>
                <a:bodyPr rtlCol="0" anchor="ctr"/>
                <a:lstStyle/>
                <a:p>
                  <a:endParaRPr lang="en-US" sz="1790"/>
                </a:p>
              </p:txBody>
            </p:sp>
            <p:sp>
              <p:nvSpPr>
                <p:cNvPr id="186" name="Freeform 185"/>
                <p:cNvSpPr/>
                <p:nvPr/>
              </p:nvSpPr>
              <p:spPr>
                <a:xfrm>
                  <a:off x="7895366" y="2569754"/>
                  <a:ext cx="40581" cy="34151"/>
                </a:xfrm>
                <a:custGeom>
                  <a:avLst/>
                  <a:gdLst>
                    <a:gd name="connsiteX0" fmla="*/ 39949 w 40581"/>
                    <a:gd name="connsiteY0" fmla="*/ 1614 h 34151"/>
                    <a:gd name="connsiteX1" fmla="*/ 33931 w 40581"/>
                    <a:gd name="connsiteY1" fmla="*/ 928 h 34151"/>
                    <a:gd name="connsiteX2" fmla="*/ 1616 w 40581"/>
                    <a:gd name="connsiteY2" fmla="*/ 26694 h 34151"/>
                    <a:gd name="connsiteX3" fmla="*/ 939 w 40581"/>
                    <a:gd name="connsiteY3" fmla="*/ 32719 h 34151"/>
                    <a:gd name="connsiteX4" fmla="*/ 4291 w 40581"/>
                    <a:gd name="connsiteY4" fmla="*/ 34331 h 34151"/>
                    <a:gd name="connsiteX5" fmla="*/ 6956 w 40581"/>
                    <a:gd name="connsiteY5" fmla="*/ 33405 h 34151"/>
                    <a:gd name="connsiteX6" fmla="*/ 39272 w 40581"/>
                    <a:gd name="connsiteY6" fmla="*/ 7640 h 34151"/>
                    <a:gd name="connsiteX7" fmla="*/ 39949 w 40581"/>
                    <a:gd name="connsiteY7" fmla="*/ 1614 h 34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81" h="34151">
                      <a:moveTo>
                        <a:pt x="39949" y="1614"/>
                      </a:moveTo>
                      <a:cubicBezTo>
                        <a:pt x="38474" y="-237"/>
                        <a:pt x="35783" y="-537"/>
                        <a:pt x="33931" y="928"/>
                      </a:cubicBezTo>
                      <a:lnTo>
                        <a:pt x="1616" y="26694"/>
                      </a:lnTo>
                      <a:cubicBezTo>
                        <a:pt x="-235" y="28177"/>
                        <a:pt x="-544" y="30868"/>
                        <a:pt x="939" y="32719"/>
                      </a:cubicBezTo>
                      <a:cubicBezTo>
                        <a:pt x="1788" y="33782"/>
                        <a:pt x="3039" y="34331"/>
                        <a:pt x="4291" y="34331"/>
                      </a:cubicBezTo>
                      <a:cubicBezTo>
                        <a:pt x="5225" y="34331"/>
                        <a:pt x="6168" y="34022"/>
                        <a:pt x="6956" y="33405"/>
                      </a:cubicBezTo>
                      <a:lnTo>
                        <a:pt x="39272" y="7640"/>
                      </a:lnTo>
                      <a:cubicBezTo>
                        <a:pt x="41123" y="6157"/>
                        <a:pt x="41432" y="3466"/>
                        <a:pt x="39949" y="1614"/>
                      </a:cubicBezTo>
                      <a:close/>
                    </a:path>
                  </a:pathLst>
                </a:custGeom>
                <a:grpFill/>
                <a:ln w="391" cap="flat">
                  <a:noFill/>
                  <a:prstDash val="solid"/>
                  <a:miter/>
                </a:ln>
              </p:spPr>
              <p:txBody>
                <a:bodyPr rtlCol="0" anchor="ctr"/>
                <a:lstStyle/>
                <a:p>
                  <a:endParaRPr lang="en-US" sz="1790"/>
                </a:p>
              </p:txBody>
            </p:sp>
          </p:grpSp>
          <p:grpSp>
            <p:nvGrpSpPr>
              <p:cNvPr id="187" name="Graphic 70"/>
              <p:cNvGrpSpPr/>
              <p:nvPr/>
            </p:nvGrpSpPr>
            <p:grpSpPr>
              <a:xfrm>
                <a:off x="9492001" y="2520877"/>
                <a:ext cx="205719" cy="205711"/>
                <a:chOff x="9492001" y="2520877"/>
                <a:chExt cx="205719" cy="205711"/>
              </a:xfrm>
              <a:grpFill/>
            </p:grpSpPr>
            <p:sp>
              <p:nvSpPr>
                <p:cNvPr id="188" name="Freeform 187"/>
                <p:cNvSpPr/>
                <p:nvPr/>
              </p:nvSpPr>
              <p:spPr>
                <a:xfrm>
                  <a:off x="9492003" y="2520877"/>
                  <a:ext cx="205304" cy="205711"/>
                </a:xfrm>
                <a:custGeom>
                  <a:avLst/>
                  <a:gdLst>
                    <a:gd name="connsiteX0" fmla="*/ 205719 w 205304"/>
                    <a:gd name="connsiteY0" fmla="*/ 63040 h 205711"/>
                    <a:gd name="connsiteX1" fmla="*/ 195765 w 205304"/>
                    <a:gd name="connsiteY1" fmla="*/ 53087 h 205711"/>
                    <a:gd name="connsiteX2" fmla="*/ 192520 w 205304"/>
                    <a:gd name="connsiteY2" fmla="*/ 53674 h 205711"/>
                    <a:gd name="connsiteX3" fmla="*/ 177652 w 205304"/>
                    <a:gd name="connsiteY3" fmla="*/ 35090 h 205711"/>
                    <a:gd name="connsiteX4" fmla="*/ 179175 w 205304"/>
                    <a:gd name="connsiteY4" fmla="*/ 29861 h 205711"/>
                    <a:gd name="connsiteX5" fmla="*/ 169220 w 205304"/>
                    <a:gd name="connsiteY5" fmla="*/ 19908 h 205711"/>
                    <a:gd name="connsiteX6" fmla="*/ 162107 w 205304"/>
                    <a:gd name="connsiteY6" fmla="*/ 22920 h 205711"/>
                    <a:gd name="connsiteX7" fmla="*/ 135950 w 205304"/>
                    <a:gd name="connsiteY7" fmla="*/ 10850 h 205711"/>
                    <a:gd name="connsiteX8" fmla="*/ 136040 w 205304"/>
                    <a:gd name="connsiteY8" fmla="*/ 9954 h 205711"/>
                    <a:gd name="connsiteX9" fmla="*/ 126086 w 205304"/>
                    <a:gd name="connsiteY9" fmla="*/ 0 h 205711"/>
                    <a:gd name="connsiteX10" fmla="*/ 116742 w 205304"/>
                    <a:gd name="connsiteY10" fmla="*/ 6636 h 205711"/>
                    <a:gd name="connsiteX11" fmla="*/ 79023 w 205304"/>
                    <a:gd name="connsiteY11" fmla="*/ 6636 h 205711"/>
                    <a:gd name="connsiteX12" fmla="*/ 69679 w 205304"/>
                    <a:gd name="connsiteY12" fmla="*/ 0 h 205711"/>
                    <a:gd name="connsiteX13" fmla="*/ 59725 w 205304"/>
                    <a:gd name="connsiteY13" fmla="*/ 9954 h 205711"/>
                    <a:gd name="connsiteX14" fmla="*/ 59848 w 205304"/>
                    <a:gd name="connsiteY14" fmla="*/ 11161 h 205711"/>
                    <a:gd name="connsiteX15" fmla="*/ 43390 w 205304"/>
                    <a:gd name="connsiteY15" fmla="*/ 19390 h 205711"/>
                    <a:gd name="connsiteX16" fmla="*/ 36499 w 205304"/>
                    <a:gd name="connsiteY16" fmla="*/ 16590 h 205711"/>
                    <a:gd name="connsiteX17" fmla="*/ 26544 w 205304"/>
                    <a:gd name="connsiteY17" fmla="*/ 26543 h 205711"/>
                    <a:gd name="connsiteX18" fmla="*/ 28067 w 205304"/>
                    <a:gd name="connsiteY18" fmla="*/ 31772 h 205711"/>
                    <a:gd name="connsiteX19" fmla="*/ 13199 w 205304"/>
                    <a:gd name="connsiteY19" fmla="*/ 50356 h 205711"/>
                    <a:gd name="connsiteX20" fmla="*/ 9954 w 205304"/>
                    <a:gd name="connsiteY20" fmla="*/ 49769 h 205711"/>
                    <a:gd name="connsiteX21" fmla="*/ 0 w 205304"/>
                    <a:gd name="connsiteY21" fmla="*/ 59723 h 205711"/>
                    <a:gd name="connsiteX22" fmla="*/ 6636 w 205304"/>
                    <a:gd name="connsiteY22" fmla="*/ 69066 h 205711"/>
                    <a:gd name="connsiteX23" fmla="*/ 6636 w 205304"/>
                    <a:gd name="connsiteY23" fmla="*/ 90198 h 205711"/>
                    <a:gd name="connsiteX24" fmla="*/ 0 w 205304"/>
                    <a:gd name="connsiteY24" fmla="*/ 99538 h 205711"/>
                    <a:gd name="connsiteX25" fmla="*/ 9954 w 205304"/>
                    <a:gd name="connsiteY25" fmla="*/ 109491 h 205711"/>
                    <a:gd name="connsiteX26" fmla="*/ 18548 w 205304"/>
                    <a:gd name="connsiteY26" fmla="*/ 104471 h 205711"/>
                    <a:gd name="connsiteX27" fmla="*/ 36661 w 205304"/>
                    <a:gd name="connsiteY27" fmla="*/ 107763 h 205711"/>
                    <a:gd name="connsiteX28" fmla="*/ 46453 w 205304"/>
                    <a:gd name="connsiteY28" fmla="*/ 116127 h 205711"/>
                    <a:gd name="connsiteX29" fmla="*/ 46844 w 205304"/>
                    <a:gd name="connsiteY29" fmla="*/ 116087 h 205711"/>
                    <a:gd name="connsiteX30" fmla="*/ 53175 w 205304"/>
                    <a:gd name="connsiteY30" fmla="*/ 131917 h 205711"/>
                    <a:gd name="connsiteX31" fmla="*/ 49771 w 205304"/>
                    <a:gd name="connsiteY31" fmla="*/ 139353 h 205711"/>
                    <a:gd name="connsiteX32" fmla="*/ 59725 w 205304"/>
                    <a:gd name="connsiteY32" fmla="*/ 149306 h 205711"/>
                    <a:gd name="connsiteX33" fmla="*/ 67811 w 205304"/>
                    <a:gd name="connsiteY33" fmla="*/ 145116 h 205711"/>
                    <a:gd name="connsiteX34" fmla="*/ 96286 w 205304"/>
                    <a:gd name="connsiteY34" fmla="*/ 153251 h 205711"/>
                    <a:gd name="connsiteX35" fmla="*/ 102860 w 205304"/>
                    <a:gd name="connsiteY35" fmla="*/ 161968 h 205711"/>
                    <a:gd name="connsiteX36" fmla="*/ 102860 w 205304"/>
                    <a:gd name="connsiteY36" fmla="*/ 186417 h 205711"/>
                    <a:gd name="connsiteX37" fmla="*/ 96223 w 205304"/>
                    <a:gd name="connsiteY37" fmla="*/ 195761 h 205711"/>
                    <a:gd name="connsiteX38" fmla="*/ 106178 w 205304"/>
                    <a:gd name="connsiteY38" fmla="*/ 205714 h 205711"/>
                    <a:gd name="connsiteX39" fmla="*/ 116132 w 205304"/>
                    <a:gd name="connsiteY39" fmla="*/ 195761 h 205711"/>
                    <a:gd name="connsiteX40" fmla="*/ 109496 w 205304"/>
                    <a:gd name="connsiteY40" fmla="*/ 186417 h 205711"/>
                    <a:gd name="connsiteX41" fmla="*/ 109496 w 205304"/>
                    <a:gd name="connsiteY41" fmla="*/ 161968 h 205711"/>
                    <a:gd name="connsiteX42" fmla="*/ 116132 w 205304"/>
                    <a:gd name="connsiteY42" fmla="*/ 152624 h 205711"/>
                    <a:gd name="connsiteX43" fmla="*/ 112279 w 205304"/>
                    <a:gd name="connsiteY43" fmla="*/ 144817 h 205711"/>
                    <a:gd name="connsiteX44" fmla="*/ 116241 w 205304"/>
                    <a:gd name="connsiteY44" fmla="*/ 132929 h 205711"/>
                    <a:gd name="connsiteX45" fmla="*/ 146014 w 205304"/>
                    <a:gd name="connsiteY45" fmla="*/ 142853 h 205711"/>
                    <a:gd name="connsiteX46" fmla="*/ 152630 w 205304"/>
                    <a:gd name="connsiteY46" fmla="*/ 152010 h 205711"/>
                    <a:gd name="connsiteX47" fmla="*/ 152630 w 205304"/>
                    <a:gd name="connsiteY47" fmla="*/ 186414 h 205711"/>
                    <a:gd name="connsiteX48" fmla="*/ 145994 w 205304"/>
                    <a:gd name="connsiteY48" fmla="*/ 195757 h 205711"/>
                    <a:gd name="connsiteX49" fmla="*/ 155948 w 205304"/>
                    <a:gd name="connsiteY49" fmla="*/ 205711 h 205711"/>
                    <a:gd name="connsiteX50" fmla="*/ 165902 w 205304"/>
                    <a:gd name="connsiteY50" fmla="*/ 195757 h 205711"/>
                    <a:gd name="connsiteX51" fmla="*/ 159266 w 205304"/>
                    <a:gd name="connsiteY51" fmla="*/ 186414 h 205711"/>
                    <a:gd name="connsiteX52" fmla="*/ 159266 w 205304"/>
                    <a:gd name="connsiteY52" fmla="*/ 152014 h 205711"/>
                    <a:gd name="connsiteX53" fmla="*/ 165902 w 205304"/>
                    <a:gd name="connsiteY53" fmla="*/ 142671 h 205711"/>
                    <a:gd name="connsiteX54" fmla="*/ 165255 w 205304"/>
                    <a:gd name="connsiteY54" fmla="*/ 139236 h 205711"/>
                    <a:gd name="connsiteX55" fmla="*/ 190715 w 205304"/>
                    <a:gd name="connsiteY55" fmla="*/ 118022 h 205711"/>
                    <a:gd name="connsiteX56" fmla="*/ 195765 w 205304"/>
                    <a:gd name="connsiteY56" fmla="*/ 119445 h 205711"/>
                    <a:gd name="connsiteX57" fmla="*/ 205719 w 205304"/>
                    <a:gd name="connsiteY57" fmla="*/ 109491 h 205711"/>
                    <a:gd name="connsiteX58" fmla="*/ 199083 w 205304"/>
                    <a:gd name="connsiteY58" fmla="*/ 100148 h 205711"/>
                    <a:gd name="connsiteX59" fmla="*/ 199083 w 205304"/>
                    <a:gd name="connsiteY59" fmla="*/ 72380 h 205711"/>
                    <a:gd name="connsiteX60" fmla="*/ 205719 w 205304"/>
                    <a:gd name="connsiteY60" fmla="*/ 63040 h 205711"/>
                    <a:gd name="connsiteX61" fmla="*/ 169220 w 205304"/>
                    <a:gd name="connsiteY61" fmla="*/ 26543 h 205711"/>
                    <a:gd name="connsiteX62" fmla="*/ 172539 w 205304"/>
                    <a:gd name="connsiteY62" fmla="*/ 29861 h 205711"/>
                    <a:gd name="connsiteX63" fmla="*/ 169220 w 205304"/>
                    <a:gd name="connsiteY63" fmla="*/ 33179 h 205711"/>
                    <a:gd name="connsiteX64" fmla="*/ 165902 w 205304"/>
                    <a:gd name="connsiteY64" fmla="*/ 29861 h 205711"/>
                    <a:gd name="connsiteX65" fmla="*/ 169220 w 205304"/>
                    <a:gd name="connsiteY65" fmla="*/ 26543 h 205711"/>
                    <a:gd name="connsiteX66" fmla="*/ 164502 w 205304"/>
                    <a:gd name="connsiteY66" fmla="*/ 38571 h 205711"/>
                    <a:gd name="connsiteX67" fmla="*/ 169220 w 205304"/>
                    <a:gd name="connsiteY67" fmla="*/ 39815 h 205711"/>
                    <a:gd name="connsiteX68" fmla="*/ 172462 w 205304"/>
                    <a:gd name="connsiteY68" fmla="*/ 39228 h 205711"/>
                    <a:gd name="connsiteX69" fmla="*/ 187330 w 205304"/>
                    <a:gd name="connsiteY69" fmla="*/ 57815 h 205711"/>
                    <a:gd name="connsiteX70" fmla="*/ 185811 w 205304"/>
                    <a:gd name="connsiteY70" fmla="*/ 63040 h 205711"/>
                    <a:gd name="connsiteX71" fmla="*/ 185970 w 205304"/>
                    <a:gd name="connsiteY71" fmla="*/ 64603 h 205711"/>
                    <a:gd name="connsiteX72" fmla="*/ 162465 w 205304"/>
                    <a:gd name="connsiteY72" fmla="*/ 77424 h 205711"/>
                    <a:gd name="connsiteX73" fmla="*/ 145347 w 205304"/>
                    <a:gd name="connsiteY73" fmla="*/ 63160 h 205711"/>
                    <a:gd name="connsiteX74" fmla="*/ 145994 w 205304"/>
                    <a:gd name="connsiteY74" fmla="*/ 59723 h 205711"/>
                    <a:gd name="connsiteX75" fmla="*/ 145231 w 205304"/>
                    <a:gd name="connsiteY75" fmla="*/ 55917 h 205711"/>
                    <a:gd name="connsiteX76" fmla="*/ 164502 w 205304"/>
                    <a:gd name="connsiteY76" fmla="*/ 38571 h 205711"/>
                    <a:gd name="connsiteX77" fmla="*/ 122768 w 205304"/>
                    <a:gd name="connsiteY77" fmla="*/ 92902 h 205711"/>
                    <a:gd name="connsiteX78" fmla="*/ 118504 w 205304"/>
                    <a:gd name="connsiteY78" fmla="*/ 93900 h 205711"/>
                    <a:gd name="connsiteX79" fmla="*/ 104446 w 205304"/>
                    <a:gd name="connsiteY79" fmla="*/ 79842 h 205711"/>
                    <a:gd name="connsiteX80" fmla="*/ 129265 w 205304"/>
                    <a:gd name="connsiteY80" fmla="*/ 66972 h 205711"/>
                    <a:gd name="connsiteX81" fmla="*/ 136040 w 205304"/>
                    <a:gd name="connsiteY81" fmla="*/ 69676 h 205711"/>
                    <a:gd name="connsiteX82" fmla="*/ 141090 w 205304"/>
                    <a:gd name="connsiteY82" fmla="*/ 68253 h 205711"/>
                    <a:gd name="connsiteX83" fmla="*/ 156197 w 205304"/>
                    <a:gd name="connsiteY83" fmla="*/ 80841 h 205711"/>
                    <a:gd name="connsiteX84" fmla="*/ 129377 w 205304"/>
                    <a:gd name="connsiteY84" fmla="*/ 95470 h 205711"/>
                    <a:gd name="connsiteX85" fmla="*/ 122768 w 205304"/>
                    <a:gd name="connsiteY85" fmla="*/ 92902 h 205711"/>
                    <a:gd name="connsiteX86" fmla="*/ 126086 w 205304"/>
                    <a:gd name="connsiteY86" fmla="*/ 102856 h 205711"/>
                    <a:gd name="connsiteX87" fmla="*/ 122768 w 205304"/>
                    <a:gd name="connsiteY87" fmla="*/ 106173 h 205711"/>
                    <a:gd name="connsiteX88" fmla="*/ 119450 w 205304"/>
                    <a:gd name="connsiteY88" fmla="*/ 102856 h 205711"/>
                    <a:gd name="connsiteX89" fmla="*/ 122768 w 205304"/>
                    <a:gd name="connsiteY89" fmla="*/ 99538 h 205711"/>
                    <a:gd name="connsiteX90" fmla="*/ 126086 w 205304"/>
                    <a:gd name="connsiteY90" fmla="*/ 102856 h 205711"/>
                    <a:gd name="connsiteX91" fmla="*/ 75920 w 205304"/>
                    <a:gd name="connsiteY91" fmla="*/ 66315 h 205711"/>
                    <a:gd name="connsiteX92" fmla="*/ 81491 w 205304"/>
                    <a:gd name="connsiteY92" fmla="*/ 84265 h 205711"/>
                    <a:gd name="connsiteX93" fmla="*/ 53228 w 205304"/>
                    <a:gd name="connsiteY93" fmla="*/ 98920 h 205711"/>
                    <a:gd name="connsiteX94" fmla="*/ 48981 w 205304"/>
                    <a:gd name="connsiteY94" fmla="*/ 96585 h 205711"/>
                    <a:gd name="connsiteX95" fmla="*/ 44382 w 205304"/>
                    <a:gd name="connsiteY95" fmla="*/ 61322 h 205711"/>
                    <a:gd name="connsiteX96" fmla="*/ 67117 w 205304"/>
                    <a:gd name="connsiteY96" fmla="*/ 60184 h 205711"/>
                    <a:gd name="connsiteX97" fmla="*/ 75920 w 205304"/>
                    <a:gd name="connsiteY97" fmla="*/ 66315 h 205711"/>
                    <a:gd name="connsiteX98" fmla="*/ 72997 w 205304"/>
                    <a:gd name="connsiteY98" fmla="*/ 56405 h 205711"/>
                    <a:gd name="connsiteX99" fmla="*/ 76315 w 205304"/>
                    <a:gd name="connsiteY99" fmla="*/ 53087 h 205711"/>
                    <a:gd name="connsiteX100" fmla="*/ 79633 w 205304"/>
                    <a:gd name="connsiteY100" fmla="*/ 56405 h 205711"/>
                    <a:gd name="connsiteX101" fmla="*/ 76315 w 205304"/>
                    <a:gd name="connsiteY101" fmla="*/ 59723 h 205711"/>
                    <a:gd name="connsiteX102" fmla="*/ 72997 w 205304"/>
                    <a:gd name="connsiteY102" fmla="*/ 56405 h 205711"/>
                    <a:gd name="connsiteX103" fmla="*/ 83485 w 205304"/>
                    <a:gd name="connsiteY103" fmla="*/ 90709 h 205711"/>
                    <a:gd name="connsiteX104" fmla="*/ 91900 w 205304"/>
                    <a:gd name="connsiteY104" fmla="*/ 117826 h 205711"/>
                    <a:gd name="connsiteX105" fmla="*/ 56387 w 205304"/>
                    <a:gd name="connsiteY105" fmla="*/ 105988 h 205711"/>
                    <a:gd name="connsiteX106" fmla="*/ 56267 w 205304"/>
                    <a:gd name="connsiteY106" fmla="*/ 104820 h 205711"/>
                    <a:gd name="connsiteX107" fmla="*/ 83485 w 205304"/>
                    <a:gd name="connsiteY107" fmla="*/ 90709 h 205711"/>
                    <a:gd name="connsiteX108" fmla="*/ 83462 w 205304"/>
                    <a:gd name="connsiteY108" fmla="*/ 68246 h 205711"/>
                    <a:gd name="connsiteX109" fmla="*/ 93343 w 205304"/>
                    <a:gd name="connsiteY109" fmla="*/ 78124 h 205711"/>
                    <a:gd name="connsiteX110" fmla="*/ 87474 w 205304"/>
                    <a:gd name="connsiteY110" fmla="*/ 81166 h 205711"/>
                    <a:gd name="connsiteX111" fmla="*/ 83462 w 205304"/>
                    <a:gd name="connsiteY111" fmla="*/ 68246 h 205711"/>
                    <a:gd name="connsiteX112" fmla="*/ 85274 w 205304"/>
                    <a:gd name="connsiteY112" fmla="*/ 60668 h 205711"/>
                    <a:gd name="connsiteX113" fmla="*/ 86269 w 205304"/>
                    <a:gd name="connsiteY113" fmla="*/ 56405 h 205711"/>
                    <a:gd name="connsiteX114" fmla="*/ 85433 w 205304"/>
                    <a:gd name="connsiteY114" fmla="*/ 52433 h 205711"/>
                    <a:gd name="connsiteX115" fmla="*/ 101187 w 205304"/>
                    <a:gd name="connsiteY115" fmla="*/ 37728 h 205711"/>
                    <a:gd name="connsiteX116" fmla="*/ 126584 w 205304"/>
                    <a:gd name="connsiteY116" fmla="*/ 56773 h 205711"/>
                    <a:gd name="connsiteX117" fmla="*/ 126086 w 205304"/>
                    <a:gd name="connsiteY117" fmla="*/ 59723 h 205711"/>
                    <a:gd name="connsiteX118" fmla="*/ 126222 w 205304"/>
                    <a:gd name="connsiteY118" fmla="*/ 61076 h 205711"/>
                    <a:gd name="connsiteX119" fmla="*/ 99522 w 205304"/>
                    <a:gd name="connsiteY119" fmla="*/ 74919 h 205711"/>
                    <a:gd name="connsiteX120" fmla="*/ 85274 w 205304"/>
                    <a:gd name="connsiteY120" fmla="*/ 60668 h 205711"/>
                    <a:gd name="connsiteX121" fmla="*/ 132722 w 205304"/>
                    <a:gd name="connsiteY121" fmla="*/ 59723 h 205711"/>
                    <a:gd name="connsiteX122" fmla="*/ 136040 w 205304"/>
                    <a:gd name="connsiteY122" fmla="*/ 56405 h 205711"/>
                    <a:gd name="connsiteX123" fmla="*/ 139358 w 205304"/>
                    <a:gd name="connsiteY123" fmla="*/ 59723 h 205711"/>
                    <a:gd name="connsiteX124" fmla="*/ 136040 w 205304"/>
                    <a:gd name="connsiteY124" fmla="*/ 63040 h 205711"/>
                    <a:gd name="connsiteX125" fmla="*/ 132722 w 205304"/>
                    <a:gd name="connsiteY125" fmla="*/ 59723 h 205711"/>
                    <a:gd name="connsiteX126" fmla="*/ 161682 w 205304"/>
                    <a:gd name="connsiteY126" fmla="*/ 85410 h 205711"/>
                    <a:gd name="connsiteX127" fmla="*/ 185456 w 205304"/>
                    <a:gd name="connsiteY127" fmla="*/ 105221 h 205711"/>
                    <a:gd name="connsiteX128" fmla="*/ 133943 w 205304"/>
                    <a:gd name="connsiteY128" fmla="*/ 100540 h 205711"/>
                    <a:gd name="connsiteX129" fmla="*/ 161682 w 205304"/>
                    <a:gd name="connsiteY129" fmla="*/ 85410 h 205711"/>
                    <a:gd name="connsiteX130" fmla="*/ 126086 w 205304"/>
                    <a:gd name="connsiteY130" fmla="*/ 6636 h 205711"/>
                    <a:gd name="connsiteX131" fmla="*/ 129404 w 205304"/>
                    <a:gd name="connsiteY131" fmla="*/ 9954 h 205711"/>
                    <a:gd name="connsiteX132" fmla="*/ 126086 w 205304"/>
                    <a:gd name="connsiteY132" fmla="*/ 13272 h 205711"/>
                    <a:gd name="connsiteX133" fmla="*/ 122768 w 205304"/>
                    <a:gd name="connsiteY133" fmla="*/ 9954 h 205711"/>
                    <a:gd name="connsiteX134" fmla="*/ 126086 w 205304"/>
                    <a:gd name="connsiteY134" fmla="*/ 6636 h 205711"/>
                    <a:gd name="connsiteX135" fmla="*/ 121527 w 205304"/>
                    <a:gd name="connsiteY135" fmla="*/ 18750 h 205711"/>
                    <a:gd name="connsiteX136" fmla="*/ 126086 w 205304"/>
                    <a:gd name="connsiteY136" fmla="*/ 19908 h 205711"/>
                    <a:gd name="connsiteX137" fmla="*/ 133203 w 205304"/>
                    <a:gd name="connsiteY137" fmla="*/ 16892 h 205711"/>
                    <a:gd name="connsiteX138" fmla="*/ 159356 w 205304"/>
                    <a:gd name="connsiteY138" fmla="*/ 28962 h 205711"/>
                    <a:gd name="connsiteX139" fmla="*/ 159266 w 205304"/>
                    <a:gd name="connsiteY139" fmla="*/ 29861 h 205711"/>
                    <a:gd name="connsiteX140" fmla="*/ 160029 w 205304"/>
                    <a:gd name="connsiteY140" fmla="*/ 33670 h 205711"/>
                    <a:gd name="connsiteX141" fmla="*/ 140758 w 205304"/>
                    <a:gd name="connsiteY141" fmla="*/ 51013 h 205711"/>
                    <a:gd name="connsiteX142" fmla="*/ 136040 w 205304"/>
                    <a:gd name="connsiteY142" fmla="*/ 49769 h 205711"/>
                    <a:gd name="connsiteX143" fmla="*/ 130529 w 205304"/>
                    <a:gd name="connsiteY143" fmla="*/ 51444 h 205711"/>
                    <a:gd name="connsiteX144" fmla="*/ 106115 w 205304"/>
                    <a:gd name="connsiteY144" fmla="*/ 33133 h 205711"/>
                    <a:gd name="connsiteX145" fmla="*/ 121527 w 205304"/>
                    <a:gd name="connsiteY145" fmla="*/ 18750 h 205711"/>
                    <a:gd name="connsiteX146" fmla="*/ 116742 w 205304"/>
                    <a:gd name="connsiteY146" fmla="*/ 13272 h 205711"/>
                    <a:gd name="connsiteX147" fmla="*/ 116968 w 205304"/>
                    <a:gd name="connsiteY147" fmla="*/ 13922 h 205711"/>
                    <a:gd name="connsiteX148" fmla="*/ 100719 w 205304"/>
                    <a:gd name="connsiteY148" fmla="*/ 29085 h 205711"/>
                    <a:gd name="connsiteX149" fmla="*/ 79633 w 205304"/>
                    <a:gd name="connsiteY149" fmla="*/ 13272 h 205711"/>
                    <a:gd name="connsiteX150" fmla="*/ 116742 w 205304"/>
                    <a:gd name="connsiteY150" fmla="*/ 13272 h 205711"/>
                    <a:gd name="connsiteX151" fmla="*/ 69679 w 205304"/>
                    <a:gd name="connsiteY151" fmla="*/ 6636 h 205711"/>
                    <a:gd name="connsiteX152" fmla="*/ 72997 w 205304"/>
                    <a:gd name="connsiteY152" fmla="*/ 9954 h 205711"/>
                    <a:gd name="connsiteX153" fmla="*/ 69679 w 205304"/>
                    <a:gd name="connsiteY153" fmla="*/ 13272 h 205711"/>
                    <a:gd name="connsiteX154" fmla="*/ 66361 w 205304"/>
                    <a:gd name="connsiteY154" fmla="*/ 9954 h 205711"/>
                    <a:gd name="connsiteX155" fmla="*/ 69679 w 205304"/>
                    <a:gd name="connsiteY155" fmla="*/ 6636 h 205711"/>
                    <a:gd name="connsiteX156" fmla="*/ 46453 w 205304"/>
                    <a:gd name="connsiteY156" fmla="*/ 26543 h 205711"/>
                    <a:gd name="connsiteX157" fmla="*/ 46330 w 205304"/>
                    <a:gd name="connsiteY157" fmla="*/ 25339 h 205711"/>
                    <a:gd name="connsiteX158" fmla="*/ 62787 w 205304"/>
                    <a:gd name="connsiteY158" fmla="*/ 17111 h 205711"/>
                    <a:gd name="connsiteX159" fmla="*/ 69679 w 205304"/>
                    <a:gd name="connsiteY159" fmla="*/ 19908 h 205711"/>
                    <a:gd name="connsiteX160" fmla="*/ 75190 w 205304"/>
                    <a:gd name="connsiteY160" fmla="*/ 18232 h 205711"/>
                    <a:gd name="connsiteX161" fmla="*/ 95792 w 205304"/>
                    <a:gd name="connsiteY161" fmla="*/ 33684 h 205711"/>
                    <a:gd name="connsiteX162" fmla="*/ 80874 w 205304"/>
                    <a:gd name="connsiteY162" fmla="*/ 47606 h 205711"/>
                    <a:gd name="connsiteX163" fmla="*/ 76315 w 205304"/>
                    <a:gd name="connsiteY163" fmla="*/ 46451 h 205711"/>
                    <a:gd name="connsiteX164" fmla="*/ 66825 w 205304"/>
                    <a:gd name="connsiteY164" fmla="*/ 53555 h 205711"/>
                    <a:gd name="connsiteX165" fmla="*/ 43520 w 205304"/>
                    <a:gd name="connsiteY165" fmla="*/ 54719 h 205711"/>
                    <a:gd name="connsiteX166" fmla="*/ 40998 w 205304"/>
                    <a:gd name="connsiteY166" fmla="*/ 35372 h 205711"/>
                    <a:gd name="connsiteX167" fmla="*/ 46453 w 205304"/>
                    <a:gd name="connsiteY167" fmla="*/ 26543 h 205711"/>
                    <a:gd name="connsiteX168" fmla="*/ 36499 w 205304"/>
                    <a:gd name="connsiteY168" fmla="*/ 23225 h 205711"/>
                    <a:gd name="connsiteX169" fmla="*/ 39817 w 205304"/>
                    <a:gd name="connsiteY169" fmla="*/ 26543 h 205711"/>
                    <a:gd name="connsiteX170" fmla="*/ 36499 w 205304"/>
                    <a:gd name="connsiteY170" fmla="*/ 29861 h 205711"/>
                    <a:gd name="connsiteX171" fmla="*/ 33180 w 205304"/>
                    <a:gd name="connsiteY171" fmla="*/ 26543 h 205711"/>
                    <a:gd name="connsiteX172" fmla="*/ 36499 w 205304"/>
                    <a:gd name="connsiteY172" fmla="*/ 23225 h 205711"/>
                    <a:gd name="connsiteX173" fmla="*/ 33253 w 205304"/>
                    <a:gd name="connsiteY173" fmla="*/ 35910 h 205711"/>
                    <a:gd name="connsiteX174" fmla="*/ 34418 w 205304"/>
                    <a:gd name="connsiteY174" fmla="*/ 36271 h 205711"/>
                    <a:gd name="connsiteX175" fmla="*/ 36867 w 205304"/>
                    <a:gd name="connsiteY175" fmla="*/ 55054 h 205711"/>
                    <a:gd name="connsiteX176" fmla="*/ 19152 w 205304"/>
                    <a:gd name="connsiteY176" fmla="*/ 55940 h 205711"/>
                    <a:gd name="connsiteX177" fmla="*/ 18385 w 205304"/>
                    <a:gd name="connsiteY177" fmla="*/ 54494 h 205711"/>
                    <a:gd name="connsiteX178" fmla="*/ 33253 w 205304"/>
                    <a:gd name="connsiteY178" fmla="*/ 35910 h 205711"/>
                    <a:gd name="connsiteX179" fmla="*/ 9954 w 205304"/>
                    <a:gd name="connsiteY179" fmla="*/ 56405 h 205711"/>
                    <a:gd name="connsiteX180" fmla="*/ 13272 w 205304"/>
                    <a:gd name="connsiteY180" fmla="*/ 59723 h 205711"/>
                    <a:gd name="connsiteX181" fmla="*/ 9954 w 205304"/>
                    <a:gd name="connsiteY181" fmla="*/ 63040 h 205711"/>
                    <a:gd name="connsiteX182" fmla="*/ 6636 w 205304"/>
                    <a:gd name="connsiteY182" fmla="*/ 59723 h 205711"/>
                    <a:gd name="connsiteX183" fmla="*/ 9954 w 205304"/>
                    <a:gd name="connsiteY183" fmla="*/ 56405 h 205711"/>
                    <a:gd name="connsiteX184" fmla="*/ 9954 w 205304"/>
                    <a:gd name="connsiteY184" fmla="*/ 102856 h 205711"/>
                    <a:gd name="connsiteX185" fmla="*/ 6636 w 205304"/>
                    <a:gd name="connsiteY185" fmla="*/ 99538 h 205711"/>
                    <a:gd name="connsiteX186" fmla="*/ 9954 w 205304"/>
                    <a:gd name="connsiteY186" fmla="*/ 96220 h 205711"/>
                    <a:gd name="connsiteX187" fmla="*/ 13272 w 205304"/>
                    <a:gd name="connsiteY187" fmla="*/ 99538 h 205711"/>
                    <a:gd name="connsiteX188" fmla="*/ 9954 w 205304"/>
                    <a:gd name="connsiteY188" fmla="*/ 102856 h 205711"/>
                    <a:gd name="connsiteX189" fmla="*/ 37859 w 205304"/>
                    <a:gd name="connsiteY189" fmla="*/ 101240 h 205711"/>
                    <a:gd name="connsiteX190" fmla="*/ 19749 w 205304"/>
                    <a:gd name="connsiteY190" fmla="*/ 97948 h 205711"/>
                    <a:gd name="connsiteX191" fmla="*/ 13272 w 205304"/>
                    <a:gd name="connsiteY191" fmla="*/ 90194 h 205711"/>
                    <a:gd name="connsiteX192" fmla="*/ 13272 w 205304"/>
                    <a:gd name="connsiteY192" fmla="*/ 69062 h 205711"/>
                    <a:gd name="connsiteX193" fmla="*/ 19444 w 205304"/>
                    <a:gd name="connsiteY193" fmla="*/ 62569 h 205711"/>
                    <a:gd name="connsiteX194" fmla="*/ 37733 w 205304"/>
                    <a:gd name="connsiteY194" fmla="*/ 61654 h 205711"/>
                    <a:gd name="connsiteX195" fmla="*/ 42358 w 205304"/>
                    <a:gd name="connsiteY195" fmla="*/ 97122 h 205711"/>
                    <a:gd name="connsiteX196" fmla="*/ 37859 w 205304"/>
                    <a:gd name="connsiteY196" fmla="*/ 101240 h 205711"/>
                    <a:gd name="connsiteX197" fmla="*/ 46453 w 205304"/>
                    <a:gd name="connsiteY197" fmla="*/ 109491 h 205711"/>
                    <a:gd name="connsiteX198" fmla="*/ 43135 w 205304"/>
                    <a:gd name="connsiteY198" fmla="*/ 106173 h 205711"/>
                    <a:gd name="connsiteX199" fmla="*/ 46453 w 205304"/>
                    <a:gd name="connsiteY199" fmla="*/ 102856 h 205711"/>
                    <a:gd name="connsiteX200" fmla="*/ 49771 w 205304"/>
                    <a:gd name="connsiteY200" fmla="*/ 106173 h 205711"/>
                    <a:gd name="connsiteX201" fmla="*/ 46453 w 205304"/>
                    <a:gd name="connsiteY201" fmla="*/ 109491 h 205711"/>
                    <a:gd name="connsiteX202" fmla="*/ 59725 w 205304"/>
                    <a:gd name="connsiteY202" fmla="*/ 142671 h 205711"/>
                    <a:gd name="connsiteX203" fmla="*/ 56407 w 205304"/>
                    <a:gd name="connsiteY203" fmla="*/ 139353 h 205711"/>
                    <a:gd name="connsiteX204" fmla="*/ 59725 w 205304"/>
                    <a:gd name="connsiteY204" fmla="*/ 136035 h 205711"/>
                    <a:gd name="connsiteX205" fmla="*/ 63043 w 205304"/>
                    <a:gd name="connsiteY205" fmla="*/ 139353 h 205711"/>
                    <a:gd name="connsiteX206" fmla="*/ 59725 w 205304"/>
                    <a:gd name="connsiteY206" fmla="*/ 142671 h 205711"/>
                    <a:gd name="connsiteX207" fmla="*/ 98095 w 205304"/>
                    <a:gd name="connsiteY207" fmla="*/ 146861 h 205711"/>
                    <a:gd name="connsiteX208" fmla="*/ 69619 w 205304"/>
                    <a:gd name="connsiteY208" fmla="*/ 138726 h 205711"/>
                    <a:gd name="connsiteX209" fmla="*/ 59725 w 205304"/>
                    <a:gd name="connsiteY209" fmla="*/ 129399 h 205711"/>
                    <a:gd name="connsiteX210" fmla="*/ 59333 w 205304"/>
                    <a:gd name="connsiteY210" fmla="*/ 129439 h 205711"/>
                    <a:gd name="connsiteX211" fmla="*/ 53003 w 205304"/>
                    <a:gd name="connsiteY211" fmla="*/ 113609 h 205711"/>
                    <a:gd name="connsiteX212" fmla="*/ 54263 w 205304"/>
                    <a:gd name="connsiteY212" fmla="*/ 112272 h 205711"/>
                    <a:gd name="connsiteX213" fmla="*/ 94325 w 205304"/>
                    <a:gd name="connsiteY213" fmla="*/ 125626 h 205711"/>
                    <a:gd name="connsiteX214" fmla="*/ 100242 w 205304"/>
                    <a:gd name="connsiteY214" fmla="*/ 144685 h 205711"/>
                    <a:gd name="connsiteX215" fmla="*/ 98095 w 205304"/>
                    <a:gd name="connsiteY215" fmla="*/ 146861 h 205711"/>
                    <a:gd name="connsiteX216" fmla="*/ 106178 w 205304"/>
                    <a:gd name="connsiteY216" fmla="*/ 199075 h 205711"/>
                    <a:gd name="connsiteX217" fmla="*/ 102860 w 205304"/>
                    <a:gd name="connsiteY217" fmla="*/ 195757 h 205711"/>
                    <a:gd name="connsiteX218" fmla="*/ 106178 w 205304"/>
                    <a:gd name="connsiteY218" fmla="*/ 192439 h 205711"/>
                    <a:gd name="connsiteX219" fmla="*/ 109496 w 205304"/>
                    <a:gd name="connsiteY219" fmla="*/ 195757 h 205711"/>
                    <a:gd name="connsiteX220" fmla="*/ 106178 w 205304"/>
                    <a:gd name="connsiteY220" fmla="*/ 199075 h 205711"/>
                    <a:gd name="connsiteX221" fmla="*/ 106178 w 205304"/>
                    <a:gd name="connsiteY221" fmla="*/ 155942 h 205711"/>
                    <a:gd name="connsiteX222" fmla="*/ 102860 w 205304"/>
                    <a:gd name="connsiteY222" fmla="*/ 152624 h 205711"/>
                    <a:gd name="connsiteX223" fmla="*/ 106178 w 205304"/>
                    <a:gd name="connsiteY223" fmla="*/ 149306 h 205711"/>
                    <a:gd name="connsiteX224" fmla="*/ 109496 w 205304"/>
                    <a:gd name="connsiteY224" fmla="*/ 152624 h 205711"/>
                    <a:gd name="connsiteX225" fmla="*/ 106178 w 205304"/>
                    <a:gd name="connsiteY225" fmla="*/ 155942 h 205711"/>
                    <a:gd name="connsiteX226" fmla="*/ 106290 w 205304"/>
                    <a:gd name="connsiteY226" fmla="*/ 141795 h 205711"/>
                    <a:gd name="connsiteX227" fmla="*/ 102073 w 205304"/>
                    <a:gd name="connsiteY227" fmla="*/ 128211 h 205711"/>
                    <a:gd name="connsiteX228" fmla="*/ 109944 w 205304"/>
                    <a:gd name="connsiteY228" fmla="*/ 130836 h 205711"/>
                    <a:gd name="connsiteX229" fmla="*/ 106290 w 205304"/>
                    <a:gd name="connsiteY229" fmla="*/ 141795 h 205711"/>
                    <a:gd name="connsiteX230" fmla="*/ 112044 w 205304"/>
                    <a:gd name="connsiteY230" fmla="*/ 124538 h 205711"/>
                    <a:gd name="connsiteX231" fmla="*/ 99654 w 205304"/>
                    <a:gd name="connsiteY231" fmla="*/ 120407 h 205711"/>
                    <a:gd name="connsiteX232" fmla="*/ 89474 w 205304"/>
                    <a:gd name="connsiteY232" fmla="*/ 87606 h 205711"/>
                    <a:gd name="connsiteX233" fmla="*/ 98267 w 205304"/>
                    <a:gd name="connsiteY233" fmla="*/ 83048 h 205711"/>
                    <a:gd name="connsiteX234" fmla="*/ 113812 w 205304"/>
                    <a:gd name="connsiteY234" fmla="*/ 98592 h 205711"/>
                    <a:gd name="connsiteX235" fmla="*/ 112814 w 205304"/>
                    <a:gd name="connsiteY235" fmla="*/ 102856 h 205711"/>
                    <a:gd name="connsiteX236" fmla="*/ 116669 w 205304"/>
                    <a:gd name="connsiteY236" fmla="*/ 110663 h 205711"/>
                    <a:gd name="connsiteX237" fmla="*/ 112044 w 205304"/>
                    <a:gd name="connsiteY237" fmla="*/ 124538 h 205711"/>
                    <a:gd name="connsiteX238" fmla="*/ 155948 w 205304"/>
                    <a:gd name="connsiteY238" fmla="*/ 199075 h 205711"/>
                    <a:gd name="connsiteX239" fmla="*/ 152630 w 205304"/>
                    <a:gd name="connsiteY239" fmla="*/ 195757 h 205711"/>
                    <a:gd name="connsiteX240" fmla="*/ 155948 w 205304"/>
                    <a:gd name="connsiteY240" fmla="*/ 192439 h 205711"/>
                    <a:gd name="connsiteX241" fmla="*/ 159266 w 205304"/>
                    <a:gd name="connsiteY241" fmla="*/ 195757 h 205711"/>
                    <a:gd name="connsiteX242" fmla="*/ 155948 w 205304"/>
                    <a:gd name="connsiteY242" fmla="*/ 199075 h 205711"/>
                    <a:gd name="connsiteX243" fmla="*/ 155948 w 205304"/>
                    <a:gd name="connsiteY243" fmla="*/ 145988 h 205711"/>
                    <a:gd name="connsiteX244" fmla="*/ 152630 w 205304"/>
                    <a:gd name="connsiteY244" fmla="*/ 142671 h 205711"/>
                    <a:gd name="connsiteX245" fmla="*/ 155948 w 205304"/>
                    <a:gd name="connsiteY245" fmla="*/ 139353 h 205711"/>
                    <a:gd name="connsiteX246" fmla="*/ 159266 w 205304"/>
                    <a:gd name="connsiteY246" fmla="*/ 142671 h 205711"/>
                    <a:gd name="connsiteX247" fmla="*/ 155948 w 205304"/>
                    <a:gd name="connsiteY247" fmla="*/ 145988 h 205711"/>
                    <a:gd name="connsiteX248" fmla="*/ 160998 w 205304"/>
                    <a:gd name="connsiteY248" fmla="*/ 134137 h 205711"/>
                    <a:gd name="connsiteX249" fmla="*/ 155948 w 205304"/>
                    <a:gd name="connsiteY249" fmla="*/ 132717 h 205711"/>
                    <a:gd name="connsiteX250" fmla="*/ 148141 w 205304"/>
                    <a:gd name="connsiteY250" fmla="*/ 136572 h 205711"/>
                    <a:gd name="connsiteX251" fmla="*/ 118338 w 205304"/>
                    <a:gd name="connsiteY251" fmla="*/ 126638 h 205711"/>
                    <a:gd name="connsiteX252" fmla="*/ 122954 w 205304"/>
                    <a:gd name="connsiteY252" fmla="*/ 112789 h 205711"/>
                    <a:gd name="connsiteX253" fmla="*/ 131783 w 205304"/>
                    <a:gd name="connsiteY253" fmla="*/ 107006 h 205711"/>
                    <a:gd name="connsiteX254" fmla="*/ 186152 w 205304"/>
                    <a:gd name="connsiteY254" fmla="*/ 111947 h 205711"/>
                    <a:gd name="connsiteX255" fmla="*/ 186458 w 205304"/>
                    <a:gd name="connsiteY255" fmla="*/ 112922 h 205711"/>
                    <a:gd name="connsiteX256" fmla="*/ 160998 w 205304"/>
                    <a:gd name="connsiteY256" fmla="*/ 134137 h 205711"/>
                    <a:gd name="connsiteX257" fmla="*/ 167950 w 205304"/>
                    <a:gd name="connsiteY257" fmla="*/ 81989 h 205711"/>
                    <a:gd name="connsiteX258" fmla="*/ 189155 w 205304"/>
                    <a:gd name="connsiteY258" fmla="*/ 70423 h 205711"/>
                    <a:gd name="connsiteX259" fmla="*/ 192450 w 205304"/>
                    <a:gd name="connsiteY259" fmla="*/ 72380 h 205711"/>
                    <a:gd name="connsiteX260" fmla="*/ 192450 w 205304"/>
                    <a:gd name="connsiteY260" fmla="*/ 100148 h 205711"/>
                    <a:gd name="connsiteX261" fmla="*/ 190715 w 205304"/>
                    <a:gd name="connsiteY261" fmla="*/ 100961 h 205711"/>
                    <a:gd name="connsiteX262" fmla="*/ 167950 w 205304"/>
                    <a:gd name="connsiteY262" fmla="*/ 81989 h 205711"/>
                    <a:gd name="connsiteX263" fmla="*/ 195765 w 205304"/>
                    <a:gd name="connsiteY263" fmla="*/ 112809 h 205711"/>
                    <a:gd name="connsiteX264" fmla="*/ 192447 w 205304"/>
                    <a:gd name="connsiteY264" fmla="*/ 109491 h 205711"/>
                    <a:gd name="connsiteX265" fmla="*/ 195765 w 205304"/>
                    <a:gd name="connsiteY265" fmla="*/ 106173 h 205711"/>
                    <a:gd name="connsiteX266" fmla="*/ 199083 w 205304"/>
                    <a:gd name="connsiteY266" fmla="*/ 109491 h 205711"/>
                    <a:gd name="connsiteX267" fmla="*/ 195765 w 205304"/>
                    <a:gd name="connsiteY267" fmla="*/ 112809 h 205711"/>
                    <a:gd name="connsiteX268" fmla="*/ 195765 w 205304"/>
                    <a:gd name="connsiteY268" fmla="*/ 66358 h 205711"/>
                    <a:gd name="connsiteX269" fmla="*/ 192447 w 205304"/>
                    <a:gd name="connsiteY269" fmla="*/ 63040 h 205711"/>
                    <a:gd name="connsiteX270" fmla="*/ 195765 w 205304"/>
                    <a:gd name="connsiteY270" fmla="*/ 59723 h 205711"/>
                    <a:gd name="connsiteX271" fmla="*/ 199083 w 205304"/>
                    <a:gd name="connsiteY271" fmla="*/ 63040 h 205711"/>
                    <a:gd name="connsiteX272" fmla="*/ 195765 w 205304"/>
                    <a:gd name="connsiteY272" fmla="*/ 66358 h 20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Lst>
                  <a:rect l="l" t="t" r="r" b="b"/>
                  <a:pathLst>
                    <a:path w="205304" h="205711">
                      <a:moveTo>
                        <a:pt x="205719" y="63040"/>
                      </a:moveTo>
                      <a:cubicBezTo>
                        <a:pt x="205719" y="57553"/>
                        <a:pt x="201253" y="53087"/>
                        <a:pt x="195765" y="53087"/>
                      </a:cubicBezTo>
                      <a:cubicBezTo>
                        <a:pt x="194623" y="53087"/>
                        <a:pt x="193542" y="53319"/>
                        <a:pt x="192520" y="53674"/>
                      </a:cubicBezTo>
                      <a:lnTo>
                        <a:pt x="177652" y="35090"/>
                      </a:lnTo>
                      <a:cubicBezTo>
                        <a:pt x="178601" y="33567"/>
                        <a:pt x="179175" y="31786"/>
                        <a:pt x="179175" y="29861"/>
                      </a:cubicBezTo>
                      <a:cubicBezTo>
                        <a:pt x="179175" y="24373"/>
                        <a:pt x="174709" y="19908"/>
                        <a:pt x="169220" y="19908"/>
                      </a:cubicBezTo>
                      <a:cubicBezTo>
                        <a:pt x="166430" y="19908"/>
                        <a:pt x="163915" y="21069"/>
                        <a:pt x="162107" y="22920"/>
                      </a:cubicBezTo>
                      <a:lnTo>
                        <a:pt x="135950" y="10850"/>
                      </a:lnTo>
                      <a:cubicBezTo>
                        <a:pt x="135977" y="10551"/>
                        <a:pt x="136040" y="10262"/>
                        <a:pt x="136040" y="9954"/>
                      </a:cubicBezTo>
                      <a:cubicBezTo>
                        <a:pt x="136040" y="4466"/>
                        <a:pt x="131574" y="0"/>
                        <a:pt x="126086" y="0"/>
                      </a:cubicBezTo>
                      <a:cubicBezTo>
                        <a:pt x="121766" y="0"/>
                        <a:pt x="118116" y="2784"/>
                        <a:pt x="116742" y="6636"/>
                      </a:cubicBezTo>
                      <a:lnTo>
                        <a:pt x="79023" y="6636"/>
                      </a:lnTo>
                      <a:cubicBezTo>
                        <a:pt x="77649" y="2784"/>
                        <a:pt x="73999" y="0"/>
                        <a:pt x="69679" y="0"/>
                      </a:cubicBezTo>
                      <a:cubicBezTo>
                        <a:pt x="64191" y="0"/>
                        <a:pt x="59725" y="4466"/>
                        <a:pt x="59725" y="9954"/>
                      </a:cubicBezTo>
                      <a:cubicBezTo>
                        <a:pt x="59725" y="10365"/>
                        <a:pt x="59798" y="10760"/>
                        <a:pt x="59848" y="11161"/>
                      </a:cubicBezTo>
                      <a:lnTo>
                        <a:pt x="43390" y="19390"/>
                      </a:lnTo>
                      <a:cubicBezTo>
                        <a:pt x="41598" y="17665"/>
                        <a:pt x="39176" y="16590"/>
                        <a:pt x="36499" y="16590"/>
                      </a:cubicBezTo>
                      <a:cubicBezTo>
                        <a:pt x="31010" y="16590"/>
                        <a:pt x="26544" y="21056"/>
                        <a:pt x="26544" y="26543"/>
                      </a:cubicBezTo>
                      <a:cubicBezTo>
                        <a:pt x="26544" y="28468"/>
                        <a:pt x="27118" y="30249"/>
                        <a:pt x="28067" y="31772"/>
                      </a:cubicBezTo>
                      <a:lnTo>
                        <a:pt x="13199" y="50356"/>
                      </a:lnTo>
                      <a:cubicBezTo>
                        <a:pt x="12177" y="50001"/>
                        <a:pt x="11096" y="49769"/>
                        <a:pt x="9954" y="49769"/>
                      </a:cubicBezTo>
                      <a:cubicBezTo>
                        <a:pt x="4466" y="49769"/>
                        <a:pt x="0" y="54235"/>
                        <a:pt x="0" y="59723"/>
                      </a:cubicBezTo>
                      <a:cubicBezTo>
                        <a:pt x="0" y="64042"/>
                        <a:pt x="2784" y="67692"/>
                        <a:pt x="6636" y="69066"/>
                      </a:cubicBezTo>
                      <a:lnTo>
                        <a:pt x="6636" y="90198"/>
                      </a:lnTo>
                      <a:cubicBezTo>
                        <a:pt x="2784" y="91568"/>
                        <a:pt x="0" y="95218"/>
                        <a:pt x="0" y="99538"/>
                      </a:cubicBezTo>
                      <a:cubicBezTo>
                        <a:pt x="0" y="105025"/>
                        <a:pt x="4466" y="109491"/>
                        <a:pt x="9954" y="109491"/>
                      </a:cubicBezTo>
                      <a:cubicBezTo>
                        <a:pt x="13640" y="109491"/>
                        <a:pt x="16826" y="107454"/>
                        <a:pt x="18548" y="104471"/>
                      </a:cubicBezTo>
                      <a:lnTo>
                        <a:pt x="36661" y="107763"/>
                      </a:lnTo>
                      <a:cubicBezTo>
                        <a:pt x="37428" y="112494"/>
                        <a:pt x="41509" y="116127"/>
                        <a:pt x="46453" y="116127"/>
                      </a:cubicBezTo>
                      <a:cubicBezTo>
                        <a:pt x="46585" y="116127"/>
                        <a:pt x="46711" y="116094"/>
                        <a:pt x="46844" y="116087"/>
                      </a:cubicBezTo>
                      <a:lnTo>
                        <a:pt x="53175" y="131917"/>
                      </a:lnTo>
                      <a:cubicBezTo>
                        <a:pt x="51105" y="133742"/>
                        <a:pt x="49771" y="136383"/>
                        <a:pt x="49771" y="139353"/>
                      </a:cubicBezTo>
                      <a:cubicBezTo>
                        <a:pt x="49771" y="144840"/>
                        <a:pt x="54237" y="149306"/>
                        <a:pt x="59725" y="149306"/>
                      </a:cubicBezTo>
                      <a:cubicBezTo>
                        <a:pt x="63063" y="149306"/>
                        <a:pt x="66006" y="147641"/>
                        <a:pt x="67811" y="145116"/>
                      </a:cubicBezTo>
                      <a:lnTo>
                        <a:pt x="96286" y="153251"/>
                      </a:lnTo>
                      <a:cubicBezTo>
                        <a:pt x="96542" y="157293"/>
                        <a:pt x="99196" y="160660"/>
                        <a:pt x="102860" y="161968"/>
                      </a:cubicBezTo>
                      <a:lnTo>
                        <a:pt x="102860" y="186417"/>
                      </a:lnTo>
                      <a:cubicBezTo>
                        <a:pt x="99007" y="187791"/>
                        <a:pt x="96223" y="191441"/>
                        <a:pt x="96223" y="195761"/>
                      </a:cubicBezTo>
                      <a:cubicBezTo>
                        <a:pt x="96223" y="201248"/>
                        <a:pt x="100690" y="205714"/>
                        <a:pt x="106178" y="205714"/>
                      </a:cubicBezTo>
                      <a:cubicBezTo>
                        <a:pt x="111666" y="205714"/>
                        <a:pt x="116132" y="201248"/>
                        <a:pt x="116132" y="195761"/>
                      </a:cubicBezTo>
                      <a:cubicBezTo>
                        <a:pt x="116132" y="191441"/>
                        <a:pt x="113348" y="187791"/>
                        <a:pt x="109496" y="186417"/>
                      </a:cubicBezTo>
                      <a:lnTo>
                        <a:pt x="109496" y="161968"/>
                      </a:lnTo>
                      <a:cubicBezTo>
                        <a:pt x="113348" y="160594"/>
                        <a:pt x="116132" y="156944"/>
                        <a:pt x="116132" y="152624"/>
                      </a:cubicBezTo>
                      <a:cubicBezTo>
                        <a:pt x="116132" y="149446"/>
                        <a:pt x="114605" y="146642"/>
                        <a:pt x="112279" y="144817"/>
                      </a:cubicBezTo>
                      <a:lnTo>
                        <a:pt x="116241" y="132929"/>
                      </a:lnTo>
                      <a:lnTo>
                        <a:pt x="146014" y="142853"/>
                      </a:lnTo>
                      <a:cubicBezTo>
                        <a:pt x="146094" y="147090"/>
                        <a:pt x="148834" y="150657"/>
                        <a:pt x="152630" y="152010"/>
                      </a:cubicBezTo>
                      <a:lnTo>
                        <a:pt x="152630" y="186414"/>
                      </a:lnTo>
                      <a:cubicBezTo>
                        <a:pt x="148778" y="187788"/>
                        <a:pt x="145994" y="191437"/>
                        <a:pt x="145994" y="195757"/>
                      </a:cubicBezTo>
                      <a:cubicBezTo>
                        <a:pt x="145994" y="201245"/>
                        <a:pt x="150460" y="205711"/>
                        <a:pt x="155948" y="205711"/>
                      </a:cubicBezTo>
                      <a:cubicBezTo>
                        <a:pt x="161436" y="205711"/>
                        <a:pt x="165902" y="201245"/>
                        <a:pt x="165902" y="195757"/>
                      </a:cubicBezTo>
                      <a:cubicBezTo>
                        <a:pt x="165902" y="191437"/>
                        <a:pt x="163119" y="187788"/>
                        <a:pt x="159266" y="186414"/>
                      </a:cubicBezTo>
                      <a:lnTo>
                        <a:pt x="159266" y="152014"/>
                      </a:lnTo>
                      <a:cubicBezTo>
                        <a:pt x="163119" y="150640"/>
                        <a:pt x="165902" y="146990"/>
                        <a:pt x="165902" y="142671"/>
                      </a:cubicBezTo>
                      <a:cubicBezTo>
                        <a:pt x="165902" y="141459"/>
                        <a:pt x="165654" y="140312"/>
                        <a:pt x="165255" y="139236"/>
                      </a:cubicBezTo>
                      <a:lnTo>
                        <a:pt x="190715" y="118022"/>
                      </a:lnTo>
                      <a:cubicBezTo>
                        <a:pt x="192198" y="118904"/>
                        <a:pt x="193913" y="119445"/>
                        <a:pt x="195765" y="119445"/>
                      </a:cubicBezTo>
                      <a:cubicBezTo>
                        <a:pt x="201253" y="119445"/>
                        <a:pt x="205719" y="114979"/>
                        <a:pt x="205719" y="109491"/>
                      </a:cubicBezTo>
                      <a:cubicBezTo>
                        <a:pt x="205719" y="105171"/>
                        <a:pt x="202935" y="101522"/>
                        <a:pt x="199083" y="100148"/>
                      </a:cubicBezTo>
                      <a:lnTo>
                        <a:pt x="199083" y="72380"/>
                      </a:lnTo>
                      <a:cubicBezTo>
                        <a:pt x="202935" y="71010"/>
                        <a:pt x="205719" y="67360"/>
                        <a:pt x="205719" y="63040"/>
                      </a:cubicBezTo>
                      <a:close/>
                      <a:moveTo>
                        <a:pt x="169220" y="26543"/>
                      </a:moveTo>
                      <a:cubicBezTo>
                        <a:pt x="171049" y="26543"/>
                        <a:pt x="172539" y="28030"/>
                        <a:pt x="172539" y="29861"/>
                      </a:cubicBezTo>
                      <a:cubicBezTo>
                        <a:pt x="172539" y="31693"/>
                        <a:pt x="171049" y="33179"/>
                        <a:pt x="169220" y="33179"/>
                      </a:cubicBezTo>
                      <a:cubicBezTo>
                        <a:pt x="167392" y="33179"/>
                        <a:pt x="165902" y="31693"/>
                        <a:pt x="165902" y="29861"/>
                      </a:cubicBezTo>
                      <a:cubicBezTo>
                        <a:pt x="165902" y="28030"/>
                        <a:pt x="167392" y="26543"/>
                        <a:pt x="169220" y="26543"/>
                      </a:cubicBezTo>
                      <a:close/>
                      <a:moveTo>
                        <a:pt x="164502" y="38571"/>
                      </a:moveTo>
                      <a:cubicBezTo>
                        <a:pt x="165912" y="39341"/>
                        <a:pt x="167505" y="39815"/>
                        <a:pt x="169220" y="39815"/>
                      </a:cubicBezTo>
                      <a:cubicBezTo>
                        <a:pt x="170362" y="39815"/>
                        <a:pt x="171440" y="39583"/>
                        <a:pt x="172462" y="39228"/>
                      </a:cubicBezTo>
                      <a:lnTo>
                        <a:pt x="187330" y="57815"/>
                      </a:lnTo>
                      <a:cubicBezTo>
                        <a:pt x="186385" y="59338"/>
                        <a:pt x="185811" y="61116"/>
                        <a:pt x="185811" y="63040"/>
                      </a:cubicBezTo>
                      <a:cubicBezTo>
                        <a:pt x="185811" y="63575"/>
                        <a:pt x="185887" y="64089"/>
                        <a:pt x="185970" y="64603"/>
                      </a:cubicBezTo>
                      <a:lnTo>
                        <a:pt x="162465" y="77424"/>
                      </a:lnTo>
                      <a:lnTo>
                        <a:pt x="145347" y="63160"/>
                      </a:lnTo>
                      <a:cubicBezTo>
                        <a:pt x="145745" y="62082"/>
                        <a:pt x="145994" y="60934"/>
                        <a:pt x="145994" y="59723"/>
                      </a:cubicBezTo>
                      <a:cubicBezTo>
                        <a:pt x="145994" y="58375"/>
                        <a:pt x="145719" y="57088"/>
                        <a:pt x="145231" y="55917"/>
                      </a:cubicBezTo>
                      <a:lnTo>
                        <a:pt x="164502" y="38571"/>
                      </a:lnTo>
                      <a:close/>
                      <a:moveTo>
                        <a:pt x="122768" y="92902"/>
                      </a:moveTo>
                      <a:cubicBezTo>
                        <a:pt x="121235" y="92902"/>
                        <a:pt x="119801" y="93277"/>
                        <a:pt x="118504" y="93900"/>
                      </a:cubicBezTo>
                      <a:lnTo>
                        <a:pt x="104446" y="79842"/>
                      </a:lnTo>
                      <a:lnTo>
                        <a:pt x="129265" y="66972"/>
                      </a:lnTo>
                      <a:cubicBezTo>
                        <a:pt x="131046" y="68638"/>
                        <a:pt x="133415" y="69676"/>
                        <a:pt x="136040" y="69676"/>
                      </a:cubicBezTo>
                      <a:cubicBezTo>
                        <a:pt x="137891" y="69676"/>
                        <a:pt x="139604" y="69135"/>
                        <a:pt x="141090" y="68253"/>
                      </a:cubicBezTo>
                      <a:lnTo>
                        <a:pt x="156197" y="80841"/>
                      </a:lnTo>
                      <a:lnTo>
                        <a:pt x="129377" y="95470"/>
                      </a:lnTo>
                      <a:cubicBezTo>
                        <a:pt x="127615" y="93890"/>
                        <a:pt x="125316" y="92902"/>
                        <a:pt x="122768" y="92902"/>
                      </a:cubicBezTo>
                      <a:close/>
                      <a:moveTo>
                        <a:pt x="126086" y="102856"/>
                      </a:moveTo>
                      <a:cubicBezTo>
                        <a:pt x="126086" y="104687"/>
                        <a:pt x="124596" y="106173"/>
                        <a:pt x="122768" y="106173"/>
                      </a:cubicBezTo>
                      <a:cubicBezTo>
                        <a:pt x="120940" y="106173"/>
                        <a:pt x="119450" y="104687"/>
                        <a:pt x="119450" y="102856"/>
                      </a:cubicBezTo>
                      <a:cubicBezTo>
                        <a:pt x="119450" y="101024"/>
                        <a:pt x="120940" y="99538"/>
                        <a:pt x="122768" y="99538"/>
                      </a:cubicBezTo>
                      <a:cubicBezTo>
                        <a:pt x="124596" y="99538"/>
                        <a:pt x="126086" y="101024"/>
                        <a:pt x="126086" y="102856"/>
                      </a:cubicBezTo>
                      <a:close/>
                      <a:moveTo>
                        <a:pt x="75920" y="66315"/>
                      </a:moveTo>
                      <a:lnTo>
                        <a:pt x="81491" y="84265"/>
                      </a:lnTo>
                      <a:lnTo>
                        <a:pt x="53228" y="98920"/>
                      </a:lnTo>
                      <a:cubicBezTo>
                        <a:pt x="52044" y="97816"/>
                        <a:pt x="50594" y="97013"/>
                        <a:pt x="48981" y="96585"/>
                      </a:cubicBezTo>
                      <a:lnTo>
                        <a:pt x="44382" y="61322"/>
                      </a:lnTo>
                      <a:lnTo>
                        <a:pt x="67117" y="60184"/>
                      </a:lnTo>
                      <a:cubicBezTo>
                        <a:pt x="68561" y="63681"/>
                        <a:pt x="71945" y="66156"/>
                        <a:pt x="75920" y="66315"/>
                      </a:cubicBezTo>
                      <a:close/>
                      <a:moveTo>
                        <a:pt x="72997" y="56405"/>
                      </a:moveTo>
                      <a:cubicBezTo>
                        <a:pt x="72997" y="54573"/>
                        <a:pt x="74487" y="53087"/>
                        <a:pt x="76315" y="53087"/>
                      </a:cubicBezTo>
                      <a:cubicBezTo>
                        <a:pt x="78143" y="53087"/>
                        <a:pt x="79633" y="54573"/>
                        <a:pt x="79633" y="56405"/>
                      </a:cubicBezTo>
                      <a:cubicBezTo>
                        <a:pt x="79633" y="58236"/>
                        <a:pt x="78143" y="59723"/>
                        <a:pt x="76315" y="59723"/>
                      </a:cubicBezTo>
                      <a:cubicBezTo>
                        <a:pt x="74487" y="59723"/>
                        <a:pt x="72997" y="58236"/>
                        <a:pt x="72997" y="56405"/>
                      </a:cubicBezTo>
                      <a:close/>
                      <a:moveTo>
                        <a:pt x="83485" y="90709"/>
                      </a:moveTo>
                      <a:lnTo>
                        <a:pt x="91900" y="117826"/>
                      </a:lnTo>
                      <a:lnTo>
                        <a:pt x="56387" y="105988"/>
                      </a:lnTo>
                      <a:cubicBezTo>
                        <a:pt x="56380" y="105589"/>
                        <a:pt x="56321" y="105205"/>
                        <a:pt x="56267" y="104820"/>
                      </a:cubicBezTo>
                      <a:lnTo>
                        <a:pt x="83485" y="90709"/>
                      </a:lnTo>
                      <a:close/>
                      <a:moveTo>
                        <a:pt x="83462" y="68246"/>
                      </a:moveTo>
                      <a:lnTo>
                        <a:pt x="93343" y="78124"/>
                      </a:lnTo>
                      <a:lnTo>
                        <a:pt x="87474" y="81166"/>
                      </a:lnTo>
                      <a:lnTo>
                        <a:pt x="83462" y="68246"/>
                      </a:lnTo>
                      <a:close/>
                      <a:moveTo>
                        <a:pt x="85274" y="60668"/>
                      </a:moveTo>
                      <a:cubicBezTo>
                        <a:pt x="85894" y="59371"/>
                        <a:pt x="86269" y="57938"/>
                        <a:pt x="86269" y="56405"/>
                      </a:cubicBezTo>
                      <a:cubicBezTo>
                        <a:pt x="86269" y="54991"/>
                        <a:pt x="85964" y="53651"/>
                        <a:pt x="85433" y="52433"/>
                      </a:cubicBezTo>
                      <a:lnTo>
                        <a:pt x="101187" y="37728"/>
                      </a:lnTo>
                      <a:lnTo>
                        <a:pt x="126584" y="56773"/>
                      </a:lnTo>
                      <a:cubicBezTo>
                        <a:pt x="126288" y="57715"/>
                        <a:pt x="126086" y="58691"/>
                        <a:pt x="126086" y="59723"/>
                      </a:cubicBezTo>
                      <a:cubicBezTo>
                        <a:pt x="126086" y="60187"/>
                        <a:pt x="126162" y="60628"/>
                        <a:pt x="126222" y="61076"/>
                      </a:cubicBezTo>
                      <a:lnTo>
                        <a:pt x="99522" y="74919"/>
                      </a:lnTo>
                      <a:lnTo>
                        <a:pt x="85274" y="60668"/>
                      </a:lnTo>
                      <a:close/>
                      <a:moveTo>
                        <a:pt x="132722" y="59723"/>
                      </a:moveTo>
                      <a:cubicBezTo>
                        <a:pt x="132722" y="57891"/>
                        <a:pt x="134212" y="56405"/>
                        <a:pt x="136040" y="56405"/>
                      </a:cubicBezTo>
                      <a:cubicBezTo>
                        <a:pt x="137868" y="56405"/>
                        <a:pt x="139358" y="57891"/>
                        <a:pt x="139358" y="59723"/>
                      </a:cubicBezTo>
                      <a:cubicBezTo>
                        <a:pt x="139358" y="61554"/>
                        <a:pt x="137868" y="63040"/>
                        <a:pt x="136040" y="63040"/>
                      </a:cubicBezTo>
                      <a:cubicBezTo>
                        <a:pt x="134212" y="63040"/>
                        <a:pt x="132722" y="61554"/>
                        <a:pt x="132722" y="59723"/>
                      </a:cubicBezTo>
                      <a:close/>
                      <a:moveTo>
                        <a:pt x="161682" y="85410"/>
                      </a:moveTo>
                      <a:lnTo>
                        <a:pt x="185456" y="105221"/>
                      </a:lnTo>
                      <a:lnTo>
                        <a:pt x="133943" y="100540"/>
                      </a:lnTo>
                      <a:lnTo>
                        <a:pt x="161682" y="85410"/>
                      </a:lnTo>
                      <a:close/>
                      <a:moveTo>
                        <a:pt x="126086" y="6636"/>
                      </a:moveTo>
                      <a:cubicBezTo>
                        <a:pt x="127914" y="6636"/>
                        <a:pt x="129404" y="8122"/>
                        <a:pt x="129404" y="9954"/>
                      </a:cubicBezTo>
                      <a:cubicBezTo>
                        <a:pt x="129404" y="11785"/>
                        <a:pt x="127914" y="13272"/>
                        <a:pt x="126086" y="13272"/>
                      </a:cubicBezTo>
                      <a:cubicBezTo>
                        <a:pt x="124258" y="13272"/>
                        <a:pt x="122768" y="11785"/>
                        <a:pt x="122768" y="9954"/>
                      </a:cubicBezTo>
                      <a:cubicBezTo>
                        <a:pt x="122768" y="8122"/>
                        <a:pt x="124258" y="6636"/>
                        <a:pt x="126086" y="6636"/>
                      </a:cubicBezTo>
                      <a:close/>
                      <a:moveTo>
                        <a:pt x="121527" y="18750"/>
                      </a:moveTo>
                      <a:cubicBezTo>
                        <a:pt x="122897" y="19463"/>
                        <a:pt x="124433" y="19908"/>
                        <a:pt x="126086" y="19908"/>
                      </a:cubicBezTo>
                      <a:cubicBezTo>
                        <a:pt x="128876" y="19908"/>
                        <a:pt x="131391" y="18746"/>
                        <a:pt x="133203" y="16892"/>
                      </a:cubicBezTo>
                      <a:lnTo>
                        <a:pt x="159356" y="28962"/>
                      </a:lnTo>
                      <a:cubicBezTo>
                        <a:pt x="159329" y="29264"/>
                        <a:pt x="159266" y="29553"/>
                        <a:pt x="159266" y="29861"/>
                      </a:cubicBezTo>
                      <a:cubicBezTo>
                        <a:pt x="159266" y="31212"/>
                        <a:pt x="159542" y="32496"/>
                        <a:pt x="160029" y="33670"/>
                      </a:cubicBezTo>
                      <a:lnTo>
                        <a:pt x="140758" y="51013"/>
                      </a:lnTo>
                      <a:cubicBezTo>
                        <a:pt x="139348" y="50243"/>
                        <a:pt x="137755" y="49769"/>
                        <a:pt x="136040" y="49769"/>
                      </a:cubicBezTo>
                      <a:cubicBezTo>
                        <a:pt x="134003" y="49769"/>
                        <a:pt x="132108" y="50389"/>
                        <a:pt x="130529" y="51444"/>
                      </a:cubicBezTo>
                      <a:lnTo>
                        <a:pt x="106115" y="33133"/>
                      </a:lnTo>
                      <a:lnTo>
                        <a:pt x="121527" y="18750"/>
                      </a:lnTo>
                      <a:close/>
                      <a:moveTo>
                        <a:pt x="116742" y="13272"/>
                      </a:moveTo>
                      <a:cubicBezTo>
                        <a:pt x="116822" y="13487"/>
                        <a:pt x="116878" y="13713"/>
                        <a:pt x="116968" y="13922"/>
                      </a:cubicBezTo>
                      <a:lnTo>
                        <a:pt x="100719" y="29085"/>
                      </a:lnTo>
                      <a:lnTo>
                        <a:pt x="79633" y="13272"/>
                      </a:lnTo>
                      <a:lnTo>
                        <a:pt x="116742" y="13272"/>
                      </a:lnTo>
                      <a:close/>
                      <a:moveTo>
                        <a:pt x="69679" y="6636"/>
                      </a:moveTo>
                      <a:cubicBezTo>
                        <a:pt x="71507" y="6636"/>
                        <a:pt x="72997" y="8122"/>
                        <a:pt x="72997" y="9954"/>
                      </a:cubicBezTo>
                      <a:cubicBezTo>
                        <a:pt x="72997" y="11785"/>
                        <a:pt x="71507" y="13272"/>
                        <a:pt x="69679" y="13272"/>
                      </a:cubicBezTo>
                      <a:cubicBezTo>
                        <a:pt x="67851" y="13272"/>
                        <a:pt x="66361" y="11785"/>
                        <a:pt x="66361" y="9954"/>
                      </a:cubicBezTo>
                      <a:cubicBezTo>
                        <a:pt x="66361" y="8122"/>
                        <a:pt x="67851" y="6636"/>
                        <a:pt x="69679" y="6636"/>
                      </a:cubicBezTo>
                      <a:close/>
                      <a:moveTo>
                        <a:pt x="46453" y="26543"/>
                      </a:moveTo>
                      <a:cubicBezTo>
                        <a:pt x="46453" y="26132"/>
                        <a:pt x="46380" y="25737"/>
                        <a:pt x="46330" y="25339"/>
                      </a:cubicBezTo>
                      <a:lnTo>
                        <a:pt x="62787" y="17111"/>
                      </a:lnTo>
                      <a:cubicBezTo>
                        <a:pt x="64579" y="18833"/>
                        <a:pt x="67001" y="19908"/>
                        <a:pt x="69679" y="19908"/>
                      </a:cubicBezTo>
                      <a:cubicBezTo>
                        <a:pt x="71716" y="19908"/>
                        <a:pt x="73611" y="19287"/>
                        <a:pt x="75190" y="18232"/>
                      </a:cubicBezTo>
                      <a:lnTo>
                        <a:pt x="95792" y="33684"/>
                      </a:lnTo>
                      <a:lnTo>
                        <a:pt x="80874" y="47606"/>
                      </a:lnTo>
                      <a:cubicBezTo>
                        <a:pt x="79504" y="46892"/>
                        <a:pt x="77968" y="46451"/>
                        <a:pt x="76315" y="46451"/>
                      </a:cubicBezTo>
                      <a:cubicBezTo>
                        <a:pt x="71822" y="46451"/>
                        <a:pt x="68060" y="49460"/>
                        <a:pt x="66825" y="53555"/>
                      </a:cubicBezTo>
                      <a:lnTo>
                        <a:pt x="43520" y="54719"/>
                      </a:lnTo>
                      <a:lnTo>
                        <a:pt x="40998" y="35372"/>
                      </a:lnTo>
                      <a:cubicBezTo>
                        <a:pt x="44220" y="33723"/>
                        <a:pt x="46453" y="30405"/>
                        <a:pt x="46453" y="26543"/>
                      </a:cubicBezTo>
                      <a:close/>
                      <a:moveTo>
                        <a:pt x="36499" y="23225"/>
                      </a:moveTo>
                      <a:cubicBezTo>
                        <a:pt x="38327" y="23225"/>
                        <a:pt x="39817" y="24712"/>
                        <a:pt x="39817" y="26543"/>
                      </a:cubicBezTo>
                      <a:cubicBezTo>
                        <a:pt x="39817" y="28375"/>
                        <a:pt x="38327" y="29861"/>
                        <a:pt x="36499" y="29861"/>
                      </a:cubicBezTo>
                      <a:cubicBezTo>
                        <a:pt x="34670" y="29861"/>
                        <a:pt x="33180" y="28375"/>
                        <a:pt x="33180" y="26543"/>
                      </a:cubicBezTo>
                      <a:cubicBezTo>
                        <a:pt x="33180" y="24712"/>
                        <a:pt x="34670" y="23225"/>
                        <a:pt x="36499" y="23225"/>
                      </a:cubicBezTo>
                      <a:close/>
                      <a:moveTo>
                        <a:pt x="33253" y="35910"/>
                      </a:moveTo>
                      <a:cubicBezTo>
                        <a:pt x="33638" y="36043"/>
                        <a:pt x="34017" y="36185"/>
                        <a:pt x="34418" y="36271"/>
                      </a:cubicBezTo>
                      <a:lnTo>
                        <a:pt x="36867" y="55054"/>
                      </a:lnTo>
                      <a:lnTo>
                        <a:pt x="19152" y="55940"/>
                      </a:lnTo>
                      <a:cubicBezTo>
                        <a:pt x="18943" y="55432"/>
                        <a:pt x="18674" y="54958"/>
                        <a:pt x="18385" y="54494"/>
                      </a:cubicBezTo>
                      <a:lnTo>
                        <a:pt x="33253" y="35910"/>
                      </a:lnTo>
                      <a:close/>
                      <a:moveTo>
                        <a:pt x="9954" y="56405"/>
                      </a:moveTo>
                      <a:cubicBezTo>
                        <a:pt x="11782" y="56405"/>
                        <a:pt x="13272" y="57891"/>
                        <a:pt x="13272" y="59723"/>
                      </a:cubicBezTo>
                      <a:cubicBezTo>
                        <a:pt x="13272" y="61554"/>
                        <a:pt x="11782" y="63040"/>
                        <a:pt x="9954" y="63040"/>
                      </a:cubicBezTo>
                      <a:cubicBezTo>
                        <a:pt x="8126" y="63040"/>
                        <a:pt x="6636" y="61554"/>
                        <a:pt x="6636" y="59723"/>
                      </a:cubicBezTo>
                      <a:cubicBezTo>
                        <a:pt x="6636" y="57891"/>
                        <a:pt x="8126" y="56405"/>
                        <a:pt x="9954" y="56405"/>
                      </a:cubicBezTo>
                      <a:close/>
                      <a:moveTo>
                        <a:pt x="9954" y="102856"/>
                      </a:moveTo>
                      <a:cubicBezTo>
                        <a:pt x="8126" y="102856"/>
                        <a:pt x="6636" y="101369"/>
                        <a:pt x="6636" y="99538"/>
                      </a:cubicBezTo>
                      <a:cubicBezTo>
                        <a:pt x="6636" y="97706"/>
                        <a:pt x="8126" y="96220"/>
                        <a:pt x="9954" y="96220"/>
                      </a:cubicBezTo>
                      <a:cubicBezTo>
                        <a:pt x="11782" y="96220"/>
                        <a:pt x="13272" y="97706"/>
                        <a:pt x="13272" y="99538"/>
                      </a:cubicBezTo>
                      <a:cubicBezTo>
                        <a:pt x="13272" y="101369"/>
                        <a:pt x="11782" y="102856"/>
                        <a:pt x="9954" y="102856"/>
                      </a:cubicBezTo>
                      <a:close/>
                      <a:moveTo>
                        <a:pt x="37859" y="101240"/>
                      </a:moveTo>
                      <a:lnTo>
                        <a:pt x="19749" y="97948"/>
                      </a:lnTo>
                      <a:cubicBezTo>
                        <a:pt x="19162" y="94335"/>
                        <a:pt x="16640" y="91395"/>
                        <a:pt x="13272" y="90194"/>
                      </a:cubicBezTo>
                      <a:lnTo>
                        <a:pt x="13272" y="69062"/>
                      </a:lnTo>
                      <a:cubicBezTo>
                        <a:pt x="16235" y="68004"/>
                        <a:pt x="18531" y="65599"/>
                        <a:pt x="19444" y="62569"/>
                      </a:cubicBezTo>
                      <a:lnTo>
                        <a:pt x="37733" y="61654"/>
                      </a:lnTo>
                      <a:lnTo>
                        <a:pt x="42358" y="97122"/>
                      </a:lnTo>
                      <a:cubicBezTo>
                        <a:pt x="40454" y="97988"/>
                        <a:pt x="38897" y="99438"/>
                        <a:pt x="37859" y="101240"/>
                      </a:cubicBezTo>
                      <a:close/>
                      <a:moveTo>
                        <a:pt x="46453" y="109491"/>
                      </a:moveTo>
                      <a:cubicBezTo>
                        <a:pt x="44624" y="109491"/>
                        <a:pt x="43135" y="108005"/>
                        <a:pt x="43135" y="106173"/>
                      </a:cubicBezTo>
                      <a:cubicBezTo>
                        <a:pt x="43135" y="104342"/>
                        <a:pt x="44624" y="102856"/>
                        <a:pt x="46453" y="102856"/>
                      </a:cubicBezTo>
                      <a:cubicBezTo>
                        <a:pt x="48281" y="102856"/>
                        <a:pt x="49771" y="104342"/>
                        <a:pt x="49771" y="106173"/>
                      </a:cubicBezTo>
                      <a:cubicBezTo>
                        <a:pt x="49771" y="108005"/>
                        <a:pt x="48281" y="109491"/>
                        <a:pt x="46453" y="109491"/>
                      </a:cubicBezTo>
                      <a:close/>
                      <a:moveTo>
                        <a:pt x="59725" y="142671"/>
                      </a:moveTo>
                      <a:cubicBezTo>
                        <a:pt x="57897" y="142671"/>
                        <a:pt x="56407" y="141184"/>
                        <a:pt x="56407" y="139353"/>
                      </a:cubicBezTo>
                      <a:cubicBezTo>
                        <a:pt x="56407" y="137521"/>
                        <a:pt x="57897" y="136035"/>
                        <a:pt x="59725" y="136035"/>
                      </a:cubicBezTo>
                      <a:cubicBezTo>
                        <a:pt x="61553" y="136035"/>
                        <a:pt x="63043" y="137521"/>
                        <a:pt x="63043" y="139353"/>
                      </a:cubicBezTo>
                      <a:cubicBezTo>
                        <a:pt x="63043" y="141184"/>
                        <a:pt x="61553" y="142671"/>
                        <a:pt x="59725" y="142671"/>
                      </a:cubicBezTo>
                      <a:close/>
                      <a:moveTo>
                        <a:pt x="98095" y="146861"/>
                      </a:moveTo>
                      <a:lnTo>
                        <a:pt x="69619" y="138726"/>
                      </a:lnTo>
                      <a:cubicBezTo>
                        <a:pt x="69284" y="133533"/>
                        <a:pt x="65001" y="129399"/>
                        <a:pt x="59725" y="129399"/>
                      </a:cubicBezTo>
                      <a:cubicBezTo>
                        <a:pt x="59592" y="129399"/>
                        <a:pt x="59466" y="129432"/>
                        <a:pt x="59333" y="129439"/>
                      </a:cubicBezTo>
                      <a:lnTo>
                        <a:pt x="53003" y="113609"/>
                      </a:lnTo>
                      <a:cubicBezTo>
                        <a:pt x="53464" y="113201"/>
                        <a:pt x="53882" y="112756"/>
                        <a:pt x="54263" y="112272"/>
                      </a:cubicBezTo>
                      <a:lnTo>
                        <a:pt x="94325" y="125626"/>
                      </a:lnTo>
                      <a:lnTo>
                        <a:pt x="100242" y="144685"/>
                      </a:lnTo>
                      <a:cubicBezTo>
                        <a:pt x="99422" y="145302"/>
                        <a:pt x="98692" y="146028"/>
                        <a:pt x="98095" y="146861"/>
                      </a:cubicBezTo>
                      <a:close/>
                      <a:moveTo>
                        <a:pt x="106178" y="199075"/>
                      </a:moveTo>
                      <a:cubicBezTo>
                        <a:pt x="104349" y="199075"/>
                        <a:pt x="102860" y="197589"/>
                        <a:pt x="102860" y="195757"/>
                      </a:cubicBezTo>
                      <a:cubicBezTo>
                        <a:pt x="102860" y="193926"/>
                        <a:pt x="104349" y="192439"/>
                        <a:pt x="106178" y="192439"/>
                      </a:cubicBezTo>
                      <a:cubicBezTo>
                        <a:pt x="108006" y="192439"/>
                        <a:pt x="109496" y="193926"/>
                        <a:pt x="109496" y="195757"/>
                      </a:cubicBezTo>
                      <a:cubicBezTo>
                        <a:pt x="109496" y="197589"/>
                        <a:pt x="108006" y="199075"/>
                        <a:pt x="106178" y="199075"/>
                      </a:cubicBezTo>
                      <a:close/>
                      <a:moveTo>
                        <a:pt x="106178" y="155942"/>
                      </a:moveTo>
                      <a:cubicBezTo>
                        <a:pt x="104349" y="155942"/>
                        <a:pt x="102860" y="154456"/>
                        <a:pt x="102860" y="152624"/>
                      </a:cubicBezTo>
                      <a:cubicBezTo>
                        <a:pt x="102860" y="150793"/>
                        <a:pt x="104349" y="149306"/>
                        <a:pt x="106178" y="149306"/>
                      </a:cubicBezTo>
                      <a:cubicBezTo>
                        <a:pt x="108006" y="149306"/>
                        <a:pt x="109496" y="150793"/>
                        <a:pt x="109496" y="152624"/>
                      </a:cubicBezTo>
                      <a:cubicBezTo>
                        <a:pt x="109496" y="154456"/>
                        <a:pt x="108006" y="155942"/>
                        <a:pt x="106178" y="155942"/>
                      </a:cubicBezTo>
                      <a:close/>
                      <a:moveTo>
                        <a:pt x="106290" y="141795"/>
                      </a:moveTo>
                      <a:lnTo>
                        <a:pt x="102073" y="128211"/>
                      </a:lnTo>
                      <a:lnTo>
                        <a:pt x="109944" y="130836"/>
                      </a:lnTo>
                      <a:lnTo>
                        <a:pt x="106290" y="141795"/>
                      </a:lnTo>
                      <a:close/>
                      <a:moveTo>
                        <a:pt x="112044" y="124538"/>
                      </a:moveTo>
                      <a:lnTo>
                        <a:pt x="99654" y="120407"/>
                      </a:lnTo>
                      <a:lnTo>
                        <a:pt x="89474" y="87606"/>
                      </a:lnTo>
                      <a:lnTo>
                        <a:pt x="98267" y="83048"/>
                      </a:lnTo>
                      <a:lnTo>
                        <a:pt x="113812" y="98592"/>
                      </a:lnTo>
                      <a:cubicBezTo>
                        <a:pt x="113189" y="99889"/>
                        <a:pt x="112814" y="101323"/>
                        <a:pt x="112814" y="102856"/>
                      </a:cubicBezTo>
                      <a:cubicBezTo>
                        <a:pt x="112814" y="106034"/>
                        <a:pt x="114340" y="108841"/>
                        <a:pt x="116669" y="110663"/>
                      </a:cubicBezTo>
                      <a:lnTo>
                        <a:pt x="112044" y="124538"/>
                      </a:lnTo>
                      <a:close/>
                      <a:moveTo>
                        <a:pt x="155948" y="199075"/>
                      </a:moveTo>
                      <a:cubicBezTo>
                        <a:pt x="154120" y="199075"/>
                        <a:pt x="152630" y="197589"/>
                        <a:pt x="152630" y="195757"/>
                      </a:cubicBezTo>
                      <a:cubicBezTo>
                        <a:pt x="152630" y="193926"/>
                        <a:pt x="154120" y="192439"/>
                        <a:pt x="155948" y="192439"/>
                      </a:cubicBezTo>
                      <a:cubicBezTo>
                        <a:pt x="157777" y="192439"/>
                        <a:pt x="159266" y="193926"/>
                        <a:pt x="159266" y="195757"/>
                      </a:cubicBezTo>
                      <a:cubicBezTo>
                        <a:pt x="159266" y="197589"/>
                        <a:pt x="157777" y="199075"/>
                        <a:pt x="155948" y="199075"/>
                      </a:cubicBezTo>
                      <a:close/>
                      <a:moveTo>
                        <a:pt x="155948" y="145988"/>
                      </a:moveTo>
                      <a:cubicBezTo>
                        <a:pt x="154120" y="145988"/>
                        <a:pt x="152630" y="144502"/>
                        <a:pt x="152630" y="142671"/>
                      </a:cubicBezTo>
                      <a:cubicBezTo>
                        <a:pt x="152630" y="140839"/>
                        <a:pt x="154120" y="139353"/>
                        <a:pt x="155948" y="139353"/>
                      </a:cubicBezTo>
                      <a:cubicBezTo>
                        <a:pt x="157777" y="139353"/>
                        <a:pt x="159266" y="140839"/>
                        <a:pt x="159266" y="142671"/>
                      </a:cubicBezTo>
                      <a:cubicBezTo>
                        <a:pt x="159266" y="144502"/>
                        <a:pt x="157777" y="145988"/>
                        <a:pt x="155948" y="145988"/>
                      </a:cubicBezTo>
                      <a:close/>
                      <a:moveTo>
                        <a:pt x="160998" y="134137"/>
                      </a:moveTo>
                      <a:cubicBezTo>
                        <a:pt x="159512" y="133258"/>
                        <a:pt x="157800" y="132717"/>
                        <a:pt x="155948" y="132717"/>
                      </a:cubicBezTo>
                      <a:cubicBezTo>
                        <a:pt x="152770" y="132717"/>
                        <a:pt x="149963" y="134243"/>
                        <a:pt x="148141" y="136572"/>
                      </a:cubicBezTo>
                      <a:lnTo>
                        <a:pt x="118338" y="126638"/>
                      </a:lnTo>
                      <a:lnTo>
                        <a:pt x="122954" y="112789"/>
                      </a:lnTo>
                      <a:cubicBezTo>
                        <a:pt x="126876" y="112716"/>
                        <a:pt x="130230" y="110367"/>
                        <a:pt x="131783" y="107006"/>
                      </a:cubicBezTo>
                      <a:lnTo>
                        <a:pt x="186152" y="111947"/>
                      </a:lnTo>
                      <a:cubicBezTo>
                        <a:pt x="186239" y="112278"/>
                        <a:pt x="186338" y="112604"/>
                        <a:pt x="186458" y="112922"/>
                      </a:cubicBezTo>
                      <a:lnTo>
                        <a:pt x="160998" y="134137"/>
                      </a:lnTo>
                      <a:close/>
                      <a:moveTo>
                        <a:pt x="167950" y="81989"/>
                      </a:moveTo>
                      <a:lnTo>
                        <a:pt x="189155" y="70423"/>
                      </a:lnTo>
                      <a:cubicBezTo>
                        <a:pt x="190108" y="71279"/>
                        <a:pt x="191219" y="71942"/>
                        <a:pt x="192450" y="72380"/>
                      </a:cubicBezTo>
                      <a:lnTo>
                        <a:pt x="192450" y="100148"/>
                      </a:lnTo>
                      <a:cubicBezTo>
                        <a:pt x="191840" y="100367"/>
                        <a:pt x="191262" y="100636"/>
                        <a:pt x="190715" y="100961"/>
                      </a:cubicBezTo>
                      <a:lnTo>
                        <a:pt x="167950" y="81989"/>
                      </a:lnTo>
                      <a:close/>
                      <a:moveTo>
                        <a:pt x="195765" y="112809"/>
                      </a:moveTo>
                      <a:cubicBezTo>
                        <a:pt x="193937" y="112809"/>
                        <a:pt x="192447" y="111323"/>
                        <a:pt x="192447" y="109491"/>
                      </a:cubicBezTo>
                      <a:cubicBezTo>
                        <a:pt x="192447" y="107660"/>
                        <a:pt x="193937" y="106173"/>
                        <a:pt x="195765" y="106173"/>
                      </a:cubicBezTo>
                      <a:cubicBezTo>
                        <a:pt x="197593" y="106173"/>
                        <a:pt x="199083" y="107660"/>
                        <a:pt x="199083" y="109491"/>
                      </a:cubicBezTo>
                      <a:cubicBezTo>
                        <a:pt x="199083" y="111323"/>
                        <a:pt x="197593" y="112809"/>
                        <a:pt x="195765" y="112809"/>
                      </a:cubicBezTo>
                      <a:close/>
                      <a:moveTo>
                        <a:pt x="195765" y="66358"/>
                      </a:moveTo>
                      <a:cubicBezTo>
                        <a:pt x="193937" y="66358"/>
                        <a:pt x="192447" y="64872"/>
                        <a:pt x="192447" y="63040"/>
                      </a:cubicBezTo>
                      <a:cubicBezTo>
                        <a:pt x="192447" y="61209"/>
                        <a:pt x="193937" y="59723"/>
                        <a:pt x="195765" y="59723"/>
                      </a:cubicBezTo>
                      <a:cubicBezTo>
                        <a:pt x="197593" y="59723"/>
                        <a:pt x="199083" y="61209"/>
                        <a:pt x="199083" y="63040"/>
                      </a:cubicBezTo>
                      <a:cubicBezTo>
                        <a:pt x="199083" y="64872"/>
                        <a:pt x="197593" y="66358"/>
                        <a:pt x="195765" y="66358"/>
                      </a:cubicBezTo>
                      <a:close/>
                    </a:path>
                  </a:pathLst>
                </a:custGeom>
                <a:grpFill/>
                <a:ln w="403" cap="flat">
                  <a:noFill/>
                  <a:prstDash val="solid"/>
                  <a:miter/>
                </a:ln>
              </p:spPr>
              <p:txBody>
                <a:bodyPr rtlCol="0" anchor="ctr"/>
                <a:lstStyle/>
                <a:p>
                  <a:endParaRPr lang="en-US" sz="1790"/>
                </a:p>
              </p:txBody>
            </p:sp>
            <p:sp>
              <p:nvSpPr>
                <p:cNvPr id="189" name="Freeform 188"/>
                <p:cNvSpPr/>
                <p:nvPr/>
              </p:nvSpPr>
              <p:spPr>
                <a:xfrm>
                  <a:off x="9498639" y="2520877"/>
                  <a:ext cx="6636" cy="6636"/>
                </a:xfrm>
                <a:custGeom>
                  <a:avLst/>
                  <a:gdLst>
                    <a:gd name="connsiteX0" fmla="*/ 0 w 6636"/>
                    <a:gd name="connsiteY0" fmla="*/ 0 h 6635"/>
                    <a:gd name="connsiteX1" fmla="*/ 6636 w 6636"/>
                    <a:gd name="connsiteY1" fmla="*/ 0 h 6635"/>
                    <a:gd name="connsiteX2" fmla="*/ 6636 w 6636"/>
                    <a:gd name="connsiteY2" fmla="*/ 6636 h 6635"/>
                    <a:gd name="connsiteX3" fmla="*/ 0 w 6636"/>
                    <a:gd name="connsiteY3" fmla="*/ 6636 h 6635"/>
                  </a:gdLst>
                  <a:ahLst/>
                  <a:cxnLst>
                    <a:cxn ang="0">
                      <a:pos x="connsiteX0" y="connsiteY0"/>
                    </a:cxn>
                    <a:cxn ang="0">
                      <a:pos x="connsiteX1" y="connsiteY1"/>
                    </a:cxn>
                    <a:cxn ang="0">
                      <a:pos x="connsiteX2" y="connsiteY2"/>
                    </a:cxn>
                    <a:cxn ang="0">
                      <a:pos x="connsiteX3" y="connsiteY3"/>
                    </a:cxn>
                  </a:cxnLst>
                  <a:rect l="l" t="t" r="r" b="b"/>
                  <a:pathLst>
                    <a:path w="6636" h="6635">
                      <a:moveTo>
                        <a:pt x="0" y="0"/>
                      </a:moveTo>
                      <a:lnTo>
                        <a:pt x="6636" y="0"/>
                      </a:lnTo>
                      <a:lnTo>
                        <a:pt x="6636" y="6636"/>
                      </a:lnTo>
                      <a:lnTo>
                        <a:pt x="0" y="6636"/>
                      </a:lnTo>
                      <a:close/>
                    </a:path>
                  </a:pathLst>
                </a:custGeom>
                <a:grpFill/>
                <a:ln w="403" cap="flat">
                  <a:noFill/>
                  <a:prstDash val="solid"/>
                  <a:miter/>
                </a:ln>
              </p:spPr>
              <p:txBody>
                <a:bodyPr rtlCol="0" anchor="ctr"/>
                <a:lstStyle/>
                <a:p>
                  <a:endParaRPr lang="en-US" sz="1790"/>
                </a:p>
              </p:txBody>
            </p:sp>
            <p:sp>
              <p:nvSpPr>
                <p:cNvPr id="190" name="Freeform 189"/>
                <p:cNvSpPr/>
                <p:nvPr/>
              </p:nvSpPr>
              <p:spPr>
                <a:xfrm>
                  <a:off x="9498639" y="2534149"/>
                  <a:ext cx="6636" cy="6636"/>
                </a:xfrm>
                <a:custGeom>
                  <a:avLst/>
                  <a:gdLst>
                    <a:gd name="connsiteX0" fmla="*/ 0 w 6636"/>
                    <a:gd name="connsiteY0" fmla="*/ 0 h 6635"/>
                    <a:gd name="connsiteX1" fmla="*/ 6636 w 6636"/>
                    <a:gd name="connsiteY1" fmla="*/ 0 h 6635"/>
                    <a:gd name="connsiteX2" fmla="*/ 6636 w 6636"/>
                    <a:gd name="connsiteY2" fmla="*/ 6636 h 6635"/>
                    <a:gd name="connsiteX3" fmla="*/ 0 w 6636"/>
                    <a:gd name="connsiteY3" fmla="*/ 6636 h 6635"/>
                  </a:gdLst>
                  <a:ahLst/>
                  <a:cxnLst>
                    <a:cxn ang="0">
                      <a:pos x="connsiteX0" y="connsiteY0"/>
                    </a:cxn>
                    <a:cxn ang="0">
                      <a:pos x="connsiteX1" y="connsiteY1"/>
                    </a:cxn>
                    <a:cxn ang="0">
                      <a:pos x="connsiteX2" y="connsiteY2"/>
                    </a:cxn>
                    <a:cxn ang="0">
                      <a:pos x="connsiteX3" y="connsiteY3"/>
                    </a:cxn>
                  </a:cxnLst>
                  <a:rect l="l" t="t" r="r" b="b"/>
                  <a:pathLst>
                    <a:path w="6636" h="6635">
                      <a:moveTo>
                        <a:pt x="0" y="0"/>
                      </a:moveTo>
                      <a:lnTo>
                        <a:pt x="6636" y="0"/>
                      </a:lnTo>
                      <a:lnTo>
                        <a:pt x="6636" y="6636"/>
                      </a:lnTo>
                      <a:lnTo>
                        <a:pt x="0" y="6636"/>
                      </a:lnTo>
                      <a:close/>
                    </a:path>
                  </a:pathLst>
                </a:custGeom>
                <a:grpFill/>
                <a:ln w="403" cap="flat">
                  <a:noFill/>
                  <a:prstDash val="solid"/>
                  <a:miter/>
                </a:ln>
              </p:spPr>
              <p:txBody>
                <a:bodyPr rtlCol="0" anchor="ctr"/>
                <a:lstStyle/>
                <a:p>
                  <a:endParaRPr lang="en-US" sz="1790"/>
                </a:p>
              </p:txBody>
            </p:sp>
            <p:sp>
              <p:nvSpPr>
                <p:cNvPr id="191" name="Freeform 190"/>
                <p:cNvSpPr/>
                <p:nvPr/>
              </p:nvSpPr>
              <p:spPr>
                <a:xfrm>
                  <a:off x="9505275" y="2527513"/>
                  <a:ext cx="6636" cy="6636"/>
                </a:xfrm>
                <a:custGeom>
                  <a:avLst/>
                  <a:gdLst>
                    <a:gd name="connsiteX0" fmla="*/ 0 w 6636"/>
                    <a:gd name="connsiteY0" fmla="*/ 0 h 6635"/>
                    <a:gd name="connsiteX1" fmla="*/ 6636 w 6636"/>
                    <a:gd name="connsiteY1" fmla="*/ 0 h 6635"/>
                    <a:gd name="connsiteX2" fmla="*/ 6636 w 6636"/>
                    <a:gd name="connsiteY2" fmla="*/ 6636 h 6635"/>
                    <a:gd name="connsiteX3" fmla="*/ 0 w 6636"/>
                    <a:gd name="connsiteY3" fmla="*/ 6636 h 6635"/>
                  </a:gdLst>
                  <a:ahLst/>
                  <a:cxnLst>
                    <a:cxn ang="0">
                      <a:pos x="connsiteX0" y="connsiteY0"/>
                    </a:cxn>
                    <a:cxn ang="0">
                      <a:pos x="connsiteX1" y="connsiteY1"/>
                    </a:cxn>
                    <a:cxn ang="0">
                      <a:pos x="connsiteX2" y="connsiteY2"/>
                    </a:cxn>
                    <a:cxn ang="0">
                      <a:pos x="connsiteX3" y="connsiteY3"/>
                    </a:cxn>
                  </a:cxnLst>
                  <a:rect l="l" t="t" r="r" b="b"/>
                  <a:pathLst>
                    <a:path w="6636" h="6635">
                      <a:moveTo>
                        <a:pt x="0" y="0"/>
                      </a:moveTo>
                      <a:lnTo>
                        <a:pt x="6636" y="0"/>
                      </a:lnTo>
                      <a:lnTo>
                        <a:pt x="6636" y="6636"/>
                      </a:lnTo>
                      <a:lnTo>
                        <a:pt x="0" y="6636"/>
                      </a:lnTo>
                      <a:close/>
                    </a:path>
                  </a:pathLst>
                </a:custGeom>
                <a:grpFill/>
                <a:ln w="403" cap="flat">
                  <a:noFill/>
                  <a:prstDash val="solid"/>
                  <a:miter/>
                </a:ln>
              </p:spPr>
              <p:txBody>
                <a:bodyPr rtlCol="0" anchor="ctr"/>
                <a:lstStyle/>
                <a:p>
                  <a:endParaRPr lang="en-US" sz="1790"/>
                </a:p>
              </p:txBody>
            </p:sp>
            <p:sp>
              <p:nvSpPr>
                <p:cNvPr id="192" name="Freeform 191"/>
                <p:cNvSpPr/>
                <p:nvPr/>
              </p:nvSpPr>
              <p:spPr>
                <a:xfrm>
                  <a:off x="9492003" y="2527513"/>
                  <a:ext cx="6636" cy="6636"/>
                </a:xfrm>
                <a:custGeom>
                  <a:avLst/>
                  <a:gdLst>
                    <a:gd name="connsiteX0" fmla="*/ 0 w 6636"/>
                    <a:gd name="connsiteY0" fmla="*/ 0 h 6635"/>
                    <a:gd name="connsiteX1" fmla="*/ 6636 w 6636"/>
                    <a:gd name="connsiteY1" fmla="*/ 0 h 6635"/>
                    <a:gd name="connsiteX2" fmla="*/ 6636 w 6636"/>
                    <a:gd name="connsiteY2" fmla="*/ 6636 h 6635"/>
                    <a:gd name="connsiteX3" fmla="*/ 0 w 6636"/>
                    <a:gd name="connsiteY3" fmla="*/ 6636 h 6635"/>
                  </a:gdLst>
                  <a:ahLst/>
                  <a:cxnLst>
                    <a:cxn ang="0">
                      <a:pos x="connsiteX0" y="connsiteY0"/>
                    </a:cxn>
                    <a:cxn ang="0">
                      <a:pos x="connsiteX1" y="connsiteY1"/>
                    </a:cxn>
                    <a:cxn ang="0">
                      <a:pos x="connsiteX2" y="connsiteY2"/>
                    </a:cxn>
                    <a:cxn ang="0">
                      <a:pos x="connsiteX3" y="connsiteY3"/>
                    </a:cxn>
                  </a:cxnLst>
                  <a:rect l="l" t="t" r="r" b="b"/>
                  <a:pathLst>
                    <a:path w="6636" h="6635">
                      <a:moveTo>
                        <a:pt x="0" y="0"/>
                      </a:moveTo>
                      <a:lnTo>
                        <a:pt x="6636" y="0"/>
                      </a:lnTo>
                      <a:lnTo>
                        <a:pt x="6636" y="6636"/>
                      </a:lnTo>
                      <a:lnTo>
                        <a:pt x="0" y="6636"/>
                      </a:lnTo>
                      <a:close/>
                    </a:path>
                  </a:pathLst>
                </a:custGeom>
                <a:grpFill/>
                <a:ln w="403" cap="flat">
                  <a:noFill/>
                  <a:prstDash val="solid"/>
                  <a:miter/>
                </a:ln>
              </p:spPr>
              <p:txBody>
                <a:bodyPr rtlCol="0" anchor="ctr"/>
                <a:lstStyle/>
                <a:p>
                  <a:endParaRPr lang="en-US" sz="1790"/>
                </a:p>
              </p:txBody>
            </p:sp>
            <p:sp>
              <p:nvSpPr>
                <p:cNvPr id="193" name="Freeform 192"/>
                <p:cNvSpPr/>
                <p:nvPr/>
              </p:nvSpPr>
              <p:spPr>
                <a:xfrm>
                  <a:off x="9664541" y="2673501"/>
                  <a:ext cx="6636" cy="6636"/>
                </a:xfrm>
                <a:custGeom>
                  <a:avLst/>
                  <a:gdLst>
                    <a:gd name="connsiteX0" fmla="*/ 0 w 6636"/>
                    <a:gd name="connsiteY0" fmla="*/ 0 h 6635"/>
                    <a:gd name="connsiteX1" fmla="*/ 6636 w 6636"/>
                    <a:gd name="connsiteY1" fmla="*/ 0 h 6635"/>
                    <a:gd name="connsiteX2" fmla="*/ 6636 w 6636"/>
                    <a:gd name="connsiteY2" fmla="*/ 6636 h 6635"/>
                    <a:gd name="connsiteX3" fmla="*/ 0 w 6636"/>
                    <a:gd name="connsiteY3" fmla="*/ 6636 h 6635"/>
                  </a:gdLst>
                  <a:ahLst/>
                  <a:cxnLst>
                    <a:cxn ang="0">
                      <a:pos x="connsiteX0" y="connsiteY0"/>
                    </a:cxn>
                    <a:cxn ang="0">
                      <a:pos x="connsiteX1" y="connsiteY1"/>
                    </a:cxn>
                    <a:cxn ang="0">
                      <a:pos x="connsiteX2" y="connsiteY2"/>
                    </a:cxn>
                    <a:cxn ang="0">
                      <a:pos x="connsiteX3" y="connsiteY3"/>
                    </a:cxn>
                  </a:cxnLst>
                  <a:rect l="l" t="t" r="r" b="b"/>
                  <a:pathLst>
                    <a:path w="6636" h="6635">
                      <a:moveTo>
                        <a:pt x="0" y="0"/>
                      </a:moveTo>
                      <a:lnTo>
                        <a:pt x="6636" y="0"/>
                      </a:lnTo>
                      <a:lnTo>
                        <a:pt x="6636" y="6636"/>
                      </a:lnTo>
                      <a:lnTo>
                        <a:pt x="0" y="6636"/>
                      </a:lnTo>
                      <a:close/>
                    </a:path>
                  </a:pathLst>
                </a:custGeom>
                <a:grpFill/>
                <a:ln w="403" cap="flat">
                  <a:noFill/>
                  <a:prstDash val="solid"/>
                  <a:miter/>
                </a:ln>
              </p:spPr>
              <p:txBody>
                <a:bodyPr rtlCol="0" anchor="ctr"/>
                <a:lstStyle/>
                <a:p>
                  <a:endParaRPr lang="en-US" sz="1790"/>
                </a:p>
              </p:txBody>
            </p:sp>
            <p:sp>
              <p:nvSpPr>
                <p:cNvPr id="194" name="Freeform 193"/>
                <p:cNvSpPr/>
                <p:nvPr/>
              </p:nvSpPr>
              <p:spPr>
                <a:xfrm>
                  <a:off x="9664541" y="2686773"/>
                  <a:ext cx="6636" cy="6636"/>
                </a:xfrm>
                <a:custGeom>
                  <a:avLst/>
                  <a:gdLst>
                    <a:gd name="connsiteX0" fmla="*/ 0 w 6636"/>
                    <a:gd name="connsiteY0" fmla="*/ 0 h 6635"/>
                    <a:gd name="connsiteX1" fmla="*/ 6636 w 6636"/>
                    <a:gd name="connsiteY1" fmla="*/ 0 h 6635"/>
                    <a:gd name="connsiteX2" fmla="*/ 6636 w 6636"/>
                    <a:gd name="connsiteY2" fmla="*/ 6636 h 6635"/>
                    <a:gd name="connsiteX3" fmla="*/ 0 w 6636"/>
                    <a:gd name="connsiteY3" fmla="*/ 6636 h 6635"/>
                  </a:gdLst>
                  <a:ahLst/>
                  <a:cxnLst>
                    <a:cxn ang="0">
                      <a:pos x="connsiteX0" y="connsiteY0"/>
                    </a:cxn>
                    <a:cxn ang="0">
                      <a:pos x="connsiteX1" y="connsiteY1"/>
                    </a:cxn>
                    <a:cxn ang="0">
                      <a:pos x="connsiteX2" y="connsiteY2"/>
                    </a:cxn>
                    <a:cxn ang="0">
                      <a:pos x="connsiteX3" y="connsiteY3"/>
                    </a:cxn>
                  </a:cxnLst>
                  <a:rect l="l" t="t" r="r" b="b"/>
                  <a:pathLst>
                    <a:path w="6636" h="6635">
                      <a:moveTo>
                        <a:pt x="0" y="0"/>
                      </a:moveTo>
                      <a:lnTo>
                        <a:pt x="6636" y="0"/>
                      </a:lnTo>
                      <a:lnTo>
                        <a:pt x="6636" y="6636"/>
                      </a:lnTo>
                      <a:lnTo>
                        <a:pt x="0" y="6636"/>
                      </a:lnTo>
                      <a:close/>
                    </a:path>
                  </a:pathLst>
                </a:custGeom>
                <a:grpFill/>
                <a:ln w="403" cap="flat">
                  <a:noFill/>
                  <a:prstDash val="solid"/>
                  <a:miter/>
                </a:ln>
              </p:spPr>
              <p:txBody>
                <a:bodyPr rtlCol="0" anchor="ctr"/>
                <a:lstStyle/>
                <a:p>
                  <a:endParaRPr lang="en-US" sz="1790"/>
                </a:p>
              </p:txBody>
            </p:sp>
            <p:sp>
              <p:nvSpPr>
                <p:cNvPr id="195" name="Freeform 194"/>
                <p:cNvSpPr/>
                <p:nvPr/>
              </p:nvSpPr>
              <p:spPr>
                <a:xfrm>
                  <a:off x="9671177" y="2680137"/>
                  <a:ext cx="6636" cy="6636"/>
                </a:xfrm>
                <a:custGeom>
                  <a:avLst/>
                  <a:gdLst>
                    <a:gd name="connsiteX0" fmla="*/ 0 w 6636"/>
                    <a:gd name="connsiteY0" fmla="*/ 0 h 6635"/>
                    <a:gd name="connsiteX1" fmla="*/ 6636 w 6636"/>
                    <a:gd name="connsiteY1" fmla="*/ 0 h 6635"/>
                    <a:gd name="connsiteX2" fmla="*/ 6636 w 6636"/>
                    <a:gd name="connsiteY2" fmla="*/ 6636 h 6635"/>
                    <a:gd name="connsiteX3" fmla="*/ 0 w 6636"/>
                    <a:gd name="connsiteY3" fmla="*/ 6636 h 6635"/>
                  </a:gdLst>
                  <a:ahLst/>
                  <a:cxnLst>
                    <a:cxn ang="0">
                      <a:pos x="connsiteX0" y="connsiteY0"/>
                    </a:cxn>
                    <a:cxn ang="0">
                      <a:pos x="connsiteX1" y="connsiteY1"/>
                    </a:cxn>
                    <a:cxn ang="0">
                      <a:pos x="connsiteX2" y="connsiteY2"/>
                    </a:cxn>
                    <a:cxn ang="0">
                      <a:pos x="connsiteX3" y="connsiteY3"/>
                    </a:cxn>
                  </a:cxnLst>
                  <a:rect l="l" t="t" r="r" b="b"/>
                  <a:pathLst>
                    <a:path w="6636" h="6635">
                      <a:moveTo>
                        <a:pt x="0" y="0"/>
                      </a:moveTo>
                      <a:lnTo>
                        <a:pt x="6636" y="0"/>
                      </a:lnTo>
                      <a:lnTo>
                        <a:pt x="6636" y="6636"/>
                      </a:lnTo>
                      <a:lnTo>
                        <a:pt x="0" y="6636"/>
                      </a:lnTo>
                      <a:close/>
                    </a:path>
                  </a:pathLst>
                </a:custGeom>
                <a:grpFill/>
                <a:ln w="403" cap="flat">
                  <a:noFill/>
                  <a:prstDash val="solid"/>
                  <a:miter/>
                </a:ln>
              </p:spPr>
              <p:txBody>
                <a:bodyPr rtlCol="0" anchor="ctr"/>
                <a:lstStyle/>
                <a:p>
                  <a:endParaRPr lang="en-US" sz="1790"/>
                </a:p>
              </p:txBody>
            </p:sp>
            <p:sp>
              <p:nvSpPr>
                <p:cNvPr id="196" name="Freeform 195"/>
                <p:cNvSpPr/>
                <p:nvPr/>
              </p:nvSpPr>
              <p:spPr>
                <a:xfrm>
                  <a:off x="9657905" y="2680137"/>
                  <a:ext cx="6636" cy="6636"/>
                </a:xfrm>
                <a:custGeom>
                  <a:avLst/>
                  <a:gdLst>
                    <a:gd name="connsiteX0" fmla="*/ 0 w 6636"/>
                    <a:gd name="connsiteY0" fmla="*/ 0 h 6635"/>
                    <a:gd name="connsiteX1" fmla="*/ 6636 w 6636"/>
                    <a:gd name="connsiteY1" fmla="*/ 0 h 6635"/>
                    <a:gd name="connsiteX2" fmla="*/ 6636 w 6636"/>
                    <a:gd name="connsiteY2" fmla="*/ 6636 h 6635"/>
                    <a:gd name="connsiteX3" fmla="*/ 0 w 6636"/>
                    <a:gd name="connsiteY3" fmla="*/ 6636 h 6635"/>
                  </a:gdLst>
                  <a:ahLst/>
                  <a:cxnLst>
                    <a:cxn ang="0">
                      <a:pos x="connsiteX0" y="connsiteY0"/>
                    </a:cxn>
                    <a:cxn ang="0">
                      <a:pos x="connsiteX1" y="connsiteY1"/>
                    </a:cxn>
                    <a:cxn ang="0">
                      <a:pos x="connsiteX2" y="connsiteY2"/>
                    </a:cxn>
                    <a:cxn ang="0">
                      <a:pos x="connsiteX3" y="connsiteY3"/>
                    </a:cxn>
                  </a:cxnLst>
                  <a:rect l="l" t="t" r="r" b="b"/>
                  <a:pathLst>
                    <a:path w="6636" h="6635">
                      <a:moveTo>
                        <a:pt x="0" y="0"/>
                      </a:moveTo>
                      <a:lnTo>
                        <a:pt x="6636" y="0"/>
                      </a:lnTo>
                      <a:lnTo>
                        <a:pt x="6636" y="6636"/>
                      </a:lnTo>
                      <a:lnTo>
                        <a:pt x="0" y="6636"/>
                      </a:lnTo>
                      <a:close/>
                    </a:path>
                  </a:pathLst>
                </a:custGeom>
                <a:grpFill/>
                <a:ln w="403" cap="flat">
                  <a:noFill/>
                  <a:prstDash val="solid"/>
                  <a:miter/>
                </a:ln>
              </p:spPr>
              <p:txBody>
                <a:bodyPr rtlCol="0" anchor="ctr"/>
                <a:lstStyle/>
                <a:p>
                  <a:endParaRPr lang="en-US" sz="1790"/>
                </a:p>
              </p:txBody>
            </p:sp>
            <p:sp>
              <p:nvSpPr>
                <p:cNvPr id="197" name="Freeform 196"/>
                <p:cNvSpPr/>
                <p:nvPr/>
              </p:nvSpPr>
              <p:spPr>
                <a:xfrm>
                  <a:off x="9684449" y="2534149"/>
                  <a:ext cx="6636" cy="6636"/>
                </a:xfrm>
                <a:custGeom>
                  <a:avLst/>
                  <a:gdLst>
                    <a:gd name="connsiteX0" fmla="*/ 0 w 6636"/>
                    <a:gd name="connsiteY0" fmla="*/ 0 h 6635"/>
                    <a:gd name="connsiteX1" fmla="*/ 6636 w 6636"/>
                    <a:gd name="connsiteY1" fmla="*/ 0 h 6635"/>
                    <a:gd name="connsiteX2" fmla="*/ 6636 w 6636"/>
                    <a:gd name="connsiteY2" fmla="*/ 6636 h 6635"/>
                    <a:gd name="connsiteX3" fmla="*/ 0 w 6636"/>
                    <a:gd name="connsiteY3" fmla="*/ 6636 h 6635"/>
                  </a:gdLst>
                  <a:ahLst/>
                  <a:cxnLst>
                    <a:cxn ang="0">
                      <a:pos x="connsiteX0" y="connsiteY0"/>
                    </a:cxn>
                    <a:cxn ang="0">
                      <a:pos x="connsiteX1" y="connsiteY1"/>
                    </a:cxn>
                    <a:cxn ang="0">
                      <a:pos x="connsiteX2" y="connsiteY2"/>
                    </a:cxn>
                    <a:cxn ang="0">
                      <a:pos x="connsiteX3" y="connsiteY3"/>
                    </a:cxn>
                  </a:cxnLst>
                  <a:rect l="l" t="t" r="r" b="b"/>
                  <a:pathLst>
                    <a:path w="6636" h="6635">
                      <a:moveTo>
                        <a:pt x="0" y="0"/>
                      </a:moveTo>
                      <a:lnTo>
                        <a:pt x="6636" y="0"/>
                      </a:lnTo>
                      <a:lnTo>
                        <a:pt x="6636" y="6636"/>
                      </a:lnTo>
                      <a:lnTo>
                        <a:pt x="0" y="6636"/>
                      </a:lnTo>
                      <a:close/>
                    </a:path>
                  </a:pathLst>
                </a:custGeom>
                <a:grpFill/>
                <a:ln w="403" cap="flat">
                  <a:noFill/>
                  <a:prstDash val="solid"/>
                  <a:miter/>
                </a:ln>
              </p:spPr>
              <p:txBody>
                <a:bodyPr rtlCol="0" anchor="ctr"/>
                <a:lstStyle/>
                <a:p>
                  <a:endParaRPr lang="en-US" sz="1790"/>
                </a:p>
              </p:txBody>
            </p:sp>
            <p:sp>
              <p:nvSpPr>
                <p:cNvPr id="198" name="Freeform 197"/>
                <p:cNvSpPr/>
                <p:nvPr/>
              </p:nvSpPr>
              <p:spPr>
                <a:xfrm>
                  <a:off x="9684449" y="2547420"/>
                  <a:ext cx="6636" cy="6636"/>
                </a:xfrm>
                <a:custGeom>
                  <a:avLst/>
                  <a:gdLst>
                    <a:gd name="connsiteX0" fmla="*/ 0 w 6636"/>
                    <a:gd name="connsiteY0" fmla="*/ 0 h 6635"/>
                    <a:gd name="connsiteX1" fmla="*/ 6636 w 6636"/>
                    <a:gd name="connsiteY1" fmla="*/ 0 h 6635"/>
                    <a:gd name="connsiteX2" fmla="*/ 6636 w 6636"/>
                    <a:gd name="connsiteY2" fmla="*/ 6636 h 6635"/>
                    <a:gd name="connsiteX3" fmla="*/ 0 w 6636"/>
                    <a:gd name="connsiteY3" fmla="*/ 6636 h 6635"/>
                  </a:gdLst>
                  <a:ahLst/>
                  <a:cxnLst>
                    <a:cxn ang="0">
                      <a:pos x="connsiteX0" y="connsiteY0"/>
                    </a:cxn>
                    <a:cxn ang="0">
                      <a:pos x="connsiteX1" y="connsiteY1"/>
                    </a:cxn>
                    <a:cxn ang="0">
                      <a:pos x="connsiteX2" y="connsiteY2"/>
                    </a:cxn>
                    <a:cxn ang="0">
                      <a:pos x="connsiteX3" y="connsiteY3"/>
                    </a:cxn>
                  </a:cxnLst>
                  <a:rect l="l" t="t" r="r" b="b"/>
                  <a:pathLst>
                    <a:path w="6636" h="6635">
                      <a:moveTo>
                        <a:pt x="0" y="0"/>
                      </a:moveTo>
                      <a:lnTo>
                        <a:pt x="6636" y="0"/>
                      </a:lnTo>
                      <a:lnTo>
                        <a:pt x="6636" y="6636"/>
                      </a:lnTo>
                      <a:lnTo>
                        <a:pt x="0" y="6636"/>
                      </a:lnTo>
                      <a:close/>
                    </a:path>
                  </a:pathLst>
                </a:custGeom>
                <a:grpFill/>
                <a:ln w="403" cap="flat">
                  <a:noFill/>
                  <a:prstDash val="solid"/>
                  <a:miter/>
                </a:ln>
              </p:spPr>
              <p:txBody>
                <a:bodyPr rtlCol="0" anchor="ctr"/>
                <a:lstStyle/>
                <a:p>
                  <a:endParaRPr lang="en-US" sz="1790"/>
                </a:p>
              </p:txBody>
            </p:sp>
            <p:sp>
              <p:nvSpPr>
                <p:cNvPr id="199" name="Freeform 198"/>
                <p:cNvSpPr/>
                <p:nvPr/>
              </p:nvSpPr>
              <p:spPr>
                <a:xfrm>
                  <a:off x="9691086" y="2540785"/>
                  <a:ext cx="6636" cy="6636"/>
                </a:xfrm>
                <a:custGeom>
                  <a:avLst/>
                  <a:gdLst>
                    <a:gd name="connsiteX0" fmla="*/ 0 w 6636"/>
                    <a:gd name="connsiteY0" fmla="*/ 0 h 6635"/>
                    <a:gd name="connsiteX1" fmla="*/ 6636 w 6636"/>
                    <a:gd name="connsiteY1" fmla="*/ 0 h 6635"/>
                    <a:gd name="connsiteX2" fmla="*/ 6636 w 6636"/>
                    <a:gd name="connsiteY2" fmla="*/ 6636 h 6635"/>
                    <a:gd name="connsiteX3" fmla="*/ 0 w 6636"/>
                    <a:gd name="connsiteY3" fmla="*/ 6636 h 6635"/>
                  </a:gdLst>
                  <a:ahLst/>
                  <a:cxnLst>
                    <a:cxn ang="0">
                      <a:pos x="connsiteX0" y="connsiteY0"/>
                    </a:cxn>
                    <a:cxn ang="0">
                      <a:pos x="connsiteX1" y="connsiteY1"/>
                    </a:cxn>
                    <a:cxn ang="0">
                      <a:pos x="connsiteX2" y="connsiteY2"/>
                    </a:cxn>
                    <a:cxn ang="0">
                      <a:pos x="connsiteX3" y="connsiteY3"/>
                    </a:cxn>
                  </a:cxnLst>
                  <a:rect l="l" t="t" r="r" b="b"/>
                  <a:pathLst>
                    <a:path w="6636" h="6635">
                      <a:moveTo>
                        <a:pt x="0" y="0"/>
                      </a:moveTo>
                      <a:lnTo>
                        <a:pt x="6636" y="0"/>
                      </a:lnTo>
                      <a:lnTo>
                        <a:pt x="6636" y="6636"/>
                      </a:lnTo>
                      <a:lnTo>
                        <a:pt x="0" y="6636"/>
                      </a:lnTo>
                      <a:close/>
                    </a:path>
                  </a:pathLst>
                </a:custGeom>
                <a:grpFill/>
                <a:ln w="403" cap="flat">
                  <a:noFill/>
                  <a:prstDash val="solid"/>
                  <a:miter/>
                </a:ln>
              </p:spPr>
              <p:txBody>
                <a:bodyPr rtlCol="0" anchor="ctr"/>
                <a:lstStyle/>
                <a:p>
                  <a:endParaRPr lang="en-US" sz="1790"/>
                </a:p>
              </p:txBody>
            </p:sp>
            <p:sp>
              <p:nvSpPr>
                <p:cNvPr id="200" name="Freeform 199"/>
                <p:cNvSpPr/>
                <p:nvPr/>
              </p:nvSpPr>
              <p:spPr>
                <a:xfrm>
                  <a:off x="9677813" y="2540785"/>
                  <a:ext cx="6636" cy="6636"/>
                </a:xfrm>
                <a:custGeom>
                  <a:avLst/>
                  <a:gdLst>
                    <a:gd name="connsiteX0" fmla="*/ 0 w 6636"/>
                    <a:gd name="connsiteY0" fmla="*/ 0 h 6635"/>
                    <a:gd name="connsiteX1" fmla="*/ 6636 w 6636"/>
                    <a:gd name="connsiteY1" fmla="*/ 0 h 6635"/>
                    <a:gd name="connsiteX2" fmla="*/ 6636 w 6636"/>
                    <a:gd name="connsiteY2" fmla="*/ 6636 h 6635"/>
                    <a:gd name="connsiteX3" fmla="*/ 0 w 6636"/>
                    <a:gd name="connsiteY3" fmla="*/ 6636 h 6635"/>
                  </a:gdLst>
                  <a:ahLst/>
                  <a:cxnLst>
                    <a:cxn ang="0">
                      <a:pos x="connsiteX0" y="connsiteY0"/>
                    </a:cxn>
                    <a:cxn ang="0">
                      <a:pos x="connsiteX1" y="connsiteY1"/>
                    </a:cxn>
                    <a:cxn ang="0">
                      <a:pos x="connsiteX2" y="connsiteY2"/>
                    </a:cxn>
                    <a:cxn ang="0">
                      <a:pos x="connsiteX3" y="connsiteY3"/>
                    </a:cxn>
                  </a:cxnLst>
                  <a:rect l="l" t="t" r="r" b="b"/>
                  <a:pathLst>
                    <a:path w="6636" h="6635">
                      <a:moveTo>
                        <a:pt x="0" y="0"/>
                      </a:moveTo>
                      <a:lnTo>
                        <a:pt x="6636" y="0"/>
                      </a:lnTo>
                      <a:lnTo>
                        <a:pt x="6636" y="6636"/>
                      </a:lnTo>
                      <a:lnTo>
                        <a:pt x="0" y="6636"/>
                      </a:lnTo>
                      <a:close/>
                    </a:path>
                  </a:pathLst>
                </a:custGeom>
                <a:grpFill/>
                <a:ln w="403" cap="flat">
                  <a:noFill/>
                  <a:prstDash val="solid"/>
                  <a:miter/>
                </a:ln>
              </p:spPr>
              <p:txBody>
                <a:bodyPr rtlCol="0" anchor="ctr"/>
                <a:lstStyle/>
                <a:p>
                  <a:endParaRPr lang="en-US" sz="1790"/>
                </a:p>
              </p:txBody>
            </p:sp>
            <p:sp>
              <p:nvSpPr>
                <p:cNvPr id="201" name="Freeform 200"/>
                <p:cNvSpPr/>
                <p:nvPr/>
              </p:nvSpPr>
              <p:spPr>
                <a:xfrm>
                  <a:off x="9531819" y="2680137"/>
                  <a:ext cx="6636" cy="6636"/>
                </a:xfrm>
                <a:custGeom>
                  <a:avLst/>
                  <a:gdLst>
                    <a:gd name="connsiteX0" fmla="*/ 0 w 6636"/>
                    <a:gd name="connsiteY0" fmla="*/ 0 h 6635"/>
                    <a:gd name="connsiteX1" fmla="*/ 6636 w 6636"/>
                    <a:gd name="connsiteY1" fmla="*/ 0 h 6635"/>
                    <a:gd name="connsiteX2" fmla="*/ 6636 w 6636"/>
                    <a:gd name="connsiteY2" fmla="*/ 6636 h 6635"/>
                    <a:gd name="connsiteX3" fmla="*/ 0 w 6636"/>
                    <a:gd name="connsiteY3" fmla="*/ 6636 h 6635"/>
                  </a:gdLst>
                  <a:ahLst/>
                  <a:cxnLst>
                    <a:cxn ang="0">
                      <a:pos x="connsiteX0" y="connsiteY0"/>
                    </a:cxn>
                    <a:cxn ang="0">
                      <a:pos x="connsiteX1" y="connsiteY1"/>
                    </a:cxn>
                    <a:cxn ang="0">
                      <a:pos x="connsiteX2" y="connsiteY2"/>
                    </a:cxn>
                    <a:cxn ang="0">
                      <a:pos x="connsiteX3" y="connsiteY3"/>
                    </a:cxn>
                  </a:cxnLst>
                  <a:rect l="l" t="t" r="r" b="b"/>
                  <a:pathLst>
                    <a:path w="6636" h="6635">
                      <a:moveTo>
                        <a:pt x="0" y="0"/>
                      </a:moveTo>
                      <a:lnTo>
                        <a:pt x="6636" y="0"/>
                      </a:lnTo>
                      <a:lnTo>
                        <a:pt x="6636" y="6636"/>
                      </a:lnTo>
                      <a:lnTo>
                        <a:pt x="0" y="6636"/>
                      </a:lnTo>
                      <a:close/>
                    </a:path>
                  </a:pathLst>
                </a:custGeom>
                <a:grpFill/>
                <a:ln w="403" cap="flat">
                  <a:noFill/>
                  <a:prstDash val="solid"/>
                  <a:miter/>
                </a:ln>
              </p:spPr>
              <p:txBody>
                <a:bodyPr rtlCol="0" anchor="ctr"/>
                <a:lstStyle/>
                <a:p>
                  <a:endParaRPr lang="en-US" sz="1790"/>
                </a:p>
              </p:txBody>
            </p:sp>
            <p:sp>
              <p:nvSpPr>
                <p:cNvPr id="202" name="Freeform 201"/>
                <p:cNvSpPr/>
                <p:nvPr/>
              </p:nvSpPr>
              <p:spPr>
                <a:xfrm>
                  <a:off x="9531819" y="2693409"/>
                  <a:ext cx="6636" cy="6636"/>
                </a:xfrm>
                <a:custGeom>
                  <a:avLst/>
                  <a:gdLst>
                    <a:gd name="connsiteX0" fmla="*/ 0 w 6636"/>
                    <a:gd name="connsiteY0" fmla="*/ 0 h 6635"/>
                    <a:gd name="connsiteX1" fmla="*/ 6636 w 6636"/>
                    <a:gd name="connsiteY1" fmla="*/ 0 h 6635"/>
                    <a:gd name="connsiteX2" fmla="*/ 6636 w 6636"/>
                    <a:gd name="connsiteY2" fmla="*/ 6636 h 6635"/>
                    <a:gd name="connsiteX3" fmla="*/ 0 w 6636"/>
                    <a:gd name="connsiteY3" fmla="*/ 6636 h 6635"/>
                  </a:gdLst>
                  <a:ahLst/>
                  <a:cxnLst>
                    <a:cxn ang="0">
                      <a:pos x="connsiteX0" y="connsiteY0"/>
                    </a:cxn>
                    <a:cxn ang="0">
                      <a:pos x="connsiteX1" y="connsiteY1"/>
                    </a:cxn>
                    <a:cxn ang="0">
                      <a:pos x="connsiteX2" y="connsiteY2"/>
                    </a:cxn>
                    <a:cxn ang="0">
                      <a:pos x="connsiteX3" y="connsiteY3"/>
                    </a:cxn>
                  </a:cxnLst>
                  <a:rect l="l" t="t" r="r" b="b"/>
                  <a:pathLst>
                    <a:path w="6636" h="6635">
                      <a:moveTo>
                        <a:pt x="0" y="0"/>
                      </a:moveTo>
                      <a:lnTo>
                        <a:pt x="6636" y="0"/>
                      </a:lnTo>
                      <a:lnTo>
                        <a:pt x="6636" y="6636"/>
                      </a:lnTo>
                      <a:lnTo>
                        <a:pt x="0" y="6636"/>
                      </a:lnTo>
                      <a:close/>
                    </a:path>
                  </a:pathLst>
                </a:custGeom>
                <a:grpFill/>
                <a:ln w="403" cap="flat">
                  <a:noFill/>
                  <a:prstDash val="solid"/>
                  <a:miter/>
                </a:ln>
              </p:spPr>
              <p:txBody>
                <a:bodyPr rtlCol="0" anchor="ctr"/>
                <a:lstStyle/>
                <a:p>
                  <a:endParaRPr lang="en-US" sz="1790"/>
                </a:p>
              </p:txBody>
            </p:sp>
            <p:sp>
              <p:nvSpPr>
                <p:cNvPr id="203" name="Freeform 202"/>
                <p:cNvSpPr/>
                <p:nvPr/>
              </p:nvSpPr>
              <p:spPr>
                <a:xfrm>
                  <a:off x="9538455" y="2686773"/>
                  <a:ext cx="6636" cy="6636"/>
                </a:xfrm>
                <a:custGeom>
                  <a:avLst/>
                  <a:gdLst>
                    <a:gd name="connsiteX0" fmla="*/ 0 w 6636"/>
                    <a:gd name="connsiteY0" fmla="*/ 0 h 6635"/>
                    <a:gd name="connsiteX1" fmla="*/ 6636 w 6636"/>
                    <a:gd name="connsiteY1" fmla="*/ 0 h 6635"/>
                    <a:gd name="connsiteX2" fmla="*/ 6636 w 6636"/>
                    <a:gd name="connsiteY2" fmla="*/ 6636 h 6635"/>
                    <a:gd name="connsiteX3" fmla="*/ 0 w 6636"/>
                    <a:gd name="connsiteY3" fmla="*/ 6636 h 6635"/>
                  </a:gdLst>
                  <a:ahLst/>
                  <a:cxnLst>
                    <a:cxn ang="0">
                      <a:pos x="connsiteX0" y="connsiteY0"/>
                    </a:cxn>
                    <a:cxn ang="0">
                      <a:pos x="connsiteX1" y="connsiteY1"/>
                    </a:cxn>
                    <a:cxn ang="0">
                      <a:pos x="connsiteX2" y="connsiteY2"/>
                    </a:cxn>
                    <a:cxn ang="0">
                      <a:pos x="connsiteX3" y="connsiteY3"/>
                    </a:cxn>
                  </a:cxnLst>
                  <a:rect l="l" t="t" r="r" b="b"/>
                  <a:pathLst>
                    <a:path w="6636" h="6635">
                      <a:moveTo>
                        <a:pt x="0" y="0"/>
                      </a:moveTo>
                      <a:lnTo>
                        <a:pt x="6636" y="0"/>
                      </a:lnTo>
                      <a:lnTo>
                        <a:pt x="6636" y="6636"/>
                      </a:lnTo>
                      <a:lnTo>
                        <a:pt x="0" y="6636"/>
                      </a:lnTo>
                      <a:close/>
                    </a:path>
                  </a:pathLst>
                </a:custGeom>
                <a:grpFill/>
                <a:ln w="403" cap="flat">
                  <a:noFill/>
                  <a:prstDash val="solid"/>
                  <a:miter/>
                </a:ln>
              </p:spPr>
              <p:txBody>
                <a:bodyPr rtlCol="0" anchor="ctr"/>
                <a:lstStyle/>
                <a:p>
                  <a:endParaRPr lang="en-US" sz="1790"/>
                </a:p>
              </p:txBody>
            </p:sp>
            <p:sp>
              <p:nvSpPr>
                <p:cNvPr id="204" name="Freeform 203"/>
                <p:cNvSpPr/>
                <p:nvPr/>
              </p:nvSpPr>
              <p:spPr>
                <a:xfrm>
                  <a:off x="9525183" y="2686773"/>
                  <a:ext cx="6636" cy="6636"/>
                </a:xfrm>
                <a:custGeom>
                  <a:avLst/>
                  <a:gdLst>
                    <a:gd name="connsiteX0" fmla="*/ 0 w 6636"/>
                    <a:gd name="connsiteY0" fmla="*/ 0 h 6635"/>
                    <a:gd name="connsiteX1" fmla="*/ 6636 w 6636"/>
                    <a:gd name="connsiteY1" fmla="*/ 0 h 6635"/>
                    <a:gd name="connsiteX2" fmla="*/ 6636 w 6636"/>
                    <a:gd name="connsiteY2" fmla="*/ 6636 h 6635"/>
                    <a:gd name="connsiteX3" fmla="*/ 0 w 6636"/>
                    <a:gd name="connsiteY3" fmla="*/ 6636 h 6635"/>
                  </a:gdLst>
                  <a:ahLst/>
                  <a:cxnLst>
                    <a:cxn ang="0">
                      <a:pos x="connsiteX0" y="connsiteY0"/>
                    </a:cxn>
                    <a:cxn ang="0">
                      <a:pos x="connsiteX1" y="connsiteY1"/>
                    </a:cxn>
                    <a:cxn ang="0">
                      <a:pos x="connsiteX2" y="connsiteY2"/>
                    </a:cxn>
                    <a:cxn ang="0">
                      <a:pos x="connsiteX3" y="connsiteY3"/>
                    </a:cxn>
                  </a:cxnLst>
                  <a:rect l="l" t="t" r="r" b="b"/>
                  <a:pathLst>
                    <a:path w="6636" h="6635">
                      <a:moveTo>
                        <a:pt x="0" y="0"/>
                      </a:moveTo>
                      <a:lnTo>
                        <a:pt x="6636" y="0"/>
                      </a:lnTo>
                      <a:lnTo>
                        <a:pt x="6636" y="6636"/>
                      </a:lnTo>
                      <a:lnTo>
                        <a:pt x="0" y="6636"/>
                      </a:lnTo>
                      <a:close/>
                    </a:path>
                  </a:pathLst>
                </a:custGeom>
                <a:grpFill/>
                <a:ln w="403" cap="flat">
                  <a:noFill/>
                  <a:prstDash val="solid"/>
                  <a:miter/>
                </a:ln>
              </p:spPr>
              <p:txBody>
                <a:bodyPr rtlCol="0" anchor="ctr"/>
                <a:lstStyle/>
                <a:p>
                  <a:endParaRPr lang="en-US" sz="1790"/>
                </a:p>
              </p:txBody>
            </p:sp>
            <p:sp>
              <p:nvSpPr>
                <p:cNvPr id="205" name="Freeform 204"/>
                <p:cNvSpPr/>
                <p:nvPr/>
              </p:nvSpPr>
              <p:spPr>
                <a:xfrm>
                  <a:off x="9511911" y="2643640"/>
                  <a:ext cx="6221" cy="6636"/>
                </a:xfrm>
                <a:custGeom>
                  <a:avLst/>
                  <a:gdLst>
                    <a:gd name="connsiteX0" fmla="*/ 0 w 6221"/>
                    <a:gd name="connsiteY0" fmla="*/ 0 h 6635"/>
                    <a:gd name="connsiteX1" fmla="*/ 6636 w 6221"/>
                    <a:gd name="connsiteY1" fmla="*/ 0 h 6635"/>
                    <a:gd name="connsiteX2" fmla="*/ 6636 w 6221"/>
                    <a:gd name="connsiteY2" fmla="*/ 6636 h 6635"/>
                    <a:gd name="connsiteX3" fmla="*/ 0 w 6221"/>
                    <a:gd name="connsiteY3" fmla="*/ 6636 h 6635"/>
                  </a:gdLst>
                  <a:ahLst/>
                  <a:cxnLst>
                    <a:cxn ang="0">
                      <a:pos x="connsiteX0" y="connsiteY0"/>
                    </a:cxn>
                    <a:cxn ang="0">
                      <a:pos x="connsiteX1" y="connsiteY1"/>
                    </a:cxn>
                    <a:cxn ang="0">
                      <a:pos x="connsiteX2" y="connsiteY2"/>
                    </a:cxn>
                    <a:cxn ang="0">
                      <a:pos x="connsiteX3" y="connsiteY3"/>
                    </a:cxn>
                  </a:cxnLst>
                  <a:rect l="l" t="t" r="r" b="b"/>
                  <a:pathLst>
                    <a:path w="6221" h="6635">
                      <a:moveTo>
                        <a:pt x="0" y="0"/>
                      </a:moveTo>
                      <a:lnTo>
                        <a:pt x="6636" y="0"/>
                      </a:lnTo>
                      <a:lnTo>
                        <a:pt x="6636" y="6636"/>
                      </a:lnTo>
                      <a:lnTo>
                        <a:pt x="0" y="6636"/>
                      </a:lnTo>
                      <a:close/>
                    </a:path>
                  </a:pathLst>
                </a:custGeom>
                <a:grpFill/>
                <a:ln w="403" cap="flat">
                  <a:noFill/>
                  <a:prstDash val="solid"/>
                  <a:miter/>
                </a:ln>
              </p:spPr>
              <p:txBody>
                <a:bodyPr rtlCol="0" anchor="ctr"/>
                <a:lstStyle/>
                <a:p>
                  <a:endParaRPr lang="en-US" sz="1790"/>
                </a:p>
              </p:txBody>
            </p:sp>
            <p:sp>
              <p:nvSpPr>
                <p:cNvPr id="206" name="Freeform 205"/>
                <p:cNvSpPr/>
                <p:nvPr/>
              </p:nvSpPr>
              <p:spPr>
                <a:xfrm>
                  <a:off x="9511911" y="2656912"/>
                  <a:ext cx="6221" cy="6636"/>
                </a:xfrm>
                <a:custGeom>
                  <a:avLst/>
                  <a:gdLst>
                    <a:gd name="connsiteX0" fmla="*/ 0 w 6221"/>
                    <a:gd name="connsiteY0" fmla="*/ 0 h 6635"/>
                    <a:gd name="connsiteX1" fmla="*/ 6636 w 6221"/>
                    <a:gd name="connsiteY1" fmla="*/ 0 h 6635"/>
                    <a:gd name="connsiteX2" fmla="*/ 6636 w 6221"/>
                    <a:gd name="connsiteY2" fmla="*/ 6636 h 6635"/>
                    <a:gd name="connsiteX3" fmla="*/ 0 w 6221"/>
                    <a:gd name="connsiteY3" fmla="*/ 6636 h 6635"/>
                  </a:gdLst>
                  <a:ahLst/>
                  <a:cxnLst>
                    <a:cxn ang="0">
                      <a:pos x="connsiteX0" y="connsiteY0"/>
                    </a:cxn>
                    <a:cxn ang="0">
                      <a:pos x="connsiteX1" y="connsiteY1"/>
                    </a:cxn>
                    <a:cxn ang="0">
                      <a:pos x="connsiteX2" y="connsiteY2"/>
                    </a:cxn>
                    <a:cxn ang="0">
                      <a:pos x="connsiteX3" y="connsiteY3"/>
                    </a:cxn>
                  </a:cxnLst>
                  <a:rect l="l" t="t" r="r" b="b"/>
                  <a:pathLst>
                    <a:path w="6221" h="6635">
                      <a:moveTo>
                        <a:pt x="0" y="0"/>
                      </a:moveTo>
                      <a:lnTo>
                        <a:pt x="6636" y="0"/>
                      </a:lnTo>
                      <a:lnTo>
                        <a:pt x="6636" y="6636"/>
                      </a:lnTo>
                      <a:lnTo>
                        <a:pt x="0" y="6636"/>
                      </a:lnTo>
                      <a:close/>
                    </a:path>
                  </a:pathLst>
                </a:custGeom>
                <a:grpFill/>
                <a:ln w="403" cap="flat">
                  <a:noFill/>
                  <a:prstDash val="solid"/>
                  <a:miter/>
                </a:ln>
              </p:spPr>
              <p:txBody>
                <a:bodyPr rtlCol="0" anchor="ctr"/>
                <a:lstStyle/>
                <a:p>
                  <a:endParaRPr lang="en-US" sz="1790"/>
                </a:p>
              </p:txBody>
            </p:sp>
            <p:sp>
              <p:nvSpPr>
                <p:cNvPr id="207" name="Freeform 206"/>
                <p:cNvSpPr/>
                <p:nvPr/>
              </p:nvSpPr>
              <p:spPr>
                <a:xfrm>
                  <a:off x="9518547" y="2650276"/>
                  <a:ext cx="6636" cy="6636"/>
                </a:xfrm>
                <a:custGeom>
                  <a:avLst/>
                  <a:gdLst>
                    <a:gd name="connsiteX0" fmla="*/ 0 w 6636"/>
                    <a:gd name="connsiteY0" fmla="*/ 0 h 6635"/>
                    <a:gd name="connsiteX1" fmla="*/ 6636 w 6636"/>
                    <a:gd name="connsiteY1" fmla="*/ 0 h 6635"/>
                    <a:gd name="connsiteX2" fmla="*/ 6636 w 6636"/>
                    <a:gd name="connsiteY2" fmla="*/ 6636 h 6635"/>
                    <a:gd name="connsiteX3" fmla="*/ 0 w 6636"/>
                    <a:gd name="connsiteY3" fmla="*/ 6636 h 6635"/>
                  </a:gdLst>
                  <a:ahLst/>
                  <a:cxnLst>
                    <a:cxn ang="0">
                      <a:pos x="connsiteX0" y="connsiteY0"/>
                    </a:cxn>
                    <a:cxn ang="0">
                      <a:pos x="connsiteX1" y="connsiteY1"/>
                    </a:cxn>
                    <a:cxn ang="0">
                      <a:pos x="connsiteX2" y="connsiteY2"/>
                    </a:cxn>
                    <a:cxn ang="0">
                      <a:pos x="connsiteX3" y="connsiteY3"/>
                    </a:cxn>
                  </a:cxnLst>
                  <a:rect l="l" t="t" r="r" b="b"/>
                  <a:pathLst>
                    <a:path w="6636" h="6635">
                      <a:moveTo>
                        <a:pt x="0" y="0"/>
                      </a:moveTo>
                      <a:lnTo>
                        <a:pt x="6636" y="0"/>
                      </a:lnTo>
                      <a:lnTo>
                        <a:pt x="6636" y="6636"/>
                      </a:lnTo>
                      <a:lnTo>
                        <a:pt x="0" y="6636"/>
                      </a:lnTo>
                      <a:close/>
                    </a:path>
                  </a:pathLst>
                </a:custGeom>
                <a:grpFill/>
                <a:ln w="403" cap="flat">
                  <a:noFill/>
                  <a:prstDash val="solid"/>
                  <a:miter/>
                </a:ln>
              </p:spPr>
              <p:txBody>
                <a:bodyPr rtlCol="0" anchor="ctr"/>
                <a:lstStyle/>
                <a:p>
                  <a:endParaRPr lang="en-US" sz="1790"/>
                </a:p>
              </p:txBody>
            </p:sp>
            <p:sp>
              <p:nvSpPr>
                <p:cNvPr id="208" name="Freeform 207"/>
                <p:cNvSpPr/>
                <p:nvPr/>
              </p:nvSpPr>
              <p:spPr>
                <a:xfrm>
                  <a:off x="9505275" y="2650276"/>
                  <a:ext cx="6636" cy="6636"/>
                </a:xfrm>
                <a:custGeom>
                  <a:avLst/>
                  <a:gdLst>
                    <a:gd name="connsiteX0" fmla="*/ 0 w 6636"/>
                    <a:gd name="connsiteY0" fmla="*/ 0 h 6635"/>
                    <a:gd name="connsiteX1" fmla="*/ 6636 w 6636"/>
                    <a:gd name="connsiteY1" fmla="*/ 0 h 6635"/>
                    <a:gd name="connsiteX2" fmla="*/ 6636 w 6636"/>
                    <a:gd name="connsiteY2" fmla="*/ 6636 h 6635"/>
                    <a:gd name="connsiteX3" fmla="*/ 0 w 6636"/>
                    <a:gd name="connsiteY3" fmla="*/ 6636 h 6635"/>
                  </a:gdLst>
                  <a:ahLst/>
                  <a:cxnLst>
                    <a:cxn ang="0">
                      <a:pos x="connsiteX0" y="connsiteY0"/>
                    </a:cxn>
                    <a:cxn ang="0">
                      <a:pos x="connsiteX1" y="connsiteY1"/>
                    </a:cxn>
                    <a:cxn ang="0">
                      <a:pos x="connsiteX2" y="connsiteY2"/>
                    </a:cxn>
                    <a:cxn ang="0">
                      <a:pos x="connsiteX3" y="connsiteY3"/>
                    </a:cxn>
                  </a:cxnLst>
                  <a:rect l="l" t="t" r="r" b="b"/>
                  <a:pathLst>
                    <a:path w="6636" h="6635">
                      <a:moveTo>
                        <a:pt x="0" y="0"/>
                      </a:moveTo>
                      <a:lnTo>
                        <a:pt x="6636" y="0"/>
                      </a:lnTo>
                      <a:lnTo>
                        <a:pt x="6636" y="6636"/>
                      </a:lnTo>
                      <a:lnTo>
                        <a:pt x="0" y="6636"/>
                      </a:lnTo>
                      <a:close/>
                    </a:path>
                  </a:pathLst>
                </a:custGeom>
                <a:grpFill/>
                <a:ln w="403" cap="flat">
                  <a:noFill/>
                  <a:prstDash val="solid"/>
                  <a:miter/>
                </a:ln>
              </p:spPr>
              <p:txBody>
                <a:bodyPr rtlCol="0" anchor="ctr"/>
                <a:lstStyle/>
                <a:p>
                  <a:endParaRPr lang="en-US" sz="1790"/>
                </a:p>
              </p:txBody>
            </p:sp>
          </p:grpSp>
          <p:grpSp>
            <p:nvGrpSpPr>
              <p:cNvPr id="209" name="Graphic 72"/>
              <p:cNvGrpSpPr/>
              <p:nvPr/>
            </p:nvGrpSpPr>
            <p:grpSpPr>
              <a:xfrm rot="16200000">
                <a:off x="10362413" y="2520873"/>
                <a:ext cx="205711" cy="205719"/>
                <a:chOff x="10362413" y="2520873"/>
                <a:chExt cx="205711" cy="205719"/>
              </a:xfrm>
              <a:grpFill/>
            </p:grpSpPr>
            <p:sp>
              <p:nvSpPr>
                <p:cNvPr id="210" name="Freeform 209"/>
                <p:cNvSpPr/>
                <p:nvPr/>
              </p:nvSpPr>
              <p:spPr>
                <a:xfrm>
                  <a:off x="10362413" y="2520873"/>
                  <a:ext cx="205711" cy="205719"/>
                </a:xfrm>
                <a:custGeom>
                  <a:avLst/>
                  <a:gdLst>
                    <a:gd name="connsiteX0" fmla="*/ 205711 w 205711"/>
                    <a:gd name="connsiteY0" fmla="*/ 102860 h 205719"/>
                    <a:gd name="connsiteX1" fmla="*/ 187257 w 205711"/>
                    <a:gd name="connsiteY1" fmla="*/ 67503 h 205719"/>
                    <a:gd name="connsiteX2" fmla="*/ 192439 w 205711"/>
                    <a:gd name="connsiteY2" fmla="*/ 49771 h 205719"/>
                    <a:gd name="connsiteX3" fmla="*/ 159260 w 205711"/>
                    <a:gd name="connsiteY3" fmla="*/ 16590 h 205719"/>
                    <a:gd name="connsiteX4" fmla="*/ 156201 w 205711"/>
                    <a:gd name="connsiteY4" fmla="*/ 16746 h 205719"/>
                    <a:gd name="connsiteX5" fmla="*/ 129399 w 205711"/>
                    <a:gd name="connsiteY5" fmla="*/ 0 h 205719"/>
                    <a:gd name="connsiteX6" fmla="*/ 99538 w 205711"/>
                    <a:gd name="connsiteY6" fmla="*/ 29862 h 205719"/>
                    <a:gd name="connsiteX7" fmla="*/ 99538 w 205711"/>
                    <a:gd name="connsiteY7" fmla="*/ 46453 h 205719"/>
                    <a:gd name="connsiteX8" fmla="*/ 92902 w 205711"/>
                    <a:gd name="connsiteY8" fmla="*/ 46453 h 205719"/>
                    <a:gd name="connsiteX9" fmla="*/ 92902 w 205711"/>
                    <a:gd name="connsiteY9" fmla="*/ 33180 h 205719"/>
                    <a:gd name="connsiteX10" fmla="*/ 86266 w 205711"/>
                    <a:gd name="connsiteY10" fmla="*/ 33180 h 205719"/>
                    <a:gd name="connsiteX11" fmla="*/ 86266 w 205711"/>
                    <a:gd name="connsiteY11" fmla="*/ 46453 h 205719"/>
                    <a:gd name="connsiteX12" fmla="*/ 72994 w 205711"/>
                    <a:gd name="connsiteY12" fmla="*/ 46453 h 205719"/>
                    <a:gd name="connsiteX13" fmla="*/ 72994 w 205711"/>
                    <a:gd name="connsiteY13" fmla="*/ 33180 h 205719"/>
                    <a:gd name="connsiteX14" fmla="*/ 66358 w 205711"/>
                    <a:gd name="connsiteY14" fmla="*/ 33180 h 205719"/>
                    <a:gd name="connsiteX15" fmla="*/ 66358 w 205711"/>
                    <a:gd name="connsiteY15" fmla="*/ 46453 h 205719"/>
                    <a:gd name="connsiteX16" fmla="*/ 53087 w 205711"/>
                    <a:gd name="connsiteY16" fmla="*/ 46453 h 205719"/>
                    <a:gd name="connsiteX17" fmla="*/ 53087 w 205711"/>
                    <a:gd name="connsiteY17" fmla="*/ 33180 h 205719"/>
                    <a:gd name="connsiteX18" fmla="*/ 46451 w 205711"/>
                    <a:gd name="connsiteY18" fmla="*/ 33180 h 205719"/>
                    <a:gd name="connsiteX19" fmla="*/ 46451 w 205711"/>
                    <a:gd name="connsiteY19" fmla="*/ 46453 h 205719"/>
                    <a:gd name="connsiteX20" fmla="*/ 33179 w 205711"/>
                    <a:gd name="connsiteY20" fmla="*/ 46453 h 205719"/>
                    <a:gd name="connsiteX21" fmla="*/ 33179 w 205711"/>
                    <a:gd name="connsiteY21" fmla="*/ 33180 h 205719"/>
                    <a:gd name="connsiteX22" fmla="*/ 26543 w 205711"/>
                    <a:gd name="connsiteY22" fmla="*/ 33180 h 205719"/>
                    <a:gd name="connsiteX23" fmla="*/ 26543 w 205711"/>
                    <a:gd name="connsiteY23" fmla="*/ 46453 h 205719"/>
                    <a:gd name="connsiteX24" fmla="*/ 25170 w 205711"/>
                    <a:gd name="connsiteY24" fmla="*/ 46453 h 205719"/>
                    <a:gd name="connsiteX25" fmla="*/ 13272 w 205711"/>
                    <a:gd name="connsiteY25" fmla="*/ 58351 h 205719"/>
                    <a:gd name="connsiteX26" fmla="*/ 13272 w 205711"/>
                    <a:gd name="connsiteY26" fmla="*/ 59725 h 205719"/>
                    <a:gd name="connsiteX27" fmla="*/ 0 w 205711"/>
                    <a:gd name="connsiteY27" fmla="*/ 59725 h 205719"/>
                    <a:gd name="connsiteX28" fmla="*/ 0 w 205711"/>
                    <a:gd name="connsiteY28" fmla="*/ 66361 h 205719"/>
                    <a:gd name="connsiteX29" fmla="*/ 13272 w 205711"/>
                    <a:gd name="connsiteY29" fmla="*/ 66361 h 205719"/>
                    <a:gd name="connsiteX30" fmla="*/ 13272 w 205711"/>
                    <a:gd name="connsiteY30" fmla="*/ 79633 h 205719"/>
                    <a:gd name="connsiteX31" fmla="*/ 0 w 205711"/>
                    <a:gd name="connsiteY31" fmla="*/ 79633 h 205719"/>
                    <a:gd name="connsiteX32" fmla="*/ 0 w 205711"/>
                    <a:gd name="connsiteY32" fmla="*/ 86269 h 205719"/>
                    <a:gd name="connsiteX33" fmla="*/ 13272 w 205711"/>
                    <a:gd name="connsiteY33" fmla="*/ 86269 h 205719"/>
                    <a:gd name="connsiteX34" fmla="*/ 13272 w 205711"/>
                    <a:gd name="connsiteY34" fmla="*/ 99541 h 205719"/>
                    <a:gd name="connsiteX35" fmla="*/ 0 w 205711"/>
                    <a:gd name="connsiteY35" fmla="*/ 99541 h 205719"/>
                    <a:gd name="connsiteX36" fmla="*/ 0 w 205711"/>
                    <a:gd name="connsiteY36" fmla="*/ 106178 h 205719"/>
                    <a:gd name="connsiteX37" fmla="*/ 13272 w 205711"/>
                    <a:gd name="connsiteY37" fmla="*/ 106178 h 205719"/>
                    <a:gd name="connsiteX38" fmla="*/ 13272 w 205711"/>
                    <a:gd name="connsiteY38" fmla="*/ 119450 h 205719"/>
                    <a:gd name="connsiteX39" fmla="*/ 0 w 205711"/>
                    <a:gd name="connsiteY39" fmla="*/ 119450 h 205719"/>
                    <a:gd name="connsiteX40" fmla="*/ 0 w 205711"/>
                    <a:gd name="connsiteY40" fmla="*/ 126086 h 205719"/>
                    <a:gd name="connsiteX41" fmla="*/ 13272 w 205711"/>
                    <a:gd name="connsiteY41" fmla="*/ 126086 h 205719"/>
                    <a:gd name="connsiteX42" fmla="*/ 13272 w 205711"/>
                    <a:gd name="connsiteY42" fmla="*/ 139358 h 205719"/>
                    <a:gd name="connsiteX43" fmla="*/ 0 w 205711"/>
                    <a:gd name="connsiteY43" fmla="*/ 139358 h 205719"/>
                    <a:gd name="connsiteX44" fmla="*/ 0 w 205711"/>
                    <a:gd name="connsiteY44" fmla="*/ 145994 h 205719"/>
                    <a:gd name="connsiteX45" fmla="*/ 13272 w 205711"/>
                    <a:gd name="connsiteY45" fmla="*/ 145994 h 205719"/>
                    <a:gd name="connsiteX46" fmla="*/ 13272 w 205711"/>
                    <a:gd name="connsiteY46" fmla="*/ 159266 h 205719"/>
                    <a:gd name="connsiteX47" fmla="*/ 26543 w 205711"/>
                    <a:gd name="connsiteY47" fmla="*/ 159266 h 205719"/>
                    <a:gd name="connsiteX48" fmla="*/ 26543 w 205711"/>
                    <a:gd name="connsiteY48" fmla="*/ 172539 h 205719"/>
                    <a:gd name="connsiteX49" fmla="*/ 33179 w 205711"/>
                    <a:gd name="connsiteY49" fmla="*/ 172539 h 205719"/>
                    <a:gd name="connsiteX50" fmla="*/ 33179 w 205711"/>
                    <a:gd name="connsiteY50" fmla="*/ 159266 h 205719"/>
                    <a:gd name="connsiteX51" fmla="*/ 46451 w 205711"/>
                    <a:gd name="connsiteY51" fmla="*/ 159266 h 205719"/>
                    <a:gd name="connsiteX52" fmla="*/ 46451 w 205711"/>
                    <a:gd name="connsiteY52" fmla="*/ 172539 h 205719"/>
                    <a:gd name="connsiteX53" fmla="*/ 53087 w 205711"/>
                    <a:gd name="connsiteY53" fmla="*/ 172539 h 205719"/>
                    <a:gd name="connsiteX54" fmla="*/ 53087 w 205711"/>
                    <a:gd name="connsiteY54" fmla="*/ 159266 h 205719"/>
                    <a:gd name="connsiteX55" fmla="*/ 66358 w 205711"/>
                    <a:gd name="connsiteY55" fmla="*/ 159266 h 205719"/>
                    <a:gd name="connsiteX56" fmla="*/ 66358 w 205711"/>
                    <a:gd name="connsiteY56" fmla="*/ 172539 h 205719"/>
                    <a:gd name="connsiteX57" fmla="*/ 72994 w 205711"/>
                    <a:gd name="connsiteY57" fmla="*/ 172539 h 205719"/>
                    <a:gd name="connsiteX58" fmla="*/ 72994 w 205711"/>
                    <a:gd name="connsiteY58" fmla="*/ 159266 h 205719"/>
                    <a:gd name="connsiteX59" fmla="*/ 86266 w 205711"/>
                    <a:gd name="connsiteY59" fmla="*/ 159266 h 205719"/>
                    <a:gd name="connsiteX60" fmla="*/ 86266 w 205711"/>
                    <a:gd name="connsiteY60" fmla="*/ 172539 h 205719"/>
                    <a:gd name="connsiteX61" fmla="*/ 92902 w 205711"/>
                    <a:gd name="connsiteY61" fmla="*/ 172539 h 205719"/>
                    <a:gd name="connsiteX62" fmla="*/ 92902 w 205711"/>
                    <a:gd name="connsiteY62" fmla="*/ 159266 h 205719"/>
                    <a:gd name="connsiteX63" fmla="*/ 99538 w 205711"/>
                    <a:gd name="connsiteY63" fmla="*/ 159266 h 205719"/>
                    <a:gd name="connsiteX64" fmla="*/ 99538 w 205711"/>
                    <a:gd name="connsiteY64" fmla="*/ 175857 h 205719"/>
                    <a:gd name="connsiteX65" fmla="*/ 129399 w 205711"/>
                    <a:gd name="connsiteY65" fmla="*/ 205719 h 205719"/>
                    <a:gd name="connsiteX66" fmla="*/ 156446 w 205711"/>
                    <a:gd name="connsiteY66" fmla="*/ 188432 h 205719"/>
                    <a:gd name="connsiteX67" fmla="*/ 156606 w 205711"/>
                    <a:gd name="connsiteY67" fmla="*/ 188398 h 205719"/>
                    <a:gd name="connsiteX68" fmla="*/ 185803 w 205711"/>
                    <a:gd name="connsiteY68" fmla="*/ 152630 h 205719"/>
                    <a:gd name="connsiteX69" fmla="*/ 183683 w 205711"/>
                    <a:gd name="connsiteY69" fmla="*/ 140434 h 205719"/>
                    <a:gd name="connsiteX70" fmla="*/ 205711 w 205711"/>
                    <a:gd name="connsiteY70" fmla="*/ 102860 h 205719"/>
                    <a:gd name="connsiteX71" fmla="*/ 124030 w 205711"/>
                    <a:gd name="connsiteY71" fmla="*/ 93353 h 205719"/>
                    <a:gd name="connsiteX72" fmla="*/ 124545 w 205711"/>
                    <a:gd name="connsiteY72" fmla="*/ 94611 h 205719"/>
                    <a:gd name="connsiteX73" fmla="*/ 125106 w 205711"/>
                    <a:gd name="connsiteY73" fmla="*/ 96074 h 205719"/>
                    <a:gd name="connsiteX74" fmla="*/ 132717 w 205711"/>
                    <a:gd name="connsiteY74" fmla="*/ 98616 h 205719"/>
                    <a:gd name="connsiteX75" fmla="*/ 132717 w 205711"/>
                    <a:gd name="connsiteY75" fmla="*/ 107106 h 205719"/>
                    <a:gd name="connsiteX76" fmla="*/ 125099 w 205711"/>
                    <a:gd name="connsiteY76" fmla="*/ 109645 h 205719"/>
                    <a:gd name="connsiteX77" fmla="*/ 124542 w 205711"/>
                    <a:gd name="connsiteY77" fmla="*/ 111114 h 205719"/>
                    <a:gd name="connsiteX78" fmla="*/ 124030 w 205711"/>
                    <a:gd name="connsiteY78" fmla="*/ 112370 h 205719"/>
                    <a:gd name="connsiteX79" fmla="*/ 123387 w 205711"/>
                    <a:gd name="connsiteY79" fmla="*/ 113805 h 205719"/>
                    <a:gd name="connsiteX80" fmla="*/ 126974 w 205711"/>
                    <a:gd name="connsiteY80" fmla="*/ 120979 h 205719"/>
                    <a:gd name="connsiteX81" fmla="*/ 120971 w 205711"/>
                    <a:gd name="connsiteY81" fmla="*/ 126982 h 205719"/>
                    <a:gd name="connsiteX82" fmla="*/ 113798 w 205711"/>
                    <a:gd name="connsiteY82" fmla="*/ 123395 h 205719"/>
                    <a:gd name="connsiteX83" fmla="*/ 112362 w 205711"/>
                    <a:gd name="connsiteY83" fmla="*/ 124038 h 205719"/>
                    <a:gd name="connsiteX84" fmla="*/ 111107 w 205711"/>
                    <a:gd name="connsiteY84" fmla="*/ 124550 h 205719"/>
                    <a:gd name="connsiteX85" fmla="*/ 109637 w 205711"/>
                    <a:gd name="connsiteY85" fmla="*/ 125107 h 205719"/>
                    <a:gd name="connsiteX86" fmla="*/ 107098 w 205711"/>
                    <a:gd name="connsiteY86" fmla="*/ 132722 h 205719"/>
                    <a:gd name="connsiteX87" fmla="*/ 98609 w 205711"/>
                    <a:gd name="connsiteY87" fmla="*/ 132722 h 205719"/>
                    <a:gd name="connsiteX88" fmla="*/ 96071 w 205711"/>
                    <a:gd name="connsiteY88" fmla="*/ 125104 h 205719"/>
                    <a:gd name="connsiteX89" fmla="*/ 94601 w 205711"/>
                    <a:gd name="connsiteY89" fmla="*/ 124547 h 205719"/>
                    <a:gd name="connsiteX90" fmla="*/ 93346 w 205711"/>
                    <a:gd name="connsiteY90" fmla="*/ 124035 h 205719"/>
                    <a:gd name="connsiteX91" fmla="*/ 91910 w 205711"/>
                    <a:gd name="connsiteY91" fmla="*/ 123392 h 205719"/>
                    <a:gd name="connsiteX92" fmla="*/ 84737 w 205711"/>
                    <a:gd name="connsiteY92" fmla="*/ 126979 h 205719"/>
                    <a:gd name="connsiteX93" fmla="*/ 78734 w 205711"/>
                    <a:gd name="connsiteY93" fmla="*/ 120976 h 205719"/>
                    <a:gd name="connsiteX94" fmla="*/ 82321 w 205711"/>
                    <a:gd name="connsiteY94" fmla="*/ 113802 h 205719"/>
                    <a:gd name="connsiteX95" fmla="*/ 81678 w 205711"/>
                    <a:gd name="connsiteY95" fmla="*/ 112366 h 205719"/>
                    <a:gd name="connsiteX96" fmla="*/ 81166 w 205711"/>
                    <a:gd name="connsiteY96" fmla="*/ 111111 h 205719"/>
                    <a:gd name="connsiteX97" fmla="*/ 80609 w 205711"/>
                    <a:gd name="connsiteY97" fmla="*/ 109641 h 205719"/>
                    <a:gd name="connsiteX98" fmla="*/ 72994 w 205711"/>
                    <a:gd name="connsiteY98" fmla="*/ 107103 h 205719"/>
                    <a:gd name="connsiteX99" fmla="*/ 72994 w 205711"/>
                    <a:gd name="connsiteY99" fmla="*/ 98613 h 205719"/>
                    <a:gd name="connsiteX100" fmla="*/ 80605 w 205711"/>
                    <a:gd name="connsiteY100" fmla="*/ 96074 h 205719"/>
                    <a:gd name="connsiteX101" fmla="*/ 81166 w 205711"/>
                    <a:gd name="connsiteY101" fmla="*/ 94611 h 205719"/>
                    <a:gd name="connsiteX102" fmla="*/ 81681 w 205711"/>
                    <a:gd name="connsiteY102" fmla="*/ 93353 h 205719"/>
                    <a:gd name="connsiteX103" fmla="*/ 82324 w 205711"/>
                    <a:gd name="connsiteY103" fmla="*/ 91917 h 205719"/>
                    <a:gd name="connsiteX104" fmla="*/ 78737 w 205711"/>
                    <a:gd name="connsiteY104" fmla="*/ 84743 h 205719"/>
                    <a:gd name="connsiteX105" fmla="*/ 84740 w 205711"/>
                    <a:gd name="connsiteY105" fmla="*/ 78740 h 205719"/>
                    <a:gd name="connsiteX106" fmla="*/ 91913 w 205711"/>
                    <a:gd name="connsiteY106" fmla="*/ 82327 h 205719"/>
                    <a:gd name="connsiteX107" fmla="*/ 93349 w 205711"/>
                    <a:gd name="connsiteY107" fmla="*/ 81684 h 205719"/>
                    <a:gd name="connsiteX108" fmla="*/ 94593 w 205711"/>
                    <a:gd name="connsiteY108" fmla="*/ 81176 h 205719"/>
                    <a:gd name="connsiteX109" fmla="*/ 96071 w 205711"/>
                    <a:gd name="connsiteY109" fmla="*/ 80618 h 205719"/>
                    <a:gd name="connsiteX110" fmla="*/ 98613 w 205711"/>
                    <a:gd name="connsiteY110" fmla="*/ 72997 h 205719"/>
                    <a:gd name="connsiteX111" fmla="*/ 107102 w 205711"/>
                    <a:gd name="connsiteY111" fmla="*/ 72997 h 205719"/>
                    <a:gd name="connsiteX112" fmla="*/ 109644 w 205711"/>
                    <a:gd name="connsiteY112" fmla="*/ 80621 h 205719"/>
                    <a:gd name="connsiteX113" fmla="*/ 111121 w 205711"/>
                    <a:gd name="connsiteY113" fmla="*/ 81179 h 205719"/>
                    <a:gd name="connsiteX114" fmla="*/ 112365 w 205711"/>
                    <a:gd name="connsiteY114" fmla="*/ 81688 h 205719"/>
                    <a:gd name="connsiteX115" fmla="*/ 113801 w 205711"/>
                    <a:gd name="connsiteY115" fmla="*/ 82331 h 205719"/>
                    <a:gd name="connsiteX116" fmla="*/ 120974 w 205711"/>
                    <a:gd name="connsiteY116" fmla="*/ 78744 h 205719"/>
                    <a:gd name="connsiteX117" fmla="*/ 126977 w 205711"/>
                    <a:gd name="connsiteY117" fmla="*/ 84746 h 205719"/>
                    <a:gd name="connsiteX118" fmla="*/ 123390 w 205711"/>
                    <a:gd name="connsiteY118" fmla="*/ 91920 h 205719"/>
                    <a:gd name="connsiteX119" fmla="*/ 19908 w 205711"/>
                    <a:gd name="connsiteY119" fmla="*/ 152630 h 205719"/>
                    <a:gd name="connsiteX120" fmla="*/ 19908 w 205711"/>
                    <a:gd name="connsiteY120" fmla="*/ 61099 h 205719"/>
                    <a:gd name="connsiteX121" fmla="*/ 27917 w 205711"/>
                    <a:gd name="connsiteY121" fmla="*/ 53089 h 205719"/>
                    <a:gd name="connsiteX122" fmla="*/ 99538 w 205711"/>
                    <a:gd name="connsiteY122" fmla="*/ 53089 h 205719"/>
                    <a:gd name="connsiteX123" fmla="*/ 99538 w 205711"/>
                    <a:gd name="connsiteY123" fmla="*/ 66361 h 205719"/>
                    <a:gd name="connsiteX124" fmla="*/ 93827 w 205711"/>
                    <a:gd name="connsiteY124" fmla="*/ 66361 h 205719"/>
                    <a:gd name="connsiteX125" fmla="*/ 91113 w 205711"/>
                    <a:gd name="connsiteY125" fmla="*/ 74510 h 205719"/>
                    <a:gd name="connsiteX126" fmla="*/ 83432 w 205711"/>
                    <a:gd name="connsiteY126" fmla="*/ 70667 h 205719"/>
                    <a:gd name="connsiteX127" fmla="*/ 70665 w 205711"/>
                    <a:gd name="connsiteY127" fmla="*/ 83436 h 205719"/>
                    <a:gd name="connsiteX128" fmla="*/ 74504 w 205711"/>
                    <a:gd name="connsiteY128" fmla="*/ 91113 h 205719"/>
                    <a:gd name="connsiteX129" fmla="*/ 66358 w 205711"/>
                    <a:gd name="connsiteY129" fmla="*/ 93830 h 205719"/>
                    <a:gd name="connsiteX130" fmla="*/ 66358 w 205711"/>
                    <a:gd name="connsiteY130" fmla="*/ 111885 h 205719"/>
                    <a:gd name="connsiteX131" fmla="*/ 74507 w 205711"/>
                    <a:gd name="connsiteY131" fmla="*/ 114599 h 205719"/>
                    <a:gd name="connsiteX132" fmla="*/ 70665 w 205711"/>
                    <a:gd name="connsiteY132" fmla="*/ 122280 h 205719"/>
                    <a:gd name="connsiteX133" fmla="*/ 83432 w 205711"/>
                    <a:gd name="connsiteY133" fmla="*/ 135048 h 205719"/>
                    <a:gd name="connsiteX134" fmla="*/ 91113 w 205711"/>
                    <a:gd name="connsiteY134" fmla="*/ 131205 h 205719"/>
                    <a:gd name="connsiteX135" fmla="*/ 93827 w 205711"/>
                    <a:gd name="connsiteY135" fmla="*/ 139358 h 205719"/>
                    <a:gd name="connsiteX136" fmla="*/ 99538 w 205711"/>
                    <a:gd name="connsiteY136" fmla="*/ 139358 h 205719"/>
                    <a:gd name="connsiteX137" fmla="*/ 99538 w 205711"/>
                    <a:gd name="connsiteY137" fmla="*/ 152630 h 205719"/>
                    <a:gd name="connsiteX138" fmla="*/ 178060 w 205711"/>
                    <a:gd name="connsiteY138" fmla="*/ 135871 h 205719"/>
                    <a:gd name="connsiteX139" fmla="*/ 175087 w 205711"/>
                    <a:gd name="connsiteY139" fmla="*/ 137268 h 205719"/>
                    <a:gd name="connsiteX140" fmla="*/ 176454 w 205711"/>
                    <a:gd name="connsiteY140" fmla="*/ 140254 h 205719"/>
                    <a:gd name="connsiteX141" fmla="*/ 179168 w 205711"/>
                    <a:gd name="connsiteY141" fmla="*/ 152630 h 205719"/>
                    <a:gd name="connsiteX142" fmla="*/ 158795 w 205711"/>
                    <a:gd name="connsiteY142" fmla="*/ 180920 h 205719"/>
                    <a:gd name="connsiteX143" fmla="*/ 159260 w 205711"/>
                    <a:gd name="connsiteY143" fmla="*/ 175857 h 205719"/>
                    <a:gd name="connsiteX144" fmla="*/ 155262 w 205711"/>
                    <a:gd name="connsiteY144" fmla="*/ 160922 h 205719"/>
                    <a:gd name="connsiteX145" fmla="*/ 149522 w 205711"/>
                    <a:gd name="connsiteY145" fmla="*/ 164247 h 205719"/>
                    <a:gd name="connsiteX146" fmla="*/ 152624 w 205711"/>
                    <a:gd name="connsiteY146" fmla="*/ 175857 h 205719"/>
                    <a:gd name="connsiteX147" fmla="*/ 129399 w 205711"/>
                    <a:gd name="connsiteY147" fmla="*/ 199083 h 205719"/>
                    <a:gd name="connsiteX148" fmla="*/ 106173 w 205711"/>
                    <a:gd name="connsiteY148" fmla="*/ 175857 h 205719"/>
                    <a:gd name="connsiteX149" fmla="*/ 106173 w 205711"/>
                    <a:gd name="connsiteY149" fmla="*/ 139358 h 205719"/>
                    <a:gd name="connsiteX150" fmla="*/ 111884 w 205711"/>
                    <a:gd name="connsiteY150" fmla="*/ 139358 h 205719"/>
                    <a:gd name="connsiteX151" fmla="*/ 114598 w 205711"/>
                    <a:gd name="connsiteY151" fmla="*/ 131209 h 205719"/>
                    <a:gd name="connsiteX152" fmla="*/ 122279 w 205711"/>
                    <a:gd name="connsiteY152" fmla="*/ 135052 h 205719"/>
                    <a:gd name="connsiteX153" fmla="*/ 135046 w 205711"/>
                    <a:gd name="connsiteY153" fmla="*/ 122283 h 205719"/>
                    <a:gd name="connsiteX154" fmla="*/ 131204 w 205711"/>
                    <a:gd name="connsiteY154" fmla="*/ 114602 h 205719"/>
                    <a:gd name="connsiteX155" fmla="*/ 139353 w 205711"/>
                    <a:gd name="connsiteY155" fmla="*/ 111889 h 205719"/>
                    <a:gd name="connsiteX156" fmla="*/ 139353 w 205711"/>
                    <a:gd name="connsiteY156" fmla="*/ 93834 h 205719"/>
                    <a:gd name="connsiteX157" fmla="*/ 131207 w 205711"/>
                    <a:gd name="connsiteY157" fmla="*/ 91117 h 205719"/>
                    <a:gd name="connsiteX158" fmla="*/ 135046 w 205711"/>
                    <a:gd name="connsiteY158" fmla="*/ 83439 h 205719"/>
                    <a:gd name="connsiteX159" fmla="*/ 122279 w 205711"/>
                    <a:gd name="connsiteY159" fmla="*/ 70671 h 205719"/>
                    <a:gd name="connsiteX160" fmla="*/ 114598 w 205711"/>
                    <a:gd name="connsiteY160" fmla="*/ 74514 h 205719"/>
                    <a:gd name="connsiteX161" fmla="*/ 111884 w 205711"/>
                    <a:gd name="connsiteY161" fmla="*/ 66361 h 205719"/>
                    <a:gd name="connsiteX162" fmla="*/ 106173 w 205711"/>
                    <a:gd name="connsiteY162" fmla="*/ 66361 h 205719"/>
                    <a:gd name="connsiteX163" fmla="*/ 106173 w 205711"/>
                    <a:gd name="connsiteY163" fmla="*/ 29862 h 205719"/>
                    <a:gd name="connsiteX164" fmla="*/ 129399 w 205711"/>
                    <a:gd name="connsiteY164" fmla="*/ 6636 h 205719"/>
                    <a:gd name="connsiteX165" fmla="*/ 151067 w 205711"/>
                    <a:gd name="connsiteY165" fmla="*/ 21564 h 205719"/>
                    <a:gd name="connsiteX166" fmla="*/ 152044 w 205711"/>
                    <a:gd name="connsiteY166" fmla="*/ 24113 h 205719"/>
                    <a:gd name="connsiteX167" fmla="*/ 154730 w 205711"/>
                    <a:gd name="connsiteY167" fmla="*/ 23648 h 205719"/>
                    <a:gd name="connsiteX168" fmla="*/ 159260 w 205711"/>
                    <a:gd name="connsiteY168" fmla="*/ 23226 h 205719"/>
                    <a:gd name="connsiteX169" fmla="*/ 185803 w 205711"/>
                    <a:gd name="connsiteY169" fmla="*/ 49771 h 205719"/>
                    <a:gd name="connsiteX170" fmla="*/ 159260 w 205711"/>
                    <a:gd name="connsiteY170" fmla="*/ 76315 h 205719"/>
                    <a:gd name="connsiteX171" fmla="*/ 159260 w 205711"/>
                    <a:gd name="connsiteY171" fmla="*/ 82951 h 205719"/>
                    <a:gd name="connsiteX172" fmla="*/ 183113 w 205711"/>
                    <a:gd name="connsiteY172" fmla="*/ 72778 h 205719"/>
                    <a:gd name="connsiteX173" fmla="*/ 199075 w 205711"/>
                    <a:gd name="connsiteY173" fmla="*/ 102860 h 205719"/>
                    <a:gd name="connsiteX174" fmla="*/ 178060 w 205711"/>
                    <a:gd name="connsiteY174" fmla="*/ 135871 h 20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205711" h="205719">
                      <a:moveTo>
                        <a:pt x="205711" y="102860"/>
                      </a:moveTo>
                      <a:cubicBezTo>
                        <a:pt x="205711" y="88748"/>
                        <a:pt x="198717" y="75526"/>
                        <a:pt x="187257" y="67503"/>
                      </a:cubicBezTo>
                      <a:cubicBezTo>
                        <a:pt x="190521" y="62366"/>
                        <a:pt x="192439" y="56293"/>
                        <a:pt x="192439" y="49771"/>
                      </a:cubicBezTo>
                      <a:cubicBezTo>
                        <a:pt x="192439" y="31474"/>
                        <a:pt x="177556" y="16590"/>
                        <a:pt x="159260" y="16590"/>
                      </a:cubicBezTo>
                      <a:cubicBezTo>
                        <a:pt x="158262" y="16590"/>
                        <a:pt x="157250" y="16644"/>
                        <a:pt x="156201" y="16746"/>
                      </a:cubicBezTo>
                      <a:cubicBezTo>
                        <a:pt x="151231" y="6633"/>
                        <a:pt x="140777" y="0"/>
                        <a:pt x="129399" y="0"/>
                      </a:cubicBezTo>
                      <a:cubicBezTo>
                        <a:pt x="112932" y="0"/>
                        <a:pt x="99538" y="13399"/>
                        <a:pt x="99538" y="29862"/>
                      </a:cubicBezTo>
                      <a:lnTo>
                        <a:pt x="99538" y="46453"/>
                      </a:lnTo>
                      <a:lnTo>
                        <a:pt x="92902" y="46453"/>
                      </a:lnTo>
                      <a:lnTo>
                        <a:pt x="92902" y="33180"/>
                      </a:lnTo>
                      <a:lnTo>
                        <a:pt x="86266" y="33180"/>
                      </a:lnTo>
                      <a:lnTo>
                        <a:pt x="86266" y="46453"/>
                      </a:lnTo>
                      <a:lnTo>
                        <a:pt x="72994" y="46453"/>
                      </a:lnTo>
                      <a:lnTo>
                        <a:pt x="72994" y="33180"/>
                      </a:lnTo>
                      <a:lnTo>
                        <a:pt x="66358" y="33180"/>
                      </a:lnTo>
                      <a:lnTo>
                        <a:pt x="66358" y="46453"/>
                      </a:lnTo>
                      <a:lnTo>
                        <a:pt x="53087" y="46453"/>
                      </a:lnTo>
                      <a:lnTo>
                        <a:pt x="53087" y="33180"/>
                      </a:lnTo>
                      <a:lnTo>
                        <a:pt x="46451" y="33180"/>
                      </a:lnTo>
                      <a:lnTo>
                        <a:pt x="46451" y="46453"/>
                      </a:lnTo>
                      <a:lnTo>
                        <a:pt x="33179" y="46453"/>
                      </a:lnTo>
                      <a:lnTo>
                        <a:pt x="33179" y="33180"/>
                      </a:lnTo>
                      <a:lnTo>
                        <a:pt x="26543" y="33180"/>
                      </a:lnTo>
                      <a:lnTo>
                        <a:pt x="26543" y="46453"/>
                      </a:lnTo>
                      <a:lnTo>
                        <a:pt x="25170" y="46453"/>
                      </a:lnTo>
                      <a:lnTo>
                        <a:pt x="13272" y="58351"/>
                      </a:lnTo>
                      <a:lnTo>
                        <a:pt x="13272" y="59725"/>
                      </a:lnTo>
                      <a:lnTo>
                        <a:pt x="0" y="59725"/>
                      </a:lnTo>
                      <a:lnTo>
                        <a:pt x="0" y="66361"/>
                      </a:lnTo>
                      <a:lnTo>
                        <a:pt x="13272" y="66361"/>
                      </a:lnTo>
                      <a:lnTo>
                        <a:pt x="13272" y="79633"/>
                      </a:lnTo>
                      <a:lnTo>
                        <a:pt x="0" y="79633"/>
                      </a:lnTo>
                      <a:lnTo>
                        <a:pt x="0" y="86269"/>
                      </a:lnTo>
                      <a:lnTo>
                        <a:pt x="13272" y="86269"/>
                      </a:lnTo>
                      <a:lnTo>
                        <a:pt x="13272" y="99541"/>
                      </a:lnTo>
                      <a:lnTo>
                        <a:pt x="0" y="99541"/>
                      </a:lnTo>
                      <a:lnTo>
                        <a:pt x="0" y="106178"/>
                      </a:lnTo>
                      <a:lnTo>
                        <a:pt x="13272" y="106178"/>
                      </a:lnTo>
                      <a:lnTo>
                        <a:pt x="13272" y="119450"/>
                      </a:lnTo>
                      <a:lnTo>
                        <a:pt x="0" y="119450"/>
                      </a:lnTo>
                      <a:lnTo>
                        <a:pt x="0" y="126086"/>
                      </a:lnTo>
                      <a:lnTo>
                        <a:pt x="13272" y="126086"/>
                      </a:lnTo>
                      <a:lnTo>
                        <a:pt x="13272" y="139358"/>
                      </a:lnTo>
                      <a:lnTo>
                        <a:pt x="0" y="139358"/>
                      </a:lnTo>
                      <a:lnTo>
                        <a:pt x="0" y="145994"/>
                      </a:lnTo>
                      <a:lnTo>
                        <a:pt x="13272" y="145994"/>
                      </a:lnTo>
                      <a:lnTo>
                        <a:pt x="13272" y="159266"/>
                      </a:lnTo>
                      <a:lnTo>
                        <a:pt x="26543" y="159266"/>
                      </a:lnTo>
                      <a:lnTo>
                        <a:pt x="26543" y="172539"/>
                      </a:lnTo>
                      <a:lnTo>
                        <a:pt x="33179" y="172539"/>
                      </a:lnTo>
                      <a:lnTo>
                        <a:pt x="33179" y="159266"/>
                      </a:lnTo>
                      <a:lnTo>
                        <a:pt x="46451" y="159266"/>
                      </a:lnTo>
                      <a:lnTo>
                        <a:pt x="46451" y="172539"/>
                      </a:lnTo>
                      <a:lnTo>
                        <a:pt x="53087" y="172539"/>
                      </a:lnTo>
                      <a:lnTo>
                        <a:pt x="53087" y="159266"/>
                      </a:lnTo>
                      <a:lnTo>
                        <a:pt x="66358" y="159266"/>
                      </a:lnTo>
                      <a:lnTo>
                        <a:pt x="66358" y="172539"/>
                      </a:lnTo>
                      <a:lnTo>
                        <a:pt x="72994" y="172539"/>
                      </a:lnTo>
                      <a:lnTo>
                        <a:pt x="72994" y="159266"/>
                      </a:lnTo>
                      <a:lnTo>
                        <a:pt x="86266" y="159266"/>
                      </a:lnTo>
                      <a:lnTo>
                        <a:pt x="86266" y="172539"/>
                      </a:lnTo>
                      <a:lnTo>
                        <a:pt x="92902" y="172539"/>
                      </a:lnTo>
                      <a:lnTo>
                        <a:pt x="92902" y="159266"/>
                      </a:lnTo>
                      <a:lnTo>
                        <a:pt x="99538" y="159266"/>
                      </a:lnTo>
                      <a:lnTo>
                        <a:pt x="99538" y="175857"/>
                      </a:lnTo>
                      <a:cubicBezTo>
                        <a:pt x="99538" y="192324"/>
                        <a:pt x="112932" y="205719"/>
                        <a:pt x="129399" y="205719"/>
                      </a:cubicBezTo>
                      <a:cubicBezTo>
                        <a:pt x="141370" y="205719"/>
                        <a:pt x="151685" y="198624"/>
                        <a:pt x="156446" y="188432"/>
                      </a:cubicBezTo>
                      <a:lnTo>
                        <a:pt x="156606" y="188398"/>
                      </a:lnTo>
                      <a:cubicBezTo>
                        <a:pt x="173523" y="184962"/>
                        <a:pt x="185803" y="169920"/>
                        <a:pt x="185803" y="152630"/>
                      </a:cubicBezTo>
                      <a:cubicBezTo>
                        <a:pt x="185803" y="148450"/>
                        <a:pt x="185094" y="144358"/>
                        <a:pt x="183683" y="140434"/>
                      </a:cubicBezTo>
                      <a:cubicBezTo>
                        <a:pt x="197163" y="132842"/>
                        <a:pt x="205711" y="118418"/>
                        <a:pt x="205711" y="102860"/>
                      </a:cubicBezTo>
                      <a:close/>
                      <a:moveTo>
                        <a:pt x="124030" y="93353"/>
                      </a:moveTo>
                      <a:cubicBezTo>
                        <a:pt x="124216" y="93767"/>
                        <a:pt x="124378" y="94187"/>
                        <a:pt x="124545" y="94611"/>
                      </a:cubicBezTo>
                      <a:lnTo>
                        <a:pt x="125106" y="96074"/>
                      </a:lnTo>
                      <a:lnTo>
                        <a:pt x="132717" y="98616"/>
                      </a:lnTo>
                      <a:lnTo>
                        <a:pt x="132717" y="107106"/>
                      </a:lnTo>
                      <a:lnTo>
                        <a:pt x="125099" y="109645"/>
                      </a:lnTo>
                      <a:lnTo>
                        <a:pt x="124542" y="111114"/>
                      </a:lnTo>
                      <a:cubicBezTo>
                        <a:pt x="124378" y="111543"/>
                        <a:pt x="124210" y="111958"/>
                        <a:pt x="124030" y="112370"/>
                      </a:cubicBezTo>
                      <a:lnTo>
                        <a:pt x="123387" y="113805"/>
                      </a:lnTo>
                      <a:lnTo>
                        <a:pt x="126974" y="120979"/>
                      </a:lnTo>
                      <a:lnTo>
                        <a:pt x="120971" y="126982"/>
                      </a:lnTo>
                      <a:lnTo>
                        <a:pt x="113798" y="123395"/>
                      </a:lnTo>
                      <a:lnTo>
                        <a:pt x="112362" y="124038"/>
                      </a:lnTo>
                      <a:cubicBezTo>
                        <a:pt x="111951" y="124221"/>
                        <a:pt x="111536" y="124386"/>
                        <a:pt x="111107" y="124550"/>
                      </a:cubicBezTo>
                      <a:lnTo>
                        <a:pt x="109637" y="125107"/>
                      </a:lnTo>
                      <a:lnTo>
                        <a:pt x="107098" y="132722"/>
                      </a:lnTo>
                      <a:lnTo>
                        <a:pt x="98609" y="132722"/>
                      </a:lnTo>
                      <a:lnTo>
                        <a:pt x="96071" y="125104"/>
                      </a:lnTo>
                      <a:lnTo>
                        <a:pt x="94601" y="124547"/>
                      </a:lnTo>
                      <a:cubicBezTo>
                        <a:pt x="94172" y="124383"/>
                        <a:pt x="93757" y="124215"/>
                        <a:pt x="93346" y="124035"/>
                      </a:cubicBezTo>
                      <a:lnTo>
                        <a:pt x="91910" y="123392"/>
                      </a:lnTo>
                      <a:lnTo>
                        <a:pt x="84737" y="126979"/>
                      </a:lnTo>
                      <a:lnTo>
                        <a:pt x="78734" y="120976"/>
                      </a:lnTo>
                      <a:lnTo>
                        <a:pt x="82321" y="113802"/>
                      </a:lnTo>
                      <a:lnTo>
                        <a:pt x="81678" y="112366"/>
                      </a:lnTo>
                      <a:cubicBezTo>
                        <a:pt x="81495" y="111955"/>
                        <a:pt x="81330" y="111540"/>
                        <a:pt x="81166" y="111111"/>
                      </a:cubicBezTo>
                      <a:lnTo>
                        <a:pt x="80609" y="109641"/>
                      </a:lnTo>
                      <a:lnTo>
                        <a:pt x="72994" y="107103"/>
                      </a:lnTo>
                      <a:lnTo>
                        <a:pt x="72994" y="98613"/>
                      </a:lnTo>
                      <a:lnTo>
                        <a:pt x="80605" y="96074"/>
                      </a:lnTo>
                      <a:lnTo>
                        <a:pt x="81166" y="94611"/>
                      </a:lnTo>
                      <a:cubicBezTo>
                        <a:pt x="81333" y="94187"/>
                        <a:pt x="81498" y="93764"/>
                        <a:pt x="81681" y="93353"/>
                      </a:cubicBezTo>
                      <a:lnTo>
                        <a:pt x="82324" y="91917"/>
                      </a:lnTo>
                      <a:lnTo>
                        <a:pt x="78737" y="84743"/>
                      </a:lnTo>
                      <a:lnTo>
                        <a:pt x="84740" y="78740"/>
                      </a:lnTo>
                      <a:lnTo>
                        <a:pt x="91913" y="82327"/>
                      </a:lnTo>
                      <a:lnTo>
                        <a:pt x="93349" y="81684"/>
                      </a:lnTo>
                      <a:cubicBezTo>
                        <a:pt x="93757" y="81501"/>
                        <a:pt x="94172" y="81336"/>
                        <a:pt x="94593" y="81176"/>
                      </a:cubicBezTo>
                      <a:lnTo>
                        <a:pt x="96071" y="80618"/>
                      </a:lnTo>
                      <a:lnTo>
                        <a:pt x="98613" y="72997"/>
                      </a:lnTo>
                      <a:lnTo>
                        <a:pt x="107102" y="72997"/>
                      </a:lnTo>
                      <a:lnTo>
                        <a:pt x="109644" y="80621"/>
                      </a:lnTo>
                      <a:lnTo>
                        <a:pt x="111121" y="81179"/>
                      </a:lnTo>
                      <a:cubicBezTo>
                        <a:pt x="111542" y="81339"/>
                        <a:pt x="111957" y="81504"/>
                        <a:pt x="112365" y="81688"/>
                      </a:cubicBezTo>
                      <a:lnTo>
                        <a:pt x="113801" y="82331"/>
                      </a:lnTo>
                      <a:lnTo>
                        <a:pt x="120974" y="78744"/>
                      </a:lnTo>
                      <a:lnTo>
                        <a:pt x="126977" y="84746"/>
                      </a:lnTo>
                      <a:lnTo>
                        <a:pt x="123390" y="91920"/>
                      </a:lnTo>
                      <a:close/>
                      <a:moveTo>
                        <a:pt x="19908" y="152630"/>
                      </a:moveTo>
                      <a:lnTo>
                        <a:pt x="19908" y="61099"/>
                      </a:lnTo>
                      <a:lnTo>
                        <a:pt x="27917" y="53089"/>
                      </a:lnTo>
                      <a:lnTo>
                        <a:pt x="99538" y="53089"/>
                      </a:lnTo>
                      <a:lnTo>
                        <a:pt x="99538" y="66361"/>
                      </a:lnTo>
                      <a:lnTo>
                        <a:pt x="93827" y="66361"/>
                      </a:lnTo>
                      <a:lnTo>
                        <a:pt x="91113" y="74510"/>
                      </a:lnTo>
                      <a:lnTo>
                        <a:pt x="83432" y="70667"/>
                      </a:lnTo>
                      <a:lnTo>
                        <a:pt x="70665" y="83436"/>
                      </a:lnTo>
                      <a:lnTo>
                        <a:pt x="74504" y="91113"/>
                      </a:lnTo>
                      <a:lnTo>
                        <a:pt x="66358" y="93830"/>
                      </a:lnTo>
                      <a:lnTo>
                        <a:pt x="66358" y="111885"/>
                      </a:lnTo>
                      <a:lnTo>
                        <a:pt x="74507" y="114599"/>
                      </a:lnTo>
                      <a:lnTo>
                        <a:pt x="70665" y="122280"/>
                      </a:lnTo>
                      <a:lnTo>
                        <a:pt x="83432" y="135048"/>
                      </a:lnTo>
                      <a:lnTo>
                        <a:pt x="91113" y="131205"/>
                      </a:lnTo>
                      <a:lnTo>
                        <a:pt x="93827" y="139358"/>
                      </a:lnTo>
                      <a:lnTo>
                        <a:pt x="99538" y="139358"/>
                      </a:lnTo>
                      <a:lnTo>
                        <a:pt x="99538" y="152630"/>
                      </a:lnTo>
                      <a:close/>
                      <a:moveTo>
                        <a:pt x="178060" y="135871"/>
                      </a:moveTo>
                      <a:lnTo>
                        <a:pt x="175087" y="137268"/>
                      </a:lnTo>
                      <a:lnTo>
                        <a:pt x="176454" y="140254"/>
                      </a:lnTo>
                      <a:cubicBezTo>
                        <a:pt x="178256" y="144189"/>
                        <a:pt x="179168" y="148353"/>
                        <a:pt x="179168" y="152630"/>
                      </a:cubicBezTo>
                      <a:cubicBezTo>
                        <a:pt x="179168" y="165535"/>
                        <a:pt x="170797" y="176882"/>
                        <a:pt x="158795" y="180920"/>
                      </a:cubicBezTo>
                      <a:cubicBezTo>
                        <a:pt x="159080" y="179270"/>
                        <a:pt x="159260" y="177585"/>
                        <a:pt x="159260" y="175857"/>
                      </a:cubicBezTo>
                      <a:cubicBezTo>
                        <a:pt x="159260" y="170607"/>
                        <a:pt x="157877" y="165444"/>
                        <a:pt x="155262" y="160922"/>
                      </a:cubicBezTo>
                      <a:lnTo>
                        <a:pt x="149522" y="164247"/>
                      </a:lnTo>
                      <a:cubicBezTo>
                        <a:pt x="151552" y="167761"/>
                        <a:pt x="152624" y="171775"/>
                        <a:pt x="152624" y="175857"/>
                      </a:cubicBezTo>
                      <a:cubicBezTo>
                        <a:pt x="152624" y="188661"/>
                        <a:pt x="142202" y="199083"/>
                        <a:pt x="129399" y="199083"/>
                      </a:cubicBezTo>
                      <a:cubicBezTo>
                        <a:pt x="116595" y="199083"/>
                        <a:pt x="106173" y="188661"/>
                        <a:pt x="106173" y="175857"/>
                      </a:cubicBezTo>
                      <a:lnTo>
                        <a:pt x="106173" y="139358"/>
                      </a:lnTo>
                      <a:lnTo>
                        <a:pt x="111884" y="139358"/>
                      </a:lnTo>
                      <a:lnTo>
                        <a:pt x="114598" y="131209"/>
                      </a:lnTo>
                      <a:lnTo>
                        <a:pt x="122279" y="135052"/>
                      </a:lnTo>
                      <a:lnTo>
                        <a:pt x="135046" y="122283"/>
                      </a:lnTo>
                      <a:lnTo>
                        <a:pt x="131204" y="114602"/>
                      </a:lnTo>
                      <a:lnTo>
                        <a:pt x="139353" y="111889"/>
                      </a:lnTo>
                      <a:lnTo>
                        <a:pt x="139353" y="93834"/>
                      </a:lnTo>
                      <a:lnTo>
                        <a:pt x="131207" y="91117"/>
                      </a:lnTo>
                      <a:lnTo>
                        <a:pt x="135046" y="83439"/>
                      </a:lnTo>
                      <a:lnTo>
                        <a:pt x="122279" y="70671"/>
                      </a:lnTo>
                      <a:lnTo>
                        <a:pt x="114598" y="74514"/>
                      </a:lnTo>
                      <a:lnTo>
                        <a:pt x="111884" y="66361"/>
                      </a:lnTo>
                      <a:lnTo>
                        <a:pt x="106173" y="66361"/>
                      </a:lnTo>
                      <a:lnTo>
                        <a:pt x="106173" y="29862"/>
                      </a:lnTo>
                      <a:cubicBezTo>
                        <a:pt x="106173" y="17055"/>
                        <a:pt x="116595" y="6636"/>
                        <a:pt x="129399" y="6636"/>
                      </a:cubicBezTo>
                      <a:cubicBezTo>
                        <a:pt x="138935" y="6636"/>
                        <a:pt x="147644" y="12635"/>
                        <a:pt x="151067" y="21564"/>
                      </a:cubicBezTo>
                      <a:lnTo>
                        <a:pt x="152044" y="24113"/>
                      </a:lnTo>
                      <a:lnTo>
                        <a:pt x="154730" y="23648"/>
                      </a:lnTo>
                      <a:cubicBezTo>
                        <a:pt x="156360" y="23362"/>
                        <a:pt x="157839" y="23226"/>
                        <a:pt x="159260" y="23226"/>
                      </a:cubicBezTo>
                      <a:cubicBezTo>
                        <a:pt x="173896" y="23226"/>
                        <a:pt x="185803" y="35134"/>
                        <a:pt x="185803" y="49771"/>
                      </a:cubicBezTo>
                      <a:cubicBezTo>
                        <a:pt x="185803" y="64407"/>
                        <a:pt x="173896" y="76315"/>
                        <a:pt x="159260" y="76315"/>
                      </a:cubicBezTo>
                      <a:lnTo>
                        <a:pt x="159260" y="82951"/>
                      </a:lnTo>
                      <a:cubicBezTo>
                        <a:pt x="168623" y="82951"/>
                        <a:pt x="177075" y="79035"/>
                        <a:pt x="183113" y="72778"/>
                      </a:cubicBezTo>
                      <a:cubicBezTo>
                        <a:pt x="192993" y="79547"/>
                        <a:pt x="199075" y="90794"/>
                        <a:pt x="199075" y="102860"/>
                      </a:cubicBezTo>
                      <a:cubicBezTo>
                        <a:pt x="199075" y="116911"/>
                        <a:pt x="190827" y="129872"/>
                        <a:pt x="178060" y="135871"/>
                      </a:cubicBezTo>
                      <a:close/>
                    </a:path>
                  </a:pathLst>
                </a:custGeom>
                <a:grpFill/>
                <a:ln w="403" cap="flat">
                  <a:noFill/>
                  <a:prstDash val="solid"/>
                  <a:miter/>
                </a:ln>
              </p:spPr>
              <p:txBody>
                <a:bodyPr rtlCol="0" anchor="ctr"/>
                <a:lstStyle/>
                <a:p>
                  <a:endParaRPr lang="en-US" sz="1790"/>
                </a:p>
              </p:txBody>
            </p:sp>
            <p:sp>
              <p:nvSpPr>
                <p:cNvPr id="211" name="Freeform 210"/>
                <p:cNvSpPr/>
                <p:nvPr/>
              </p:nvSpPr>
              <p:spPr>
                <a:xfrm>
                  <a:off x="10475222" y="2534145"/>
                  <a:ext cx="16590" cy="16590"/>
                </a:xfrm>
                <a:custGeom>
                  <a:avLst/>
                  <a:gdLst>
                    <a:gd name="connsiteX0" fmla="*/ 0 w 16589"/>
                    <a:gd name="connsiteY0" fmla="*/ 16590 h 16590"/>
                    <a:gd name="connsiteX1" fmla="*/ 6636 w 16589"/>
                    <a:gd name="connsiteY1" fmla="*/ 16590 h 16590"/>
                    <a:gd name="connsiteX2" fmla="*/ 16590 w 16589"/>
                    <a:gd name="connsiteY2" fmla="*/ 6636 h 16590"/>
                    <a:gd name="connsiteX3" fmla="*/ 16590 w 16589"/>
                    <a:gd name="connsiteY3" fmla="*/ 0 h 16590"/>
                    <a:gd name="connsiteX4" fmla="*/ 0 w 16589"/>
                    <a:gd name="connsiteY4" fmla="*/ 16590 h 16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89" h="16590">
                      <a:moveTo>
                        <a:pt x="0" y="16590"/>
                      </a:moveTo>
                      <a:lnTo>
                        <a:pt x="6636" y="16590"/>
                      </a:lnTo>
                      <a:cubicBezTo>
                        <a:pt x="6636" y="11103"/>
                        <a:pt x="11102" y="6636"/>
                        <a:pt x="16590" y="6636"/>
                      </a:cubicBezTo>
                      <a:lnTo>
                        <a:pt x="16590" y="0"/>
                      </a:lnTo>
                      <a:cubicBezTo>
                        <a:pt x="7443" y="0"/>
                        <a:pt x="0" y="7443"/>
                        <a:pt x="0" y="16590"/>
                      </a:cubicBezTo>
                      <a:close/>
                    </a:path>
                  </a:pathLst>
                </a:custGeom>
                <a:grpFill/>
                <a:ln w="403" cap="flat">
                  <a:noFill/>
                  <a:prstDash val="solid"/>
                  <a:miter/>
                </a:ln>
              </p:spPr>
              <p:txBody>
                <a:bodyPr rtlCol="0" anchor="ctr"/>
                <a:lstStyle/>
                <a:p>
                  <a:endParaRPr lang="en-US" sz="1790"/>
                </a:p>
              </p:txBody>
            </p:sp>
            <p:sp>
              <p:nvSpPr>
                <p:cNvPr id="212" name="Freeform 211"/>
                <p:cNvSpPr/>
                <p:nvPr/>
              </p:nvSpPr>
              <p:spPr>
                <a:xfrm>
                  <a:off x="10521673" y="2550735"/>
                  <a:ext cx="19908" cy="19908"/>
                </a:xfrm>
                <a:custGeom>
                  <a:avLst/>
                  <a:gdLst>
                    <a:gd name="connsiteX0" fmla="*/ 13272 w 19907"/>
                    <a:gd name="connsiteY0" fmla="*/ 19908 h 19908"/>
                    <a:gd name="connsiteX1" fmla="*/ 19908 w 19907"/>
                    <a:gd name="connsiteY1" fmla="*/ 19908 h 19908"/>
                    <a:gd name="connsiteX2" fmla="*/ 0 w 19907"/>
                    <a:gd name="connsiteY2" fmla="*/ 0 h 19908"/>
                    <a:gd name="connsiteX3" fmla="*/ 0 w 19907"/>
                    <a:gd name="connsiteY3" fmla="*/ 6636 h 19908"/>
                    <a:gd name="connsiteX4" fmla="*/ 13272 w 19907"/>
                    <a:gd name="connsiteY4" fmla="*/ 19908 h 19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07" h="19908">
                      <a:moveTo>
                        <a:pt x="13272" y="19908"/>
                      </a:moveTo>
                      <a:lnTo>
                        <a:pt x="19908" y="19908"/>
                      </a:lnTo>
                      <a:cubicBezTo>
                        <a:pt x="19908" y="8929"/>
                        <a:pt x="10979" y="0"/>
                        <a:pt x="0" y="0"/>
                      </a:cubicBezTo>
                      <a:lnTo>
                        <a:pt x="0" y="6636"/>
                      </a:lnTo>
                      <a:cubicBezTo>
                        <a:pt x="7320" y="6636"/>
                        <a:pt x="13272" y="12588"/>
                        <a:pt x="13272" y="19908"/>
                      </a:cubicBezTo>
                      <a:close/>
                    </a:path>
                  </a:pathLst>
                </a:custGeom>
                <a:grpFill/>
                <a:ln w="403" cap="flat">
                  <a:noFill/>
                  <a:prstDash val="solid"/>
                  <a:miter/>
                </a:ln>
              </p:spPr>
              <p:txBody>
                <a:bodyPr rtlCol="0" anchor="ctr"/>
                <a:lstStyle/>
                <a:p>
                  <a:endParaRPr lang="en-US" sz="1790"/>
                </a:p>
              </p:txBody>
            </p:sp>
            <p:sp>
              <p:nvSpPr>
                <p:cNvPr id="213" name="Freeform 212"/>
                <p:cNvSpPr/>
                <p:nvPr/>
              </p:nvSpPr>
              <p:spPr>
                <a:xfrm>
                  <a:off x="10508570" y="2617262"/>
                  <a:ext cx="28202" cy="28203"/>
                </a:xfrm>
                <a:custGeom>
                  <a:avLst/>
                  <a:gdLst>
                    <a:gd name="connsiteX0" fmla="*/ 18767 w 28202"/>
                    <a:gd name="connsiteY0" fmla="*/ 4692 h 28203"/>
                    <a:gd name="connsiteX1" fmla="*/ 21683 w 28202"/>
                    <a:gd name="connsiteY1" fmla="*/ 11733 h 28203"/>
                    <a:gd name="connsiteX2" fmla="*/ 18767 w 28202"/>
                    <a:gd name="connsiteY2" fmla="*/ 18771 h 28203"/>
                    <a:gd name="connsiteX3" fmla="*/ 4692 w 28202"/>
                    <a:gd name="connsiteY3" fmla="*/ 18771 h 28203"/>
                    <a:gd name="connsiteX4" fmla="*/ 0 w 28202"/>
                    <a:gd name="connsiteY4" fmla="*/ 23463 h 28203"/>
                    <a:gd name="connsiteX5" fmla="*/ 11729 w 28202"/>
                    <a:gd name="connsiteY5" fmla="*/ 28323 h 28203"/>
                    <a:gd name="connsiteX6" fmla="*/ 23459 w 28202"/>
                    <a:gd name="connsiteY6" fmla="*/ 23463 h 28203"/>
                    <a:gd name="connsiteX7" fmla="*/ 28319 w 28202"/>
                    <a:gd name="connsiteY7" fmla="*/ 11733 h 28203"/>
                    <a:gd name="connsiteX8" fmla="*/ 23459 w 28202"/>
                    <a:gd name="connsiteY8" fmla="*/ 0 h 28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02" h="28203">
                      <a:moveTo>
                        <a:pt x="18767" y="4692"/>
                      </a:moveTo>
                      <a:cubicBezTo>
                        <a:pt x="20645" y="6573"/>
                        <a:pt x="21683" y="9073"/>
                        <a:pt x="21683" y="11733"/>
                      </a:cubicBezTo>
                      <a:cubicBezTo>
                        <a:pt x="21683" y="14395"/>
                        <a:pt x="20648" y="16893"/>
                        <a:pt x="18767" y="18771"/>
                      </a:cubicBezTo>
                      <a:cubicBezTo>
                        <a:pt x="15008" y="22530"/>
                        <a:pt x="8452" y="22530"/>
                        <a:pt x="4692" y="18771"/>
                      </a:cubicBezTo>
                      <a:lnTo>
                        <a:pt x="0" y="23463"/>
                      </a:lnTo>
                      <a:cubicBezTo>
                        <a:pt x="3130" y="26595"/>
                        <a:pt x="7297" y="28323"/>
                        <a:pt x="11729" y="28323"/>
                      </a:cubicBezTo>
                      <a:cubicBezTo>
                        <a:pt x="16162" y="28323"/>
                        <a:pt x="20330" y="26595"/>
                        <a:pt x="23459" y="23463"/>
                      </a:cubicBezTo>
                      <a:cubicBezTo>
                        <a:pt x="26590" y="20334"/>
                        <a:pt x="28319" y="16166"/>
                        <a:pt x="28319" y="11733"/>
                      </a:cubicBezTo>
                      <a:cubicBezTo>
                        <a:pt x="28319" y="7300"/>
                        <a:pt x="26590" y="3137"/>
                        <a:pt x="23459" y="0"/>
                      </a:cubicBezTo>
                      <a:close/>
                    </a:path>
                  </a:pathLst>
                </a:custGeom>
                <a:grpFill/>
                <a:ln w="403" cap="flat">
                  <a:noFill/>
                  <a:prstDash val="solid"/>
                  <a:miter/>
                </a:ln>
              </p:spPr>
              <p:txBody>
                <a:bodyPr rtlCol="0" anchor="ctr"/>
                <a:lstStyle/>
                <a:p>
                  <a:endParaRPr lang="en-US" sz="1790"/>
                </a:p>
              </p:txBody>
            </p:sp>
            <p:sp>
              <p:nvSpPr>
                <p:cNvPr id="214" name="Freeform 213"/>
                <p:cNvSpPr/>
                <p:nvPr/>
              </p:nvSpPr>
              <p:spPr>
                <a:xfrm>
                  <a:off x="10475222" y="2696730"/>
                  <a:ext cx="16590" cy="16590"/>
                </a:xfrm>
                <a:custGeom>
                  <a:avLst/>
                  <a:gdLst>
                    <a:gd name="connsiteX0" fmla="*/ 6636 w 16589"/>
                    <a:gd name="connsiteY0" fmla="*/ 0 h 16590"/>
                    <a:gd name="connsiteX1" fmla="*/ 0 w 16589"/>
                    <a:gd name="connsiteY1" fmla="*/ 0 h 16590"/>
                    <a:gd name="connsiteX2" fmla="*/ 16590 w 16589"/>
                    <a:gd name="connsiteY2" fmla="*/ 16590 h 16590"/>
                    <a:gd name="connsiteX3" fmla="*/ 16590 w 16589"/>
                    <a:gd name="connsiteY3" fmla="*/ 9954 h 16590"/>
                    <a:gd name="connsiteX4" fmla="*/ 6636 w 16589"/>
                    <a:gd name="connsiteY4" fmla="*/ 0 h 16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89" h="16590">
                      <a:moveTo>
                        <a:pt x="6636" y="0"/>
                      </a:moveTo>
                      <a:lnTo>
                        <a:pt x="0" y="0"/>
                      </a:lnTo>
                      <a:cubicBezTo>
                        <a:pt x="0" y="9147"/>
                        <a:pt x="7443" y="16590"/>
                        <a:pt x="16590" y="16590"/>
                      </a:cubicBezTo>
                      <a:lnTo>
                        <a:pt x="16590" y="9954"/>
                      </a:lnTo>
                      <a:cubicBezTo>
                        <a:pt x="11102" y="9954"/>
                        <a:pt x="6636" y="5487"/>
                        <a:pt x="6636" y="0"/>
                      </a:cubicBezTo>
                      <a:close/>
                    </a:path>
                  </a:pathLst>
                </a:custGeom>
                <a:grpFill/>
                <a:ln w="403" cap="flat">
                  <a:noFill/>
                  <a:prstDash val="solid"/>
                  <a:miter/>
                </a:ln>
              </p:spPr>
              <p:txBody>
                <a:bodyPr rtlCol="0" anchor="ctr"/>
                <a:lstStyle/>
                <a:p>
                  <a:endParaRPr lang="en-US" sz="1790"/>
                </a:p>
              </p:txBody>
            </p:sp>
            <p:sp>
              <p:nvSpPr>
                <p:cNvPr id="215" name="Freeform 214"/>
                <p:cNvSpPr/>
                <p:nvPr/>
              </p:nvSpPr>
              <p:spPr>
                <a:xfrm>
                  <a:off x="10495130" y="2557372"/>
                  <a:ext cx="16590" cy="33180"/>
                </a:xfrm>
                <a:custGeom>
                  <a:avLst/>
                  <a:gdLst>
                    <a:gd name="connsiteX0" fmla="*/ 0 w 16589"/>
                    <a:gd name="connsiteY0" fmla="*/ 0 h 33180"/>
                    <a:gd name="connsiteX1" fmla="*/ 0 w 16589"/>
                    <a:gd name="connsiteY1" fmla="*/ 6636 h 33180"/>
                    <a:gd name="connsiteX2" fmla="*/ 9954 w 16589"/>
                    <a:gd name="connsiteY2" fmla="*/ 16590 h 33180"/>
                    <a:gd name="connsiteX3" fmla="*/ 0 w 16589"/>
                    <a:gd name="connsiteY3" fmla="*/ 26544 h 33180"/>
                    <a:gd name="connsiteX4" fmla="*/ 0 w 16589"/>
                    <a:gd name="connsiteY4" fmla="*/ 33180 h 33180"/>
                    <a:gd name="connsiteX5" fmla="*/ 16590 w 16589"/>
                    <a:gd name="connsiteY5" fmla="*/ 16590 h 33180"/>
                    <a:gd name="connsiteX6" fmla="*/ 0 w 16589"/>
                    <a:gd name="connsiteY6" fmla="*/ 0 h 33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89" h="33180">
                      <a:moveTo>
                        <a:pt x="0" y="0"/>
                      </a:moveTo>
                      <a:lnTo>
                        <a:pt x="0" y="6636"/>
                      </a:lnTo>
                      <a:cubicBezTo>
                        <a:pt x="5487" y="6636"/>
                        <a:pt x="9954" y="11103"/>
                        <a:pt x="9954" y="16590"/>
                      </a:cubicBezTo>
                      <a:cubicBezTo>
                        <a:pt x="9954" y="22078"/>
                        <a:pt x="5487" y="26544"/>
                        <a:pt x="0" y="26544"/>
                      </a:cubicBezTo>
                      <a:lnTo>
                        <a:pt x="0" y="33180"/>
                      </a:lnTo>
                      <a:cubicBezTo>
                        <a:pt x="9147" y="33180"/>
                        <a:pt x="16590" y="25738"/>
                        <a:pt x="16590" y="16590"/>
                      </a:cubicBezTo>
                      <a:cubicBezTo>
                        <a:pt x="16590" y="7443"/>
                        <a:pt x="9147" y="0"/>
                        <a:pt x="0" y="0"/>
                      </a:cubicBezTo>
                      <a:close/>
                    </a:path>
                  </a:pathLst>
                </a:custGeom>
                <a:grpFill/>
                <a:ln w="403" cap="flat">
                  <a:noFill/>
                  <a:prstDash val="solid"/>
                  <a:miter/>
                </a:ln>
              </p:spPr>
              <p:txBody>
                <a:bodyPr rtlCol="0" anchor="ctr"/>
                <a:lstStyle/>
                <a:p>
                  <a:endParaRPr lang="en-US" sz="1790"/>
                </a:p>
              </p:txBody>
            </p:sp>
            <p:sp>
              <p:nvSpPr>
                <p:cNvPr id="216" name="Freeform 215"/>
                <p:cNvSpPr/>
                <p:nvPr/>
              </p:nvSpPr>
              <p:spPr>
                <a:xfrm>
                  <a:off x="10448679" y="2607142"/>
                  <a:ext cx="33179" cy="33180"/>
                </a:xfrm>
                <a:custGeom>
                  <a:avLst/>
                  <a:gdLst>
                    <a:gd name="connsiteX0" fmla="*/ 16590 w 33179"/>
                    <a:gd name="connsiteY0" fmla="*/ 0 h 33180"/>
                    <a:gd name="connsiteX1" fmla="*/ 0 w 33179"/>
                    <a:gd name="connsiteY1" fmla="*/ 16590 h 33180"/>
                    <a:gd name="connsiteX2" fmla="*/ 16590 w 33179"/>
                    <a:gd name="connsiteY2" fmla="*/ 33180 h 33180"/>
                    <a:gd name="connsiteX3" fmla="*/ 33179 w 33179"/>
                    <a:gd name="connsiteY3" fmla="*/ 16590 h 33180"/>
                    <a:gd name="connsiteX4" fmla="*/ 16590 w 33179"/>
                    <a:gd name="connsiteY4" fmla="*/ 0 h 33180"/>
                    <a:gd name="connsiteX5" fmla="*/ 16590 w 33179"/>
                    <a:gd name="connsiteY5" fmla="*/ 26544 h 33180"/>
                    <a:gd name="connsiteX6" fmla="*/ 6636 w 33179"/>
                    <a:gd name="connsiteY6" fmla="*/ 16590 h 33180"/>
                    <a:gd name="connsiteX7" fmla="*/ 16590 w 33179"/>
                    <a:gd name="connsiteY7" fmla="*/ 6636 h 33180"/>
                    <a:gd name="connsiteX8" fmla="*/ 26543 w 33179"/>
                    <a:gd name="connsiteY8" fmla="*/ 16590 h 33180"/>
                    <a:gd name="connsiteX9" fmla="*/ 16590 w 33179"/>
                    <a:gd name="connsiteY9" fmla="*/ 26544 h 33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79" h="33180">
                      <a:moveTo>
                        <a:pt x="16590" y="0"/>
                      </a:moveTo>
                      <a:cubicBezTo>
                        <a:pt x="7443" y="0"/>
                        <a:pt x="0" y="7443"/>
                        <a:pt x="0" y="16590"/>
                      </a:cubicBezTo>
                      <a:cubicBezTo>
                        <a:pt x="0" y="25738"/>
                        <a:pt x="7443" y="33180"/>
                        <a:pt x="16590" y="33180"/>
                      </a:cubicBezTo>
                      <a:cubicBezTo>
                        <a:pt x="25737" y="33180"/>
                        <a:pt x="33179" y="25738"/>
                        <a:pt x="33179" y="16590"/>
                      </a:cubicBezTo>
                      <a:cubicBezTo>
                        <a:pt x="33179" y="7443"/>
                        <a:pt x="25737" y="0"/>
                        <a:pt x="16590" y="0"/>
                      </a:cubicBezTo>
                      <a:close/>
                      <a:moveTo>
                        <a:pt x="16590" y="26544"/>
                      </a:moveTo>
                      <a:cubicBezTo>
                        <a:pt x="11102" y="26544"/>
                        <a:pt x="6636" y="22078"/>
                        <a:pt x="6636" y="16590"/>
                      </a:cubicBezTo>
                      <a:cubicBezTo>
                        <a:pt x="6636" y="11103"/>
                        <a:pt x="11102" y="6636"/>
                        <a:pt x="16590" y="6636"/>
                      </a:cubicBezTo>
                      <a:cubicBezTo>
                        <a:pt x="22077" y="6636"/>
                        <a:pt x="26543" y="11103"/>
                        <a:pt x="26543" y="16590"/>
                      </a:cubicBezTo>
                      <a:cubicBezTo>
                        <a:pt x="26543" y="22078"/>
                        <a:pt x="22077" y="26544"/>
                        <a:pt x="16590" y="26544"/>
                      </a:cubicBezTo>
                      <a:close/>
                    </a:path>
                  </a:pathLst>
                </a:custGeom>
                <a:grpFill/>
                <a:ln w="403" cap="flat">
                  <a:noFill/>
                  <a:prstDash val="solid"/>
                  <a:miter/>
                </a:ln>
              </p:spPr>
              <p:txBody>
                <a:bodyPr rtlCol="0" anchor="ctr"/>
                <a:lstStyle/>
                <a:p>
                  <a:endParaRPr lang="en-US" sz="1790"/>
                </a:p>
              </p:txBody>
            </p:sp>
            <p:sp>
              <p:nvSpPr>
                <p:cNvPr id="217" name="Freeform 216"/>
                <p:cNvSpPr/>
                <p:nvPr/>
              </p:nvSpPr>
              <p:spPr>
                <a:xfrm>
                  <a:off x="10415500" y="2580598"/>
                  <a:ext cx="33179" cy="6636"/>
                </a:xfrm>
                <a:custGeom>
                  <a:avLst/>
                  <a:gdLst>
                    <a:gd name="connsiteX0" fmla="*/ 0 w 33179"/>
                    <a:gd name="connsiteY0" fmla="*/ 0 h 6636"/>
                    <a:gd name="connsiteX1" fmla="*/ 33179 w 33179"/>
                    <a:gd name="connsiteY1" fmla="*/ 0 h 6636"/>
                    <a:gd name="connsiteX2" fmla="*/ 33179 w 33179"/>
                    <a:gd name="connsiteY2" fmla="*/ 6636 h 6636"/>
                    <a:gd name="connsiteX3" fmla="*/ 0 w 33179"/>
                    <a:gd name="connsiteY3" fmla="*/ 6636 h 6636"/>
                  </a:gdLst>
                  <a:ahLst/>
                  <a:cxnLst>
                    <a:cxn ang="0">
                      <a:pos x="connsiteX0" y="connsiteY0"/>
                    </a:cxn>
                    <a:cxn ang="0">
                      <a:pos x="connsiteX1" y="connsiteY1"/>
                    </a:cxn>
                    <a:cxn ang="0">
                      <a:pos x="connsiteX2" y="connsiteY2"/>
                    </a:cxn>
                    <a:cxn ang="0">
                      <a:pos x="connsiteX3" y="connsiteY3"/>
                    </a:cxn>
                  </a:cxnLst>
                  <a:rect l="l" t="t" r="r" b="b"/>
                  <a:pathLst>
                    <a:path w="33179" h="6636">
                      <a:moveTo>
                        <a:pt x="0" y="0"/>
                      </a:moveTo>
                      <a:lnTo>
                        <a:pt x="33179" y="0"/>
                      </a:lnTo>
                      <a:lnTo>
                        <a:pt x="33179" y="6636"/>
                      </a:lnTo>
                      <a:lnTo>
                        <a:pt x="0" y="6636"/>
                      </a:lnTo>
                      <a:close/>
                    </a:path>
                  </a:pathLst>
                </a:custGeom>
                <a:grpFill/>
                <a:ln w="403" cap="flat">
                  <a:noFill/>
                  <a:prstDash val="solid"/>
                  <a:miter/>
                </a:ln>
              </p:spPr>
              <p:txBody>
                <a:bodyPr rtlCol="0" anchor="ctr"/>
                <a:lstStyle/>
                <a:p>
                  <a:endParaRPr lang="en-US" sz="1790"/>
                </a:p>
              </p:txBody>
            </p:sp>
            <p:sp>
              <p:nvSpPr>
                <p:cNvPr id="218" name="Freeform 217"/>
                <p:cNvSpPr/>
                <p:nvPr/>
              </p:nvSpPr>
              <p:spPr>
                <a:xfrm>
                  <a:off x="10388956" y="2607142"/>
                  <a:ext cx="59723" cy="59725"/>
                </a:xfrm>
                <a:custGeom>
                  <a:avLst/>
                  <a:gdLst>
                    <a:gd name="connsiteX0" fmla="*/ 6636 w 59722"/>
                    <a:gd name="connsiteY0" fmla="*/ 0 h 59724"/>
                    <a:gd name="connsiteX1" fmla="*/ 0 w 59722"/>
                    <a:gd name="connsiteY1" fmla="*/ 0 h 59724"/>
                    <a:gd name="connsiteX2" fmla="*/ 0 w 59722"/>
                    <a:gd name="connsiteY2" fmla="*/ 59725 h 59724"/>
                    <a:gd name="connsiteX3" fmla="*/ 59723 w 59722"/>
                    <a:gd name="connsiteY3" fmla="*/ 59725 h 59724"/>
                    <a:gd name="connsiteX4" fmla="*/ 59723 w 59722"/>
                    <a:gd name="connsiteY4" fmla="*/ 53089 h 59724"/>
                    <a:gd name="connsiteX5" fmla="*/ 6636 w 59722"/>
                    <a:gd name="connsiteY5" fmla="*/ 53089 h 59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722" h="59724">
                      <a:moveTo>
                        <a:pt x="6636" y="0"/>
                      </a:moveTo>
                      <a:lnTo>
                        <a:pt x="0" y="0"/>
                      </a:lnTo>
                      <a:lnTo>
                        <a:pt x="0" y="59725"/>
                      </a:lnTo>
                      <a:lnTo>
                        <a:pt x="59723" y="59725"/>
                      </a:lnTo>
                      <a:lnTo>
                        <a:pt x="59723" y="53089"/>
                      </a:lnTo>
                      <a:lnTo>
                        <a:pt x="6636" y="53089"/>
                      </a:lnTo>
                      <a:close/>
                    </a:path>
                  </a:pathLst>
                </a:custGeom>
                <a:grpFill/>
                <a:ln w="403" cap="flat">
                  <a:noFill/>
                  <a:prstDash val="solid"/>
                  <a:miter/>
                </a:ln>
              </p:spPr>
              <p:txBody>
                <a:bodyPr rtlCol="0" anchor="ctr"/>
                <a:lstStyle/>
                <a:p>
                  <a:endParaRPr lang="en-US" sz="1790"/>
                </a:p>
              </p:txBody>
            </p:sp>
            <p:sp>
              <p:nvSpPr>
                <p:cNvPr id="219" name="Freeform 218"/>
                <p:cNvSpPr/>
                <p:nvPr/>
              </p:nvSpPr>
              <p:spPr>
                <a:xfrm>
                  <a:off x="10388956" y="2580598"/>
                  <a:ext cx="19908" cy="19908"/>
                </a:xfrm>
                <a:custGeom>
                  <a:avLst/>
                  <a:gdLst>
                    <a:gd name="connsiteX0" fmla="*/ 9954 w 19907"/>
                    <a:gd name="connsiteY0" fmla="*/ 19908 h 19908"/>
                    <a:gd name="connsiteX1" fmla="*/ 19908 w 19907"/>
                    <a:gd name="connsiteY1" fmla="*/ 9954 h 19908"/>
                    <a:gd name="connsiteX2" fmla="*/ 9954 w 19907"/>
                    <a:gd name="connsiteY2" fmla="*/ 0 h 19908"/>
                    <a:gd name="connsiteX3" fmla="*/ 0 w 19907"/>
                    <a:gd name="connsiteY3" fmla="*/ 9954 h 19908"/>
                    <a:gd name="connsiteX4" fmla="*/ 9954 w 19907"/>
                    <a:gd name="connsiteY4" fmla="*/ 19908 h 19908"/>
                    <a:gd name="connsiteX5" fmla="*/ 9954 w 19907"/>
                    <a:gd name="connsiteY5" fmla="*/ 6636 h 19908"/>
                    <a:gd name="connsiteX6" fmla="*/ 13272 w 19907"/>
                    <a:gd name="connsiteY6" fmla="*/ 9954 h 19908"/>
                    <a:gd name="connsiteX7" fmla="*/ 9954 w 19907"/>
                    <a:gd name="connsiteY7" fmla="*/ 13272 h 19908"/>
                    <a:gd name="connsiteX8" fmla="*/ 6636 w 19907"/>
                    <a:gd name="connsiteY8" fmla="*/ 9954 h 19908"/>
                    <a:gd name="connsiteX9" fmla="*/ 9954 w 19907"/>
                    <a:gd name="connsiteY9" fmla="*/ 6636 h 19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07" h="19908">
                      <a:moveTo>
                        <a:pt x="9954" y="19908"/>
                      </a:moveTo>
                      <a:cubicBezTo>
                        <a:pt x="15441" y="19908"/>
                        <a:pt x="19908" y="15442"/>
                        <a:pt x="19908" y="9954"/>
                      </a:cubicBezTo>
                      <a:cubicBezTo>
                        <a:pt x="19908" y="4467"/>
                        <a:pt x="15441" y="0"/>
                        <a:pt x="9954" y="0"/>
                      </a:cubicBezTo>
                      <a:cubicBezTo>
                        <a:pt x="4467" y="0"/>
                        <a:pt x="0" y="4467"/>
                        <a:pt x="0" y="9954"/>
                      </a:cubicBezTo>
                      <a:cubicBezTo>
                        <a:pt x="0" y="15442"/>
                        <a:pt x="4467" y="19908"/>
                        <a:pt x="9954" y="19908"/>
                      </a:cubicBezTo>
                      <a:close/>
                      <a:moveTo>
                        <a:pt x="9954" y="6636"/>
                      </a:moveTo>
                      <a:cubicBezTo>
                        <a:pt x="11784" y="6636"/>
                        <a:pt x="13272" y="8127"/>
                        <a:pt x="13272" y="9954"/>
                      </a:cubicBezTo>
                      <a:cubicBezTo>
                        <a:pt x="13272" y="11782"/>
                        <a:pt x="11784" y="13272"/>
                        <a:pt x="9954" y="13272"/>
                      </a:cubicBezTo>
                      <a:cubicBezTo>
                        <a:pt x="8123" y="13272"/>
                        <a:pt x="6636" y="11782"/>
                        <a:pt x="6636" y="9954"/>
                      </a:cubicBezTo>
                      <a:cubicBezTo>
                        <a:pt x="6636" y="8127"/>
                        <a:pt x="8123" y="6636"/>
                        <a:pt x="9954" y="6636"/>
                      </a:cubicBezTo>
                      <a:close/>
                    </a:path>
                  </a:pathLst>
                </a:custGeom>
                <a:grpFill/>
                <a:ln w="403" cap="flat">
                  <a:noFill/>
                  <a:prstDash val="solid"/>
                  <a:miter/>
                </a:ln>
              </p:spPr>
              <p:txBody>
                <a:bodyPr rtlCol="0" anchor="ctr"/>
                <a:lstStyle/>
                <a:p>
                  <a:endParaRPr lang="en-US" sz="1790"/>
                </a:p>
              </p:txBody>
            </p:sp>
          </p:gr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605155" rtl="0" eaLnBrk="1" latinLnBrk="0" hangingPunct="1">
        <a:spcBef>
          <a:spcPct val="0"/>
        </a:spcBef>
        <a:buNone/>
        <a:defRPr sz="2910" kern="1200">
          <a:solidFill>
            <a:schemeClr val="tx1"/>
          </a:solidFill>
          <a:latin typeface="+mj-lt"/>
          <a:ea typeface="+mj-ea"/>
          <a:cs typeface="+mj-cs"/>
        </a:defRPr>
      </a:lvl1pPr>
    </p:titleStyle>
    <p:bodyStyle>
      <a:lvl1pPr marL="226695" indent="-226695" algn="l" defTabSz="605155" rtl="0" eaLnBrk="1" latinLnBrk="0" hangingPunct="1">
        <a:spcBef>
          <a:spcPct val="20000"/>
        </a:spcBef>
        <a:buFont typeface="Arial" panose="020B0604020202020204" pitchFamily="34" charset="0"/>
        <a:buChar char="•"/>
        <a:defRPr sz="2120" kern="1200">
          <a:solidFill>
            <a:schemeClr val="tx1"/>
          </a:solidFill>
          <a:latin typeface="+mn-lt"/>
          <a:ea typeface="+mn-ea"/>
          <a:cs typeface="+mn-cs"/>
        </a:defRPr>
      </a:lvl1pPr>
      <a:lvl2pPr marL="491490" indent="-189230" algn="l" defTabSz="605155" rtl="0" eaLnBrk="1" latinLnBrk="0" hangingPunct="1">
        <a:spcBef>
          <a:spcPct val="20000"/>
        </a:spcBef>
        <a:buFont typeface="Arial" panose="020B0604020202020204" pitchFamily="34" charset="0"/>
        <a:buChar char="–"/>
        <a:defRPr sz="1855" kern="1200">
          <a:solidFill>
            <a:schemeClr val="tx1"/>
          </a:solidFill>
          <a:latin typeface="+mn-lt"/>
          <a:ea typeface="+mn-ea"/>
          <a:cs typeface="+mn-cs"/>
        </a:defRPr>
      </a:lvl2pPr>
      <a:lvl3pPr marL="756285" indent="-151130" algn="l" defTabSz="605155" rtl="0" eaLnBrk="1" latinLnBrk="0" hangingPunct="1">
        <a:spcBef>
          <a:spcPct val="20000"/>
        </a:spcBef>
        <a:buFont typeface="Arial" panose="020B0604020202020204" pitchFamily="34" charset="0"/>
        <a:buChar char="•"/>
        <a:defRPr sz="1590" kern="1200">
          <a:solidFill>
            <a:schemeClr val="tx1"/>
          </a:solidFill>
          <a:latin typeface="+mn-lt"/>
          <a:ea typeface="+mn-ea"/>
          <a:cs typeface="+mn-cs"/>
        </a:defRPr>
      </a:lvl3pPr>
      <a:lvl4pPr marL="1059180" indent="-151130" algn="l" defTabSz="605155" rtl="0" eaLnBrk="1" latinLnBrk="0" hangingPunct="1">
        <a:spcBef>
          <a:spcPct val="20000"/>
        </a:spcBef>
        <a:buFont typeface="Arial" panose="020B0604020202020204" pitchFamily="34" charset="0"/>
        <a:buChar char="–"/>
        <a:defRPr sz="1325" kern="1200">
          <a:solidFill>
            <a:schemeClr val="tx1"/>
          </a:solidFill>
          <a:latin typeface="+mn-lt"/>
          <a:ea typeface="+mn-ea"/>
          <a:cs typeface="+mn-cs"/>
        </a:defRPr>
      </a:lvl4pPr>
      <a:lvl5pPr marL="1361440" indent="-151130" algn="l" defTabSz="605155" rtl="0" eaLnBrk="1" latinLnBrk="0" hangingPunct="1">
        <a:spcBef>
          <a:spcPct val="20000"/>
        </a:spcBef>
        <a:buFont typeface="Arial" panose="020B0604020202020204" pitchFamily="34" charset="0"/>
        <a:buChar char="»"/>
        <a:defRPr sz="1325" kern="1200">
          <a:solidFill>
            <a:schemeClr val="tx1"/>
          </a:solidFill>
          <a:latin typeface="+mn-lt"/>
          <a:ea typeface="+mn-ea"/>
          <a:cs typeface="+mn-cs"/>
        </a:defRPr>
      </a:lvl5pPr>
      <a:lvl6pPr marL="1664335" indent="-151130" algn="l" defTabSz="605155" rtl="0" eaLnBrk="1" latinLnBrk="0" hangingPunct="1">
        <a:spcBef>
          <a:spcPct val="20000"/>
        </a:spcBef>
        <a:buFont typeface="Arial" panose="020B0604020202020204" pitchFamily="34" charset="0"/>
        <a:buChar char="•"/>
        <a:defRPr sz="1325" kern="1200">
          <a:solidFill>
            <a:schemeClr val="tx1"/>
          </a:solidFill>
          <a:latin typeface="+mn-lt"/>
          <a:ea typeface="+mn-ea"/>
          <a:cs typeface="+mn-cs"/>
        </a:defRPr>
      </a:lvl6pPr>
      <a:lvl7pPr marL="1966595" indent="-151130" algn="l" defTabSz="605155" rtl="0" eaLnBrk="1" latinLnBrk="0" hangingPunct="1">
        <a:spcBef>
          <a:spcPct val="20000"/>
        </a:spcBef>
        <a:buFont typeface="Arial" panose="020B0604020202020204" pitchFamily="34" charset="0"/>
        <a:buChar char="•"/>
        <a:defRPr sz="1325" kern="1200">
          <a:solidFill>
            <a:schemeClr val="tx1"/>
          </a:solidFill>
          <a:latin typeface="+mn-lt"/>
          <a:ea typeface="+mn-ea"/>
          <a:cs typeface="+mn-cs"/>
        </a:defRPr>
      </a:lvl7pPr>
      <a:lvl8pPr marL="2269490" indent="-151130" algn="l" defTabSz="605155" rtl="0" eaLnBrk="1" latinLnBrk="0" hangingPunct="1">
        <a:spcBef>
          <a:spcPct val="20000"/>
        </a:spcBef>
        <a:buFont typeface="Arial" panose="020B0604020202020204" pitchFamily="34" charset="0"/>
        <a:buChar char="•"/>
        <a:defRPr sz="1325" kern="1200">
          <a:solidFill>
            <a:schemeClr val="tx1"/>
          </a:solidFill>
          <a:latin typeface="+mn-lt"/>
          <a:ea typeface="+mn-ea"/>
          <a:cs typeface="+mn-cs"/>
        </a:defRPr>
      </a:lvl8pPr>
      <a:lvl9pPr marL="2571750" indent="-151130" algn="l" defTabSz="605155" rtl="0" eaLnBrk="1" latinLnBrk="0" hangingPunct="1">
        <a:spcBef>
          <a:spcPct val="20000"/>
        </a:spcBef>
        <a:buFont typeface="Arial" panose="020B0604020202020204" pitchFamily="34" charset="0"/>
        <a:buChar char="•"/>
        <a:defRPr sz="1325" kern="1200">
          <a:solidFill>
            <a:schemeClr val="tx1"/>
          </a:solidFill>
          <a:latin typeface="+mn-lt"/>
          <a:ea typeface="+mn-ea"/>
          <a:cs typeface="+mn-cs"/>
        </a:defRPr>
      </a:lvl9pPr>
    </p:bodyStyle>
    <p:otherStyle>
      <a:defPPr>
        <a:defRPr lang="en-US"/>
      </a:defPPr>
      <a:lvl1pPr marL="0" algn="l" defTabSz="605155" rtl="0" eaLnBrk="1" latinLnBrk="0" hangingPunct="1">
        <a:defRPr sz="1190" kern="1200">
          <a:solidFill>
            <a:schemeClr val="tx1"/>
          </a:solidFill>
          <a:latin typeface="+mn-lt"/>
          <a:ea typeface="+mn-ea"/>
          <a:cs typeface="+mn-cs"/>
        </a:defRPr>
      </a:lvl1pPr>
      <a:lvl2pPr marL="302895" algn="l" defTabSz="605155" rtl="0" eaLnBrk="1" latinLnBrk="0" hangingPunct="1">
        <a:defRPr sz="1190" kern="1200">
          <a:solidFill>
            <a:schemeClr val="tx1"/>
          </a:solidFill>
          <a:latin typeface="+mn-lt"/>
          <a:ea typeface="+mn-ea"/>
          <a:cs typeface="+mn-cs"/>
        </a:defRPr>
      </a:lvl2pPr>
      <a:lvl3pPr marL="605155" algn="l" defTabSz="605155" rtl="0" eaLnBrk="1" latinLnBrk="0" hangingPunct="1">
        <a:defRPr sz="1190" kern="1200">
          <a:solidFill>
            <a:schemeClr val="tx1"/>
          </a:solidFill>
          <a:latin typeface="+mn-lt"/>
          <a:ea typeface="+mn-ea"/>
          <a:cs typeface="+mn-cs"/>
        </a:defRPr>
      </a:lvl3pPr>
      <a:lvl4pPr marL="908050" algn="l" defTabSz="605155" rtl="0" eaLnBrk="1" latinLnBrk="0" hangingPunct="1">
        <a:defRPr sz="1190" kern="1200">
          <a:solidFill>
            <a:schemeClr val="tx1"/>
          </a:solidFill>
          <a:latin typeface="+mn-lt"/>
          <a:ea typeface="+mn-ea"/>
          <a:cs typeface="+mn-cs"/>
        </a:defRPr>
      </a:lvl4pPr>
      <a:lvl5pPr marL="1210310" algn="l" defTabSz="605155" rtl="0" eaLnBrk="1" latinLnBrk="0" hangingPunct="1">
        <a:defRPr sz="1190" kern="1200">
          <a:solidFill>
            <a:schemeClr val="tx1"/>
          </a:solidFill>
          <a:latin typeface="+mn-lt"/>
          <a:ea typeface="+mn-ea"/>
          <a:cs typeface="+mn-cs"/>
        </a:defRPr>
      </a:lvl5pPr>
      <a:lvl6pPr marL="1513205" algn="l" defTabSz="605155" rtl="0" eaLnBrk="1" latinLnBrk="0" hangingPunct="1">
        <a:defRPr sz="1190" kern="1200">
          <a:solidFill>
            <a:schemeClr val="tx1"/>
          </a:solidFill>
          <a:latin typeface="+mn-lt"/>
          <a:ea typeface="+mn-ea"/>
          <a:cs typeface="+mn-cs"/>
        </a:defRPr>
      </a:lvl6pPr>
      <a:lvl7pPr marL="1815465" algn="l" defTabSz="605155" rtl="0" eaLnBrk="1" latinLnBrk="0" hangingPunct="1">
        <a:defRPr sz="1190" kern="1200">
          <a:solidFill>
            <a:schemeClr val="tx1"/>
          </a:solidFill>
          <a:latin typeface="+mn-lt"/>
          <a:ea typeface="+mn-ea"/>
          <a:cs typeface="+mn-cs"/>
        </a:defRPr>
      </a:lvl7pPr>
      <a:lvl8pPr marL="2118360" algn="l" defTabSz="605155" rtl="0" eaLnBrk="1" latinLnBrk="0" hangingPunct="1">
        <a:defRPr sz="1190" kern="1200">
          <a:solidFill>
            <a:schemeClr val="tx1"/>
          </a:solidFill>
          <a:latin typeface="+mn-lt"/>
          <a:ea typeface="+mn-ea"/>
          <a:cs typeface="+mn-cs"/>
        </a:defRPr>
      </a:lvl8pPr>
      <a:lvl9pPr marL="2420620" algn="l" defTabSz="605155" rtl="0" eaLnBrk="1" latinLnBrk="0" hangingPunct="1">
        <a:defRPr sz="11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oleObject" Target="../embeddings/oleObject1.bin"/><Relationship Id="rId1" Type="http://schemas.openxmlformats.org/officeDocument/2006/relationships/slideLayout" Target="../slideLayouts/slideLayout3.xml"/><Relationship Id="rId6" Type="http://schemas.openxmlformats.org/officeDocument/2006/relationships/oleObject" Target="../embeddings/oleObject3.bin"/><Relationship Id="rId5" Type="http://schemas.openxmlformats.org/officeDocument/2006/relationships/image" Target="../media/image15.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4.bin"/><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picture containing light&#10;&#10;Description automatically generated"/>
          <p:cNvPicPr>
            <a:picLocks noGrp="1" noChangeAspect="1"/>
          </p:cNvPicPr>
          <p:nvPr>
            <p:ph type="pic" sz="quarter" idx="10"/>
          </p:nvPr>
        </p:nvPicPr>
        <p:blipFill>
          <a:blip r:embed="rId3"/>
          <a:srcRect l="10841" r="10841"/>
          <a:stretch>
            <a:fillRect/>
          </a:stretch>
        </p:blipFill>
        <p:spPr>
          <a:xfrm>
            <a:off x="-1041399" y="-25399"/>
            <a:ext cx="10871200" cy="6920079"/>
          </a:xfrm>
        </p:spPr>
      </p:pic>
      <p:sp>
        <p:nvSpPr>
          <p:cNvPr id="5" name="Text Placeholder 4"/>
          <p:cNvSpPr>
            <a:spLocks noGrp="1"/>
          </p:cNvSpPr>
          <p:nvPr>
            <p:ph type="body" sz="quarter" idx="13"/>
          </p:nvPr>
        </p:nvSpPr>
        <p:spPr/>
        <p:txBody>
          <a:bodyPr/>
          <a:lstStyle/>
          <a:p>
            <a:endParaRPr lang="en-US"/>
          </a:p>
        </p:txBody>
      </p:sp>
      <p:sp>
        <p:nvSpPr>
          <p:cNvPr id="6" name="Text Placeholder 5"/>
          <p:cNvSpPr>
            <a:spLocks noGrp="1"/>
          </p:cNvSpPr>
          <p:nvPr>
            <p:ph type="body" sz="quarter" idx="15"/>
          </p:nvPr>
        </p:nvSpPr>
        <p:spPr/>
        <p:txBody>
          <a:bodyPr/>
          <a:lstStyle/>
          <a:p>
            <a:endParaRPr lang="en-US" dirty="0"/>
          </a:p>
        </p:txBody>
      </p:sp>
      <p:sp>
        <p:nvSpPr>
          <p:cNvPr id="7" name="Text Placeholder 6"/>
          <p:cNvSpPr>
            <a:spLocks noGrp="1"/>
          </p:cNvSpPr>
          <p:nvPr>
            <p:ph type="body" sz="quarter" idx="16"/>
          </p:nvPr>
        </p:nvSpPr>
        <p:spPr/>
        <p:txBody>
          <a:bodyPr/>
          <a:lstStyle/>
          <a:p>
            <a:endParaRPr lang="en-US"/>
          </a:p>
        </p:txBody>
      </p:sp>
      <p:sp>
        <p:nvSpPr>
          <p:cNvPr id="4" name="Text Placeholder 3"/>
          <p:cNvSpPr>
            <a:spLocks noGrp="1"/>
          </p:cNvSpPr>
          <p:nvPr>
            <p:ph type="body" sz="quarter" idx="12"/>
          </p:nvPr>
        </p:nvSpPr>
        <p:spPr/>
        <p:txBody>
          <a:bodyPr/>
          <a:lstStyle/>
          <a:p>
            <a:endParaRPr lang="en-US" dirty="0"/>
          </a:p>
        </p:txBody>
      </p:sp>
      <p:sp>
        <p:nvSpPr>
          <p:cNvPr id="2" name="Title 1"/>
          <p:cNvSpPr>
            <a:spLocks noGrp="1"/>
          </p:cNvSpPr>
          <p:nvPr>
            <p:ph type="title" idx="4294967295"/>
          </p:nvPr>
        </p:nvSpPr>
        <p:spPr>
          <a:xfrm>
            <a:off x="6949219" y="3588537"/>
            <a:ext cx="5278121" cy="1741847"/>
          </a:xfrm>
          <a:prstGeom prst="rect">
            <a:avLst/>
          </a:prstGeom>
        </p:spPr>
        <p:txBody>
          <a:bodyPr anchor="ctr" anchorCtr="0">
            <a:noAutofit/>
          </a:bodyPr>
          <a:lstStyle/>
          <a:p>
            <a:pPr algn="r"/>
            <a:r>
              <a:rPr lang="en-US" sz="2800" b="1" dirty="0"/>
              <a:t>Quality Management Overview</a:t>
            </a:r>
          </a:p>
        </p:txBody>
      </p:sp>
      <p:grpSp>
        <p:nvGrpSpPr>
          <p:cNvPr id="10" name="Picture 7"/>
          <p:cNvGrpSpPr>
            <a:grpSpLocks noChangeAspect="1"/>
          </p:cNvGrpSpPr>
          <p:nvPr/>
        </p:nvGrpSpPr>
        <p:grpSpPr>
          <a:xfrm>
            <a:off x="1482439" y="630875"/>
            <a:ext cx="1361323" cy="1521027"/>
            <a:chOff x="1920757" y="883745"/>
            <a:chExt cx="1415200" cy="1581226"/>
          </a:xfrm>
        </p:grpSpPr>
        <p:sp>
          <p:nvSpPr>
            <p:cNvPr id="11" name="Freeform 10"/>
            <p:cNvSpPr/>
            <p:nvPr/>
          </p:nvSpPr>
          <p:spPr>
            <a:xfrm>
              <a:off x="1920757" y="1308178"/>
              <a:ext cx="1415200" cy="423708"/>
            </a:xfrm>
            <a:custGeom>
              <a:avLst/>
              <a:gdLst>
                <a:gd name="connsiteX0" fmla="*/ 690172 w 1415200"/>
                <a:gd name="connsiteY0" fmla="*/ 383816 h 423707"/>
                <a:gd name="connsiteX1" fmla="*/ 59025 w 1415200"/>
                <a:gd name="connsiteY1" fmla="*/ 190397 h 423707"/>
                <a:gd name="connsiteX2" fmla="*/ 355233 w 1415200"/>
                <a:gd name="connsiteY2" fmla="*/ 26414 h 423707"/>
                <a:gd name="connsiteX3" fmla="*/ 0 w 1415200"/>
                <a:gd name="connsiteY3" fmla="*/ 211079 h 423707"/>
                <a:gd name="connsiteX4" fmla="*/ 707910 w 1415200"/>
                <a:gd name="connsiteY4" fmla="*/ 424018 h 423707"/>
                <a:gd name="connsiteX5" fmla="*/ 1415820 w 1415200"/>
                <a:gd name="connsiteY5" fmla="*/ 211079 h 423707"/>
                <a:gd name="connsiteX6" fmla="*/ 802876 w 1415200"/>
                <a:gd name="connsiteY6" fmla="*/ 0 h 423707"/>
                <a:gd name="connsiteX7" fmla="*/ 1321241 w 1415200"/>
                <a:gd name="connsiteY7" fmla="*/ 190397 h 423707"/>
                <a:gd name="connsiteX8" fmla="*/ 690172 w 1415200"/>
                <a:gd name="connsiteY8" fmla="*/ 383816 h 423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5200" h="423707">
                  <a:moveTo>
                    <a:pt x="690172" y="383816"/>
                  </a:moveTo>
                  <a:cubicBezTo>
                    <a:pt x="341600" y="383816"/>
                    <a:pt x="59025" y="297215"/>
                    <a:pt x="59025" y="190397"/>
                  </a:cubicBezTo>
                  <a:cubicBezTo>
                    <a:pt x="59025" y="121303"/>
                    <a:pt x="177307" y="60574"/>
                    <a:pt x="355233" y="26414"/>
                  </a:cubicBezTo>
                  <a:cubicBezTo>
                    <a:pt x="142914" y="63208"/>
                    <a:pt x="0" y="132147"/>
                    <a:pt x="0" y="211079"/>
                  </a:cubicBezTo>
                  <a:cubicBezTo>
                    <a:pt x="0" y="328664"/>
                    <a:pt x="316968" y="424018"/>
                    <a:pt x="707910" y="424018"/>
                  </a:cubicBezTo>
                  <a:cubicBezTo>
                    <a:pt x="1098852" y="424018"/>
                    <a:pt x="1415820" y="328664"/>
                    <a:pt x="1415820" y="211079"/>
                  </a:cubicBezTo>
                  <a:cubicBezTo>
                    <a:pt x="1415820" y="103177"/>
                    <a:pt x="1148969" y="13943"/>
                    <a:pt x="802876" y="0"/>
                  </a:cubicBezTo>
                  <a:cubicBezTo>
                    <a:pt x="1097613" y="16267"/>
                    <a:pt x="1321241" y="95354"/>
                    <a:pt x="1321241" y="190397"/>
                  </a:cubicBezTo>
                  <a:cubicBezTo>
                    <a:pt x="1321318" y="297215"/>
                    <a:pt x="1038743" y="383816"/>
                    <a:pt x="690172" y="383816"/>
                  </a:cubicBezTo>
                </a:path>
              </a:pathLst>
            </a:custGeom>
            <a:solidFill>
              <a:srgbClr val="9C1C1F"/>
            </a:solidFill>
            <a:ln w="773" cap="flat">
              <a:noFill/>
              <a:prstDash val="solid"/>
              <a:miter/>
            </a:ln>
          </p:spPr>
          <p:txBody>
            <a:bodyPr rtlCol="0" anchor="ctr"/>
            <a:lstStyle/>
            <a:p>
              <a:endParaRPr lang="en-US"/>
            </a:p>
          </p:txBody>
        </p:sp>
        <p:sp>
          <p:nvSpPr>
            <p:cNvPr id="12" name="Freeform 11"/>
            <p:cNvSpPr/>
            <p:nvPr/>
          </p:nvSpPr>
          <p:spPr>
            <a:xfrm>
              <a:off x="2132223" y="1369294"/>
              <a:ext cx="858260" cy="215340"/>
            </a:xfrm>
            <a:custGeom>
              <a:avLst/>
              <a:gdLst>
                <a:gd name="connsiteX0" fmla="*/ 429285 w 858260"/>
                <a:gd name="connsiteY0" fmla="*/ 0 h 215339"/>
                <a:gd name="connsiteX1" fmla="*/ 0 w 858260"/>
                <a:gd name="connsiteY1" fmla="*/ 107902 h 215339"/>
                <a:gd name="connsiteX2" fmla="*/ 429285 w 858260"/>
                <a:gd name="connsiteY2" fmla="*/ 215804 h 215339"/>
                <a:gd name="connsiteX3" fmla="*/ 437883 w 858260"/>
                <a:gd name="connsiteY3" fmla="*/ 215804 h 215339"/>
                <a:gd name="connsiteX4" fmla="*/ 437883 w 858260"/>
                <a:gd name="connsiteY4" fmla="*/ 215804 h 215339"/>
                <a:gd name="connsiteX5" fmla="*/ 28583 w 858260"/>
                <a:gd name="connsiteY5" fmla="*/ 117043 h 215339"/>
                <a:gd name="connsiteX6" fmla="*/ 438580 w 858260"/>
                <a:gd name="connsiteY6" fmla="*/ 18281 h 215339"/>
                <a:gd name="connsiteX7" fmla="*/ 848578 w 858260"/>
                <a:gd name="connsiteY7" fmla="*/ 117043 h 215339"/>
                <a:gd name="connsiteX8" fmla="*/ 828903 w 858260"/>
                <a:gd name="connsiteY8" fmla="*/ 147330 h 215339"/>
                <a:gd name="connsiteX9" fmla="*/ 858493 w 858260"/>
                <a:gd name="connsiteY9" fmla="*/ 107902 h 215339"/>
                <a:gd name="connsiteX10" fmla="*/ 429285 w 858260"/>
                <a:gd name="connsiteY10" fmla="*/ 0 h 215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8260" h="215339">
                  <a:moveTo>
                    <a:pt x="429285" y="0"/>
                  </a:moveTo>
                  <a:cubicBezTo>
                    <a:pt x="192179" y="0"/>
                    <a:pt x="0" y="48335"/>
                    <a:pt x="0" y="107902"/>
                  </a:cubicBezTo>
                  <a:cubicBezTo>
                    <a:pt x="0" y="167469"/>
                    <a:pt x="192179" y="215804"/>
                    <a:pt x="429285" y="215804"/>
                  </a:cubicBezTo>
                  <a:cubicBezTo>
                    <a:pt x="432151" y="215804"/>
                    <a:pt x="435017" y="215804"/>
                    <a:pt x="437883" y="215804"/>
                  </a:cubicBezTo>
                  <a:cubicBezTo>
                    <a:pt x="437883" y="215804"/>
                    <a:pt x="437883" y="215804"/>
                    <a:pt x="437883" y="215804"/>
                  </a:cubicBezTo>
                  <a:cubicBezTo>
                    <a:pt x="211776" y="215727"/>
                    <a:pt x="28583" y="171497"/>
                    <a:pt x="28583" y="117043"/>
                  </a:cubicBezTo>
                  <a:cubicBezTo>
                    <a:pt x="28583" y="62510"/>
                    <a:pt x="212164" y="18281"/>
                    <a:pt x="438580" y="18281"/>
                  </a:cubicBezTo>
                  <a:cubicBezTo>
                    <a:pt x="664997" y="18281"/>
                    <a:pt x="848578" y="62510"/>
                    <a:pt x="848578" y="117043"/>
                  </a:cubicBezTo>
                  <a:cubicBezTo>
                    <a:pt x="848578" y="127577"/>
                    <a:pt x="841684" y="137802"/>
                    <a:pt x="828903" y="147330"/>
                  </a:cubicBezTo>
                  <a:cubicBezTo>
                    <a:pt x="848036" y="135091"/>
                    <a:pt x="858493" y="121768"/>
                    <a:pt x="858493" y="107902"/>
                  </a:cubicBezTo>
                  <a:cubicBezTo>
                    <a:pt x="858570" y="48335"/>
                    <a:pt x="666391" y="0"/>
                    <a:pt x="429285" y="0"/>
                  </a:cubicBezTo>
                </a:path>
              </a:pathLst>
            </a:custGeom>
            <a:solidFill>
              <a:srgbClr val="9C1C1F"/>
            </a:solidFill>
            <a:ln w="773" cap="flat">
              <a:noFill/>
              <a:prstDash val="solid"/>
              <a:miter/>
            </a:ln>
          </p:spPr>
          <p:txBody>
            <a:bodyPr rtlCol="0" anchor="ctr"/>
            <a:lstStyle/>
            <a:p>
              <a:endParaRPr lang="en-US"/>
            </a:p>
          </p:txBody>
        </p:sp>
        <p:sp>
          <p:nvSpPr>
            <p:cNvPr id="13" name="Freeform 12"/>
            <p:cNvSpPr/>
            <p:nvPr/>
          </p:nvSpPr>
          <p:spPr>
            <a:xfrm>
              <a:off x="2311854" y="1428861"/>
              <a:ext cx="536025" cy="114641"/>
            </a:xfrm>
            <a:custGeom>
              <a:avLst/>
              <a:gdLst>
                <a:gd name="connsiteX0" fmla="*/ 268323 w 536025"/>
                <a:gd name="connsiteY0" fmla="*/ 105501 h 114641"/>
                <a:gd name="connsiteX1" fmla="*/ 35090 w 536025"/>
                <a:gd name="connsiteY1" fmla="*/ 42758 h 114641"/>
                <a:gd name="connsiteX2" fmla="*/ 97600 w 536025"/>
                <a:gd name="connsiteY2" fmla="*/ 0 h 114641"/>
                <a:gd name="connsiteX3" fmla="*/ 0 w 536025"/>
                <a:gd name="connsiteY3" fmla="*/ 50039 h 114641"/>
                <a:gd name="connsiteX4" fmla="*/ 268245 w 536025"/>
                <a:gd name="connsiteY4" fmla="*/ 114951 h 114641"/>
                <a:gd name="connsiteX5" fmla="*/ 536490 w 536025"/>
                <a:gd name="connsiteY5" fmla="*/ 50039 h 114641"/>
                <a:gd name="connsiteX6" fmla="*/ 439432 w 536025"/>
                <a:gd name="connsiteY6" fmla="*/ 78 h 114641"/>
                <a:gd name="connsiteX7" fmla="*/ 501556 w 536025"/>
                <a:gd name="connsiteY7" fmla="*/ 42681 h 114641"/>
                <a:gd name="connsiteX8" fmla="*/ 268323 w 536025"/>
                <a:gd name="connsiteY8" fmla="*/ 105501 h 114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6025" h="114641">
                  <a:moveTo>
                    <a:pt x="268323" y="105501"/>
                  </a:moveTo>
                  <a:cubicBezTo>
                    <a:pt x="139506" y="105501"/>
                    <a:pt x="35090" y="77383"/>
                    <a:pt x="35090" y="42758"/>
                  </a:cubicBezTo>
                  <a:cubicBezTo>
                    <a:pt x="35090" y="26259"/>
                    <a:pt x="58792" y="11232"/>
                    <a:pt x="97600" y="0"/>
                  </a:cubicBezTo>
                  <a:cubicBezTo>
                    <a:pt x="38033" y="11929"/>
                    <a:pt x="0" y="29900"/>
                    <a:pt x="0" y="50039"/>
                  </a:cubicBezTo>
                  <a:cubicBezTo>
                    <a:pt x="0" y="85904"/>
                    <a:pt x="120063" y="114951"/>
                    <a:pt x="268245" y="114951"/>
                  </a:cubicBezTo>
                  <a:cubicBezTo>
                    <a:pt x="416427" y="114951"/>
                    <a:pt x="536490" y="85904"/>
                    <a:pt x="536490" y="50039"/>
                  </a:cubicBezTo>
                  <a:cubicBezTo>
                    <a:pt x="536490" y="29977"/>
                    <a:pt x="498767" y="12006"/>
                    <a:pt x="439432" y="78"/>
                  </a:cubicBezTo>
                  <a:cubicBezTo>
                    <a:pt x="478008" y="11232"/>
                    <a:pt x="501556" y="26259"/>
                    <a:pt x="501556" y="42681"/>
                  </a:cubicBezTo>
                  <a:cubicBezTo>
                    <a:pt x="501556" y="77383"/>
                    <a:pt x="397139" y="105501"/>
                    <a:pt x="268323" y="105501"/>
                  </a:cubicBezTo>
                </a:path>
              </a:pathLst>
            </a:custGeom>
            <a:solidFill>
              <a:srgbClr val="9C1C1F"/>
            </a:solidFill>
            <a:ln w="773" cap="flat">
              <a:noFill/>
              <a:prstDash val="solid"/>
              <a:miter/>
            </a:ln>
          </p:spPr>
          <p:txBody>
            <a:bodyPr rtlCol="0" anchor="ctr"/>
            <a:lstStyle/>
            <a:p>
              <a:endParaRPr lang="en-US"/>
            </a:p>
          </p:txBody>
        </p:sp>
        <p:sp>
          <p:nvSpPr>
            <p:cNvPr id="14" name="Freeform 13"/>
            <p:cNvSpPr/>
            <p:nvPr/>
          </p:nvSpPr>
          <p:spPr>
            <a:xfrm>
              <a:off x="2348792" y="962153"/>
              <a:ext cx="152597" cy="265689"/>
            </a:xfrm>
            <a:custGeom>
              <a:avLst/>
              <a:gdLst>
                <a:gd name="connsiteX0" fmla="*/ 15967 w 152596"/>
                <a:gd name="connsiteY0" fmla="*/ 10 h 265688"/>
                <a:gd name="connsiteX1" fmla="*/ 101716 w 152596"/>
                <a:gd name="connsiteY1" fmla="*/ 108145 h 265688"/>
                <a:gd name="connsiteX2" fmla="*/ 153227 w 152596"/>
                <a:gd name="connsiteY2" fmla="*/ 266319 h 265688"/>
                <a:gd name="connsiteX3" fmla="*/ 15347 w 152596"/>
                <a:gd name="connsiteY3" fmla="*/ 103187 h 265688"/>
                <a:gd name="connsiteX4" fmla="*/ 15967 w 152596"/>
                <a:gd name="connsiteY4" fmla="*/ 10 h 265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596" h="265688">
                  <a:moveTo>
                    <a:pt x="15967" y="10"/>
                  </a:moveTo>
                  <a:cubicBezTo>
                    <a:pt x="37733" y="785"/>
                    <a:pt x="84752" y="9073"/>
                    <a:pt x="101716" y="108145"/>
                  </a:cubicBezTo>
                  <a:cubicBezTo>
                    <a:pt x="118680" y="207216"/>
                    <a:pt x="135566" y="256481"/>
                    <a:pt x="153227" y="266319"/>
                  </a:cubicBezTo>
                  <a:cubicBezTo>
                    <a:pt x="106828" y="256481"/>
                    <a:pt x="35410" y="163296"/>
                    <a:pt x="15347" y="103187"/>
                  </a:cubicBezTo>
                  <a:cubicBezTo>
                    <a:pt x="-4637" y="43155"/>
                    <a:pt x="-5799" y="-765"/>
                    <a:pt x="15967" y="10"/>
                  </a:cubicBezTo>
                </a:path>
              </a:pathLst>
            </a:custGeom>
            <a:solidFill>
              <a:srgbClr val="9C1C1F"/>
            </a:solidFill>
            <a:ln w="773" cap="flat">
              <a:noFill/>
              <a:prstDash val="solid"/>
              <a:miter/>
            </a:ln>
          </p:spPr>
          <p:txBody>
            <a:bodyPr rtlCol="0" anchor="ctr"/>
            <a:lstStyle/>
            <a:p>
              <a:endParaRPr lang="en-US"/>
            </a:p>
          </p:txBody>
        </p:sp>
        <p:sp>
          <p:nvSpPr>
            <p:cNvPr id="15" name="Freeform 14"/>
            <p:cNvSpPr/>
            <p:nvPr/>
          </p:nvSpPr>
          <p:spPr>
            <a:xfrm>
              <a:off x="2500649" y="883745"/>
              <a:ext cx="70489" cy="245549"/>
            </a:xfrm>
            <a:custGeom>
              <a:avLst/>
              <a:gdLst>
                <a:gd name="connsiteX0" fmla="*/ 59156 w 70488"/>
                <a:gd name="connsiteY0" fmla="*/ 23576 h 245549"/>
                <a:gd name="connsiteX1" fmla="*/ 42192 w 70488"/>
                <a:gd name="connsiteY1" fmla="*/ 166645 h 245549"/>
                <a:gd name="connsiteX2" fmla="*/ 30573 w 70488"/>
                <a:gd name="connsiteY2" fmla="*/ 246120 h 245549"/>
                <a:gd name="connsiteX3" fmla="*/ 3849 w 70488"/>
                <a:gd name="connsiteY3" fmla="*/ 69355 h 245549"/>
                <a:gd name="connsiteX4" fmla="*/ 59156 w 70488"/>
                <a:gd name="connsiteY4" fmla="*/ 23576 h 245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8" h="245549">
                  <a:moveTo>
                    <a:pt x="59156" y="23576"/>
                  </a:moveTo>
                  <a:cubicBezTo>
                    <a:pt x="86267" y="72144"/>
                    <a:pt x="59543" y="119704"/>
                    <a:pt x="42192" y="166645"/>
                  </a:cubicBezTo>
                  <a:cubicBezTo>
                    <a:pt x="24841" y="213509"/>
                    <a:pt x="28249" y="237754"/>
                    <a:pt x="30573" y="246120"/>
                  </a:cubicBezTo>
                  <a:cubicBezTo>
                    <a:pt x="6560" y="205298"/>
                    <a:pt x="-7151" y="131711"/>
                    <a:pt x="3849" y="69355"/>
                  </a:cubicBezTo>
                  <a:cubicBezTo>
                    <a:pt x="14848" y="7000"/>
                    <a:pt x="32122" y="-24992"/>
                    <a:pt x="59156" y="23576"/>
                  </a:cubicBezTo>
                </a:path>
              </a:pathLst>
            </a:custGeom>
            <a:solidFill>
              <a:srgbClr val="DF4226"/>
            </a:solidFill>
            <a:ln w="773" cap="flat">
              <a:noFill/>
              <a:prstDash val="solid"/>
              <a:miter/>
            </a:ln>
          </p:spPr>
          <p:txBody>
            <a:bodyPr rtlCol="0" anchor="ctr"/>
            <a:lstStyle/>
            <a:p>
              <a:endParaRPr lang="en-US"/>
            </a:p>
          </p:txBody>
        </p:sp>
        <p:sp>
          <p:nvSpPr>
            <p:cNvPr id="16" name="Freeform 15"/>
            <p:cNvSpPr/>
            <p:nvPr userDrawn="1"/>
          </p:nvSpPr>
          <p:spPr>
            <a:xfrm>
              <a:off x="2003639" y="1802220"/>
              <a:ext cx="1250210" cy="479479"/>
            </a:xfrm>
            <a:custGeom>
              <a:avLst/>
              <a:gdLst>
                <a:gd name="connsiteX0" fmla="*/ 1070811 w 1250209"/>
                <a:gd name="connsiteY0" fmla="*/ 474367 h 479479"/>
                <a:gd name="connsiteX1" fmla="*/ 1143934 w 1250209"/>
                <a:gd name="connsiteY1" fmla="*/ 474367 h 479479"/>
                <a:gd name="connsiteX2" fmla="*/ 1143934 w 1250209"/>
                <a:gd name="connsiteY2" fmla="*/ 285751 h 479479"/>
                <a:gd name="connsiteX3" fmla="*/ 1146800 w 1250209"/>
                <a:gd name="connsiteY3" fmla="*/ 254767 h 479479"/>
                <a:gd name="connsiteX4" fmla="*/ 1235105 w 1250209"/>
                <a:gd name="connsiteY4" fmla="*/ 183658 h 479479"/>
                <a:gd name="connsiteX5" fmla="*/ 1250287 w 1250209"/>
                <a:gd name="connsiteY5" fmla="*/ 184356 h 479479"/>
                <a:gd name="connsiteX6" fmla="*/ 1250287 w 1250209"/>
                <a:gd name="connsiteY6" fmla="*/ 128739 h 479479"/>
                <a:gd name="connsiteX7" fmla="*/ 1235105 w 1250209"/>
                <a:gd name="connsiteY7" fmla="*/ 128042 h 479479"/>
                <a:gd name="connsiteX8" fmla="*/ 1138279 w 1250209"/>
                <a:gd name="connsiteY8" fmla="*/ 187144 h 479479"/>
                <a:gd name="connsiteX9" fmla="*/ 1136343 w 1250209"/>
                <a:gd name="connsiteY9" fmla="*/ 187144 h 479479"/>
                <a:gd name="connsiteX10" fmla="*/ 1132547 w 1250209"/>
                <a:gd name="connsiteY10" fmla="*/ 133697 h 479479"/>
                <a:gd name="connsiteX11" fmla="*/ 1067016 w 1250209"/>
                <a:gd name="connsiteY11" fmla="*/ 133697 h 479479"/>
                <a:gd name="connsiteX12" fmla="*/ 1070811 w 1250209"/>
                <a:gd name="connsiteY12" fmla="*/ 221691 h 479479"/>
                <a:gd name="connsiteX13" fmla="*/ 1070811 w 1250209"/>
                <a:gd name="connsiteY13" fmla="*/ 474367 h 479479"/>
                <a:gd name="connsiteX14" fmla="*/ 897068 w 1250209"/>
                <a:gd name="connsiteY14" fmla="*/ 367394 h 479479"/>
                <a:gd name="connsiteX15" fmla="*/ 895131 w 1250209"/>
                <a:gd name="connsiteY15" fmla="*/ 386372 h 479479"/>
                <a:gd name="connsiteX16" fmla="*/ 826811 w 1250209"/>
                <a:gd name="connsiteY16" fmla="*/ 437728 h 479479"/>
                <a:gd name="connsiteX17" fmla="*/ 770808 w 1250209"/>
                <a:gd name="connsiteY17" fmla="*/ 377232 h 479479"/>
                <a:gd name="connsiteX18" fmla="*/ 897068 w 1250209"/>
                <a:gd name="connsiteY18" fmla="*/ 298377 h 479479"/>
                <a:gd name="connsiteX19" fmla="*/ 897068 w 1250209"/>
                <a:gd name="connsiteY19" fmla="*/ 367394 h 479479"/>
                <a:gd name="connsiteX20" fmla="*/ 973986 w 1250209"/>
                <a:gd name="connsiteY20" fmla="*/ 474367 h 479479"/>
                <a:gd name="connsiteX21" fmla="*/ 969261 w 1250209"/>
                <a:gd name="connsiteY21" fmla="*/ 396984 h 479479"/>
                <a:gd name="connsiteX22" fmla="*/ 969261 w 1250209"/>
                <a:gd name="connsiteY22" fmla="*/ 249887 h 479479"/>
                <a:gd name="connsiteX23" fmla="*/ 837346 w 1250209"/>
                <a:gd name="connsiteY23" fmla="*/ 128119 h 479479"/>
                <a:gd name="connsiteX24" fmla="*/ 730064 w 1250209"/>
                <a:gd name="connsiteY24" fmla="*/ 150660 h 479479"/>
                <a:gd name="connsiteX25" fmla="*/ 746175 w 1250209"/>
                <a:gd name="connsiteY25" fmla="*/ 188693 h 479479"/>
                <a:gd name="connsiteX26" fmla="*/ 822086 w 1250209"/>
                <a:gd name="connsiteY26" fmla="*/ 171110 h 479479"/>
                <a:gd name="connsiteX27" fmla="*/ 895209 w 1250209"/>
                <a:gd name="connsiteY27" fmla="*/ 248493 h 479479"/>
                <a:gd name="connsiteX28" fmla="*/ 895209 w 1250209"/>
                <a:gd name="connsiteY28" fmla="*/ 259027 h 479479"/>
                <a:gd name="connsiteX29" fmla="*/ 699699 w 1250209"/>
                <a:gd name="connsiteY29" fmla="*/ 382886 h 479479"/>
                <a:gd name="connsiteX30" fmla="*/ 808841 w 1250209"/>
                <a:gd name="connsiteY30" fmla="*/ 480022 h 479479"/>
                <a:gd name="connsiteX31" fmla="*/ 899934 w 1250209"/>
                <a:gd name="connsiteY31" fmla="*/ 438503 h 479479"/>
                <a:gd name="connsiteX32" fmla="*/ 902800 w 1250209"/>
                <a:gd name="connsiteY32" fmla="*/ 438503 h 479479"/>
                <a:gd name="connsiteX33" fmla="*/ 907525 w 1250209"/>
                <a:gd name="connsiteY33" fmla="*/ 474367 h 479479"/>
                <a:gd name="connsiteX34" fmla="*/ 973986 w 1250209"/>
                <a:gd name="connsiteY34" fmla="*/ 474367 h 479479"/>
                <a:gd name="connsiteX35" fmla="*/ 551595 w 1250209"/>
                <a:gd name="connsiteY35" fmla="*/ 367394 h 479479"/>
                <a:gd name="connsiteX36" fmla="*/ 549658 w 1250209"/>
                <a:gd name="connsiteY36" fmla="*/ 386372 h 479479"/>
                <a:gd name="connsiteX37" fmla="*/ 481338 w 1250209"/>
                <a:gd name="connsiteY37" fmla="*/ 437728 h 479479"/>
                <a:gd name="connsiteX38" fmla="*/ 425335 w 1250209"/>
                <a:gd name="connsiteY38" fmla="*/ 377232 h 479479"/>
                <a:gd name="connsiteX39" fmla="*/ 551595 w 1250209"/>
                <a:gd name="connsiteY39" fmla="*/ 298377 h 479479"/>
                <a:gd name="connsiteX40" fmla="*/ 551595 w 1250209"/>
                <a:gd name="connsiteY40" fmla="*/ 367394 h 479479"/>
                <a:gd name="connsiteX41" fmla="*/ 628436 w 1250209"/>
                <a:gd name="connsiteY41" fmla="*/ 474367 h 479479"/>
                <a:gd name="connsiteX42" fmla="*/ 623711 w 1250209"/>
                <a:gd name="connsiteY42" fmla="*/ 396984 h 479479"/>
                <a:gd name="connsiteX43" fmla="*/ 623711 w 1250209"/>
                <a:gd name="connsiteY43" fmla="*/ 249887 h 479479"/>
                <a:gd name="connsiteX44" fmla="*/ 491796 w 1250209"/>
                <a:gd name="connsiteY44" fmla="*/ 128119 h 479479"/>
                <a:gd name="connsiteX45" fmla="*/ 384513 w 1250209"/>
                <a:gd name="connsiteY45" fmla="*/ 150660 h 479479"/>
                <a:gd name="connsiteX46" fmla="*/ 400625 w 1250209"/>
                <a:gd name="connsiteY46" fmla="*/ 188693 h 479479"/>
                <a:gd name="connsiteX47" fmla="*/ 476536 w 1250209"/>
                <a:gd name="connsiteY47" fmla="*/ 171110 h 479479"/>
                <a:gd name="connsiteX48" fmla="*/ 549658 w 1250209"/>
                <a:gd name="connsiteY48" fmla="*/ 248493 h 479479"/>
                <a:gd name="connsiteX49" fmla="*/ 549658 w 1250209"/>
                <a:gd name="connsiteY49" fmla="*/ 259027 h 479479"/>
                <a:gd name="connsiteX50" fmla="*/ 354149 w 1250209"/>
                <a:gd name="connsiteY50" fmla="*/ 382886 h 479479"/>
                <a:gd name="connsiteX51" fmla="*/ 463290 w 1250209"/>
                <a:gd name="connsiteY51" fmla="*/ 480022 h 479479"/>
                <a:gd name="connsiteX52" fmla="*/ 554384 w 1250209"/>
                <a:gd name="connsiteY52" fmla="*/ 438503 h 479479"/>
                <a:gd name="connsiteX53" fmla="*/ 557250 w 1250209"/>
                <a:gd name="connsiteY53" fmla="*/ 438503 h 479479"/>
                <a:gd name="connsiteX54" fmla="*/ 561975 w 1250209"/>
                <a:gd name="connsiteY54" fmla="*/ 474367 h 479479"/>
                <a:gd name="connsiteX55" fmla="*/ 628436 w 1250209"/>
                <a:gd name="connsiteY55" fmla="*/ 474367 h 479479"/>
                <a:gd name="connsiteX56" fmla="*/ 77 w 1250209"/>
                <a:gd name="connsiteY56" fmla="*/ 474367 h 479479"/>
                <a:gd name="connsiteX57" fmla="*/ 73200 w 1250209"/>
                <a:gd name="connsiteY57" fmla="*/ 474367 h 479479"/>
                <a:gd name="connsiteX58" fmla="*/ 73200 w 1250209"/>
                <a:gd name="connsiteY58" fmla="*/ 291406 h 479479"/>
                <a:gd name="connsiteX59" fmla="*/ 109297 w 1250209"/>
                <a:gd name="connsiteY59" fmla="*/ 245627 h 479479"/>
                <a:gd name="connsiteX60" fmla="*/ 240282 w 1250209"/>
                <a:gd name="connsiteY60" fmla="*/ 474367 h 479479"/>
                <a:gd name="connsiteX61" fmla="*/ 319059 w 1250209"/>
                <a:gd name="connsiteY61" fmla="*/ 474367 h 479479"/>
                <a:gd name="connsiteX62" fmla="*/ 158561 w 1250209"/>
                <a:gd name="connsiteY62" fmla="*/ 202714 h 479479"/>
                <a:gd name="connsiteX63" fmla="*/ 315186 w 1250209"/>
                <a:gd name="connsiteY63" fmla="*/ 0 h 479479"/>
                <a:gd name="connsiteX64" fmla="*/ 234550 w 1250209"/>
                <a:gd name="connsiteY64" fmla="*/ 0 h 479479"/>
                <a:gd name="connsiteX65" fmla="*/ 114951 w 1250209"/>
                <a:gd name="connsiteY65" fmla="*/ 168166 h 479479"/>
                <a:gd name="connsiteX66" fmla="*/ 75059 w 1250209"/>
                <a:gd name="connsiteY66" fmla="*/ 225177 h 479479"/>
                <a:gd name="connsiteX67" fmla="*/ 73123 w 1250209"/>
                <a:gd name="connsiteY67" fmla="*/ 225177 h 479479"/>
                <a:gd name="connsiteX68" fmla="*/ 73123 w 1250209"/>
                <a:gd name="connsiteY68" fmla="*/ 0 h 479479"/>
                <a:gd name="connsiteX69" fmla="*/ 0 w 1250209"/>
                <a:gd name="connsiteY69" fmla="*/ 0 h 479479"/>
                <a:gd name="connsiteX70" fmla="*/ 0 w 1250209"/>
                <a:gd name="connsiteY70" fmla="*/ 474367 h 479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250209" h="479479">
                  <a:moveTo>
                    <a:pt x="1070811" y="474367"/>
                  </a:moveTo>
                  <a:lnTo>
                    <a:pt x="1143934" y="474367"/>
                  </a:lnTo>
                  <a:lnTo>
                    <a:pt x="1143934" y="285751"/>
                  </a:lnTo>
                  <a:cubicBezTo>
                    <a:pt x="1143934" y="274519"/>
                    <a:pt x="1144864" y="263907"/>
                    <a:pt x="1146800" y="254767"/>
                  </a:cubicBezTo>
                  <a:cubicBezTo>
                    <a:pt x="1154391" y="215340"/>
                    <a:pt x="1188551" y="183658"/>
                    <a:pt x="1235105" y="183658"/>
                  </a:cubicBezTo>
                  <a:cubicBezTo>
                    <a:pt x="1240837" y="183658"/>
                    <a:pt x="1245562" y="183658"/>
                    <a:pt x="1250287" y="184356"/>
                  </a:cubicBezTo>
                  <a:lnTo>
                    <a:pt x="1250287" y="128739"/>
                  </a:lnTo>
                  <a:cubicBezTo>
                    <a:pt x="1245562" y="128739"/>
                    <a:pt x="1240760" y="128042"/>
                    <a:pt x="1235105" y="128042"/>
                  </a:cubicBezTo>
                  <a:cubicBezTo>
                    <a:pt x="1192424" y="128042"/>
                    <a:pt x="1153462" y="154766"/>
                    <a:pt x="1138279" y="187144"/>
                  </a:cubicBezTo>
                  <a:lnTo>
                    <a:pt x="1136343" y="187144"/>
                  </a:lnTo>
                  <a:lnTo>
                    <a:pt x="1132547" y="133697"/>
                  </a:lnTo>
                  <a:lnTo>
                    <a:pt x="1067016" y="133697"/>
                  </a:lnTo>
                  <a:cubicBezTo>
                    <a:pt x="1067945" y="159026"/>
                    <a:pt x="1070811" y="192799"/>
                    <a:pt x="1070811" y="221691"/>
                  </a:cubicBezTo>
                  <a:lnTo>
                    <a:pt x="1070811" y="474367"/>
                  </a:lnTo>
                  <a:close/>
                  <a:moveTo>
                    <a:pt x="897068" y="367394"/>
                  </a:moveTo>
                  <a:cubicBezTo>
                    <a:pt x="897068" y="373049"/>
                    <a:pt x="897068" y="380098"/>
                    <a:pt x="895131" y="386372"/>
                  </a:cubicBezTo>
                  <a:cubicBezTo>
                    <a:pt x="886611" y="420145"/>
                    <a:pt x="859035" y="437728"/>
                    <a:pt x="826811" y="437728"/>
                  </a:cubicBezTo>
                  <a:cubicBezTo>
                    <a:pt x="801172" y="437728"/>
                    <a:pt x="770808" y="421539"/>
                    <a:pt x="770808" y="377232"/>
                  </a:cubicBezTo>
                  <a:cubicBezTo>
                    <a:pt x="770808" y="303335"/>
                    <a:pt x="859112" y="298377"/>
                    <a:pt x="897068" y="298377"/>
                  </a:cubicBezTo>
                  <a:lnTo>
                    <a:pt x="897068" y="367394"/>
                  </a:lnTo>
                  <a:close/>
                  <a:moveTo>
                    <a:pt x="973986" y="474367"/>
                  </a:moveTo>
                  <a:cubicBezTo>
                    <a:pt x="969261" y="452523"/>
                    <a:pt x="969261" y="423011"/>
                    <a:pt x="969261" y="396984"/>
                  </a:cubicBezTo>
                  <a:lnTo>
                    <a:pt x="969261" y="249887"/>
                  </a:lnTo>
                  <a:cubicBezTo>
                    <a:pt x="969261" y="173201"/>
                    <a:pt x="929369" y="128119"/>
                    <a:pt x="837346" y="128119"/>
                  </a:cubicBezTo>
                  <a:cubicBezTo>
                    <a:pt x="791799" y="128119"/>
                    <a:pt x="749041" y="140048"/>
                    <a:pt x="730064" y="150660"/>
                  </a:cubicBezTo>
                  <a:lnTo>
                    <a:pt x="746175" y="188693"/>
                  </a:lnTo>
                  <a:cubicBezTo>
                    <a:pt x="768019" y="178159"/>
                    <a:pt x="793658" y="171110"/>
                    <a:pt x="822086" y="171110"/>
                  </a:cubicBezTo>
                  <a:cubicBezTo>
                    <a:pt x="880027" y="171110"/>
                    <a:pt x="895209" y="202791"/>
                    <a:pt x="895209" y="248493"/>
                  </a:cubicBezTo>
                  <a:lnTo>
                    <a:pt x="895209" y="259027"/>
                  </a:lnTo>
                  <a:cubicBezTo>
                    <a:pt x="791722" y="259724"/>
                    <a:pt x="699699" y="297757"/>
                    <a:pt x="699699" y="382886"/>
                  </a:cubicBezTo>
                  <a:cubicBezTo>
                    <a:pt x="699699" y="441291"/>
                    <a:pt x="747182" y="480022"/>
                    <a:pt x="808841" y="480022"/>
                  </a:cubicBezTo>
                  <a:cubicBezTo>
                    <a:pt x="847726" y="480022"/>
                    <a:pt x="880027" y="464530"/>
                    <a:pt x="899934" y="438503"/>
                  </a:cubicBezTo>
                  <a:lnTo>
                    <a:pt x="902800" y="438503"/>
                  </a:lnTo>
                  <a:lnTo>
                    <a:pt x="907525" y="474367"/>
                  </a:lnTo>
                  <a:lnTo>
                    <a:pt x="973986" y="474367"/>
                  </a:lnTo>
                  <a:close/>
                  <a:moveTo>
                    <a:pt x="551595" y="367394"/>
                  </a:moveTo>
                  <a:cubicBezTo>
                    <a:pt x="551595" y="373049"/>
                    <a:pt x="551595" y="380098"/>
                    <a:pt x="549658" y="386372"/>
                  </a:cubicBezTo>
                  <a:cubicBezTo>
                    <a:pt x="541138" y="420145"/>
                    <a:pt x="513562" y="437728"/>
                    <a:pt x="481338" y="437728"/>
                  </a:cubicBezTo>
                  <a:cubicBezTo>
                    <a:pt x="455699" y="437728"/>
                    <a:pt x="425335" y="421539"/>
                    <a:pt x="425335" y="377232"/>
                  </a:cubicBezTo>
                  <a:cubicBezTo>
                    <a:pt x="425335" y="303335"/>
                    <a:pt x="513639" y="298377"/>
                    <a:pt x="551595" y="298377"/>
                  </a:cubicBezTo>
                  <a:lnTo>
                    <a:pt x="551595" y="367394"/>
                  </a:lnTo>
                  <a:close/>
                  <a:moveTo>
                    <a:pt x="628436" y="474367"/>
                  </a:moveTo>
                  <a:cubicBezTo>
                    <a:pt x="623711" y="452523"/>
                    <a:pt x="623711" y="423011"/>
                    <a:pt x="623711" y="396984"/>
                  </a:cubicBezTo>
                  <a:lnTo>
                    <a:pt x="623711" y="249887"/>
                  </a:lnTo>
                  <a:cubicBezTo>
                    <a:pt x="623711" y="173201"/>
                    <a:pt x="583818" y="128119"/>
                    <a:pt x="491796" y="128119"/>
                  </a:cubicBezTo>
                  <a:cubicBezTo>
                    <a:pt x="446249" y="128119"/>
                    <a:pt x="403491" y="140048"/>
                    <a:pt x="384513" y="150660"/>
                  </a:cubicBezTo>
                  <a:lnTo>
                    <a:pt x="400625" y="188693"/>
                  </a:lnTo>
                  <a:cubicBezTo>
                    <a:pt x="422469" y="178159"/>
                    <a:pt x="448108" y="171110"/>
                    <a:pt x="476536" y="171110"/>
                  </a:cubicBezTo>
                  <a:cubicBezTo>
                    <a:pt x="534476" y="171110"/>
                    <a:pt x="549658" y="202791"/>
                    <a:pt x="549658" y="248493"/>
                  </a:cubicBezTo>
                  <a:lnTo>
                    <a:pt x="549658" y="259027"/>
                  </a:lnTo>
                  <a:cubicBezTo>
                    <a:pt x="446171" y="259724"/>
                    <a:pt x="354149" y="297757"/>
                    <a:pt x="354149" y="382886"/>
                  </a:cubicBezTo>
                  <a:cubicBezTo>
                    <a:pt x="354149" y="441291"/>
                    <a:pt x="401632" y="480022"/>
                    <a:pt x="463290" y="480022"/>
                  </a:cubicBezTo>
                  <a:cubicBezTo>
                    <a:pt x="502175" y="480022"/>
                    <a:pt x="534476" y="464530"/>
                    <a:pt x="554384" y="438503"/>
                  </a:cubicBezTo>
                  <a:lnTo>
                    <a:pt x="557250" y="438503"/>
                  </a:lnTo>
                  <a:lnTo>
                    <a:pt x="561975" y="474367"/>
                  </a:lnTo>
                  <a:lnTo>
                    <a:pt x="628436" y="474367"/>
                  </a:lnTo>
                  <a:close/>
                  <a:moveTo>
                    <a:pt x="77" y="474367"/>
                  </a:moveTo>
                  <a:lnTo>
                    <a:pt x="73200" y="474367"/>
                  </a:lnTo>
                  <a:lnTo>
                    <a:pt x="73200" y="291406"/>
                  </a:lnTo>
                  <a:lnTo>
                    <a:pt x="109297" y="245627"/>
                  </a:lnTo>
                  <a:lnTo>
                    <a:pt x="240282" y="474367"/>
                  </a:lnTo>
                  <a:lnTo>
                    <a:pt x="319059" y="474367"/>
                  </a:lnTo>
                  <a:lnTo>
                    <a:pt x="158561" y="202714"/>
                  </a:lnTo>
                  <a:lnTo>
                    <a:pt x="315186" y="0"/>
                  </a:lnTo>
                  <a:lnTo>
                    <a:pt x="234550" y="0"/>
                  </a:lnTo>
                  <a:lnTo>
                    <a:pt x="114951" y="168166"/>
                  </a:lnTo>
                  <a:cubicBezTo>
                    <a:pt x="102635" y="186447"/>
                    <a:pt x="89312" y="205502"/>
                    <a:pt x="75059" y="225177"/>
                  </a:cubicBezTo>
                  <a:lnTo>
                    <a:pt x="73123" y="225177"/>
                  </a:lnTo>
                  <a:lnTo>
                    <a:pt x="73123" y="0"/>
                  </a:lnTo>
                  <a:lnTo>
                    <a:pt x="0" y="0"/>
                  </a:lnTo>
                  <a:lnTo>
                    <a:pt x="0" y="474367"/>
                  </a:lnTo>
                  <a:close/>
                </a:path>
              </a:pathLst>
            </a:custGeom>
            <a:solidFill>
              <a:srgbClr val="000000"/>
            </a:solidFill>
            <a:ln w="773" cap="flat">
              <a:noFill/>
              <a:prstDash val="solid"/>
              <a:miter/>
            </a:ln>
          </p:spPr>
          <p:txBody>
            <a:bodyPr rtlCol="0" anchor="ctr"/>
            <a:lstStyle/>
            <a:p>
              <a:endParaRPr lang="en-US"/>
            </a:p>
          </p:txBody>
        </p:sp>
        <p:sp>
          <p:nvSpPr>
            <p:cNvPr id="17" name="Freeform 16"/>
            <p:cNvSpPr/>
            <p:nvPr/>
          </p:nvSpPr>
          <p:spPr>
            <a:xfrm>
              <a:off x="2003717" y="2331739"/>
              <a:ext cx="1233168" cy="133232"/>
            </a:xfrm>
            <a:custGeom>
              <a:avLst/>
              <a:gdLst>
                <a:gd name="connsiteX0" fmla="*/ 1221239 w 1233168"/>
                <a:gd name="connsiteY0" fmla="*/ 60961 h 133231"/>
                <a:gd name="connsiteX1" fmla="*/ 1192114 w 1233168"/>
                <a:gd name="connsiteY1" fmla="*/ 80791 h 133231"/>
                <a:gd name="connsiteX2" fmla="*/ 1213338 w 1233168"/>
                <a:gd name="connsiteY2" fmla="*/ 50969 h 133231"/>
                <a:gd name="connsiteX3" fmla="*/ 1221239 w 1233168"/>
                <a:gd name="connsiteY3" fmla="*/ 60961 h 133231"/>
                <a:gd name="connsiteX4" fmla="*/ 1220310 w 1233168"/>
                <a:gd name="connsiteY4" fmla="*/ 116965 h 133231"/>
                <a:gd name="connsiteX5" fmla="*/ 1204431 w 1233168"/>
                <a:gd name="connsiteY5" fmla="*/ 121845 h 133231"/>
                <a:gd name="connsiteX6" fmla="*/ 1190797 w 1233168"/>
                <a:gd name="connsiteY6" fmla="*/ 109994 h 133231"/>
                <a:gd name="connsiteX7" fmla="*/ 1190255 w 1233168"/>
                <a:gd name="connsiteY7" fmla="*/ 91713 h 133231"/>
                <a:gd name="connsiteX8" fmla="*/ 1233788 w 1233168"/>
                <a:gd name="connsiteY8" fmla="*/ 60032 h 133231"/>
                <a:gd name="connsiteX9" fmla="*/ 1215352 w 1233168"/>
                <a:gd name="connsiteY9" fmla="*/ 39272 h 133231"/>
                <a:gd name="connsiteX10" fmla="*/ 1176390 w 1233168"/>
                <a:gd name="connsiteY10" fmla="*/ 100931 h 133231"/>
                <a:gd name="connsiteX11" fmla="*/ 1201332 w 1233168"/>
                <a:gd name="connsiteY11" fmla="*/ 133154 h 133231"/>
                <a:gd name="connsiteX12" fmla="*/ 1222401 w 1233168"/>
                <a:gd name="connsiteY12" fmla="*/ 127500 h 133231"/>
                <a:gd name="connsiteX13" fmla="*/ 1220310 w 1233168"/>
                <a:gd name="connsiteY13" fmla="*/ 116965 h 133231"/>
                <a:gd name="connsiteX14" fmla="*/ 1164693 w 1233168"/>
                <a:gd name="connsiteY14" fmla="*/ 119211 h 133231"/>
                <a:gd name="connsiteX15" fmla="*/ 1153771 w 1233168"/>
                <a:gd name="connsiteY15" fmla="*/ 121458 h 133231"/>
                <a:gd name="connsiteX16" fmla="*/ 1139596 w 1233168"/>
                <a:gd name="connsiteY16" fmla="*/ 98994 h 133231"/>
                <a:gd name="connsiteX17" fmla="*/ 1169109 w 1233168"/>
                <a:gd name="connsiteY17" fmla="*/ 51279 h 133231"/>
                <a:gd name="connsiteX18" fmla="*/ 1175770 w 1233168"/>
                <a:gd name="connsiteY18" fmla="*/ 52595 h 133231"/>
                <a:gd name="connsiteX19" fmla="*/ 1179256 w 1233168"/>
                <a:gd name="connsiteY19" fmla="*/ 40899 h 133231"/>
                <a:gd name="connsiteX20" fmla="*/ 1170425 w 1233168"/>
                <a:gd name="connsiteY20" fmla="*/ 39427 h 133231"/>
                <a:gd name="connsiteX21" fmla="*/ 1125963 w 1233168"/>
                <a:gd name="connsiteY21" fmla="*/ 100544 h 133231"/>
                <a:gd name="connsiteX22" fmla="*/ 1150363 w 1233168"/>
                <a:gd name="connsiteY22" fmla="*/ 133154 h 133231"/>
                <a:gd name="connsiteX23" fmla="*/ 1164926 w 1233168"/>
                <a:gd name="connsiteY23" fmla="*/ 130521 h 133231"/>
                <a:gd name="connsiteX24" fmla="*/ 1164693 w 1233168"/>
                <a:gd name="connsiteY24" fmla="*/ 119211 h 133231"/>
                <a:gd name="connsiteX25" fmla="*/ 1063375 w 1233168"/>
                <a:gd name="connsiteY25" fmla="*/ 132070 h 133231"/>
                <a:gd name="connsiteX26" fmla="*/ 1072825 w 1233168"/>
                <a:gd name="connsiteY26" fmla="*/ 81333 h 133231"/>
                <a:gd name="connsiteX27" fmla="*/ 1094437 w 1233168"/>
                <a:gd name="connsiteY27" fmla="*/ 50969 h 133231"/>
                <a:gd name="connsiteX28" fmla="*/ 1102183 w 1233168"/>
                <a:gd name="connsiteY28" fmla="*/ 60187 h 133231"/>
                <a:gd name="connsiteX29" fmla="*/ 1100866 w 1233168"/>
                <a:gd name="connsiteY29" fmla="*/ 72813 h 133231"/>
                <a:gd name="connsiteX30" fmla="*/ 1089944 w 1233168"/>
                <a:gd name="connsiteY30" fmla="*/ 131992 h 133231"/>
                <a:gd name="connsiteX31" fmla="*/ 1103267 w 1233168"/>
                <a:gd name="connsiteY31" fmla="*/ 131992 h 133231"/>
                <a:gd name="connsiteX32" fmla="*/ 1114189 w 1233168"/>
                <a:gd name="connsiteY32" fmla="*/ 72580 h 133231"/>
                <a:gd name="connsiteX33" fmla="*/ 1115816 w 1233168"/>
                <a:gd name="connsiteY33" fmla="*/ 57708 h 133231"/>
                <a:gd name="connsiteX34" fmla="*/ 1100479 w 1233168"/>
                <a:gd name="connsiteY34" fmla="*/ 39195 h 133231"/>
                <a:gd name="connsiteX35" fmla="*/ 1076466 w 1233168"/>
                <a:gd name="connsiteY35" fmla="*/ 55229 h 133231"/>
                <a:gd name="connsiteX36" fmla="*/ 1076079 w 1233168"/>
                <a:gd name="connsiteY36" fmla="*/ 55229 h 133231"/>
                <a:gd name="connsiteX37" fmla="*/ 1077551 w 1233168"/>
                <a:gd name="connsiteY37" fmla="*/ 40744 h 133231"/>
                <a:gd name="connsiteX38" fmla="*/ 1065931 w 1233168"/>
                <a:gd name="connsiteY38" fmla="*/ 40744 h 133231"/>
                <a:gd name="connsiteX39" fmla="*/ 1061129 w 1233168"/>
                <a:gd name="connsiteY39" fmla="*/ 72038 h 133231"/>
                <a:gd name="connsiteX40" fmla="*/ 1050207 w 1233168"/>
                <a:gd name="connsiteY40" fmla="*/ 131992 h 133231"/>
                <a:gd name="connsiteX41" fmla="*/ 1063375 w 1233168"/>
                <a:gd name="connsiteY41" fmla="*/ 131992 h 133231"/>
                <a:gd name="connsiteX42" fmla="*/ 1035877 w 1233168"/>
                <a:gd name="connsiteY42" fmla="*/ 60961 h 133231"/>
                <a:gd name="connsiteX43" fmla="*/ 1006752 w 1233168"/>
                <a:gd name="connsiteY43" fmla="*/ 80791 h 133231"/>
                <a:gd name="connsiteX44" fmla="*/ 1027976 w 1233168"/>
                <a:gd name="connsiteY44" fmla="*/ 50969 h 133231"/>
                <a:gd name="connsiteX45" fmla="*/ 1035877 w 1233168"/>
                <a:gd name="connsiteY45" fmla="*/ 60961 h 133231"/>
                <a:gd name="connsiteX46" fmla="*/ 1034947 w 1233168"/>
                <a:gd name="connsiteY46" fmla="*/ 116965 h 133231"/>
                <a:gd name="connsiteX47" fmla="*/ 1019068 w 1233168"/>
                <a:gd name="connsiteY47" fmla="*/ 121845 h 133231"/>
                <a:gd name="connsiteX48" fmla="*/ 1005435 w 1233168"/>
                <a:gd name="connsiteY48" fmla="*/ 109994 h 133231"/>
                <a:gd name="connsiteX49" fmla="*/ 1004893 w 1233168"/>
                <a:gd name="connsiteY49" fmla="*/ 91713 h 133231"/>
                <a:gd name="connsiteX50" fmla="*/ 1048425 w 1233168"/>
                <a:gd name="connsiteY50" fmla="*/ 60032 h 133231"/>
                <a:gd name="connsiteX51" fmla="*/ 1029990 w 1233168"/>
                <a:gd name="connsiteY51" fmla="*/ 39272 h 133231"/>
                <a:gd name="connsiteX52" fmla="*/ 991027 w 1233168"/>
                <a:gd name="connsiteY52" fmla="*/ 100931 h 133231"/>
                <a:gd name="connsiteX53" fmla="*/ 1015970 w 1233168"/>
                <a:gd name="connsiteY53" fmla="*/ 133154 h 133231"/>
                <a:gd name="connsiteX54" fmla="*/ 1037039 w 1233168"/>
                <a:gd name="connsiteY54" fmla="*/ 127500 h 133231"/>
                <a:gd name="connsiteX55" fmla="*/ 1034947 w 1233168"/>
                <a:gd name="connsiteY55" fmla="*/ 116965 h 133231"/>
                <a:gd name="connsiteX56" fmla="*/ 968022 w 1233168"/>
                <a:gd name="connsiteY56" fmla="*/ 132070 h 133231"/>
                <a:gd name="connsiteX57" fmla="*/ 992422 w 1233168"/>
                <a:gd name="connsiteY57" fmla="*/ 1549 h 133231"/>
                <a:gd name="connsiteX58" fmla="*/ 978943 w 1233168"/>
                <a:gd name="connsiteY58" fmla="*/ 1549 h 133231"/>
                <a:gd name="connsiteX59" fmla="*/ 954931 w 1233168"/>
                <a:gd name="connsiteY59" fmla="*/ 132070 h 133231"/>
                <a:gd name="connsiteX60" fmla="*/ 968022 w 1233168"/>
                <a:gd name="connsiteY60" fmla="*/ 132070 h 133231"/>
                <a:gd name="connsiteX61" fmla="*/ 934946 w 1233168"/>
                <a:gd name="connsiteY61" fmla="*/ 132070 h 133231"/>
                <a:gd name="connsiteX62" fmla="*/ 959346 w 1233168"/>
                <a:gd name="connsiteY62" fmla="*/ 1549 h 133231"/>
                <a:gd name="connsiteX63" fmla="*/ 945868 w 1233168"/>
                <a:gd name="connsiteY63" fmla="*/ 1549 h 133231"/>
                <a:gd name="connsiteX64" fmla="*/ 921855 w 1233168"/>
                <a:gd name="connsiteY64" fmla="*/ 132070 h 133231"/>
                <a:gd name="connsiteX65" fmla="*/ 934946 w 1233168"/>
                <a:gd name="connsiteY65" fmla="*/ 132070 h 133231"/>
                <a:gd name="connsiteX66" fmla="*/ 907448 w 1233168"/>
                <a:gd name="connsiteY66" fmla="*/ 60961 h 133231"/>
                <a:gd name="connsiteX67" fmla="*/ 878323 w 1233168"/>
                <a:gd name="connsiteY67" fmla="*/ 80791 h 133231"/>
                <a:gd name="connsiteX68" fmla="*/ 899547 w 1233168"/>
                <a:gd name="connsiteY68" fmla="*/ 50969 h 133231"/>
                <a:gd name="connsiteX69" fmla="*/ 907448 w 1233168"/>
                <a:gd name="connsiteY69" fmla="*/ 60961 h 133231"/>
                <a:gd name="connsiteX70" fmla="*/ 906518 w 1233168"/>
                <a:gd name="connsiteY70" fmla="*/ 116965 h 133231"/>
                <a:gd name="connsiteX71" fmla="*/ 890639 w 1233168"/>
                <a:gd name="connsiteY71" fmla="*/ 121845 h 133231"/>
                <a:gd name="connsiteX72" fmla="*/ 877006 w 1233168"/>
                <a:gd name="connsiteY72" fmla="*/ 109994 h 133231"/>
                <a:gd name="connsiteX73" fmla="*/ 876464 w 1233168"/>
                <a:gd name="connsiteY73" fmla="*/ 91713 h 133231"/>
                <a:gd name="connsiteX74" fmla="*/ 919996 w 1233168"/>
                <a:gd name="connsiteY74" fmla="*/ 60032 h 133231"/>
                <a:gd name="connsiteX75" fmla="*/ 901561 w 1233168"/>
                <a:gd name="connsiteY75" fmla="*/ 39272 h 133231"/>
                <a:gd name="connsiteX76" fmla="*/ 862598 w 1233168"/>
                <a:gd name="connsiteY76" fmla="*/ 100931 h 133231"/>
                <a:gd name="connsiteX77" fmla="*/ 887540 w 1233168"/>
                <a:gd name="connsiteY77" fmla="*/ 133154 h 133231"/>
                <a:gd name="connsiteX78" fmla="*/ 908610 w 1233168"/>
                <a:gd name="connsiteY78" fmla="*/ 127500 h 133231"/>
                <a:gd name="connsiteX79" fmla="*/ 906518 w 1233168"/>
                <a:gd name="connsiteY79" fmla="*/ 116965 h 133231"/>
                <a:gd name="connsiteX80" fmla="*/ 850979 w 1233168"/>
                <a:gd name="connsiteY80" fmla="*/ 119211 h 133231"/>
                <a:gd name="connsiteX81" fmla="*/ 840057 w 1233168"/>
                <a:gd name="connsiteY81" fmla="*/ 121458 h 133231"/>
                <a:gd name="connsiteX82" fmla="*/ 825882 w 1233168"/>
                <a:gd name="connsiteY82" fmla="*/ 98994 h 133231"/>
                <a:gd name="connsiteX83" fmla="*/ 855394 w 1233168"/>
                <a:gd name="connsiteY83" fmla="*/ 51279 h 133231"/>
                <a:gd name="connsiteX84" fmla="*/ 862056 w 1233168"/>
                <a:gd name="connsiteY84" fmla="*/ 52595 h 133231"/>
                <a:gd name="connsiteX85" fmla="*/ 865542 w 1233168"/>
                <a:gd name="connsiteY85" fmla="*/ 40899 h 133231"/>
                <a:gd name="connsiteX86" fmla="*/ 856711 w 1233168"/>
                <a:gd name="connsiteY86" fmla="*/ 39427 h 133231"/>
                <a:gd name="connsiteX87" fmla="*/ 812249 w 1233168"/>
                <a:gd name="connsiteY87" fmla="*/ 100544 h 133231"/>
                <a:gd name="connsiteX88" fmla="*/ 836649 w 1233168"/>
                <a:gd name="connsiteY88" fmla="*/ 133154 h 133231"/>
                <a:gd name="connsiteX89" fmla="*/ 851211 w 1233168"/>
                <a:gd name="connsiteY89" fmla="*/ 130521 h 133231"/>
                <a:gd name="connsiteX90" fmla="*/ 850979 w 1233168"/>
                <a:gd name="connsiteY90" fmla="*/ 119211 h 133231"/>
                <a:gd name="connsiteX91" fmla="*/ 761280 w 1233168"/>
                <a:gd name="connsiteY91" fmla="*/ 40744 h 133231"/>
                <a:gd name="connsiteX92" fmla="*/ 773829 w 1233168"/>
                <a:gd name="connsiteY92" fmla="*/ 85594 h 133231"/>
                <a:gd name="connsiteX93" fmla="*/ 743542 w 1233168"/>
                <a:gd name="connsiteY93" fmla="*/ 131992 h 133231"/>
                <a:gd name="connsiteX94" fmla="*/ 757949 w 1233168"/>
                <a:gd name="connsiteY94" fmla="*/ 131992 h 133231"/>
                <a:gd name="connsiteX95" fmla="*/ 769956 w 1233168"/>
                <a:gd name="connsiteY95" fmla="*/ 111233 h 133231"/>
                <a:gd name="connsiteX96" fmla="*/ 778631 w 1233168"/>
                <a:gd name="connsiteY96" fmla="*/ 95044 h 133231"/>
                <a:gd name="connsiteX97" fmla="*/ 779018 w 1233168"/>
                <a:gd name="connsiteY97" fmla="*/ 95044 h 133231"/>
                <a:gd name="connsiteX98" fmla="*/ 782504 w 1233168"/>
                <a:gd name="connsiteY98" fmla="*/ 111853 h 133231"/>
                <a:gd name="connsiteX99" fmla="*/ 787152 w 1233168"/>
                <a:gd name="connsiteY99" fmla="*/ 131992 h 133231"/>
                <a:gd name="connsiteX100" fmla="*/ 801017 w 1233168"/>
                <a:gd name="connsiteY100" fmla="*/ 131992 h 133231"/>
                <a:gd name="connsiteX101" fmla="*/ 788469 w 1233168"/>
                <a:gd name="connsiteY101" fmla="*/ 85981 h 133231"/>
                <a:gd name="connsiteX102" fmla="*/ 818368 w 1233168"/>
                <a:gd name="connsiteY102" fmla="*/ 40744 h 133231"/>
                <a:gd name="connsiteX103" fmla="*/ 803961 w 1233168"/>
                <a:gd name="connsiteY103" fmla="*/ 40744 h 133231"/>
                <a:gd name="connsiteX104" fmla="*/ 792342 w 1233168"/>
                <a:gd name="connsiteY104" fmla="*/ 60961 h 133231"/>
                <a:gd name="connsiteX105" fmla="*/ 783666 w 1233168"/>
                <a:gd name="connsiteY105" fmla="*/ 76221 h 133231"/>
                <a:gd name="connsiteX106" fmla="*/ 783279 w 1233168"/>
                <a:gd name="connsiteY106" fmla="*/ 76221 h 133231"/>
                <a:gd name="connsiteX107" fmla="*/ 779948 w 1233168"/>
                <a:gd name="connsiteY107" fmla="*/ 60342 h 133231"/>
                <a:gd name="connsiteX108" fmla="*/ 775145 w 1233168"/>
                <a:gd name="connsiteY108" fmla="*/ 40744 h 133231"/>
                <a:gd name="connsiteX109" fmla="*/ 761280 w 1233168"/>
                <a:gd name="connsiteY109" fmla="*/ 40744 h 133231"/>
                <a:gd name="connsiteX110" fmla="*/ 747415 w 1233168"/>
                <a:gd name="connsiteY110" fmla="*/ 59644 h 133231"/>
                <a:gd name="connsiteX111" fmla="*/ 716585 w 1233168"/>
                <a:gd name="connsiteY111" fmla="*/ 59644 h 133231"/>
                <a:gd name="connsiteX112" fmla="*/ 724719 w 1233168"/>
                <a:gd name="connsiteY112" fmla="*/ 17041 h 133231"/>
                <a:gd name="connsiteX113" fmla="*/ 757407 w 1233168"/>
                <a:gd name="connsiteY113" fmla="*/ 17041 h 133231"/>
                <a:gd name="connsiteX114" fmla="*/ 759653 w 1233168"/>
                <a:gd name="connsiteY114" fmla="*/ 4957 h 133231"/>
                <a:gd name="connsiteX115" fmla="*/ 713719 w 1233168"/>
                <a:gd name="connsiteY115" fmla="*/ 4957 h 133231"/>
                <a:gd name="connsiteX116" fmla="*/ 690094 w 1233168"/>
                <a:gd name="connsiteY116" fmla="*/ 132070 h 133231"/>
                <a:gd name="connsiteX117" fmla="*/ 738274 w 1233168"/>
                <a:gd name="connsiteY117" fmla="*/ 132070 h 133231"/>
                <a:gd name="connsiteX118" fmla="*/ 740676 w 1233168"/>
                <a:gd name="connsiteY118" fmla="*/ 119831 h 133231"/>
                <a:gd name="connsiteX119" fmla="*/ 705586 w 1233168"/>
                <a:gd name="connsiteY119" fmla="*/ 119831 h 133231"/>
                <a:gd name="connsiteX120" fmla="*/ 714649 w 1233168"/>
                <a:gd name="connsiteY120" fmla="*/ 71341 h 133231"/>
                <a:gd name="connsiteX121" fmla="*/ 745323 w 1233168"/>
                <a:gd name="connsiteY121" fmla="*/ 71341 h 133231"/>
                <a:gd name="connsiteX122" fmla="*/ 747415 w 1233168"/>
                <a:gd name="connsiteY122" fmla="*/ 59644 h 133231"/>
                <a:gd name="connsiteX123" fmla="*/ 635407 w 1233168"/>
                <a:gd name="connsiteY123" fmla="*/ 132070 h 133231"/>
                <a:gd name="connsiteX124" fmla="*/ 650744 w 1233168"/>
                <a:gd name="connsiteY124" fmla="*/ 51511 h 133231"/>
                <a:gd name="connsiteX125" fmla="*/ 667708 w 1233168"/>
                <a:gd name="connsiteY125" fmla="*/ 51511 h 133231"/>
                <a:gd name="connsiteX126" fmla="*/ 669567 w 1233168"/>
                <a:gd name="connsiteY126" fmla="*/ 40744 h 133231"/>
                <a:gd name="connsiteX127" fmla="*/ 652603 w 1233168"/>
                <a:gd name="connsiteY127" fmla="*/ 40744 h 133231"/>
                <a:gd name="connsiteX128" fmla="*/ 653378 w 1233168"/>
                <a:gd name="connsiteY128" fmla="*/ 36406 h 133231"/>
                <a:gd name="connsiteX129" fmla="*/ 671271 w 1233168"/>
                <a:gd name="connsiteY129" fmla="*/ 11542 h 133231"/>
                <a:gd name="connsiteX130" fmla="*/ 678088 w 1233168"/>
                <a:gd name="connsiteY130" fmla="*/ 12471 h 133231"/>
                <a:gd name="connsiteX131" fmla="*/ 681186 w 1233168"/>
                <a:gd name="connsiteY131" fmla="*/ 1704 h 133231"/>
                <a:gd name="connsiteX132" fmla="*/ 671736 w 1233168"/>
                <a:gd name="connsiteY132" fmla="*/ 0 h 133231"/>
                <a:gd name="connsiteX133" fmla="*/ 652913 w 1233168"/>
                <a:gd name="connsiteY133" fmla="*/ 7746 h 133231"/>
                <a:gd name="connsiteX134" fmla="*/ 640519 w 1233168"/>
                <a:gd name="connsiteY134" fmla="*/ 35244 h 133231"/>
                <a:gd name="connsiteX135" fmla="*/ 639435 w 1233168"/>
                <a:gd name="connsiteY135" fmla="*/ 40744 h 133231"/>
                <a:gd name="connsiteX136" fmla="*/ 628203 w 1233168"/>
                <a:gd name="connsiteY136" fmla="*/ 40744 h 133231"/>
                <a:gd name="connsiteX137" fmla="*/ 626344 w 1233168"/>
                <a:gd name="connsiteY137" fmla="*/ 51511 h 133231"/>
                <a:gd name="connsiteX138" fmla="*/ 637421 w 1233168"/>
                <a:gd name="connsiteY138" fmla="*/ 51511 h 133231"/>
                <a:gd name="connsiteX139" fmla="*/ 622316 w 1233168"/>
                <a:gd name="connsiteY139" fmla="*/ 132070 h 133231"/>
                <a:gd name="connsiteX140" fmla="*/ 635407 w 1233168"/>
                <a:gd name="connsiteY140" fmla="*/ 132070 h 133231"/>
                <a:gd name="connsiteX141" fmla="*/ 591874 w 1233168"/>
                <a:gd name="connsiteY141" fmla="*/ 50582 h 133231"/>
                <a:gd name="connsiteX142" fmla="*/ 601324 w 1233168"/>
                <a:gd name="connsiteY142" fmla="*/ 68088 h 133231"/>
                <a:gd name="connsiteX143" fmla="*/ 578241 w 1233168"/>
                <a:gd name="connsiteY143" fmla="*/ 122387 h 133231"/>
                <a:gd name="connsiteX144" fmla="*/ 568094 w 1233168"/>
                <a:gd name="connsiteY144" fmla="*/ 101241 h 133231"/>
                <a:gd name="connsiteX145" fmla="*/ 591874 w 1233168"/>
                <a:gd name="connsiteY145" fmla="*/ 50582 h 133231"/>
                <a:gd name="connsiteX146" fmla="*/ 594043 w 1233168"/>
                <a:gd name="connsiteY146" fmla="*/ 39272 h 133231"/>
                <a:gd name="connsiteX147" fmla="*/ 554538 w 1233168"/>
                <a:gd name="connsiteY147" fmla="*/ 102635 h 133231"/>
                <a:gd name="connsiteX148" fmla="*/ 576305 w 1233168"/>
                <a:gd name="connsiteY148" fmla="*/ 133542 h 133231"/>
                <a:gd name="connsiteX149" fmla="*/ 614725 w 1233168"/>
                <a:gd name="connsiteY149" fmla="*/ 69017 h 133231"/>
                <a:gd name="connsiteX150" fmla="*/ 594043 w 1233168"/>
                <a:gd name="connsiteY150" fmla="*/ 39272 h 133231"/>
                <a:gd name="connsiteX151" fmla="*/ 503105 w 1233168"/>
                <a:gd name="connsiteY151" fmla="*/ 20992 h 133231"/>
                <a:gd name="connsiteX152" fmla="*/ 499387 w 1233168"/>
                <a:gd name="connsiteY152" fmla="*/ 40822 h 133231"/>
                <a:gd name="connsiteX153" fmla="*/ 488465 w 1233168"/>
                <a:gd name="connsiteY153" fmla="*/ 40822 h 133231"/>
                <a:gd name="connsiteX154" fmla="*/ 486606 w 1233168"/>
                <a:gd name="connsiteY154" fmla="*/ 51356 h 133231"/>
                <a:gd name="connsiteX155" fmla="*/ 497295 w 1233168"/>
                <a:gd name="connsiteY155" fmla="*/ 51356 h 133231"/>
                <a:gd name="connsiteX156" fmla="*/ 487535 w 1233168"/>
                <a:gd name="connsiteY156" fmla="*/ 103952 h 133231"/>
                <a:gd name="connsiteX157" fmla="*/ 485676 w 1233168"/>
                <a:gd name="connsiteY157" fmla="*/ 118669 h 133231"/>
                <a:gd name="connsiteX158" fmla="*/ 500626 w 1233168"/>
                <a:gd name="connsiteY158" fmla="*/ 133387 h 133231"/>
                <a:gd name="connsiteX159" fmla="*/ 510231 w 1233168"/>
                <a:gd name="connsiteY159" fmla="*/ 132070 h 133231"/>
                <a:gd name="connsiteX160" fmla="*/ 511316 w 1233168"/>
                <a:gd name="connsiteY160" fmla="*/ 121535 h 133231"/>
                <a:gd name="connsiteX161" fmla="*/ 505816 w 1233168"/>
                <a:gd name="connsiteY161" fmla="*/ 121922 h 133231"/>
                <a:gd name="connsiteX162" fmla="*/ 499697 w 1233168"/>
                <a:gd name="connsiteY162" fmla="*/ 114951 h 133231"/>
                <a:gd name="connsiteX163" fmla="*/ 501013 w 1233168"/>
                <a:gd name="connsiteY163" fmla="*/ 103410 h 133231"/>
                <a:gd name="connsiteX164" fmla="*/ 510618 w 1233168"/>
                <a:gd name="connsiteY164" fmla="*/ 51356 h 133231"/>
                <a:gd name="connsiteX165" fmla="*/ 527427 w 1233168"/>
                <a:gd name="connsiteY165" fmla="*/ 51356 h 133231"/>
                <a:gd name="connsiteX166" fmla="*/ 529441 w 1233168"/>
                <a:gd name="connsiteY166" fmla="*/ 40822 h 133231"/>
                <a:gd name="connsiteX167" fmla="*/ 512477 w 1233168"/>
                <a:gd name="connsiteY167" fmla="*/ 40822 h 133231"/>
                <a:gd name="connsiteX168" fmla="*/ 517280 w 1233168"/>
                <a:gd name="connsiteY168" fmla="*/ 16886 h 133231"/>
                <a:gd name="connsiteX169" fmla="*/ 503105 w 1233168"/>
                <a:gd name="connsiteY169" fmla="*/ 20992 h 133231"/>
                <a:gd name="connsiteX170" fmla="*/ 474289 w 1233168"/>
                <a:gd name="connsiteY170" fmla="*/ 26414 h 133231"/>
                <a:gd name="connsiteX171" fmla="*/ 483507 w 1233168"/>
                <a:gd name="connsiteY171" fmla="*/ 16809 h 133231"/>
                <a:gd name="connsiteX172" fmla="*/ 476304 w 1233168"/>
                <a:gd name="connsiteY172" fmla="*/ 7978 h 133231"/>
                <a:gd name="connsiteX173" fmla="*/ 467473 w 1233168"/>
                <a:gd name="connsiteY173" fmla="*/ 17583 h 133231"/>
                <a:gd name="connsiteX174" fmla="*/ 474289 w 1233168"/>
                <a:gd name="connsiteY174" fmla="*/ 26414 h 133231"/>
                <a:gd name="connsiteX175" fmla="*/ 460424 w 1233168"/>
                <a:gd name="connsiteY175" fmla="*/ 132070 h 133231"/>
                <a:gd name="connsiteX176" fmla="*/ 477620 w 1233168"/>
                <a:gd name="connsiteY176" fmla="*/ 40822 h 133231"/>
                <a:gd name="connsiteX177" fmla="*/ 464297 w 1233168"/>
                <a:gd name="connsiteY177" fmla="*/ 40822 h 133231"/>
                <a:gd name="connsiteX178" fmla="*/ 447333 w 1233168"/>
                <a:gd name="connsiteY178" fmla="*/ 132070 h 133231"/>
                <a:gd name="connsiteX179" fmla="*/ 460424 w 1233168"/>
                <a:gd name="connsiteY179" fmla="*/ 132070 h 133231"/>
                <a:gd name="connsiteX180" fmla="*/ 430912 w 1233168"/>
                <a:gd name="connsiteY180" fmla="*/ 40744 h 133231"/>
                <a:gd name="connsiteX181" fmla="*/ 421307 w 1233168"/>
                <a:gd name="connsiteY181" fmla="*/ 93340 h 133231"/>
                <a:gd name="connsiteX182" fmla="*/ 400315 w 1233168"/>
                <a:gd name="connsiteY182" fmla="*/ 121845 h 133231"/>
                <a:gd name="connsiteX183" fmla="*/ 392801 w 1233168"/>
                <a:gd name="connsiteY183" fmla="*/ 112395 h 133231"/>
                <a:gd name="connsiteX184" fmla="*/ 394273 w 1233168"/>
                <a:gd name="connsiteY184" fmla="*/ 98065 h 133231"/>
                <a:gd name="connsiteX185" fmla="*/ 404730 w 1233168"/>
                <a:gd name="connsiteY185" fmla="*/ 40744 h 133231"/>
                <a:gd name="connsiteX186" fmla="*/ 391639 w 1233168"/>
                <a:gd name="connsiteY186" fmla="*/ 40744 h 133231"/>
                <a:gd name="connsiteX187" fmla="*/ 380562 w 1233168"/>
                <a:gd name="connsiteY187" fmla="*/ 100311 h 133231"/>
                <a:gd name="connsiteX188" fmla="*/ 379091 w 1233168"/>
                <a:gd name="connsiteY188" fmla="*/ 114796 h 133231"/>
                <a:gd name="connsiteX189" fmla="*/ 394196 w 1233168"/>
                <a:gd name="connsiteY189" fmla="*/ 133464 h 133231"/>
                <a:gd name="connsiteX190" fmla="*/ 417976 w 1233168"/>
                <a:gd name="connsiteY190" fmla="*/ 117585 h 133231"/>
                <a:gd name="connsiteX191" fmla="*/ 418363 w 1233168"/>
                <a:gd name="connsiteY191" fmla="*/ 117585 h 133231"/>
                <a:gd name="connsiteX192" fmla="*/ 417046 w 1233168"/>
                <a:gd name="connsiteY192" fmla="*/ 131915 h 133231"/>
                <a:gd name="connsiteX193" fmla="*/ 429053 w 1233168"/>
                <a:gd name="connsiteY193" fmla="*/ 131915 h 133231"/>
                <a:gd name="connsiteX194" fmla="*/ 433081 w 1233168"/>
                <a:gd name="connsiteY194" fmla="*/ 100776 h 133231"/>
                <a:gd name="connsiteX195" fmla="*/ 444157 w 1233168"/>
                <a:gd name="connsiteY195" fmla="*/ 40589 h 133231"/>
                <a:gd name="connsiteX196" fmla="*/ 430912 w 1233168"/>
                <a:gd name="connsiteY196" fmla="*/ 40589 h 133231"/>
                <a:gd name="connsiteX197" fmla="*/ 319291 w 1233168"/>
                <a:gd name="connsiteY197" fmla="*/ 128274 h 133231"/>
                <a:gd name="connsiteX198" fmla="*/ 335868 w 1233168"/>
                <a:gd name="connsiteY198" fmla="*/ 133154 h 133231"/>
                <a:gd name="connsiteX199" fmla="*/ 364993 w 1233168"/>
                <a:gd name="connsiteY199" fmla="*/ 103719 h 133231"/>
                <a:gd name="connsiteX200" fmla="*/ 352444 w 1233168"/>
                <a:gd name="connsiteY200" fmla="*/ 79784 h 133231"/>
                <a:gd name="connsiteX201" fmla="*/ 344156 w 1233168"/>
                <a:gd name="connsiteY201" fmla="*/ 64524 h 133231"/>
                <a:gd name="connsiteX202" fmla="*/ 358564 w 1233168"/>
                <a:gd name="connsiteY202" fmla="*/ 50349 h 133231"/>
                <a:gd name="connsiteX203" fmla="*/ 368866 w 1233168"/>
                <a:gd name="connsiteY203" fmla="*/ 53215 h 133231"/>
                <a:gd name="connsiteX204" fmla="*/ 372584 w 1233168"/>
                <a:gd name="connsiteY204" fmla="*/ 42836 h 133231"/>
                <a:gd name="connsiteX205" fmla="*/ 358719 w 1233168"/>
                <a:gd name="connsiteY205" fmla="*/ 39272 h 133231"/>
                <a:gd name="connsiteX206" fmla="*/ 330833 w 1233168"/>
                <a:gd name="connsiteY206" fmla="*/ 66771 h 133231"/>
                <a:gd name="connsiteX207" fmla="*/ 342452 w 1233168"/>
                <a:gd name="connsiteY207" fmla="*/ 89002 h 133231"/>
                <a:gd name="connsiteX208" fmla="*/ 351515 w 1233168"/>
                <a:gd name="connsiteY208" fmla="*/ 106740 h 133231"/>
                <a:gd name="connsiteX209" fmla="*/ 337107 w 1233168"/>
                <a:gd name="connsiteY209" fmla="*/ 122232 h 133231"/>
                <a:gd name="connsiteX210" fmla="*/ 323242 w 1233168"/>
                <a:gd name="connsiteY210" fmla="*/ 117895 h 133231"/>
                <a:gd name="connsiteX211" fmla="*/ 319291 w 1233168"/>
                <a:gd name="connsiteY211" fmla="*/ 128274 h 133231"/>
                <a:gd name="connsiteX212" fmla="*/ 289934 w 1233168"/>
                <a:gd name="connsiteY212" fmla="*/ 132070 h 133231"/>
                <a:gd name="connsiteX213" fmla="*/ 298764 w 1233168"/>
                <a:gd name="connsiteY213" fmla="*/ 84199 h 133231"/>
                <a:gd name="connsiteX214" fmla="*/ 323164 w 1233168"/>
                <a:gd name="connsiteY214" fmla="*/ 53680 h 133231"/>
                <a:gd name="connsiteX215" fmla="*/ 324791 w 1233168"/>
                <a:gd name="connsiteY215" fmla="*/ 53835 h 133231"/>
                <a:gd name="connsiteX216" fmla="*/ 327347 w 1233168"/>
                <a:gd name="connsiteY216" fmla="*/ 39505 h 133231"/>
                <a:gd name="connsiteX217" fmla="*/ 324946 w 1233168"/>
                <a:gd name="connsiteY217" fmla="*/ 39350 h 133231"/>
                <a:gd name="connsiteX218" fmla="*/ 302637 w 1233168"/>
                <a:gd name="connsiteY218" fmla="*/ 58018 h 133231"/>
                <a:gd name="connsiteX219" fmla="*/ 302095 w 1233168"/>
                <a:gd name="connsiteY219" fmla="*/ 58018 h 133231"/>
                <a:gd name="connsiteX220" fmla="*/ 303567 w 1233168"/>
                <a:gd name="connsiteY220" fmla="*/ 40822 h 133231"/>
                <a:gd name="connsiteX221" fmla="*/ 291948 w 1233168"/>
                <a:gd name="connsiteY221" fmla="*/ 40822 h 133231"/>
                <a:gd name="connsiteX222" fmla="*/ 288075 w 1233168"/>
                <a:gd name="connsiteY222" fmla="*/ 70799 h 133231"/>
                <a:gd name="connsiteX223" fmla="*/ 276843 w 1233168"/>
                <a:gd name="connsiteY223" fmla="*/ 132070 h 133231"/>
                <a:gd name="connsiteX224" fmla="*/ 289934 w 1233168"/>
                <a:gd name="connsiteY224" fmla="*/ 132070 h 133231"/>
                <a:gd name="connsiteX225" fmla="*/ 260344 w 1233168"/>
                <a:gd name="connsiteY225" fmla="*/ 40744 h 133231"/>
                <a:gd name="connsiteX226" fmla="*/ 250739 w 1233168"/>
                <a:gd name="connsiteY226" fmla="*/ 93340 h 133231"/>
                <a:gd name="connsiteX227" fmla="*/ 229747 w 1233168"/>
                <a:gd name="connsiteY227" fmla="*/ 121845 h 133231"/>
                <a:gd name="connsiteX228" fmla="*/ 222234 w 1233168"/>
                <a:gd name="connsiteY228" fmla="*/ 112395 h 133231"/>
                <a:gd name="connsiteX229" fmla="*/ 223705 w 1233168"/>
                <a:gd name="connsiteY229" fmla="*/ 98065 h 133231"/>
                <a:gd name="connsiteX230" fmla="*/ 234163 w 1233168"/>
                <a:gd name="connsiteY230" fmla="*/ 40744 h 133231"/>
                <a:gd name="connsiteX231" fmla="*/ 221072 w 1233168"/>
                <a:gd name="connsiteY231" fmla="*/ 40744 h 133231"/>
                <a:gd name="connsiteX232" fmla="*/ 209995 w 1233168"/>
                <a:gd name="connsiteY232" fmla="*/ 100311 h 133231"/>
                <a:gd name="connsiteX233" fmla="*/ 208523 w 1233168"/>
                <a:gd name="connsiteY233" fmla="*/ 114796 h 133231"/>
                <a:gd name="connsiteX234" fmla="*/ 223628 w 1233168"/>
                <a:gd name="connsiteY234" fmla="*/ 133464 h 133231"/>
                <a:gd name="connsiteX235" fmla="*/ 247408 w 1233168"/>
                <a:gd name="connsiteY235" fmla="*/ 117585 h 133231"/>
                <a:gd name="connsiteX236" fmla="*/ 247796 w 1233168"/>
                <a:gd name="connsiteY236" fmla="*/ 117585 h 133231"/>
                <a:gd name="connsiteX237" fmla="*/ 246479 w 1233168"/>
                <a:gd name="connsiteY237" fmla="*/ 131915 h 133231"/>
                <a:gd name="connsiteX238" fmla="*/ 258485 w 1233168"/>
                <a:gd name="connsiteY238" fmla="*/ 131915 h 133231"/>
                <a:gd name="connsiteX239" fmla="*/ 262513 w 1233168"/>
                <a:gd name="connsiteY239" fmla="*/ 100776 h 133231"/>
                <a:gd name="connsiteX240" fmla="*/ 273590 w 1233168"/>
                <a:gd name="connsiteY240" fmla="*/ 40589 h 133231"/>
                <a:gd name="connsiteX241" fmla="*/ 260344 w 1233168"/>
                <a:gd name="connsiteY241" fmla="*/ 40589 h 133231"/>
                <a:gd name="connsiteX242" fmla="*/ 169948 w 1233168"/>
                <a:gd name="connsiteY242" fmla="*/ 16654 h 133231"/>
                <a:gd name="connsiteX243" fmla="*/ 176997 w 1233168"/>
                <a:gd name="connsiteY243" fmla="*/ 15879 h 133231"/>
                <a:gd name="connsiteX244" fmla="*/ 194890 w 1233168"/>
                <a:gd name="connsiteY244" fmla="*/ 35322 h 133231"/>
                <a:gd name="connsiteX245" fmla="*/ 167547 w 1233168"/>
                <a:gd name="connsiteY245" fmla="*/ 68862 h 133231"/>
                <a:gd name="connsiteX246" fmla="*/ 160343 w 1233168"/>
                <a:gd name="connsiteY246" fmla="*/ 68088 h 133231"/>
                <a:gd name="connsiteX247" fmla="*/ 169948 w 1233168"/>
                <a:gd name="connsiteY247" fmla="*/ 16654 h 133231"/>
                <a:gd name="connsiteX248" fmla="*/ 135478 w 1233168"/>
                <a:gd name="connsiteY248" fmla="*/ 132070 h 133231"/>
                <a:gd name="connsiteX249" fmla="*/ 148569 w 1233168"/>
                <a:gd name="connsiteY249" fmla="*/ 132070 h 133231"/>
                <a:gd name="connsiteX250" fmla="*/ 158174 w 1233168"/>
                <a:gd name="connsiteY250" fmla="*/ 79861 h 133231"/>
                <a:gd name="connsiteX251" fmla="*/ 166462 w 1233168"/>
                <a:gd name="connsiteY251" fmla="*/ 80636 h 133231"/>
                <a:gd name="connsiteX252" fmla="*/ 195975 w 1233168"/>
                <a:gd name="connsiteY252" fmla="*/ 67778 h 133231"/>
                <a:gd name="connsiteX253" fmla="*/ 208523 w 1233168"/>
                <a:gd name="connsiteY253" fmla="*/ 33850 h 133231"/>
                <a:gd name="connsiteX254" fmla="*/ 201707 w 1233168"/>
                <a:gd name="connsiteY254" fmla="*/ 13323 h 133231"/>
                <a:gd name="connsiteX255" fmla="*/ 178236 w 1233168"/>
                <a:gd name="connsiteY255" fmla="*/ 4493 h 133231"/>
                <a:gd name="connsiteX256" fmla="*/ 158639 w 1233168"/>
                <a:gd name="connsiteY256" fmla="*/ 6352 h 133231"/>
                <a:gd name="connsiteX257" fmla="*/ 135478 w 1233168"/>
                <a:gd name="connsiteY257" fmla="*/ 132070 h 133231"/>
                <a:gd name="connsiteX258" fmla="*/ 47638 w 1233168"/>
                <a:gd name="connsiteY258" fmla="*/ 132070 h 133231"/>
                <a:gd name="connsiteX259" fmla="*/ 57088 w 1233168"/>
                <a:gd name="connsiteY259" fmla="*/ 81333 h 133231"/>
                <a:gd name="connsiteX260" fmla="*/ 78700 w 1233168"/>
                <a:gd name="connsiteY260" fmla="*/ 50969 h 133231"/>
                <a:gd name="connsiteX261" fmla="*/ 86446 w 1233168"/>
                <a:gd name="connsiteY261" fmla="*/ 60187 h 133231"/>
                <a:gd name="connsiteX262" fmla="*/ 85129 w 1233168"/>
                <a:gd name="connsiteY262" fmla="*/ 72813 h 133231"/>
                <a:gd name="connsiteX263" fmla="*/ 74207 w 1233168"/>
                <a:gd name="connsiteY263" fmla="*/ 131992 h 133231"/>
                <a:gd name="connsiteX264" fmla="*/ 87530 w 1233168"/>
                <a:gd name="connsiteY264" fmla="*/ 131992 h 133231"/>
                <a:gd name="connsiteX265" fmla="*/ 98452 w 1233168"/>
                <a:gd name="connsiteY265" fmla="*/ 72580 h 133231"/>
                <a:gd name="connsiteX266" fmla="*/ 100079 w 1233168"/>
                <a:gd name="connsiteY266" fmla="*/ 57708 h 133231"/>
                <a:gd name="connsiteX267" fmla="*/ 84742 w 1233168"/>
                <a:gd name="connsiteY267" fmla="*/ 39195 h 133231"/>
                <a:gd name="connsiteX268" fmla="*/ 60729 w 1233168"/>
                <a:gd name="connsiteY268" fmla="*/ 55229 h 133231"/>
                <a:gd name="connsiteX269" fmla="*/ 60342 w 1233168"/>
                <a:gd name="connsiteY269" fmla="*/ 55229 h 133231"/>
                <a:gd name="connsiteX270" fmla="*/ 61813 w 1233168"/>
                <a:gd name="connsiteY270" fmla="*/ 40744 h 133231"/>
                <a:gd name="connsiteX271" fmla="*/ 50194 w 1233168"/>
                <a:gd name="connsiteY271" fmla="*/ 40744 h 133231"/>
                <a:gd name="connsiteX272" fmla="*/ 45392 w 1233168"/>
                <a:gd name="connsiteY272" fmla="*/ 72038 h 133231"/>
                <a:gd name="connsiteX273" fmla="*/ 34470 w 1233168"/>
                <a:gd name="connsiteY273" fmla="*/ 131992 h 133231"/>
                <a:gd name="connsiteX274" fmla="*/ 47638 w 1233168"/>
                <a:gd name="connsiteY274" fmla="*/ 131992 h 133231"/>
                <a:gd name="connsiteX275" fmla="*/ 23625 w 1233168"/>
                <a:gd name="connsiteY275" fmla="*/ 4957 h 133231"/>
                <a:gd name="connsiteX276" fmla="*/ 0 w 1233168"/>
                <a:gd name="connsiteY276" fmla="*/ 132070 h 133231"/>
                <a:gd name="connsiteX277" fmla="*/ 13323 w 1233168"/>
                <a:gd name="connsiteY277" fmla="*/ 132070 h 133231"/>
                <a:gd name="connsiteX278" fmla="*/ 36949 w 1233168"/>
                <a:gd name="connsiteY278" fmla="*/ 4957 h 133231"/>
                <a:gd name="connsiteX279" fmla="*/ 23625 w 1233168"/>
                <a:gd name="connsiteY279" fmla="*/ 4957 h 133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1233168" h="133231">
                  <a:moveTo>
                    <a:pt x="1221239" y="60961"/>
                  </a:moveTo>
                  <a:cubicBezTo>
                    <a:pt x="1221239" y="75679"/>
                    <a:pt x="1206290" y="80559"/>
                    <a:pt x="1192114" y="80791"/>
                  </a:cubicBezTo>
                  <a:cubicBezTo>
                    <a:pt x="1196917" y="60961"/>
                    <a:pt x="1205438" y="50969"/>
                    <a:pt x="1213338" y="50969"/>
                  </a:cubicBezTo>
                  <a:cubicBezTo>
                    <a:pt x="1218606" y="50969"/>
                    <a:pt x="1221239" y="54532"/>
                    <a:pt x="1221239" y="60961"/>
                  </a:cubicBezTo>
                  <a:moveTo>
                    <a:pt x="1220310" y="116965"/>
                  </a:moveTo>
                  <a:cubicBezTo>
                    <a:pt x="1216282" y="119444"/>
                    <a:pt x="1211479" y="121845"/>
                    <a:pt x="1204431" y="121845"/>
                  </a:cubicBezTo>
                  <a:cubicBezTo>
                    <a:pt x="1197382" y="121845"/>
                    <a:pt x="1192812" y="117662"/>
                    <a:pt x="1190797" y="109994"/>
                  </a:cubicBezTo>
                  <a:cubicBezTo>
                    <a:pt x="1189326" y="104494"/>
                    <a:pt x="1189868" y="94347"/>
                    <a:pt x="1190255" y="91713"/>
                  </a:cubicBezTo>
                  <a:cubicBezTo>
                    <a:pt x="1214578" y="91558"/>
                    <a:pt x="1233788" y="82108"/>
                    <a:pt x="1233788" y="60032"/>
                  </a:cubicBezTo>
                  <a:cubicBezTo>
                    <a:pt x="1233788" y="49497"/>
                    <a:pt x="1228443" y="39272"/>
                    <a:pt x="1215352" y="39272"/>
                  </a:cubicBezTo>
                  <a:cubicBezTo>
                    <a:pt x="1189868" y="39272"/>
                    <a:pt x="1176390" y="76221"/>
                    <a:pt x="1176390" y="100931"/>
                  </a:cubicBezTo>
                  <a:cubicBezTo>
                    <a:pt x="1176390" y="118437"/>
                    <a:pt x="1182509" y="133154"/>
                    <a:pt x="1201332" y="133154"/>
                  </a:cubicBezTo>
                  <a:cubicBezTo>
                    <a:pt x="1209078" y="133154"/>
                    <a:pt x="1215895" y="131063"/>
                    <a:pt x="1222401" y="127500"/>
                  </a:cubicBezTo>
                  <a:lnTo>
                    <a:pt x="1220310" y="116965"/>
                  </a:lnTo>
                  <a:close/>
                  <a:moveTo>
                    <a:pt x="1164693" y="119211"/>
                  </a:moveTo>
                  <a:cubicBezTo>
                    <a:pt x="1161208" y="120528"/>
                    <a:pt x="1157335" y="121458"/>
                    <a:pt x="1153771" y="121458"/>
                  </a:cubicBezTo>
                  <a:cubicBezTo>
                    <a:pt x="1143469" y="121458"/>
                    <a:pt x="1139596" y="112395"/>
                    <a:pt x="1139596" y="98994"/>
                  </a:cubicBezTo>
                  <a:cubicBezTo>
                    <a:pt x="1139596" y="78467"/>
                    <a:pt x="1150518" y="51279"/>
                    <a:pt x="1169109" y="51279"/>
                  </a:cubicBezTo>
                  <a:cubicBezTo>
                    <a:pt x="1171897" y="51279"/>
                    <a:pt x="1173911" y="52053"/>
                    <a:pt x="1175770" y="52595"/>
                  </a:cubicBezTo>
                  <a:lnTo>
                    <a:pt x="1179256" y="40899"/>
                  </a:lnTo>
                  <a:cubicBezTo>
                    <a:pt x="1177397" y="39969"/>
                    <a:pt x="1174298" y="39427"/>
                    <a:pt x="1170425" y="39427"/>
                  </a:cubicBezTo>
                  <a:cubicBezTo>
                    <a:pt x="1141300" y="39427"/>
                    <a:pt x="1125963" y="73975"/>
                    <a:pt x="1125963" y="100544"/>
                  </a:cubicBezTo>
                  <a:cubicBezTo>
                    <a:pt x="1125963" y="118282"/>
                    <a:pt x="1132392" y="133154"/>
                    <a:pt x="1150363" y="133154"/>
                  </a:cubicBezTo>
                  <a:cubicBezTo>
                    <a:pt x="1156483" y="133154"/>
                    <a:pt x="1161595" y="131992"/>
                    <a:pt x="1164926" y="130521"/>
                  </a:cubicBezTo>
                  <a:lnTo>
                    <a:pt x="1164693" y="119211"/>
                  </a:lnTo>
                  <a:close/>
                  <a:moveTo>
                    <a:pt x="1063375" y="132070"/>
                  </a:moveTo>
                  <a:lnTo>
                    <a:pt x="1072825" y="81333"/>
                  </a:lnTo>
                  <a:cubicBezTo>
                    <a:pt x="1076156" y="63982"/>
                    <a:pt x="1086149" y="50969"/>
                    <a:pt x="1094437" y="50969"/>
                  </a:cubicBezTo>
                  <a:cubicBezTo>
                    <a:pt x="1099937" y="50969"/>
                    <a:pt x="1102183" y="54764"/>
                    <a:pt x="1102183" y="60187"/>
                  </a:cubicBezTo>
                  <a:cubicBezTo>
                    <a:pt x="1102183" y="64912"/>
                    <a:pt x="1101641" y="68707"/>
                    <a:pt x="1100866" y="72813"/>
                  </a:cubicBezTo>
                  <a:lnTo>
                    <a:pt x="1089944" y="131992"/>
                  </a:lnTo>
                  <a:lnTo>
                    <a:pt x="1103267" y="131992"/>
                  </a:lnTo>
                  <a:lnTo>
                    <a:pt x="1114189" y="72580"/>
                  </a:lnTo>
                  <a:cubicBezTo>
                    <a:pt x="1115119" y="67313"/>
                    <a:pt x="1115816" y="62975"/>
                    <a:pt x="1115816" y="57708"/>
                  </a:cubicBezTo>
                  <a:cubicBezTo>
                    <a:pt x="1115816" y="48103"/>
                    <a:pt x="1111556" y="39195"/>
                    <a:pt x="1100479" y="39195"/>
                  </a:cubicBezTo>
                  <a:cubicBezTo>
                    <a:pt x="1091416" y="39195"/>
                    <a:pt x="1083670" y="44075"/>
                    <a:pt x="1076466" y="55229"/>
                  </a:cubicBezTo>
                  <a:lnTo>
                    <a:pt x="1076079" y="55229"/>
                  </a:lnTo>
                  <a:lnTo>
                    <a:pt x="1077551" y="40744"/>
                  </a:lnTo>
                  <a:lnTo>
                    <a:pt x="1065931" y="40744"/>
                  </a:lnTo>
                  <a:cubicBezTo>
                    <a:pt x="1065002" y="48103"/>
                    <a:pt x="1063685" y="58870"/>
                    <a:pt x="1061129" y="72038"/>
                  </a:cubicBezTo>
                  <a:lnTo>
                    <a:pt x="1050207" y="131992"/>
                  </a:lnTo>
                  <a:lnTo>
                    <a:pt x="1063375" y="131992"/>
                  </a:lnTo>
                  <a:close/>
                  <a:moveTo>
                    <a:pt x="1035877" y="60961"/>
                  </a:moveTo>
                  <a:cubicBezTo>
                    <a:pt x="1035877" y="75679"/>
                    <a:pt x="1020927" y="80559"/>
                    <a:pt x="1006752" y="80791"/>
                  </a:cubicBezTo>
                  <a:cubicBezTo>
                    <a:pt x="1011554" y="60961"/>
                    <a:pt x="1020075" y="50969"/>
                    <a:pt x="1027976" y="50969"/>
                  </a:cubicBezTo>
                  <a:cubicBezTo>
                    <a:pt x="1033321" y="50969"/>
                    <a:pt x="1035877" y="54532"/>
                    <a:pt x="1035877" y="60961"/>
                  </a:cubicBezTo>
                  <a:close/>
                  <a:moveTo>
                    <a:pt x="1034947" y="116965"/>
                  </a:moveTo>
                  <a:cubicBezTo>
                    <a:pt x="1030919" y="119444"/>
                    <a:pt x="1026117" y="121845"/>
                    <a:pt x="1019068" y="121845"/>
                  </a:cubicBezTo>
                  <a:cubicBezTo>
                    <a:pt x="1012019" y="121845"/>
                    <a:pt x="1007449" y="117662"/>
                    <a:pt x="1005435" y="109994"/>
                  </a:cubicBezTo>
                  <a:cubicBezTo>
                    <a:pt x="1003963" y="104494"/>
                    <a:pt x="1004505" y="94347"/>
                    <a:pt x="1004893" y="91713"/>
                  </a:cubicBezTo>
                  <a:cubicBezTo>
                    <a:pt x="1029293" y="91558"/>
                    <a:pt x="1048425" y="82108"/>
                    <a:pt x="1048425" y="60032"/>
                  </a:cubicBezTo>
                  <a:cubicBezTo>
                    <a:pt x="1048425" y="49497"/>
                    <a:pt x="1043081" y="39272"/>
                    <a:pt x="1029990" y="39272"/>
                  </a:cubicBezTo>
                  <a:cubicBezTo>
                    <a:pt x="1004505" y="39272"/>
                    <a:pt x="991027" y="76221"/>
                    <a:pt x="991027" y="100931"/>
                  </a:cubicBezTo>
                  <a:cubicBezTo>
                    <a:pt x="991027" y="118437"/>
                    <a:pt x="997147" y="133154"/>
                    <a:pt x="1015970" y="133154"/>
                  </a:cubicBezTo>
                  <a:cubicBezTo>
                    <a:pt x="1023716" y="133154"/>
                    <a:pt x="1030532" y="131063"/>
                    <a:pt x="1037039" y="127500"/>
                  </a:cubicBezTo>
                  <a:lnTo>
                    <a:pt x="1034947" y="116965"/>
                  </a:lnTo>
                  <a:close/>
                  <a:moveTo>
                    <a:pt x="968022" y="132070"/>
                  </a:moveTo>
                  <a:lnTo>
                    <a:pt x="992422" y="1549"/>
                  </a:lnTo>
                  <a:lnTo>
                    <a:pt x="978943" y="1549"/>
                  </a:lnTo>
                  <a:lnTo>
                    <a:pt x="954931" y="132070"/>
                  </a:lnTo>
                  <a:lnTo>
                    <a:pt x="968022" y="132070"/>
                  </a:lnTo>
                  <a:close/>
                  <a:moveTo>
                    <a:pt x="934946" y="132070"/>
                  </a:moveTo>
                  <a:lnTo>
                    <a:pt x="959346" y="1549"/>
                  </a:lnTo>
                  <a:lnTo>
                    <a:pt x="945868" y="1549"/>
                  </a:lnTo>
                  <a:lnTo>
                    <a:pt x="921855" y="132070"/>
                  </a:lnTo>
                  <a:lnTo>
                    <a:pt x="934946" y="132070"/>
                  </a:lnTo>
                  <a:close/>
                  <a:moveTo>
                    <a:pt x="907448" y="60961"/>
                  </a:moveTo>
                  <a:cubicBezTo>
                    <a:pt x="907448" y="75679"/>
                    <a:pt x="892498" y="80559"/>
                    <a:pt x="878323" y="80791"/>
                  </a:cubicBezTo>
                  <a:cubicBezTo>
                    <a:pt x="883125" y="60961"/>
                    <a:pt x="891646" y="50969"/>
                    <a:pt x="899547" y="50969"/>
                  </a:cubicBezTo>
                  <a:cubicBezTo>
                    <a:pt x="904891" y="50969"/>
                    <a:pt x="907448" y="54532"/>
                    <a:pt x="907448" y="60961"/>
                  </a:cubicBezTo>
                  <a:close/>
                  <a:moveTo>
                    <a:pt x="906518" y="116965"/>
                  </a:moveTo>
                  <a:cubicBezTo>
                    <a:pt x="902490" y="119444"/>
                    <a:pt x="897688" y="121845"/>
                    <a:pt x="890639" y="121845"/>
                  </a:cubicBezTo>
                  <a:cubicBezTo>
                    <a:pt x="883590" y="121845"/>
                    <a:pt x="879020" y="117662"/>
                    <a:pt x="877006" y="109994"/>
                  </a:cubicBezTo>
                  <a:cubicBezTo>
                    <a:pt x="875534" y="104494"/>
                    <a:pt x="876076" y="94347"/>
                    <a:pt x="876464" y="91713"/>
                  </a:cubicBezTo>
                  <a:cubicBezTo>
                    <a:pt x="900864" y="91558"/>
                    <a:pt x="919996" y="82108"/>
                    <a:pt x="919996" y="60032"/>
                  </a:cubicBezTo>
                  <a:cubicBezTo>
                    <a:pt x="919996" y="49497"/>
                    <a:pt x="914651" y="39272"/>
                    <a:pt x="901561" y="39272"/>
                  </a:cubicBezTo>
                  <a:cubicBezTo>
                    <a:pt x="876076" y="39272"/>
                    <a:pt x="862598" y="76221"/>
                    <a:pt x="862598" y="100931"/>
                  </a:cubicBezTo>
                  <a:cubicBezTo>
                    <a:pt x="862598" y="118437"/>
                    <a:pt x="868717" y="133154"/>
                    <a:pt x="887540" y="133154"/>
                  </a:cubicBezTo>
                  <a:cubicBezTo>
                    <a:pt x="895286" y="133154"/>
                    <a:pt x="902103" y="131063"/>
                    <a:pt x="908610" y="127500"/>
                  </a:cubicBezTo>
                  <a:lnTo>
                    <a:pt x="906518" y="116965"/>
                  </a:lnTo>
                  <a:close/>
                  <a:moveTo>
                    <a:pt x="850979" y="119211"/>
                  </a:moveTo>
                  <a:cubicBezTo>
                    <a:pt x="847493" y="120528"/>
                    <a:pt x="843620" y="121458"/>
                    <a:pt x="840057" y="121458"/>
                  </a:cubicBezTo>
                  <a:cubicBezTo>
                    <a:pt x="829755" y="121458"/>
                    <a:pt x="825882" y="112395"/>
                    <a:pt x="825882" y="98994"/>
                  </a:cubicBezTo>
                  <a:cubicBezTo>
                    <a:pt x="825882" y="78467"/>
                    <a:pt x="836804" y="51279"/>
                    <a:pt x="855394" y="51279"/>
                  </a:cubicBezTo>
                  <a:cubicBezTo>
                    <a:pt x="858183" y="51279"/>
                    <a:pt x="860197" y="52053"/>
                    <a:pt x="862056" y="52595"/>
                  </a:cubicBezTo>
                  <a:lnTo>
                    <a:pt x="865542" y="40899"/>
                  </a:lnTo>
                  <a:cubicBezTo>
                    <a:pt x="863683" y="39969"/>
                    <a:pt x="860584" y="39427"/>
                    <a:pt x="856711" y="39427"/>
                  </a:cubicBezTo>
                  <a:cubicBezTo>
                    <a:pt x="827586" y="39427"/>
                    <a:pt x="812249" y="73975"/>
                    <a:pt x="812249" y="100544"/>
                  </a:cubicBezTo>
                  <a:cubicBezTo>
                    <a:pt x="812249" y="118282"/>
                    <a:pt x="818678" y="133154"/>
                    <a:pt x="836649" y="133154"/>
                  </a:cubicBezTo>
                  <a:cubicBezTo>
                    <a:pt x="842768" y="133154"/>
                    <a:pt x="847881" y="131992"/>
                    <a:pt x="851211" y="130521"/>
                  </a:cubicBezTo>
                  <a:lnTo>
                    <a:pt x="850979" y="119211"/>
                  </a:lnTo>
                  <a:close/>
                  <a:moveTo>
                    <a:pt x="761280" y="40744"/>
                  </a:moveTo>
                  <a:lnTo>
                    <a:pt x="773829" y="85594"/>
                  </a:lnTo>
                  <a:lnTo>
                    <a:pt x="743542" y="131992"/>
                  </a:lnTo>
                  <a:lnTo>
                    <a:pt x="757949" y="131992"/>
                  </a:lnTo>
                  <a:lnTo>
                    <a:pt x="769956" y="111233"/>
                  </a:lnTo>
                  <a:cubicBezTo>
                    <a:pt x="773286" y="105191"/>
                    <a:pt x="775843" y="100311"/>
                    <a:pt x="778631" y="95044"/>
                  </a:cubicBezTo>
                  <a:lnTo>
                    <a:pt x="779018" y="95044"/>
                  </a:lnTo>
                  <a:cubicBezTo>
                    <a:pt x="780335" y="102248"/>
                    <a:pt x="781420" y="106585"/>
                    <a:pt x="782504" y="111853"/>
                  </a:cubicBezTo>
                  <a:lnTo>
                    <a:pt x="787152" y="131992"/>
                  </a:lnTo>
                  <a:lnTo>
                    <a:pt x="801017" y="131992"/>
                  </a:lnTo>
                  <a:lnTo>
                    <a:pt x="788469" y="85981"/>
                  </a:lnTo>
                  <a:lnTo>
                    <a:pt x="818368" y="40744"/>
                  </a:lnTo>
                  <a:lnTo>
                    <a:pt x="803961" y="40744"/>
                  </a:lnTo>
                  <a:lnTo>
                    <a:pt x="792342" y="60961"/>
                  </a:lnTo>
                  <a:cubicBezTo>
                    <a:pt x="789553" y="65686"/>
                    <a:pt x="786842" y="70566"/>
                    <a:pt x="783666" y="76221"/>
                  </a:cubicBezTo>
                  <a:lnTo>
                    <a:pt x="783279" y="76221"/>
                  </a:lnTo>
                  <a:cubicBezTo>
                    <a:pt x="782194" y="71728"/>
                    <a:pt x="781265" y="66616"/>
                    <a:pt x="779948" y="60342"/>
                  </a:cubicBezTo>
                  <a:lnTo>
                    <a:pt x="775145" y="40744"/>
                  </a:lnTo>
                  <a:lnTo>
                    <a:pt x="761280" y="40744"/>
                  </a:lnTo>
                  <a:close/>
                  <a:moveTo>
                    <a:pt x="747415" y="59644"/>
                  </a:moveTo>
                  <a:lnTo>
                    <a:pt x="716585" y="59644"/>
                  </a:lnTo>
                  <a:lnTo>
                    <a:pt x="724719" y="17041"/>
                  </a:lnTo>
                  <a:lnTo>
                    <a:pt x="757407" y="17041"/>
                  </a:lnTo>
                  <a:lnTo>
                    <a:pt x="759653" y="4957"/>
                  </a:lnTo>
                  <a:lnTo>
                    <a:pt x="713719" y="4957"/>
                  </a:lnTo>
                  <a:lnTo>
                    <a:pt x="690094" y="132070"/>
                  </a:lnTo>
                  <a:lnTo>
                    <a:pt x="738274" y="132070"/>
                  </a:lnTo>
                  <a:lnTo>
                    <a:pt x="740676" y="119831"/>
                  </a:lnTo>
                  <a:lnTo>
                    <a:pt x="705586" y="119831"/>
                  </a:lnTo>
                  <a:lnTo>
                    <a:pt x="714649" y="71341"/>
                  </a:lnTo>
                  <a:lnTo>
                    <a:pt x="745323" y="71341"/>
                  </a:lnTo>
                  <a:lnTo>
                    <a:pt x="747415" y="59644"/>
                  </a:lnTo>
                  <a:close/>
                  <a:moveTo>
                    <a:pt x="635407" y="132070"/>
                  </a:moveTo>
                  <a:lnTo>
                    <a:pt x="650744" y="51511"/>
                  </a:lnTo>
                  <a:lnTo>
                    <a:pt x="667708" y="51511"/>
                  </a:lnTo>
                  <a:lnTo>
                    <a:pt x="669567" y="40744"/>
                  </a:lnTo>
                  <a:lnTo>
                    <a:pt x="652603" y="40744"/>
                  </a:lnTo>
                  <a:lnTo>
                    <a:pt x="653378" y="36406"/>
                  </a:lnTo>
                  <a:cubicBezTo>
                    <a:pt x="655237" y="24168"/>
                    <a:pt x="661124" y="11542"/>
                    <a:pt x="671271" y="11542"/>
                  </a:cubicBezTo>
                  <a:cubicBezTo>
                    <a:pt x="674447" y="11542"/>
                    <a:pt x="676229" y="11929"/>
                    <a:pt x="678088" y="12471"/>
                  </a:cubicBezTo>
                  <a:lnTo>
                    <a:pt x="681186" y="1704"/>
                  </a:lnTo>
                  <a:cubicBezTo>
                    <a:pt x="679559" y="775"/>
                    <a:pt x="675996" y="0"/>
                    <a:pt x="671736" y="0"/>
                  </a:cubicBezTo>
                  <a:cubicBezTo>
                    <a:pt x="664145" y="0"/>
                    <a:pt x="657716" y="3021"/>
                    <a:pt x="652913" y="7746"/>
                  </a:cubicBezTo>
                  <a:cubicBezTo>
                    <a:pt x="646097" y="14717"/>
                    <a:pt x="642378" y="25097"/>
                    <a:pt x="640519" y="35244"/>
                  </a:cubicBezTo>
                  <a:lnTo>
                    <a:pt x="639435" y="40744"/>
                  </a:lnTo>
                  <a:lnTo>
                    <a:pt x="628203" y="40744"/>
                  </a:lnTo>
                  <a:lnTo>
                    <a:pt x="626344" y="51511"/>
                  </a:lnTo>
                  <a:lnTo>
                    <a:pt x="637421" y="51511"/>
                  </a:lnTo>
                  <a:lnTo>
                    <a:pt x="622316" y="132070"/>
                  </a:lnTo>
                  <a:lnTo>
                    <a:pt x="635407" y="132070"/>
                  </a:lnTo>
                  <a:close/>
                  <a:moveTo>
                    <a:pt x="591874" y="50582"/>
                  </a:moveTo>
                  <a:cubicBezTo>
                    <a:pt x="599620" y="50582"/>
                    <a:pt x="601324" y="58715"/>
                    <a:pt x="601324" y="68088"/>
                  </a:cubicBezTo>
                  <a:cubicBezTo>
                    <a:pt x="601324" y="83580"/>
                    <a:pt x="594508" y="122387"/>
                    <a:pt x="578241" y="122387"/>
                  </a:cubicBezTo>
                  <a:cubicBezTo>
                    <a:pt x="568791" y="122387"/>
                    <a:pt x="568094" y="111620"/>
                    <a:pt x="568094" y="101241"/>
                  </a:cubicBezTo>
                  <a:cubicBezTo>
                    <a:pt x="568094" y="83425"/>
                    <a:pt x="577079" y="50582"/>
                    <a:pt x="591874" y="50582"/>
                  </a:cubicBezTo>
                  <a:close/>
                  <a:moveTo>
                    <a:pt x="594043" y="39272"/>
                  </a:moveTo>
                  <a:cubicBezTo>
                    <a:pt x="567474" y="39272"/>
                    <a:pt x="554538" y="78157"/>
                    <a:pt x="554538" y="102635"/>
                  </a:cubicBezTo>
                  <a:cubicBezTo>
                    <a:pt x="554538" y="118824"/>
                    <a:pt x="559728" y="133542"/>
                    <a:pt x="576305" y="133542"/>
                  </a:cubicBezTo>
                  <a:cubicBezTo>
                    <a:pt x="603648" y="133542"/>
                    <a:pt x="614725" y="92023"/>
                    <a:pt x="614725" y="69017"/>
                  </a:cubicBezTo>
                  <a:cubicBezTo>
                    <a:pt x="614725" y="56778"/>
                    <a:pt x="612014" y="39272"/>
                    <a:pt x="594043" y="39272"/>
                  </a:cubicBezTo>
                  <a:close/>
                  <a:moveTo>
                    <a:pt x="503105" y="20992"/>
                  </a:moveTo>
                  <a:lnTo>
                    <a:pt x="499387" y="40822"/>
                  </a:lnTo>
                  <a:lnTo>
                    <a:pt x="488465" y="40822"/>
                  </a:lnTo>
                  <a:lnTo>
                    <a:pt x="486606" y="51356"/>
                  </a:lnTo>
                  <a:lnTo>
                    <a:pt x="497295" y="51356"/>
                  </a:lnTo>
                  <a:lnTo>
                    <a:pt x="487535" y="103952"/>
                  </a:lnTo>
                  <a:cubicBezTo>
                    <a:pt x="486064" y="111310"/>
                    <a:pt x="485676" y="115106"/>
                    <a:pt x="485676" y="118669"/>
                  </a:cubicBezTo>
                  <a:cubicBezTo>
                    <a:pt x="485676" y="127732"/>
                    <a:pt x="491176" y="133387"/>
                    <a:pt x="500626" y="133387"/>
                  </a:cubicBezTo>
                  <a:cubicBezTo>
                    <a:pt x="503570" y="133387"/>
                    <a:pt x="507055" y="132999"/>
                    <a:pt x="510231" y="132070"/>
                  </a:cubicBezTo>
                  <a:lnTo>
                    <a:pt x="511316" y="121535"/>
                  </a:lnTo>
                  <a:cubicBezTo>
                    <a:pt x="509689" y="121922"/>
                    <a:pt x="508140" y="121922"/>
                    <a:pt x="505816" y="121922"/>
                  </a:cubicBezTo>
                  <a:cubicBezTo>
                    <a:pt x="501401" y="121922"/>
                    <a:pt x="499697" y="119444"/>
                    <a:pt x="499697" y="114951"/>
                  </a:cubicBezTo>
                  <a:cubicBezTo>
                    <a:pt x="499697" y="112472"/>
                    <a:pt x="500084" y="108367"/>
                    <a:pt x="501013" y="103410"/>
                  </a:cubicBezTo>
                  <a:lnTo>
                    <a:pt x="510618" y="51356"/>
                  </a:lnTo>
                  <a:lnTo>
                    <a:pt x="527427" y="51356"/>
                  </a:lnTo>
                  <a:lnTo>
                    <a:pt x="529441" y="40822"/>
                  </a:lnTo>
                  <a:lnTo>
                    <a:pt x="512477" y="40822"/>
                  </a:lnTo>
                  <a:lnTo>
                    <a:pt x="517280" y="16886"/>
                  </a:lnTo>
                  <a:lnTo>
                    <a:pt x="503105" y="20992"/>
                  </a:lnTo>
                  <a:close/>
                  <a:moveTo>
                    <a:pt x="474289" y="26414"/>
                  </a:moveTo>
                  <a:cubicBezTo>
                    <a:pt x="479092" y="26414"/>
                    <a:pt x="483120" y="23006"/>
                    <a:pt x="483507" y="16809"/>
                  </a:cubicBezTo>
                  <a:cubicBezTo>
                    <a:pt x="483895" y="11929"/>
                    <a:pt x="481493" y="7978"/>
                    <a:pt x="476304" y="7978"/>
                  </a:cubicBezTo>
                  <a:cubicBezTo>
                    <a:pt x="471346" y="7978"/>
                    <a:pt x="467628" y="12703"/>
                    <a:pt x="467473" y="17583"/>
                  </a:cubicBezTo>
                  <a:cubicBezTo>
                    <a:pt x="466931" y="22851"/>
                    <a:pt x="469487" y="26414"/>
                    <a:pt x="474289" y="26414"/>
                  </a:cubicBezTo>
                  <a:close/>
                  <a:moveTo>
                    <a:pt x="460424" y="132070"/>
                  </a:moveTo>
                  <a:lnTo>
                    <a:pt x="477620" y="40822"/>
                  </a:lnTo>
                  <a:lnTo>
                    <a:pt x="464297" y="40822"/>
                  </a:lnTo>
                  <a:lnTo>
                    <a:pt x="447333" y="132070"/>
                  </a:lnTo>
                  <a:lnTo>
                    <a:pt x="460424" y="132070"/>
                  </a:lnTo>
                  <a:close/>
                  <a:moveTo>
                    <a:pt x="430912" y="40744"/>
                  </a:moveTo>
                  <a:lnTo>
                    <a:pt x="421307" y="93340"/>
                  </a:lnTo>
                  <a:cubicBezTo>
                    <a:pt x="418363" y="109529"/>
                    <a:pt x="409145" y="121845"/>
                    <a:pt x="400315" y="121845"/>
                  </a:cubicBezTo>
                  <a:cubicBezTo>
                    <a:pt x="394970" y="121845"/>
                    <a:pt x="392801" y="118049"/>
                    <a:pt x="392801" y="112395"/>
                  </a:cubicBezTo>
                  <a:cubicBezTo>
                    <a:pt x="392801" y="107670"/>
                    <a:pt x="393343" y="103332"/>
                    <a:pt x="394273" y="98065"/>
                  </a:cubicBezTo>
                  <a:lnTo>
                    <a:pt x="404730" y="40744"/>
                  </a:lnTo>
                  <a:lnTo>
                    <a:pt x="391639" y="40744"/>
                  </a:lnTo>
                  <a:lnTo>
                    <a:pt x="380562" y="100311"/>
                  </a:lnTo>
                  <a:cubicBezTo>
                    <a:pt x="379633" y="105191"/>
                    <a:pt x="379091" y="109761"/>
                    <a:pt x="379091" y="114796"/>
                  </a:cubicBezTo>
                  <a:cubicBezTo>
                    <a:pt x="379091" y="124634"/>
                    <a:pt x="383506" y="133464"/>
                    <a:pt x="394196" y="133464"/>
                  </a:cubicBezTo>
                  <a:cubicBezTo>
                    <a:pt x="402639" y="133464"/>
                    <a:pt x="411082" y="128971"/>
                    <a:pt x="417976" y="117585"/>
                  </a:cubicBezTo>
                  <a:lnTo>
                    <a:pt x="418363" y="117585"/>
                  </a:lnTo>
                  <a:lnTo>
                    <a:pt x="417046" y="131915"/>
                  </a:lnTo>
                  <a:lnTo>
                    <a:pt x="429053" y="131915"/>
                  </a:lnTo>
                  <a:cubicBezTo>
                    <a:pt x="429827" y="124556"/>
                    <a:pt x="430679" y="114022"/>
                    <a:pt x="433081" y="100776"/>
                  </a:cubicBezTo>
                  <a:lnTo>
                    <a:pt x="444157" y="40589"/>
                  </a:lnTo>
                  <a:lnTo>
                    <a:pt x="430912" y="40589"/>
                  </a:lnTo>
                  <a:close/>
                  <a:moveTo>
                    <a:pt x="319291" y="128274"/>
                  </a:moveTo>
                  <a:cubicBezTo>
                    <a:pt x="321848" y="130366"/>
                    <a:pt x="328897" y="133154"/>
                    <a:pt x="335868" y="133154"/>
                  </a:cubicBezTo>
                  <a:cubicBezTo>
                    <a:pt x="352444" y="133154"/>
                    <a:pt x="364993" y="123317"/>
                    <a:pt x="364993" y="103719"/>
                  </a:cubicBezTo>
                  <a:cubicBezTo>
                    <a:pt x="364993" y="94502"/>
                    <a:pt x="359493" y="85981"/>
                    <a:pt x="352444" y="79784"/>
                  </a:cubicBezTo>
                  <a:cubicBezTo>
                    <a:pt x="348184" y="75834"/>
                    <a:pt x="344156" y="71651"/>
                    <a:pt x="344156" y="64524"/>
                  </a:cubicBezTo>
                  <a:cubicBezTo>
                    <a:pt x="344156" y="56623"/>
                    <a:pt x="349346" y="50349"/>
                    <a:pt x="358564" y="50349"/>
                  </a:cubicBezTo>
                  <a:cubicBezTo>
                    <a:pt x="362282" y="50349"/>
                    <a:pt x="366310" y="51666"/>
                    <a:pt x="368866" y="53215"/>
                  </a:cubicBezTo>
                  <a:lnTo>
                    <a:pt x="372584" y="42836"/>
                  </a:lnTo>
                  <a:cubicBezTo>
                    <a:pt x="369796" y="40744"/>
                    <a:pt x="364683" y="39272"/>
                    <a:pt x="358719" y="39272"/>
                  </a:cubicBezTo>
                  <a:cubicBezTo>
                    <a:pt x="341910" y="39272"/>
                    <a:pt x="330833" y="51356"/>
                    <a:pt x="330833" y="66771"/>
                  </a:cubicBezTo>
                  <a:cubicBezTo>
                    <a:pt x="330833" y="75446"/>
                    <a:pt x="336333" y="83347"/>
                    <a:pt x="342452" y="89002"/>
                  </a:cubicBezTo>
                  <a:cubicBezTo>
                    <a:pt x="347642" y="93727"/>
                    <a:pt x="351515" y="98607"/>
                    <a:pt x="351515" y="106740"/>
                  </a:cubicBezTo>
                  <a:cubicBezTo>
                    <a:pt x="351515" y="115416"/>
                    <a:pt x="346170" y="122000"/>
                    <a:pt x="337107" y="122232"/>
                  </a:cubicBezTo>
                  <a:cubicBezTo>
                    <a:pt x="330446" y="122232"/>
                    <a:pt x="326031" y="119754"/>
                    <a:pt x="323242" y="117895"/>
                  </a:cubicBezTo>
                  <a:lnTo>
                    <a:pt x="319291" y="128274"/>
                  </a:lnTo>
                  <a:close/>
                  <a:moveTo>
                    <a:pt x="289934" y="132070"/>
                  </a:moveTo>
                  <a:lnTo>
                    <a:pt x="298764" y="84199"/>
                  </a:lnTo>
                  <a:cubicBezTo>
                    <a:pt x="301321" y="70644"/>
                    <a:pt x="311313" y="53680"/>
                    <a:pt x="323164" y="53680"/>
                  </a:cubicBezTo>
                  <a:cubicBezTo>
                    <a:pt x="323707" y="53680"/>
                    <a:pt x="324481" y="53835"/>
                    <a:pt x="324791" y="53835"/>
                  </a:cubicBezTo>
                  <a:lnTo>
                    <a:pt x="327347" y="39505"/>
                  </a:lnTo>
                  <a:cubicBezTo>
                    <a:pt x="326573" y="39505"/>
                    <a:pt x="325876" y="39350"/>
                    <a:pt x="324946" y="39350"/>
                  </a:cubicBezTo>
                  <a:cubicBezTo>
                    <a:pt x="315883" y="39350"/>
                    <a:pt x="308137" y="46709"/>
                    <a:pt x="302637" y="58018"/>
                  </a:cubicBezTo>
                  <a:lnTo>
                    <a:pt x="302095" y="58018"/>
                  </a:lnTo>
                  <a:cubicBezTo>
                    <a:pt x="303025" y="50659"/>
                    <a:pt x="303412" y="45779"/>
                    <a:pt x="303567" y="40822"/>
                  </a:cubicBezTo>
                  <a:lnTo>
                    <a:pt x="291948" y="40822"/>
                  </a:lnTo>
                  <a:cubicBezTo>
                    <a:pt x="291406" y="47638"/>
                    <a:pt x="290321" y="58560"/>
                    <a:pt x="288075" y="70799"/>
                  </a:cubicBezTo>
                  <a:lnTo>
                    <a:pt x="276843" y="132070"/>
                  </a:lnTo>
                  <a:lnTo>
                    <a:pt x="289934" y="132070"/>
                  </a:lnTo>
                  <a:close/>
                  <a:moveTo>
                    <a:pt x="260344" y="40744"/>
                  </a:moveTo>
                  <a:lnTo>
                    <a:pt x="250739" y="93340"/>
                  </a:lnTo>
                  <a:cubicBezTo>
                    <a:pt x="247796" y="109529"/>
                    <a:pt x="238578" y="121845"/>
                    <a:pt x="229747" y="121845"/>
                  </a:cubicBezTo>
                  <a:cubicBezTo>
                    <a:pt x="224403" y="121845"/>
                    <a:pt x="222234" y="118049"/>
                    <a:pt x="222234" y="112395"/>
                  </a:cubicBezTo>
                  <a:cubicBezTo>
                    <a:pt x="222234" y="107670"/>
                    <a:pt x="222776" y="103332"/>
                    <a:pt x="223705" y="98065"/>
                  </a:cubicBezTo>
                  <a:lnTo>
                    <a:pt x="234163" y="40744"/>
                  </a:lnTo>
                  <a:lnTo>
                    <a:pt x="221072" y="40744"/>
                  </a:lnTo>
                  <a:lnTo>
                    <a:pt x="209995" y="100311"/>
                  </a:lnTo>
                  <a:cubicBezTo>
                    <a:pt x="209065" y="105191"/>
                    <a:pt x="208523" y="109761"/>
                    <a:pt x="208523" y="114796"/>
                  </a:cubicBezTo>
                  <a:cubicBezTo>
                    <a:pt x="208523" y="124634"/>
                    <a:pt x="212938" y="133464"/>
                    <a:pt x="223628" y="133464"/>
                  </a:cubicBezTo>
                  <a:cubicBezTo>
                    <a:pt x="232071" y="133464"/>
                    <a:pt x="240514" y="128971"/>
                    <a:pt x="247408" y="117585"/>
                  </a:cubicBezTo>
                  <a:lnTo>
                    <a:pt x="247796" y="117585"/>
                  </a:lnTo>
                  <a:lnTo>
                    <a:pt x="246479" y="131915"/>
                  </a:lnTo>
                  <a:lnTo>
                    <a:pt x="258485" y="131915"/>
                  </a:lnTo>
                  <a:cubicBezTo>
                    <a:pt x="259260" y="124556"/>
                    <a:pt x="260112" y="114022"/>
                    <a:pt x="262513" y="100776"/>
                  </a:cubicBezTo>
                  <a:lnTo>
                    <a:pt x="273590" y="40589"/>
                  </a:lnTo>
                  <a:lnTo>
                    <a:pt x="260344" y="40589"/>
                  </a:lnTo>
                  <a:close/>
                  <a:moveTo>
                    <a:pt x="169948" y="16654"/>
                  </a:moveTo>
                  <a:cubicBezTo>
                    <a:pt x="171962" y="16267"/>
                    <a:pt x="174596" y="15879"/>
                    <a:pt x="176997" y="15879"/>
                  </a:cubicBezTo>
                  <a:cubicBezTo>
                    <a:pt x="190475" y="15879"/>
                    <a:pt x="194890" y="23780"/>
                    <a:pt x="194890" y="35322"/>
                  </a:cubicBezTo>
                  <a:cubicBezTo>
                    <a:pt x="194890" y="49652"/>
                    <a:pt x="186602" y="68862"/>
                    <a:pt x="167547" y="68862"/>
                  </a:cubicBezTo>
                  <a:cubicBezTo>
                    <a:pt x="164603" y="68862"/>
                    <a:pt x="162589" y="68707"/>
                    <a:pt x="160343" y="68088"/>
                  </a:cubicBezTo>
                  <a:lnTo>
                    <a:pt x="169948" y="16654"/>
                  </a:lnTo>
                  <a:close/>
                  <a:moveTo>
                    <a:pt x="135478" y="132070"/>
                  </a:moveTo>
                  <a:lnTo>
                    <a:pt x="148569" y="132070"/>
                  </a:lnTo>
                  <a:lnTo>
                    <a:pt x="158174" y="79861"/>
                  </a:lnTo>
                  <a:cubicBezTo>
                    <a:pt x="160575" y="80249"/>
                    <a:pt x="163364" y="80636"/>
                    <a:pt x="166462" y="80636"/>
                  </a:cubicBezTo>
                  <a:cubicBezTo>
                    <a:pt x="176610" y="80636"/>
                    <a:pt x="188229" y="76453"/>
                    <a:pt x="195975" y="67778"/>
                  </a:cubicBezTo>
                  <a:cubicBezTo>
                    <a:pt x="202791" y="60264"/>
                    <a:pt x="208523" y="47793"/>
                    <a:pt x="208523" y="33850"/>
                  </a:cubicBezTo>
                  <a:cubicBezTo>
                    <a:pt x="208523" y="26491"/>
                    <a:pt x="206509" y="18745"/>
                    <a:pt x="201707" y="13323"/>
                  </a:cubicBezTo>
                  <a:cubicBezTo>
                    <a:pt x="196207" y="6739"/>
                    <a:pt x="185982" y="4493"/>
                    <a:pt x="178236" y="4493"/>
                  </a:cubicBezTo>
                  <a:cubicBezTo>
                    <a:pt x="171962" y="4493"/>
                    <a:pt x="164603" y="5267"/>
                    <a:pt x="158639" y="6352"/>
                  </a:cubicBezTo>
                  <a:lnTo>
                    <a:pt x="135478" y="132070"/>
                  </a:lnTo>
                  <a:close/>
                  <a:moveTo>
                    <a:pt x="47638" y="132070"/>
                  </a:moveTo>
                  <a:lnTo>
                    <a:pt x="57088" y="81333"/>
                  </a:lnTo>
                  <a:cubicBezTo>
                    <a:pt x="60419" y="63982"/>
                    <a:pt x="70411" y="50969"/>
                    <a:pt x="78700" y="50969"/>
                  </a:cubicBezTo>
                  <a:cubicBezTo>
                    <a:pt x="84199" y="50969"/>
                    <a:pt x="86446" y="54764"/>
                    <a:pt x="86446" y="60187"/>
                  </a:cubicBezTo>
                  <a:cubicBezTo>
                    <a:pt x="86446" y="64912"/>
                    <a:pt x="85903" y="68707"/>
                    <a:pt x="85129" y="72813"/>
                  </a:cubicBezTo>
                  <a:lnTo>
                    <a:pt x="74207" y="131992"/>
                  </a:lnTo>
                  <a:lnTo>
                    <a:pt x="87530" y="131992"/>
                  </a:lnTo>
                  <a:lnTo>
                    <a:pt x="98452" y="72580"/>
                  </a:lnTo>
                  <a:cubicBezTo>
                    <a:pt x="99382" y="67313"/>
                    <a:pt x="100079" y="62975"/>
                    <a:pt x="100079" y="57708"/>
                  </a:cubicBezTo>
                  <a:cubicBezTo>
                    <a:pt x="100079" y="48103"/>
                    <a:pt x="95818" y="39195"/>
                    <a:pt x="84742" y="39195"/>
                  </a:cubicBezTo>
                  <a:cubicBezTo>
                    <a:pt x="75679" y="39195"/>
                    <a:pt x="67933" y="44075"/>
                    <a:pt x="60729" y="55229"/>
                  </a:cubicBezTo>
                  <a:lnTo>
                    <a:pt x="60342" y="55229"/>
                  </a:lnTo>
                  <a:lnTo>
                    <a:pt x="61813" y="40744"/>
                  </a:lnTo>
                  <a:lnTo>
                    <a:pt x="50194" y="40744"/>
                  </a:lnTo>
                  <a:cubicBezTo>
                    <a:pt x="49265" y="48103"/>
                    <a:pt x="47948" y="58870"/>
                    <a:pt x="45392" y="72038"/>
                  </a:cubicBezTo>
                  <a:lnTo>
                    <a:pt x="34470" y="131992"/>
                  </a:lnTo>
                  <a:lnTo>
                    <a:pt x="47638" y="131992"/>
                  </a:lnTo>
                  <a:close/>
                  <a:moveTo>
                    <a:pt x="23625" y="4957"/>
                  </a:moveTo>
                  <a:lnTo>
                    <a:pt x="0" y="132070"/>
                  </a:lnTo>
                  <a:lnTo>
                    <a:pt x="13323" y="132070"/>
                  </a:lnTo>
                  <a:lnTo>
                    <a:pt x="36949" y="4957"/>
                  </a:lnTo>
                  <a:lnTo>
                    <a:pt x="23625" y="4957"/>
                  </a:lnTo>
                  <a:close/>
                </a:path>
              </a:pathLst>
            </a:custGeom>
            <a:solidFill>
              <a:srgbClr val="DF4226"/>
            </a:solidFill>
            <a:ln w="773" cap="flat">
              <a:noFill/>
              <a:prstDash val="solid"/>
              <a:miter/>
            </a:ln>
          </p:spPr>
          <p:txBody>
            <a:bodyPr rtlCol="0" anchor="ctr"/>
            <a:lstStyle/>
            <a:p>
              <a:endParaRPr lang="en-US"/>
            </a:p>
          </p:txBody>
        </p:sp>
      </p:grpSp>
      <p:sp>
        <p:nvSpPr>
          <p:cNvPr id="18" name="Title 1"/>
          <p:cNvSpPr txBox="1"/>
          <p:nvPr/>
        </p:nvSpPr>
        <p:spPr bwMode="gray">
          <a:xfrm>
            <a:off x="6851899" y="5330389"/>
            <a:ext cx="5198533" cy="1347699"/>
          </a:xfrm>
          <a:prstGeom prst="rect">
            <a:avLst/>
          </a:prstGeom>
        </p:spPr>
        <p:txBody>
          <a:bodyPr vert="horz" lIns="0" tIns="0" rIns="0" bIns="0" rtlCol="0" anchor="ctr" anchorCtr="0">
            <a:normAutofit/>
          </a:bodyPr>
          <a:lstStyle>
            <a:lvl1pPr algn="l" defTabSz="1089025" rtl="0" eaLnBrk="1" latinLnBrk="0" hangingPunct="1">
              <a:spcBef>
                <a:spcPct val="0"/>
              </a:spcBef>
              <a:buNone/>
              <a:defRPr sz="2800" b="1" kern="1200">
                <a:solidFill>
                  <a:schemeClr val="accent2"/>
                </a:solidFill>
                <a:latin typeface="+mj-lt"/>
                <a:ea typeface="+mj-ea"/>
                <a:cs typeface="+mj-cs"/>
              </a:defRPr>
            </a:lvl1pPr>
          </a:lstStyle>
          <a:p>
            <a:pPr algn="r"/>
            <a:r>
              <a:rPr lang="en-US" sz="2000" dirty="0">
                <a:solidFill>
                  <a:schemeClr val="tx1"/>
                </a:solidFill>
              </a:rPr>
              <a:t>Date: 12</a:t>
            </a:r>
            <a:r>
              <a:rPr lang="en-US" sz="2000" baseline="30000" dirty="0">
                <a:solidFill>
                  <a:schemeClr val="tx1"/>
                </a:solidFill>
              </a:rPr>
              <a:t>th</a:t>
            </a:r>
            <a:r>
              <a:rPr lang="en-US" sz="2000" dirty="0">
                <a:solidFill>
                  <a:schemeClr val="tx1"/>
                </a:solidFill>
              </a:rPr>
              <a:t> FEB 2025</a:t>
            </a:r>
          </a:p>
          <a:p>
            <a:pPr algn="r"/>
            <a:r>
              <a:rPr lang="en-US" sz="2000" dirty="0">
                <a:solidFill>
                  <a:schemeClr val="tx1"/>
                </a:solidFill>
              </a:rPr>
              <a:t>Time: 3:30 PM to 4:30 PM</a:t>
            </a:r>
          </a:p>
          <a:p>
            <a:pPr algn="r"/>
            <a:r>
              <a:rPr lang="en-US" sz="2000" dirty="0">
                <a:solidFill>
                  <a:schemeClr val="tx1"/>
                </a:solidFill>
              </a:rPr>
              <a:t>Duration: 1 Hours</a:t>
            </a:r>
          </a:p>
          <a:p>
            <a:pPr algn="r"/>
            <a:r>
              <a:rPr lang="en-US" sz="2000" dirty="0">
                <a:solidFill>
                  <a:schemeClr val="tx1"/>
                </a:solidFill>
              </a:rPr>
              <a:t>Trainer: Sivaramasundaram 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875" y="167323"/>
            <a:ext cx="6645275" cy="419735"/>
          </a:xfrm>
        </p:spPr>
        <p:txBody>
          <a:bodyPr vert="horz" wrap="square" lIns="90000" tIns="46038" rIns="0" bIns="46038" numCol="1" anchor="t" anchorCtr="0" compatLnSpc="1">
            <a:spAutoFit/>
          </a:bodyPr>
          <a:lstStyle/>
          <a:p>
            <a:pPr marL="0" marR="0" lvl="0" indent="0" algn="l" defTabSz="914400" rtl="0" eaLnBrk="0" fontAlgn="base" latinLnBrk="0" hangingPunct="0">
              <a:lnSpc>
                <a:spcPct val="89000"/>
              </a:lnSpc>
              <a:spcBef>
                <a:spcPct val="0"/>
              </a:spcBef>
              <a:spcAft>
                <a:spcPct val="0"/>
              </a:spcAft>
              <a:buClrTx/>
              <a:buSzTx/>
              <a:buFontTx/>
              <a:buNone/>
              <a:defRPr/>
            </a:pPr>
            <a:r>
              <a:rPr kumimoji="0" lang="en-US" sz="2400" b="1" i="0" u="none" strike="noStrike" kern="0" cap="none" spc="0" normalizeH="0" baseline="0" noProof="0" dirty="0">
                <a:ln/>
                <a:solidFill>
                  <a:schemeClr val="tx1"/>
                </a:solidFill>
                <a:effectLst>
                  <a:outerShdw blurRad="38100" dist="19050" dir="2700000" algn="tl" rotWithShape="0">
                    <a:schemeClr val="dk1">
                      <a:alpha val="40000"/>
                    </a:schemeClr>
                  </a:outerShdw>
                </a:effectLst>
                <a:uLnTx/>
                <a:uFillTx/>
                <a:latin typeface="+mj-ea"/>
                <a:ea typeface="+mj-ea"/>
                <a:cs typeface="+mj-ea"/>
              </a:rPr>
              <a:t>Quality Info Record</a:t>
            </a:r>
          </a:p>
        </p:txBody>
      </p:sp>
      <p:sp>
        <p:nvSpPr>
          <p:cNvPr id="24579" name="Content Placeholder 3"/>
          <p:cNvSpPr>
            <a:spLocks noGrp="1"/>
          </p:cNvSpPr>
          <p:nvPr>
            <p:ph idx="1"/>
          </p:nvPr>
        </p:nvSpPr>
        <p:spPr>
          <a:xfrm>
            <a:off x="471805" y="587375"/>
            <a:ext cx="9650095" cy="819150"/>
          </a:xfrm>
        </p:spPr>
        <p:txBody>
          <a:bodyPr vert="horz" wrap="square" lIns="90488" tIns="44450" rIns="90488" bIns="44450" anchor="t"/>
          <a:lstStyle/>
          <a:p>
            <a:pPr marL="342900" lvl="1" indent="-342900" algn="just" defTabSz="914400">
              <a:lnSpc>
                <a:spcPct val="150000"/>
              </a:lnSpc>
              <a:buClr>
                <a:srgbClr val="990000"/>
              </a:buClr>
              <a:buSzPct val="110000"/>
              <a:buFont typeface="Wingdings" panose="05000000000000000000" pitchFamily="2" charset="2"/>
              <a:buChar char="Ø"/>
              <a:tabLst>
                <a:tab pos="63500" algn="l"/>
              </a:tabLst>
            </a:pPr>
            <a:r>
              <a:rPr lang="en-GB" altLang="x-none" sz="2000" dirty="0">
                <a:ln/>
                <a:solidFill>
                  <a:schemeClr val="tx1"/>
                </a:solidFill>
                <a:effectLst>
                  <a:outerShdw blurRad="38100" dist="19050" dir="2700000" algn="tl" rotWithShape="0">
                    <a:schemeClr val="dk1">
                      <a:alpha val="40000"/>
                    </a:schemeClr>
                  </a:outerShdw>
                </a:effectLst>
              </a:rPr>
              <a:t>When a quotation or purchase order is created, the system checks whether a Q-info record is required and available for the combination of material and vendor. A check is made to determine whether the purchase order can be released.</a:t>
            </a:r>
          </a:p>
        </p:txBody>
      </p:sp>
      <p:pic>
        <p:nvPicPr>
          <p:cNvPr id="24580" name="Picture 2"/>
          <p:cNvPicPr>
            <a:picLocks noChangeAspect="1"/>
          </p:cNvPicPr>
          <p:nvPr/>
        </p:nvPicPr>
        <p:blipFill>
          <a:blip r:embed="rId3"/>
          <a:stretch>
            <a:fillRect/>
          </a:stretch>
        </p:blipFill>
        <p:spPr>
          <a:xfrm>
            <a:off x="2889885" y="2097723"/>
            <a:ext cx="5562600" cy="42291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5250" y="87313"/>
            <a:ext cx="6645275" cy="419735"/>
          </a:xfrm>
        </p:spPr>
        <p:txBody>
          <a:bodyPr vert="horz" wrap="square" lIns="90000" tIns="46038" rIns="0" bIns="46038" numCol="1" anchor="t" anchorCtr="0" compatLnSpc="1">
            <a:spAutoFit/>
          </a:bodyPr>
          <a:lstStyle/>
          <a:p>
            <a:pPr marL="0" marR="0" lvl="0" indent="0" algn="l" defTabSz="914400" rtl="0" eaLnBrk="0" fontAlgn="base" latinLnBrk="0" hangingPunct="0">
              <a:lnSpc>
                <a:spcPct val="89000"/>
              </a:lnSpc>
              <a:spcBef>
                <a:spcPct val="0"/>
              </a:spcBef>
              <a:spcAft>
                <a:spcPct val="0"/>
              </a:spcAft>
              <a:buClrTx/>
              <a:buSzTx/>
              <a:buFontTx/>
              <a:buNone/>
              <a:defRPr/>
            </a:pPr>
            <a:r>
              <a:rPr kumimoji="0" lang="en-US" sz="2400" b="1" i="0" u="none" strike="noStrike" kern="0" cap="none" spc="0" normalizeH="0" baseline="0" noProof="0" dirty="0">
                <a:ln/>
                <a:solidFill>
                  <a:schemeClr val="tx1"/>
                </a:solidFill>
                <a:effectLst>
                  <a:outerShdw blurRad="38100" dist="19050" dir="2700000" algn="tl" rotWithShape="0">
                    <a:schemeClr val="dk1">
                      <a:alpha val="40000"/>
                    </a:schemeClr>
                  </a:outerShdw>
                </a:effectLst>
                <a:uLnTx/>
                <a:uFillTx/>
                <a:latin typeface="+mj-ea"/>
                <a:ea typeface="+mj-ea"/>
                <a:cs typeface="+mj-ea"/>
              </a:rPr>
              <a:t>Catalog</a:t>
            </a:r>
          </a:p>
        </p:txBody>
      </p:sp>
      <p:sp>
        <p:nvSpPr>
          <p:cNvPr id="25603" name="Content Placeholder 3"/>
          <p:cNvSpPr>
            <a:spLocks noGrp="1"/>
          </p:cNvSpPr>
          <p:nvPr>
            <p:ph idx="1"/>
          </p:nvPr>
        </p:nvSpPr>
        <p:spPr>
          <a:xfrm>
            <a:off x="710248" y="507365"/>
            <a:ext cx="8205787" cy="819150"/>
          </a:xfrm>
        </p:spPr>
        <p:txBody>
          <a:bodyPr vert="horz" wrap="square" lIns="90488" tIns="44450" rIns="90488" bIns="44450" anchor="t"/>
          <a:lstStyle/>
          <a:p>
            <a:pPr marL="342900" lvl="1" indent="-342900" algn="just" defTabSz="914400">
              <a:lnSpc>
                <a:spcPct val="150000"/>
              </a:lnSpc>
              <a:buClr>
                <a:srgbClr val="990000"/>
              </a:buClr>
              <a:buSzPct val="110000"/>
              <a:buFont typeface="Wingdings" panose="05000000000000000000" pitchFamily="2" charset="2"/>
              <a:buChar char="Ø"/>
              <a:tabLst>
                <a:tab pos="63500" algn="l"/>
              </a:tabLst>
            </a:pPr>
            <a:r>
              <a:rPr sz="2000" dirty="0">
                <a:ln/>
                <a:solidFill>
                  <a:schemeClr val="tx1"/>
                </a:solidFill>
                <a:effectLst>
                  <a:outerShdw blurRad="38100" dist="19050" dir="2700000" algn="tl" rotWithShape="0">
                    <a:schemeClr val="dk1">
                      <a:alpha val="40000"/>
                    </a:schemeClr>
                  </a:outerShdw>
                </a:effectLst>
              </a:rPr>
              <a:t>We use catalogs to manage, uniformly define and standardize information. It can help us to record and subsequently evaluate qualitative data, describe problems.</a:t>
            </a:r>
          </a:p>
          <a:p>
            <a:pPr marL="0" lvl="1" indent="0" algn="just" defTabSz="914400">
              <a:lnSpc>
                <a:spcPct val="150000"/>
              </a:lnSpc>
              <a:buClr>
                <a:srgbClr val="990000"/>
              </a:buClr>
              <a:buSzPct val="110000"/>
              <a:buFont typeface="Wingdings" panose="05000000000000000000" pitchFamily="2" charset="2"/>
              <a:buNone/>
              <a:tabLst>
                <a:tab pos="63500" algn="l"/>
              </a:tabLst>
            </a:pPr>
            <a:r>
              <a:rPr lang="en-IN" altLang="x-none" sz="2000" dirty="0">
                <a:ln/>
                <a:solidFill>
                  <a:schemeClr val="tx1"/>
                </a:solidFill>
                <a:effectLst>
                  <a:outerShdw blurRad="38100" dist="19050" dir="2700000" algn="tl" rotWithShape="0">
                    <a:schemeClr val="dk1">
                      <a:alpha val="40000"/>
                    </a:schemeClr>
                  </a:outerShdw>
                </a:effectLst>
              </a:rPr>
              <a:t>For Example: In Cutting Section </a:t>
            </a:r>
            <a:r>
              <a:rPr lang="en-US" altLang="en-IN" sz="2000" dirty="0">
                <a:ln/>
                <a:solidFill>
                  <a:schemeClr val="tx1"/>
                </a:solidFill>
                <a:effectLst>
                  <a:outerShdw blurRad="38100" dist="19050" dir="2700000" algn="tl" rotWithShape="0">
                    <a:schemeClr val="dk1">
                      <a:alpha val="40000"/>
                    </a:schemeClr>
                  </a:outerShdw>
                </a:effectLst>
              </a:rPr>
              <a:t>- Defects</a:t>
            </a:r>
            <a:endParaRPr lang="en-IN" altLang="x-none" sz="2000" dirty="0">
              <a:ln/>
              <a:solidFill>
                <a:schemeClr val="tx1"/>
              </a:solidFill>
              <a:effectLst>
                <a:outerShdw blurRad="38100" dist="19050" dir="2700000" algn="tl" rotWithShape="0">
                  <a:schemeClr val="dk1">
                    <a:alpha val="40000"/>
                  </a:schemeClr>
                </a:outerShdw>
              </a:effectLst>
            </a:endParaRPr>
          </a:p>
          <a:p>
            <a:pPr marL="0" lvl="1" indent="0" algn="just" defTabSz="914400">
              <a:lnSpc>
                <a:spcPct val="150000"/>
              </a:lnSpc>
              <a:buClr>
                <a:srgbClr val="990000"/>
              </a:buClr>
              <a:buSzPct val="110000"/>
              <a:buFont typeface="Wingdings" panose="05000000000000000000" pitchFamily="2" charset="2"/>
              <a:buNone/>
              <a:tabLst>
                <a:tab pos="63500" algn="l"/>
              </a:tabLst>
            </a:pPr>
            <a:r>
              <a:rPr lang="en-IN" altLang="x-none" sz="2000" dirty="0">
                <a:ln/>
                <a:solidFill>
                  <a:schemeClr val="tx1"/>
                </a:solidFill>
                <a:effectLst>
                  <a:outerShdw blurRad="38100" dist="19050" dir="2700000" algn="tl" rotWithShape="0">
                    <a:schemeClr val="dk1">
                      <a:alpha val="40000"/>
                    </a:schemeClr>
                  </a:outerShdw>
                </a:effectLst>
              </a:rPr>
              <a:t>			1. Scratch, </a:t>
            </a:r>
          </a:p>
          <a:p>
            <a:pPr marL="0" lvl="1" indent="0" algn="just" defTabSz="914400">
              <a:lnSpc>
                <a:spcPct val="150000"/>
              </a:lnSpc>
              <a:buClr>
                <a:srgbClr val="990000"/>
              </a:buClr>
              <a:buSzPct val="110000"/>
              <a:buFont typeface="Wingdings" panose="05000000000000000000" pitchFamily="2" charset="2"/>
              <a:buNone/>
              <a:tabLst>
                <a:tab pos="63500" algn="l"/>
              </a:tabLst>
            </a:pPr>
            <a:r>
              <a:rPr lang="en-IN" altLang="x-none" sz="2000" dirty="0">
                <a:ln/>
                <a:solidFill>
                  <a:schemeClr val="tx1"/>
                </a:solidFill>
                <a:effectLst>
                  <a:outerShdw blurRad="38100" dist="19050" dir="2700000" algn="tl" rotWithShape="0">
                    <a:schemeClr val="dk1">
                      <a:alpha val="40000"/>
                    </a:schemeClr>
                  </a:outerShdw>
                </a:effectLst>
              </a:rPr>
              <a:t>			2. Thickness variation, </a:t>
            </a:r>
          </a:p>
          <a:p>
            <a:pPr marL="0" lvl="1" indent="0" algn="just" defTabSz="914400">
              <a:lnSpc>
                <a:spcPct val="150000"/>
              </a:lnSpc>
              <a:buClr>
                <a:srgbClr val="990000"/>
              </a:buClr>
              <a:buSzPct val="110000"/>
              <a:buFont typeface="Wingdings" panose="05000000000000000000" pitchFamily="2" charset="2"/>
              <a:buNone/>
              <a:tabLst>
                <a:tab pos="63500" algn="l"/>
              </a:tabLst>
            </a:pPr>
            <a:r>
              <a:rPr lang="en-IN" altLang="x-none" sz="2000" dirty="0">
                <a:ln/>
                <a:solidFill>
                  <a:schemeClr val="tx1"/>
                </a:solidFill>
                <a:effectLst>
                  <a:outerShdw blurRad="38100" dist="19050" dir="2700000" algn="tl" rotWithShape="0">
                    <a:schemeClr val="dk1">
                      <a:alpha val="40000"/>
                    </a:schemeClr>
                  </a:outerShdw>
                </a:effectLst>
              </a:rPr>
              <a:t>			3. Damage</a:t>
            </a:r>
          </a:p>
          <a:p>
            <a:pPr marL="0" lvl="1" indent="0" algn="just" defTabSz="914400">
              <a:lnSpc>
                <a:spcPct val="150000"/>
              </a:lnSpc>
              <a:buClr>
                <a:srgbClr val="990000"/>
              </a:buClr>
              <a:buSzPct val="110000"/>
              <a:buFont typeface="Wingdings" panose="05000000000000000000" pitchFamily="2" charset="2"/>
              <a:buNone/>
              <a:tabLst>
                <a:tab pos="63500" algn="l"/>
              </a:tabLst>
            </a:pPr>
            <a:r>
              <a:rPr lang="en-IN" altLang="x-none" sz="2000" dirty="0">
                <a:ln/>
                <a:solidFill>
                  <a:schemeClr val="tx1"/>
                </a:solidFill>
                <a:effectLst>
                  <a:outerShdw blurRad="38100" dist="19050" dir="2700000" algn="tl" rotWithShape="0">
                    <a:schemeClr val="dk1">
                      <a:alpha val="40000"/>
                    </a:schemeClr>
                  </a:outerShdw>
                </a:effectLst>
              </a:rPr>
              <a:t>In Welding Section </a:t>
            </a:r>
            <a:r>
              <a:rPr lang="en-US" altLang="en-IN" sz="2000" dirty="0">
                <a:ln/>
                <a:solidFill>
                  <a:schemeClr val="tx1"/>
                </a:solidFill>
                <a:effectLst>
                  <a:outerShdw blurRad="38100" dist="19050" dir="2700000" algn="tl" rotWithShape="0">
                    <a:schemeClr val="dk1">
                      <a:alpha val="40000"/>
                    </a:schemeClr>
                  </a:outerShdw>
                </a:effectLst>
              </a:rPr>
              <a:t>-Defects</a:t>
            </a:r>
            <a:endParaRPr lang="en-IN" altLang="x-none" sz="2000" dirty="0">
              <a:ln/>
              <a:solidFill>
                <a:schemeClr val="tx1"/>
              </a:solidFill>
              <a:effectLst>
                <a:outerShdw blurRad="38100" dist="19050" dir="2700000" algn="tl" rotWithShape="0">
                  <a:schemeClr val="dk1">
                    <a:alpha val="40000"/>
                  </a:schemeClr>
                </a:outerShdw>
              </a:effectLst>
            </a:endParaRPr>
          </a:p>
          <a:p>
            <a:pPr marL="0" lvl="1" indent="0" algn="just" defTabSz="914400">
              <a:lnSpc>
                <a:spcPct val="150000"/>
              </a:lnSpc>
              <a:buClr>
                <a:srgbClr val="990000"/>
              </a:buClr>
              <a:buSzPct val="110000"/>
              <a:buFont typeface="Wingdings" panose="05000000000000000000" pitchFamily="2" charset="2"/>
              <a:buNone/>
              <a:tabLst>
                <a:tab pos="63500" algn="l"/>
              </a:tabLst>
            </a:pPr>
            <a:r>
              <a:rPr lang="en-IN" altLang="x-none" sz="2000" dirty="0">
                <a:ln/>
                <a:solidFill>
                  <a:schemeClr val="tx1"/>
                </a:solidFill>
                <a:effectLst>
                  <a:outerShdw blurRad="38100" dist="19050" dir="2700000" algn="tl" rotWithShape="0">
                    <a:schemeClr val="dk1">
                      <a:alpha val="40000"/>
                    </a:schemeClr>
                  </a:outerShdw>
                </a:effectLst>
              </a:rPr>
              <a:t>			</a:t>
            </a:r>
            <a:r>
              <a:rPr lang="en-US" altLang="en-IN" sz="2000" dirty="0">
                <a:ln/>
                <a:solidFill>
                  <a:schemeClr val="tx1"/>
                </a:solidFill>
                <a:effectLst>
                  <a:outerShdw blurRad="38100" dist="19050" dir="2700000" algn="tl" rotWithShape="0">
                    <a:schemeClr val="dk1">
                      <a:alpha val="40000"/>
                    </a:schemeClr>
                  </a:outerShdw>
                </a:effectLst>
              </a:rPr>
              <a:t>1.</a:t>
            </a:r>
            <a:r>
              <a:rPr lang="en-IN" altLang="x-none" sz="2000" dirty="0">
                <a:ln/>
                <a:solidFill>
                  <a:schemeClr val="tx1"/>
                </a:solidFill>
                <a:effectLst>
                  <a:outerShdw blurRad="38100" dist="19050" dir="2700000" algn="tl" rotWithShape="0">
                    <a:schemeClr val="dk1">
                      <a:alpha val="40000"/>
                    </a:schemeClr>
                  </a:outerShdw>
                </a:effectLst>
              </a:rPr>
              <a:t>Over welded</a:t>
            </a:r>
          </a:p>
          <a:p>
            <a:pPr marL="0" lvl="1" indent="0" algn="just" defTabSz="914400">
              <a:lnSpc>
                <a:spcPct val="150000"/>
              </a:lnSpc>
              <a:buClr>
                <a:srgbClr val="990000"/>
              </a:buClr>
              <a:buSzPct val="110000"/>
              <a:buFont typeface="Wingdings" panose="05000000000000000000" pitchFamily="2" charset="2"/>
              <a:buNone/>
              <a:tabLst>
                <a:tab pos="63500" algn="l"/>
              </a:tabLst>
            </a:pPr>
            <a:r>
              <a:rPr lang="en-IN" altLang="x-none" sz="2000" dirty="0">
                <a:ln/>
                <a:solidFill>
                  <a:schemeClr val="tx1"/>
                </a:solidFill>
                <a:effectLst>
                  <a:outerShdw blurRad="38100" dist="19050" dir="2700000" algn="tl" rotWithShape="0">
                    <a:schemeClr val="dk1">
                      <a:alpha val="40000"/>
                    </a:schemeClr>
                  </a:outerShdw>
                </a:effectLst>
              </a:rPr>
              <a:t>			</a:t>
            </a:r>
            <a:r>
              <a:rPr lang="en-US" altLang="en-IN" sz="2000" dirty="0">
                <a:ln/>
                <a:solidFill>
                  <a:schemeClr val="tx1"/>
                </a:solidFill>
                <a:effectLst>
                  <a:outerShdw blurRad="38100" dist="19050" dir="2700000" algn="tl" rotWithShape="0">
                    <a:schemeClr val="dk1">
                      <a:alpha val="40000"/>
                    </a:schemeClr>
                  </a:outerShdw>
                </a:effectLst>
              </a:rPr>
              <a:t>2.</a:t>
            </a:r>
            <a:r>
              <a:rPr lang="en-IN" altLang="x-none" sz="2000" dirty="0">
                <a:ln/>
                <a:solidFill>
                  <a:schemeClr val="tx1"/>
                </a:solidFill>
                <a:effectLst>
                  <a:outerShdw blurRad="38100" dist="19050" dir="2700000" algn="tl" rotWithShape="0">
                    <a:schemeClr val="dk1">
                      <a:alpha val="40000"/>
                    </a:schemeClr>
                  </a:outerShdw>
                </a:effectLst>
              </a:rPr>
              <a:t>Flux Over used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p:nvPr/>
        </p:nvSpPr>
        <p:spPr>
          <a:xfrm>
            <a:off x="419735" y="154305"/>
            <a:ext cx="6565265" cy="419735"/>
          </a:xfrm>
          <a:prstGeom prst="rect">
            <a:avLst/>
          </a:prstGeom>
          <a:noFill/>
          <a:ln w="9525">
            <a:noFill/>
          </a:ln>
        </p:spPr>
        <p:txBody>
          <a:bodyPr wrap="square">
            <a:spAutoFit/>
          </a:bodyPr>
          <a:lstStyle/>
          <a:p>
            <a:pPr eaLnBrk="0" hangingPunct="0">
              <a:lnSpc>
                <a:spcPct val="89000"/>
              </a:lnSpc>
            </a:pPr>
            <a:r>
              <a:rPr sz="2400" dirty="0">
                <a:ln/>
                <a:solidFill>
                  <a:schemeClr val="tx1"/>
                </a:solidFill>
                <a:effectLst>
                  <a:outerShdw blurRad="38100" dist="19050" dir="2700000" algn="tl" rotWithShape="0">
                    <a:schemeClr val="dk1">
                      <a:alpha val="40000"/>
                    </a:schemeClr>
                  </a:outerShdw>
                </a:effectLst>
                <a:latin typeface="+mj-ea"/>
                <a:cs typeface="+mj-ea"/>
              </a:rPr>
              <a:t>Quality Inspection</a:t>
            </a:r>
          </a:p>
        </p:txBody>
      </p:sp>
      <p:sp>
        <p:nvSpPr>
          <p:cNvPr id="27652" name="Rectangle 5"/>
          <p:cNvSpPr/>
          <p:nvPr/>
        </p:nvSpPr>
        <p:spPr>
          <a:xfrm>
            <a:off x="663575" y="574040"/>
            <a:ext cx="7632700" cy="1014730"/>
          </a:xfrm>
          <a:prstGeom prst="rect">
            <a:avLst/>
          </a:prstGeom>
          <a:noFill/>
          <a:ln w="9525">
            <a:noFill/>
          </a:ln>
        </p:spPr>
        <p:txBody>
          <a:bodyPr anchor="ctr">
            <a:spAutoFit/>
          </a:bodyPr>
          <a:lstStyle/>
          <a:p>
            <a:pPr algn="just" eaLnBrk="0" hangingPunct="0">
              <a:lnSpc>
                <a:spcPct val="150000"/>
              </a:lnSpc>
            </a:pPr>
            <a:r>
              <a:rPr sz="2000" dirty="0">
                <a:ln/>
                <a:solidFill>
                  <a:schemeClr val="tx1"/>
                </a:solidFill>
                <a:effectLst>
                  <a:outerShdw blurRad="38100" dist="19050" dir="2700000" algn="tl" rotWithShape="0">
                    <a:schemeClr val="dk1">
                      <a:alpha val="40000"/>
                    </a:schemeClr>
                  </a:outerShdw>
                </a:effectLst>
                <a:latin typeface="+mn-ea"/>
                <a:cs typeface="+mn-ea"/>
              </a:rPr>
              <a:t>Record results and determine whether the inspected material fulfills the quality requirements.</a:t>
            </a:r>
          </a:p>
        </p:txBody>
      </p:sp>
      <p:sp>
        <p:nvSpPr>
          <p:cNvPr id="27653" name="Slide Number Placeholder 9"/>
          <p:cNvSpPr txBox="1"/>
          <p:nvPr/>
        </p:nvSpPr>
        <p:spPr>
          <a:xfrm>
            <a:off x="8040688" y="6356350"/>
            <a:ext cx="2133600" cy="365125"/>
          </a:xfrm>
          <a:prstGeom prst="rect">
            <a:avLst/>
          </a:prstGeom>
          <a:noFill/>
          <a:ln w="9525">
            <a:noFill/>
          </a:ln>
        </p:spPr>
        <p:txBody>
          <a:bodyPr anchor="ctr"/>
          <a:lstStyle/>
          <a:p>
            <a:pPr algn="r"/>
            <a:fld id="{9A0DB2DC-4C9A-4742-B13C-FB6460FD3503}" type="slidenum">
              <a:rPr lang="en-US" sz="1200" dirty="0">
                <a:solidFill>
                  <a:srgbClr val="898989"/>
                </a:solidFill>
                <a:latin typeface="Arial" panose="020B0604020202020204" pitchFamily="34" charset="0"/>
              </a:rPr>
              <a:t>12</a:t>
            </a:fld>
            <a:endParaRPr lang="en-US" sz="1200" dirty="0">
              <a:solidFill>
                <a:srgbClr val="898989"/>
              </a:solidFill>
              <a:latin typeface="Arial" panose="020B0604020202020204" pitchFamily="34" charset="0"/>
            </a:endParaRPr>
          </a:p>
        </p:txBody>
      </p:sp>
      <p:pic>
        <p:nvPicPr>
          <p:cNvPr id="27654" name="Picture 448"/>
          <p:cNvPicPr>
            <a:picLocks noChangeAspect="1"/>
          </p:cNvPicPr>
          <p:nvPr/>
        </p:nvPicPr>
        <p:blipFill>
          <a:blip r:embed="rId2"/>
          <a:stretch>
            <a:fillRect/>
          </a:stretch>
        </p:blipFill>
        <p:spPr>
          <a:xfrm>
            <a:off x="3287713" y="2024063"/>
            <a:ext cx="5545137" cy="378142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p:nvPr/>
        </p:nvSpPr>
        <p:spPr>
          <a:xfrm>
            <a:off x="305753" y="316548"/>
            <a:ext cx="6551612" cy="419735"/>
          </a:xfrm>
          <a:prstGeom prst="rect">
            <a:avLst/>
          </a:prstGeom>
          <a:noFill/>
          <a:ln w="9525">
            <a:noFill/>
          </a:ln>
        </p:spPr>
        <p:txBody>
          <a:bodyPr>
            <a:spAutoFit/>
          </a:bodyPr>
          <a:lstStyle/>
          <a:p>
            <a:pPr eaLnBrk="0" hangingPunct="0">
              <a:lnSpc>
                <a:spcPct val="89000"/>
              </a:lnSpc>
            </a:pPr>
            <a:r>
              <a:rPr sz="2400" dirty="0">
                <a:ln/>
                <a:solidFill>
                  <a:schemeClr val="tx1"/>
                </a:solidFill>
                <a:effectLst>
                  <a:outerShdw blurRad="38100" dist="19050" dir="2700000" algn="tl" rotWithShape="0">
                    <a:schemeClr val="dk1">
                      <a:alpha val="40000"/>
                    </a:schemeClr>
                  </a:outerShdw>
                </a:effectLst>
                <a:latin typeface="+mj-ea"/>
                <a:cs typeface="+mj-ea"/>
              </a:rPr>
              <a:t>Quality Inspection</a:t>
            </a:r>
          </a:p>
        </p:txBody>
      </p:sp>
      <p:sp>
        <p:nvSpPr>
          <p:cNvPr id="28676" name="Slide Number Placeholder 9"/>
          <p:cNvSpPr txBox="1"/>
          <p:nvPr/>
        </p:nvSpPr>
        <p:spPr>
          <a:xfrm>
            <a:off x="8040688" y="6356350"/>
            <a:ext cx="2133600" cy="365125"/>
          </a:xfrm>
          <a:prstGeom prst="rect">
            <a:avLst/>
          </a:prstGeom>
          <a:noFill/>
          <a:ln w="9525">
            <a:noFill/>
          </a:ln>
        </p:spPr>
        <p:txBody>
          <a:bodyPr anchor="ctr"/>
          <a:lstStyle/>
          <a:p>
            <a:pPr algn="r"/>
            <a:fld id="{9A0DB2DC-4C9A-4742-B13C-FB6460FD3503}" type="slidenum">
              <a:rPr lang="en-US" sz="1200" dirty="0">
                <a:solidFill>
                  <a:srgbClr val="898989"/>
                </a:solidFill>
                <a:latin typeface="Arial" panose="020B0604020202020204" pitchFamily="34" charset="0"/>
              </a:rPr>
              <a:t>13</a:t>
            </a:fld>
            <a:endParaRPr lang="en-US" sz="1200" dirty="0">
              <a:solidFill>
                <a:srgbClr val="898989"/>
              </a:solidFill>
              <a:latin typeface="Arial" panose="020B0604020202020204" pitchFamily="34" charset="0"/>
            </a:endParaRPr>
          </a:p>
        </p:txBody>
      </p:sp>
      <p:grpSp>
        <p:nvGrpSpPr>
          <p:cNvPr id="28677" name="Group 729"/>
          <p:cNvGrpSpPr/>
          <p:nvPr/>
        </p:nvGrpSpPr>
        <p:grpSpPr>
          <a:xfrm>
            <a:off x="1081088" y="1313180"/>
            <a:ext cx="8396288" cy="4230688"/>
            <a:chOff x="171" y="912"/>
            <a:chExt cx="5289" cy="2665"/>
          </a:xfrm>
        </p:grpSpPr>
        <p:sp>
          <p:nvSpPr>
            <p:cNvPr id="28678" name="Rectangle 573"/>
            <p:cNvSpPr/>
            <p:nvPr/>
          </p:nvSpPr>
          <p:spPr>
            <a:xfrm>
              <a:off x="302" y="998"/>
              <a:ext cx="642" cy="279"/>
            </a:xfrm>
            <a:prstGeom prst="rect">
              <a:avLst/>
            </a:prstGeom>
            <a:noFill/>
            <a:ln w="9525">
              <a:noFill/>
            </a:ln>
          </p:spPr>
          <p:txBody>
            <a:bodyPr/>
            <a:lstStyle/>
            <a:p>
              <a:endParaRPr dirty="0">
                <a:latin typeface="Arial" panose="020B0604020202020204" pitchFamily="34" charset="0"/>
              </a:endParaRPr>
            </a:p>
          </p:txBody>
        </p:sp>
        <p:sp>
          <p:nvSpPr>
            <p:cNvPr id="28679" name="Rectangle 574"/>
            <p:cNvSpPr/>
            <p:nvPr/>
          </p:nvSpPr>
          <p:spPr>
            <a:xfrm>
              <a:off x="171" y="991"/>
              <a:ext cx="849" cy="196"/>
            </a:xfrm>
            <a:prstGeom prst="rect">
              <a:avLst/>
            </a:prstGeom>
            <a:noFill/>
            <a:ln w="9525">
              <a:noFill/>
            </a:ln>
          </p:spPr>
          <p:txBody>
            <a:bodyPr wrap="none" lIns="0" tIns="0" rIns="0" bIns="0">
              <a:spAutoFit/>
            </a:bodyPr>
            <a:lstStyle/>
            <a:p>
              <a:pPr algn="r" rtl="1">
                <a:spcBef>
                  <a:spcPct val="30000"/>
                </a:spcBef>
              </a:pPr>
              <a:r>
                <a:rPr dirty="0">
                  <a:solidFill>
                    <a:srgbClr val="000000"/>
                  </a:solidFill>
                  <a:latin typeface="Arial" panose="020B0604020202020204" pitchFamily="34" charset="0"/>
                  <a:ea typeface="Arial Unicode MS" panose="020B0604020202020204" pitchFamily="34" charset="-128"/>
                </a:rPr>
                <a:t>Pur. Goods</a:t>
              </a:r>
              <a:endParaRPr b="0" dirty="0">
                <a:latin typeface="Arial" panose="020B0604020202020204" pitchFamily="34" charset="0"/>
                <a:ea typeface="Arial Unicode MS" panose="020B0604020202020204" pitchFamily="34" charset="-128"/>
              </a:endParaRPr>
            </a:p>
          </p:txBody>
        </p:sp>
        <p:sp>
          <p:nvSpPr>
            <p:cNvPr id="28680" name="Rectangle 575"/>
            <p:cNvSpPr/>
            <p:nvPr/>
          </p:nvSpPr>
          <p:spPr>
            <a:xfrm>
              <a:off x="377" y="1129"/>
              <a:ext cx="528" cy="196"/>
            </a:xfrm>
            <a:prstGeom prst="rect">
              <a:avLst/>
            </a:prstGeom>
            <a:noFill/>
            <a:ln w="9525">
              <a:noFill/>
            </a:ln>
          </p:spPr>
          <p:txBody>
            <a:bodyPr wrap="none" lIns="0" tIns="0" rIns="0" bIns="0">
              <a:spAutoFit/>
            </a:bodyPr>
            <a:lstStyle/>
            <a:p>
              <a:pPr algn="r" rtl="1">
                <a:spcBef>
                  <a:spcPct val="30000"/>
                </a:spcBef>
              </a:pPr>
              <a:r>
                <a:rPr dirty="0">
                  <a:solidFill>
                    <a:srgbClr val="000000"/>
                  </a:solidFill>
                  <a:ea typeface="Arial Unicode MS" panose="020B0604020202020204" pitchFamily="34" charset="-128"/>
                  <a:cs typeface="+mn-lt"/>
                </a:rPr>
                <a:t>Receipt</a:t>
              </a:r>
              <a:endParaRPr b="0" dirty="0">
                <a:ea typeface="Arial Unicode MS" panose="020B0604020202020204" pitchFamily="34" charset="-128"/>
                <a:cs typeface="+mn-lt"/>
              </a:endParaRPr>
            </a:p>
          </p:txBody>
        </p:sp>
        <p:sp>
          <p:nvSpPr>
            <p:cNvPr id="28681" name="Rectangle 576"/>
            <p:cNvSpPr/>
            <p:nvPr/>
          </p:nvSpPr>
          <p:spPr>
            <a:xfrm>
              <a:off x="284" y="1515"/>
              <a:ext cx="678" cy="279"/>
            </a:xfrm>
            <a:prstGeom prst="rect">
              <a:avLst/>
            </a:prstGeom>
            <a:noFill/>
            <a:ln w="9525">
              <a:noFill/>
            </a:ln>
          </p:spPr>
          <p:txBody>
            <a:bodyPr/>
            <a:lstStyle/>
            <a:p>
              <a:endParaRPr dirty="0">
                <a:latin typeface="Arial" panose="020B0604020202020204" pitchFamily="34" charset="0"/>
              </a:endParaRPr>
            </a:p>
          </p:txBody>
        </p:sp>
        <p:sp>
          <p:nvSpPr>
            <p:cNvPr id="28682" name="Rectangle 577"/>
            <p:cNvSpPr/>
            <p:nvPr/>
          </p:nvSpPr>
          <p:spPr>
            <a:xfrm>
              <a:off x="209" y="1509"/>
              <a:ext cx="813" cy="196"/>
            </a:xfrm>
            <a:prstGeom prst="rect">
              <a:avLst/>
            </a:prstGeom>
            <a:noFill/>
            <a:ln w="9525">
              <a:noFill/>
            </a:ln>
          </p:spPr>
          <p:txBody>
            <a:bodyPr wrap="none" lIns="0" tIns="0" rIns="0" bIns="0">
              <a:spAutoFit/>
            </a:bodyPr>
            <a:lstStyle/>
            <a:p>
              <a:pPr algn="r" rtl="1">
                <a:spcBef>
                  <a:spcPct val="30000"/>
                </a:spcBef>
              </a:pPr>
              <a:r>
                <a:rPr dirty="0">
                  <a:solidFill>
                    <a:srgbClr val="000000"/>
                  </a:solidFill>
                  <a:latin typeface="Arial" panose="020B0604020202020204" pitchFamily="34" charset="0"/>
                  <a:ea typeface="Arial Unicode MS" panose="020B0604020202020204" pitchFamily="34" charset="-128"/>
                </a:rPr>
                <a:t>Production</a:t>
              </a:r>
              <a:endParaRPr b="0" dirty="0">
                <a:latin typeface="Arial" panose="020B0604020202020204" pitchFamily="34" charset="0"/>
                <a:ea typeface="Arial Unicode MS" panose="020B0604020202020204" pitchFamily="34" charset="-128"/>
              </a:endParaRPr>
            </a:p>
          </p:txBody>
        </p:sp>
        <p:sp>
          <p:nvSpPr>
            <p:cNvPr id="28683" name="Rectangle 578"/>
            <p:cNvSpPr/>
            <p:nvPr/>
          </p:nvSpPr>
          <p:spPr>
            <a:xfrm>
              <a:off x="433" y="1646"/>
              <a:ext cx="415" cy="196"/>
            </a:xfrm>
            <a:prstGeom prst="rect">
              <a:avLst/>
            </a:prstGeom>
            <a:noFill/>
            <a:ln w="9525">
              <a:noFill/>
            </a:ln>
          </p:spPr>
          <p:txBody>
            <a:bodyPr wrap="none" lIns="0" tIns="0" rIns="0" bIns="0">
              <a:spAutoFit/>
            </a:bodyPr>
            <a:lstStyle/>
            <a:p>
              <a:pPr algn="r" rtl="1">
                <a:spcBef>
                  <a:spcPct val="30000"/>
                </a:spcBef>
              </a:pPr>
              <a:r>
                <a:rPr dirty="0">
                  <a:solidFill>
                    <a:srgbClr val="000000"/>
                  </a:solidFill>
                  <a:latin typeface="Arial" panose="020B0604020202020204" pitchFamily="34" charset="0"/>
                  <a:ea typeface="Arial Unicode MS" panose="020B0604020202020204" pitchFamily="34" charset="-128"/>
                </a:rPr>
                <a:t>order</a:t>
              </a:r>
              <a:endParaRPr b="0" dirty="0">
                <a:latin typeface="Arial" panose="020B0604020202020204" pitchFamily="34" charset="0"/>
                <a:ea typeface="Arial Unicode MS" panose="020B0604020202020204" pitchFamily="34" charset="-128"/>
              </a:endParaRPr>
            </a:p>
          </p:txBody>
        </p:sp>
        <p:sp>
          <p:nvSpPr>
            <p:cNvPr id="28684" name="Rectangle 579"/>
            <p:cNvSpPr/>
            <p:nvPr/>
          </p:nvSpPr>
          <p:spPr>
            <a:xfrm>
              <a:off x="268" y="2090"/>
              <a:ext cx="706" cy="280"/>
            </a:xfrm>
            <a:prstGeom prst="rect">
              <a:avLst/>
            </a:prstGeom>
            <a:noFill/>
            <a:ln w="9525">
              <a:noFill/>
            </a:ln>
          </p:spPr>
          <p:txBody>
            <a:bodyPr/>
            <a:lstStyle/>
            <a:p>
              <a:endParaRPr dirty="0">
                <a:latin typeface="Arial" panose="020B0604020202020204" pitchFamily="34" charset="0"/>
              </a:endParaRPr>
            </a:p>
          </p:txBody>
        </p:sp>
        <p:sp>
          <p:nvSpPr>
            <p:cNvPr id="28685" name="Rectangle 580"/>
            <p:cNvSpPr/>
            <p:nvPr/>
          </p:nvSpPr>
          <p:spPr>
            <a:xfrm>
              <a:off x="349" y="2084"/>
              <a:ext cx="515" cy="196"/>
            </a:xfrm>
            <a:prstGeom prst="rect">
              <a:avLst/>
            </a:prstGeom>
            <a:noFill/>
            <a:ln w="9525">
              <a:noFill/>
            </a:ln>
          </p:spPr>
          <p:txBody>
            <a:bodyPr wrap="none" lIns="0" tIns="0" rIns="0" bIns="0">
              <a:spAutoFit/>
            </a:bodyPr>
            <a:lstStyle/>
            <a:p>
              <a:pPr algn="r" rtl="1">
                <a:spcBef>
                  <a:spcPct val="30000"/>
                </a:spcBef>
              </a:pPr>
              <a:r>
                <a:rPr dirty="0">
                  <a:solidFill>
                    <a:srgbClr val="000000"/>
                  </a:solidFill>
                  <a:latin typeface="Arial" panose="020B0604020202020204" pitchFamily="34" charset="0"/>
                  <a:ea typeface="Arial Unicode MS" panose="020B0604020202020204" pitchFamily="34" charset="-128"/>
                </a:rPr>
                <a:t>Goods</a:t>
              </a:r>
              <a:endParaRPr b="0" dirty="0">
                <a:latin typeface="Arial" panose="020B0604020202020204" pitchFamily="34" charset="0"/>
                <a:ea typeface="Arial Unicode MS" panose="020B0604020202020204" pitchFamily="34" charset="-128"/>
              </a:endParaRPr>
            </a:p>
          </p:txBody>
        </p:sp>
        <p:sp>
          <p:nvSpPr>
            <p:cNvPr id="28686" name="Rectangle 581"/>
            <p:cNvSpPr/>
            <p:nvPr/>
          </p:nvSpPr>
          <p:spPr>
            <a:xfrm>
              <a:off x="431" y="2222"/>
              <a:ext cx="415" cy="196"/>
            </a:xfrm>
            <a:prstGeom prst="rect">
              <a:avLst/>
            </a:prstGeom>
            <a:noFill/>
            <a:ln w="9525">
              <a:noFill/>
            </a:ln>
          </p:spPr>
          <p:txBody>
            <a:bodyPr wrap="none" lIns="0" tIns="0" rIns="0" bIns="0">
              <a:spAutoFit/>
            </a:bodyPr>
            <a:lstStyle/>
            <a:p>
              <a:pPr algn="r" rtl="1">
                <a:spcBef>
                  <a:spcPct val="30000"/>
                </a:spcBef>
              </a:pPr>
              <a:r>
                <a:rPr dirty="0">
                  <a:solidFill>
                    <a:srgbClr val="000000"/>
                  </a:solidFill>
                  <a:latin typeface="Arial" panose="020B0604020202020204" pitchFamily="34" charset="0"/>
                  <a:ea typeface="Arial Unicode MS" panose="020B0604020202020204" pitchFamily="34" charset="-128"/>
                </a:rPr>
                <a:t>issue</a:t>
              </a:r>
              <a:endParaRPr b="0" dirty="0">
                <a:latin typeface="Arial" panose="020B0604020202020204" pitchFamily="34" charset="0"/>
                <a:ea typeface="Arial Unicode MS" panose="020B0604020202020204" pitchFamily="34" charset="-128"/>
              </a:endParaRPr>
            </a:p>
          </p:txBody>
        </p:sp>
        <p:sp>
          <p:nvSpPr>
            <p:cNvPr id="28687" name="Rectangle 582"/>
            <p:cNvSpPr/>
            <p:nvPr/>
          </p:nvSpPr>
          <p:spPr>
            <a:xfrm>
              <a:off x="372" y="2617"/>
              <a:ext cx="500" cy="156"/>
            </a:xfrm>
            <a:prstGeom prst="rect">
              <a:avLst/>
            </a:prstGeom>
            <a:noFill/>
            <a:ln w="9525">
              <a:noFill/>
            </a:ln>
          </p:spPr>
          <p:txBody>
            <a:bodyPr/>
            <a:lstStyle/>
            <a:p>
              <a:endParaRPr dirty="0">
                <a:latin typeface="Arial" panose="020B0604020202020204" pitchFamily="34" charset="0"/>
              </a:endParaRPr>
            </a:p>
          </p:txBody>
        </p:sp>
        <p:sp>
          <p:nvSpPr>
            <p:cNvPr id="28688" name="Rectangle 583"/>
            <p:cNvSpPr/>
            <p:nvPr/>
          </p:nvSpPr>
          <p:spPr>
            <a:xfrm>
              <a:off x="308" y="2621"/>
              <a:ext cx="622" cy="196"/>
            </a:xfrm>
            <a:prstGeom prst="rect">
              <a:avLst/>
            </a:prstGeom>
            <a:noFill/>
            <a:ln w="9525">
              <a:noFill/>
            </a:ln>
          </p:spPr>
          <p:txBody>
            <a:bodyPr wrap="none" lIns="0" tIns="0" rIns="0" bIns="0">
              <a:spAutoFit/>
            </a:bodyPr>
            <a:lstStyle/>
            <a:p>
              <a:pPr algn="r" rtl="1">
                <a:spcBef>
                  <a:spcPct val="30000"/>
                </a:spcBef>
              </a:pPr>
              <a:r>
                <a:rPr dirty="0">
                  <a:solidFill>
                    <a:srgbClr val="000000"/>
                  </a:solidFill>
                  <a:latin typeface="Arial" panose="020B0604020202020204" pitchFamily="34" charset="0"/>
                  <a:ea typeface="Arial Unicode MS" panose="020B0604020202020204" pitchFamily="34" charset="-128"/>
                </a:rPr>
                <a:t>Delivery</a:t>
              </a:r>
              <a:endParaRPr b="0" dirty="0">
                <a:latin typeface="Arial" panose="020B0604020202020204" pitchFamily="34" charset="0"/>
                <a:ea typeface="Arial Unicode MS" panose="020B0604020202020204" pitchFamily="34" charset="-128"/>
              </a:endParaRPr>
            </a:p>
          </p:txBody>
        </p:sp>
        <p:sp>
          <p:nvSpPr>
            <p:cNvPr id="28689" name="Rectangle 584"/>
            <p:cNvSpPr/>
            <p:nvPr/>
          </p:nvSpPr>
          <p:spPr>
            <a:xfrm>
              <a:off x="400" y="3186"/>
              <a:ext cx="442" cy="309"/>
            </a:xfrm>
            <a:prstGeom prst="rect">
              <a:avLst/>
            </a:prstGeom>
            <a:noFill/>
            <a:ln w="9525">
              <a:noFill/>
            </a:ln>
          </p:spPr>
          <p:txBody>
            <a:bodyPr/>
            <a:lstStyle/>
            <a:p>
              <a:endParaRPr dirty="0">
                <a:latin typeface="Arial" panose="020B0604020202020204" pitchFamily="34" charset="0"/>
              </a:endParaRPr>
            </a:p>
          </p:txBody>
        </p:sp>
        <p:sp>
          <p:nvSpPr>
            <p:cNvPr id="28690" name="Rectangle 585"/>
            <p:cNvSpPr/>
            <p:nvPr/>
          </p:nvSpPr>
          <p:spPr>
            <a:xfrm>
              <a:off x="335" y="3190"/>
              <a:ext cx="569" cy="196"/>
            </a:xfrm>
            <a:prstGeom prst="rect">
              <a:avLst/>
            </a:prstGeom>
            <a:noFill/>
            <a:ln w="9525">
              <a:noFill/>
            </a:ln>
          </p:spPr>
          <p:txBody>
            <a:bodyPr wrap="none" lIns="0" tIns="0" rIns="0" bIns="0">
              <a:spAutoFit/>
            </a:bodyPr>
            <a:lstStyle/>
            <a:p>
              <a:pPr algn="r" rtl="1">
                <a:spcBef>
                  <a:spcPct val="30000"/>
                </a:spcBef>
              </a:pPr>
              <a:r>
                <a:rPr dirty="0">
                  <a:solidFill>
                    <a:srgbClr val="000000"/>
                  </a:solidFill>
                  <a:latin typeface="Arial" panose="020B0604020202020204" pitchFamily="34" charset="0"/>
                  <a:ea typeface="Arial Unicode MS" panose="020B0604020202020204" pitchFamily="34" charset="-128"/>
                </a:rPr>
                <a:t>Manual</a:t>
              </a:r>
              <a:endParaRPr b="0" dirty="0">
                <a:latin typeface="Arial" panose="020B0604020202020204" pitchFamily="34" charset="0"/>
                <a:ea typeface="Arial Unicode MS" panose="020B0604020202020204" pitchFamily="34" charset="-128"/>
              </a:endParaRPr>
            </a:p>
          </p:txBody>
        </p:sp>
        <p:grpSp>
          <p:nvGrpSpPr>
            <p:cNvPr id="28691" name="Group 728"/>
            <p:cNvGrpSpPr/>
            <p:nvPr/>
          </p:nvGrpSpPr>
          <p:grpSpPr>
            <a:xfrm>
              <a:off x="1144" y="912"/>
              <a:ext cx="4316" cy="2665"/>
              <a:chOff x="1144" y="912"/>
              <a:chExt cx="4316" cy="2665"/>
            </a:xfrm>
          </p:grpSpPr>
          <p:sp>
            <p:nvSpPr>
              <p:cNvPr id="28692" name="Rectangle 8"/>
              <p:cNvSpPr/>
              <p:nvPr/>
            </p:nvSpPr>
            <p:spPr>
              <a:xfrm>
                <a:off x="1144" y="912"/>
                <a:ext cx="864" cy="471"/>
              </a:xfrm>
              <a:prstGeom prst="rect">
                <a:avLst/>
              </a:prstGeom>
              <a:solidFill>
                <a:srgbClr val="B8C4EB"/>
              </a:solidFill>
              <a:ln w="9525">
                <a:noFill/>
              </a:ln>
            </p:spPr>
            <p:txBody>
              <a:bodyPr/>
              <a:lstStyle/>
              <a:p>
                <a:endParaRPr dirty="0">
                  <a:latin typeface="Arial" panose="020B0604020202020204" pitchFamily="34" charset="0"/>
                </a:endParaRPr>
              </a:p>
            </p:txBody>
          </p:sp>
          <p:sp>
            <p:nvSpPr>
              <p:cNvPr id="28693" name="Rectangle 9"/>
              <p:cNvSpPr/>
              <p:nvPr/>
            </p:nvSpPr>
            <p:spPr>
              <a:xfrm>
                <a:off x="1160" y="928"/>
                <a:ext cx="864" cy="471"/>
              </a:xfrm>
              <a:prstGeom prst="rect">
                <a:avLst/>
              </a:prstGeom>
              <a:solidFill>
                <a:srgbClr val="525E85"/>
              </a:solidFill>
              <a:ln w="9525">
                <a:noFill/>
              </a:ln>
            </p:spPr>
            <p:txBody>
              <a:bodyPr/>
              <a:lstStyle/>
              <a:p>
                <a:endParaRPr dirty="0">
                  <a:latin typeface="Arial" panose="020B0604020202020204" pitchFamily="34" charset="0"/>
                </a:endParaRPr>
              </a:p>
            </p:txBody>
          </p:sp>
          <p:sp>
            <p:nvSpPr>
              <p:cNvPr id="28694" name="Rectangle 10"/>
              <p:cNvSpPr/>
              <p:nvPr/>
            </p:nvSpPr>
            <p:spPr>
              <a:xfrm>
                <a:off x="1152" y="920"/>
                <a:ext cx="864" cy="471"/>
              </a:xfrm>
              <a:prstGeom prst="rect">
                <a:avLst/>
              </a:prstGeom>
              <a:solidFill>
                <a:srgbClr val="899DDD"/>
              </a:solidFill>
              <a:ln w="9525">
                <a:noFill/>
              </a:ln>
            </p:spPr>
            <p:txBody>
              <a:bodyPr/>
              <a:lstStyle/>
              <a:p>
                <a:endParaRPr dirty="0">
                  <a:latin typeface="Arial" panose="020B0604020202020204" pitchFamily="34" charset="0"/>
                </a:endParaRPr>
              </a:p>
            </p:txBody>
          </p:sp>
          <p:sp>
            <p:nvSpPr>
              <p:cNvPr id="28695" name="Freeform 11"/>
              <p:cNvSpPr/>
              <p:nvPr/>
            </p:nvSpPr>
            <p:spPr>
              <a:xfrm>
                <a:off x="1292" y="1191"/>
                <a:ext cx="240" cy="14"/>
              </a:xfrm>
              <a:custGeom>
                <a:avLst/>
                <a:gdLst>
                  <a:gd name="txL" fmla="*/ 0 w 240"/>
                  <a:gd name="txT" fmla="*/ 0 h 14"/>
                  <a:gd name="txR" fmla="*/ 240 w 240"/>
                  <a:gd name="txB" fmla="*/ 14 h 14"/>
                </a:gdLst>
                <a:ahLst/>
                <a:cxnLst>
                  <a:cxn ang="0">
                    <a:pos x="0" y="10"/>
                  </a:cxn>
                  <a:cxn ang="0">
                    <a:pos x="172" y="0"/>
                  </a:cxn>
                  <a:cxn ang="0">
                    <a:pos x="240" y="0"/>
                  </a:cxn>
                  <a:cxn ang="0">
                    <a:pos x="104" y="14"/>
                  </a:cxn>
                  <a:cxn ang="0">
                    <a:pos x="0" y="10"/>
                  </a:cxn>
                </a:cxnLst>
                <a:rect l="txL" t="txT" r="txR" b="txB"/>
                <a:pathLst>
                  <a:path w="240" h="14">
                    <a:moveTo>
                      <a:pt x="0" y="10"/>
                    </a:moveTo>
                    <a:lnTo>
                      <a:pt x="172" y="0"/>
                    </a:lnTo>
                    <a:lnTo>
                      <a:pt x="240" y="0"/>
                    </a:lnTo>
                    <a:lnTo>
                      <a:pt x="104" y="14"/>
                    </a:lnTo>
                    <a:lnTo>
                      <a:pt x="0" y="10"/>
                    </a:lnTo>
                    <a:close/>
                  </a:path>
                </a:pathLst>
              </a:custGeom>
              <a:solidFill>
                <a:srgbClr val="8CF4EA">
                  <a:alpha val="100000"/>
                </a:srgbClr>
              </a:solidFill>
              <a:ln w="9525">
                <a:noFill/>
              </a:ln>
            </p:spPr>
            <p:txBody>
              <a:bodyPr/>
              <a:lstStyle/>
              <a:p>
                <a:endParaRPr lang="en-US"/>
              </a:p>
            </p:txBody>
          </p:sp>
          <p:sp>
            <p:nvSpPr>
              <p:cNvPr id="28696" name="Freeform 12"/>
              <p:cNvSpPr/>
              <p:nvPr/>
            </p:nvSpPr>
            <p:spPr>
              <a:xfrm>
                <a:off x="1360" y="1273"/>
                <a:ext cx="84" cy="46"/>
              </a:xfrm>
              <a:custGeom>
                <a:avLst/>
                <a:gdLst>
                  <a:gd name="txL" fmla="*/ 0 w 84"/>
                  <a:gd name="txT" fmla="*/ 0 h 46"/>
                  <a:gd name="txR" fmla="*/ 84 w 84"/>
                  <a:gd name="txB" fmla="*/ 46 h 46"/>
                </a:gdLst>
                <a:ahLst/>
                <a:cxnLst>
                  <a:cxn ang="0">
                    <a:pos x="0" y="46"/>
                  </a:cxn>
                  <a:cxn ang="0">
                    <a:pos x="84" y="4"/>
                  </a:cxn>
                  <a:cxn ang="0">
                    <a:pos x="20" y="0"/>
                  </a:cxn>
                  <a:cxn ang="0">
                    <a:pos x="12" y="22"/>
                  </a:cxn>
                  <a:cxn ang="0">
                    <a:pos x="0" y="46"/>
                  </a:cxn>
                </a:cxnLst>
                <a:rect l="txL" t="txT" r="txR" b="txB"/>
                <a:pathLst>
                  <a:path w="84" h="46">
                    <a:moveTo>
                      <a:pt x="0" y="46"/>
                    </a:moveTo>
                    <a:lnTo>
                      <a:pt x="84" y="4"/>
                    </a:lnTo>
                    <a:lnTo>
                      <a:pt x="20" y="0"/>
                    </a:lnTo>
                    <a:lnTo>
                      <a:pt x="12" y="22"/>
                    </a:lnTo>
                    <a:lnTo>
                      <a:pt x="0" y="46"/>
                    </a:lnTo>
                    <a:close/>
                  </a:path>
                </a:pathLst>
              </a:custGeom>
              <a:solidFill>
                <a:srgbClr val="676767">
                  <a:alpha val="100000"/>
                </a:srgbClr>
              </a:solidFill>
              <a:ln w="9525">
                <a:noFill/>
              </a:ln>
            </p:spPr>
            <p:txBody>
              <a:bodyPr/>
              <a:lstStyle/>
              <a:p>
                <a:endParaRPr lang="en-US"/>
              </a:p>
            </p:txBody>
          </p:sp>
          <p:sp>
            <p:nvSpPr>
              <p:cNvPr id="28697" name="Freeform 13"/>
              <p:cNvSpPr/>
              <p:nvPr/>
            </p:nvSpPr>
            <p:spPr>
              <a:xfrm>
                <a:off x="1422" y="1283"/>
                <a:ext cx="16" cy="18"/>
              </a:xfrm>
              <a:custGeom>
                <a:avLst/>
                <a:gdLst>
                  <a:gd name="txL" fmla="*/ 0 w 16"/>
                  <a:gd name="txT" fmla="*/ 0 h 18"/>
                  <a:gd name="txR" fmla="*/ 16 w 16"/>
                  <a:gd name="txB" fmla="*/ 18 h 18"/>
                </a:gdLst>
                <a:ahLst/>
                <a:cxnLst>
                  <a:cxn ang="0">
                    <a:pos x="16" y="0"/>
                  </a:cxn>
                  <a:cxn ang="0">
                    <a:pos x="10" y="16"/>
                  </a:cxn>
                  <a:cxn ang="0">
                    <a:pos x="2" y="18"/>
                  </a:cxn>
                  <a:cxn ang="0">
                    <a:pos x="0" y="12"/>
                  </a:cxn>
                  <a:cxn ang="0">
                    <a:pos x="0" y="8"/>
                  </a:cxn>
                  <a:cxn ang="0">
                    <a:pos x="16" y="0"/>
                  </a:cxn>
                </a:cxnLst>
                <a:rect l="txL" t="txT" r="txR" b="txB"/>
                <a:pathLst>
                  <a:path w="16" h="18">
                    <a:moveTo>
                      <a:pt x="16" y="0"/>
                    </a:moveTo>
                    <a:lnTo>
                      <a:pt x="10" y="16"/>
                    </a:lnTo>
                    <a:lnTo>
                      <a:pt x="2" y="18"/>
                    </a:lnTo>
                    <a:lnTo>
                      <a:pt x="0" y="12"/>
                    </a:lnTo>
                    <a:lnTo>
                      <a:pt x="0" y="8"/>
                    </a:lnTo>
                    <a:lnTo>
                      <a:pt x="16" y="0"/>
                    </a:lnTo>
                    <a:close/>
                  </a:path>
                </a:pathLst>
              </a:custGeom>
              <a:solidFill>
                <a:srgbClr val="676767">
                  <a:alpha val="100000"/>
                </a:srgbClr>
              </a:solidFill>
              <a:ln w="9525">
                <a:noFill/>
              </a:ln>
            </p:spPr>
            <p:txBody>
              <a:bodyPr/>
              <a:lstStyle/>
              <a:p>
                <a:endParaRPr lang="en-US"/>
              </a:p>
            </p:txBody>
          </p:sp>
          <p:sp>
            <p:nvSpPr>
              <p:cNvPr id="28698" name="Freeform 14"/>
              <p:cNvSpPr/>
              <p:nvPr/>
            </p:nvSpPr>
            <p:spPr>
              <a:xfrm>
                <a:off x="1440" y="1277"/>
                <a:ext cx="14" cy="18"/>
              </a:xfrm>
              <a:custGeom>
                <a:avLst/>
                <a:gdLst>
                  <a:gd name="txL" fmla="*/ 0 w 14"/>
                  <a:gd name="txT" fmla="*/ 0 h 18"/>
                  <a:gd name="txR" fmla="*/ 14 w 14"/>
                  <a:gd name="txB" fmla="*/ 18 h 18"/>
                </a:gdLst>
                <a:ahLst/>
                <a:cxnLst>
                  <a:cxn ang="0">
                    <a:pos x="14" y="18"/>
                  </a:cxn>
                  <a:cxn ang="0">
                    <a:pos x="2" y="18"/>
                  </a:cxn>
                  <a:cxn ang="0">
                    <a:pos x="0" y="2"/>
                  </a:cxn>
                  <a:cxn ang="0">
                    <a:pos x="6" y="0"/>
                  </a:cxn>
                  <a:cxn ang="0">
                    <a:pos x="12" y="4"/>
                  </a:cxn>
                  <a:cxn ang="0">
                    <a:pos x="14" y="18"/>
                  </a:cxn>
                </a:cxnLst>
                <a:rect l="txL" t="txT" r="txR" b="txB"/>
                <a:pathLst>
                  <a:path w="14" h="18">
                    <a:moveTo>
                      <a:pt x="14" y="18"/>
                    </a:moveTo>
                    <a:lnTo>
                      <a:pt x="2" y="18"/>
                    </a:lnTo>
                    <a:lnTo>
                      <a:pt x="0" y="2"/>
                    </a:lnTo>
                    <a:lnTo>
                      <a:pt x="6" y="0"/>
                    </a:lnTo>
                    <a:lnTo>
                      <a:pt x="12" y="4"/>
                    </a:lnTo>
                    <a:lnTo>
                      <a:pt x="14" y="18"/>
                    </a:lnTo>
                    <a:close/>
                  </a:path>
                </a:pathLst>
              </a:custGeom>
              <a:solidFill>
                <a:srgbClr val="474747">
                  <a:alpha val="100000"/>
                </a:srgbClr>
              </a:solidFill>
              <a:ln w="9525">
                <a:noFill/>
              </a:ln>
            </p:spPr>
            <p:txBody>
              <a:bodyPr/>
              <a:lstStyle/>
              <a:p>
                <a:endParaRPr lang="en-US"/>
              </a:p>
            </p:txBody>
          </p:sp>
          <p:sp>
            <p:nvSpPr>
              <p:cNvPr id="28699" name="Freeform 15"/>
              <p:cNvSpPr/>
              <p:nvPr/>
            </p:nvSpPr>
            <p:spPr>
              <a:xfrm>
                <a:off x="1424" y="1295"/>
                <a:ext cx="14" cy="22"/>
              </a:xfrm>
              <a:custGeom>
                <a:avLst/>
                <a:gdLst>
                  <a:gd name="txL" fmla="*/ 0 w 14"/>
                  <a:gd name="txT" fmla="*/ 0 h 22"/>
                  <a:gd name="txR" fmla="*/ 14 w 14"/>
                  <a:gd name="txB" fmla="*/ 22 h 22"/>
                </a:gdLst>
                <a:ahLst/>
                <a:cxnLst>
                  <a:cxn ang="0">
                    <a:pos x="14" y="22"/>
                  </a:cxn>
                  <a:cxn ang="0">
                    <a:pos x="4" y="20"/>
                  </a:cxn>
                  <a:cxn ang="0">
                    <a:pos x="2" y="16"/>
                  </a:cxn>
                  <a:cxn ang="0">
                    <a:pos x="0" y="12"/>
                  </a:cxn>
                  <a:cxn ang="0">
                    <a:pos x="0" y="10"/>
                  </a:cxn>
                  <a:cxn ang="0">
                    <a:pos x="0" y="6"/>
                  </a:cxn>
                  <a:cxn ang="0">
                    <a:pos x="12" y="0"/>
                  </a:cxn>
                  <a:cxn ang="0">
                    <a:pos x="14" y="22"/>
                  </a:cxn>
                </a:cxnLst>
                <a:rect l="txL" t="txT" r="txR" b="txB"/>
                <a:pathLst>
                  <a:path w="14" h="22">
                    <a:moveTo>
                      <a:pt x="14" y="22"/>
                    </a:moveTo>
                    <a:lnTo>
                      <a:pt x="4" y="20"/>
                    </a:lnTo>
                    <a:lnTo>
                      <a:pt x="2" y="16"/>
                    </a:lnTo>
                    <a:lnTo>
                      <a:pt x="0" y="12"/>
                    </a:lnTo>
                    <a:lnTo>
                      <a:pt x="0" y="10"/>
                    </a:lnTo>
                    <a:lnTo>
                      <a:pt x="0" y="6"/>
                    </a:lnTo>
                    <a:lnTo>
                      <a:pt x="12" y="0"/>
                    </a:lnTo>
                    <a:lnTo>
                      <a:pt x="14" y="22"/>
                    </a:lnTo>
                    <a:close/>
                  </a:path>
                </a:pathLst>
              </a:custGeom>
              <a:solidFill>
                <a:srgbClr val="474747">
                  <a:alpha val="100000"/>
                </a:srgbClr>
              </a:solidFill>
              <a:ln w="9525">
                <a:noFill/>
              </a:ln>
            </p:spPr>
            <p:txBody>
              <a:bodyPr/>
              <a:lstStyle/>
              <a:p>
                <a:endParaRPr lang="en-US"/>
              </a:p>
            </p:txBody>
          </p:sp>
          <p:sp>
            <p:nvSpPr>
              <p:cNvPr id="28700" name="Freeform 16"/>
              <p:cNvSpPr/>
              <p:nvPr/>
            </p:nvSpPr>
            <p:spPr>
              <a:xfrm>
                <a:off x="1424" y="1295"/>
                <a:ext cx="14" cy="22"/>
              </a:xfrm>
              <a:custGeom>
                <a:avLst/>
                <a:gdLst>
                  <a:gd name="txL" fmla="*/ 0 w 14"/>
                  <a:gd name="txT" fmla="*/ 0 h 22"/>
                  <a:gd name="txR" fmla="*/ 14 w 14"/>
                  <a:gd name="txB" fmla="*/ 22 h 22"/>
                </a:gdLst>
                <a:ahLst/>
                <a:cxnLst>
                  <a:cxn ang="0">
                    <a:pos x="14" y="22"/>
                  </a:cxn>
                  <a:cxn ang="0">
                    <a:pos x="4" y="20"/>
                  </a:cxn>
                  <a:cxn ang="0">
                    <a:pos x="2" y="16"/>
                  </a:cxn>
                  <a:cxn ang="0">
                    <a:pos x="0" y="12"/>
                  </a:cxn>
                  <a:cxn ang="0">
                    <a:pos x="0" y="10"/>
                  </a:cxn>
                  <a:cxn ang="0">
                    <a:pos x="0" y="6"/>
                  </a:cxn>
                  <a:cxn ang="0">
                    <a:pos x="12" y="0"/>
                  </a:cxn>
                  <a:cxn ang="0">
                    <a:pos x="14" y="22"/>
                  </a:cxn>
                </a:cxnLst>
                <a:rect l="txL" t="txT" r="txR" b="txB"/>
                <a:pathLst>
                  <a:path w="14" h="22">
                    <a:moveTo>
                      <a:pt x="14" y="22"/>
                    </a:moveTo>
                    <a:lnTo>
                      <a:pt x="4" y="20"/>
                    </a:lnTo>
                    <a:lnTo>
                      <a:pt x="2" y="16"/>
                    </a:lnTo>
                    <a:lnTo>
                      <a:pt x="0" y="12"/>
                    </a:lnTo>
                    <a:lnTo>
                      <a:pt x="0" y="10"/>
                    </a:lnTo>
                    <a:lnTo>
                      <a:pt x="0" y="6"/>
                    </a:lnTo>
                    <a:lnTo>
                      <a:pt x="12" y="0"/>
                    </a:lnTo>
                    <a:lnTo>
                      <a:pt x="14" y="22"/>
                    </a:lnTo>
                  </a:path>
                </a:pathLst>
              </a:custGeom>
              <a:noFill/>
              <a:ln w="12700" cap="flat" cmpd="sng">
                <a:solidFill>
                  <a:srgbClr val="000000">
                    <a:alpha val="100000"/>
                  </a:srgbClr>
                </a:solidFill>
                <a:prstDash val="solid"/>
                <a:round/>
                <a:headEnd type="none" w="med" len="med"/>
                <a:tailEnd type="none" w="med" len="med"/>
              </a:ln>
            </p:spPr>
            <p:txBody>
              <a:bodyPr/>
              <a:lstStyle/>
              <a:p>
                <a:endParaRPr lang="en-US"/>
              </a:p>
            </p:txBody>
          </p:sp>
          <p:sp>
            <p:nvSpPr>
              <p:cNvPr id="28701" name="Freeform 17"/>
              <p:cNvSpPr/>
              <p:nvPr/>
            </p:nvSpPr>
            <p:spPr>
              <a:xfrm>
                <a:off x="1430" y="1279"/>
                <a:ext cx="18" cy="36"/>
              </a:xfrm>
              <a:custGeom>
                <a:avLst/>
                <a:gdLst>
                  <a:gd name="txL" fmla="*/ 0 w 18"/>
                  <a:gd name="txT" fmla="*/ 0 h 36"/>
                  <a:gd name="txR" fmla="*/ 18 w 18"/>
                  <a:gd name="txB" fmla="*/ 36 h 36"/>
                </a:gdLst>
                <a:ahLst/>
                <a:cxnLst>
                  <a:cxn ang="0">
                    <a:pos x="10" y="0"/>
                  </a:cxn>
                  <a:cxn ang="0">
                    <a:pos x="6" y="2"/>
                  </a:cxn>
                  <a:cxn ang="0">
                    <a:pos x="2" y="6"/>
                  </a:cxn>
                  <a:cxn ang="0">
                    <a:pos x="0" y="18"/>
                  </a:cxn>
                  <a:cxn ang="0">
                    <a:pos x="0" y="26"/>
                  </a:cxn>
                  <a:cxn ang="0">
                    <a:pos x="2" y="30"/>
                  </a:cxn>
                  <a:cxn ang="0">
                    <a:pos x="4" y="34"/>
                  </a:cxn>
                  <a:cxn ang="0">
                    <a:pos x="8" y="36"/>
                  </a:cxn>
                  <a:cxn ang="0">
                    <a:pos x="12" y="36"/>
                  </a:cxn>
                  <a:cxn ang="0">
                    <a:pos x="14" y="32"/>
                  </a:cxn>
                  <a:cxn ang="0">
                    <a:pos x="18" y="28"/>
                  </a:cxn>
                  <a:cxn ang="0">
                    <a:pos x="18" y="20"/>
                  </a:cxn>
                  <a:cxn ang="0">
                    <a:pos x="18" y="12"/>
                  </a:cxn>
                  <a:cxn ang="0">
                    <a:pos x="16" y="6"/>
                  </a:cxn>
                  <a:cxn ang="0">
                    <a:pos x="14" y="2"/>
                  </a:cxn>
                  <a:cxn ang="0">
                    <a:pos x="10" y="0"/>
                  </a:cxn>
                </a:cxnLst>
                <a:rect l="txL" t="txT" r="txR" b="txB"/>
                <a:pathLst>
                  <a:path w="18" h="36">
                    <a:moveTo>
                      <a:pt x="10" y="0"/>
                    </a:moveTo>
                    <a:lnTo>
                      <a:pt x="6" y="2"/>
                    </a:lnTo>
                    <a:lnTo>
                      <a:pt x="2" y="6"/>
                    </a:lnTo>
                    <a:lnTo>
                      <a:pt x="0" y="18"/>
                    </a:lnTo>
                    <a:lnTo>
                      <a:pt x="0" y="26"/>
                    </a:lnTo>
                    <a:lnTo>
                      <a:pt x="2" y="30"/>
                    </a:lnTo>
                    <a:lnTo>
                      <a:pt x="4" y="34"/>
                    </a:lnTo>
                    <a:lnTo>
                      <a:pt x="8" y="36"/>
                    </a:lnTo>
                    <a:lnTo>
                      <a:pt x="12" y="36"/>
                    </a:lnTo>
                    <a:lnTo>
                      <a:pt x="14" y="32"/>
                    </a:lnTo>
                    <a:lnTo>
                      <a:pt x="18" y="28"/>
                    </a:lnTo>
                    <a:lnTo>
                      <a:pt x="18" y="20"/>
                    </a:lnTo>
                    <a:lnTo>
                      <a:pt x="18" y="12"/>
                    </a:lnTo>
                    <a:lnTo>
                      <a:pt x="16" y="6"/>
                    </a:lnTo>
                    <a:lnTo>
                      <a:pt x="14" y="2"/>
                    </a:lnTo>
                    <a:lnTo>
                      <a:pt x="10" y="0"/>
                    </a:lnTo>
                    <a:close/>
                  </a:path>
                </a:pathLst>
              </a:custGeom>
              <a:solidFill>
                <a:srgbClr val="919191">
                  <a:alpha val="100000"/>
                </a:srgbClr>
              </a:solidFill>
              <a:ln w="9525">
                <a:noFill/>
              </a:ln>
            </p:spPr>
            <p:txBody>
              <a:bodyPr/>
              <a:lstStyle/>
              <a:p>
                <a:endParaRPr lang="en-US"/>
              </a:p>
            </p:txBody>
          </p:sp>
          <p:sp>
            <p:nvSpPr>
              <p:cNvPr id="28702" name="Freeform 18"/>
              <p:cNvSpPr/>
              <p:nvPr/>
            </p:nvSpPr>
            <p:spPr>
              <a:xfrm>
                <a:off x="1400" y="1305"/>
                <a:ext cx="18" cy="24"/>
              </a:xfrm>
              <a:custGeom>
                <a:avLst/>
                <a:gdLst>
                  <a:gd name="txL" fmla="*/ 0 w 18"/>
                  <a:gd name="txT" fmla="*/ 0 h 24"/>
                  <a:gd name="txR" fmla="*/ 18 w 18"/>
                  <a:gd name="txB" fmla="*/ 24 h 24"/>
                </a:gdLst>
                <a:ahLst/>
                <a:cxnLst>
                  <a:cxn ang="0">
                    <a:pos x="18" y="24"/>
                  </a:cxn>
                  <a:cxn ang="0">
                    <a:pos x="4" y="22"/>
                  </a:cxn>
                  <a:cxn ang="0">
                    <a:pos x="2" y="20"/>
                  </a:cxn>
                  <a:cxn ang="0">
                    <a:pos x="0" y="14"/>
                  </a:cxn>
                  <a:cxn ang="0">
                    <a:pos x="0" y="12"/>
                  </a:cxn>
                  <a:cxn ang="0">
                    <a:pos x="0" y="4"/>
                  </a:cxn>
                  <a:cxn ang="0">
                    <a:pos x="14" y="0"/>
                  </a:cxn>
                  <a:cxn ang="0">
                    <a:pos x="18" y="24"/>
                  </a:cxn>
                </a:cxnLst>
                <a:rect l="txL" t="txT" r="txR" b="txB"/>
                <a:pathLst>
                  <a:path w="18" h="24">
                    <a:moveTo>
                      <a:pt x="18" y="24"/>
                    </a:moveTo>
                    <a:lnTo>
                      <a:pt x="4" y="22"/>
                    </a:lnTo>
                    <a:lnTo>
                      <a:pt x="2" y="20"/>
                    </a:lnTo>
                    <a:lnTo>
                      <a:pt x="0" y="14"/>
                    </a:lnTo>
                    <a:lnTo>
                      <a:pt x="0" y="12"/>
                    </a:lnTo>
                    <a:lnTo>
                      <a:pt x="0" y="4"/>
                    </a:lnTo>
                    <a:lnTo>
                      <a:pt x="14" y="0"/>
                    </a:lnTo>
                    <a:lnTo>
                      <a:pt x="18" y="24"/>
                    </a:lnTo>
                    <a:close/>
                  </a:path>
                </a:pathLst>
              </a:custGeom>
              <a:solidFill>
                <a:srgbClr val="676767">
                  <a:alpha val="100000"/>
                </a:srgbClr>
              </a:solidFill>
              <a:ln w="9525">
                <a:noFill/>
              </a:ln>
            </p:spPr>
            <p:txBody>
              <a:bodyPr/>
              <a:lstStyle/>
              <a:p>
                <a:endParaRPr lang="en-US"/>
              </a:p>
            </p:txBody>
          </p:sp>
          <p:sp>
            <p:nvSpPr>
              <p:cNvPr id="28703" name="Freeform 19"/>
              <p:cNvSpPr/>
              <p:nvPr/>
            </p:nvSpPr>
            <p:spPr>
              <a:xfrm>
                <a:off x="1394" y="1273"/>
                <a:ext cx="54" cy="48"/>
              </a:xfrm>
              <a:custGeom>
                <a:avLst/>
                <a:gdLst>
                  <a:gd name="txL" fmla="*/ 0 w 54"/>
                  <a:gd name="txT" fmla="*/ 0 h 48"/>
                  <a:gd name="txR" fmla="*/ 54 w 54"/>
                  <a:gd name="txB" fmla="*/ 48 h 48"/>
                </a:gdLst>
                <a:ahLst/>
                <a:cxnLst>
                  <a:cxn ang="0">
                    <a:pos x="16" y="48"/>
                  </a:cxn>
                  <a:cxn ang="0">
                    <a:pos x="0" y="48"/>
                  </a:cxn>
                  <a:cxn ang="0">
                    <a:pos x="0" y="22"/>
                  </a:cxn>
                  <a:cxn ang="0">
                    <a:pos x="2" y="18"/>
                  </a:cxn>
                  <a:cxn ang="0">
                    <a:pos x="6" y="14"/>
                  </a:cxn>
                  <a:cxn ang="0">
                    <a:pos x="8" y="14"/>
                  </a:cxn>
                  <a:cxn ang="0">
                    <a:pos x="44" y="0"/>
                  </a:cxn>
                  <a:cxn ang="0">
                    <a:pos x="54" y="0"/>
                  </a:cxn>
                  <a:cxn ang="0">
                    <a:pos x="32" y="14"/>
                  </a:cxn>
                  <a:cxn ang="0">
                    <a:pos x="20" y="20"/>
                  </a:cxn>
                  <a:cxn ang="0">
                    <a:pos x="18" y="26"/>
                  </a:cxn>
                  <a:cxn ang="0">
                    <a:pos x="16" y="32"/>
                  </a:cxn>
                  <a:cxn ang="0">
                    <a:pos x="16" y="48"/>
                  </a:cxn>
                </a:cxnLst>
                <a:rect l="txL" t="txT" r="txR" b="txB"/>
                <a:pathLst>
                  <a:path w="54" h="48">
                    <a:moveTo>
                      <a:pt x="16" y="48"/>
                    </a:moveTo>
                    <a:lnTo>
                      <a:pt x="0" y="48"/>
                    </a:lnTo>
                    <a:lnTo>
                      <a:pt x="0" y="22"/>
                    </a:lnTo>
                    <a:lnTo>
                      <a:pt x="2" y="18"/>
                    </a:lnTo>
                    <a:lnTo>
                      <a:pt x="6" y="14"/>
                    </a:lnTo>
                    <a:lnTo>
                      <a:pt x="8" y="14"/>
                    </a:lnTo>
                    <a:lnTo>
                      <a:pt x="44" y="0"/>
                    </a:lnTo>
                    <a:lnTo>
                      <a:pt x="54" y="0"/>
                    </a:lnTo>
                    <a:lnTo>
                      <a:pt x="32" y="14"/>
                    </a:lnTo>
                    <a:lnTo>
                      <a:pt x="20" y="20"/>
                    </a:lnTo>
                    <a:lnTo>
                      <a:pt x="18" y="26"/>
                    </a:lnTo>
                    <a:lnTo>
                      <a:pt x="16" y="32"/>
                    </a:lnTo>
                    <a:lnTo>
                      <a:pt x="16" y="48"/>
                    </a:lnTo>
                    <a:close/>
                  </a:path>
                </a:pathLst>
              </a:custGeom>
              <a:solidFill>
                <a:srgbClr val="474747">
                  <a:alpha val="100000"/>
                </a:srgbClr>
              </a:solidFill>
              <a:ln w="9525">
                <a:noFill/>
              </a:ln>
            </p:spPr>
            <p:txBody>
              <a:bodyPr/>
              <a:lstStyle/>
              <a:p>
                <a:endParaRPr lang="en-US"/>
              </a:p>
            </p:txBody>
          </p:sp>
          <p:sp>
            <p:nvSpPr>
              <p:cNvPr id="28704" name="Freeform 20"/>
              <p:cNvSpPr/>
              <p:nvPr/>
            </p:nvSpPr>
            <p:spPr>
              <a:xfrm>
                <a:off x="1408" y="1291"/>
                <a:ext cx="20" cy="38"/>
              </a:xfrm>
              <a:custGeom>
                <a:avLst/>
                <a:gdLst>
                  <a:gd name="txL" fmla="*/ 0 w 20"/>
                  <a:gd name="txT" fmla="*/ 0 h 38"/>
                  <a:gd name="txR" fmla="*/ 20 w 20"/>
                  <a:gd name="txB" fmla="*/ 38 h 38"/>
                </a:gdLst>
                <a:ahLst/>
                <a:cxnLst>
                  <a:cxn ang="0">
                    <a:pos x="12" y="0"/>
                  </a:cxn>
                  <a:cxn ang="0">
                    <a:pos x="8" y="0"/>
                  </a:cxn>
                  <a:cxn ang="0">
                    <a:pos x="4" y="4"/>
                  </a:cxn>
                  <a:cxn ang="0">
                    <a:pos x="2" y="10"/>
                  </a:cxn>
                  <a:cxn ang="0">
                    <a:pos x="0" y="18"/>
                  </a:cxn>
                  <a:cxn ang="0">
                    <a:pos x="2" y="32"/>
                  </a:cxn>
                  <a:cxn ang="0">
                    <a:pos x="6" y="36"/>
                  </a:cxn>
                  <a:cxn ang="0">
                    <a:pos x="10" y="38"/>
                  </a:cxn>
                  <a:cxn ang="0">
                    <a:pos x="14" y="36"/>
                  </a:cxn>
                  <a:cxn ang="0">
                    <a:pos x="16" y="32"/>
                  </a:cxn>
                  <a:cxn ang="0">
                    <a:pos x="20" y="28"/>
                  </a:cxn>
                  <a:cxn ang="0">
                    <a:pos x="20" y="20"/>
                  </a:cxn>
                  <a:cxn ang="0">
                    <a:pos x="20" y="12"/>
                  </a:cxn>
                  <a:cxn ang="0">
                    <a:pos x="20" y="6"/>
                  </a:cxn>
                  <a:cxn ang="0">
                    <a:pos x="16" y="2"/>
                  </a:cxn>
                  <a:cxn ang="0">
                    <a:pos x="12" y="0"/>
                  </a:cxn>
                </a:cxnLst>
                <a:rect l="txL" t="txT" r="txR" b="txB"/>
                <a:pathLst>
                  <a:path w="20" h="38">
                    <a:moveTo>
                      <a:pt x="12" y="0"/>
                    </a:moveTo>
                    <a:lnTo>
                      <a:pt x="8" y="0"/>
                    </a:lnTo>
                    <a:lnTo>
                      <a:pt x="4" y="4"/>
                    </a:lnTo>
                    <a:lnTo>
                      <a:pt x="2" y="10"/>
                    </a:lnTo>
                    <a:lnTo>
                      <a:pt x="0" y="18"/>
                    </a:lnTo>
                    <a:lnTo>
                      <a:pt x="2" y="32"/>
                    </a:lnTo>
                    <a:lnTo>
                      <a:pt x="6" y="36"/>
                    </a:lnTo>
                    <a:lnTo>
                      <a:pt x="10" y="38"/>
                    </a:lnTo>
                    <a:lnTo>
                      <a:pt x="14" y="36"/>
                    </a:lnTo>
                    <a:lnTo>
                      <a:pt x="16" y="32"/>
                    </a:lnTo>
                    <a:lnTo>
                      <a:pt x="20" y="28"/>
                    </a:lnTo>
                    <a:lnTo>
                      <a:pt x="20" y="20"/>
                    </a:lnTo>
                    <a:lnTo>
                      <a:pt x="20" y="12"/>
                    </a:lnTo>
                    <a:lnTo>
                      <a:pt x="20" y="6"/>
                    </a:lnTo>
                    <a:lnTo>
                      <a:pt x="16" y="2"/>
                    </a:lnTo>
                    <a:lnTo>
                      <a:pt x="12" y="0"/>
                    </a:lnTo>
                    <a:close/>
                  </a:path>
                </a:pathLst>
              </a:custGeom>
              <a:solidFill>
                <a:srgbClr val="919191">
                  <a:alpha val="100000"/>
                </a:srgbClr>
              </a:solidFill>
              <a:ln w="9525">
                <a:noFill/>
              </a:ln>
            </p:spPr>
            <p:txBody>
              <a:bodyPr/>
              <a:lstStyle/>
              <a:p>
                <a:endParaRPr lang="en-US"/>
              </a:p>
            </p:txBody>
          </p:sp>
          <p:sp>
            <p:nvSpPr>
              <p:cNvPr id="28705" name="Oval 21"/>
              <p:cNvSpPr/>
              <p:nvPr/>
            </p:nvSpPr>
            <p:spPr>
              <a:xfrm>
                <a:off x="1416" y="1299"/>
                <a:ext cx="10" cy="24"/>
              </a:xfrm>
              <a:prstGeom prst="ellipse">
                <a:avLst/>
              </a:prstGeom>
              <a:solidFill>
                <a:srgbClr val="DADADA"/>
              </a:solidFill>
              <a:ln w="9525">
                <a:noFill/>
              </a:ln>
            </p:spPr>
            <p:txBody>
              <a:bodyPr/>
              <a:lstStyle/>
              <a:p>
                <a:endParaRPr dirty="0">
                  <a:latin typeface="Arial" panose="020B0604020202020204" pitchFamily="34" charset="0"/>
                </a:endParaRPr>
              </a:p>
            </p:txBody>
          </p:sp>
          <p:sp>
            <p:nvSpPr>
              <p:cNvPr id="28706" name="Freeform 22"/>
              <p:cNvSpPr/>
              <p:nvPr/>
            </p:nvSpPr>
            <p:spPr>
              <a:xfrm>
                <a:off x="1408" y="1273"/>
                <a:ext cx="46" cy="48"/>
              </a:xfrm>
              <a:custGeom>
                <a:avLst/>
                <a:gdLst>
                  <a:gd name="txL" fmla="*/ 0 w 46"/>
                  <a:gd name="txT" fmla="*/ 0 h 48"/>
                  <a:gd name="txR" fmla="*/ 46 w 46"/>
                  <a:gd name="txB" fmla="*/ 48 h 48"/>
                </a:gdLst>
                <a:ahLst/>
                <a:cxnLst>
                  <a:cxn ang="0">
                    <a:pos x="46" y="20"/>
                  </a:cxn>
                  <a:cxn ang="0">
                    <a:pos x="42" y="22"/>
                  </a:cxn>
                  <a:cxn ang="0">
                    <a:pos x="42" y="10"/>
                  </a:cxn>
                  <a:cxn ang="0">
                    <a:pos x="42" y="8"/>
                  </a:cxn>
                  <a:cxn ang="0">
                    <a:pos x="40" y="8"/>
                  </a:cxn>
                  <a:cxn ang="0">
                    <a:pos x="38" y="8"/>
                  </a:cxn>
                  <a:cxn ang="0">
                    <a:pos x="38" y="6"/>
                  </a:cxn>
                  <a:cxn ang="0">
                    <a:pos x="6" y="24"/>
                  </a:cxn>
                  <a:cxn ang="0">
                    <a:pos x="4" y="28"/>
                  </a:cxn>
                  <a:cxn ang="0">
                    <a:pos x="2" y="30"/>
                  </a:cxn>
                  <a:cxn ang="0">
                    <a:pos x="2" y="46"/>
                  </a:cxn>
                  <a:cxn ang="0">
                    <a:pos x="0" y="48"/>
                  </a:cxn>
                  <a:cxn ang="0">
                    <a:pos x="0" y="26"/>
                  </a:cxn>
                  <a:cxn ang="0">
                    <a:pos x="0" y="20"/>
                  </a:cxn>
                  <a:cxn ang="0">
                    <a:pos x="4" y="18"/>
                  </a:cxn>
                  <a:cxn ang="0">
                    <a:pos x="8" y="14"/>
                  </a:cxn>
                  <a:cxn ang="0">
                    <a:pos x="10" y="14"/>
                  </a:cxn>
                  <a:cxn ang="0">
                    <a:pos x="40" y="0"/>
                  </a:cxn>
                  <a:cxn ang="0">
                    <a:pos x="42" y="0"/>
                  </a:cxn>
                  <a:cxn ang="0">
                    <a:pos x="44" y="2"/>
                  </a:cxn>
                  <a:cxn ang="0">
                    <a:pos x="46" y="4"/>
                  </a:cxn>
                  <a:cxn ang="0">
                    <a:pos x="46" y="20"/>
                  </a:cxn>
                </a:cxnLst>
                <a:rect l="txL" t="txT" r="txR" b="txB"/>
                <a:pathLst>
                  <a:path w="46" h="48">
                    <a:moveTo>
                      <a:pt x="46" y="20"/>
                    </a:moveTo>
                    <a:lnTo>
                      <a:pt x="42" y="22"/>
                    </a:lnTo>
                    <a:lnTo>
                      <a:pt x="42" y="10"/>
                    </a:lnTo>
                    <a:lnTo>
                      <a:pt x="42" y="8"/>
                    </a:lnTo>
                    <a:lnTo>
                      <a:pt x="40" y="8"/>
                    </a:lnTo>
                    <a:lnTo>
                      <a:pt x="38" y="8"/>
                    </a:lnTo>
                    <a:lnTo>
                      <a:pt x="38" y="6"/>
                    </a:lnTo>
                    <a:lnTo>
                      <a:pt x="6" y="24"/>
                    </a:lnTo>
                    <a:lnTo>
                      <a:pt x="4" y="28"/>
                    </a:lnTo>
                    <a:lnTo>
                      <a:pt x="2" y="30"/>
                    </a:lnTo>
                    <a:lnTo>
                      <a:pt x="2" y="46"/>
                    </a:lnTo>
                    <a:lnTo>
                      <a:pt x="0" y="48"/>
                    </a:lnTo>
                    <a:lnTo>
                      <a:pt x="0" y="26"/>
                    </a:lnTo>
                    <a:lnTo>
                      <a:pt x="0" y="20"/>
                    </a:lnTo>
                    <a:lnTo>
                      <a:pt x="4" y="18"/>
                    </a:lnTo>
                    <a:lnTo>
                      <a:pt x="8" y="14"/>
                    </a:lnTo>
                    <a:lnTo>
                      <a:pt x="10" y="14"/>
                    </a:lnTo>
                    <a:lnTo>
                      <a:pt x="40" y="0"/>
                    </a:lnTo>
                    <a:lnTo>
                      <a:pt x="42" y="0"/>
                    </a:lnTo>
                    <a:lnTo>
                      <a:pt x="44" y="2"/>
                    </a:lnTo>
                    <a:lnTo>
                      <a:pt x="46" y="4"/>
                    </a:lnTo>
                    <a:lnTo>
                      <a:pt x="46" y="20"/>
                    </a:lnTo>
                    <a:close/>
                  </a:path>
                </a:pathLst>
              </a:custGeom>
              <a:solidFill>
                <a:srgbClr val="DADADA">
                  <a:alpha val="100000"/>
                </a:srgbClr>
              </a:solidFill>
              <a:ln w="9525">
                <a:noFill/>
              </a:ln>
            </p:spPr>
            <p:txBody>
              <a:bodyPr/>
              <a:lstStyle/>
              <a:p>
                <a:endParaRPr lang="en-US"/>
              </a:p>
            </p:txBody>
          </p:sp>
          <p:sp>
            <p:nvSpPr>
              <p:cNvPr id="28707" name="Oval 23"/>
              <p:cNvSpPr/>
              <p:nvPr/>
            </p:nvSpPr>
            <p:spPr>
              <a:xfrm>
                <a:off x="1436" y="1289"/>
                <a:ext cx="10" cy="20"/>
              </a:xfrm>
              <a:prstGeom prst="ellipse">
                <a:avLst/>
              </a:prstGeom>
              <a:solidFill>
                <a:srgbClr val="DADADA"/>
              </a:solidFill>
              <a:ln w="9525">
                <a:noFill/>
              </a:ln>
            </p:spPr>
            <p:txBody>
              <a:bodyPr/>
              <a:lstStyle/>
              <a:p>
                <a:endParaRPr dirty="0">
                  <a:latin typeface="Arial" panose="020B0604020202020204" pitchFamily="34" charset="0"/>
                </a:endParaRPr>
              </a:p>
            </p:txBody>
          </p:sp>
          <p:sp>
            <p:nvSpPr>
              <p:cNvPr id="28708" name="Freeform 24"/>
              <p:cNvSpPr/>
              <p:nvPr/>
            </p:nvSpPr>
            <p:spPr>
              <a:xfrm>
                <a:off x="1350" y="1323"/>
                <a:ext cx="24" cy="32"/>
              </a:xfrm>
              <a:custGeom>
                <a:avLst/>
                <a:gdLst>
                  <a:gd name="txL" fmla="*/ 0 w 24"/>
                  <a:gd name="txT" fmla="*/ 0 h 32"/>
                  <a:gd name="txR" fmla="*/ 24 w 24"/>
                  <a:gd name="txB" fmla="*/ 32 h 32"/>
                </a:gdLst>
                <a:ahLst/>
                <a:cxnLst>
                  <a:cxn ang="0">
                    <a:pos x="24" y="32"/>
                  </a:cxn>
                  <a:cxn ang="0">
                    <a:pos x="8" y="30"/>
                  </a:cxn>
                  <a:cxn ang="0">
                    <a:pos x="2" y="26"/>
                  </a:cxn>
                  <a:cxn ang="0">
                    <a:pos x="0" y="22"/>
                  </a:cxn>
                  <a:cxn ang="0">
                    <a:pos x="0" y="16"/>
                  </a:cxn>
                  <a:cxn ang="0">
                    <a:pos x="0" y="2"/>
                  </a:cxn>
                  <a:cxn ang="0">
                    <a:pos x="20" y="0"/>
                  </a:cxn>
                  <a:cxn ang="0">
                    <a:pos x="24" y="32"/>
                  </a:cxn>
                </a:cxnLst>
                <a:rect l="txL" t="txT" r="txR" b="txB"/>
                <a:pathLst>
                  <a:path w="24" h="32">
                    <a:moveTo>
                      <a:pt x="24" y="32"/>
                    </a:moveTo>
                    <a:lnTo>
                      <a:pt x="8" y="30"/>
                    </a:lnTo>
                    <a:lnTo>
                      <a:pt x="2" y="26"/>
                    </a:lnTo>
                    <a:lnTo>
                      <a:pt x="0" y="22"/>
                    </a:lnTo>
                    <a:lnTo>
                      <a:pt x="0" y="16"/>
                    </a:lnTo>
                    <a:lnTo>
                      <a:pt x="0" y="2"/>
                    </a:lnTo>
                    <a:lnTo>
                      <a:pt x="20" y="0"/>
                    </a:lnTo>
                    <a:lnTo>
                      <a:pt x="24" y="32"/>
                    </a:lnTo>
                    <a:close/>
                  </a:path>
                </a:pathLst>
              </a:custGeom>
              <a:solidFill>
                <a:srgbClr val="676767">
                  <a:alpha val="100000"/>
                </a:srgbClr>
              </a:solidFill>
              <a:ln w="9525">
                <a:noFill/>
              </a:ln>
            </p:spPr>
            <p:txBody>
              <a:bodyPr/>
              <a:lstStyle/>
              <a:p>
                <a:endParaRPr lang="en-US"/>
              </a:p>
            </p:txBody>
          </p:sp>
          <p:sp>
            <p:nvSpPr>
              <p:cNvPr id="28709" name="Freeform 25"/>
              <p:cNvSpPr/>
              <p:nvPr/>
            </p:nvSpPr>
            <p:spPr>
              <a:xfrm>
                <a:off x="1362" y="1305"/>
                <a:ext cx="26" cy="50"/>
              </a:xfrm>
              <a:custGeom>
                <a:avLst/>
                <a:gdLst>
                  <a:gd name="txL" fmla="*/ 0 w 26"/>
                  <a:gd name="txT" fmla="*/ 0 h 50"/>
                  <a:gd name="txR" fmla="*/ 26 w 26"/>
                  <a:gd name="txB" fmla="*/ 50 h 50"/>
                </a:gdLst>
                <a:ahLst/>
                <a:cxnLst>
                  <a:cxn ang="0">
                    <a:pos x="14" y="0"/>
                  </a:cxn>
                  <a:cxn ang="0">
                    <a:pos x="10" y="2"/>
                  </a:cxn>
                  <a:cxn ang="0">
                    <a:pos x="4" y="6"/>
                  </a:cxn>
                  <a:cxn ang="0">
                    <a:pos x="2" y="14"/>
                  </a:cxn>
                  <a:cxn ang="0">
                    <a:pos x="0" y="24"/>
                  </a:cxn>
                  <a:cxn ang="0">
                    <a:pos x="0" y="34"/>
                  </a:cxn>
                  <a:cxn ang="0">
                    <a:pos x="4" y="42"/>
                  </a:cxn>
                  <a:cxn ang="0">
                    <a:pos x="6" y="48"/>
                  </a:cxn>
                  <a:cxn ang="0">
                    <a:pos x="12" y="50"/>
                  </a:cxn>
                  <a:cxn ang="0">
                    <a:pos x="16" y="48"/>
                  </a:cxn>
                  <a:cxn ang="0">
                    <a:pos x="22" y="44"/>
                  </a:cxn>
                  <a:cxn ang="0">
                    <a:pos x="24" y="36"/>
                  </a:cxn>
                  <a:cxn ang="0">
                    <a:pos x="26" y="26"/>
                  </a:cxn>
                  <a:cxn ang="0">
                    <a:pos x="26" y="16"/>
                  </a:cxn>
                  <a:cxn ang="0">
                    <a:pos x="24" y="8"/>
                  </a:cxn>
                  <a:cxn ang="0">
                    <a:pos x="20" y="2"/>
                  </a:cxn>
                  <a:cxn ang="0">
                    <a:pos x="14" y="0"/>
                  </a:cxn>
                </a:cxnLst>
                <a:rect l="txL" t="txT" r="txR" b="txB"/>
                <a:pathLst>
                  <a:path w="26" h="50">
                    <a:moveTo>
                      <a:pt x="14" y="0"/>
                    </a:moveTo>
                    <a:lnTo>
                      <a:pt x="10" y="2"/>
                    </a:lnTo>
                    <a:lnTo>
                      <a:pt x="4" y="6"/>
                    </a:lnTo>
                    <a:lnTo>
                      <a:pt x="2" y="14"/>
                    </a:lnTo>
                    <a:lnTo>
                      <a:pt x="0" y="24"/>
                    </a:lnTo>
                    <a:lnTo>
                      <a:pt x="0" y="34"/>
                    </a:lnTo>
                    <a:lnTo>
                      <a:pt x="4" y="42"/>
                    </a:lnTo>
                    <a:lnTo>
                      <a:pt x="6" y="48"/>
                    </a:lnTo>
                    <a:lnTo>
                      <a:pt x="12" y="50"/>
                    </a:lnTo>
                    <a:lnTo>
                      <a:pt x="16" y="48"/>
                    </a:lnTo>
                    <a:lnTo>
                      <a:pt x="22" y="44"/>
                    </a:lnTo>
                    <a:lnTo>
                      <a:pt x="24" y="36"/>
                    </a:lnTo>
                    <a:lnTo>
                      <a:pt x="26" y="26"/>
                    </a:lnTo>
                    <a:lnTo>
                      <a:pt x="26" y="16"/>
                    </a:lnTo>
                    <a:lnTo>
                      <a:pt x="24" y="8"/>
                    </a:lnTo>
                    <a:lnTo>
                      <a:pt x="20" y="2"/>
                    </a:lnTo>
                    <a:lnTo>
                      <a:pt x="14" y="0"/>
                    </a:lnTo>
                    <a:close/>
                  </a:path>
                </a:pathLst>
              </a:custGeom>
              <a:solidFill>
                <a:srgbClr val="919191">
                  <a:alpha val="100000"/>
                </a:srgbClr>
              </a:solidFill>
              <a:ln w="9525">
                <a:noFill/>
              </a:ln>
            </p:spPr>
            <p:txBody>
              <a:bodyPr/>
              <a:lstStyle/>
              <a:p>
                <a:endParaRPr lang="en-US"/>
              </a:p>
            </p:txBody>
          </p:sp>
          <p:sp>
            <p:nvSpPr>
              <p:cNvPr id="28710" name="Oval 26"/>
              <p:cNvSpPr/>
              <p:nvPr/>
            </p:nvSpPr>
            <p:spPr>
              <a:xfrm>
                <a:off x="1370" y="1317"/>
                <a:ext cx="14" cy="30"/>
              </a:xfrm>
              <a:prstGeom prst="ellipse">
                <a:avLst/>
              </a:prstGeom>
              <a:solidFill>
                <a:srgbClr val="DADADA"/>
              </a:solidFill>
              <a:ln w="9525">
                <a:noFill/>
              </a:ln>
            </p:spPr>
            <p:txBody>
              <a:bodyPr/>
              <a:lstStyle/>
              <a:p>
                <a:endParaRPr dirty="0">
                  <a:latin typeface="Arial" panose="020B0604020202020204" pitchFamily="34" charset="0"/>
                </a:endParaRPr>
              </a:p>
            </p:txBody>
          </p:sp>
          <p:sp>
            <p:nvSpPr>
              <p:cNvPr id="28711" name="Freeform 27"/>
              <p:cNvSpPr/>
              <p:nvPr/>
            </p:nvSpPr>
            <p:spPr>
              <a:xfrm>
                <a:off x="1504" y="1243"/>
                <a:ext cx="10" cy="10"/>
              </a:xfrm>
              <a:custGeom>
                <a:avLst/>
                <a:gdLst>
                  <a:gd name="txL" fmla="*/ 0 w 10"/>
                  <a:gd name="txT" fmla="*/ 0 h 10"/>
                  <a:gd name="txR" fmla="*/ 10 w 10"/>
                  <a:gd name="txB" fmla="*/ 10 h 10"/>
                </a:gdLst>
                <a:ahLst/>
                <a:cxnLst>
                  <a:cxn ang="0">
                    <a:pos x="10" y="0"/>
                  </a:cxn>
                  <a:cxn ang="0">
                    <a:pos x="6" y="10"/>
                  </a:cxn>
                  <a:cxn ang="0">
                    <a:pos x="2" y="10"/>
                  </a:cxn>
                  <a:cxn ang="0">
                    <a:pos x="0" y="6"/>
                  </a:cxn>
                  <a:cxn ang="0">
                    <a:pos x="0" y="4"/>
                  </a:cxn>
                  <a:cxn ang="0">
                    <a:pos x="10" y="0"/>
                  </a:cxn>
                </a:cxnLst>
                <a:rect l="txL" t="txT" r="txR" b="txB"/>
                <a:pathLst>
                  <a:path w="10" h="10">
                    <a:moveTo>
                      <a:pt x="10" y="0"/>
                    </a:moveTo>
                    <a:lnTo>
                      <a:pt x="6" y="10"/>
                    </a:lnTo>
                    <a:lnTo>
                      <a:pt x="2" y="10"/>
                    </a:lnTo>
                    <a:lnTo>
                      <a:pt x="0" y="6"/>
                    </a:lnTo>
                    <a:lnTo>
                      <a:pt x="0" y="4"/>
                    </a:lnTo>
                    <a:lnTo>
                      <a:pt x="10" y="0"/>
                    </a:lnTo>
                    <a:close/>
                  </a:path>
                </a:pathLst>
              </a:custGeom>
              <a:solidFill>
                <a:srgbClr val="676767">
                  <a:alpha val="100000"/>
                </a:srgbClr>
              </a:solidFill>
              <a:ln w="9525">
                <a:noFill/>
              </a:ln>
            </p:spPr>
            <p:txBody>
              <a:bodyPr/>
              <a:lstStyle/>
              <a:p>
                <a:endParaRPr lang="en-US"/>
              </a:p>
            </p:txBody>
          </p:sp>
          <p:sp>
            <p:nvSpPr>
              <p:cNvPr id="28712" name="Freeform 28"/>
              <p:cNvSpPr/>
              <p:nvPr/>
            </p:nvSpPr>
            <p:spPr>
              <a:xfrm>
                <a:off x="1518" y="1239"/>
                <a:ext cx="6" cy="10"/>
              </a:xfrm>
              <a:custGeom>
                <a:avLst/>
                <a:gdLst>
                  <a:gd name="txL" fmla="*/ 0 w 6"/>
                  <a:gd name="txT" fmla="*/ 0 h 10"/>
                  <a:gd name="txR" fmla="*/ 6 w 6"/>
                  <a:gd name="txB" fmla="*/ 10 h 10"/>
                </a:gdLst>
                <a:ahLst/>
                <a:cxnLst>
                  <a:cxn ang="0">
                    <a:pos x="6" y="10"/>
                  </a:cxn>
                  <a:cxn ang="0">
                    <a:pos x="0" y="10"/>
                  </a:cxn>
                  <a:cxn ang="0">
                    <a:pos x="0" y="2"/>
                  </a:cxn>
                  <a:cxn ang="0">
                    <a:pos x="2" y="0"/>
                  </a:cxn>
                  <a:cxn ang="0">
                    <a:pos x="6" y="2"/>
                  </a:cxn>
                  <a:cxn ang="0">
                    <a:pos x="6" y="10"/>
                  </a:cxn>
                </a:cxnLst>
                <a:rect l="txL" t="txT" r="txR" b="txB"/>
                <a:pathLst>
                  <a:path w="6" h="10">
                    <a:moveTo>
                      <a:pt x="6" y="10"/>
                    </a:moveTo>
                    <a:lnTo>
                      <a:pt x="0" y="10"/>
                    </a:lnTo>
                    <a:lnTo>
                      <a:pt x="0" y="2"/>
                    </a:lnTo>
                    <a:lnTo>
                      <a:pt x="2" y="0"/>
                    </a:lnTo>
                    <a:lnTo>
                      <a:pt x="6" y="2"/>
                    </a:lnTo>
                    <a:lnTo>
                      <a:pt x="6" y="10"/>
                    </a:lnTo>
                    <a:close/>
                  </a:path>
                </a:pathLst>
              </a:custGeom>
              <a:solidFill>
                <a:srgbClr val="474747">
                  <a:alpha val="100000"/>
                </a:srgbClr>
              </a:solidFill>
              <a:ln w="9525">
                <a:noFill/>
              </a:ln>
            </p:spPr>
            <p:txBody>
              <a:bodyPr/>
              <a:lstStyle/>
              <a:p>
                <a:endParaRPr lang="en-US"/>
              </a:p>
            </p:txBody>
          </p:sp>
          <p:sp>
            <p:nvSpPr>
              <p:cNvPr id="28713" name="Freeform 29"/>
              <p:cNvSpPr/>
              <p:nvPr/>
            </p:nvSpPr>
            <p:spPr>
              <a:xfrm>
                <a:off x="1506" y="1253"/>
                <a:ext cx="8" cy="10"/>
              </a:xfrm>
              <a:custGeom>
                <a:avLst/>
                <a:gdLst>
                  <a:gd name="txL" fmla="*/ 0 w 8"/>
                  <a:gd name="txT" fmla="*/ 0 h 10"/>
                  <a:gd name="txR" fmla="*/ 8 w 8"/>
                  <a:gd name="txB" fmla="*/ 10 h 10"/>
                </a:gdLst>
                <a:ahLst/>
                <a:cxnLst>
                  <a:cxn ang="0">
                    <a:pos x="8" y="10"/>
                  </a:cxn>
                  <a:cxn ang="0">
                    <a:pos x="2" y="8"/>
                  </a:cxn>
                  <a:cxn ang="0">
                    <a:pos x="2" y="8"/>
                  </a:cxn>
                  <a:cxn ang="0">
                    <a:pos x="0" y="4"/>
                  </a:cxn>
                  <a:cxn ang="0">
                    <a:pos x="0" y="4"/>
                  </a:cxn>
                  <a:cxn ang="0">
                    <a:pos x="0" y="2"/>
                  </a:cxn>
                  <a:cxn ang="0">
                    <a:pos x="6" y="0"/>
                  </a:cxn>
                  <a:cxn ang="0">
                    <a:pos x="8" y="10"/>
                  </a:cxn>
                </a:cxnLst>
                <a:rect l="txL" t="txT" r="txR" b="txB"/>
                <a:pathLst>
                  <a:path w="8" h="10">
                    <a:moveTo>
                      <a:pt x="8" y="10"/>
                    </a:moveTo>
                    <a:lnTo>
                      <a:pt x="2" y="8"/>
                    </a:lnTo>
                    <a:lnTo>
                      <a:pt x="0" y="4"/>
                    </a:lnTo>
                    <a:lnTo>
                      <a:pt x="0" y="2"/>
                    </a:lnTo>
                    <a:lnTo>
                      <a:pt x="6" y="0"/>
                    </a:lnTo>
                    <a:lnTo>
                      <a:pt x="8" y="10"/>
                    </a:lnTo>
                    <a:close/>
                  </a:path>
                </a:pathLst>
              </a:custGeom>
              <a:solidFill>
                <a:srgbClr val="676767">
                  <a:alpha val="100000"/>
                </a:srgbClr>
              </a:solidFill>
              <a:ln w="9525">
                <a:noFill/>
              </a:ln>
            </p:spPr>
            <p:txBody>
              <a:bodyPr/>
              <a:lstStyle/>
              <a:p>
                <a:endParaRPr lang="en-US"/>
              </a:p>
            </p:txBody>
          </p:sp>
          <p:sp>
            <p:nvSpPr>
              <p:cNvPr id="28714" name="Freeform 30"/>
              <p:cNvSpPr/>
              <p:nvPr/>
            </p:nvSpPr>
            <p:spPr>
              <a:xfrm>
                <a:off x="1512" y="1243"/>
                <a:ext cx="10" cy="18"/>
              </a:xfrm>
              <a:custGeom>
                <a:avLst/>
                <a:gdLst>
                  <a:gd name="txL" fmla="*/ 0 w 10"/>
                  <a:gd name="txT" fmla="*/ 0 h 18"/>
                  <a:gd name="txR" fmla="*/ 10 w 10"/>
                  <a:gd name="txB" fmla="*/ 18 h 18"/>
                </a:gdLst>
                <a:ahLst/>
                <a:cxnLst>
                  <a:cxn ang="0">
                    <a:pos x="6" y="0"/>
                  </a:cxn>
                  <a:cxn ang="0">
                    <a:pos x="2" y="2"/>
                  </a:cxn>
                  <a:cxn ang="0">
                    <a:pos x="0" y="10"/>
                  </a:cxn>
                  <a:cxn ang="0">
                    <a:pos x="0" y="14"/>
                  </a:cxn>
                  <a:cxn ang="0">
                    <a:pos x="0" y="16"/>
                  </a:cxn>
                  <a:cxn ang="0">
                    <a:pos x="4" y="18"/>
                  </a:cxn>
                  <a:cxn ang="0">
                    <a:pos x="6" y="18"/>
                  </a:cxn>
                  <a:cxn ang="0">
                    <a:pos x="8" y="18"/>
                  </a:cxn>
                  <a:cxn ang="0">
                    <a:pos x="10" y="10"/>
                  </a:cxn>
                  <a:cxn ang="0">
                    <a:pos x="10" y="6"/>
                  </a:cxn>
                  <a:cxn ang="0">
                    <a:pos x="10" y="2"/>
                  </a:cxn>
                  <a:cxn ang="0">
                    <a:pos x="6" y="0"/>
                  </a:cxn>
                </a:cxnLst>
                <a:rect l="txL" t="txT" r="txR" b="txB"/>
                <a:pathLst>
                  <a:path w="10" h="18">
                    <a:moveTo>
                      <a:pt x="6" y="0"/>
                    </a:moveTo>
                    <a:lnTo>
                      <a:pt x="2" y="2"/>
                    </a:lnTo>
                    <a:lnTo>
                      <a:pt x="0" y="10"/>
                    </a:lnTo>
                    <a:lnTo>
                      <a:pt x="0" y="14"/>
                    </a:lnTo>
                    <a:lnTo>
                      <a:pt x="0" y="16"/>
                    </a:lnTo>
                    <a:lnTo>
                      <a:pt x="4" y="18"/>
                    </a:lnTo>
                    <a:lnTo>
                      <a:pt x="6" y="18"/>
                    </a:lnTo>
                    <a:lnTo>
                      <a:pt x="8" y="18"/>
                    </a:lnTo>
                    <a:lnTo>
                      <a:pt x="10" y="10"/>
                    </a:lnTo>
                    <a:lnTo>
                      <a:pt x="10" y="6"/>
                    </a:lnTo>
                    <a:lnTo>
                      <a:pt x="10" y="2"/>
                    </a:lnTo>
                    <a:lnTo>
                      <a:pt x="6" y="0"/>
                    </a:lnTo>
                    <a:close/>
                  </a:path>
                </a:pathLst>
              </a:custGeom>
              <a:solidFill>
                <a:srgbClr val="919191">
                  <a:alpha val="100000"/>
                </a:srgbClr>
              </a:solidFill>
              <a:ln w="9525">
                <a:noFill/>
              </a:ln>
            </p:spPr>
            <p:txBody>
              <a:bodyPr/>
              <a:lstStyle/>
              <a:p>
                <a:endParaRPr lang="en-US"/>
              </a:p>
            </p:txBody>
          </p:sp>
          <p:sp>
            <p:nvSpPr>
              <p:cNvPr id="28715" name="Freeform 31"/>
              <p:cNvSpPr/>
              <p:nvPr/>
            </p:nvSpPr>
            <p:spPr>
              <a:xfrm>
                <a:off x="1492" y="1259"/>
                <a:ext cx="10" cy="14"/>
              </a:xfrm>
              <a:custGeom>
                <a:avLst/>
                <a:gdLst>
                  <a:gd name="txL" fmla="*/ 0 w 10"/>
                  <a:gd name="txT" fmla="*/ 0 h 14"/>
                  <a:gd name="txR" fmla="*/ 10 w 10"/>
                  <a:gd name="txB" fmla="*/ 14 h 14"/>
                </a:gdLst>
                <a:ahLst/>
                <a:cxnLst>
                  <a:cxn ang="0">
                    <a:pos x="10" y="14"/>
                  </a:cxn>
                  <a:cxn ang="0">
                    <a:pos x="2" y="12"/>
                  </a:cxn>
                  <a:cxn ang="0">
                    <a:pos x="0" y="10"/>
                  </a:cxn>
                  <a:cxn ang="0">
                    <a:pos x="0" y="8"/>
                  </a:cxn>
                  <a:cxn ang="0">
                    <a:pos x="0" y="6"/>
                  </a:cxn>
                  <a:cxn ang="0">
                    <a:pos x="0" y="2"/>
                  </a:cxn>
                  <a:cxn ang="0">
                    <a:pos x="8" y="0"/>
                  </a:cxn>
                  <a:cxn ang="0">
                    <a:pos x="10" y="14"/>
                  </a:cxn>
                </a:cxnLst>
                <a:rect l="txL" t="txT" r="txR" b="txB"/>
                <a:pathLst>
                  <a:path w="10" h="14">
                    <a:moveTo>
                      <a:pt x="10" y="14"/>
                    </a:moveTo>
                    <a:lnTo>
                      <a:pt x="2" y="12"/>
                    </a:lnTo>
                    <a:lnTo>
                      <a:pt x="0" y="10"/>
                    </a:lnTo>
                    <a:lnTo>
                      <a:pt x="0" y="8"/>
                    </a:lnTo>
                    <a:lnTo>
                      <a:pt x="0" y="6"/>
                    </a:lnTo>
                    <a:lnTo>
                      <a:pt x="0" y="2"/>
                    </a:lnTo>
                    <a:lnTo>
                      <a:pt x="8" y="0"/>
                    </a:lnTo>
                    <a:lnTo>
                      <a:pt x="10" y="14"/>
                    </a:lnTo>
                    <a:close/>
                  </a:path>
                </a:pathLst>
              </a:custGeom>
              <a:solidFill>
                <a:srgbClr val="676767">
                  <a:alpha val="100000"/>
                </a:srgbClr>
              </a:solidFill>
              <a:ln w="9525">
                <a:noFill/>
              </a:ln>
            </p:spPr>
            <p:txBody>
              <a:bodyPr/>
              <a:lstStyle/>
              <a:p>
                <a:endParaRPr lang="en-US"/>
              </a:p>
            </p:txBody>
          </p:sp>
          <p:sp>
            <p:nvSpPr>
              <p:cNvPr id="28716" name="Freeform 32"/>
              <p:cNvSpPr/>
              <p:nvPr/>
            </p:nvSpPr>
            <p:spPr>
              <a:xfrm>
                <a:off x="1486" y="1239"/>
                <a:ext cx="38" cy="26"/>
              </a:xfrm>
              <a:custGeom>
                <a:avLst/>
                <a:gdLst>
                  <a:gd name="txL" fmla="*/ 0 w 38"/>
                  <a:gd name="txT" fmla="*/ 0 h 26"/>
                  <a:gd name="txR" fmla="*/ 38 w 38"/>
                  <a:gd name="txB" fmla="*/ 26 h 26"/>
                </a:gdLst>
                <a:ahLst/>
                <a:cxnLst>
                  <a:cxn ang="0">
                    <a:pos x="10" y="26"/>
                  </a:cxn>
                  <a:cxn ang="0">
                    <a:pos x="0" y="24"/>
                  </a:cxn>
                  <a:cxn ang="0">
                    <a:pos x="0" y="12"/>
                  </a:cxn>
                  <a:cxn ang="0">
                    <a:pos x="0" y="8"/>
                  </a:cxn>
                  <a:cxn ang="0">
                    <a:pos x="4" y="8"/>
                  </a:cxn>
                  <a:cxn ang="0">
                    <a:pos x="6" y="8"/>
                  </a:cxn>
                  <a:cxn ang="0">
                    <a:pos x="30" y="0"/>
                  </a:cxn>
                  <a:cxn ang="0">
                    <a:pos x="38" y="0"/>
                  </a:cxn>
                  <a:cxn ang="0">
                    <a:pos x="22" y="8"/>
                  </a:cxn>
                  <a:cxn ang="0">
                    <a:pos x="14" y="10"/>
                  </a:cxn>
                  <a:cxn ang="0">
                    <a:pos x="12" y="14"/>
                  </a:cxn>
                  <a:cxn ang="0">
                    <a:pos x="10" y="16"/>
                  </a:cxn>
                  <a:cxn ang="0">
                    <a:pos x="10" y="26"/>
                  </a:cxn>
                </a:cxnLst>
                <a:rect l="txL" t="txT" r="txR" b="txB"/>
                <a:pathLst>
                  <a:path w="38" h="26">
                    <a:moveTo>
                      <a:pt x="10" y="26"/>
                    </a:moveTo>
                    <a:lnTo>
                      <a:pt x="0" y="24"/>
                    </a:lnTo>
                    <a:lnTo>
                      <a:pt x="0" y="12"/>
                    </a:lnTo>
                    <a:lnTo>
                      <a:pt x="0" y="8"/>
                    </a:lnTo>
                    <a:lnTo>
                      <a:pt x="4" y="8"/>
                    </a:lnTo>
                    <a:lnTo>
                      <a:pt x="6" y="8"/>
                    </a:lnTo>
                    <a:lnTo>
                      <a:pt x="30" y="0"/>
                    </a:lnTo>
                    <a:lnTo>
                      <a:pt x="38" y="0"/>
                    </a:lnTo>
                    <a:lnTo>
                      <a:pt x="22" y="8"/>
                    </a:lnTo>
                    <a:lnTo>
                      <a:pt x="14" y="10"/>
                    </a:lnTo>
                    <a:lnTo>
                      <a:pt x="12" y="14"/>
                    </a:lnTo>
                    <a:lnTo>
                      <a:pt x="10" y="16"/>
                    </a:lnTo>
                    <a:lnTo>
                      <a:pt x="10" y="26"/>
                    </a:lnTo>
                    <a:close/>
                  </a:path>
                </a:pathLst>
              </a:custGeom>
              <a:solidFill>
                <a:srgbClr val="474747">
                  <a:alpha val="100000"/>
                </a:srgbClr>
              </a:solidFill>
              <a:ln w="9525">
                <a:noFill/>
              </a:ln>
            </p:spPr>
            <p:txBody>
              <a:bodyPr/>
              <a:lstStyle/>
              <a:p>
                <a:endParaRPr lang="en-US"/>
              </a:p>
            </p:txBody>
          </p:sp>
          <p:sp>
            <p:nvSpPr>
              <p:cNvPr id="28717" name="Freeform 33"/>
              <p:cNvSpPr/>
              <p:nvPr/>
            </p:nvSpPr>
            <p:spPr>
              <a:xfrm>
                <a:off x="1496" y="1247"/>
                <a:ext cx="14" cy="24"/>
              </a:xfrm>
              <a:custGeom>
                <a:avLst/>
                <a:gdLst>
                  <a:gd name="txL" fmla="*/ 0 w 14"/>
                  <a:gd name="txT" fmla="*/ 0 h 24"/>
                  <a:gd name="txR" fmla="*/ 14 w 14"/>
                  <a:gd name="txB" fmla="*/ 24 h 24"/>
                </a:gdLst>
                <a:ahLst/>
                <a:cxnLst>
                  <a:cxn ang="0">
                    <a:pos x="8" y="0"/>
                  </a:cxn>
                  <a:cxn ang="0">
                    <a:pos x="6" y="2"/>
                  </a:cxn>
                  <a:cxn ang="0">
                    <a:pos x="2" y="4"/>
                  </a:cxn>
                  <a:cxn ang="0">
                    <a:pos x="0" y="12"/>
                  </a:cxn>
                  <a:cxn ang="0">
                    <a:pos x="2" y="20"/>
                  </a:cxn>
                  <a:cxn ang="0">
                    <a:pos x="4" y="24"/>
                  </a:cxn>
                  <a:cxn ang="0">
                    <a:pos x="6" y="24"/>
                  </a:cxn>
                  <a:cxn ang="0">
                    <a:pos x="10" y="24"/>
                  </a:cxn>
                  <a:cxn ang="0">
                    <a:pos x="12" y="22"/>
                  </a:cxn>
                  <a:cxn ang="0">
                    <a:pos x="14" y="14"/>
                  </a:cxn>
                  <a:cxn ang="0">
                    <a:pos x="14" y="8"/>
                  </a:cxn>
                  <a:cxn ang="0">
                    <a:pos x="14" y="4"/>
                  </a:cxn>
                  <a:cxn ang="0">
                    <a:pos x="10" y="2"/>
                  </a:cxn>
                  <a:cxn ang="0">
                    <a:pos x="8" y="0"/>
                  </a:cxn>
                </a:cxnLst>
                <a:rect l="txL" t="txT" r="txR" b="txB"/>
                <a:pathLst>
                  <a:path w="14" h="24">
                    <a:moveTo>
                      <a:pt x="8" y="0"/>
                    </a:moveTo>
                    <a:lnTo>
                      <a:pt x="6" y="2"/>
                    </a:lnTo>
                    <a:lnTo>
                      <a:pt x="2" y="4"/>
                    </a:lnTo>
                    <a:lnTo>
                      <a:pt x="0" y="12"/>
                    </a:lnTo>
                    <a:lnTo>
                      <a:pt x="2" y="20"/>
                    </a:lnTo>
                    <a:lnTo>
                      <a:pt x="4" y="24"/>
                    </a:lnTo>
                    <a:lnTo>
                      <a:pt x="6" y="24"/>
                    </a:lnTo>
                    <a:lnTo>
                      <a:pt x="10" y="24"/>
                    </a:lnTo>
                    <a:lnTo>
                      <a:pt x="12" y="22"/>
                    </a:lnTo>
                    <a:lnTo>
                      <a:pt x="14" y="14"/>
                    </a:lnTo>
                    <a:lnTo>
                      <a:pt x="14" y="8"/>
                    </a:lnTo>
                    <a:lnTo>
                      <a:pt x="14" y="4"/>
                    </a:lnTo>
                    <a:lnTo>
                      <a:pt x="10" y="2"/>
                    </a:lnTo>
                    <a:lnTo>
                      <a:pt x="8" y="0"/>
                    </a:lnTo>
                    <a:close/>
                  </a:path>
                </a:pathLst>
              </a:custGeom>
              <a:solidFill>
                <a:srgbClr val="919191">
                  <a:alpha val="100000"/>
                </a:srgbClr>
              </a:solidFill>
              <a:ln w="9525">
                <a:noFill/>
              </a:ln>
            </p:spPr>
            <p:txBody>
              <a:bodyPr/>
              <a:lstStyle/>
              <a:p>
                <a:endParaRPr lang="en-US"/>
              </a:p>
            </p:txBody>
          </p:sp>
          <p:sp>
            <p:nvSpPr>
              <p:cNvPr id="28718" name="Oval 34"/>
              <p:cNvSpPr/>
              <p:nvPr/>
            </p:nvSpPr>
            <p:spPr>
              <a:xfrm>
                <a:off x="1502" y="1253"/>
                <a:ext cx="6" cy="16"/>
              </a:xfrm>
              <a:prstGeom prst="ellipse">
                <a:avLst/>
              </a:prstGeom>
              <a:solidFill>
                <a:srgbClr val="DADADA"/>
              </a:solidFill>
              <a:ln w="9525">
                <a:noFill/>
              </a:ln>
            </p:spPr>
            <p:txBody>
              <a:bodyPr/>
              <a:lstStyle/>
              <a:p>
                <a:endParaRPr dirty="0">
                  <a:latin typeface="Arial" panose="020B0604020202020204" pitchFamily="34" charset="0"/>
                </a:endParaRPr>
              </a:p>
            </p:txBody>
          </p:sp>
          <p:sp>
            <p:nvSpPr>
              <p:cNvPr id="28719" name="Oval 35"/>
              <p:cNvSpPr/>
              <p:nvPr/>
            </p:nvSpPr>
            <p:spPr>
              <a:xfrm>
                <a:off x="1502" y="1253"/>
                <a:ext cx="6" cy="16"/>
              </a:xfrm>
              <a:prstGeom prst="ellipse">
                <a:avLst/>
              </a:prstGeom>
              <a:solidFill>
                <a:srgbClr val="DADADA"/>
              </a:solidFill>
              <a:ln w="9525">
                <a:noFill/>
              </a:ln>
            </p:spPr>
            <p:txBody>
              <a:bodyPr/>
              <a:lstStyle/>
              <a:p>
                <a:endParaRPr dirty="0">
                  <a:latin typeface="Arial" panose="020B0604020202020204" pitchFamily="34" charset="0"/>
                </a:endParaRPr>
              </a:p>
            </p:txBody>
          </p:sp>
          <p:sp>
            <p:nvSpPr>
              <p:cNvPr id="28720" name="Freeform 36"/>
              <p:cNvSpPr/>
              <p:nvPr/>
            </p:nvSpPr>
            <p:spPr>
              <a:xfrm>
                <a:off x="1496" y="1239"/>
                <a:ext cx="28" cy="26"/>
              </a:xfrm>
              <a:custGeom>
                <a:avLst/>
                <a:gdLst>
                  <a:gd name="txL" fmla="*/ 0 w 28"/>
                  <a:gd name="txT" fmla="*/ 0 h 26"/>
                  <a:gd name="txR" fmla="*/ 28 w 28"/>
                  <a:gd name="txB" fmla="*/ 26 h 26"/>
                </a:gdLst>
                <a:ahLst/>
                <a:cxnLst>
                  <a:cxn ang="0">
                    <a:pos x="28" y="10"/>
                  </a:cxn>
                  <a:cxn ang="0">
                    <a:pos x="26" y="12"/>
                  </a:cxn>
                  <a:cxn ang="0">
                    <a:pos x="26" y="4"/>
                  </a:cxn>
                  <a:cxn ang="0">
                    <a:pos x="26" y="4"/>
                  </a:cxn>
                  <a:cxn ang="0">
                    <a:pos x="24" y="4"/>
                  </a:cxn>
                  <a:cxn ang="0">
                    <a:pos x="24" y="2"/>
                  </a:cxn>
                  <a:cxn ang="0">
                    <a:pos x="2" y="12"/>
                  </a:cxn>
                  <a:cxn ang="0">
                    <a:pos x="2" y="14"/>
                  </a:cxn>
                  <a:cxn ang="0">
                    <a:pos x="2" y="16"/>
                  </a:cxn>
                  <a:cxn ang="0">
                    <a:pos x="2" y="24"/>
                  </a:cxn>
                  <a:cxn ang="0">
                    <a:pos x="0" y="26"/>
                  </a:cxn>
                  <a:cxn ang="0">
                    <a:pos x="0" y="14"/>
                  </a:cxn>
                  <a:cxn ang="0">
                    <a:pos x="0" y="10"/>
                  </a:cxn>
                  <a:cxn ang="0">
                    <a:pos x="2" y="8"/>
                  </a:cxn>
                  <a:cxn ang="0">
                    <a:pos x="4" y="8"/>
                  </a:cxn>
                  <a:cxn ang="0">
                    <a:pos x="6" y="8"/>
                  </a:cxn>
                  <a:cxn ang="0">
                    <a:pos x="24" y="0"/>
                  </a:cxn>
                  <a:cxn ang="0">
                    <a:pos x="26" y="0"/>
                  </a:cxn>
                  <a:cxn ang="0">
                    <a:pos x="28" y="0"/>
                  </a:cxn>
                  <a:cxn ang="0">
                    <a:pos x="28" y="2"/>
                  </a:cxn>
                  <a:cxn ang="0">
                    <a:pos x="28" y="10"/>
                  </a:cxn>
                </a:cxnLst>
                <a:rect l="txL" t="txT" r="txR" b="txB"/>
                <a:pathLst>
                  <a:path w="28" h="26">
                    <a:moveTo>
                      <a:pt x="28" y="10"/>
                    </a:moveTo>
                    <a:lnTo>
                      <a:pt x="26" y="12"/>
                    </a:lnTo>
                    <a:lnTo>
                      <a:pt x="26" y="4"/>
                    </a:lnTo>
                    <a:lnTo>
                      <a:pt x="24" y="4"/>
                    </a:lnTo>
                    <a:lnTo>
                      <a:pt x="24" y="2"/>
                    </a:lnTo>
                    <a:lnTo>
                      <a:pt x="2" y="12"/>
                    </a:lnTo>
                    <a:lnTo>
                      <a:pt x="2" y="14"/>
                    </a:lnTo>
                    <a:lnTo>
                      <a:pt x="2" y="16"/>
                    </a:lnTo>
                    <a:lnTo>
                      <a:pt x="2" y="24"/>
                    </a:lnTo>
                    <a:lnTo>
                      <a:pt x="0" y="26"/>
                    </a:lnTo>
                    <a:lnTo>
                      <a:pt x="0" y="14"/>
                    </a:lnTo>
                    <a:lnTo>
                      <a:pt x="0" y="10"/>
                    </a:lnTo>
                    <a:lnTo>
                      <a:pt x="2" y="8"/>
                    </a:lnTo>
                    <a:lnTo>
                      <a:pt x="4" y="8"/>
                    </a:lnTo>
                    <a:lnTo>
                      <a:pt x="6" y="8"/>
                    </a:lnTo>
                    <a:lnTo>
                      <a:pt x="24" y="0"/>
                    </a:lnTo>
                    <a:lnTo>
                      <a:pt x="26" y="0"/>
                    </a:lnTo>
                    <a:lnTo>
                      <a:pt x="28" y="0"/>
                    </a:lnTo>
                    <a:lnTo>
                      <a:pt x="28" y="2"/>
                    </a:lnTo>
                    <a:lnTo>
                      <a:pt x="28" y="10"/>
                    </a:lnTo>
                    <a:close/>
                  </a:path>
                </a:pathLst>
              </a:custGeom>
              <a:solidFill>
                <a:srgbClr val="DADADA">
                  <a:alpha val="100000"/>
                </a:srgbClr>
              </a:solidFill>
              <a:ln w="9525">
                <a:noFill/>
              </a:ln>
            </p:spPr>
            <p:txBody>
              <a:bodyPr/>
              <a:lstStyle/>
              <a:p>
                <a:endParaRPr lang="en-US"/>
              </a:p>
            </p:txBody>
          </p:sp>
          <p:sp>
            <p:nvSpPr>
              <p:cNvPr id="28721" name="Oval 37"/>
              <p:cNvSpPr/>
              <p:nvPr/>
            </p:nvSpPr>
            <p:spPr>
              <a:xfrm>
                <a:off x="1516" y="1605"/>
                <a:ext cx="4" cy="14"/>
              </a:xfrm>
              <a:prstGeom prst="ellipse">
                <a:avLst/>
              </a:prstGeom>
              <a:solidFill>
                <a:srgbClr val="DADADA"/>
              </a:solidFill>
              <a:ln w="9525">
                <a:noFill/>
              </a:ln>
            </p:spPr>
            <p:txBody>
              <a:bodyPr/>
              <a:lstStyle/>
              <a:p>
                <a:endParaRPr dirty="0">
                  <a:latin typeface="Arial" panose="020B0604020202020204" pitchFamily="34" charset="0"/>
                </a:endParaRPr>
              </a:p>
            </p:txBody>
          </p:sp>
          <p:sp>
            <p:nvSpPr>
              <p:cNvPr id="28722" name="Oval 38"/>
              <p:cNvSpPr/>
              <p:nvPr/>
            </p:nvSpPr>
            <p:spPr>
              <a:xfrm>
                <a:off x="1516" y="1605"/>
                <a:ext cx="6" cy="14"/>
              </a:xfrm>
              <a:prstGeom prst="ellipse">
                <a:avLst/>
              </a:prstGeom>
              <a:solidFill>
                <a:srgbClr val="DADADA"/>
              </a:solidFill>
              <a:ln w="9525">
                <a:noFill/>
              </a:ln>
            </p:spPr>
            <p:txBody>
              <a:bodyPr/>
              <a:lstStyle/>
              <a:p>
                <a:endParaRPr dirty="0">
                  <a:latin typeface="Arial" panose="020B0604020202020204" pitchFamily="34" charset="0"/>
                </a:endParaRPr>
              </a:p>
            </p:txBody>
          </p:sp>
          <p:sp>
            <p:nvSpPr>
              <p:cNvPr id="28723" name="Freeform 39"/>
              <p:cNvSpPr/>
              <p:nvPr/>
            </p:nvSpPr>
            <p:spPr>
              <a:xfrm>
                <a:off x="1292" y="1201"/>
                <a:ext cx="106" cy="90"/>
              </a:xfrm>
              <a:custGeom>
                <a:avLst/>
                <a:gdLst>
                  <a:gd name="txL" fmla="*/ 0 w 106"/>
                  <a:gd name="txT" fmla="*/ 0 h 90"/>
                  <a:gd name="txR" fmla="*/ 106 w 106"/>
                  <a:gd name="txB" fmla="*/ 90 h 90"/>
                </a:gdLst>
                <a:ahLst/>
                <a:cxnLst>
                  <a:cxn ang="0">
                    <a:pos x="106" y="0"/>
                  </a:cxn>
                  <a:cxn ang="0">
                    <a:pos x="0" y="0"/>
                  </a:cxn>
                  <a:cxn ang="0">
                    <a:pos x="0" y="54"/>
                  </a:cxn>
                  <a:cxn ang="0">
                    <a:pos x="46" y="84"/>
                  </a:cxn>
                  <a:cxn ang="0">
                    <a:pos x="106" y="90"/>
                  </a:cxn>
                  <a:cxn ang="0">
                    <a:pos x="106" y="0"/>
                  </a:cxn>
                </a:cxnLst>
                <a:rect l="txL" t="txT" r="txR" b="txB"/>
                <a:pathLst>
                  <a:path w="106" h="90">
                    <a:moveTo>
                      <a:pt x="106" y="0"/>
                    </a:moveTo>
                    <a:lnTo>
                      <a:pt x="0" y="0"/>
                    </a:lnTo>
                    <a:lnTo>
                      <a:pt x="0" y="54"/>
                    </a:lnTo>
                    <a:lnTo>
                      <a:pt x="46" y="84"/>
                    </a:lnTo>
                    <a:lnTo>
                      <a:pt x="106" y="90"/>
                    </a:lnTo>
                    <a:lnTo>
                      <a:pt x="106" y="0"/>
                    </a:lnTo>
                    <a:close/>
                  </a:path>
                </a:pathLst>
              </a:custGeom>
              <a:solidFill>
                <a:srgbClr val="00B7A5">
                  <a:alpha val="100000"/>
                </a:srgbClr>
              </a:solidFill>
              <a:ln w="9525">
                <a:noFill/>
              </a:ln>
            </p:spPr>
            <p:txBody>
              <a:bodyPr/>
              <a:lstStyle/>
              <a:p>
                <a:endParaRPr lang="en-US"/>
              </a:p>
            </p:txBody>
          </p:sp>
          <p:sp>
            <p:nvSpPr>
              <p:cNvPr id="28724" name="Freeform 40"/>
              <p:cNvSpPr/>
              <p:nvPr/>
            </p:nvSpPr>
            <p:spPr>
              <a:xfrm>
                <a:off x="1276" y="1227"/>
                <a:ext cx="102" cy="12"/>
              </a:xfrm>
              <a:custGeom>
                <a:avLst/>
                <a:gdLst>
                  <a:gd name="txL" fmla="*/ 0 w 102"/>
                  <a:gd name="txT" fmla="*/ 0 h 12"/>
                  <a:gd name="txR" fmla="*/ 102 w 102"/>
                  <a:gd name="txB" fmla="*/ 12 h 12"/>
                </a:gdLst>
                <a:ahLst/>
                <a:cxnLst>
                  <a:cxn ang="0">
                    <a:pos x="102" y="2"/>
                  </a:cxn>
                  <a:cxn ang="0">
                    <a:pos x="0" y="0"/>
                  </a:cxn>
                  <a:cxn ang="0">
                    <a:pos x="88" y="12"/>
                  </a:cxn>
                  <a:cxn ang="0">
                    <a:pos x="102" y="2"/>
                  </a:cxn>
                </a:cxnLst>
                <a:rect l="txL" t="txT" r="txR" b="txB"/>
                <a:pathLst>
                  <a:path w="102" h="12">
                    <a:moveTo>
                      <a:pt x="102" y="2"/>
                    </a:moveTo>
                    <a:lnTo>
                      <a:pt x="0" y="0"/>
                    </a:lnTo>
                    <a:lnTo>
                      <a:pt x="88" y="12"/>
                    </a:lnTo>
                    <a:lnTo>
                      <a:pt x="102" y="2"/>
                    </a:lnTo>
                    <a:close/>
                  </a:path>
                </a:pathLst>
              </a:custGeom>
              <a:solidFill>
                <a:srgbClr val="009688">
                  <a:alpha val="100000"/>
                </a:srgbClr>
              </a:solidFill>
              <a:ln w="9525">
                <a:noFill/>
              </a:ln>
            </p:spPr>
            <p:txBody>
              <a:bodyPr/>
              <a:lstStyle/>
              <a:p>
                <a:endParaRPr lang="en-US"/>
              </a:p>
            </p:txBody>
          </p:sp>
          <p:sp>
            <p:nvSpPr>
              <p:cNvPr id="28725" name="Freeform 41"/>
              <p:cNvSpPr/>
              <p:nvPr/>
            </p:nvSpPr>
            <p:spPr>
              <a:xfrm>
                <a:off x="1266" y="1323"/>
                <a:ext cx="18" cy="28"/>
              </a:xfrm>
              <a:custGeom>
                <a:avLst/>
                <a:gdLst>
                  <a:gd name="txL" fmla="*/ 0 w 18"/>
                  <a:gd name="txT" fmla="*/ 0 h 28"/>
                  <a:gd name="txR" fmla="*/ 18 w 18"/>
                  <a:gd name="txB" fmla="*/ 28 h 28"/>
                </a:gdLst>
                <a:ahLst/>
                <a:cxnLst>
                  <a:cxn ang="0">
                    <a:pos x="18" y="28"/>
                  </a:cxn>
                  <a:cxn ang="0">
                    <a:pos x="6" y="24"/>
                  </a:cxn>
                  <a:cxn ang="0">
                    <a:pos x="2" y="22"/>
                  </a:cxn>
                  <a:cxn ang="0">
                    <a:pos x="0" y="16"/>
                  </a:cxn>
                  <a:cxn ang="0">
                    <a:pos x="0" y="14"/>
                  </a:cxn>
                  <a:cxn ang="0">
                    <a:pos x="0" y="6"/>
                  </a:cxn>
                  <a:cxn ang="0">
                    <a:pos x="14" y="0"/>
                  </a:cxn>
                  <a:cxn ang="0">
                    <a:pos x="18" y="28"/>
                  </a:cxn>
                </a:cxnLst>
                <a:rect l="txL" t="txT" r="txR" b="txB"/>
                <a:pathLst>
                  <a:path w="18" h="28">
                    <a:moveTo>
                      <a:pt x="18" y="28"/>
                    </a:moveTo>
                    <a:lnTo>
                      <a:pt x="6" y="24"/>
                    </a:lnTo>
                    <a:lnTo>
                      <a:pt x="2" y="22"/>
                    </a:lnTo>
                    <a:lnTo>
                      <a:pt x="0" y="16"/>
                    </a:lnTo>
                    <a:lnTo>
                      <a:pt x="0" y="14"/>
                    </a:lnTo>
                    <a:lnTo>
                      <a:pt x="0" y="6"/>
                    </a:lnTo>
                    <a:lnTo>
                      <a:pt x="14" y="0"/>
                    </a:lnTo>
                    <a:lnTo>
                      <a:pt x="18" y="28"/>
                    </a:lnTo>
                    <a:close/>
                  </a:path>
                </a:pathLst>
              </a:custGeom>
              <a:solidFill>
                <a:srgbClr val="676767">
                  <a:alpha val="100000"/>
                </a:srgbClr>
              </a:solidFill>
              <a:ln w="9525">
                <a:noFill/>
              </a:ln>
            </p:spPr>
            <p:txBody>
              <a:bodyPr/>
              <a:lstStyle/>
              <a:p>
                <a:endParaRPr lang="en-US"/>
              </a:p>
            </p:txBody>
          </p:sp>
          <p:sp>
            <p:nvSpPr>
              <p:cNvPr id="28726" name="Freeform 42"/>
              <p:cNvSpPr/>
              <p:nvPr/>
            </p:nvSpPr>
            <p:spPr>
              <a:xfrm>
                <a:off x="1274" y="1303"/>
                <a:ext cx="24" cy="46"/>
              </a:xfrm>
              <a:custGeom>
                <a:avLst/>
                <a:gdLst>
                  <a:gd name="txL" fmla="*/ 0 w 24"/>
                  <a:gd name="txT" fmla="*/ 0 h 46"/>
                  <a:gd name="txR" fmla="*/ 24 w 24"/>
                  <a:gd name="txB" fmla="*/ 46 h 46"/>
                </a:gdLst>
                <a:ahLst/>
                <a:cxnLst>
                  <a:cxn ang="0">
                    <a:pos x="14" y="0"/>
                  </a:cxn>
                  <a:cxn ang="0">
                    <a:pos x="8" y="0"/>
                  </a:cxn>
                  <a:cxn ang="0">
                    <a:pos x="4" y="6"/>
                  </a:cxn>
                  <a:cxn ang="0">
                    <a:pos x="2" y="12"/>
                  </a:cxn>
                  <a:cxn ang="0">
                    <a:pos x="0" y="22"/>
                  </a:cxn>
                  <a:cxn ang="0">
                    <a:pos x="0" y="32"/>
                  </a:cxn>
                  <a:cxn ang="0">
                    <a:pos x="2" y="40"/>
                  </a:cxn>
                  <a:cxn ang="0">
                    <a:pos x="4" y="44"/>
                  </a:cxn>
                  <a:cxn ang="0">
                    <a:pos x="10" y="46"/>
                  </a:cxn>
                  <a:cxn ang="0">
                    <a:pos x="14" y="46"/>
                  </a:cxn>
                  <a:cxn ang="0">
                    <a:pos x="20" y="42"/>
                  </a:cxn>
                  <a:cxn ang="0">
                    <a:pos x="22" y="34"/>
                  </a:cxn>
                  <a:cxn ang="0">
                    <a:pos x="24" y="24"/>
                  </a:cxn>
                  <a:cxn ang="0">
                    <a:pos x="24" y="14"/>
                  </a:cxn>
                  <a:cxn ang="0">
                    <a:pos x="22" y="6"/>
                  </a:cxn>
                  <a:cxn ang="0">
                    <a:pos x="18" y="2"/>
                  </a:cxn>
                  <a:cxn ang="0">
                    <a:pos x="14" y="0"/>
                  </a:cxn>
                </a:cxnLst>
                <a:rect l="txL" t="txT" r="txR" b="txB"/>
                <a:pathLst>
                  <a:path w="24" h="46">
                    <a:moveTo>
                      <a:pt x="14" y="0"/>
                    </a:moveTo>
                    <a:lnTo>
                      <a:pt x="8" y="0"/>
                    </a:lnTo>
                    <a:lnTo>
                      <a:pt x="4" y="6"/>
                    </a:lnTo>
                    <a:lnTo>
                      <a:pt x="2" y="12"/>
                    </a:lnTo>
                    <a:lnTo>
                      <a:pt x="0" y="22"/>
                    </a:lnTo>
                    <a:lnTo>
                      <a:pt x="0" y="32"/>
                    </a:lnTo>
                    <a:lnTo>
                      <a:pt x="2" y="40"/>
                    </a:lnTo>
                    <a:lnTo>
                      <a:pt x="4" y="44"/>
                    </a:lnTo>
                    <a:lnTo>
                      <a:pt x="10" y="46"/>
                    </a:lnTo>
                    <a:lnTo>
                      <a:pt x="14" y="46"/>
                    </a:lnTo>
                    <a:lnTo>
                      <a:pt x="20" y="42"/>
                    </a:lnTo>
                    <a:lnTo>
                      <a:pt x="22" y="34"/>
                    </a:lnTo>
                    <a:lnTo>
                      <a:pt x="24" y="24"/>
                    </a:lnTo>
                    <a:lnTo>
                      <a:pt x="24" y="14"/>
                    </a:lnTo>
                    <a:lnTo>
                      <a:pt x="22" y="6"/>
                    </a:lnTo>
                    <a:lnTo>
                      <a:pt x="18" y="2"/>
                    </a:lnTo>
                    <a:lnTo>
                      <a:pt x="14" y="0"/>
                    </a:lnTo>
                    <a:close/>
                  </a:path>
                </a:pathLst>
              </a:custGeom>
              <a:solidFill>
                <a:srgbClr val="919191">
                  <a:alpha val="100000"/>
                </a:srgbClr>
              </a:solidFill>
              <a:ln w="9525">
                <a:noFill/>
              </a:ln>
            </p:spPr>
            <p:txBody>
              <a:bodyPr/>
              <a:lstStyle/>
              <a:p>
                <a:endParaRPr lang="en-US"/>
              </a:p>
            </p:txBody>
          </p:sp>
          <p:sp>
            <p:nvSpPr>
              <p:cNvPr id="28727" name="Freeform 43"/>
              <p:cNvSpPr/>
              <p:nvPr/>
            </p:nvSpPr>
            <p:spPr>
              <a:xfrm>
                <a:off x="1252" y="1305"/>
                <a:ext cx="118" cy="24"/>
              </a:xfrm>
              <a:custGeom>
                <a:avLst/>
                <a:gdLst>
                  <a:gd name="txL" fmla="*/ 0 w 118"/>
                  <a:gd name="txT" fmla="*/ 0 h 24"/>
                  <a:gd name="txR" fmla="*/ 118 w 118"/>
                  <a:gd name="txB" fmla="*/ 24 h 24"/>
                </a:gdLst>
                <a:ahLst/>
                <a:cxnLst>
                  <a:cxn ang="0">
                    <a:pos x="0" y="6"/>
                  </a:cxn>
                  <a:cxn ang="0">
                    <a:pos x="0" y="12"/>
                  </a:cxn>
                  <a:cxn ang="0">
                    <a:pos x="94" y="24"/>
                  </a:cxn>
                  <a:cxn ang="0">
                    <a:pos x="118" y="8"/>
                  </a:cxn>
                  <a:cxn ang="0">
                    <a:pos x="94" y="0"/>
                  </a:cxn>
                  <a:cxn ang="0">
                    <a:pos x="0" y="6"/>
                  </a:cxn>
                </a:cxnLst>
                <a:rect l="txL" t="txT" r="txR" b="txB"/>
                <a:pathLst>
                  <a:path w="118" h="24">
                    <a:moveTo>
                      <a:pt x="0" y="6"/>
                    </a:moveTo>
                    <a:lnTo>
                      <a:pt x="0" y="12"/>
                    </a:lnTo>
                    <a:lnTo>
                      <a:pt x="94" y="24"/>
                    </a:lnTo>
                    <a:lnTo>
                      <a:pt x="118" y="8"/>
                    </a:lnTo>
                    <a:lnTo>
                      <a:pt x="94" y="0"/>
                    </a:lnTo>
                    <a:lnTo>
                      <a:pt x="0" y="6"/>
                    </a:lnTo>
                    <a:close/>
                  </a:path>
                </a:pathLst>
              </a:custGeom>
              <a:solidFill>
                <a:srgbClr val="676767">
                  <a:alpha val="100000"/>
                </a:srgbClr>
              </a:solidFill>
              <a:ln w="9525">
                <a:noFill/>
              </a:ln>
            </p:spPr>
            <p:txBody>
              <a:bodyPr/>
              <a:lstStyle/>
              <a:p>
                <a:endParaRPr lang="en-US"/>
              </a:p>
            </p:txBody>
          </p:sp>
          <p:sp>
            <p:nvSpPr>
              <p:cNvPr id="28728" name="Freeform 44"/>
              <p:cNvSpPr/>
              <p:nvPr/>
            </p:nvSpPr>
            <p:spPr>
              <a:xfrm>
                <a:off x="1250" y="1237"/>
                <a:ext cx="110" cy="88"/>
              </a:xfrm>
              <a:custGeom>
                <a:avLst/>
                <a:gdLst>
                  <a:gd name="txL" fmla="*/ 0 w 110"/>
                  <a:gd name="txT" fmla="*/ 0 h 88"/>
                  <a:gd name="txR" fmla="*/ 110 w 110"/>
                  <a:gd name="txB" fmla="*/ 88 h 88"/>
                </a:gdLst>
                <a:ahLst/>
                <a:cxnLst>
                  <a:cxn ang="0">
                    <a:pos x="10" y="0"/>
                  </a:cxn>
                  <a:cxn ang="0">
                    <a:pos x="110" y="2"/>
                  </a:cxn>
                  <a:cxn ang="0">
                    <a:pos x="98" y="46"/>
                  </a:cxn>
                  <a:cxn ang="0">
                    <a:pos x="98" y="88"/>
                  </a:cxn>
                  <a:cxn ang="0">
                    <a:pos x="0" y="76"/>
                  </a:cxn>
                  <a:cxn ang="0">
                    <a:pos x="0" y="38"/>
                  </a:cxn>
                  <a:cxn ang="0">
                    <a:pos x="10" y="0"/>
                  </a:cxn>
                </a:cxnLst>
                <a:rect l="txL" t="txT" r="txR" b="txB"/>
                <a:pathLst>
                  <a:path w="110" h="88">
                    <a:moveTo>
                      <a:pt x="10" y="0"/>
                    </a:moveTo>
                    <a:lnTo>
                      <a:pt x="110" y="2"/>
                    </a:lnTo>
                    <a:lnTo>
                      <a:pt x="98" y="46"/>
                    </a:lnTo>
                    <a:lnTo>
                      <a:pt x="98" y="88"/>
                    </a:lnTo>
                    <a:lnTo>
                      <a:pt x="0" y="76"/>
                    </a:lnTo>
                    <a:lnTo>
                      <a:pt x="0" y="38"/>
                    </a:lnTo>
                    <a:lnTo>
                      <a:pt x="10" y="0"/>
                    </a:lnTo>
                    <a:close/>
                  </a:path>
                </a:pathLst>
              </a:custGeom>
              <a:solidFill>
                <a:srgbClr val="009688">
                  <a:alpha val="100000"/>
                </a:srgbClr>
              </a:solidFill>
              <a:ln w="9525">
                <a:noFill/>
              </a:ln>
            </p:spPr>
            <p:txBody>
              <a:bodyPr/>
              <a:lstStyle/>
              <a:p>
                <a:endParaRPr lang="en-US"/>
              </a:p>
            </p:txBody>
          </p:sp>
          <p:sp>
            <p:nvSpPr>
              <p:cNvPr id="28729" name="Freeform 45"/>
              <p:cNvSpPr/>
              <p:nvPr/>
            </p:nvSpPr>
            <p:spPr>
              <a:xfrm>
                <a:off x="1254" y="1239"/>
                <a:ext cx="102" cy="38"/>
              </a:xfrm>
              <a:custGeom>
                <a:avLst/>
                <a:gdLst>
                  <a:gd name="txL" fmla="*/ 0 w 102"/>
                  <a:gd name="txT" fmla="*/ 0 h 38"/>
                  <a:gd name="txR" fmla="*/ 102 w 102"/>
                  <a:gd name="txB" fmla="*/ 38 h 38"/>
                </a:gdLst>
                <a:ahLst/>
                <a:cxnLst>
                  <a:cxn ang="0">
                    <a:pos x="102" y="4"/>
                  </a:cxn>
                  <a:cxn ang="0">
                    <a:pos x="94" y="34"/>
                  </a:cxn>
                  <a:cxn ang="0">
                    <a:pos x="94" y="34"/>
                  </a:cxn>
                  <a:cxn ang="0">
                    <a:pos x="92" y="36"/>
                  </a:cxn>
                  <a:cxn ang="0">
                    <a:pos x="88" y="38"/>
                  </a:cxn>
                  <a:cxn ang="0">
                    <a:pos x="86" y="38"/>
                  </a:cxn>
                  <a:cxn ang="0">
                    <a:pos x="4" y="30"/>
                  </a:cxn>
                  <a:cxn ang="0">
                    <a:pos x="2" y="30"/>
                  </a:cxn>
                  <a:cxn ang="0">
                    <a:pos x="0" y="30"/>
                  </a:cxn>
                  <a:cxn ang="0">
                    <a:pos x="0" y="28"/>
                  </a:cxn>
                  <a:cxn ang="0">
                    <a:pos x="0" y="26"/>
                  </a:cxn>
                  <a:cxn ang="0">
                    <a:pos x="0" y="24"/>
                  </a:cxn>
                  <a:cxn ang="0">
                    <a:pos x="6" y="0"/>
                  </a:cxn>
                  <a:cxn ang="0">
                    <a:pos x="8" y="0"/>
                  </a:cxn>
                  <a:cxn ang="0">
                    <a:pos x="10" y="0"/>
                  </a:cxn>
                  <a:cxn ang="0">
                    <a:pos x="100" y="2"/>
                  </a:cxn>
                  <a:cxn ang="0">
                    <a:pos x="102" y="2"/>
                  </a:cxn>
                  <a:cxn ang="0">
                    <a:pos x="102" y="4"/>
                  </a:cxn>
                </a:cxnLst>
                <a:rect l="txL" t="txT" r="txR" b="txB"/>
                <a:pathLst>
                  <a:path w="102" h="38">
                    <a:moveTo>
                      <a:pt x="102" y="4"/>
                    </a:moveTo>
                    <a:lnTo>
                      <a:pt x="94" y="34"/>
                    </a:lnTo>
                    <a:lnTo>
                      <a:pt x="92" y="36"/>
                    </a:lnTo>
                    <a:lnTo>
                      <a:pt x="88" y="38"/>
                    </a:lnTo>
                    <a:lnTo>
                      <a:pt x="86" y="38"/>
                    </a:lnTo>
                    <a:lnTo>
                      <a:pt x="4" y="30"/>
                    </a:lnTo>
                    <a:lnTo>
                      <a:pt x="2" y="30"/>
                    </a:lnTo>
                    <a:lnTo>
                      <a:pt x="0" y="30"/>
                    </a:lnTo>
                    <a:lnTo>
                      <a:pt x="0" y="28"/>
                    </a:lnTo>
                    <a:lnTo>
                      <a:pt x="0" y="26"/>
                    </a:lnTo>
                    <a:lnTo>
                      <a:pt x="0" y="24"/>
                    </a:lnTo>
                    <a:lnTo>
                      <a:pt x="6" y="0"/>
                    </a:lnTo>
                    <a:lnTo>
                      <a:pt x="8" y="0"/>
                    </a:lnTo>
                    <a:lnTo>
                      <a:pt x="10" y="0"/>
                    </a:lnTo>
                    <a:lnTo>
                      <a:pt x="100" y="2"/>
                    </a:lnTo>
                    <a:lnTo>
                      <a:pt x="102" y="2"/>
                    </a:lnTo>
                    <a:lnTo>
                      <a:pt x="102" y="4"/>
                    </a:lnTo>
                    <a:close/>
                  </a:path>
                </a:pathLst>
              </a:custGeom>
              <a:solidFill>
                <a:srgbClr val="DADADA">
                  <a:alpha val="100000"/>
                </a:srgbClr>
              </a:solidFill>
              <a:ln w="9525">
                <a:noFill/>
              </a:ln>
            </p:spPr>
            <p:txBody>
              <a:bodyPr/>
              <a:lstStyle/>
              <a:p>
                <a:endParaRPr lang="en-US"/>
              </a:p>
            </p:txBody>
          </p:sp>
          <p:sp>
            <p:nvSpPr>
              <p:cNvPr id="28730" name="Freeform 46"/>
              <p:cNvSpPr/>
              <p:nvPr/>
            </p:nvSpPr>
            <p:spPr>
              <a:xfrm>
                <a:off x="1348" y="1231"/>
                <a:ext cx="34" cy="92"/>
              </a:xfrm>
              <a:custGeom>
                <a:avLst/>
                <a:gdLst>
                  <a:gd name="txL" fmla="*/ 0 w 34"/>
                  <a:gd name="txT" fmla="*/ 0 h 92"/>
                  <a:gd name="txR" fmla="*/ 34 w 34"/>
                  <a:gd name="txB" fmla="*/ 92 h 92"/>
                </a:gdLst>
                <a:ahLst/>
                <a:cxnLst>
                  <a:cxn ang="0">
                    <a:pos x="12" y="2"/>
                  </a:cxn>
                  <a:cxn ang="0">
                    <a:pos x="28" y="0"/>
                  </a:cxn>
                  <a:cxn ang="0">
                    <a:pos x="30" y="0"/>
                  </a:cxn>
                  <a:cxn ang="0">
                    <a:pos x="32" y="2"/>
                  </a:cxn>
                  <a:cxn ang="0">
                    <a:pos x="32" y="4"/>
                  </a:cxn>
                  <a:cxn ang="0">
                    <a:pos x="34" y="4"/>
                  </a:cxn>
                  <a:cxn ang="0">
                    <a:pos x="34" y="74"/>
                  </a:cxn>
                  <a:cxn ang="0">
                    <a:pos x="0" y="92"/>
                  </a:cxn>
                  <a:cxn ang="0">
                    <a:pos x="0" y="52"/>
                  </a:cxn>
                  <a:cxn ang="0">
                    <a:pos x="12" y="2"/>
                  </a:cxn>
                </a:cxnLst>
                <a:rect l="txL" t="txT" r="txR" b="txB"/>
                <a:pathLst>
                  <a:path w="34" h="92">
                    <a:moveTo>
                      <a:pt x="12" y="2"/>
                    </a:moveTo>
                    <a:lnTo>
                      <a:pt x="28" y="0"/>
                    </a:lnTo>
                    <a:lnTo>
                      <a:pt x="30" y="0"/>
                    </a:lnTo>
                    <a:lnTo>
                      <a:pt x="32" y="2"/>
                    </a:lnTo>
                    <a:lnTo>
                      <a:pt x="32" y="4"/>
                    </a:lnTo>
                    <a:lnTo>
                      <a:pt x="34" y="4"/>
                    </a:lnTo>
                    <a:lnTo>
                      <a:pt x="34" y="74"/>
                    </a:lnTo>
                    <a:lnTo>
                      <a:pt x="0" y="92"/>
                    </a:lnTo>
                    <a:lnTo>
                      <a:pt x="0" y="52"/>
                    </a:lnTo>
                    <a:lnTo>
                      <a:pt x="12" y="2"/>
                    </a:lnTo>
                    <a:close/>
                  </a:path>
                </a:pathLst>
              </a:custGeom>
              <a:solidFill>
                <a:srgbClr val="A4AACE">
                  <a:alpha val="100000"/>
                </a:srgbClr>
              </a:solidFill>
              <a:ln w="9525">
                <a:noFill/>
              </a:ln>
            </p:spPr>
            <p:txBody>
              <a:bodyPr/>
              <a:lstStyle/>
              <a:p>
                <a:endParaRPr lang="en-US"/>
              </a:p>
            </p:txBody>
          </p:sp>
          <p:sp>
            <p:nvSpPr>
              <p:cNvPr id="28731" name="Freeform 47"/>
              <p:cNvSpPr/>
              <p:nvPr/>
            </p:nvSpPr>
            <p:spPr>
              <a:xfrm>
                <a:off x="1252" y="1283"/>
                <a:ext cx="92" cy="38"/>
              </a:xfrm>
              <a:custGeom>
                <a:avLst/>
                <a:gdLst>
                  <a:gd name="txL" fmla="*/ 0 w 92"/>
                  <a:gd name="txT" fmla="*/ 0 h 38"/>
                  <a:gd name="txR" fmla="*/ 92 w 92"/>
                  <a:gd name="txB" fmla="*/ 38 h 38"/>
                </a:gdLst>
                <a:ahLst/>
                <a:cxnLst>
                  <a:cxn ang="0">
                    <a:pos x="2" y="0"/>
                  </a:cxn>
                  <a:cxn ang="0">
                    <a:pos x="0" y="0"/>
                  </a:cxn>
                  <a:cxn ang="0">
                    <a:pos x="0" y="2"/>
                  </a:cxn>
                  <a:cxn ang="0">
                    <a:pos x="0" y="4"/>
                  </a:cxn>
                  <a:cxn ang="0">
                    <a:pos x="0" y="26"/>
                  </a:cxn>
                  <a:cxn ang="0">
                    <a:pos x="0" y="28"/>
                  </a:cxn>
                  <a:cxn ang="0">
                    <a:pos x="2" y="28"/>
                  </a:cxn>
                  <a:cxn ang="0">
                    <a:pos x="2" y="28"/>
                  </a:cxn>
                  <a:cxn ang="0">
                    <a:pos x="90" y="38"/>
                  </a:cxn>
                  <a:cxn ang="0">
                    <a:pos x="90" y="38"/>
                  </a:cxn>
                  <a:cxn ang="0">
                    <a:pos x="92" y="36"/>
                  </a:cxn>
                  <a:cxn ang="0">
                    <a:pos x="92" y="34"/>
                  </a:cxn>
                  <a:cxn ang="0">
                    <a:pos x="92" y="10"/>
                  </a:cxn>
                  <a:cxn ang="0">
                    <a:pos x="92" y="10"/>
                  </a:cxn>
                  <a:cxn ang="0">
                    <a:pos x="90" y="8"/>
                  </a:cxn>
                  <a:cxn ang="0">
                    <a:pos x="90" y="8"/>
                  </a:cxn>
                  <a:cxn ang="0">
                    <a:pos x="88" y="8"/>
                  </a:cxn>
                  <a:cxn ang="0">
                    <a:pos x="2" y="0"/>
                  </a:cxn>
                </a:cxnLst>
                <a:rect l="txL" t="txT" r="txR" b="txB"/>
                <a:pathLst>
                  <a:path w="92" h="38">
                    <a:moveTo>
                      <a:pt x="2" y="0"/>
                    </a:moveTo>
                    <a:lnTo>
                      <a:pt x="0" y="0"/>
                    </a:lnTo>
                    <a:lnTo>
                      <a:pt x="0" y="2"/>
                    </a:lnTo>
                    <a:lnTo>
                      <a:pt x="0" y="4"/>
                    </a:lnTo>
                    <a:lnTo>
                      <a:pt x="0" y="26"/>
                    </a:lnTo>
                    <a:lnTo>
                      <a:pt x="0" y="28"/>
                    </a:lnTo>
                    <a:lnTo>
                      <a:pt x="2" y="28"/>
                    </a:lnTo>
                    <a:lnTo>
                      <a:pt x="90" y="38"/>
                    </a:lnTo>
                    <a:lnTo>
                      <a:pt x="92" y="36"/>
                    </a:lnTo>
                    <a:lnTo>
                      <a:pt x="92" y="34"/>
                    </a:lnTo>
                    <a:lnTo>
                      <a:pt x="92" y="10"/>
                    </a:lnTo>
                    <a:lnTo>
                      <a:pt x="90" y="8"/>
                    </a:lnTo>
                    <a:lnTo>
                      <a:pt x="88" y="8"/>
                    </a:lnTo>
                    <a:lnTo>
                      <a:pt x="2" y="0"/>
                    </a:lnTo>
                    <a:close/>
                  </a:path>
                </a:pathLst>
              </a:custGeom>
              <a:solidFill>
                <a:srgbClr val="A4AACE">
                  <a:alpha val="100000"/>
                </a:srgbClr>
              </a:solidFill>
              <a:ln w="9525">
                <a:noFill/>
              </a:ln>
            </p:spPr>
            <p:txBody>
              <a:bodyPr/>
              <a:lstStyle/>
              <a:p>
                <a:endParaRPr lang="en-US"/>
              </a:p>
            </p:txBody>
          </p:sp>
          <p:sp>
            <p:nvSpPr>
              <p:cNvPr id="28732" name="Freeform 48"/>
              <p:cNvSpPr/>
              <p:nvPr/>
            </p:nvSpPr>
            <p:spPr>
              <a:xfrm>
                <a:off x="1256" y="1227"/>
                <a:ext cx="104" cy="18"/>
              </a:xfrm>
              <a:custGeom>
                <a:avLst/>
                <a:gdLst>
                  <a:gd name="txL" fmla="*/ 0 w 104"/>
                  <a:gd name="txT" fmla="*/ 0 h 18"/>
                  <a:gd name="txR" fmla="*/ 104 w 104"/>
                  <a:gd name="txB" fmla="*/ 18 h 18"/>
                </a:gdLst>
                <a:ahLst/>
                <a:cxnLst>
                  <a:cxn ang="0">
                    <a:pos x="104" y="12"/>
                  </a:cxn>
                  <a:cxn ang="0">
                    <a:pos x="102" y="18"/>
                  </a:cxn>
                  <a:cxn ang="0">
                    <a:pos x="98" y="16"/>
                  </a:cxn>
                  <a:cxn ang="0">
                    <a:pos x="0" y="12"/>
                  </a:cxn>
                  <a:cxn ang="0">
                    <a:pos x="0" y="6"/>
                  </a:cxn>
                  <a:cxn ang="0">
                    <a:pos x="2" y="2"/>
                  </a:cxn>
                  <a:cxn ang="0">
                    <a:pos x="6" y="0"/>
                  </a:cxn>
                  <a:cxn ang="0">
                    <a:pos x="102" y="2"/>
                  </a:cxn>
                  <a:cxn ang="0">
                    <a:pos x="104" y="12"/>
                  </a:cxn>
                </a:cxnLst>
                <a:rect l="txL" t="txT" r="txR" b="txB"/>
                <a:pathLst>
                  <a:path w="104" h="18">
                    <a:moveTo>
                      <a:pt x="104" y="12"/>
                    </a:moveTo>
                    <a:lnTo>
                      <a:pt x="102" y="18"/>
                    </a:lnTo>
                    <a:lnTo>
                      <a:pt x="98" y="16"/>
                    </a:lnTo>
                    <a:lnTo>
                      <a:pt x="0" y="12"/>
                    </a:lnTo>
                    <a:lnTo>
                      <a:pt x="0" y="6"/>
                    </a:lnTo>
                    <a:lnTo>
                      <a:pt x="2" y="2"/>
                    </a:lnTo>
                    <a:lnTo>
                      <a:pt x="6" y="0"/>
                    </a:lnTo>
                    <a:lnTo>
                      <a:pt x="102" y="2"/>
                    </a:lnTo>
                    <a:lnTo>
                      <a:pt x="104" y="12"/>
                    </a:lnTo>
                    <a:close/>
                  </a:path>
                </a:pathLst>
              </a:custGeom>
              <a:solidFill>
                <a:srgbClr val="3365FB">
                  <a:alpha val="100000"/>
                </a:srgbClr>
              </a:solidFill>
              <a:ln w="9525">
                <a:noFill/>
              </a:ln>
            </p:spPr>
            <p:txBody>
              <a:bodyPr/>
              <a:lstStyle/>
              <a:p>
                <a:endParaRPr lang="en-US"/>
              </a:p>
            </p:txBody>
          </p:sp>
          <p:sp>
            <p:nvSpPr>
              <p:cNvPr id="28733" name="Freeform 49"/>
              <p:cNvSpPr/>
              <p:nvPr/>
            </p:nvSpPr>
            <p:spPr>
              <a:xfrm>
                <a:off x="1360" y="1231"/>
                <a:ext cx="22" cy="10"/>
              </a:xfrm>
              <a:custGeom>
                <a:avLst/>
                <a:gdLst>
                  <a:gd name="txL" fmla="*/ 0 w 22"/>
                  <a:gd name="txT" fmla="*/ 0 h 10"/>
                  <a:gd name="txR" fmla="*/ 22 w 22"/>
                  <a:gd name="txB" fmla="*/ 10 h 10"/>
                </a:gdLst>
                <a:ahLst/>
                <a:cxnLst>
                  <a:cxn ang="0">
                    <a:pos x="22" y="4"/>
                  </a:cxn>
                  <a:cxn ang="0">
                    <a:pos x="0" y="10"/>
                  </a:cxn>
                  <a:cxn ang="0">
                    <a:pos x="0" y="2"/>
                  </a:cxn>
                  <a:cxn ang="0">
                    <a:pos x="18" y="0"/>
                  </a:cxn>
                  <a:cxn ang="0">
                    <a:pos x="20" y="0"/>
                  </a:cxn>
                  <a:cxn ang="0">
                    <a:pos x="20" y="2"/>
                  </a:cxn>
                  <a:cxn ang="0">
                    <a:pos x="22" y="4"/>
                  </a:cxn>
                </a:cxnLst>
                <a:rect l="txL" t="txT" r="txR" b="txB"/>
                <a:pathLst>
                  <a:path w="22" h="10">
                    <a:moveTo>
                      <a:pt x="22" y="4"/>
                    </a:moveTo>
                    <a:lnTo>
                      <a:pt x="0" y="10"/>
                    </a:lnTo>
                    <a:lnTo>
                      <a:pt x="0" y="2"/>
                    </a:lnTo>
                    <a:lnTo>
                      <a:pt x="18" y="0"/>
                    </a:lnTo>
                    <a:lnTo>
                      <a:pt x="20" y="0"/>
                    </a:lnTo>
                    <a:lnTo>
                      <a:pt x="20" y="2"/>
                    </a:lnTo>
                    <a:lnTo>
                      <a:pt x="22" y="4"/>
                    </a:lnTo>
                    <a:close/>
                  </a:path>
                </a:pathLst>
              </a:custGeom>
              <a:solidFill>
                <a:srgbClr val="CECECE">
                  <a:alpha val="100000"/>
                </a:srgbClr>
              </a:solidFill>
              <a:ln w="9525">
                <a:noFill/>
              </a:ln>
            </p:spPr>
            <p:txBody>
              <a:bodyPr/>
              <a:lstStyle/>
              <a:p>
                <a:endParaRPr lang="en-US"/>
              </a:p>
            </p:txBody>
          </p:sp>
          <p:sp>
            <p:nvSpPr>
              <p:cNvPr id="28734" name="Freeform 50"/>
              <p:cNvSpPr/>
              <p:nvPr/>
            </p:nvSpPr>
            <p:spPr>
              <a:xfrm>
                <a:off x="1356" y="1229"/>
                <a:ext cx="6" cy="14"/>
              </a:xfrm>
              <a:custGeom>
                <a:avLst/>
                <a:gdLst>
                  <a:gd name="txL" fmla="*/ 0 w 6"/>
                  <a:gd name="txT" fmla="*/ 0 h 14"/>
                  <a:gd name="txR" fmla="*/ 6 w 6"/>
                  <a:gd name="txB" fmla="*/ 14 h 14"/>
                </a:gdLst>
                <a:ahLst/>
                <a:cxnLst>
                  <a:cxn ang="0">
                    <a:pos x="0" y="12"/>
                  </a:cxn>
                  <a:cxn ang="0">
                    <a:pos x="0" y="4"/>
                  </a:cxn>
                  <a:cxn ang="0">
                    <a:pos x="0" y="2"/>
                  </a:cxn>
                  <a:cxn ang="0">
                    <a:pos x="0" y="0"/>
                  </a:cxn>
                  <a:cxn ang="0">
                    <a:pos x="2" y="0"/>
                  </a:cxn>
                  <a:cxn ang="0">
                    <a:pos x="6" y="0"/>
                  </a:cxn>
                  <a:cxn ang="0">
                    <a:pos x="6" y="10"/>
                  </a:cxn>
                  <a:cxn ang="0">
                    <a:pos x="2" y="14"/>
                  </a:cxn>
                  <a:cxn ang="0">
                    <a:pos x="0" y="12"/>
                  </a:cxn>
                </a:cxnLst>
                <a:rect l="txL" t="txT" r="txR" b="txB"/>
                <a:pathLst>
                  <a:path w="6" h="14">
                    <a:moveTo>
                      <a:pt x="0" y="12"/>
                    </a:moveTo>
                    <a:lnTo>
                      <a:pt x="0" y="4"/>
                    </a:lnTo>
                    <a:lnTo>
                      <a:pt x="0" y="2"/>
                    </a:lnTo>
                    <a:lnTo>
                      <a:pt x="0" y="0"/>
                    </a:lnTo>
                    <a:lnTo>
                      <a:pt x="2" y="0"/>
                    </a:lnTo>
                    <a:lnTo>
                      <a:pt x="6" y="0"/>
                    </a:lnTo>
                    <a:lnTo>
                      <a:pt x="6" y="10"/>
                    </a:lnTo>
                    <a:lnTo>
                      <a:pt x="2" y="14"/>
                    </a:lnTo>
                    <a:lnTo>
                      <a:pt x="0" y="12"/>
                    </a:lnTo>
                    <a:close/>
                  </a:path>
                </a:pathLst>
              </a:custGeom>
              <a:solidFill>
                <a:srgbClr val="474747">
                  <a:alpha val="100000"/>
                </a:srgbClr>
              </a:solidFill>
              <a:ln w="9525">
                <a:noFill/>
              </a:ln>
            </p:spPr>
            <p:txBody>
              <a:bodyPr/>
              <a:lstStyle/>
              <a:p>
                <a:endParaRPr lang="en-US"/>
              </a:p>
            </p:txBody>
          </p:sp>
          <p:sp>
            <p:nvSpPr>
              <p:cNvPr id="28735" name="Freeform 51"/>
              <p:cNvSpPr/>
              <p:nvPr/>
            </p:nvSpPr>
            <p:spPr>
              <a:xfrm>
                <a:off x="1352" y="1239"/>
                <a:ext cx="28" cy="78"/>
              </a:xfrm>
              <a:custGeom>
                <a:avLst/>
                <a:gdLst>
                  <a:gd name="txL" fmla="*/ 0 w 28"/>
                  <a:gd name="txT" fmla="*/ 0 h 78"/>
                  <a:gd name="txR" fmla="*/ 28 w 28"/>
                  <a:gd name="txB" fmla="*/ 78 h 78"/>
                </a:gdLst>
                <a:ahLst/>
                <a:cxnLst>
                  <a:cxn ang="0">
                    <a:pos x="8" y="4"/>
                  </a:cxn>
                  <a:cxn ang="0">
                    <a:pos x="0" y="36"/>
                  </a:cxn>
                  <a:cxn ang="0">
                    <a:pos x="0" y="78"/>
                  </a:cxn>
                  <a:cxn ang="0">
                    <a:pos x="28" y="64"/>
                  </a:cxn>
                  <a:cxn ang="0">
                    <a:pos x="28" y="0"/>
                  </a:cxn>
                  <a:cxn ang="0">
                    <a:pos x="8" y="4"/>
                  </a:cxn>
                </a:cxnLst>
                <a:rect l="txL" t="txT" r="txR" b="txB"/>
                <a:pathLst>
                  <a:path w="28" h="78">
                    <a:moveTo>
                      <a:pt x="8" y="4"/>
                    </a:moveTo>
                    <a:lnTo>
                      <a:pt x="0" y="36"/>
                    </a:lnTo>
                    <a:lnTo>
                      <a:pt x="0" y="78"/>
                    </a:lnTo>
                    <a:lnTo>
                      <a:pt x="28" y="64"/>
                    </a:lnTo>
                    <a:lnTo>
                      <a:pt x="28" y="0"/>
                    </a:lnTo>
                    <a:lnTo>
                      <a:pt x="8" y="4"/>
                    </a:lnTo>
                    <a:close/>
                  </a:path>
                </a:pathLst>
              </a:custGeom>
              <a:solidFill>
                <a:srgbClr val="00B7A5">
                  <a:alpha val="100000"/>
                </a:srgbClr>
              </a:solidFill>
              <a:ln w="9525">
                <a:noFill/>
              </a:ln>
            </p:spPr>
            <p:txBody>
              <a:bodyPr/>
              <a:lstStyle/>
              <a:p>
                <a:endParaRPr lang="en-US"/>
              </a:p>
            </p:txBody>
          </p:sp>
          <p:sp>
            <p:nvSpPr>
              <p:cNvPr id="28736" name="Freeform 52"/>
              <p:cNvSpPr/>
              <p:nvPr/>
            </p:nvSpPr>
            <p:spPr>
              <a:xfrm>
                <a:off x="1250" y="1317"/>
                <a:ext cx="102" cy="26"/>
              </a:xfrm>
              <a:custGeom>
                <a:avLst/>
                <a:gdLst>
                  <a:gd name="txL" fmla="*/ 0 w 102"/>
                  <a:gd name="txT" fmla="*/ 0 h 26"/>
                  <a:gd name="txR" fmla="*/ 102 w 102"/>
                  <a:gd name="txB" fmla="*/ 26 h 26"/>
                </a:gdLst>
                <a:ahLst/>
                <a:cxnLst>
                  <a:cxn ang="0">
                    <a:pos x="0" y="0"/>
                  </a:cxn>
                  <a:cxn ang="0">
                    <a:pos x="0" y="12"/>
                  </a:cxn>
                  <a:cxn ang="0">
                    <a:pos x="0" y="14"/>
                  </a:cxn>
                  <a:cxn ang="0">
                    <a:pos x="96" y="26"/>
                  </a:cxn>
                  <a:cxn ang="0">
                    <a:pos x="98" y="26"/>
                  </a:cxn>
                  <a:cxn ang="0">
                    <a:pos x="102" y="22"/>
                  </a:cxn>
                  <a:cxn ang="0">
                    <a:pos x="102" y="10"/>
                  </a:cxn>
                  <a:cxn ang="0">
                    <a:pos x="94" y="10"/>
                  </a:cxn>
                  <a:cxn ang="0">
                    <a:pos x="0" y="0"/>
                  </a:cxn>
                </a:cxnLst>
                <a:rect l="txL" t="txT" r="txR" b="txB"/>
                <a:pathLst>
                  <a:path w="102" h="26">
                    <a:moveTo>
                      <a:pt x="0" y="0"/>
                    </a:moveTo>
                    <a:lnTo>
                      <a:pt x="0" y="12"/>
                    </a:lnTo>
                    <a:lnTo>
                      <a:pt x="0" y="14"/>
                    </a:lnTo>
                    <a:lnTo>
                      <a:pt x="96" y="26"/>
                    </a:lnTo>
                    <a:lnTo>
                      <a:pt x="98" y="26"/>
                    </a:lnTo>
                    <a:lnTo>
                      <a:pt x="102" y="22"/>
                    </a:lnTo>
                    <a:lnTo>
                      <a:pt x="102" y="10"/>
                    </a:lnTo>
                    <a:lnTo>
                      <a:pt x="94" y="10"/>
                    </a:lnTo>
                    <a:lnTo>
                      <a:pt x="0" y="0"/>
                    </a:lnTo>
                    <a:close/>
                  </a:path>
                </a:pathLst>
              </a:custGeom>
              <a:solidFill>
                <a:srgbClr val="676767">
                  <a:alpha val="100000"/>
                </a:srgbClr>
              </a:solidFill>
              <a:ln w="9525">
                <a:noFill/>
              </a:ln>
            </p:spPr>
            <p:txBody>
              <a:bodyPr/>
              <a:lstStyle/>
              <a:p>
                <a:endParaRPr lang="en-US"/>
              </a:p>
            </p:txBody>
          </p:sp>
          <p:sp>
            <p:nvSpPr>
              <p:cNvPr id="28737" name="Freeform 53"/>
              <p:cNvSpPr/>
              <p:nvPr/>
            </p:nvSpPr>
            <p:spPr>
              <a:xfrm>
                <a:off x="1328" y="1331"/>
                <a:ext cx="14" cy="10"/>
              </a:xfrm>
              <a:custGeom>
                <a:avLst/>
                <a:gdLst>
                  <a:gd name="txL" fmla="*/ 0 w 14"/>
                  <a:gd name="txT" fmla="*/ 0 h 10"/>
                  <a:gd name="txR" fmla="*/ 14 w 14"/>
                  <a:gd name="txB" fmla="*/ 10 h 10"/>
                </a:gdLst>
                <a:ahLst/>
                <a:cxnLst>
                  <a:cxn ang="0">
                    <a:pos x="14" y="0"/>
                  </a:cxn>
                  <a:cxn ang="0">
                    <a:pos x="0" y="0"/>
                  </a:cxn>
                  <a:cxn ang="0">
                    <a:pos x="0" y="0"/>
                  </a:cxn>
                  <a:cxn ang="0">
                    <a:pos x="0" y="6"/>
                  </a:cxn>
                  <a:cxn ang="0">
                    <a:pos x="0" y="8"/>
                  </a:cxn>
                  <a:cxn ang="0">
                    <a:pos x="0" y="8"/>
                  </a:cxn>
                  <a:cxn ang="0">
                    <a:pos x="14" y="10"/>
                  </a:cxn>
                  <a:cxn ang="0">
                    <a:pos x="14" y="0"/>
                  </a:cxn>
                </a:cxnLst>
                <a:rect l="txL" t="txT" r="txR" b="txB"/>
                <a:pathLst>
                  <a:path w="14" h="10">
                    <a:moveTo>
                      <a:pt x="14" y="0"/>
                    </a:moveTo>
                    <a:lnTo>
                      <a:pt x="0" y="0"/>
                    </a:lnTo>
                    <a:lnTo>
                      <a:pt x="0" y="6"/>
                    </a:lnTo>
                    <a:lnTo>
                      <a:pt x="0" y="8"/>
                    </a:lnTo>
                    <a:lnTo>
                      <a:pt x="14" y="10"/>
                    </a:lnTo>
                    <a:lnTo>
                      <a:pt x="14" y="0"/>
                    </a:lnTo>
                    <a:close/>
                  </a:path>
                </a:pathLst>
              </a:custGeom>
              <a:solidFill>
                <a:srgbClr val="FFFFFF">
                  <a:alpha val="100000"/>
                </a:srgbClr>
              </a:solidFill>
              <a:ln w="9525">
                <a:noFill/>
              </a:ln>
            </p:spPr>
            <p:txBody>
              <a:bodyPr/>
              <a:lstStyle/>
              <a:p>
                <a:endParaRPr lang="en-US"/>
              </a:p>
            </p:txBody>
          </p:sp>
          <p:sp>
            <p:nvSpPr>
              <p:cNvPr id="28738" name="Freeform 54"/>
              <p:cNvSpPr/>
              <p:nvPr/>
            </p:nvSpPr>
            <p:spPr>
              <a:xfrm>
                <a:off x="1254" y="1321"/>
                <a:ext cx="12" cy="10"/>
              </a:xfrm>
              <a:custGeom>
                <a:avLst/>
                <a:gdLst>
                  <a:gd name="txL" fmla="*/ 0 w 12"/>
                  <a:gd name="txT" fmla="*/ 0 h 10"/>
                  <a:gd name="txR" fmla="*/ 12 w 12"/>
                  <a:gd name="txB" fmla="*/ 10 h 10"/>
                </a:gdLst>
                <a:ahLst/>
                <a:cxnLst>
                  <a:cxn ang="0">
                    <a:pos x="0" y="0"/>
                  </a:cxn>
                  <a:cxn ang="0">
                    <a:pos x="12" y="0"/>
                  </a:cxn>
                  <a:cxn ang="0">
                    <a:pos x="12" y="2"/>
                  </a:cxn>
                  <a:cxn ang="0">
                    <a:pos x="12" y="10"/>
                  </a:cxn>
                  <a:cxn ang="0">
                    <a:pos x="12" y="10"/>
                  </a:cxn>
                  <a:cxn ang="0">
                    <a:pos x="0" y="10"/>
                  </a:cxn>
                  <a:cxn ang="0">
                    <a:pos x="0" y="0"/>
                  </a:cxn>
                </a:cxnLst>
                <a:rect l="txL" t="txT" r="txR" b="txB"/>
                <a:pathLst>
                  <a:path w="12" h="10">
                    <a:moveTo>
                      <a:pt x="0" y="0"/>
                    </a:moveTo>
                    <a:lnTo>
                      <a:pt x="12" y="0"/>
                    </a:lnTo>
                    <a:lnTo>
                      <a:pt x="12" y="2"/>
                    </a:lnTo>
                    <a:lnTo>
                      <a:pt x="12" y="10"/>
                    </a:lnTo>
                    <a:lnTo>
                      <a:pt x="0" y="10"/>
                    </a:lnTo>
                    <a:lnTo>
                      <a:pt x="0" y="0"/>
                    </a:lnTo>
                    <a:close/>
                  </a:path>
                </a:pathLst>
              </a:custGeom>
              <a:solidFill>
                <a:srgbClr val="FFFFFF">
                  <a:alpha val="100000"/>
                </a:srgbClr>
              </a:solidFill>
              <a:ln w="9525">
                <a:noFill/>
              </a:ln>
            </p:spPr>
            <p:txBody>
              <a:bodyPr/>
              <a:lstStyle/>
              <a:p>
                <a:endParaRPr lang="en-US"/>
              </a:p>
            </p:txBody>
          </p:sp>
          <p:sp>
            <p:nvSpPr>
              <p:cNvPr id="28739" name="Freeform 55"/>
              <p:cNvSpPr/>
              <p:nvPr/>
            </p:nvSpPr>
            <p:spPr>
              <a:xfrm>
                <a:off x="1282" y="1329"/>
                <a:ext cx="28" cy="10"/>
              </a:xfrm>
              <a:custGeom>
                <a:avLst/>
                <a:gdLst>
                  <a:gd name="txL" fmla="*/ 0 w 28"/>
                  <a:gd name="txT" fmla="*/ 0 h 10"/>
                  <a:gd name="txR" fmla="*/ 28 w 28"/>
                  <a:gd name="txB" fmla="*/ 10 h 10"/>
                </a:gdLst>
                <a:ahLst/>
                <a:cxnLst>
                  <a:cxn ang="0">
                    <a:pos x="0" y="6"/>
                  </a:cxn>
                  <a:cxn ang="0">
                    <a:pos x="0" y="0"/>
                  </a:cxn>
                  <a:cxn ang="0">
                    <a:pos x="28" y="2"/>
                  </a:cxn>
                  <a:cxn ang="0">
                    <a:pos x="28" y="10"/>
                  </a:cxn>
                  <a:cxn ang="0">
                    <a:pos x="0" y="6"/>
                  </a:cxn>
                </a:cxnLst>
                <a:rect l="txL" t="txT" r="txR" b="txB"/>
                <a:pathLst>
                  <a:path w="28" h="10">
                    <a:moveTo>
                      <a:pt x="0" y="6"/>
                    </a:moveTo>
                    <a:lnTo>
                      <a:pt x="0" y="0"/>
                    </a:lnTo>
                    <a:lnTo>
                      <a:pt x="28" y="2"/>
                    </a:lnTo>
                    <a:lnTo>
                      <a:pt x="28" y="10"/>
                    </a:lnTo>
                    <a:lnTo>
                      <a:pt x="0" y="6"/>
                    </a:lnTo>
                    <a:close/>
                  </a:path>
                </a:pathLst>
              </a:custGeom>
              <a:solidFill>
                <a:srgbClr val="FFFFFF">
                  <a:alpha val="100000"/>
                </a:srgbClr>
              </a:solidFill>
              <a:ln w="9525">
                <a:noFill/>
              </a:ln>
            </p:spPr>
            <p:txBody>
              <a:bodyPr/>
              <a:lstStyle/>
              <a:p>
                <a:endParaRPr lang="en-US"/>
              </a:p>
            </p:txBody>
          </p:sp>
          <p:sp>
            <p:nvSpPr>
              <p:cNvPr id="28740" name="Freeform 56"/>
              <p:cNvSpPr/>
              <p:nvPr/>
            </p:nvSpPr>
            <p:spPr>
              <a:xfrm>
                <a:off x="1354" y="1321"/>
                <a:ext cx="12" cy="18"/>
              </a:xfrm>
              <a:custGeom>
                <a:avLst/>
                <a:gdLst>
                  <a:gd name="txL" fmla="*/ 0 w 12"/>
                  <a:gd name="txT" fmla="*/ 0 h 18"/>
                  <a:gd name="txR" fmla="*/ 12 w 12"/>
                  <a:gd name="txB" fmla="*/ 18 h 18"/>
                </a:gdLst>
                <a:ahLst/>
                <a:cxnLst>
                  <a:cxn ang="0">
                    <a:pos x="12" y="0"/>
                  </a:cxn>
                  <a:cxn ang="0">
                    <a:pos x="12" y="10"/>
                  </a:cxn>
                  <a:cxn ang="0">
                    <a:pos x="0" y="18"/>
                  </a:cxn>
                  <a:cxn ang="0">
                    <a:pos x="0" y="6"/>
                  </a:cxn>
                  <a:cxn ang="0">
                    <a:pos x="12" y="0"/>
                  </a:cxn>
                </a:cxnLst>
                <a:rect l="txL" t="txT" r="txR" b="txB"/>
                <a:pathLst>
                  <a:path w="12" h="18">
                    <a:moveTo>
                      <a:pt x="12" y="0"/>
                    </a:moveTo>
                    <a:lnTo>
                      <a:pt x="12" y="10"/>
                    </a:lnTo>
                    <a:lnTo>
                      <a:pt x="0" y="18"/>
                    </a:lnTo>
                    <a:lnTo>
                      <a:pt x="0" y="6"/>
                    </a:lnTo>
                    <a:lnTo>
                      <a:pt x="12" y="0"/>
                    </a:lnTo>
                    <a:close/>
                  </a:path>
                </a:pathLst>
              </a:custGeom>
              <a:solidFill>
                <a:srgbClr val="DADADA">
                  <a:alpha val="100000"/>
                </a:srgbClr>
              </a:solidFill>
              <a:ln w="9525">
                <a:noFill/>
              </a:ln>
            </p:spPr>
            <p:txBody>
              <a:bodyPr/>
              <a:lstStyle/>
              <a:p>
                <a:endParaRPr lang="en-US"/>
              </a:p>
            </p:txBody>
          </p:sp>
          <p:sp>
            <p:nvSpPr>
              <p:cNvPr id="28741" name="Freeform 57"/>
              <p:cNvSpPr/>
              <p:nvPr/>
            </p:nvSpPr>
            <p:spPr>
              <a:xfrm>
                <a:off x="1348" y="1319"/>
                <a:ext cx="18" cy="10"/>
              </a:xfrm>
              <a:custGeom>
                <a:avLst/>
                <a:gdLst>
                  <a:gd name="txL" fmla="*/ 0 w 18"/>
                  <a:gd name="txT" fmla="*/ 0 h 10"/>
                  <a:gd name="txR" fmla="*/ 18 w 18"/>
                  <a:gd name="txB" fmla="*/ 10 h 10"/>
                </a:gdLst>
                <a:ahLst/>
                <a:cxnLst>
                  <a:cxn ang="0">
                    <a:pos x="0" y="10"/>
                  </a:cxn>
                  <a:cxn ang="0">
                    <a:pos x="12" y="0"/>
                  </a:cxn>
                  <a:cxn ang="0">
                    <a:pos x="18" y="0"/>
                  </a:cxn>
                  <a:cxn ang="0">
                    <a:pos x="6" y="10"/>
                  </a:cxn>
                  <a:cxn ang="0">
                    <a:pos x="0" y="10"/>
                  </a:cxn>
                </a:cxnLst>
                <a:rect l="txL" t="txT" r="txR" b="txB"/>
                <a:pathLst>
                  <a:path w="18" h="10">
                    <a:moveTo>
                      <a:pt x="0" y="10"/>
                    </a:moveTo>
                    <a:lnTo>
                      <a:pt x="12" y="0"/>
                    </a:lnTo>
                    <a:lnTo>
                      <a:pt x="18" y="0"/>
                    </a:lnTo>
                    <a:lnTo>
                      <a:pt x="6" y="10"/>
                    </a:lnTo>
                    <a:lnTo>
                      <a:pt x="0" y="10"/>
                    </a:lnTo>
                    <a:close/>
                  </a:path>
                </a:pathLst>
              </a:custGeom>
              <a:solidFill>
                <a:srgbClr val="474747">
                  <a:alpha val="100000"/>
                </a:srgbClr>
              </a:solidFill>
              <a:ln w="9525">
                <a:noFill/>
              </a:ln>
            </p:spPr>
            <p:txBody>
              <a:bodyPr/>
              <a:lstStyle/>
              <a:p>
                <a:endParaRPr lang="en-US"/>
              </a:p>
            </p:txBody>
          </p:sp>
          <p:sp>
            <p:nvSpPr>
              <p:cNvPr id="28742" name="Freeform 58"/>
              <p:cNvSpPr/>
              <p:nvPr/>
            </p:nvSpPr>
            <p:spPr>
              <a:xfrm>
                <a:off x="1398" y="1191"/>
                <a:ext cx="132" cy="100"/>
              </a:xfrm>
              <a:custGeom>
                <a:avLst/>
                <a:gdLst>
                  <a:gd name="txL" fmla="*/ 0 w 132"/>
                  <a:gd name="txT" fmla="*/ 0 h 100"/>
                  <a:gd name="txR" fmla="*/ 132 w 132"/>
                  <a:gd name="txB" fmla="*/ 100 h 100"/>
                </a:gdLst>
                <a:ahLst/>
                <a:cxnLst>
                  <a:cxn ang="0">
                    <a:pos x="132" y="44"/>
                  </a:cxn>
                  <a:cxn ang="0">
                    <a:pos x="0" y="100"/>
                  </a:cxn>
                  <a:cxn ang="0">
                    <a:pos x="0" y="12"/>
                  </a:cxn>
                  <a:cxn ang="0">
                    <a:pos x="132" y="0"/>
                  </a:cxn>
                  <a:cxn ang="0">
                    <a:pos x="132" y="44"/>
                  </a:cxn>
                </a:cxnLst>
                <a:rect l="txL" t="txT" r="txR" b="txB"/>
                <a:pathLst>
                  <a:path w="132" h="100">
                    <a:moveTo>
                      <a:pt x="132" y="44"/>
                    </a:moveTo>
                    <a:lnTo>
                      <a:pt x="0" y="100"/>
                    </a:lnTo>
                    <a:lnTo>
                      <a:pt x="0" y="12"/>
                    </a:lnTo>
                    <a:lnTo>
                      <a:pt x="132" y="0"/>
                    </a:lnTo>
                    <a:lnTo>
                      <a:pt x="132" y="44"/>
                    </a:lnTo>
                    <a:close/>
                  </a:path>
                </a:pathLst>
              </a:custGeom>
              <a:solidFill>
                <a:srgbClr val="A4AACE">
                  <a:alpha val="100000"/>
                </a:srgbClr>
              </a:solidFill>
              <a:ln w="9525">
                <a:noFill/>
              </a:ln>
            </p:spPr>
            <p:txBody>
              <a:bodyPr/>
              <a:lstStyle/>
              <a:p>
                <a:endParaRPr lang="en-US"/>
              </a:p>
            </p:txBody>
          </p:sp>
          <p:sp>
            <p:nvSpPr>
              <p:cNvPr id="28743" name="Freeform 59"/>
              <p:cNvSpPr/>
              <p:nvPr/>
            </p:nvSpPr>
            <p:spPr>
              <a:xfrm>
                <a:off x="1404" y="1197"/>
                <a:ext cx="120" cy="82"/>
              </a:xfrm>
              <a:custGeom>
                <a:avLst/>
                <a:gdLst>
                  <a:gd name="txL" fmla="*/ 0 w 120"/>
                  <a:gd name="txT" fmla="*/ 0 h 82"/>
                  <a:gd name="txR" fmla="*/ 120 w 120"/>
                  <a:gd name="txB" fmla="*/ 82 h 82"/>
                </a:gdLst>
                <a:ahLst/>
                <a:cxnLst>
                  <a:cxn ang="0">
                    <a:pos x="0" y="14"/>
                  </a:cxn>
                  <a:cxn ang="0">
                    <a:pos x="120" y="0"/>
                  </a:cxn>
                  <a:cxn ang="0">
                    <a:pos x="120" y="36"/>
                  </a:cxn>
                  <a:cxn ang="0">
                    <a:pos x="0" y="82"/>
                  </a:cxn>
                  <a:cxn ang="0">
                    <a:pos x="0" y="14"/>
                  </a:cxn>
                </a:cxnLst>
                <a:rect l="txL" t="txT" r="txR" b="txB"/>
                <a:pathLst>
                  <a:path w="120" h="82">
                    <a:moveTo>
                      <a:pt x="0" y="14"/>
                    </a:moveTo>
                    <a:lnTo>
                      <a:pt x="120" y="0"/>
                    </a:lnTo>
                    <a:lnTo>
                      <a:pt x="120" y="36"/>
                    </a:lnTo>
                    <a:lnTo>
                      <a:pt x="0" y="82"/>
                    </a:lnTo>
                    <a:lnTo>
                      <a:pt x="0" y="14"/>
                    </a:lnTo>
                    <a:close/>
                  </a:path>
                </a:pathLst>
              </a:custGeom>
              <a:solidFill>
                <a:srgbClr val="FFFFFF">
                  <a:alpha val="100000"/>
                </a:srgbClr>
              </a:solidFill>
              <a:ln w="9525">
                <a:noFill/>
              </a:ln>
            </p:spPr>
            <p:txBody>
              <a:bodyPr/>
              <a:lstStyle/>
              <a:p>
                <a:endParaRPr lang="en-US"/>
              </a:p>
            </p:txBody>
          </p:sp>
          <p:sp>
            <p:nvSpPr>
              <p:cNvPr id="28744" name="Freeform 60"/>
              <p:cNvSpPr/>
              <p:nvPr/>
            </p:nvSpPr>
            <p:spPr>
              <a:xfrm>
                <a:off x="1358" y="1243"/>
                <a:ext cx="20" cy="32"/>
              </a:xfrm>
              <a:custGeom>
                <a:avLst/>
                <a:gdLst>
                  <a:gd name="txL" fmla="*/ 0 w 20"/>
                  <a:gd name="txT" fmla="*/ 0 h 32"/>
                  <a:gd name="txR" fmla="*/ 20 w 20"/>
                  <a:gd name="txB" fmla="*/ 32 h 32"/>
                </a:gdLst>
                <a:ahLst/>
                <a:cxnLst>
                  <a:cxn ang="0">
                    <a:pos x="6" y="2"/>
                  </a:cxn>
                  <a:cxn ang="0">
                    <a:pos x="0" y="32"/>
                  </a:cxn>
                  <a:cxn ang="0">
                    <a:pos x="20" y="24"/>
                  </a:cxn>
                  <a:cxn ang="0">
                    <a:pos x="20" y="0"/>
                  </a:cxn>
                  <a:cxn ang="0">
                    <a:pos x="6" y="2"/>
                  </a:cxn>
                </a:cxnLst>
                <a:rect l="txL" t="txT" r="txR" b="txB"/>
                <a:pathLst>
                  <a:path w="20" h="32">
                    <a:moveTo>
                      <a:pt x="6" y="2"/>
                    </a:moveTo>
                    <a:lnTo>
                      <a:pt x="0" y="32"/>
                    </a:lnTo>
                    <a:lnTo>
                      <a:pt x="20" y="24"/>
                    </a:lnTo>
                    <a:lnTo>
                      <a:pt x="20" y="0"/>
                    </a:lnTo>
                    <a:lnTo>
                      <a:pt x="6" y="2"/>
                    </a:lnTo>
                    <a:close/>
                  </a:path>
                </a:pathLst>
              </a:custGeom>
              <a:solidFill>
                <a:srgbClr val="CECECE">
                  <a:alpha val="100000"/>
                </a:srgbClr>
              </a:solidFill>
              <a:ln w="9525">
                <a:noFill/>
              </a:ln>
            </p:spPr>
            <p:txBody>
              <a:bodyPr/>
              <a:lstStyle/>
              <a:p>
                <a:endParaRPr lang="en-US"/>
              </a:p>
            </p:txBody>
          </p:sp>
          <p:sp>
            <p:nvSpPr>
              <p:cNvPr id="28745" name="Freeform 61"/>
              <p:cNvSpPr/>
              <p:nvPr/>
            </p:nvSpPr>
            <p:spPr>
              <a:xfrm>
                <a:off x="1406" y="1211"/>
                <a:ext cx="118" cy="52"/>
              </a:xfrm>
              <a:custGeom>
                <a:avLst/>
                <a:gdLst>
                  <a:gd name="txL" fmla="*/ 0 w 118"/>
                  <a:gd name="txT" fmla="*/ 0 h 52"/>
                  <a:gd name="txR" fmla="*/ 118 w 118"/>
                  <a:gd name="txB" fmla="*/ 52 h 52"/>
                </a:gdLst>
                <a:ahLst/>
                <a:cxnLst>
                  <a:cxn ang="0">
                    <a:pos x="0" y="22"/>
                  </a:cxn>
                  <a:cxn ang="0">
                    <a:pos x="0" y="52"/>
                  </a:cxn>
                  <a:cxn ang="0">
                    <a:pos x="118" y="16"/>
                  </a:cxn>
                  <a:cxn ang="0">
                    <a:pos x="118" y="0"/>
                  </a:cxn>
                  <a:cxn ang="0">
                    <a:pos x="0" y="22"/>
                  </a:cxn>
                </a:cxnLst>
                <a:rect l="txL" t="txT" r="txR" b="txB"/>
                <a:pathLst>
                  <a:path w="118" h="52">
                    <a:moveTo>
                      <a:pt x="0" y="22"/>
                    </a:moveTo>
                    <a:lnTo>
                      <a:pt x="0" y="52"/>
                    </a:lnTo>
                    <a:lnTo>
                      <a:pt x="118" y="16"/>
                    </a:lnTo>
                    <a:lnTo>
                      <a:pt x="118" y="0"/>
                    </a:lnTo>
                    <a:lnTo>
                      <a:pt x="0" y="22"/>
                    </a:lnTo>
                    <a:close/>
                  </a:path>
                </a:pathLst>
              </a:custGeom>
              <a:solidFill>
                <a:srgbClr val="063DE8">
                  <a:alpha val="100000"/>
                </a:srgbClr>
              </a:solidFill>
              <a:ln w="9525">
                <a:noFill/>
              </a:ln>
            </p:spPr>
            <p:txBody>
              <a:bodyPr/>
              <a:lstStyle/>
              <a:p>
                <a:endParaRPr lang="en-US"/>
              </a:p>
            </p:txBody>
          </p:sp>
          <p:sp>
            <p:nvSpPr>
              <p:cNvPr id="28746" name="Freeform 62"/>
              <p:cNvSpPr/>
              <p:nvPr/>
            </p:nvSpPr>
            <p:spPr>
              <a:xfrm>
                <a:off x="1406" y="1215"/>
                <a:ext cx="118" cy="46"/>
              </a:xfrm>
              <a:custGeom>
                <a:avLst/>
                <a:gdLst>
                  <a:gd name="txL" fmla="*/ 0 w 118"/>
                  <a:gd name="txT" fmla="*/ 0 h 46"/>
                  <a:gd name="txR" fmla="*/ 118 w 118"/>
                  <a:gd name="txB" fmla="*/ 46 h 46"/>
                </a:gdLst>
                <a:ahLst/>
                <a:cxnLst>
                  <a:cxn ang="0">
                    <a:pos x="0" y="20"/>
                  </a:cxn>
                  <a:cxn ang="0">
                    <a:pos x="0" y="46"/>
                  </a:cxn>
                  <a:cxn ang="0">
                    <a:pos x="118" y="10"/>
                  </a:cxn>
                  <a:cxn ang="0">
                    <a:pos x="118" y="0"/>
                  </a:cxn>
                  <a:cxn ang="0">
                    <a:pos x="0" y="20"/>
                  </a:cxn>
                </a:cxnLst>
                <a:rect l="txL" t="txT" r="txR" b="txB"/>
                <a:pathLst>
                  <a:path w="118" h="46">
                    <a:moveTo>
                      <a:pt x="0" y="20"/>
                    </a:moveTo>
                    <a:lnTo>
                      <a:pt x="0" y="46"/>
                    </a:lnTo>
                    <a:lnTo>
                      <a:pt x="118" y="10"/>
                    </a:lnTo>
                    <a:lnTo>
                      <a:pt x="118" y="0"/>
                    </a:lnTo>
                    <a:lnTo>
                      <a:pt x="0" y="20"/>
                    </a:lnTo>
                    <a:close/>
                  </a:path>
                </a:pathLst>
              </a:custGeom>
              <a:solidFill>
                <a:srgbClr val="FFFF80">
                  <a:alpha val="100000"/>
                </a:srgbClr>
              </a:solidFill>
              <a:ln w="9525">
                <a:noFill/>
              </a:ln>
            </p:spPr>
            <p:txBody>
              <a:bodyPr/>
              <a:lstStyle/>
              <a:p>
                <a:endParaRPr lang="en-US"/>
              </a:p>
            </p:txBody>
          </p:sp>
          <p:sp>
            <p:nvSpPr>
              <p:cNvPr id="28747" name="Freeform 63"/>
              <p:cNvSpPr/>
              <p:nvPr/>
            </p:nvSpPr>
            <p:spPr>
              <a:xfrm>
                <a:off x="1460" y="1239"/>
                <a:ext cx="24" cy="14"/>
              </a:xfrm>
              <a:custGeom>
                <a:avLst/>
                <a:gdLst>
                  <a:gd name="txL" fmla="*/ 0 w 24"/>
                  <a:gd name="txT" fmla="*/ 0 h 14"/>
                  <a:gd name="txR" fmla="*/ 24 w 24"/>
                  <a:gd name="txB" fmla="*/ 14 h 14"/>
                </a:gdLst>
                <a:ahLst/>
                <a:cxnLst>
                  <a:cxn ang="0">
                    <a:pos x="0" y="6"/>
                  </a:cxn>
                  <a:cxn ang="0">
                    <a:pos x="24" y="0"/>
                  </a:cxn>
                  <a:cxn ang="0">
                    <a:pos x="24" y="4"/>
                  </a:cxn>
                  <a:cxn ang="0">
                    <a:pos x="0" y="14"/>
                  </a:cxn>
                  <a:cxn ang="0">
                    <a:pos x="0" y="6"/>
                  </a:cxn>
                </a:cxnLst>
                <a:rect l="txL" t="txT" r="txR" b="txB"/>
                <a:pathLst>
                  <a:path w="24" h="14">
                    <a:moveTo>
                      <a:pt x="0" y="6"/>
                    </a:moveTo>
                    <a:lnTo>
                      <a:pt x="24" y="0"/>
                    </a:lnTo>
                    <a:lnTo>
                      <a:pt x="24" y="4"/>
                    </a:lnTo>
                    <a:lnTo>
                      <a:pt x="0" y="14"/>
                    </a:lnTo>
                    <a:lnTo>
                      <a:pt x="0" y="6"/>
                    </a:lnTo>
                    <a:close/>
                  </a:path>
                </a:pathLst>
              </a:custGeom>
              <a:solidFill>
                <a:srgbClr val="CECECE">
                  <a:alpha val="100000"/>
                </a:srgbClr>
              </a:solidFill>
              <a:ln w="9525">
                <a:noFill/>
              </a:ln>
            </p:spPr>
            <p:txBody>
              <a:bodyPr/>
              <a:lstStyle/>
              <a:p>
                <a:endParaRPr lang="en-US"/>
              </a:p>
            </p:txBody>
          </p:sp>
          <p:sp>
            <p:nvSpPr>
              <p:cNvPr id="28748" name="Freeform 64"/>
              <p:cNvSpPr/>
              <p:nvPr/>
            </p:nvSpPr>
            <p:spPr>
              <a:xfrm>
                <a:off x="1464" y="1207"/>
                <a:ext cx="20" cy="32"/>
              </a:xfrm>
              <a:custGeom>
                <a:avLst/>
                <a:gdLst>
                  <a:gd name="txL" fmla="*/ 0 w 20"/>
                  <a:gd name="txT" fmla="*/ 0 h 32"/>
                  <a:gd name="txR" fmla="*/ 20 w 20"/>
                  <a:gd name="txB" fmla="*/ 32 h 32"/>
                </a:gdLst>
                <a:ahLst/>
                <a:cxnLst>
                  <a:cxn ang="0">
                    <a:pos x="0" y="32"/>
                  </a:cxn>
                  <a:cxn ang="0">
                    <a:pos x="0" y="0"/>
                  </a:cxn>
                  <a:cxn ang="0">
                    <a:pos x="8" y="28"/>
                  </a:cxn>
                  <a:cxn ang="0">
                    <a:pos x="20" y="0"/>
                  </a:cxn>
                  <a:cxn ang="0">
                    <a:pos x="18" y="24"/>
                  </a:cxn>
                </a:cxnLst>
                <a:rect l="txL" t="txT" r="txR" b="txB"/>
                <a:pathLst>
                  <a:path w="20" h="32">
                    <a:moveTo>
                      <a:pt x="0" y="32"/>
                    </a:moveTo>
                    <a:lnTo>
                      <a:pt x="0" y="0"/>
                    </a:lnTo>
                    <a:lnTo>
                      <a:pt x="8" y="28"/>
                    </a:lnTo>
                    <a:lnTo>
                      <a:pt x="20" y="0"/>
                    </a:lnTo>
                    <a:lnTo>
                      <a:pt x="18" y="24"/>
                    </a:lnTo>
                  </a:path>
                </a:pathLst>
              </a:custGeom>
              <a:noFill/>
              <a:ln w="12700" cap="flat" cmpd="sng">
                <a:solidFill>
                  <a:srgbClr val="CECECE">
                    <a:alpha val="100000"/>
                  </a:srgbClr>
                </a:solidFill>
                <a:prstDash val="solid"/>
                <a:round/>
                <a:headEnd type="none" w="med" len="med"/>
                <a:tailEnd type="none" w="med" len="med"/>
              </a:ln>
            </p:spPr>
            <p:txBody>
              <a:bodyPr/>
              <a:lstStyle/>
              <a:p>
                <a:endParaRPr lang="en-US"/>
              </a:p>
            </p:txBody>
          </p:sp>
          <p:sp>
            <p:nvSpPr>
              <p:cNvPr id="28749" name="Freeform 65"/>
              <p:cNvSpPr/>
              <p:nvPr/>
            </p:nvSpPr>
            <p:spPr>
              <a:xfrm>
                <a:off x="1462" y="1207"/>
                <a:ext cx="18" cy="30"/>
              </a:xfrm>
              <a:custGeom>
                <a:avLst/>
                <a:gdLst>
                  <a:gd name="txL" fmla="*/ 0 w 18"/>
                  <a:gd name="txT" fmla="*/ 0 h 30"/>
                  <a:gd name="txR" fmla="*/ 18 w 18"/>
                  <a:gd name="txB" fmla="*/ 30 h 30"/>
                </a:gdLst>
                <a:ahLst/>
                <a:cxnLst>
                  <a:cxn ang="0">
                    <a:pos x="0" y="30"/>
                  </a:cxn>
                  <a:cxn ang="0">
                    <a:pos x="0" y="0"/>
                  </a:cxn>
                  <a:cxn ang="0">
                    <a:pos x="8" y="26"/>
                  </a:cxn>
                  <a:cxn ang="0">
                    <a:pos x="18" y="0"/>
                  </a:cxn>
                  <a:cxn ang="0">
                    <a:pos x="16" y="22"/>
                  </a:cxn>
                </a:cxnLst>
                <a:rect l="txL" t="txT" r="txR" b="txB"/>
                <a:pathLst>
                  <a:path w="18" h="30">
                    <a:moveTo>
                      <a:pt x="0" y="30"/>
                    </a:moveTo>
                    <a:lnTo>
                      <a:pt x="0" y="0"/>
                    </a:lnTo>
                    <a:lnTo>
                      <a:pt x="8" y="26"/>
                    </a:lnTo>
                    <a:lnTo>
                      <a:pt x="18" y="0"/>
                    </a:lnTo>
                    <a:lnTo>
                      <a:pt x="16" y="22"/>
                    </a:lnTo>
                  </a:path>
                </a:pathLst>
              </a:custGeom>
              <a:noFill/>
              <a:ln w="12700" cap="flat" cmpd="sng">
                <a:solidFill>
                  <a:srgbClr val="063DE8">
                    <a:alpha val="100000"/>
                  </a:srgbClr>
                </a:solidFill>
                <a:prstDash val="solid"/>
                <a:round/>
                <a:headEnd type="none" w="med" len="med"/>
                <a:tailEnd type="none" w="med" len="med"/>
              </a:ln>
            </p:spPr>
            <p:txBody>
              <a:bodyPr/>
              <a:lstStyle/>
              <a:p>
                <a:endParaRPr lang="en-US"/>
              </a:p>
            </p:txBody>
          </p:sp>
          <p:sp>
            <p:nvSpPr>
              <p:cNvPr id="28750" name="Freeform 66"/>
              <p:cNvSpPr/>
              <p:nvPr/>
            </p:nvSpPr>
            <p:spPr>
              <a:xfrm>
                <a:off x="1458" y="1237"/>
                <a:ext cx="24" cy="16"/>
              </a:xfrm>
              <a:custGeom>
                <a:avLst/>
                <a:gdLst>
                  <a:gd name="txL" fmla="*/ 0 w 24"/>
                  <a:gd name="txT" fmla="*/ 0 h 16"/>
                  <a:gd name="txR" fmla="*/ 24 w 24"/>
                  <a:gd name="txB" fmla="*/ 16 h 16"/>
                </a:gdLst>
                <a:ahLst/>
                <a:cxnLst>
                  <a:cxn ang="0">
                    <a:pos x="0" y="6"/>
                  </a:cxn>
                  <a:cxn ang="0">
                    <a:pos x="24" y="0"/>
                  </a:cxn>
                  <a:cxn ang="0">
                    <a:pos x="24" y="6"/>
                  </a:cxn>
                  <a:cxn ang="0">
                    <a:pos x="0" y="16"/>
                  </a:cxn>
                  <a:cxn ang="0">
                    <a:pos x="0" y="6"/>
                  </a:cxn>
                </a:cxnLst>
                <a:rect l="txL" t="txT" r="txR" b="txB"/>
                <a:pathLst>
                  <a:path w="24" h="16">
                    <a:moveTo>
                      <a:pt x="0" y="6"/>
                    </a:moveTo>
                    <a:lnTo>
                      <a:pt x="24" y="0"/>
                    </a:lnTo>
                    <a:lnTo>
                      <a:pt x="24" y="6"/>
                    </a:lnTo>
                    <a:lnTo>
                      <a:pt x="0" y="16"/>
                    </a:lnTo>
                    <a:lnTo>
                      <a:pt x="0" y="6"/>
                    </a:lnTo>
                    <a:close/>
                  </a:path>
                </a:pathLst>
              </a:custGeom>
              <a:solidFill>
                <a:srgbClr val="A4AACE">
                  <a:alpha val="100000"/>
                </a:srgbClr>
              </a:solidFill>
              <a:ln w="9525">
                <a:noFill/>
              </a:ln>
            </p:spPr>
            <p:txBody>
              <a:bodyPr/>
              <a:lstStyle/>
              <a:p>
                <a:endParaRPr lang="en-US"/>
              </a:p>
            </p:txBody>
          </p:sp>
          <p:sp>
            <p:nvSpPr>
              <p:cNvPr id="28751" name="Freeform 67"/>
              <p:cNvSpPr/>
              <p:nvPr/>
            </p:nvSpPr>
            <p:spPr>
              <a:xfrm>
                <a:off x="1638" y="1191"/>
                <a:ext cx="240" cy="14"/>
              </a:xfrm>
              <a:custGeom>
                <a:avLst/>
                <a:gdLst>
                  <a:gd name="txL" fmla="*/ 0 w 240"/>
                  <a:gd name="txT" fmla="*/ 0 h 14"/>
                  <a:gd name="txR" fmla="*/ 240 w 240"/>
                  <a:gd name="txB" fmla="*/ 14 h 14"/>
                </a:gdLst>
                <a:ahLst/>
                <a:cxnLst>
                  <a:cxn ang="0">
                    <a:pos x="240" y="10"/>
                  </a:cxn>
                  <a:cxn ang="0">
                    <a:pos x="66" y="0"/>
                  </a:cxn>
                  <a:cxn ang="0">
                    <a:pos x="0" y="0"/>
                  </a:cxn>
                  <a:cxn ang="0">
                    <a:pos x="134" y="14"/>
                  </a:cxn>
                  <a:cxn ang="0">
                    <a:pos x="240" y="10"/>
                  </a:cxn>
                </a:cxnLst>
                <a:rect l="txL" t="txT" r="txR" b="txB"/>
                <a:pathLst>
                  <a:path w="240" h="14">
                    <a:moveTo>
                      <a:pt x="240" y="10"/>
                    </a:moveTo>
                    <a:lnTo>
                      <a:pt x="66" y="0"/>
                    </a:lnTo>
                    <a:lnTo>
                      <a:pt x="0" y="0"/>
                    </a:lnTo>
                    <a:lnTo>
                      <a:pt x="134" y="14"/>
                    </a:lnTo>
                    <a:lnTo>
                      <a:pt x="240" y="10"/>
                    </a:lnTo>
                    <a:close/>
                  </a:path>
                </a:pathLst>
              </a:custGeom>
              <a:solidFill>
                <a:srgbClr val="8CF4EA">
                  <a:alpha val="100000"/>
                </a:srgbClr>
              </a:solidFill>
              <a:ln w="9525">
                <a:noFill/>
              </a:ln>
            </p:spPr>
            <p:txBody>
              <a:bodyPr/>
              <a:lstStyle/>
              <a:p>
                <a:endParaRPr lang="en-US"/>
              </a:p>
            </p:txBody>
          </p:sp>
          <p:sp>
            <p:nvSpPr>
              <p:cNvPr id="28752" name="Freeform 68"/>
              <p:cNvSpPr/>
              <p:nvPr/>
            </p:nvSpPr>
            <p:spPr>
              <a:xfrm>
                <a:off x="1726" y="1273"/>
                <a:ext cx="84" cy="46"/>
              </a:xfrm>
              <a:custGeom>
                <a:avLst/>
                <a:gdLst>
                  <a:gd name="txL" fmla="*/ 0 w 84"/>
                  <a:gd name="txT" fmla="*/ 0 h 46"/>
                  <a:gd name="txR" fmla="*/ 84 w 84"/>
                  <a:gd name="txB" fmla="*/ 46 h 46"/>
                </a:gdLst>
                <a:ahLst/>
                <a:cxnLst>
                  <a:cxn ang="0">
                    <a:pos x="84" y="46"/>
                  </a:cxn>
                  <a:cxn ang="0">
                    <a:pos x="0" y="4"/>
                  </a:cxn>
                  <a:cxn ang="0">
                    <a:pos x="62" y="0"/>
                  </a:cxn>
                  <a:cxn ang="0">
                    <a:pos x="72" y="22"/>
                  </a:cxn>
                  <a:cxn ang="0">
                    <a:pos x="84" y="46"/>
                  </a:cxn>
                </a:cxnLst>
                <a:rect l="txL" t="txT" r="txR" b="txB"/>
                <a:pathLst>
                  <a:path w="84" h="46">
                    <a:moveTo>
                      <a:pt x="84" y="46"/>
                    </a:moveTo>
                    <a:lnTo>
                      <a:pt x="0" y="4"/>
                    </a:lnTo>
                    <a:lnTo>
                      <a:pt x="62" y="0"/>
                    </a:lnTo>
                    <a:lnTo>
                      <a:pt x="72" y="22"/>
                    </a:lnTo>
                    <a:lnTo>
                      <a:pt x="84" y="46"/>
                    </a:lnTo>
                    <a:close/>
                  </a:path>
                </a:pathLst>
              </a:custGeom>
              <a:solidFill>
                <a:srgbClr val="676767">
                  <a:alpha val="100000"/>
                </a:srgbClr>
              </a:solidFill>
              <a:ln w="9525">
                <a:noFill/>
              </a:ln>
            </p:spPr>
            <p:txBody>
              <a:bodyPr/>
              <a:lstStyle/>
              <a:p>
                <a:endParaRPr lang="en-US"/>
              </a:p>
            </p:txBody>
          </p:sp>
          <p:sp>
            <p:nvSpPr>
              <p:cNvPr id="28753" name="Freeform 69"/>
              <p:cNvSpPr/>
              <p:nvPr/>
            </p:nvSpPr>
            <p:spPr>
              <a:xfrm>
                <a:off x="1732" y="1283"/>
                <a:ext cx="16" cy="18"/>
              </a:xfrm>
              <a:custGeom>
                <a:avLst/>
                <a:gdLst>
                  <a:gd name="txL" fmla="*/ 0 w 16"/>
                  <a:gd name="txT" fmla="*/ 0 h 18"/>
                  <a:gd name="txR" fmla="*/ 16 w 16"/>
                  <a:gd name="txB" fmla="*/ 18 h 18"/>
                </a:gdLst>
                <a:ahLst/>
                <a:cxnLst>
                  <a:cxn ang="0">
                    <a:pos x="0" y="0"/>
                  </a:cxn>
                  <a:cxn ang="0">
                    <a:pos x="4" y="16"/>
                  </a:cxn>
                  <a:cxn ang="0">
                    <a:pos x="12" y="18"/>
                  </a:cxn>
                  <a:cxn ang="0">
                    <a:pos x="16" y="12"/>
                  </a:cxn>
                  <a:cxn ang="0">
                    <a:pos x="16" y="8"/>
                  </a:cxn>
                  <a:cxn ang="0">
                    <a:pos x="0" y="0"/>
                  </a:cxn>
                </a:cxnLst>
                <a:rect l="txL" t="txT" r="txR" b="txB"/>
                <a:pathLst>
                  <a:path w="16" h="18">
                    <a:moveTo>
                      <a:pt x="0" y="0"/>
                    </a:moveTo>
                    <a:lnTo>
                      <a:pt x="4" y="16"/>
                    </a:lnTo>
                    <a:lnTo>
                      <a:pt x="12" y="18"/>
                    </a:lnTo>
                    <a:lnTo>
                      <a:pt x="16" y="12"/>
                    </a:lnTo>
                    <a:lnTo>
                      <a:pt x="16" y="8"/>
                    </a:lnTo>
                    <a:lnTo>
                      <a:pt x="0" y="0"/>
                    </a:lnTo>
                    <a:close/>
                  </a:path>
                </a:pathLst>
              </a:custGeom>
              <a:solidFill>
                <a:srgbClr val="676767">
                  <a:alpha val="100000"/>
                </a:srgbClr>
              </a:solidFill>
              <a:ln w="9525">
                <a:noFill/>
              </a:ln>
            </p:spPr>
            <p:txBody>
              <a:bodyPr/>
              <a:lstStyle/>
              <a:p>
                <a:endParaRPr lang="en-US"/>
              </a:p>
            </p:txBody>
          </p:sp>
          <p:sp>
            <p:nvSpPr>
              <p:cNvPr id="28754" name="Freeform 70"/>
              <p:cNvSpPr/>
              <p:nvPr/>
            </p:nvSpPr>
            <p:spPr>
              <a:xfrm>
                <a:off x="1716" y="1277"/>
                <a:ext cx="14" cy="18"/>
              </a:xfrm>
              <a:custGeom>
                <a:avLst/>
                <a:gdLst>
                  <a:gd name="txL" fmla="*/ 0 w 14"/>
                  <a:gd name="txT" fmla="*/ 0 h 18"/>
                  <a:gd name="txR" fmla="*/ 14 w 14"/>
                  <a:gd name="txB" fmla="*/ 18 h 18"/>
                </a:gdLst>
                <a:ahLst/>
                <a:cxnLst>
                  <a:cxn ang="0">
                    <a:pos x="0" y="18"/>
                  </a:cxn>
                  <a:cxn ang="0">
                    <a:pos x="12" y="18"/>
                  </a:cxn>
                  <a:cxn ang="0">
                    <a:pos x="14" y="2"/>
                  </a:cxn>
                  <a:cxn ang="0">
                    <a:pos x="6" y="0"/>
                  </a:cxn>
                  <a:cxn ang="0">
                    <a:pos x="2" y="4"/>
                  </a:cxn>
                  <a:cxn ang="0">
                    <a:pos x="0" y="18"/>
                  </a:cxn>
                </a:cxnLst>
                <a:rect l="txL" t="txT" r="txR" b="txB"/>
                <a:pathLst>
                  <a:path w="14" h="18">
                    <a:moveTo>
                      <a:pt x="0" y="18"/>
                    </a:moveTo>
                    <a:lnTo>
                      <a:pt x="12" y="18"/>
                    </a:lnTo>
                    <a:lnTo>
                      <a:pt x="14" y="2"/>
                    </a:lnTo>
                    <a:lnTo>
                      <a:pt x="6" y="0"/>
                    </a:lnTo>
                    <a:lnTo>
                      <a:pt x="2" y="4"/>
                    </a:lnTo>
                    <a:lnTo>
                      <a:pt x="0" y="18"/>
                    </a:lnTo>
                    <a:close/>
                  </a:path>
                </a:pathLst>
              </a:custGeom>
              <a:solidFill>
                <a:srgbClr val="474747">
                  <a:alpha val="100000"/>
                </a:srgbClr>
              </a:solidFill>
              <a:ln w="9525">
                <a:noFill/>
              </a:ln>
            </p:spPr>
            <p:txBody>
              <a:bodyPr/>
              <a:lstStyle/>
              <a:p>
                <a:endParaRPr lang="en-US"/>
              </a:p>
            </p:txBody>
          </p:sp>
          <p:sp>
            <p:nvSpPr>
              <p:cNvPr id="28755" name="Freeform 71"/>
              <p:cNvSpPr/>
              <p:nvPr/>
            </p:nvSpPr>
            <p:spPr>
              <a:xfrm>
                <a:off x="1732" y="1295"/>
                <a:ext cx="14" cy="22"/>
              </a:xfrm>
              <a:custGeom>
                <a:avLst/>
                <a:gdLst>
                  <a:gd name="txL" fmla="*/ 0 w 14"/>
                  <a:gd name="txT" fmla="*/ 0 h 22"/>
                  <a:gd name="txR" fmla="*/ 14 w 14"/>
                  <a:gd name="txB" fmla="*/ 22 h 22"/>
                </a:gdLst>
                <a:ahLst/>
                <a:cxnLst>
                  <a:cxn ang="0">
                    <a:pos x="0" y="22"/>
                  </a:cxn>
                  <a:cxn ang="0">
                    <a:pos x="10" y="20"/>
                  </a:cxn>
                  <a:cxn ang="0">
                    <a:pos x="12" y="16"/>
                  </a:cxn>
                  <a:cxn ang="0">
                    <a:pos x="12" y="12"/>
                  </a:cxn>
                  <a:cxn ang="0">
                    <a:pos x="14" y="10"/>
                  </a:cxn>
                  <a:cxn ang="0">
                    <a:pos x="14" y="6"/>
                  </a:cxn>
                  <a:cxn ang="0">
                    <a:pos x="2" y="0"/>
                  </a:cxn>
                  <a:cxn ang="0">
                    <a:pos x="0" y="22"/>
                  </a:cxn>
                </a:cxnLst>
                <a:rect l="txL" t="txT" r="txR" b="txB"/>
                <a:pathLst>
                  <a:path w="14" h="22">
                    <a:moveTo>
                      <a:pt x="0" y="22"/>
                    </a:moveTo>
                    <a:lnTo>
                      <a:pt x="10" y="20"/>
                    </a:lnTo>
                    <a:lnTo>
                      <a:pt x="12" y="16"/>
                    </a:lnTo>
                    <a:lnTo>
                      <a:pt x="12" y="12"/>
                    </a:lnTo>
                    <a:lnTo>
                      <a:pt x="14" y="10"/>
                    </a:lnTo>
                    <a:lnTo>
                      <a:pt x="14" y="6"/>
                    </a:lnTo>
                    <a:lnTo>
                      <a:pt x="2" y="0"/>
                    </a:lnTo>
                    <a:lnTo>
                      <a:pt x="0" y="22"/>
                    </a:lnTo>
                    <a:close/>
                  </a:path>
                </a:pathLst>
              </a:custGeom>
              <a:solidFill>
                <a:srgbClr val="474747">
                  <a:alpha val="100000"/>
                </a:srgbClr>
              </a:solidFill>
              <a:ln w="9525">
                <a:noFill/>
              </a:ln>
            </p:spPr>
            <p:txBody>
              <a:bodyPr/>
              <a:lstStyle/>
              <a:p>
                <a:endParaRPr lang="en-US"/>
              </a:p>
            </p:txBody>
          </p:sp>
          <p:sp>
            <p:nvSpPr>
              <p:cNvPr id="28756" name="Freeform 72"/>
              <p:cNvSpPr/>
              <p:nvPr/>
            </p:nvSpPr>
            <p:spPr>
              <a:xfrm>
                <a:off x="1732" y="1295"/>
                <a:ext cx="14" cy="22"/>
              </a:xfrm>
              <a:custGeom>
                <a:avLst/>
                <a:gdLst>
                  <a:gd name="txL" fmla="*/ 0 w 14"/>
                  <a:gd name="txT" fmla="*/ 0 h 22"/>
                  <a:gd name="txR" fmla="*/ 14 w 14"/>
                  <a:gd name="txB" fmla="*/ 22 h 22"/>
                </a:gdLst>
                <a:ahLst/>
                <a:cxnLst>
                  <a:cxn ang="0">
                    <a:pos x="0" y="22"/>
                  </a:cxn>
                  <a:cxn ang="0">
                    <a:pos x="10" y="20"/>
                  </a:cxn>
                  <a:cxn ang="0">
                    <a:pos x="12" y="16"/>
                  </a:cxn>
                  <a:cxn ang="0">
                    <a:pos x="12" y="12"/>
                  </a:cxn>
                  <a:cxn ang="0">
                    <a:pos x="14" y="10"/>
                  </a:cxn>
                  <a:cxn ang="0">
                    <a:pos x="14" y="6"/>
                  </a:cxn>
                  <a:cxn ang="0">
                    <a:pos x="2" y="0"/>
                  </a:cxn>
                  <a:cxn ang="0">
                    <a:pos x="0" y="22"/>
                  </a:cxn>
                </a:cxnLst>
                <a:rect l="txL" t="txT" r="txR" b="txB"/>
                <a:pathLst>
                  <a:path w="14" h="22">
                    <a:moveTo>
                      <a:pt x="0" y="22"/>
                    </a:moveTo>
                    <a:lnTo>
                      <a:pt x="10" y="20"/>
                    </a:lnTo>
                    <a:lnTo>
                      <a:pt x="12" y="16"/>
                    </a:lnTo>
                    <a:lnTo>
                      <a:pt x="12" y="12"/>
                    </a:lnTo>
                    <a:lnTo>
                      <a:pt x="14" y="10"/>
                    </a:lnTo>
                    <a:lnTo>
                      <a:pt x="14" y="6"/>
                    </a:lnTo>
                    <a:lnTo>
                      <a:pt x="2" y="0"/>
                    </a:lnTo>
                    <a:lnTo>
                      <a:pt x="0" y="22"/>
                    </a:lnTo>
                  </a:path>
                </a:pathLst>
              </a:custGeom>
              <a:noFill/>
              <a:ln w="12700" cap="flat" cmpd="sng">
                <a:solidFill>
                  <a:srgbClr val="000000">
                    <a:alpha val="100000"/>
                  </a:srgbClr>
                </a:solidFill>
                <a:prstDash val="solid"/>
                <a:round/>
                <a:headEnd type="none" w="med" len="med"/>
                <a:tailEnd type="none" w="med" len="med"/>
              </a:ln>
            </p:spPr>
            <p:txBody>
              <a:bodyPr/>
              <a:lstStyle/>
              <a:p>
                <a:endParaRPr lang="en-US"/>
              </a:p>
            </p:txBody>
          </p:sp>
          <p:sp>
            <p:nvSpPr>
              <p:cNvPr id="28757" name="Freeform 73"/>
              <p:cNvSpPr/>
              <p:nvPr/>
            </p:nvSpPr>
            <p:spPr>
              <a:xfrm>
                <a:off x="1722" y="1279"/>
                <a:ext cx="18" cy="36"/>
              </a:xfrm>
              <a:custGeom>
                <a:avLst/>
                <a:gdLst>
                  <a:gd name="txL" fmla="*/ 0 w 18"/>
                  <a:gd name="txT" fmla="*/ 0 h 36"/>
                  <a:gd name="txR" fmla="*/ 18 w 18"/>
                  <a:gd name="txB" fmla="*/ 36 h 36"/>
                </a:gdLst>
                <a:ahLst/>
                <a:cxnLst>
                  <a:cxn ang="0">
                    <a:pos x="8" y="0"/>
                  </a:cxn>
                  <a:cxn ang="0">
                    <a:pos x="12" y="2"/>
                  </a:cxn>
                  <a:cxn ang="0">
                    <a:pos x="14" y="6"/>
                  </a:cxn>
                  <a:cxn ang="0">
                    <a:pos x="18" y="12"/>
                  </a:cxn>
                  <a:cxn ang="0">
                    <a:pos x="18" y="18"/>
                  </a:cxn>
                  <a:cxn ang="0">
                    <a:pos x="16" y="30"/>
                  </a:cxn>
                  <a:cxn ang="0">
                    <a:pos x="14" y="34"/>
                  </a:cxn>
                  <a:cxn ang="0">
                    <a:pos x="10" y="36"/>
                  </a:cxn>
                  <a:cxn ang="0">
                    <a:pos x="6" y="36"/>
                  </a:cxn>
                  <a:cxn ang="0">
                    <a:pos x="4" y="32"/>
                  </a:cxn>
                  <a:cxn ang="0">
                    <a:pos x="2" y="28"/>
                  </a:cxn>
                  <a:cxn ang="0">
                    <a:pos x="0" y="20"/>
                  </a:cxn>
                  <a:cxn ang="0">
                    <a:pos x="0" y="12"/>
                  </a:cxn>
                  <a:cxn ang="0">
                    <a:pos x="2" y="6"/>
                  </a:cxn>
                  <a:cxn ang="0">
                    <a:pos x="4" y="2"/>
                  </a:cxn>
                  <a:cxn ang="0">
                    <a:pos x="8" y="0"/>
                  </a:cxn>
                </a:cxnLst>
                <a:rect l="txL" t="txT" r="txR" b="txB"/>
                <a:pathLst>
                  <a:path w="18" h="36">
                    <a:moveTo>
                      <a:pt x="8" y="0"/>
                    </a:moveTo>
                    <a:lnTo>
                      <a:pt x="12" y="2"/>
                    </a:lnTo>
                    <a:lnTo>
                      <a:pt x="14" y="6"/>
                    </a:lnTo>
                    <a:lnTo>
                      <a:pt x="18" y="12"/>
                    </a:lnTo>
                    <a:lnTo>
                      <a:pt x="18" y="18"/>
                    </a:lnTo>
                    <a:lnTo>
                      <a:pt x="16" y="30"/>
                    </a:lnTo>
                    <a:lnTo>
                      <a:pt x="14" y="34"/>
                    </a:lnTo>
                    <a:lnTo>
                      <a:pt x="10" y="36"/>
                    </a:lnTo>
                    <a:lnTo>
                      <a:pt x="6" y="36"/>
                    </a:lnTo>
                    <a:lnTo>
                      <a:pt x="4" y="32"/>
                    </a:lnTo>
                    <a:lnTo>
                      <a:pt x="2" y="28"/>
                    </a:lnTo>
                    <a:lnTo>
                      <a:pt x="0" y="20"/>
                    </a:lnTo>
                    <a:lnTo>
                      <a:pt x="0" y="12"/>
                    </a:lnTo>
                    <a:lnTo>
                      <a:pt x="2" y="6"/>
                    </a:lnTo>
                    <a:lnTo>
                      <a:pt x="4" y="2"/>
                    </a:lnTo>
                    <a:lnTo>
                      <a:pt x="8" y="0"/>
                    </a:lnTo>
                    <a:close/>
                  </a:path>
                </a:pathLst>
              </a:custGeom>
              <a:solidFill>
                <a:srgbClr val="919191">
                  <a:alpha val="100000"/>
                </a:srgbClr>
              </a:solidFill>
              <a:ln w="9525">
                <a:noFill/>
              </a:ln>
            </p:spPr>
            <p:txBody>
              <a:bodyPr/>
              <a:lstStyle/>
              <a:p>
                <a:endParaRPr lang="en-US"/>
              </a:p>
            </p:txBody>
          </p:sp>
          <p:sp>
            <p:nvSpPr>
              <p:cNvPr id="28758" name="Freeform 74"/>
              <p:cNvSpPr/>
              <p:nvPr/>
            </p:nvSpPr>
            <p:spPr>
              <a:xfrm>
                <a:off x="1752" y="1305"/>
                <a:ext cx="18" cy="24"/>
              </a:xfrm>
              <a:custGeom>
                <a:avLst/>
                <a:gdLst>
                  <a:gd name="txL" fmla="*/ 0 w 18"/>
                  <a:gd name="txT" fmla="*/ 0 h 24"/>
                  <a:gd name="txR" fmla="*/ 18 w 18"/>
                  <a:gd name="txB" fmla="*/ 24 h 24"/>
                </a:gdLst>
                <a:ahLst/>
                <a:cxnLst>
                  <a:cxn ang="0">
                    <a:pos x="0" y="24"/>
                  </a:cxn>
                  <a:cxn ang="0">
                    <a:pos x="12" y="22"/>
                  </a:cxn>
                  <a:cxn ang="0">
                    <a:pos x="16" y="20"/>
                  </a:cxn>
                  <a:cxn ang="0">
                    <a:pos x="18" y="14"/>
                  </a:cxn>
                  <a:cxn ang="0">
                    <a:pos x="18" y="12"/>
                  </a:cxn>
                  <a:cxn ang="0">
                    <a:pos x="18" y="4"/>
                  </a:cxn>
                  <a:cxn ang="0">
                    <a:pos x="2" y="0"/>
                  </a:cxn>
                  <a:cxn ang="0">
                    <a:pos x="0" y="24"/>
                  </a:cxn>
                </a:cxnLst>
                <a:rect l="txL" t="txT" r="txR" b="txB"/>
                <a:pathLst>
                  <a:path w="18" h="24">
                    <a:moveTo>
                      <a:pt x="0" y="24"/>
                    </a:moveTo>
                    <a:lnTo>
                      <a:pt x="12" y="22"/>
                    </a:lnTo>
                    <a:lnTo>
                      <a:pt x="16" y="20"/>
                    </a:lnTo>
                    <a:lnTo>
                      <a:pt x="18" y="14"/>
                    </a:lnTo>
                    <a:lnTo>
                      <a:pt x="18" y="12"/>
                    </a:lnTo>
                    <a:lnTo>
                      <a:pt x="18" y="4"/>
                    </a:lnTo>
                    <a:lnTo>
                      <a:pt x="2" y="0"/>
                    </a:lnTo>
                    <a:lnTo>
                      <a:pt x="0" y="24"/>
                    </a:lnTo>
                    <a:close/>
                  </a:path>
                </a:pathLst>
              </a:custGeom>
              <a:solidFill>
                <a:srgbClr val="676767">
                  <a:alpha val="100000"/>
                </a:srgbClr>
              </a:solidFill>
              <a:ln w="9525">
                <a:noFill/>
              </a:ln>
            </p:spPr>
            <p:txBody>
              <a:bodyPr/>
              <a:lstStyle/>
              <a:p>
                <a:endParaRPr lang="en-US"/>
              </a:p>
            </p:txBody>
          </p:sp>
          <p:sp>
            <p:nvSpPr>
              <p:cNvPr id="28759" name="Freeform 75"/>
              <p:cNvSpPr/>
              <p:nvPr/>
            </p:nvSpPr>
            <p:spPr>
              <a:xfrm>
                <a:off x="1722" y="1273"/>
                <a:ext cx="54" cy="48"/>
              </a:xfrm>
              <a:custGeom>
                <a:avLst/>
                <a:gdLst>
                  <a:gd name="txL" fmla="*/ 0 w 54"/>
                  <a:gd name="txT" fmla="*/ 0 h 48"/>
                  <a:gd name="txR" fmla="*/ 54 w 54"/>
                  <a:gd name="txB" fmla="*/ 48 h 48"/>
                </a:gdLst>
                <a:ahLst/>
                <a:cxnLst>
                  <a:cxn ang="0">
                    <a:pos x="38" y="48"/>
                  </a:cxn>
                  <a:cxn ang="0">
                    <a:pos x="54" y="48"/>
                  </a:cxn>
                  <a:cxn ang="0">
                    <a:pos x="54" y="22"/>
                  </a:cxn>
                  <a:cxn ang="0">
                    <a:pos x="50" y="18"/>
                  </a:cxn>
                  <a:cxn ang="0">
                    <a:pos x="48" y="14"/>
                  </a:cxn>
                  <a:cxn ang="0">
                    <a:pos x="44" y="14"/>
                  </a:cxn>
                  <a:cxn ang="0">
                    <a:pos x="10" y="0"/>
                  </a:cxn>
                  <a:cxn ang="0">
                    <a:pos x="0" y="0"/>
                  </a:cxn>
                  <a:cxn ang="0">
                    <a:pos x="22" y="14"/>
                  </a:cxn>
                  <a:cxn ang="0">
                    <a:pos x="32" y="20"/>
                  </a:cxn>
                  <a:cxn ang="0">
                    <a:pos x="36" y="26"/>
                  </a:cxn>
                  <a:cxn ang="0">
                    <a:pos x="36" y="32"/>
                  </a:cxn>
                  <a:cxn ang="0">
                    <a:pos x="38" y="48"/>
                  </a:cxn>
                </a:cxnLst>
                <a:rect l="txL" t="txT" r="txR" b="txB"/>
                <a:pathLst>
                  <a:path w="54" h="48">
                    <a:moveTo>
                      <a:pt x="38" y="48"/>
                    </a:moveTo>
                    <a:lnTo>
                      <a:pt x="54" y="48"/>
                    </a:lnTo>
                    <a:lnTo>
                      <a:pt x="54" y="22"/>
                    </a:lnTo>
                    <a:lnTo>
                      <a:pt x="50" y="18"/>
                    </a:lnTo>
                    <a:lnTo>
                      <a:pt x="48" y="14"/>
                    </a:lnTo>
                    <a:lnTo>
                      <a:pt x="44" y="14"/>
                    </a:lnTo>
                    <a:lnTo>
                      <a:pt x="10" y="0"/>
                    </a:lnTo>
                    <a:lnTo>
                      <a:pt x="0" y="0"/>
                    </a:lnTo>
                    <a:lnTo>
                      <a:pt x="22" y="14"/>
                    </a:lnTo>
                    <a:lnTo>
                      <a:pt x="32" y="20"/>
                    </a:lnTo>
                    <a:lnTo>
                      <a:pt x="36" y="26"/>
                    </a:lnTo>
                    <a:lnTo>
                      <a:pt x="36" y="32"/>
                    </a:lnTo>
                    <a:lnTo>
                      <a:pt x="38" y="48"/>
                    </a:lnTo>
                    <a:close/>
                  </a:path>
                </a:pathLst>
              </a:custGeom>
              <a:solidFill>
                <a:srgbClr val="474747">
                  <a:alpha val="100000"/>
                </a:srgbClr>
              </a:solidFill>
              <a:ln w="9525">
                <a:noFill/>
              </a:ln>
            </p:spPr>
            <p:txBody>
              <a:bodyPr/>
              <a:lstStyle/>
              <a:p>
                <a:endParaRPr lang="en-US"/>
              </a:p>
            </p:txBody>
          </p:sp>
          <p:sp>
            <p:nvSpPr>
              <p:cNvPr id="28760" name="Freeform 76"/>
              <p:cNvSpPr/>
              <p:nvPr/>
            </p:nvSpPr>
            <p:spPr>
              <a:xfrm>
                <a:off x="1740" y="1291"/>
                <a:ext cx="20" cy="38"/>
              </a:xfrm>
              <a:custGeom>
                <a:avLst/>
                <a:gdLst>
                  <a:gd name="txL" fmla="*/ 0 w 20"/>
                  <a:gd name="txT" fmla="*/ 0 h 38"/>
                  <a:gd name="txR" fmla="*/ 20 w 20"/>
                  <a:gd name="txB" fmla="*/ 38 h 38"/>
                </a:gdLst>
                <a:ahLst/>
                <a:cxnLst>
                  <a:cxn ang="0">
                    <a:pos x="10" y="0"/>
                  </a:cxn>
                  <a:cxn ang="0">
                    <a:pos x="14" y="0"/>
                  </a:cxn>
                  <a:cxn ang="0">
                    <a:pos x="16" y="4"/>
                  </a:cxn>
                  <a:cxn ang="0">
                    <a:pos x="20" y="10"/>
                  </a:cxn>
                  <a:cxn ang="0">
                    <a:pos x="20" y="18"/>
                  </a:cxn>
                  <a:cxn ang="0">
                    <a:pos x="20" y="26"/>
                  </a:cxn>
                  <a:cxn ang="0">
                    <a:pos x="20" y="32"/>
                  </a:cxn>
                  <a:cxn ang="0">
                    <a:pos x="16" y="36"/>
                  </a:cxn>
                  <a:cxn ang="0">
                    <a:pos x="12" y="38"/>
                  </a:cxn>
                  <a:cxn ang="0">
                    <a:pos x="8" y="36"/>
                  </a:cxn>
                  <a:cxn ang="0">
                    <a:pos x="4" y="32"/>
                  </a:cxn>
                  <a:cxn ang="0">
                    <a:pos x="2" y="28"/>
                  </a:cxn>
                  <a:cxn ang="0">
                    <a:pos x="0" y="20"/>
                  </a:cxn>
                  <a:cxn ang="0">
                    <a:pos x="0" y="12"/>
                  </a:cxn>
                  <a:cxn ang="0">
                    <a:pos x="2" y="6"/>
                  </a:cxn>
                  <a:cxn ang="0">
                    <a:pos x="6" y="2"/>
                  </a:cxn>
                  <a:cxn ang="0">
                    <a:pos x="10" y="0"/>
                  </a:cxn>
                </a:cxnLst>
                <a:rect l="txL" t="txT" r="txR" b="txB"/>
                <a:pathLst>
                  <a:path w="20" h="38">
                    <a:moveTo>
                      <a:pt x="10" y="0"/>
                    </a:moveTo>
                    <a:lnTo>
                      <a:pt x="14" y="0"/>
                    </a:lnTo>
                    <a:lnTo>
                      <a:pt x="16" y="4"/>
                    </a:lnTo>
                    <a:lnTo>
                      <a:pt x="20" y="10"/>
                    </a:lnTo>
                    <a:lnTo>
                      <a:pt x="20" y="18"/>
                    </a:lnTo>
                    <a:lnTo>
                      <a:pt x="20" y="26"/>
                    </a:lnTo>
                    <a:lnTo>
                      <a:pt x="20" y="32"/>
                    </a:lnTo>
                    <a:lnTo>
                      <a:pt x="16" y="36"/>
                    </a:lnTo>
                    <a:lnTo>
                      <a:pt x="12" y="38"/>
                    </a:lnTo>
                    <a:lnTo>
                      <a:pt x="8" y="36"/>
                    </a:lnTo>
                    <a:lnTo>
                      <a:pt x="4" y="32"/>
                    </a:lnTo>
                    <a:lnTo>
                      <a:pt x="2" y="28"/>
                    </a:lnTo>
                    <a:lnTo>
                      <a:pt x="0" y="20"/>
                    </a:lnTo>
                    <a:lnTo>
                      <a:pt x="0" y="12"/>
                    </a:lnTo>
                    <a:lnTo>
                      <a:pt x="2" y="6"/>
                    </a:lnTo>
                    <a:lnTo>
                      <a:pt x="6" y="2"/>
                    </a:lnTo>
                    <a:lnTo>
                      <a:pt x="10" y="0"/>
                    </a:lnTo>
                    <a:close/>
                  </a:path>
                </a:pathLst>
              </a:custGeom>
              <a:solidFill>
                <a:srgbClr val="919191">
                  <a:alpha val="100000"/>
                </a:srgbClr>
              </a:solidFill>
              <a:ln w="9525">
                <a:noFill/>
              </a:ln>
            </p:spPr>
            <p:txBody>
              <a:bodyPr/>
              <a:lstStyle/>
              <a:p>
                <a:endParaRPr lang="en-US"/>
              </a:p>
            </p:txBody>
          </p:sp>
          <p:sp>
            <p:nvSpPr>
              <p:cNvPr id="28761" name="Oval 77"/>
              <p:cNvSpPr/>
              <p:nvPr/>
            </p:nvSpPr>
            <p:spPr>
              <a:xfrm>
                <a:off x="1746" y="1657"/>
                <a:ext cx="10" cy="24"/>
              </a:xfrm>
              <a:prstGeom prst="ellipse">
                <a:avLst/>
              </a:prstGeom>
              <a:solidFill>
                <a:srgbClr val="DADADA"/>
              </a:solidFill>
              <a:ln w="9525">
                <a:noFill/>
              </a:ln>
            </p:spPr>
            <p:txBody>
              <a:bodyPr/>
              <a:lstStyle/>
              <a:p>
                <a:endParaRPr dirty="0">
                  <a:latin typeface="Arial" panose="020B0604020202020204" pitchFamily="34" charset="0"/>
                </a:endParaRPr>
              </a:p>
            </p:txBody>
          </p:sp>
          <p:sp>
            <p:nvSpPr>
              <p:cNvPr id="28762" name="Freeform 78"/>
              <p:cNvSpPr/>
              <p:nvPr/>
            </p:nvSpPr>
            <p:spPr>
              <a:xfrm>
                <a:off x="1716" y="1273"/>
                <a:ext cx="46" cy="48"/>
              </a:xfrm>
              <a:custGeom>
                <a:avLst/>
                <a:gdLst>
                  <a:gd name="txL" fmla="*/ 0 w 46"/>
                  <a:gd name="txT" fmla="*/ 0 h 48"/>
                  <a:gd name="txR" fmla="*/ 46 w 46"/>
                  <a:gd name="txB" fmla="*/ 48 h 48"/>
                </a:gdLst>
                <a:ahLst/>
                <a:cxnLst>
                  <a:cxn ang="0">
                    <a:pos x="0" y="20"/>
                  </a:cxn>
                  <a:cxn ang="0">
                    <a:pos x="2" y="22"/>
                  </a:cxn>
                  <a:cxn ang="0">
                    <a:pos x="2" y="10"/>
                  </a:cxn>
                  <a:cxn ang="0">
                    <a:pos x="2" y="8"/>
                  </a:cxn>
                  <a:cxn ang="0">
                    <a:pos x="4" y="8"/>
                  </a:cxn>
                  <a:cxn ang="0">
                    <a:pos x="6" y="8"/>
                  </a:cxn>
                  <a:cxn ang="0">
                    <a:pos x="8" y="6"/>
                  </a:cxn>
                  <a:cxn ang="0">
                    <a:pos x="40" y="24"/>
                  </a:cxn>
                  <a:cxn ang="0">
                    <a:pos x="42" y="28"/>
                  </a:cxn>
                  <a:cxn ang="0">
                    <a:pos x="42" y="30"/>
                  </a:cxn>
                  <a:cxn ang="0">
                    <a:pos x="42" y="46"/>
                  </a:cxn>
                  <a:cxn ang="0">
                    <a:pos x="46" y="48"/>
                  </a:cxn>
                  <a:cxn ang="0">
                    <a:pos x="46" y="26"/>
                  </a:cxn>
                  <a:cxn ang="0">
                    <a:pos x="44" y="20"/>
                  </a:cxn>
                  <a:cxn ang="0">
                    <a:pos x="42" y="18"/>
                  </a:cxn>
                  <a:cxn ang="0">
                    <a:pos x="38" y="14"/>
                  </a:cxn>
                  <a:cxn ang="0">
                    <a:pos x="36" y="14"/>
                  </a:cxn>
                  <a:cxn ang="0">
                    <a:pos x="6" y="0"/>
                  </a:cxn>
                  <a:cxn ang="0">
                    <a:pos x="2" y="0"/>
                  </a:cxn>
                  <a:cxn ang="0">
                    <a:pos x="0" y="2"/>
                  </a:cxn>
                  <a:cxn ang="0">
                    <a:pos x="0" y="4"/>
                  </a:cxn>
                  <a:cxn ang="0">
                    <a:pos x="0" y="20"/>
                  </a:cxn>
                </a:cxnLst>
                <a:rect l="txL" t="txT" r="txR" b="txB"/>
                <a:pathLst>
                  <a:path w="46" h="48">
                    <a:moveTo>
                      <a:pt x="0" y="20"/>
                    </a:moveTo>
                    <a:lnTo>
                      <a:pt x="2" y="22"/>
                    </a:lnTo>
                    <a:lnTo>
                      <a:pt x="2" y="10"/>
                    </a:lnTo>
                    <a:lnTo>
                      <a:pt x="2" y="8"/>
                    </a:lnTo>
                    <a:lnTo>
                      <a:pt x="4" y="8"/>
                    </a:lnTo>
                    <a:lnTo>
                      <a:pt x="6" y="8"/>
                    </a:lnTo>
                    <a:lnTo>
                      <a:pt x="8" y="6"/>
                    </a:lnTo>
                    <a:lnTo>
                      <a:pt x="40" y="24"/>
                    </a:lnTo>
                    <a:lnTo>
                      <a:pt x="42" y="28"/>
                    </a:lnTo>
                    <a:lnTo>
                      <a:pt x="42" y="30"/>
                    </a:lnTo>
                    <a:lnTo>
                      <a:pt x="42" y="46"/>
                    </a:lnTo>
                    <a:lnTo>
                      <a:pt x="46" y="48"/>
                    </a:lnTo>
                    <a:lnTo>
                      <a:pt x="46" y="26"/>
                    </a:lnTo>
                    <a:lnTo>
                      <a:pt x="44" y="20"/>
                    </a:lnTo>
                    <a:lnTo>
                      <a:pt x="42" y="18"/>
                    </a:lnTo>
                    <a:lnTo>
                      <a:pt x="38" y="14"/>
                    </a:lnTo>
                    <a:lnTo>
                      <a:pt x="36" y="14"/>
                    </a:lnTo>
                    <a:lnTo>
                      <a:pt x="6" y="0"/>
                    </a:lnTo>
                    <a:lnTo>
                      <a:pt x="2" y="0"/>
                    </a:lnTo>
                    <a:lnTo>
                      <a:pt x="0" y="2"/>
                    </a:lnTo>
                    <a:lnTo>
                      <a:pt x="0" y="4"/>
                    </a:lnTo>
                    <a:lnTo>
                      <a:pt x="0" y="20"/>
                    </a:lnTo>
                    <a:close/>
                  </a:path>
                </a:pathLst>
              </a:custGeom>
              <a:solidFill>
                <a:srgbClr val="DADADA">
                  <a:alpha val="100000"/>
                </a:srgbClr>
              </a:solidFill>
              <a:ln w="9525">
                <a:noFill/>
              </a:ln>
            </p:spPr>
            <p:txBody>
              <a:bodyPr/>
              <a:lstStyle/>
              <a:p>
                <a:endParaRPr lang="en-US"/>
              </a:p>
            </p:txBody>
          </p:sp>
          <p:sp>
            <p:nvSpPr>
              <p:cNvPr id="28763" name="Oval 79"/>
              <p:cNvSpPr/>
              <p:nvPr/>
            </p:nvSpPr>
            <p:spPr>
              <a:xfrm>
                <a:off x="1726" y="1289"/>
                <a:ext cx="10" cy="20"/>
              </a:xfrm>
              <a:prstGeom prst="ellipse">
                <a:avLst/>
              </a:prstGeom>
              <a:solidFill>
                <a:srgbClr val="DADADA"/>
              </a:solidFill>
              <a:ln w="9525">
                <a:noFill/>
              </a:ln>
            </p:spPr>
            <p:txBody>
              <a:bodyPr/>
              <a:lstStyle/>
              <a:p>
                <a:endParaRPr dirty="0">
                  <a:latin typeface="Arial" panose="020B0604020202020204" pitchFamily="34" charset="0"/>
                </a:endParaRPr>
              </a:p>
            </p:txBody>
          </p:sp>
          <p:sp>
            <p:nvSpPr>
              <p:cNvPr id="28764" name="Freeform 80"/>
              <p:cNvSpPr/>
              <p:nvPr/>
            </p:nvSpPr>
            <p:spPr>
              <a:xfrm>
                <a:off x="1796" y="1323"/>
                <a:ext cx="24" cy="32"/>
              </a:xfrm>
              <a:custGeom>
                <a:avLst/>
                <a:gdLst>
                  <a:gd name="txL" fmla="*/ 0 w 24"/>
                  <a:gd name="txT" fmla="*/ 0 h 32"/>
                  <a:gd name="txR" fmla="*/ 24 w 24"/>
                  <a:gd name="txB" fmla="*/ 32 h 32"/>
                </a:gdLst>
                <a:ahLst/>
                <a:cxnLst>
                  <a:cxn ang="0">
                    <a:pos x="0" y="32"/>
                  </a:cxn>
                  <a:cxn ang="0">
                    <a:pos x="16" y="30"/>
                  </a:cxn>
                  <a:cxn ang="0">
                    <a:pos x="20" y="26"/>
                  </a:cxn>
                  <a:cxn ang="0">
                    <a:pos x="22" y="22"/>
                  </a:cxn>
                  <a:cxn ang="0">
                    <a:pos x="24" y="16"/>
                  </a:cxn>
                  <a:cxn ang="0">
                    <a:pos x="24" y="2"/>
                  </a:cxn>
                  <a:cxn ang="0">
                    <a:pos x="2" y="0"/>
                  </a:cxn>
                  <a:cxn ang="0">
                    <a:pos x="0" y="32"/>
                  </a:cxn>
                </a:cxnLst>
                <a:rect l="txL" t="txT" r="txR" b="txB"/>
                <a:pathLst>
                  <a:path w="24" h="32">
                    <a:moveTo>
                      <a:pt x="0" y="32"/>
                    </a:moveTo>
                    <a:lnTo>
                      <a:pt x="16" y="30"/>
                    </a:lnTo>
                    <a:lnTo>
                      <a:pt x="20" y="26"/>
                    </a:lnTo>
                    <a:lnTo>
                      <a:pt x="22" y="22"/>
                    </a:lnTo>
                    <a:lnTo>
                      <a:pt x="24" y="16"/>
                    </a:lnTo>
                    <a:lnTo>
                      <a:pt x="24" y="2"/>
                    </a:lnTo>
                    <a:lnTo>
                      <a:pt x="2" y="0"/>
                    </a:lnTo>
                    <a:lnTo>
                      <a:pt x="0" y="32"/>
                    </a:lnTo>
                    <a:close/>
                  </a:path>
                </a:pathLst>
              </a:custGeom>
              <a:solidFill>
                <a:srgbClr val="676767">
                  <a:alpha val="100000"/>
                </a:srgbClr>
              </a:solidFill>
              <a:ln w="9525">
                <a:noFill/>
              </a:ln>
            </p:spPr>
            <p:txBody>
              <a:bodyPr/>
              <a:lstStyle/>
              <a:p>
                <a:endParaRPr lang="en-US"/>
              </a:p>
            </p:txBody>
          </p:sp>
          <p:sp>
            <p:nvSpPr>
              <p:cNvPr id="28765" name="Freeform 81"/>
              <p:cNvSpPr/>
              <p:nvPr/>
            </p:nvSpPr>
            <p:spPr>
              <a:xfrm>
                <a:off x="1782" y="1305"/>
                <a:ext cx="24" cy="50"/>
              </a:xfrm>
              <a:custGeom>
                <a:avLst/>
                <a:gdLst>
                  <a:gd name="txL" fmla="*/ 0 w 24"/>
                  <a:gd name="txT" fmla="*/ 0 h 50"/>
                  <a:gd name="txR" fmla="*/ 24 w 24"/>
                  <a:gd name="txB" fmla="*/ 50 h 50"/>
                </a:gdLst>
                <a:ahLst/>
                <a:cxnLst>
                  <a:cxn ang="0">
                    <a:pos x="10" y="0"/>
                  </a:cxn>
                  <a:cxn ang="0">
                    <a:pos x="16" y="2"/>
                  </a:cxn>
                  <a:cxn ang="0">
                    <a:pos x="20" y="6"/>
                  </a:cxn>
                  <a:cxn ang="0">
                    <a:pos x="24" y="14"/>
                  </a:cxn>
                  <a:cxn ang="0">
                    <a:pos x="24" y="24"/>
                  </a:cxn>
                  <a:cxn ang="0">
                    <a:pos x="24" y="34"/>
                  </a:cxn>
                  <a:cxn ang="0">
                    <a:pos x="22" y="42"/>
                  </a:cxn>
                  <a:cxn ang="0">
                    <a:pos x="18" y="48"/>
                  </a:cxn>
                  <a:cxn ang="0">
                    <a:pos x="14" y="50"/>
                  </a:cxn>
                  <a:cxn ang="0">
                    <a:pos x="8" y="48"/>
                  </a:cxn>
                  <a:cxn ang="0">
                    <a:pos x="4" y="44"/>
                  </a:cxn>
                  <a:cxn ang="0">
                    <a:pos x="2" y="36"/>
                  </a:cxn>
                  <a:cxn ang="0">
                    <a:pos x="0" y="26"/>
                  </a:cxn>
                  <a:cxn ang="0">
                    <a:pos x="0" y="16"/>
                  </a:cxn>
                  <a:cxn ang="0">
                    <a:pos x="2" y="8"/>
                  </a:cxn>
                  <a:cxn ang="0">
                    <a:pos x="6" y="2"/>
                  </a:cxn>
                  <a:cxn ang="0">
                    <a:pos x="10" y="0"/>
                  </a:cxn>
                </a:cxnLst>
                <a:rect l="txL" t="txT" r="txR" b="txB"/>
                <a:pathLst>
                  <a:path w="24" h="50">
                    <a:moveTo>
                      <a:pt x="10" y="0"/>
                    </a:moveTo>
                    <a:lnTo>
                      <a:pt x="16" y="2"/>
                    </a:lnTo>
                    <a:lnTo>
                      <a:pt x="20" y="6"/>
                    </a:lnTo>
                    <a:lnTo>
                      <a:pt x="24" y="14"/>
                    </a:lnTo>
                    <a:lnTo>
                      <a:pt x="24" y="24"/>
                    </a:lnTo>
                    <a:lnTo>
                      <a:pt x="24" y="34"/>
                    </a:lnTo>
                    <a:lnTo>
                      <a:pt x="22" y="42"/>
                    </a:lnTo>
                    <a:lnTo>
                      <a:pt x="18" y="48"/>
                    </a:lnTo>
                    <a:lnTo>
                      <a:pt x="14" y="50"/>
                    </a:lnTo>
                    <a:lnTo>
                      <a:pt x="8" y="48"/>
                    </a:lnTo>
                    <a:lnTo>
                      <a:pt x="4" y="44"/>
                    </a:lnTo>
                    <a:lnTo>
                      <a:pt x="2" y="36"/>
                    </a:lnTo>
                    <a:lnTo>
                      <a:pt x="0" y="26"/>
                    </a:lnTo>
                    <a:lnTo>
                      <a:pt x="0" y="16"/>
                    </a:lnTo>
                    <a:lnTo>
                      <a:pt x="2" y="8"/>
                    </a:lnTo>
                    <a:lnTo>
                      <a:pt x="6" y="2"/>
                    </a:lnTo>
                    <a:lnTo>
                      <a:pt x="10" y="0"/>
                    </a:lnTo>
                    <a:close/>
                  </a:path>
                </a:pathLst>
              </a:custGeom>
              <a:solidFill>
                <a:srgbClr val="919191">
                  <a:alpha val="100000"/>
                </a:srgbClr>
              </a:solidFill>
              <a:ln w="9525">
                <a:noFill/>
              </a:ln>
            </p:spPr>
            <p:txBody>
              <a:bodyPr/>
              <a:lstStyle/>
              <a:p>
                <a:endParaRPr lang="en-US"/>
              </a:p>
            </p:txBody>
          </p:sp>
          <p:sp>
            <p:nvSpPr>
              <p:cNvPr id="28766" name="Oval 82"/>
              <p:cNvSpPr/>
              <p:nvPr/>
            </p:nvSpPr>
            <p:spPr>
              <a:xfrm>
                <a:off x="1788" y="1317"/>
                <a:ext cx="14" cy="30"/>
              </a:xfrm>
              <a:prstGeom prst="ellipse">
                <a:avLst/>
              </a:prstGeom>
              <a:solidFill>
                <a:srgbClr val="DADADA"/>
              </a:solidFill>
              <a:ln w="9525">
                <a:noFill/>
              </a:ln>
            </p:spPr>
            <p:txBody>
              <a:bodyPr/>
              <a:lstStyle/>
              <a:p>
                <a:endParaRPr dirty="0">
                  <a:latin typeface="Arial" panose="020B0604020202020204" pitchFamily="34" charset="0"/>
                </a:endParaRPr>
              </a:p>
            </p:txBody>
          </p:sp>
          <p:sp>
            <p:nvSpPr>
              <p:cNvPr id="28767" name="Freeform 83"/>
              <p:cNvSpPr/>
              <p:nvPr/>
            </p:nvSpPr>
            <p:spPr>
              <a:xfrm>
                <a:off x="1656" y="1243"/>
                <a:ext cx="10" cy="10"/>
              </a:xfrm>
              <a:custGeom>
                <a:avLst/>
                <a:gdLst>
                  <a:gd name="txL" fmla="*/ 0 w 10"/>
                  <a:gd name="txT" fmla="*/ 0 h 10"/>
                  <a:gd name="txR" fmla="*/ 10 w 10"/>
                  <a:gd name="txB" fmla="*/ 10 h 10"/>
                </a:gdLst>
                <a:ahLst/>
                <a:cxnLst>
                  <a:cxn ang="0">
                    <a:pos x="0" y="0"/>
                  </a:cxn>
                  <a:cxn ang="0">
                    <a:pos x="2" y="10"/>
                  </a:cxn>
                  <a:cxn ang="0">
                    <a:pos x="6" y="10"/>
                  </a:cxn>
                  <a:cxn ang="0">
                    <a:pos x="10" y="6"/>
                  </a:cxn>
                  <a:cxn ang="0">
                    <a:pos x="8" y="4"/>
                  </a:cxn>
                  <a:cxn ang="0">
                    <a:pos x="0" y="0"/>
                  </a:cxn>
                </a:cxnLst>
                <a:rect l="txL" t="txT" r="txR" b="txB"/>
                <a:pathLst>
                  <a:path w="10" h="10">
                    <a:moveTo>
                      <a:pt x="0" y="0"/>
                    </a:moveTo>
                    <a:lnTo>
                      <a:pt x="2" y="10"/>
                    </a:lnTo>
                    <a:lnTo>
                      <a:pt x="6" y="10"/>
                    </a:lnTo>
                    <a:lnTo>
                      <a:pt x="10" y="6"/>
                    </a:lnTo>
                    <a:lnTo>
                      <a:pt x="8" y="4"/>
                    </a:lnTo>
                    <a:lnTo>
                      <a:pt x="0" y="0"/>
                    </a:lnTo>
                    <a:close/>
                  </a:path>
                </a:pathLst>
              </a:custGeom>
              <a:solidFill>
                <a:srgbClr val="676767">
                  <a:alpha val="100000"/>
                </a:srgbClr>
              </a:solidFill>
              <a:ln w="9525">
                <a:noFill/>
              </a:ln>
            </p:spPr>
            <p:txBody>
              <a:bodyPr/>
              <a:lstStyle/>
              <a:p>
                <a:endParaRPr lang="en-US"/>
              </a:p>
            </p:txBody>
          </p:sp>
          <p:sp>
            <p:nvSpPr>
              <p:cNvPr id="28768" name="Freeform 84"/>
              <p:cNvSpPr/>
              <p:nvPr/>
            </p:nvSpPr>
            <p:spPr>
              <a:xfrm>
                <a:off x="1646" y="1239"/>
                <a:ext cx="6" cy="10"/>
              </a:xfrm>
              <a:custGeom>
                <a:avLst/>
                <a:gdLst>
                  <a:gd name="txL" fmla="*/ 0 w 6"/>
                  <a:gd name="txT" fmla="*/ 0 h 10"/>
                  <a:gd name="txR" fmla="*/ 6 w 6"/>
                  <a:gd name="txB" fmla="*/ 10 h 10"/>
                </a:gdLst>
                <a:ahLst/>
                <a:cxnLst>
                  <a:cxn ang="0">
                    <a:pos x="0" y="10"/>
                  </a:cxn>
                  <a:cxn ang="0">
                    <a:pos x="4" y="10"/>
                  </a:cxn>
                  <a:cxn ang="0">
                    <a:pos x="6" y="2"/>
                  </a:cxn>
                  <a:cxn ang="0">
                    <a:pos x="2" y="0"/>
                  </a:cxn>
                  <a:cxn ang="0">
                    <a:pos x="0" y="2"/>
                  </a:cxn>
                  <a:cxn ang="0">
                    <a:pos x="0" y="10"/>
                  </a:cxn>
                </a:cxnLst>
                <a:rect l="txL" t="txT" r="txR" b="txB"/>
                <a:pathLst>
                  <a:path w="6" h="10">
                    <a:moveTo>
                      <a:pt x="0" y="10"/>
                    </a:moveTo>
                    <a:lnTo>
                      <a:pt x="4" y="10"/>
                    </a:lnTo>
                    <a:lnTo>
                      <a:pt x="6" y="2"/>
                    </a:lnTo>
                    <a:lnTo>
                      <a:pt x="2" y="0"/>
                    </a:lnTo>
                    <a:lnTo>
                      <a:pt x="0" y="2"/>
                    </a:lnTo>
                    <a:lnTo>
                      <a:pt x="0" y="10"/>
                    </a:lnTo>
                    <a:close/>
                  </a:path>
                </a:pathLst>
              </a:custGeom>
              <a:solidFill>
                <a:srgbClr val="474747">
                  <a:alpha val="100000"/>
                </a:srgbClr>
              </a:solidFill>
              <a:ln w="9525">
                <a:noFill/>
              </a:ln>
            </p:spPr>
            <p:txBody>
              <a:bodyPr/>
              <a:lstStyle/>
              <a:p>
                <a:endParaRPr lang="en-US"/>
              </a:p>
            </p:txBody>
          </p:sp>
          <p:sp>
            <p:nvSpPr>
              <p:cNvPr id="28769" name="Freeform 85"/>
              <p:cNvSpPr/>
              <p:nvPr/>
            </p:nvSpPr>
            <p:spPr>
              <a:xfrm>
                <a:off x="1656" y="1253"/>
                <a:ext cx="8" cy="10"/>
              </a:xfrm>
              <a:custGeom>
                <a:avLst/>
                <a:gdLst>
                  <a:gd name="txL" fmla="*/ 0 w 8"/>
                  <a:gd name="txT" fmla="*/ 0 h 10"/>
                  <a:gd name="txR" fmla="*/ 8 w 8"/>
                  <a:gd name="txB" fmla="*/ 10 h 10"/>
                </a:gdLst>
                <a:ahLst/>
                <a:cxnLst>
                  <a:cxn ang="0">
                    <a:pos x="0" y="10"/>
                  </a:cxn>
                  <a:cxn ang="0">
                    <a:pos x="4" y="8"/>
                  </a:cxn>
                  <a:cxn ang="0">
                    <a:pos x="6" y="8"/>
                  </a:cxn>
                  <a:cxn ang="0">
                    <a:pos x="6" y="4"/>
                  </a:cxn>
                  <a:cxn ang="0">
                    <a:pos x="8" y="4"/>
                  </a:cxn>
                  <a:cxn ang="0">
                    <a:pos x="8" y="2"/>
                  </a:cxn>
                  <a:cxn ang="0">
                    <a:pos x="0" y="0"/>
                  </a:cxn>
                  <a:cxn ang="0">
                    <a:pos x="0" y="10"/>
                  </a:cxn>
                </a:cxnLst>
                <a:rect l="txL" t="txT" r="txR" b="txB"/>
                <a:pathLst>
                  <a:path w="8" h="10">
                    <a:moveTo>
                      <a:pt x="0" y="10"/>
                    </a:moveTo>
                    <a:lnTo>
                      <a:pt x="4" y="8"/>
                    </a:lnTo>
                    <a:lnTo>
                      <a:pt x="6" y="8"/>
                    </a:lnTo>
                    <a:lnTo>
                      <a:pt x="6" y="4"/>
                    </a:lnTo>
                    <a:lnTo>
                      <a:pt x="8" y="4"/>
                    </a:lnTo>
                    <a:lnTo>
                      <a:pt x="8" y="2"/>
                    </a:lnTo>
                    <a:lnTo>
                      <a:pt x="0" y="0"/>
                    </a:lnTo>
                    <a:lnTo>
                      <a:pt x="0" y="10"/>
                    </a:lnTo>
                    <a:close/>
                  </a:path>
                </a:pathLst>
              </a:custGeom>
              <a:solidFill>
                <a:srgbClr val="676767">
                  <a:alpha val="100000"/>
                </a:srgbClr>
              </a:solidFill>
              <a:ln w="9525">
                <a:noFill/>
              </a:ln>
            </p:spPr>
            <p:txBody>
              <a:bodyPr/>
              <a:lstStyle/>
              <a:p>
                <a:endParaRPr lang="en-US"/>
              </a:p>
            </p:txBody>
          </p:sp>
          <p:sp>
            <p:nvSpPr>
              <p:cNvPr id="28770" name="Freeform 86"/>
              <p:cNvSpPr/>
              <p:nvPr/>
            </p:nvSpPr>
            <p:spPr>
              <a:xfrm>
                <a:off x="1646" y="1243"/>
                <a:ext cx="12" cy="18"/>
              </a:xfrm>
              <a:custGeom>
                <a:avLst/>
                <a:gdLst>
                  <a:gd name="txL" fmla="*/ 0 w 12"/>
                  <a:gd name="txT" fmla="*/ 0 h 18"/>
                  <a:gd name="txR" fmla="*/ 12 w 12"/>
                  <a:gd name="txB" fmla="*/ 18 h 18"/>
                </a:gdLst>
                <a:ahLst/>
                <a:cxnLst>
                  <a:cxn ang="0">
                    <a:pos x="6" y="0"/>
                  </a:cxn>
                  <a:cxn ang="0">
                    <a:pos x="10" y="2"/>
                  </a:cxn>
                  <a:cxn ang="0">
                    <a:pos x="12" y="10"/>
                  </a:cxn>
                  <a:cxn ang="0">
                    <a:pos x="12" y="14"/>
                  </a:cxn>
                  <a:cxn ang="0">
                    <a:pos x="12" y="16"/>
                  </a:cxn>
                  <a:cxn ang="0">
                    <a:pos x="8" y="18"/>
                  </a:cxn>
                  <a:cxn ang="0">
                    <a:pos x="6" y="18"/>
                  </a:cxn>
                  <a:cxn ang="0">
                    <a:pos x="2" y="18"/>
                  </a:cxn>
                  <a:cxn ang="0">
                    <a:pos x="0" y="10"/>
                  </a:cxn>
                  <a:cxn ang="0">
                    <a:pos x="2" y="2"/>
                  </a:cxn>
                  <a:cxn ang="0">
                    <a:pos x="6" y="0"/>
                  </a:cxn>
                </a:cxnLst>
                <a:rect l="txL" t="txT" r="txR" b="txB"/>
                <a:pathLst>
                  <a:path w="12" h="18">
                    <a:moveTo>
                      <a:pt x="6" y="0"/>
                    </a:moveTo>
                    <a:lnTo>
                      <a:pt x="10" y="2"/>
                    </a:lnTo>
                    <a:lnTo>
                      <a:pt x="12" y="10"/>
                    </a:lnTo>
                    <a:lnTo>
                      <a:pt x="12" y="14"/>
                    </a:lnTo>
                    <a:lnTo>
                      <a:pt x="12" y="16"/>
                    </a:lnTo>
                    <a:lnTo>
                      <a:pt x="8" y="18"/>
                    </a:lnTo>
                    <a:lnTo>
                      <a:pt x="6" y="18"/>
                    </a:lnTo>
                    <a:lnTo>
                      <a:pt x="2" y="18"/>
                    </a:lnTo>
                    <a:lnTo>
                      <a:pt x="0" y="10"/>
                    </a:lnTo>
                    <a:lnTo>
                      <a:pt x="2" y="2"/>
                    </a:lnTo>
                    <a:lnTo>
                      <a:pt x="6" y="0"/>
                    </a:lnTo>
                    <a:close/>
                  </a:path>
                </a:pathLst>
              </a:custGeom>
              <a:solidFill>
                <a:srgbClr val="919191">
                  <a:alpha val="100000"/>
                </a:srgbClr>
              </a:solidFill>
              <a:ln w="9525">
                <a:noFill/>
              </a:ln>
            </p:spPr>
            <p:txBody>
              <a:bodyPr/>
              <a:lstStyle/>
              <a:p>
                <a:endParaRPr lang="en-US"/>
              </a:p>
            </p:txBody>
          </p:sp>
          <p:sp>
            <p:nvSpPr>
              <p:cNvPr id="28771" name="Freeform 87"/>
              <p:cNvSpPr/>
              <p:nvPr/>
            </p:nvSpPr>
            <p:spPr>
              <a:xfrm>
                <a:off x="1668" y="1259"/>
                <a:ext cx="10" cy="14"/>
              </a:xfrm>
              <a:custGeom>
                <a:avLst/>
                <a:gdLst>
                  <a:gd name="txL" fmla="*/ 0 w 10"/>
                  <a:gd name="txT" fmla="*/ 0 h 14"/>
                  <a:gd name="txR" fmla="*/ 10 w 10"/>
                  <a:gd name="txB" fmla="*/ 14 h 14"/>
                </a:gdLst>
                <a:ahLst/>
                <a:cxnLst>
                  <a:cxn ang="0">
                    <a:pos x="0" y="14"/>
                  </a:cxn>
                  <a:cxn ang="0">
                    <a:pos x="6" y="12"/>
                  </a:cxn>
                  <a:cxn ang="0">
                    <a:pos x="8" y="10"/>
                  </a:cxn>
                  <a:cxn ang="0">
                    <a:pos x="10" y="8"/>
                  </a:cxn>
                  <a:cxn ang="0">
                    <a:pos x="10" y="6"/>
                  </a:cxn>
                  <a:cxn ang="0">
                    <a:pos x="10" y="2"/>
                  </a:cxn>
                  <a:cxn ang="0">
                    <a:pos x="0" y="0"/>
                  </a:cxn>
                  <a:cxn ang="0">
                    <a:pos x="0" y="14"/>
                  </a:cxn>
                </a:cxnLst>
                <a:rect l="txL" t="txT" r="txR" b="txB"/>
                <a:pathLst>
                  <a:path w="10" h="14">
                    <a:moveTo>
                      <a:pt x="0" y="14"/>
                    </a:moveTo>
                    <a:lnTo>
                      <a:pt x="6" y="12"/>
                    </a:lnTo>
                    <a:lnTo>
                      <a:pt x="8" y="10"/>
                    </a:lnTo>
                    <a:lnTo>
                      <a:pt x="10" y="8"/>
                    </a:lnTo>
                    <a:lnTo>
                      <a:pt x="10" y="6"/>
                    </a:lnTo>
                    <a:lnTo>
                      <a:pt x="10" y="2"/>
                    </a:lnTo>
                    <a:lnTo>
                      <a:pt x="0" y="0"/>
                    </a:lnTo>
                    <a:lnTo>
                      <a:pt x="0" y="14"/>
                    </a:lnTo>
                    <a:close/>
                  </a:path>
                </a:pathLst>
              </a:custGeom>
              <a:solidFill>
                <a:srgbClr val="676767">
                  <a:alpha val="100000"/>
                </a:srgbClr>
              </a:solidFill>
              <a:ln w="9525">
                <a:noFill/>
              </a:ln>
            </p:spPr>
            <p:txBody>
              <a:bodyPr/>
              <a:lstStyle/>
              <a:p>
                <a:endParaRPr lang="en-US"/>
              </a:p>
            </p:txBody>
          </p:sp>
          <p:sp>
            <p:nvSpPr>
              <p:cNvPr id="28772" name="Freeform 88"/>
              <p:cNvSpPr/>
              <p:nvPr/>
            </p:nvSpPr>
            <p:spPr>
              <a:xfrm>
                <a:off x="1646" y="1239"/>
                <a:ext cx="38" cy="26"/>
              </a:xfrm>
              <a:custGeom>
                <a:avLst/>
                <a:gdLst>
                  <a:gd name="txL" fmla="*/ 0 w 38"/>
                  <a:gd name="txT" fmla="*/ 0 h 26"/>
                  <a:gd name="txR" fmla="*/ 38 w 38"/>
                  <a:gd name="txB" fmla="*/ 26 h 26"/>
                </a:gdLst>
                <a:ahLst/>
                <a:cxnLst>
                  <a:cxn ang="0">
                    <a:pos x="28" y="26"/>
                  </a:cxn>
                  <a:cxn ang="0">
                    <a:pos x="38" y="24"/>
                  </a:cxn>
                  <a:cxn ang="0">
                    <a:pos x="38" y="12"/>
                  </a:cxn>
                  <a:cxn ang="0">
                    <a:pos x="36" y="8"/>
                  </a:cxn>
                  <a:cxn ang="0">
                    <a:pos x="34" y="8"/>
                  </a:cxn>
                  <a:cxn ang="0">
                    <a:pos x="32" y="8"/>
                  </a:cxn>
                  <a:cxn ang="0">
                    <a:pos x="8" y="0"/>
                  </a:cxn>
                  <a:cxn ang="0">
                    <a:pos x="0" y="0"/>
                  </a:cxn>
                  <a:cxn ang="0">
                    <a:pos x="16" y="8"/>
                  </a:cxn>
                  <a:cxn ang="0">
                    <a:pos x="22" y="10"/>
                  </a:cxn>
                  <a:cxn ang="0">
                    <a:pos x="26" y="14"/>
                  </a:cxn>
                  <a:cxn ang="0">
                    <a:pos x="26" y="16"/>
                  </a:cxn>
                  <a:cxn ang="0">
                    <a:pos x="28" y="26"/>
                  </a:cxn>
                </a:cxnLst>
                <a:rect l="txL" t="txT" r="txR" b="txB"/>
                <a:pathLst>
                  <a:path w="38" h="26">
                    <a:moveTo>
                      <a:pt x="28" y="26"/>
                    </a:moveTo>
                    <a:lnTo>
                      <a:pt x="38" y="24"/>
                    </a:lnTo>
                    <a:lnTo>
                      <a:pt x="38" y="12"/>
                    </a:lnTo>
                    <a:lnTo>
                      <a:pt x="36" y="8"/>
                    </a:lnTo>
                    <a:lnTo>
                      <a:pt x="34" y="8"/>
                    </a:lnTo>
                    <a:lnTo>
                      <a:pt x="32" y="8"/>
                    </a:lnTo>
                    <a:lnTo>
                      <a:pt x="8" y="0"/>
                    </a:lnTo>
                    <a:lnTo>
                      <a:pt x="0" y="0"/>
                    </a:lnTo>
                    <a:lnTo>
                      <a:pt x="16" y="8"/>
                    </a:lnTo>
                    <a:lnTo>
                      <a:pt x="22" y="10"/>
                    </a:lnTo>
                    <a:lnTo>
                      <a:pt x="26" y="14"/>
                    </a:lnTo>
                    <a:lnTo>
                      <a:pt x="26" y="16"/>
                    </a:lnTo>
                    <a:lnTo>
                      <a:pt x="28" y="26"/>
                    </a:lnTo>
                    <a:close/>
                  </a:path>
                </a:pathLst>
              </a:custGeom>
              <a:solidFill>
                <a:srgbClr val="474747">
                  <a:alpha val="100000"/>
                </a:srgbClr>
              </a:solidFill>
              <a:ln w="9525">
                <a:noFill/>
              </a:ln>
            </p:spPr>
            <p:txBody>
              <a:bodyPr/>
              <a:lstStyle/>
              <a:p>
                <a:endParaRPr lang="en-US"/>
              </a:p>
            </p:txBody>
          </p:sp>
          <p:sp>
            <p:nvSpPr>
              <p:cNvPr id="28773" name="Freeform 89"/>
              <p:cNvSpPr/>
              <p:nvPr/>
            </p:nvSpPr>
            <p:spPr>
              <a:xfrm>
                <a:off x="1658" y="1247"/>
                <a:ext cx="14" cy="24"/>
              </a:xfrm>
              <a:custGeom>
                <a:avLst/>
                <a:gdLst>
                  <a:gd name="txL" fmla="*/ 0 w 14"/>
                  <a:gd name="txT" fmla="*/ 0 h 24"/>
                  <a:gd name="txR" fmla="*/ 14 w 14"/>
                  <a:gd name="txB" fmla="*/ 24 h 24"/>
                </a:gdLst>
                <a:ahLst/>
                <a:cxnLst>
                  <a:cxn ang="0">
                    <a:pos x="6" y="0"/>
                  </a:cxn>
                  <a:cxn ang="0">
                    <a:pos x="10" y="2"/>
                  </a:cxn>
                  <a:cxn ang="0">
                    <a:pos x="12" y="4"/>
                  </a:cxn>
                  <a:cxn ang="0">
                    <a:pos x="14" y="12"/>
                  </a:cxn>
                  <a:cxn ang="0">
                    <a:pos x="14" y="16"/>
                  </a:cxn>
                  <a:cxn ang="0">
                    <a:pos x="14" y="20"/>
                  </a:cxn>
                  <a:cxn ang="0">
                    <a:pos x="10" y="24"/>
                  </a:cxn>
                  <a:cxn ang="0">
                    <a:pos x="8" y="24"/>
                  </a:cxn>
                  <a:cxn ang="0">
                    <a:pos x="6" y="24"/>
                  </a:cxn>
                  <a:cxn ang="0">
                    <a:pos x="2" y="22"/>
                  </a:cxn>
                  <a:cxn ang="0">
                    <a:pos x="0" y="14"/>
                  </a:cxn>
                  <a:cxn ang="0">
                    <a:pos x="2" y="4"/>
                  </a:cxn>
                  <a:cxn ang="0">
                    <a:pos x="4" y="2"/>
                  </a:cxn>
                  <a:cxn ang="0">
                    <a:pos x="6" y="0"/>
                  </a:cxn>
                </a:cxnLst>
                <a:rect l="txL" t="txT" r="txR" b="txB"/>
                <a:pathLst>
                  <a:path w="14" h="24">
                    <a:moveTo>
                      <a:pt x="6" y="0"/>
                    </a:moveTo>
                    <a:lnTo>
                      <a:pt x="10" y="2"/>
                    </a:lnTo>
                    <a:lnTo>
                      <a:pt x="12" y="4"/>
                    </a:lnTo>
                    <a:lnTo>
                      <a:pt x="14" y="12"/>
                    </a:lnTo>
                    <a:lnTo>
                      <a:pt x="14" y="16"/>
                    </a:lnTo>
                    <a:lnTo>
                      <a:pt x="14" y="20"/>
                    </a:lnTo>
                    <a:lnTo>
                      <a:pt x="10" y="24"/>
                    </a:lnTo>
                    <a:lnTo>
                      <a:pt x="8" y="24"/>
                    </a:lnTo>
                    <a:lnTo>
                      <a:pt x="6" y="24"/>
                    </a:lnTo>
                    <a:lnTo>
                      <a:pt x="2" y="22"/>
                    </a:lnTo>
                    <a:lnTo>
                      <a:pt x="0" y="14"/>
                    </a:lnTo>
                    <a:lnTo>
                      <a:pt x="2" y="4"/>
                    </a:lnTo>
                    <a:lnTo>
                      <a:pt x="4" y="2"/>
                    </a:lnTo>
                    <a:lnTo>
                      <a:pt x="6" y="0"/>
                    </a:lnTo>
                    <a:close/>
                  </a:path>
                </a:pathLst>
              </a:custGeom>
              <a:solidFill>
                <a:srgbClr val="919191">
                  <a:alpha val="100000"/>
                </a:srgbClr>
              </a:solidFill>
              <a:ln w="9525">
                <a:noFill/>
              </a:ln>
            </p:spPr>
            <p:txBody>
              <a:bodyPr/>
              <a:lstStyle/>
              <a:p>
                <a:endParaRPr lang="en-US"/>
              </a:p>
            </p:txBody>
          </p:sp>
          <p:sp>
            <p:nvSpPr>
              <p:cNvPr id="28774" name="Oval 90"/>
              <p:cNvSpPr/>
              <p:nvPr/>
            </p:nvSpPr>
            <p:spPr>
              <a:xfrm>
                <a:off x="1664" y="1253"/>
                <a:ext cx="6" cy="16"/>
              </a:xfrm>
              <a:prstGeom prst="ellipse">
                <a:avLst/>
              </a:prstGeom>
              <a:solidFill>
                <a:srgbClr val="DADADA"/>
              </a:solidFill>
              <a:ln w="9525">
                <a:noFill/>
              </a:ln>
            </p:spPr>
            <p:txBody>
              <a:bodyPr/>
              <a:lstStyle/>
              <a:p>
                <a:endParaRPr dirty="0">
                  <a:latin typeface="Arial" panose="020B0604020202020204" pitchFamily="34" charset="0"/>
                </a:endParaRPr>
              </a:p>
            </p:txBody>
          </p:sp>
          <p:sp>
            <p:nvSpPr>
              <p:cNvPr id="28775" name="Oval 91"/>
              <p:cNvSpPr/>
              <p:nvPr/>
            </p:nvSpPr>
            <p:spPr>
              <a:xfrm>
                <a:off x="1664" y="1253"/>
                <a:ext cx="6" cy="16"/>
              </a:xfrm>
              <a:prstGeom prst="ellipse">
                <a:avLst/>
              </a:prstGeom>
              <a:solidFill>
                <a:srgbClr val="DADADA"/>
              </a:solidFill>
              <a:ln w="9525">
                <a:noFill/>
              </a:ln>
            </p:spPr>
            <p:txBody>
              <a:bodyPr/>
              <a:lstStyle/>
              <a:p>
                <a:endParaRPr dirty="0">
                  <a:latin typeface="Arial" panose="020B0604020202020204" pitchFamily="34" charset="0"/>
                </a:endParaRPr>
              </a:p>
            </p:txBody>
          </p:sp>
          <p:sp>
            <p:nvSpPr>
              <p:cNvPr id="28776" name="Freeform 92"/>
              <p:cNvSpPr/>
              <p:nvPr/>
            </p:nvSpPr>
            <p:spPr>
              <a:xfrm>
                <a:off x="1646" y="1239"/>
                <a:ext cx="28" cy="26"/>
              </a:xfrm>
              <a:custGeom>
                <a:avLst/>
                <a:gdLst>
                  <a:gd name="txL" fmla="*/ 0 w 28"/>
                  <a:gd name="txT" fmla="*/ 0 h 26"/>
                  <a:gd name="txR" fmla="*/ 28 w 28"/>
                  <a:gd name="txB" fmla="*/ 26 h 26"/>
                </a:gdLst>
                <a:ahLst/>
                <a:cxnLst>
                  <a:cxn ang="0">
                    <a:pos x="0" y="10"/>
                  </a:cxn>
                  <a:cxn ang="0">
                    <a:pos x="0" y="12"/>
                  </a:cxn>
                  <a:cxn ang="0">
                    <a:pos x="0" y="4"/>
                  </a:cxn>
                  <a:cxn ang="0">
                    <a:pos x="2" y="4"/>
                  </a:cxn>
                  <a:cxn ang="0">
                    <a:pos x="2" y="4"/>
                  </a:cxn>
                  <a:cxn ang="0">
                    <a:pos x="4" y="2"/>
                  </a:cxn>
                  <a:cxn ang="0">
                    <a:pos x="24" y="12"/>
                  </a:cxn>
                  <a:cxn ang="0">
                    <a:pos x="26" y="14"/>
                  </a:cxn>
                  <a:cxn ang="0">
                    <a:pos x="26" y="16"/>
                  </a:cxn>
                  <a:cxn ang="0">
                    <a:pos x="26" y="24"/>
                  </a:cxn>
                  <a:cxn ang="0">
                    <a:pos x="28" y="26"/>
                  </a:cxn>
                  <a:cxn ang="0">
                    <a:pos x="28" y="14"/>
                  </a:cxn>
                  <a:cxn ang="0">
                    <a:pos x="26" y="10"/>
                  </a:cxn>
                  <a:cxn ang="0">
                    <a:pos x="24" y="8"/>
                  </a:cxn>
                  <a:cxn ang="0">
                    <a:pos x="22" y="8"/>
                  </a:cxn>
                  <a:cxn ang="0">
                    <a:pos x="22" y="8"/>
                  </a:cxn>
                  <a:cxn ang="0">
                    <a:pos x="2" y="0"/>
                  </a:cxn>
                  <a:cxn ang="0">
                    <a:pos x="0" y="0"/>
                  </a:cxn>
                  <a:cxn ang="0">
                    <a:pos x="0" y="0"/>
                  </a:cxn>
                  <a:cxn ang="0">
                    <a:pos x="0" y="2"/>
                  </a:cxn>
                  <a:cxn ang="0">
                    <a:pos x="0" y="10"/>
                  </a:cxn>
                </a:cxnLst>
                <a:rect l="txL" t="txT" r="txR" b="txB"/>
                <a:pathLst>
                  <a:path w="28" h="26">
                    <a:moveTo>
                      <a:pt x="0" y="10"/>
                    </a:moveTo>
                    <a:lnTo>
                      <a:pt x="0" y="12"/>
                    </a:lnTo>
                    <a:lnTo>
                      <a:pt x="0" y="4"/>
                    </a:lnTo>
                    <a:lnTo>
                      <a:pt x="2" y="4"/>
                    </a:lnTo>
                    <a:lnTo>
                      <a:pt x="4" y="2"/>
                    </a:lnTo>
                    <a:lnTo>
                      <a:pt x="24" y="12"/>
                    </a:lnTo>
                    <a:lnTo>
                      <a:pt x="26" y="14"/>
                    </a:lnTo>
                    <a:lnTo>
                      <a:pt x="26" y="16"/>
                    </a:lnTo>
                    <a:lnTo>
                      <a:pt x="26" y="24"/>
                    </a:lnTo>
                    <a:lnTo>
                      <a:pt x="28" y="26"/>
                    </a:lnTo>
                    <a:lnTo>
                      <a:pt x="28" y="14"/>
                    </a:lnTo>
                    <a:lnTo>
                      <a:pt x="26" y="10"/>
                    </a:lnTo>
                    <a:lnTo>
                      <a:pt x="24" y="8"/>
                    </a:lnTo>
                    <a:lnTo>
                      <a:pt x="22" y="8"/>
                    </a:lnTo>
                    <a:lnTo>
                      <a:pt x="2" y="0"/>
                    </a:lnTo>
                    <a:lnTo>
                      <a:pt x="0" y="0"/>
                    </a:lnTo>
                    <a:lnTo>
                      <a:pt x="0" y="2"/>
                    </a:lnTo>
                    <a:lnTo>
                      <a:pt x="0" y="10"/>
                    </a:lnTo>
                    <a:close/>
                  </a:path>
                </a:pathLst>
              </a:custGeom>
              <a:solidFill>
                <a:srgbClr val="DADADA">
                  <a:alpha val="100000"/>
                </a:srgbClr>
              </a:solidFill>
              <a:ln w="9525">
                <a:noFill/>
              </a:ln>
            </p:spPr>
            <p:txBody>
              <a:bodyPr/>
              <a:lstStyle/>
              <a:p>
                <a:endParaRPr lang="en-US"/>
              </a:p>
            </p:txBody>
          </p:sp>
          <p:sp>
            <p:nvSpPr>
              <p:cNvPr id="28777" name="Oval 93"/>
              <p:cNvSpPr/>
              <p:nvPr/>
            </p:nvSpPr>
            <p:spPr>
              <a:xfrm>
                <a:off x="1652" y="1247"/>
                <a:ext cx="6" cy="14"/>
              </a:xfrm>
              <a:prstGeom prst="ellipse">
                <a:avLst/>
              </a:prstGeom>
              <a:solidFill>
                <a:srgbClr val="DADADA"/>
              </a:solidFill>
              <a:ln w="9525">
                <a:noFill/>
              </a:ln>
            </p:spPr>
            <p:txBody>
              <a:bodyPr/>
              <a:lstStyle/>
              <a:p>
                <a:endParaRPr dirty="0">
                  <a:latin typeface="Arial" panose="020B0604020202020204" pitchFamily="34" charset="0"/>
                </a:endParaRPr>
              </a:p>
            </p:txBody>
          </p:sp>
          <p:sp>
            <p:nvSpPr>
              <p:cNvPr id="28778" name="Oval 94"/>
              <p:cNvSpPr/>
              <p:nvPr/>
            </p:nvSpPr>
            <p:spPr>
              <a:xfrm>
                <a:off x="1650" y="1247"/>
                <a:ext cx="8" cy="14"/>
              </a:xfrm>
              <a:prstGeom prst="ellipse">
                <a:avLst/>
              </a:prstGeom>
              <a:solidFill>
                <a:srgbClr val="DADADA"/>
              </a:solidFill>
              <a:ln w="9525">
                <a:noFill/>
              </a:ln>
            </p:spPr>
            <p:txBody>
              <a:bodyPr/>
              <a:lstStyle/>
              <a:p>
                <a:endParaRPr dirty="0">
                  <a:latin typeface="Arial" panose="020B0604020202020204" pitchFamily="34" charset="0"/>
                </a:endParaRPr>
              </a:p>
            </p:txBody>
          </p:sp>
          <p:sp>
            <p:nvSpPr>
              <p:cNvPr id="28779" name="Freeform 95"/>
              <p:cNvSpPr/>
              <p:nvPr/>
            </p:nvSpPr>
            <p:spPr>
              <a:xfrm>
                <a:off x="1772" y="1201"/>
                <a:ext cx="106" cy="90"/>
              </a:xfrm>
              <a:custGeom>
                <a:avLst/>
                <a:gdLst>
                  <a:gd name="txL" fmla="*/ 0 w 106"/>
                  <a:gd name="txT" fmla="*/ 0 h 90"/>
                  <a:gd name="txR" fmla="*/ 106 w 106"/>
                  <a:gd name="txB" fmla="*/ 90 h 90"/>
                </a:gdLst>
                <a:ahLst/>
                <a:cxnLst>
                  <a:cxn ang="0">
                    <a:pos x="0" y="0"/>
                  </a:cxn>
                  <a:cxn ang="0">
                    <a:pos x="106" y="0"/>
                  </a:cxn>
                  <a:cxn ang="0">
                    <a:pos x="106" y="54"/>
                  </a:cxn>
                  <a:cxn ang="0">
                    <a:pos x="58" y="84"/>
                  </a:cxn>
                  <a:cxn ang="0">
                    <a:pos x="0" y="90"/>
                  </a:cxn>
                  <a:cxn ang="0">
                    <a:pos x="0" y="0"/>
                  </a:cxn>
                </a:cxnLst>
                <a:rect l="txL" t="txT" r="txR" b="txB"/>
                <a:pathLst>
                  <a:path w="106" h="90">
                    <a:moveTo>
                      <a:pt x="0" y="0"/>
                    </a:moveTo>
                    <a:lnTo>
                      <a:pt x="106" y="0"/>
                    </a:lnTo>
                    <a:lnTo>
                      <a:pt x="106" y="54"/>
                    </a:lnTo>
                    <a:lnTo>
                      <a:pt x="58" y="84"/>
                    </a:lnTo>
                    <a:lnTo>
                      <a:pt x="0" y="90"/>
                    </a:lnTo>
                    <a:lnTo>
                      <a:pt x="0" y="0"/>
                    </a:lnTo>
                    <a:close/>
                  </a:path>
                </a:pathLst>
              </a:custGeom>
              <a:solidFill>
                <a:srgbClr val="00B7A5">
                  <a:alpha val="100000"/>
                </a:srgbClr>
              </a:solidFill>
              <a:ln w="9525">
                <a:noFill/>
              </a:ln>
            </p:spPr>
            <p:txBody>
              <a:bodyPr/>
              <a:lstStyle/>
              <a:p>
                <a:endParaRPr lang="en-US"/>
              </a:p>
            </p:txBody>
          </p:sp>
          <p:sp>
            <p:nvSpPr>
              <p:cNvPr id="28780" name="Freeform 96"/>
              <p:cNvSpPr/>
              <p:nvPr/>
            </p:nvSpPr>
            <p:spPr>
              <a:xfrm>
                <a:off x="1790" y="1227"/>
                <a:ext cx="104" cy="12"/>
              </a:xfrm>
              <a:custGeom>
                <a:avLst/>
                <a:gdLst>
                  <a:gd name="txL" fmla="*/ 0 w 104"/>
                  <a:gd name="txT" fmla="*/ 0 h 12"/>
                  <a:gd name="txR" fmla="*/ 104 w 104"/>
                  <a:gd name="txB" fmla="*/ 12 h 12"/>
                </a:gdLst>
                <a:ahLst/>
                <a:cxnLst>
                  <a:cxn ang="0">
                    <a:pos x="0" y="2"/>
                  </a:cxn>
                  <a:cxn ang="0">
                    <a:pos x="104" y="0"/>
                  </a:cxn>
                  <a:cxn ang="0">
                    <a:pos x="16" y="12"/>
                  </a:cxn>
                  <a:cxn ang="0">
                    <a:pos x="0" y="2"/>
                  </a:cxn>
                </a:cxnLst>
                <a:rect l="txL" t="txT" r="txR" b="txB"/>
                <a:pathLst>
                  <a:path w="104" h="12">
                    <a:moveTo>
                      <a:pt x="0" y="2"/>
                    </a:moveTo>
                    <a:lnTo>
                      <a:pt x="104" y="0"/>
                    </a:lnTo>
                    <a:lnTo>
                      <a:pt x="16" y="12"/>
                    </a:lnTo>
                    <a:lnTo>
                      <a:pt x="0" y="2"/>
                    </a:lnTo>
                    <a:close/>
                  </a:path>
                </a:pathLst>
              </a:custGeom>
              <a:solidFill>
                <a:srgbClr val="009688">
                  <a:alpha val="100000"/>
                </a:srgbClr>
              </a:solidFill>
              <a:ln w="9525">
                <a:noFill/>
              </a:ln>
            </p:spPr>
            <p:txBody>
              <a:bodyPr/>
              <a:lstStyle/>
              <a:p>
                <a:endParaRPr lang="en-US"/>
              </a:p>
            </p:txBody>
          </p:sp>
          <p:sp>
            <p:nvSpPr>
              <p:cNvPr id="28781" name="Freeform 97"/>
              <p:cNvSpPr/>
              <p:nvPr/>
            </p:nvSpPr>
            <p:spPr>
              <a:xfrm>
                <a:off x="1886" y="1323"/>
                <a:ext cx="18" cy="28"/>
              </a:xfrm>
              <a:custGeom>
                <a:avLst/>
                <a:gdLst>
                  <a:gd name="txL" fmla="*/ 0 w 18"/>
                  <a:gd name="txT" fmla="*/ 0 h 28"/>
                  <a:gd name="txR" fmla="*/ 18 w 18"/>
                  <a:gd name="txB" fmla="*/ 28 h 28"/>
                </a:gdLst>
                <a:ahLst/>
                <a:cxnLst>
                  <a:cxn ang="0">
                    <a:pos x="0" y="28"/>
                  </a:cxn>
                  <a:cxn ang="0">
                    <a:pos x="12" y="24"/>
                  </a:cxn>
                  <a:cxn ang="0">
                    <a:pos x="14" y="22"/>
                  </a:cxn>
                  <a:cxn ang="0">
                    <a:pos x="16" y="16"/>
                  </a:cxn>
                  <a:cxn ang="0">
                    <a:pos x="18" y="14"/>
                  </a:cxn>
                  <a:cxn ang="0">
                    <a:pos x="18" y="6"/>
                  </a:cxn>
                  <a:cxn ang="0">
                    <a:pos x="2" y="0"/>
                  </a:cxn>
                  <a:cxn ang="0">
                    <a:pos x="0" y="28"/>
                  </a:cxn>
                </a:cxnLst>
                <a:rect l="txL" t="txT" r="txR" b="txB"/>
                <a:pathLst>
                  <a:path w="18" h="28">
                    <a:moveTo>
                      <a:pt x="0" y="28"/>
                    </a:moveTo>
                    <a:lnTo>
                      <a:pt x="12" y="24"/>
                    </a:lnTo>
                    <a:lnTo>
                      <a:pt x="14" y="22"/>
                    </a:lnTo>
                    <a:lnTo>
                      <a:pt x="16" y="16"/>
                    </a:lnTo>
                    <a:lnTo>
                      <a:pt x="18" y="14"/>
                    </a:lnTo>
                    <a:lnTo>
                      <a:pt x="18" y="6"/>
                    </a:lnTo>
                    <a:lnTo>
                      <a:pt x="2" y="0"/>
                    </a:lnTo>
                    <a:lnTo>
                      <a:pt x="0" y="28"/>
                    </a:lnTo>
                    <a:close/>
                  </a:path>
                </a:pathLst>
              </a:custGeom>
              <a:solidFill>
                <a:srgbClr val="676767">
                  <a:alpha val="100000"/>
                </a:srgbClr>
              </a:solidFill>
              <a:ln w="9525">
                <a:noFill/>
              </a:ln>
            </p:spPr>
            <p:txBody>
              <a:bodyPr/>
              <a:lstStyle/>
              <a:p>
                <a:endParaRPr lang="en-US"/>
              </a:p>
            </p:txBody>
          </p:sp>
          <p:sp>
            <p:nvSpPr>
              <p:cNvPr id="28782" name="Freeform 98"/>
              <p:cNvSpPr/>
              <p:nvPr/>
            </p:nvSpPr>
            <p:spPr>
              <a:xfrm>
                <a:off x="1872" y="1303"/>
                <a:ext cx="24" cy="46"/>
              </a:xfrm>
              <a:custGeom>
                <a:avLst/>
                <a:gdLst>
                  <a:gd name="txL" fmla="*/ 0 w 24"/>
                  <a:gd name="txT" fmla="*/ 0 h 46"/>
                  <a:gd name="txR" fmla="*/ 24 w 24"/>
                  <a:gd name="txB" fmla="*/ 46 h 46"/>
                </a:gdLst>
                <a:ahLst/>
                <a:cxnLst>
                  <a:cxn ang="0">
                    <a:pos x="10" y="0"/>
                  </a:cxn>
                  <a:cxn ang="0">
                    <a:pos x="14" y="0"/>
                  </a:cxn>
                  <a:cxn ang="0">
                    <a:pos x="20" y="6"/>
                  </a:cxn>
                  <a:cxn ang="0">
                    <a:pos x="22" y="12"/>
                  </a:cxn>
                  <a:cxn ang="0">
                    <a:pos x="24" y="22"/>
                  </a:cxn>
                  <a:cxn ang="0">
                    <a:pos x="24" y="32"/>
                  </a:cxn>
                  <a:cxn ang="0">
                    <a:pos x="22" y="40"/>
                  </a:cxn>
                  <a:cxn ang="0">
                    <a:pos x="18" y="44"/>
                  </a:cxn>
                  <a:cxn ang="0">
                    <a:pos x="14" y="46"/>
                  </a:cxn>
                  <a:cxn ang="0">
                    <a:pos x="8" y="46"/>
                  </a:cxn>
                  <a:cxn ang="0">
                    <a:pos x="4" y="42"/>
                  </a:cxn>
                  <a:cxn ang="0">
                    <a:pos x="2" y="34"/>
                  </a:cxn>
                  <a:cxn ang="0">
                    <a:pos x="0" y="24"/>
                  </a:cxn>
                  <a:cxn ang="0">
                    <a:pos x="0" y="14"/>
                  </a:cxn>
                  <a:cxn ang="0">
                    <a:pos x="2" y="6"/>
                  </a:cxn>
                  <a:cxn ang="0">
                    <a:pos x="4" y="2"/>
                  </a:cxn>
                  <a:cxn ang="0">
                    <a:pos x="10" y="0"/>
                  </a:cxn>
                </a:cxnLst>
                <a:rect l="txL" t="txT" r="txR" b="txB"/>
                <a:pathLst>
                  <a:path w="24" h="46">
                    <a:moveTo>
                      <a:pt x="10" y="0"/>
                    </a:moveTo>
                    <a:lnTo>
                      <a:pt x="14" y="0"/>
                    </a:lnTo>
                    <a:lnTo>
                      <a:pt x="20" y="6"/>
                    </a:lnTo>
                    <a:lnTo>
                      <a:pt x="22" y="12"/>
                    </a:lnTo>
                    <a:lnTo>
                      <a:pt x="24" y="22"/>
                    </a:lnTo>
                    <a:lnTo>
                      <a:pt x="24" y="32"/>
                    </a:lnTo>
                    <a:lnTo>
                      <a:pt x="22" y="40"/>
                    </a:lnTo>
                    <a:lnTo>
                      <a:pt x="18" y="44"/>
                    </a:lnTo>
                    <a:lnTo>
                      <a:pt x="14" y="46"/>
                    </a:lnTo>
                    <a:lnTo>
                      <a:pt x="8" y="46"/>
                    </a:lnTo>
                    <a:lnTo>
                      <a:pt x="4" y="42"/>
                    </a:lnTo>
                    <a:lnTo>
                      <a:pt x="2" y="34"/>
                    </a:lnTo>
                    <a:lnTo>
                      <a:pt x="0" y="24"/>
                    </a:lnTo>
                    <a:lnTo>
                      <a:pt x="0" y="14"/>
                    </a:lnTo>
                    <a:lnTo>
                      <a:pt x="2" y="6"/>
                    </a:lnTo>
                    <a:lnTo>
                      <a:pt x="4" y="2"/>
                    </a:lnTo>
                    <a:lnTo>
                      <a:pt x="10" y="0"/>
                    </a:lnTo>
                    <a:close/>
                  </a:path>
                </a:pathLst>
              </a:custGeom>
              <a:solidFill>
                <a:srgbClr val="919191">
                  <a:alpha val="100000"/>
                </a:srgbClr>
              </a:solidFill>
              <a:ln w="9525">
                <a:noFill/>
              </a:ln>
            </p:spPr>
            <p:txBody>
              <a:bodyPr/>
              <a:lstStyle/>
              <a:p>
                <a:endParaRPr lang="en-US"/>
              </a:p>
            </p:txBody>
          </p:sp>
          <p:sp>
            <p:nvSpPr>
              <p:cNvPr id="28783" name="Freeform 99"/>
              <p:cNvSpPr/>
              <p:nvPr/>
            </p:nvSpPr>
            <p:spPr>
              <a:xfrm>
                <a:off x="1800" y="1305"/>
                <a:ext cx="118" cy="24"/>
              </a:xfrm>
              <a:custGeom>
                <a:avLst/>
                <a:gdLst>
                  <a:gd name="txL" fmla="*/ 0 w 118"/>
                  <a:gd name="txT" fmla="*/ 0 h 24"/>
                  <a:gd name="txR" fmla="*/ 118 w 118"/>
                  <a:gd name="txB" fmla="*/ 24 h 24"/>
                </a:gdLst>
                <a:ahLst/>
                <a:cxnLst>
                  <a:cxn ang="0">
                    <a:pos x="118" y="6"/>
                  </a:cxn>
                  <a:cxn ang="0">
                    <a:pos x="118" y="12"/>
                  </a:cxn>
                  <a:cxn ang="0">
                    <a:pos x="24" y="24"/>
                  </a:cxn>
                  <a:cxn ang="0">
                    <a:pos x="0" y="8"/>
                  </a:cxn>
                  <a:cxn ang="0">
                    <a:pos x="22" y="0"/>
                  </a:cxn>
                  <a:cxn ang="0">
                    <a:pos x="118" y="6"/>
                  </a:cxn>
                </a:cxnLst>
                <a:rect l="txL" t="txT" r="txR" b="txB"/>
                <a:pathLst>
                  <a:path w="118" h="24">
                    <a:moveTo>
                      <a:pt x="118" y="6"/>
                    </a:moveTo>
                    <a:lnTo>
                      <a:pt x="118" y="12"/>
                    </a:lnTo>
                    <a:lnTo>
                      <a:pt x="24" y="24"/>
                    </a:lnTo>
                    <a:lnTo>
                      <a:pt x="0" y="8"/>
                    </a:lnTo>
                    <a:lnTo>
                      <a:pt x="22" y="0"/>
                    </a:lnTo>
                    <a:lnTo>
                      <a:pt x="118" y="6"/>
                    </a:lnTo>
                    <a:close/>
                  </a:path>
                </a:pathLst>
              </a:custGeom>
              <a:solidFill>
                <a:srgbClr val="676767">
                  <a:alpha val="100000"/>
                </a:srgbClr>
              </a:solidFill>
              <a:ln w="9525">
                <a:noFill/>
              </a:ln>
            </p:spPr>
            <p:txBody>
              <a:bodyPr/>
              <a:lstStyle/>
              <a:p>
                <a:endParaRPr lang="en-US"/>
              </a:p>
            </p:txBody>
          </p:sp>
          <p:sp>
            <p:nvSpPr>
              <p:cNvPr id="28784" name="Freeform 100"/>
              <p:cNvSpPr/>
              <p:nvPr/>
            </p:nvSpPr>
            <p:spPr>
              <a:xfrm>
                <a:off x="1810" y="1237"/>
                <a:ext cx="110" cy="88"/>
              </a:xfrm>
              <a:custGeom>
                <a:avLst/>
                <a:gdLst>
                  <a:gd name="txL" fmla="*/ 0 w 110"/>
                  <a:gd name="txT" fmla="*/ 0 h 88"/>
                  <a:gd name="txR" fmla="*/ 110 w 110"/>
                  <a:gd name="txB" fmla="*/ 88 h 88"/>
                </a:gdLst>
                <a:ahLst/>
                <a:cxnLst>
                  <a:cxn ang="0">
                    <a:pos x="100" y="0"/>
                  </a:cxn>
                  <a:cxn ang="0">
                    <a:pos x="0" y="2"/>
                  </a:cxn>
                  <a:cxn ang="0">
                    <a:pos x="10" y="46"/>
                  </a:cxn>
                  <a:cxn ang="0">
                    <a:pos x="10" y="88"/>
                  </a:cxn>
                  <a:cxn ang="0">
                    <a:pos x="110" y="76"/>
                  </a:cxn>
                  <a:cxn ang="0">
                    <a:pos x="110" y="38"/>
                  </a:cxn>
                  <a:cxn ang="0">
                    <a:pos x="100" y="0"/>
                  </a:cxn>
                </a:cxnLst>
                <a:rect l="txL" t="txT" r="txR" b="txB"/>
                <a:pathLst>
                  <a:path w="110" h="88">
                    <a:moveTo>
                      <a:pt x="100" y="0"/>
                    </a:moveTo>
                    <a:lnTo>
                      <a:pt x="0" y="2"/>
                    </a:lnTo>
                    <a:lnTo>
                      <a:pt x="10" y="46"/>
                    </a:lnTo>
                    <a:lnTo>
                      <a:pt x="10" y="88"/>
                    </a:lnTo>
                    <a:lnTo>
                      <a:pt x="110" y="76"/>
                    </a:lnTo>
                    <a:lnTo>
                      <a:pt x="110" y="38"/>
                    </a:lnTo>
                    <a:lnTo>
                      <a:pt x="100" y="0"/>
                    </a:lnTo>
                    <a:close/>
                  </a:path>
                </a:pathLst>
              </a:custGeom>
              <a:solidFill>
                <a:srgbClr val="009688">
                  <a:alpha val="100000"/>
                </a:srgbClr>
              </a:solidFill>
              <a:ln w="9525">
                <a:noFill/>
              </a:ln>
            </p:spPr>
            <p:txBody>
              <a:bodyPr/>
              <a:lstStyle/>
              <a:p>
                <a:endParaRPr lang="en-US"/>
              </a:p>
            </p:txBody>
          </p:sp>
          <p:sp>
            <p:nvSpPr>
              <p:cNvPr id="28785" name="Freeform 101"/>
              <p:cNvSpPr/>
              <p:nvPr/>
            </p:nvSpPr>
            <p:spPr>
              <a:xfrm>
                <a:off x="1814" y="1239"/>
                <a:ext cx="102" cy="38"/>
              </a:xfrm>
              <a:custGeom>
                <a:avLst/>
                <a:gdLst>
                  <a:gd name="txL" fmla="*/ 0 w 102"/>
                  <a:gd name="txT" fmla="*/ 0 h 38"/>
                  <a:gd name="txR" fmla="*/ 102 w 102"/>
                  <a:gd name="txB" fmla="*/ 38 h 38"/>
                </a:gdLst>
                <a:ahLst/>
                <a:cxnLst>
                  <a:cxn ang="0">
                    <a:pos x="0" y="4"/>
                  </a:cxn>
                  <a:cxn ang="0">
                    <a:pos x="6" y="34"/>
                  </a:cxn>
                  <a:cxn ang="0">
                    <a:pos x="8" y="34"/>
                  </a:cxn>
                  <a:cxn ang="0">
                    <a:pos x="10" y="36"/>
                  </a:cxn>
                  <a:cxn ang="0">
                    <a:pos x="12" y="38"/>
                  </a:cxn>
                  <a:cxn ang="0">
                    <a:pos x="16" y="38"/>
                  </a:cxn>
                  <a:cxn ang="0">
                    <a:pos x="96" y="30"/>
                  </a:cxn>
                  <a:cxn ang="0">
                    <a:pos x="100" y="30"/>
                  </a:cxn>
                  <a:cxn ang="0">
                    <a:pos x="100" y="30"/>
                  </a:cxn>
                  <a:cxn ang="0">
                    <a:pos x="102" y="28"/>
                  </a:cxn>
                  <a:cxn ang="0">
                    <a:pos x="102" y="26"/>
                  </a:cxn>
                  <a:cxn ang="0">
                    <a:pos x="102" y="24"/>
                  </a:cxn>
                  <a:cxn ang="0">
                    <a:pos x="94" y="0"/>
                  </a:cxn>
                  <a:cxn ang="0">
                    <a:pos x="92" y="0"/>
                  </a:cxn>
                  <a:cxn ang="0">
                    <a:pos x="92" y="0"/>
                  </a:cxn>
                  <a:cxn ang="0">
                    <a:pos x="2" y="2"/>
                  </a:cxn>
                  <a:cxn ang="0">
                    <a:pos x="0" y="2"/>
                  </a:cxn>
                  <a:cxn ang="0">
                    <a:pos x="0" y="4"/>
                  </a:cxn>
                </a:cxnLst>
                <a:rect l="txL" t="txT" r="txR" b="txB"/>
                <a:pathLst>
                  <a:path w="102" h="38">
                    <a:moveTo>
                      <a:pt x="0" y="4"/>
                    </a:moveTo>
                    <a:lnTo>
                      <a:pt x="6" y="34"/>
                    </a:lnTo>
                    <a:lnTo>
                      <a:pt x="8" y="34"/>
                    </a:lnTo>
                    <a:lnTo>
                      <a:pt x="10" y="36"/>
                    </a:lnTo>
                    <a:lnTo>
                      <a:pt x="12" y="38"/>
                    </a:lnTo>
                    <a:lnTo>
                      <a:pt x="16" y="38"/>
                    </a:lnTo>
                    <a:lnTo>
                      <a:pt x="96" y="30"/>
                    </a:lnTo>
                    <a:lnTo>
                      <a:pt x="100" y="30"/>
                    </a:lnTo>
                    <a:lnTo>
                      <a:pt x="102" y="28"/>
                    </a:lnTo>
                    <a:lnTo>
                      <a:pt x="102" y="26"/>
                    </a:lnTo>
                    <a:lnTo>
                      <a:pt x="102" y="24"/>
                    </a:lnTo>
                    <a:lnTo>
                      <a:pt x="94" y="0"/>
                    </a:lnTo>
                    <a:lnTo>
                      <a:pt x="92" y="0"/>
                    </a:lnTo>
                    <a:lnTo>
                      <a:pt x="2" y="2"/>
                    </a:lnTo>
                    <a:lnTo>
                      <a:pt x="0" y="2"/>
                    </a:lnTo>
                    <a:lnTo>
                      <a:pt x="0" y="4"/>
                    </a:lnTo>
                    <a:close/>
                  </a:path>
                </a:pathLst>
              </a:custGeom>
              <a:solidFill>
                <a:srgbClr val="DADADA">
                  <a:alpha val="100000"/>
                </a:srgbClr>
              </a:solidFill>
              <a:ln w="9525">
                <a:noFill/>
              </a:ln>
            </p:spPr>
            <p:txBody>
              <a:bodyPr/>
              <a:lstStyle/>
              <a:p>
                <a:endParaRPr lang="en-US"/>
              </a:p>
            </p:txBody>
          </p:sp>
          <p:sp>
            <p:nvSpPr>
              <p:cNvPr id="28786" name="Freeform 102"/>
              <p:cNvSpPr/>
              <p:nvPr/>
            </p:nvSpPr>
            <p:spPr>
              <a:xfrm>
                <a:off x="1788" y="1231"/>
                <a:ext cx="34" cy="92"/>
              </a:xfrm>
              <a:custGeom>
                <a:avLst/>
                <a:gdLst>
                  <a:gd name="txL" fmla="*/ 0 w 34"/>
                  <a:gd name="txT" fmla="*/ 0 h 92"/>
                  <a:gd name="txR" fmla="*/ 34 w 34"/>
                  <a:gd name="txB" fmla="*/ 92 h 92"/>
                </a:gdLst>
                <a:ahLst/>
                <a:cxnLst>
                  <a:cxn ang="0">
                    <a:pos x="22" y="2"/>
                  </a:cxn>
                  <a:cxn ang="0">
                    <a:pos x="4" y="0"/>
                  </a:cxn>
                  <a:cxn ang="0">
                    <a:pos x="2" y="0"/>
                  </a:cxn>
                  <a:cxn ang="0">
                    <a:pos x="0" y="2"/>
                  </a:cxn>
                  <a:cxn ang="0">
                    <a:pos x="0" y="4"/>
                  </a:cxn>
                  <a:cxn ang="0">
                    <a:pos x="0" y="4"/>
                  </a:cxn>
                  <a:cxn ang="0">
                    <a:pos x="0" y="74"/>
                  </a:cxn>
                  <a:cxn ang="0">
                    <a:pos x="34" y="92"/>
                  </a:cxn>
                  <a:cxn ang="0">
                    <a:pos x="34" y="52"/>
                  </a:cxn>
                  <a:cxn ang="0">
                    <a:pos x="22" y="2"/>
                  </a:cxn>
                </a:cxnLst>
                <a:rect l="txL" t="txT" r="txR" b="txB"/>
                <a:pathLst>
                  <a:path w="34" h="92">
                    <a:moveTo>
                      <a:pt x="22" y="2"/>
                    </a:moveTo>
                    <a:lnTo>
                      <a:pt x="4" y="0"/>
                    </a:lnTo>
                    <a:lnTo>
                      <a:pt x="2" y="0"/>
                    </a:lnTo>
                    <a:lnTo>
                      <a:pt x="0" y="2"/>
                    </a:lnTo>
                    <a:lnTo>
                      <a:pt x="0" y="4"/>
                    </a:lnTo>
                    <a:lnTo>
                      <a:pt x="0" y="74"/>
                    </a:lnTo>
                    <a:lnTo>
                      <a:pt x="34" y="92"/>
                    </a:lnTo>
                    <a:lnTo>
                      <a:pt x="34" y="52"/>
                    </a:lnTo>
                    <a:lnTo>
                      <a:pt x="22" y="2"/>
                    </a:lnTo>
                    <a:close/>
                  </a:path>
                </a:pathLst>
              </a:custGeom>
              <a:solidFill>
                <a:srgbClr val="A4AACE">
                  <a:alpha val="100000"/>
                </a:srgbClr>
              </a:solidFill>
              <a:ln w="9525">
                <a:noFill/>
              </a:ln>
            </p:spPr>
            <p:txBody>
              <a:bodyPr/>
              <a:lstStyle/>
              <a:p>
                <a:endParaRPr lang="en-US"/>
              </a:p>
            </p:txBody>
          </p:sp>
          <p:sp>
            <p:nvSpPr>
              <p:cNvPr id="28787" name="Freeform 103"/>
              <p:cNvSpPr/>
              <p:nvPr/>
            </p:nvSpPr>
            <p:spPr>
              <a:xfrm>
                <a:off x="1826" y="1283"/>
                <a:ext cx="92" cy="38"/>
              </a:xfrm>
              <a:custGeom>
                <a:avLst/>
                <a:gdLst>
                  <a:gd name="txL" fmla="*/ 0 w 92"/>
                  <a:gd name="txT" fmla="*/ 0 h 38"/>
                  <a:gd name="txR" fmla="*/ 92 w 92"/>
                  <a:gd name="txB" fmla="*/ 38 h 38"/>
                </a:gdLst>
                <a:ahLst/>
                <a:cxnLst>
                  <a:cxn ang="0">
                    <a:pos x="88" y="0"/>
                  </a:cxn>
                  <a:cxn ang="0">
                    <a:pos x="90" y="0"/>
                  </a:cxn>
                  <a:cxn ang="0">
                    <a:pos x="92" y="2"/>
                  </a:cxn>
                  <a:cxn ang="0">
                    <a:pos x="92" y="4"/>
                  </a:cxn>
                  <a:cxn ang="0">
                    <a:pos x="92" y="26"/>
                  </a:cxn>
                  <a:cxn ang="0">
                    <a:pos x="90" y="28"/>
                  </a:cxn>
                  <a:cxn ang="0">
                    <a:pos x="90" y="28"/>
                  </a:cxn>
                  <a:cxn ang="0">
                    <a:pos x="88" y="28"/>
                  </a:cxn>
                  <a:cxn ang="0">
                    <a:pos x="2" y="38"/>
                  </a:cxn>
                  <a:cxn ang="0">
                    <a:pos x="0" y="38"/>
                  </a:cxn>
                  <a:cxn ang="0">
                    <a:pos x="0" y="36"/>
                  </a:cxn>
                  <a:cxn ang="0">
                    <a:pos x="0" y="34"/>
                  </a:cxn>
                  <a:cxn ang="0">
                    <a:pos x="0" y="10"/>
                  </a:cxn>
                  <a:cxn ang="0">
                    <a:pos x="0" y="10"/>
                  </a:cxn>
                  <a:cxn ang="0">
                    <a:pos x="0" y="8"/>
                  </a:cxn>
                  <a:cxn ang="0">
                    <a:pos x="2" y="8"/>
                  </a:cxn>
                  <a:cxn ang="0">
                    <a:pos x="2" y="8"/>
                  </a:cxn>
                  <a:cxn ang="0">
                    <a:pos x="88" y="0"/>
                  </a:cxn>
                </a:cxnLst>
                <a:rect l="txL" t="txT" r="txR" b="txB"/>
                <a:pathLst>
                  <a:path w="92" h="38">
                    <a:moveTo>
                      <a:pt x="88" y="0"/>
                    </a:moveTo>
                    <a:lnTo>
                      <a:pt x="90" y="0"/>
                    </a:lnTo>
                    <a:lnTo>
                      <a:pt x="92" y="2"/>
                    </a:lnTo>
                    <a:lnTo>
                      <a:pt x="92" y="4"/>
                    </a:lnTo>
                    <a:lnTo>
                      <a:pt x="92" y="26"/>
                    </a:lnTo>
                    <a:lnTo>
                      <a:pt x="90" y="28"/>
                    </a:lnTo>
                    <a:lnTo>
                      <a:pt x="88" y="28"/>
                    </a:lnTo>
                    <a:lnTo>
                      <a:pt x="2" y="38"/>
                    </a:lnTo>
                    <a:lnTo>
                      <a:pt x="0" y="38"/>
                    </a:lnTo>
                    <a:lnTo>
                      <a:pt x="0" y="36"/>
                    </a:lnTo>
                    <a:lnTo>
                      <a:pt x="0" y="34"/>
                    </a:lnTo>
                    <a:lnTo>
                      <a:pt x="0" y="10"/>
                    </a:lnTo>
                    <a:lnTo>
                      <a:pt x="0" y="8"/>
                    </a:lnTo>
                    <a:lnTo>
                      <a:pt x="2" y="8"/>
                    </a:lnTo>
                    <a:lnTo>
                      <a:pt x="88" y="0"/>
                    </a:lnTo>
                    <a:close/>
                  </a:path>
                </a:pathLst>
              </a:custGeom>
              <a:solidFill>
                <a:srgbClr val="A4AACE">
                  <a:alpha val="100000"/>
                </a:srgbClr>
              </a:solidFill>
              <a:ln w="9525">
                <a:noFill/>
              </a:ln>
            </p:spPr>
            <p:txBody>
              <a:bodyPr/>
              <a:lstStyle/>
              <a:p>
                <a:endParaRPr lang="en-US"/>
              </a:p>
            </p:txBody>
          </p:sp>
          <p:sp>
            <p:nvSpPr>
              <p:cNvPr id="28788" name="Freeform 104"/>
              <p:cNvSpPr/>
              <p:nvPr/>
            </p:nvSpPr>
            <p:spPr>
              <a:xfrm>
                <a:off x="1810" y="1227"/>
                <a:ext cx="104" cy="18"/>
              </a:xfrm>
              <a:custGeom>
                <a:avLst/>
                <a:gdLst>
                  <a:gd name="txL" fmla="*/ 0 w 104"/>
                  <a:gd name="txT" fmla="*/ 0 h 18"/>
                  <a:gd name="txR" fmla="*/ 104 w 104"/>
                  <a:gd name="txB" fmla="*/ 18 h 18"/>
                </a:gdLst>
                <a:ahLst/>
                <a:cxnLst>
                  <a:cxn ang="0">
                    <a:pos x="0" y="12"/>
                  </a:cxn>
                  <a:cxn ang="0">
                    <a:pos x="0" y="18"/>
                  </a:cxn>
                  <a:cxn ang="0">
                    <a:pos x="4" y="16"/>
                  </a:cxn>
                  <a:cxn ang="0">
                    <a:pos x="104" y="12"/>
                  </a:cxn>
                  <a:cxn ang="0">
                    <a:pos x="102" y="6"/>
                  </a:cxn>
                  <a:cxn ang="0">
                    <a:pos x="100" y="2"/>
                  </a:cxn>
                  <a:cxn ang="0">
                    <a:pos x="98" y="0"/>
                  </a:cxn>
                  <a:cxn ang="0">
                    <a:pos x="0" y="2"/>
                  </a:cxn>
                  <a:cxn ang="0">
                    <a:pos x="0" y="12"/>
                  </a:cxn>
                </a:cxnLst>
                <a:rect l="txL" t="txT" r="txR" b="txB"/>
                <a:pathLst>
                  <a:path w="104" h="18">
                    <a:moveTo>
                      <a:pt x="0" y="12"/>
                    </a:moveTo>
                    <a:lnTo>
                      <a:pt x="0" y="18"/>
                    </a:lnTo>
                    <a:lnTo>
                      <a:pt x="4" y="16"/>
                    </a:lnTo>
                    <a:lnTo>
                      <a:pt x="104" y="12"/>
                    </a:lnTo>
                    <a:lnTo>
                      <a:pt x="102" y="6"/>
                    </a:lnTo>
                    <a:lnTo>
                      <a:pt x="100" y="2"/>
                    </a:lnTo>
                    <a:lnTo>
                      <a:pt x="98" y="0"/>
                    </a:lnTo>
                    <a:lnTo>
                      <a:pt x="0" y="2"/>
                    </a:lnTo>
                    <a:lnTo>
                      <a:pt x="0" y="12"/>
                    </a:lnTo>
                    <a:close/>
                  </a:path>
                </a:pathLst>
              </a:custGeom>
              <a:solidFill>
                <a:srgbClr val="3365FB">
                  <a:alpha val="100000"/>
                </a:srgbClr>
              </a:solidFill>
              <a:ln w="9525">
                <a:noFill/>
              </a:ln>
            </p:spPr>
            <p:txBody>
              <a:bodyPr/>
              <a:lstStyle/>
              <a:p>
                <a:endParaRPr lang="en-US"/>
              </a:p>
            </p:txBody>
          </p:sp>
          <p:sp>
            <p:nvSpPr>
              <p:cNvPr id="28789" name="Freeform 105"/>
              <p:cNvSpPr/>
              <p:nvPr/>
            </p:nvSpPr>
            <p:spPr>
              <a:xfrm>
                <a:off x="1788" y="1231"/>
                <a:ext cx="22" cy="10"/>
              </a:xfrm>
              <a:custGeom>
                <a:avLst/>
                <a:gdLst>
                  <a:gd name="txL" fmla="*/ 0 w 22"/>
                  <a:gd name="txT" fmla="*/ 0 h 10"/>
                  <a:gd name="txR" fmla="*/ 22 w 22"/>
                  <a:gd name="txB" fmla="*/ 10 h 10"/>
                </a:gdLst>
                <a:ahLst/>
                <a:cxnLst>
                  <a:cxn ang="0">
                    <a:pos x="0" y="4"/>
                  </a:cxn>
                  <a:cxn ang="0">
                    <a:pos x="22" y="10"/>
                  </a:cxn>
                  <a:cxn ang="0">
                    <a:pos x="20" y="2"/>
                  </a:cxn>
                  <a:cxn ang="0">
                    <a:pos x="4" y="0"/>
                  </a:cxn>
                  <a:cxn ang="0">
                    <a:pos x="2" y="0"/>
                  </a:cxn>
                  <a:cxn ang="0">
                    <a:pos x="0" y="2"/>
                  </a:cxn>
                  <a:cxn ang="0">
                    <a:pos x="0" y="4"/>
                  </a:cxn>
                </a:cxnLst>
                <a:rect l="txL" t="txT" r="txR" b="txB"/>
                <a:pathLst>
                  <a:path w="22" h="10">
                    <a:moveTo>
                      <a:pt x="0" y="4"/>
                    </a:moveTo>
                    <a:lnTo>
                      <a:pt x="22" y="10"/>
                    </a:lnTo>
                    <a:lnTo>
                      <a:pt x="20" y="2"/>
                    </a:lnTo>
                    <a:lnTo>
                      <a:pt x="4" y="0"/>
                    </a:lnTo>
                    <a:lnTo>
                      <a:pt x="2" y="0"/>
                    </a:lnTo>
                    <a:lnTo>
                      <a:pt x="0" y="2"/>
                    </a:lnTo>
                    <a:lnTo>
                      <a:pt x="0" y="4"/>
                    </a:lnTo>
                    <a:close/>
                  </a:path>
                </a:pathLst>
              </a:custGeom>
              <a:solidFill>
                <a:srgbClr val="CECECE">
                  <a:alpha val="100000"/>
                </a:srgbClr>
              </a:solidFill>
              <a:ln w="9525">
                <a:noFill/>
              </a:ln>
            </p:spPr>
            <p:txBody>
              <a:bodyPr/>
              <a:lstStyle/>
              <a:p>
                <a:endParaRPr lang="en-US"/>
              </a:p>
            </p:txBody>
          </p:sp>
          <p:sp>
            <p:nvSpPr>
              <p:cNvPr id="28790" name="Freeform 106"/>
              <p:cNvSpPr/>
              <p:nvPr/>
            </p:nvSpPr>
            <p:spPr>
              <a:xfrm>
                <a:off x="1808" y="1229"/>
                <a:ext cx="6" cy="14"/>
              </a:xfrm>
              <a:custGeom>
                <a:avLst/>
                <a:gdLst>
                  <a:gd name="txL" fmla="*/ 0 w 6"/>
                  <a:gd name="txT" fmla="*/ 0 h 14"/>
                  <a:gd name="txR" fmla="*/ 6 w 6"/>
                  <a:gd name="txB" fmla="*/ 14 h 14"/>
                </a:gdLst>
                <a:ahLst/>
                <a:cxnLst>
                  <a:cxn ang="0">
                    <a:pos x="6" y="12"/>
                  </a:cxn>
                  <a:cxn ang="0">
                    <a:pos x="6" y="4"/>
                  </a:cxn>
                  <a:cxn ang="0">
                    <a:pos x="6" y="2"/>
                  </a:cxn>
                  <a:cxn ang="0">
                    <a:pos x="4" y="0"/>
                  </a:cxn>
                  <a:cxn ang="0">
                    <a:pos x="4" y="0"/>
                  </a:cxn>
                  <a:cxn ang="0">
                    <a:pos x="0" y="0"/>
                  </a:cxn>
                  <a:cxn ang="0">
                    <a:pos x="0" y="10"/>
                  </a:cxn>
                  <a:cxn ang="0">
                    <a:pos x="2" y="14"/>
                  </a:cxn>
                  <a:cxn ang="0">
                    <a:pos x="6" y="12"/>
                  </a:cxn>
                </a:cxnLst>
                <a:rect l="txL" t="txT" r="txR" b="txB"/>
                <a:pathLst>
                  <a:path w="6" h="14">
                    <a:moveTo>
                      <a:pt x="6" y="12"/>
                    </a:moveTo>
                    <a:lnTo>
                      <a:pt x="6" y="4"/>
                    </a:lnTo>
                    <a:lnTo>
                      <a:pt x="6" y="2"/>
                    </a:lnTo>
                    <a:lnTo>
                      <a:pt x="4" y="0"/>
                    </a:lnTo>
                    <a:lnTo>
                      <a:pt x="0" y="0"/>
                    </a:lnTo>
                    <a:lnTo>
                      <a:pt x="0" y="10"/>
                    </a:lnTo>
                    <a:lnTo>
                      <a:pt x="2" y="14"/>
                    </a:lnTo>
                    <a:lnTo>
                      <a:pt x="6" y="12"/>
                    </a:lnTo>
                    <a:close/>
                  </a:path>
                </a:pathLst>
              </a:custGeom>
              <a:solidFill>
                <a:srgbClr val="474747">
                  <a:alpha val="100000"/>
                </a:srgbClr>
              </a:solidFill>
              <a:ln w="9525">
                <a:noFill/>
              </a:ln>
            </p:spPr>
            <p:txBody>
              <a:bodyPr/>
              <a:lstStyle/>
              <a:p>
                <a:endParaRPr lang="en-US"/>
              </a:p>
            </p:txBody>
          </p:sp>
          <p:sp>
            <p:nvSpPr>
              <p:cNvPr id="28791" name="Freeform 107"/>
              <p:cNvSpPr/>
              <p:nvPr/>
            </p:nvSpPr>
            <p:spPr>
              <a:xfrm>
                <a:off x="1790" y="1239"/>
                <a:ext cx="26" cy="78"/>
              </a:xfrm>
              <a:custGeom>
                <a:avLst/>
                <a:gdLst>
                  <a:gd name="txL" fmla="*/ 0 w 26"/>
                  <a:gd name="txT" fmla="*/ 0 h 78"/>
                  <a:gd name="txR" fmla="*/ 26 w 26"/>
                  <a:gd name="txB" fmla="*/ 78 h 78"/>
                </a:gdLst>
                <a:ahLst/>
                <a:cxnLst>
                  <a:cxn ang="0">
                    <a:pos x="18" y="4"/>
                  </a:cxn>
                  <a:cxn ang="0">
                    <a:pos x="26" y="36"/>
                  </a:cxn>
                  <a:cxn ang="0">
                    <a:pos x="26" y="78"/>
                  </a:cxn>
                  <a:cxn ang="0">
                    <a:pos x="0" y="64"/>
                  </a:cxn>
                  <a:cxn ang="0">
                    <a:pos x="0" y="0"/>
                  </a:cxn>
                  <a:cxn ang="0">
                    <a:pos x="18" y="4"/>
                  </a:cxn>
                </a:cxnLst>
                <a:rect l="txL" t="txT" r="txR" b="txB"/>
                <a:pathLst>
                  <a:path w="26" h="78">
                    <a:moveTo>
                      <a:pt x="18" y="4"/>
                    </a:moveTo>
                    <a:lnTo>
                      <a:pt x="26" y="36"/>
                    </a:lnTo>
                    <a:lnTo>
                      <a:pt x="26" y="78"/>
                    </a:lnTo>
                    <a:lnTo>
                      <a:pt x="0" y="64"/>
                    </a:lnTo>
                    <a:lnTo>
                      <a:pt x="0" y="0"/>
                    </a:lnTo>
                    <a:lnTo>
                      <a:pt x="18" y="4"/>
                    </a:lnTo>
                    <a:close/>
                  </a:path>
                </a:pathLst>
              </a:custGeom>
              <a:solidFill>
                <a:srgbClr val="00B7A5">
                  <a:alpha val="100000"/>
                </a:srgbClr>
              </a:solidFill>
              <a:ln w="9525">
                <a:noFill/>
              </a:ln>
            </p:spPr>
            <p:txBody>
              <a:bodyPr/>
              <a:lstStyle/>
              <a:p>
                <a:endParaRPr lang="en-US"/>
              </a:p>
            </p:txBody>
          </p:sp>
          <p:sp>
            <p:nvSpPr>
              <p:cNvPr id="28792" name="Freeform 108"/>
              <p:cNvSpPr/>
              <p:nvPr/>
            </p:nvSpPr>
            <p:spPr>
              <a:xfrm>
                <a:off x="1816" y="1317"/>
                <a:ext cx="104" cy="26"/>
              </a:xfrm>
              <a:custGeom>
                <a:avLst/>
                <a:gdLst>
                  <a:gd name="txL" fmla="*/ 0 w 104"/>
                  <a:gd name="txT" fmla="*/ 0 h 26"/>
                  <a:gd name="txR" fmla="*/ 104 w 104"/>
                  <a:gd name="txB" fmla="*/ 26 h 26"/>
                </a:gdLst>
                <a:ahLst/>
                <a:cxnLst>
                  <a:cxn ang="0">
                    <a:pos x="104" y="0"/>
                  </a:cxn>
                  <a:cxn ang="0">
                    <a:pos x="104" y="12"/>
                  </a:cxn>
                  <a:cxn ang="0">
                    <a:pos x="104" y="14"/>
                  </a:cxn>
                  <a:cxn ang="0">
                    <a:pos x="6" y="26"/>
                  </a:cxn>
                  <a:cxn ang="0">
                    <a:pos x="4" y="26"/>
                  </a:cxn>
                  <a:cxn ang="0">
                    <a:pos x="0" y="22"/>
                  </a:cxn>
                  <a:cxn ang="0">
                    <a:pos x="0" y="10"/>
                  </a:cxn>
                  <a:cxn ang="0">
                    <a:pos x="8" y="10"/>
                  </a:cxn>
                  <a:cxn ang="0">
                    <a:pos x="104" y="0"/>
                  </a:cxn>
                </a:cxnLst>
                <a:rect l="txL" t="txT" r="txR" b="txB"/>
                <a:pathLst>
                  <a:path w="104" h="26">
                    <a:moveTo>
                      <a:pt x="104" y="0"/>
                    </a:moveTo>
                    <a:lnTo>
                      <a:pt x="104" y="12"/>
                    </a:lnTo>
                    <a:lnTo>
                      <a:pt x="104" y="14"/>
                    </a:lnTo>
                    <a:lnTo>
                      <a:pt x="6" y="26"/>
                    </a:lnTo>
                    <a:lnTo>
                      <a:pt x="4" y="26"/>
                    </a:lnTo>
                    <a:lnTo>
                      <a:pt x="0" y="22"/>
                    </a:lnTo>
                    <a:lnTo>
                      <a:pt x="0" y="10"/>
                    </a:lnTo>
                    <a:lnTo>
                      <a:pt x="8" y="10"/>
                    </a:lnTo>
                    <a:lnTo>
                      <a:pt x="104" y="0"/>
                    </a:lnTo>
                    <a:close/>
                  </a:path>
                </a:pathLst>
              </a:custGeom>
              <a:solidFill>
                <a:srgbClr val="676767">
                  <a:alpha val="100000"/>
                </a:srgbClr>
              </a:solidFill>
              <a:ln w="9525">
                <a:noFill/>
              </a:ln>
            </p:spPr>
            <p:txBody>
              <a:bodyPr/>
              <a:lstStyle/>
              <a:p>
                <a:endParaRPr lang="en-US"/>
              </a:p>
            </p:txBody>
          </p:sp>
          <p:sp>
            <p:nvSpPr>
              <p:cNvPr id="28793" name="Freeform 109"/>
              <p:cNvSpPr/>
              <p:nvPr/>
            </p:nvSpPr>
            <p:spPr>
              <a:xfrm>
                <a:off x="1828" y="1331"/>
                <a:ext cx="14" cy="10"/>
              </a:xfrm>
              <a:custGeom>
                <a:avLst/>
                <a:gdLst>
                  <a:gd name="txL" fmla="*/ 0 w 14"/>
                  <a:gd name="txT" fmla="*/ 0 h 10"/>
                  <a:gd name="txR" fmla="*/ 14 w 14"/>
                  <a:gd name="txB" fmla="*/ 10 h 10"/>
                </a:gdLst>
                <a:ahLst/>
                <a:cxnLst>
                  <a:cxn ang="0">
                    <a:pos x="0" y="0"/>
                  </a:cxn>
                  <a:cxn ang="0">
                    <a:pos x="12" y="0"/>
                  </a:cxn>
                  <a:cxn ang="0">
                    <a:pos x="14" y="0"/>
                  </a:cxn>
                  <a:cxn ang="0">
                    <a:pos x="14" y="6"/>
                  </a:cxn>
                  <a:cxn ang="0">
                    <a:pos x="14" y="8"/>
                  </a:cxn>
                  <a:cxn ang="0">
                    <a:pos x="12" y="8"/>
                  </a:cxn>
                  <a:cxn ang="0">
                    <a:pos x="0" y="10"/>
                  </a:cxn>
                  <a:cxn ang="0">
                    <a:pos x="0" y="0"/>
                  </a:cxn>
                </a:cxnLst>
                <a:rect l="txL" t="txT" r="txR" b="txB"/>
                <a:pathLst>
                  <a:path w="14" h="10">
                    <a:moveTo>
                      <a:pt x="0" y="0"/>
                    </a:moveTo>
                    <a:lnTo>
                      <a:pt x="12" y="0"/>
                    </a:lnTo>
                    <a:lnTo>
                      <a:pt x="14" y="0"/>
                    </a:lnTo>
                    <a:lnTo>
                      <a:pt x="14" y="6"/>
                    </a:lnTo>
                    <a:lnTo>
                      <a:pt x="14" y="8"/>
                    </a:lnTo>
                    <a:lnTo>
                      <a:pt x="12" y="8"/>
                    </a:lnTo>
                    <a:lnTo>
                      <a:pt x="0" y="10"/>
                    </a:lnTo>
                    <a:lnTo>
                      <a:pt x="0" y="0"/>
                    </a:lnTo>
                    <a:close/>
                  </a:path>
                </a:pathLst>
              </a:custGeom>
              <a:solidFill>
                <a:srgbClr val="FFFFFF">
                  <a:alpha val="100000"/>
                </a:srgbClr>
              </a:solidFill>
              <a:ln w="9525">
                <a:noFill/>
              </a:ln>
            </p:spPr>
            <p:txBody>
              <a:bodyPr/>
              <a:lstStyle/>
              <a:p>
                <a:endParaRPr lang="en-US"/>
              </a:p>
            </p:txBody>
          </p:sp>
          <p:sp>
            <p:nvSpPr>
              <p:cNvPr id="28794" name="Freeform 110"/>
              <p:cNvSpPr/>
              <p:nvPr/>
            </p:nvSpPr>
            <p:spPr>
              <a:xfrm>
                <a:off x="1904" y="1321"/>
                <a:ext cx="12" cy="10"/>
              </a:xfrm>
              <a:custGeom>
                <a:avLst/>
                <a:gdLst>
                  <a:gd name="txL" fmla="*/ 0 w 12"/>
                  <a:gd name="txT" fmla="*/ 0 h 10"/>
                  <a:gd name="txR" fmla="*/ 12 w 12"/>
                  <a:gd name="txB" fmla="*/ 10 h 10"/>
                </a:gdLst>
                <a:ahLst/>
                <a:cxnLst>
                  <a:cxn ang="0">
                    <a:pos x="10" y="0"/>
                  </a:cxn>
                  <a:cxn ang="0">
                    <a:pos x="0" y="0"/>
                  </a:cxn>
                  <a:cxn ang="0">
                    <a:pos x="0" y="2"/>
                  </a:cxn>
                  <a:cxn ang="0">
                    <a:pos x="0" y="10"/>
                  </a:cxn>
                  <a:cxn ang="0">
                    <a:pos x="0" y="10"/>
                  </a:cxn>
                  <a:cxn ang="0">
                    <a:pos x="12" y="10"/>
                  </a:cxn>
                  <a:cxn ang="0">
                    <a:pos x="10" y="0"/>
                  </a:cxn>
                </a:cxnLst>
                <a:rect l="txL" t="txT" r="txR" b="txB"/>
                <a:pathLst>
                  <a:path w="12" h="10">
                    <a:moveTo>
                      <a:pt x="10" y="0"/>
                    </a:moveTo>
                    <a:lnTo>
                      <a:pt x="0" y="0"/>
                    </a:lnTo>
                    <a:lnTo>
                      <a:pt x="0" y="2"/>
                    </a:lnTo>
                    <a:lnTo>
                      <a:pt x="0" y="10"/>
                    </a:lnTo>
                    <a:lnTo>
                      <a:pt x="12" y="10"/>
                    </a:lnTo>
                    <a:lnTo>
                      <a:pt x="10" y="0"/>
                    </a:lnTo>
                    <a:close/>
                  </a:path>
                </a:pathLst>
              </a:custGeom>
              <a:solidFill>
                <a:srgbClr val="FFFFFF">
                  <a:alpha val="100000"/>
                </a:srgbClr>
              </a:solidFill>
              <a:ln w="9525">
                <a:noFill/>
              </a:ln>
            </p:spPr>
            <p:txBody>
              <a:bodyPr/>
              <a:lstStyle/>
              <a:p>
                <a:endParaRPr lang="en-US"/>
              </a:p>
            </p:txBody>
          </p:sp>
          <p:sp>
            <p:nvSpPr>
              <p:cNvPr id="28795" name="Freeform 111"/>
              <p:cNvSpPr/>
              <p:nvPr/>
            </p:nvSpPr>
            <p:spPr>
              <a:xfrm>
                <a:off x="1860" y="1329"/>
                <a:ext cx="28" cy="10"/>
              </a:xfrm>
              <a:custGeom>
                <a:avLst/>
                <a:gdLst>
                  <a:gd name="txL" fmla="*/ 0 w 28"/>
                  <a:gd name="txT" fmla="*/ 0 h 10"/>
                  <a:gd name="txR" fmla="*/ 28 w 28"/>
                  <a:gd name="txB" fmla="*/ 10 h 10"/>
                </a:gdLst>
                <a:ahLst/>
                <a:cxnLst>
                  <a:cxn ang="0">
                    <a:pos x="28" y="6"/>
                  </a:cxn>
                  <a:cxn ang="0">
                    <a:pos x="28" y="0"/>
                  </a:cxn>
                  <a:cxn ang="0">
                    <a:pos x="0" y="2"/>
                  </a:cxn>
                  <a:cxn ang="0">
                    <a:pos x="0" y="10"/>
                  </a:cxn>
                  <a:cxn ang="0">
                    <a:pos x="28" y="6"/>
                  </a:cxn>
                </a:cxnLst>
                <a:rect l="txL" t="txT" r="txR" b="txB"/>
                <a:pathLst>
                  <a:path w="28" h="10">
                    <a:moveTo>
                      <a:pt x="28" y="6"/>
                    </a:moveTo>
                    <a:lnTo>
                      <a:pt x="28" y="0"/>
                    </a:lnTo>
                    <a:lnTo>
                      <a:pt x="0" y="2"/>
                    </a:lnTo>
                    <a:lnTo>
                      <a:pt x="0" y="10"/>
                    </a:lnTo>
                    <a:lnTo>
                      <a:pt x="28" y="6"/>
                    </a:lnTo>
                    <a:close/>
                  </a:path>
                </a:pathLst>
              </a:custGeom>
              <a:solidFill>
                <a:srgbClr val="FFFFFF">
                  <a:alpha val="100000"/>
                </a:srgbClr>
              </a:solidFill>
              <a:ln w="9525">
                <a:noFill/>
              </a:ln>
            </p:spPr>
            <p:txBody>
              <a:bodyPr/>
              <a:lstStyle/>
              <a:p>
                <a:endParaRPr lang="en-US"/>
              </a:p>
            </p:txBody>
          </p:sp>
          <p:sp>
            <p:nvSpPr>
              <p:cNvPr id="28796" name="Freeform 112"/>
              <p:cNvSpPr/>
              <p:nvPr/>
            </p:nvSpPr>
            <p:spPr>
              <a:xfrm>
                <a:off x="1806" y="1321"/>
                <a:ext cx="8" cy="18"/>
              </a:xfrm>
              <a:custGeom>
                <a:avLst/>
                <a:gdLst>
                  <a:gd name="txL" fmla="*/ 0 w 8"/>
                  <a:gd name="txT" fmla="*/ 0 h 18"/>
                  <a:gd name="txR" fmla="*/ 8 w 8"/>
                  <a:gd name="txB" fmla="*/ 18 h 18"/>
                </a:gdLst>
                <a:ahLst/>
                <a:cxnLst>
                  <a:cxn ang="0">
                    <a:pos x="0" y="0"/>
                  </a:cxn>
                  <a:cxn ang="0">
                    <a:pos x="0" y="10"/>
                  </a:cxn>
                  <a:cxn ang="0">
                    <a:pos x="8" y="18"/>
                  </a:cxn>
                  <a:cxn ang="0">
                    <a:pos x="8" y="6"/>
                  </a:cxn>
                  <a:cxn ang="0">
                    <a:pos x="0" y="0"/>
                  </a:cxn>
                </a:cxnLst>
                <a:rect l="txL" t="txT" r="txR" b="txB"/>
                <a:pathLst>
                  <a:path w="8" h="18">
                    <a:moveTo>
                      <a:pt x="0" y="0"/>
                    </a:moveTo>
                    <a:lnTo>
                      <a:pt x="0" y="10"/>
                    </a:lnTo>
                    <a:lnTo>
                      <a:pt x="8" y="18"/>
                    </a:lnTo>
                    <a:lnTo>
                      <a:pt x="8" y="6"/>
                    </a:lnTo>
                    <a:lnTo>
                      <a:pt x="0" y="0"/>
                    </a:lnTo>
                    <a:close/>
                  </a:path>
                </a:pathLst>
              </a:custGeom>
              <a:solidFill>
                <a:srgbClr val="DADADA">
                  <a:alpha val="100000"/>
                </a:srgbClr>
              </a:solidFill>
              <a:ln w="9525">
                <a:noFill/>
              </a:ln>
            </p:spPr>
            <p:txBody>
              <a:bodyPr/>
              <a:lstStyle/>
              <a:p>
                <a:endParaRPr lang="en-US"/>
              </a:p>
            </p:txBody>
          </p:sp>
          <p:sp>
            <p:nvSpPr>
              <p:cNvPr id="28797" name="Freeform 113"/>
              <p:cNvSpPr/>
              <p:nvPr/>
            </p:nvSpPr>
            <p:spPr>
              <a:xfrm>
                <a:off x="1806" y="1319"/>
                <a:ext cx="14" cy="10"/>
              </a:xfrm>
              <a:custGeom>
                <a:avLst/>
                <a:gdLst>
                  <a:gd name="txL" fmla="*/ 0 w 14"/>
                  <a:gd name="txT" fmla="*/ 0 h 10"/>
                  <a:gd name="txR" fmla="*/ 14 w 14"/>
                  <a:gd name="txB" fmla="*/ 10 h 10"/>
                </a:gdLst>
                <a:ahLst/>
                <a:cxnLst>
                  <a:cxn ang="0">
                    <a:pos x="14" y="10"/>
                  </a:cxn>
                  <a:cxn ang="0">
                    <a:pos x="4" y="0"/>
                  </a:cxn>
                  <a:cxn ang="0">
                    <a:pos x="0" y="0"/>
                  </a:cxn>
                  <a:cxn ang="0">
                    <a:pos x="10" y="10"/>
                  </a:cxn>
                  <a:cxn ang="0">
                    <a:pos x="14" y="10"/>
                  </a:cxn>
                </a:cxnLst>
                <a:rect l="txL" t="txT" r="txR" b="txB"/>
                <a:pathLst>
                  <a:path w="14" h="10">
                    <a:moveTo>
                      <a:pt x="14" y="10"/>
                    </a:moveTo>
                    <a:lnTo>
                      <a:pt x="4" y="0"/>
                    </a:lnTo>
                    <a:lnTo>
                      <a:pt x="0" y="0"/>
                    </a:lnTo>
                    <a:lnTo>
                      <a:pt x="10" y="10"/>
                    </a:lnTo>
                    <a:lnTo>
                      <a:pt x="14" y="10"/>
                    </a:lnTo>
                    <a:close/>
                  </a:path>
                </a:pathLst>
              </a:custGeom>
              <a:solidFill>
                <a:srgbClr val="474747">
                  <a:alpha val="100000"/>
                </a:srgbClr>
              </a:solidFill>
              <a:ln w="9525">
                <a:noFill/>
              </a:ln>
            </p:spPr>
            <p:txBody>
              <a:bodyPr/>
              <a:lstStyle/>
              <a:p>
                <a:endParaRPr lang="en-US"/>
              </a:p>
            </p:txBody>
          </p:sp>
          <p:sp>
            <p:nvSpPr>
              <p:cNvPr id="28798" name="Freeform 114"/>
              <p:cNvSpPr/>
              <p:nvPr/>
            </p:nvSpPr>
            <p:spPr>
              <a:xfrm>
                <a:off x="1640" y="1191"/>
                <a:ext cx="132" cy="100"/>
              </a:xfrm>
              <a:custGeom>
                <a:avLst/>
                <a:gdLst>
                  <a:gd name="txL" fmla="*/ 0 w 132"/>
                  <a:gd name="txT" fmla="*/ 0 h 100"/>
                  <a:gd name="txR" fmla="*/ 132 w 132"/>
                  <a:gd name="txB" fmla="*/ 100 h 100"/>
                </a:gdLst>
                <a:ahLst/>
                <a:cxnLst>
                  <a:cxn ang="0">
                    <a:pos x="0" y="44"/>
                  </a:cxn>
                  <a:cxn ang="0">
                    <a:pos x="132" y="100"/>
                  </a:cxn>
                  <a:cxn ang="0">
                    <a:pos x="132" y="12"/>
                  </a:cxn>
                  <a:cxn ang="0">
                    <a:pos x="0" y="0"/>
                  </a:cxn>
                  <a:cxn ang="0">
                    <a:pos x="0" y="44"/>
                  </a:cxn>
                </a:cxnLst>
                <a:rect l="txL" t="txT" r="txR" b="txB"/>
                <a:pathLst>
                  <a:path w="132" h="100">
                    <a:moveTo>
                      <a:pt x="0" y="44"/>
                    </a:moveTo>
                    <a:lnTo>
                      <a:pt x="132" y="100"/>
                    </a:lnTo>
                    <a:lnTo>
                      <a:pt x="132" y="12"/>
                    </a:lnTo>
                    <a:lnTo>
                      <a:pt x="0" y="0"/>
                    </a:lnTo>
                    <a:lnTo>
                      <a:pt x="0" y="44"/>
                    </a:lnTo>
                    <a:close/>
                  </a:path>
                </a:pathLst>
              </a:custGeom>
              <a:solidFill>
                <a:srgbClr val="A4AACE">
                  <a:alpha val="100000"/>
                </a:srgbClr>
              </a:solidFill>
              <a:ln w="9525">
                <a:noFill/>
              </a:ln>
            </p:spPr>
            <p:txBody>
              <a:bodyPr/>
              <a:lstStyle/>
              <a:p>
                <a:endParaRPr lang="en-US"/>
              </a:p>
            </p:txBody>
          </p:sp>
          <p:sp>
            <p:nvSpPr>
              <p:cNvPr id="28799" name="Freeform 115"/>
              <p:cNvSpPr/>
              <p:nvPr/>
            </p:nvSpPr>
            <p:spPr>
              <a:xfrm>
                <a:off x="1646" y="1197"/>
                <a:ext cx="120" cy="82"/>
              </a:xfrm>
              <a:custGeom>
                <a:avLst/>
                <a:gdLst>
                  <a:gd name="txL" fmla="*/ 0 w 120"/>
                  <a:gd name="txT" fmla="*/ 0 h 82"/>
                  <a:gd name="txR" fmla="*/ 120 w 120"/>
                  <a:gd name="txB" fmla="*/ 82 h 82"/>
                </a:gdLst>
                <a:ahLst/>
                <a:cxnLst>
                  <a:cxn ang="0">
                    <a:pos x="120" y="14"/>
                  </a:cxn>
                  <a:cxn ang="0">
                    <a:pos x="0" y="0"/>
                  </a:cxn>
                  <a:cxn ang="0">
                    <a:pos x="0" y="36"/>
                  </a:cxn>
                  <a:cxn ang="0">
                    <a:pos x="120" y="82"/>
                  </a:cxn>
                  <a:cxn ang="0">
                    <a:pos x="120" y="14"/>
                  </a:cxn>
                </a:cxnLst>
                <a:rect l="txL" t="txT" r="txR" b="txB"/>
                <a:pathLst>
                  <a:path w="120" h="82">
                    <a:moveTo>
                      <a:pt x="120" y="14"/>
                    </a:moveTo>
                    <a:lnTo>
                      <a:pt x="0" y="0"/>
                    </a:lnTo>
                    <a:lnTo>
                      <a:pt x="0" y="36"/>
                    </a:lnTo>
                    <a:lnTo>
                      <a:pt x="120" y="82"/>
                    </a:lnTo>
                    <a:lnTo>
                      <a:pt x="120" y="14"/>
                    </a:lnTo>
                    <a:close/>
                  </a:path>
                </a:pathLst>
              </a:custGeom>
              <a:solidFill>
                <a:srgbClr val="FFFFFF">
                  <a:alpha val="100000"/>
                </a:srgbClr>
              </a:solidFill>
              <a:ln w="9525">
                <a:noFill/>
              </a:ln>
            </p:spPr>
            <p:txBody>
              <a:bodyPr/>
              <a:lstStyle/>
              <a:p>
                <a:endParaRPr lang="en-US"/>
              </a:p>
            </p:txBody>
          </p:sp>
          <p:sp>
            <p:nvSpPr>
              <p:cNvPr id="28800" name="Freeform 116"/>
              <p:cNvSpPr/>
              <p:nvPr/>
            </p:nvSpPr>
            <p:spPr>
              <a:xfrm>
                <a:off x="1790" y="1243"/>
                <a:ext cx="22" cy="32"/>
              </a:xfrm>
              <a:custGeom>
                <a:avLst/>
                <a:gdLst>
                  <a:gd name="txL" fmla="*/ 0 w 22"/>
                  <a:gd name="txT" fmla="*/ 0 h 32"/>
                  <a:gd name="txR" fmla="*/ 22 w 22"/>
                  <a:gd name="txB" fmla="*/ 32 h 32"/>
                </a:gdLst>
                <a:ahLst/>
                <a:cxnLst>
                  <a:cxn ang="0">
                    <a:pos x="16" y="2"/>
                  </a:cxn>
                  <a:cxn ang="0">
                    <a:pos x="22" y="32"/>
                  </a:cxn>
                  <a:cxn ang="0">
                    <a:pos x="0" y="24"/>
                  </a:cxn>
                  <a:cxn ang="0">
                    <a:pos x="0" y="0"/>
                  </a:cxn>
                  <a:cxn ang="0">
                    <a:pos x="16" y="2"/>
                  </a:cxn>
                </a:cxnLst>
                <a:rect l="txL" t="txT" r="txR" b="txB"/>
                <a:pathLst>
                  <a:path w="22" h="32">
                    <a:moveTo>
                      <a:pt x="16" y="2"/>
                    </a:moveTo>
                    <a:lnTo>
                      <a:pt x="22" y="32"/>
                    </a:lnTo>
                    <a:lnTo>
                      <a:pt x="0" y="24"/>
                    </a:lnTo>
                    <a:lnTo>
                      <a:pt x="0" y="0"/>
                    </a:lnTo>
                    <a:lnTo>
                      <a:pt x="16" y="2"/>
                    </a:lnTo>
                    <a:close/>
                  </a:path>
                </a:pathLst>
              </a:custGeom>
              <a:solidFill>
                <a:srgbClr val="CECECE">
                  <a:alpha val="100000"/>
                </a:srgbClr>
              </a:solidFill>
              <a:ln w="9525">
                <a:noFill/>
              </a:ln>
            </p:spPr>
            <p:txBody>
              <a:bodyPr/>
              <a:lstStyle/>
              <a:p>
                <a:endParaRPr lang="en-US"/>
              </a:p>
            </p:txBody>
          </p:sp>
          <p:sp>
            <p:nvSpPr>
              <p:cNvPr id="28801" name="Freeform 117"/>
              <p:cNvSpPr/>
              <p:nvPr/>
            </p:nvSpPr>
            <p:spPr>
              <a:xfrm>
                <a:off x="1646" y="1211"/>
                <a:ext cx="118" cy="52"/>
              </a:xfrm>
              <a:custGeom>
                <a:avLst/>
                <a:gdLst>
                  <a:gd name="txL" fmla="*/ 0 w 118"/>
                  <a:gd name="txT" fmla="*/ 0 h 52"/>
                  <a:gd name="txR" fmla="*/ 118 w 118"/>
                  <a:gd name="txB" fmla="*/ 52 h 52"/>
                </a:gdLst>
                <a:ahLst/>
                <a:cxnLst>
                  <a:cxn ang="0">
                    <a:pos x="118" y="22"/>
                  </a:cxn>
                  <a:cxn ang="0">
                    <a:pos x="118" y="52"/>
                  </a:cxn>
                  <a:cxn ang="0">
                    <a:pos x="0" y="16"/>
                  </a:cxn>
                  <a:cxn ang="0">
                    <a:pos x="0" y="0"/>
                  </a:cxn>
                  <a:cxn ang="0">
                    <a:pos x="118" y="22"/>
                  </a:cxn>
                </a:cxnLst>
                <a:rect l="txL" t="txT" r="txR" b="txB"/>
                <a:pathLst>
                  <a:path w="118" h="52">
                    <a:moveTo>
                      <a:pt x="118" y="22"/>
                    </a:moveTo>
                    <a:lnTo>
                      <a:pt x="118" y="52"/>
                    </a:lnTo>
                    <a:lnTo>
                      <a:pt x="0" y="16"/>
                    </a:lnTo>
                    <a:lnTo>
                      <a:pt x="0" y="0"/>
                    </a:lnTo>
                    <a:lnTo>
                      <a:pt x="118" y="22"/>
                    </a:lnTo>
                    <a:close/>
                  </a:path>
                </a:pathLst>
              </a:custGeom>
              <a:solidFill>
                <a:srgbClr val="063DE8">
                  <a:alpha val="100000"/>
                </a:srgbClr>
              </a:solidFill>
              <a:ln w="9525">
                <a:noFill/>
              </a:ln>
            </p:spPr>
            <p:txBody>
              <a:bodyPr/>
              <a:lstStyle/>
              <a:p>
                <a:endParaRPr lang="en-US"/>
              </a:p>
            </p:txBody>
          </p:sp>
          <p:sp>
            <p:nvSpPr>
              <p:cNvPr id="28802" name="Freeform 118"/>
              <p:cNvSpPr/>
              <p:nvPr/>
            </p:nvSpPr>
            <p:spPr>
              <a:xfrm>
                <a:off x="1646" y="1215"/>
                <a:ext cx="118" cy="46"/>
              </a:xfrm>
              <a:custGeom>
                <a:avLst/>
                <a:gdLst>
                  <a:gd name="txL" fmla="*/ 0 w 118"/>
                  <a:gd name="txT" fmla="*/ 0 h 46"/>
                  <a:gd name="txR" fmla="*/ 118 w 118"/>
                  <a:gd name="txB" fmla="*/ 46 h 46"/>
                </a:gdLst>
                <a:ahLst/>
                <a:cxnLst>
                  <a:cxn ang="0">
                    <a:pos x="118" y="20"/>
                  </a:cxn>
                  <a:cxn ang="0">
                    <a:pos x="118" y="46"/>
                  </a:cxn>
                  <a:cxn ang="0">
                    <a:pos x="0" y="10"/>
                  </a:cxn>
                  <a:cxn ang="0">
                    <a:pos x="0" y="0"/>
                  </a:cxn>
                  <a:cxn ang="0">
                    <a:pos x="118" y="20"/>
                  </a:cxn>
                </a:cxnLst>
                <a:rect l="txL" t="txT" r="txR" b="txB"/>
                <a:pathLst>
                  <a:path w="118" h="46">
                    <a:moveTo>
                      <a:pt x="118" y="20"/>
                    </a:moveTo>
                    <a:lnTo>
                      <a:pt x="118" y="46"/>
                    </a:lnTo>
                    <a:lnTo>
                      <a:pt x="0" y="10"/>
                    </a:lnTo>
                    <a:lnTo>
                      <a:pt x="0" y="0"/>
                    </a:lnTo>
                    <a:lnTo>
                      <a:pt x="118" y="20"/>
                    </a:lnTo>
                    <a:close/>
                  </a:path>
                </a:pathLst>
              </a:custGeom>
              <a:solidFill>
                <a:srgbClr val="FFFF80">
                  <a:alpha val="100000"/>
                </a:srgbClr>
              </a:solidFill>
              <a:ln w="9525">
                <a:noFill/>
              </a:ln>
            </p:spPr>
            <p:txBody>
              <a:bodyPr/>
              <a:lstStyle/>
              <a:p>
                <a:endParaRPr lang="en-US"/>
              </a:p>
            </p:txBody>
          </p:sp>
          <p:sp>
            <p:nvSpPr>
              <p:cNvPr id="28803" name="Freeform 119"/>
              <p:cNvSpPr/>
              <p:nvPr/>
            </p:nvSpPr>
            <p:spPr>
              <a:xfrm>
                <a:off x="1686" y="1239"/>
                <a:ext cx="24" cy="14"/>
              </a:xfrm>
              <a:custGeom>
                <a:avLst/>
                <a:gdLst>
                  <a:gd name="txL" fmla="*/ 0 w 24"/>
                  <a:gd name="txT" fmla="*/ 0 h 14"/>
                  <a:gd name="txR" fmla="*/ 24 w 24"/>
                  <a:gd name="txB" fmla="*/ 14 h 14"/>
                </a:gdLst>
                <a:ahLst/>
                <a:cxnLst>
                  <a:cxn ang="0">
                    <a:pos x="24" y="6"/>
                  </a:cxn>
                  <a:cxn ang="0">
                    <a:pos x="0" y="0"/>
                  </a:cxn>
                  <a:cxn ang="0">
                    <a:pos x="0" y="4"/>
                  </a:cxn>
                  <a:cxn ang="0">
                    <a:pos x="24" y="14"/>
                  </a:cxn>
                  <a:cxn ang="0">
                    <a:pos x="24" y="6"/>
                  </a:cxn>
                </a:cxnLst>
                <a:rect l="txL" t="txT" r="txR" b="txB"/>
                <a:pathLst>
                  <a:path w="24" h="14">
                    <a:moveTo>
                      <a:pt x="24" y="6"/>
                    </a:moveTo>
                    <a:lnTo>
                      <a:pt x="0" y="0"/>
                    </a:lnTo>
                    <a:lnTo>
                      <a:pt x="0" y="4"/>
                    </a:lnTo>
                    <a:lnTo>
                      <a:pt x="24" y="14"/>
                    </a:lnTo>
                    <a:lnTo>
                      <a:pt x="24" y="6"/>
                    </a:lnTo>
                    <a:close/>
                  </a:path>
                </a:pathLst>
              </a:custGeom>
              <a:solidFill>
                <a:srgbClr val="CECECE">
                  <a:alpha val="100000"/>
                </a:srgbClr>
              </a:solidFill>
              <a:ln w="9525">
                <a:noFill/>
              </a:ln>
            </p:spPr>
            <p:txBody>
              <a:bodyPr/>
              <a:lstStyle/>
              <a:p>
                <a:endParaRPr lang="en-US"/>
              </a:p>
            </p:txBody>
          </p:sp>
          <p:sp>
            <p:nvSpPr>
              <p:cNvPr id="28804" name="Freeform 120"/>
              <p:cNvSpPr/>
              <p:nvPr/>
            </p:nvSpPr>
            <p:spPr>
              <a:xfrm>
                <a:off x="1688" y="1207"/>
                <a:ext cx="18" cy="32"/>
              </a:xfrm>
              <a:custGeom>
                <a:avLst/>
                <a:gdLst>
                  <a:gd name="txL" fmla="*/ 0 w 18"/>
                  <a:gd name="txT" fmla="*/ 0 h 32"/>
                  <a:gd name="txR" fmla="*/ 18 w 18"/>
                  <a:gd name="txB" fmla="*/ 32 h 32"/>
                </a:gdLst>
                <a:ahLst/>
                <a:cxnLst>
                  <a:cxn ang="0">
                    <a:pos x="18" y="32"/>
                  </a:cxn>
                  <a:cxn ang="0">
                    <a:pos x="18" y="0"/>
                  </a:cxn>
                  <a:cxn ang="0">
                    <a:pos x="8" y="28"/>
                  </a:cxn>
                  <a:cxn ang="0">
                    <a:pos x="0" y="0"/>
                  </a:cxn>
                  <a:cxn ang="0">
                    <a:pos x="0" y="24"/>
                  </a:cxn>
                </a:cxnLst>
                <a:rect l="txL" t="txT" r="txR" b="txB"/>
                <a:pathLst>
                  <a:path w="18" h="32">
                    <a:moveTo>
                      <a:pt x="18" y="32"/>
                    </a:moveTo>
                    <a:lnTo>
                      <a:pt x="18" y="0"/>
                    </a:lnTo>
                    <a:lnTo>
                      <a:pt x="8" y="28"/>
                    </a:lnTo>
                    <a:lnTo>
                      <a:pt x="0" y="0"/>
                    </a:lnTo>
                    <a:lnTo>
                      <a:pt x="0" y="24"/>
                    </a:lnTo>
                  </a:path>
                </a:pathLst>
              </a:custGeom>
              <a:noFill/>
              <a:ln w="12700" cap="flat" cmpd="sng">
                <a:solidFill>
                  <a:srgbClr val="CECECE">
                    <a:alpha val="100000"/>
                  </a:srgbClr>
                </a:solidFill>
                <a:prstDash val="solid"/>
                <a:round/>
                <a:headEnd type="none" w="med" len="med"/>
                <a:tailEnd type="none" w="med" len="med"/>
              </a:ln>
            </p:spPr>
            <p:txBody>
              <a:bodyPr/>
              <a:lstStyle/>
              <a:p>
                <a:endParaRPr lang="en-US"/>
              </a:p>
            </p:txBody>
          </p:sp>
          <p:sp>
            <p:nvSpPr>
              <p:cNvPr id="28805" name="Freeform 121"/>
              <p:cNvSpPr/>
              <p:nvPr/>
            </p:nvSpPr>
            <p:spPr>
              <a:xfrm>
                <a:off x="1690" y="1207"/>
                <a:ext cx="18" cy="30"/>
              </a:xfrm>
              <a:custGeom>
                <a:avLst/>
                <a:gdLst>
                  <a:gd name="txL" fmla="*/ 0 w 18"/>
                  <a:gd name="txT" fmla="*/ 0 h 30"/>
                  <a:gd name="txR" fmla="*/ 18 w 18"/>
                  <a:gd name="txB" fmla="*/ 30 h 30"/>
                </a:gdLst>
                <a:ahLst/>
                <a:cxnLst>
                  <a:cxn ang="0">
                    <a:pos x="18" y="30"/>
                  </a:cxn>
                  <a:cxn ang="0">
                    <a:pos x="18" y="0"/>
                  </a:cxn>
                  <a:cxn ang="0">
                    <a:pos x="10" y="26"/>
                  </a:cxn>
                  <a:cxn ang="0">
                    <a:pos x="0" y="0"/>
                  </a:cxn>
                  <a:cxn ang="0">
                    <a:pos x="0" y="22"/>
                  </a:cxn>
                </a:cxnLst>
                <a:rect l="txL" t="txT" r="txR" b="txB"/>
                <a:pathLst>
                  <a:path w="18" h="30">
                    <a:moveTo>
                      <a:pt x="18" y="30"/>
                    </a:moveTo>
                    <a:lnTo>
                      <a:pt x="18" y="0"/>
                    </a:lnTo>
                    <a:lnTo>
                      <a:pt x="10" y="26"/>
                    </a:lnTo>
                    <a:lnTo>
                      <a:pt x="0" y="0"/>
                    </a:lnTo>
                    <a:lnTo>
                      <a:pt x="0" y="22"/>
                    </a:lnTo>
                  </a:path>
                </a:pathLst>
              </a:custGeom>
              <a:noFill/>
              <a:ln w="12700" cap="flat" cmpd="sng">
                <a:solidFill>
                  <a:srgbClr val="063DE8">
                    <a:alpha val="100000"/>
                  </a:srgbClr>
                </a:solidFill>
                <a:prstDash val="solid"/>
                <a:round/>
                <a:headEnd type="none" w="med" len="med"/>
                <a:tailEnd type="none" w="med" len="med"/>
              </a:ln>
            </p:spPr>
            <p:txBody>
              <a:bodyPr/>
              <a:lstStyle/>
              <a:p>
                <a:endParaRPr lang="en-US"/>
              </a:p>
            </p:txBody>
          </p:sp>
          <p:sp>
            <p:nvSpPr>
              <p:cNvPr id="28806" name="Freeform 122"/>
              <p:cNvSpPr/>
              <p:nvPr/>
            </p:nvSpPr>
            <p:spPr>
              <a:xfrm>
                <a:off x="1688" y="1237"/>
                <a:ext cx="24" cy="16"/>
              </a:xfrm>
              <a:custGeom>
                <a:avLst/>
                <a:gdLst>
                  <a:gd name="txL" fmla="*/ 0 w 24"/>
                  <a:gd name="txT" fmla="*/ 0 h 16"/>
                  <a:gd name="txR" fmla="*/ 24 w 24"/>
                  <a:gd name="txB" fmla="*/ 16 h 16"/>
                </a:gdLst>
                <a:ahLst/>
                <a:cxnLst>
                  <a:cxn ang="0">
                    <a:pos x="22" y="6"/>
                  </a:cxn>
                  <a:cxn ang="0">
                    <a:pos x="0" y="0"/>
                  </a:cxn>
                  <a:cxn ang="0">
                    <a:pos x="0" y="6"/>
                  </a:cxn>
                  <a:cxn ang="0">
                    <a:pos x="24" y="16"/>
                  </a:cxn>
                  <a:cxn ang="0">
                    <a:pos x="22" y="6"/>
                  </a:cxn>
                </a:cxnLst>
                <a:rect l="txL" t="txT" r="txR" b="txB"/>
                <a:pathLst>
                  <a:path w="24" h="16">
                    <a:moveTo>
                      <a:pt x="22" y="6"/>
                    </a:moveTo>
                    <a:lnTo>
                      <a:pt x="0" y="0"/>
                    </a:lnTo>
                    <a:lnTo>
                      <a:pt x="0" y="6"/>
                    </a:lnTo>
                    <a:lnTo>
                      <a:pt x="24" y="16"/>
                    </a:lnTo>
                    <a:lnTo>
                      <a:pt x="22" y="6"/>
                    </a:lnTo>
                    <a:close/>
                  </a:path>
                </a:pathLst>
              </a:custGeom>
              <a:solidFill>
                <a:srgbClr val="A4AACE">
                  <a:alpha val="100000"/>
                </a:srgbClr>
              </a:solidFill>
              <a:ln w="9525">
                <a:noFill/>
              </a:ln>
            </p:spPr>
            <p:txBody>
              <a:bodyPr/>
              <a:lstStyle/>
              <a:p>
                <a:endParaRPr lang="en-US"/>
              </a:p>
            </p:txBody>
          </p:sp>
          <p:sp>
            <p:nvSpPr>
              <p:cNvPr id="28807" name="Freeform 123"/>
              <p:cNvSpPr/>
              <p:nvPr/>
            </p:nvSpPr>
            <p:spPr>
              <a:xfrm>
                <a:off x="1514" y="1275"/>
                <a:ext cx="132" cy="12"/>
              </a:xfrm>
              <a:custGeom>
                <a:avLst/>
                <a:gdLst>
                  <a:gd name="txL" fmla="*/ 0 w 132"/>
                  <a:gd name="txT" fmla="*/ 0 h 12"/>
                  <a:gd name="txR" fmla="*/ 132 w 132"/>
                  <a:gd name="txB" fmla="*/ 12 h 12"/>
                </a:gdLst>
                <a:ahLst/>
                <a:cxnLst>
                  <a:cxn ang="0">
                    <a:pos x="12" y="0"/>
                  </a:cxn>
                  <a:cxn ang="0">
                    <a:pos x="0" y="12"/>
                  </a:cxn>
                  <a:cxn ang="0">
                    <a:pos x="132" y="12"/>
                  </a:cxn>
                  <a:cxn ang="0">
                    <a:pos x="118" y="0"/>
                  </a:cxn>
                  <a:cxn ang="0">
                    <a:pos x="12" y="0"/>
                  </a:cxn>
                </a:cxnLst>
                <a:rect l="txL" t="txT" r="txR" b="txB"/>
                <a:pathLst>
                  <a:path w="132" h="12">
                    <a:moveTo>
                      <a:pt x="12" y="0"/>
                    </a:moveTo>
                    <a:lnTo>
                      <a:pt x="0" y="12"/>
                    </a:lnTo>
                    <a:lnTo>
                      <a:pt x="132" y="12"/>
                    </a:lnTo>
                    <a:lnTo>
                      <a:pt x="118" y="0"/>
                    </a:lnTo>
                    <a:lnTo>
                      <a:pt x="12" y="0"/>
                    </a:lnTo>
                    <a:close/>
                  </a:path>
                </a:pathLst>
              </a:custGeom>
              <a:solidFill>
                <a:srgbClr val="333333">
                  <a:alpha val="100000"/>
                </a:srgbClr>
              </a:solidFill>
              <a:ln w="9525">
                <a:noFill/>
              </a:ln>
            </p:spPr>
            <p:txBody>
              <a:bodyPr/>
              <a:lstStyle/>
              <a:p>
                <a:endParaRPr lang="en-US"/>
              </a:p>
            </p:txBody>
          </p:sp>
          <p:sp>
            <p:nvSpPr>
              <p:cNvPr id="28808" name="Rectangle 124"/>
              <p:cNvSpPr/>
              <p:nvPr/>
            </p:nvSpPr>
            <p:spPr>
              <a:xfrm>
                <a:off x="1514" y="1645"/>
                <a:ext cx="132" cy="4"/>
              </a:xfrm>
              <a:prstGeom prst="rect">
                <a:avLst/>
              </a:prstGeom>
              <a:solidFill>
                <a:srgbClr val="333333"/>
              </a:solidFill>
              <a:ln w="9525">
                <a:noFill/>
              </a:ln>
            </p:spPr>
            <p:txBody>
              <a:bodyPr/>
              <a:lstStyle/>
              <a:p>
                <a:endParaRPr dirty="0">
                  <a:latin typeface="Arial" panose="020B0604020202020204" pitchFamily="34" charset="0"/>
                </a:endParaRPr>
              </a:p>
            </p:txBody>
          </p:sp>
          <p:sp>
            <p:nvSpPr>
              <p:cNvPr id="28809" name="Rectangle 125"/>
              <p:cNvSpPr/>
              <p:nvPr/>
            </p:nvSpPr>
            <p:spPr>
              <a:xfrm>
                <a:off x="1558" y="1633"/>
                <a:ext cx="44" cy="6"/>
              </a:xfrm>
              <a:prstGeom prst="rect">
                <a:avLst/>
              </a:prstGeom>
              <a:solidFill>
                <a:srgbClr val="333333"/>
              </a:solidFill>
              <a:ln w="9525">
                <a:noFill/>
              </a:ln>
            </p:spPr>
            <p:txBody>
              <a:bodyPr/>
              <a:lstStyle/>
              <a:p>
                <a:endParaRPr dirty="0">
                  <a:latin typeface="Arial" panose="020B0604020202020204" pitchFamily="34" charset="0"/>
                </a:endParaRPr>
              </a:p>
            </p:txBody>
          </p:sp>
          <p:sp>
            <p:nvSpPr>
              <p:cNvPr id="28810" name="Freeform 126"/>
              <p:cNvSpPr/>
              <p:nvPr/>
            </p:nvSpPr>
            <p:spPr>
              <a:xfrm>
                <a:off x="1508" y="1161"/>
                <a:ext cx="144" cy="114"/>
              </a:xfrm>
              <a:custGeom>
                <a:avLst/>
                <a:gdLst>
                  <a:gd name="txL" fmla="*/ 0 w 144"/>
                  <a:gd name="txT" fmla="*/ 0 h 114"/>
                  <a:gd name="txR" fmla="*/ 144 w 144"/>
                  <a:gd name="txB" fmla="*/ 114 h 114"/>
                </a:gdLst>
                <a:ahLst/>
                <a:cxnLst>
                  <a:cxn ang="0">
                    <a:pos x="0" y="6"/>
                  </a:cxn>
                  <a:cxn ang="0">
                    <a:pos x="0" y="106"/>
                  </a:cxn>
                  <a:cxn ang="0">
                    <a:pos x="0" y="106"/>
                  </a:cxn>
                  <a:cxn ang="0">
                    <a:pos x="0" y="108"/>
                  </a:cxn>
                  <a:cxn ang="0">
                    <a:pos x="0" y="110"/>
                  </a:cxn>
                  <a:cxn ang="0">
                    <a:pos x="2" y="112"/>
                  </a:cxn>
                  <a:cxn ang="0">
                    <a:pos x="4" y="112"/>
                  </a:cxn>
                  <a:cxn ang="0">
                    <a:pos x="4" y="114"/>
                  </a:cxn>
                  <a:cxn ang="0">
                    <a:pos x="140" y="114"/>
                  </a:cxn>
                  <a:cxn ang="0">
                    <a:pos x="144" y="110"/>
                  </a:cxn>
                  <a:cxn ang="0">
                    <a:pos x="144" y="108"/>
                  </a:cxn>
                  <a:cxn ang="0">
                    <a:pos x="144" y="4"/>
                  </a:cxn>
                  <a:cxn ang="0">
                    <a:pos x="142" y="2"/>
                  </a:cxn>
                  <a:cxn ang="0">
                    <a:pos x="140" y="0"/>
                  </a:cxn>
                  <a:cxn ang="0">
                    <a:pos x="4" y="0"/>
                  </a:cxn>
                  <a:cxn ang="0">
                    <a:pos x="0" y="0"/>
                  </a:cxn>
                  <a:cxn ang="0">
                    <a:pos x="0" y="4"/>
                  </a:cxn>
                  <a:cxn ang="0">
                    <a:pos x="0" y="6"/>
                  </a:cxn>
                </a:cxnLst>
                <a:rect l="txL" t="txT" r="txR" b="txB"/>
                <a:pathLst>
                  <a:path w="144" h="114">
                    <a:moveTo>
                      <a:pt x="0" y="6"/>
                    </a:moveTo>
                    <a:lnTo>
                      <a:pt x="0" y="106"/>
                    </a:lnTo>
                    <a:lnTo>
                      <a:pt x="0" y="108"/>
                    </a:lnTo>
                    <a:lnTo>
                      <a:pt x="0" y="110"/>
                    </a:lnTo>
                    <a:lnTo>
                      <a:pt x="2" y="112"/>
                    </a:lnTo>
                    <a:lnTo>
                      <a:pt x="4" y="112"/>
                    </a:lnTo>
                    <a:lnTo>
                      <a:pt x="4" y="114"/>
                    </a:lnTo>
                    <a:lnTo>
                      <a:pt x="140" y="114"/>
                    </a:lnTo>
                    <a:lnTo>
                      <a:pt x="144" y="110"/>
                    </a:lnTo>
                    <a:lnTo>
                      <a:pt x="144" y="108"/>
                    </a:lnTo>
                    <a:lnTo>
                      <a:pt x="144" y="4"/>
                    </a:lnTo>
                    <a:lnTo>
                      <a:pt x="142" y="2"/>
                    </a:lnTo>
                    <a:lnTo>
                      <a:pt x="140" y="0"/>
                    </a:lnTo>
                    <a:lnTo>
                      <a:pt x="4" y="0"/>
                    </a:lnTo>
                    <a:lnTo>
                      <a:pt x="0" y="0"/>
                    </a:lnTo>
                    <a:lnTo>
                      <a:pt x="0" y="4"/>
                    </a:lnTo>
                    <a:lnTo>
                      <a:pt x="0" y="6"/>
                    </a:lnTo>
                    <a:close/>
                  </a:path>
                </a:pathLst>
              </a:custGeom>
              <a:solidFill>
                <a:srgbClr val="333333">
                  <a:alpha val="100000"/>
                </a:srgbClr>
              </a:solidFill>
              <a:ln w="9525">
                <a:noFill/>
              </a:ln>
            </p:spPr>
            <p:txBody>
              <a:bodyPr/>
              <a:lstStyle/>
              <a:p>
                <a:endParaRPr lang="en-US"/>
              </a:p>
            </p:txBody>
          </p:sp>
          <p:sp>
            <p:nvSpPr>
              <p:cNvPr id="28811" name="Freeform 127"/>
              <p:cNvSpPr/>
              <p:nvPr/>
            </p:nvSpPr>
            <p:spPr>
              <a:xfrm>
                <a:off x="1466" y="1293"/>
                <a:ext cx="226" cy="26"/>
              </a:xfrm>
              <a:custGeom>
                <a:avLst/>
                <a:gdLst>
                  <a:gd name="txL" fmla="*/ 0 w 226"/>
                  <a:gd name="txT" fmla="*/ 0 h 26"/>
                  <a:gd name="txR" fmla="*/ 226 w 226"/>
                  <a:gd name="txB" fmla="*/ 26 h 26"/>
                </a:gdLst>
                <a:ahLst/>
                <a:cxnLst>
                  <a:cxn ang="0">
                    <a:pos x="26" y="0"/>
                  </a:cxn>
                  <a:cxn ang="0">
                    <a:pos x="200" y="0"/>
                  </a:cxn>
                  <a:cxn ang="0">
                    <a:pos x="226" y="26"/>
                  </a:cxn>
                  <a:cxn ang="0">
                    <a:pos x="0" y="26"/>
                  </a:cxn>
                  <a:cxn ang="0">
                    <a:pos x="26" y="0"/>
                  </a:cxn>
                </a:cxnLst>
                <a:rect l="txL" t="txT" r="txR" b="txB"/>
                <a:pathLst>
                  <a:path w="226" h="26">
                    <a:moveTo>
                      <a:pt x="26" y="0"/>
                    </a:moveTo>
                    <a:lnTo>
                      <a:pt x="200" y="0"/>
                    </a:lnTo>
                    <a:lnTo>
                      <a:pt x="226" y="26"/>
                    </a:lnTo>
                    <a:lnTo>
                      <a:pt x="0" y="26"/>
                    </a:lnTo>
                    <a:lnTo>
                      <a:pt x="26" y="0"/>
                    </a:lnTo>
                    <a:close/>
                  </a:path>
                </a:pathLst>
              </a:custGeom>
              <a:solidFill>
                <a:srgbClr val="333333">
                  <a:alpha val="100000"/>
                </a:srgbClr>
              </a:solidFill>
              <a:ln w="9525">
                <a:noFill/>
              </a:ln>
            </p:spPr>
            <p:txBody>
              <a:bodyPr/>
              <a:lstStyle/>
              <a:p>
                <a:endParaRPr lang="en-US"/>
              </a:p>
            </p:txBody>
          </p:sp>
          <p:sp>
            <p:nvSpPr>
              <p:cNvPr id="28812" name="Freeform 128"/>
              <p:cNvSpPr/>
              <p:nvPr/>
            </p:nvSpPr>
            <p:spPr>
              <a:xfrm>
                <a:off x="1464" y="1319"/>
                <a:ext cx="230" cy="6"/>
              </a:xfrm>
              <a:custGeom>
                <a:avLst/>
                <a:gdLst>
                  <a:gd name="txL" fmla="*/ 0 w 230"/>
                  <a:gd name="txT" fmla="*/ 0 h 6"/>
                  <a:gd name="txR" fmla="*/ 230 w 230"/>
                  <a:gd name="txB" fmla="*/ 6 h 6"/>
                </a:gdLst>
                <a:ahLst/>
                <a:cxnLst>
                  <a:cxn ang="0">
                    <a:pos x="0" y="6"/>
                  </a:cxn>
                  <a:cxn ang="0">
                    <a:pos x="228" y="6"/>
                  </a:cxn>
                  <a:cxn ang="0">
                    <a:pos x="230" y="6"/>
                  </a:cxn>
                  <a:cxn ang="0">
                    <a:pos x="230" y="6"/>
                  </a:cxn>
                  <a:cxn ang="0">
                    <a:pos x="230" y="6"/>
                  </a:cxn>
                  <a:cxn ang="0">
                    <a:pos x="230" y="4"/>
                  </a:cxn>
                  <a:cxn ang="0">
                    <a:pos x="230" y="0"/>
                  </a:cxn>
                  <a:cxn ang="0">
                    <a:pos x="230" y="0"/>
                  </a:cxn>
                  <a:cxn ang="0">
                    <a:pos x="230" y="0"/>
                  </a:cxn>
                  <a:cxn ang="0">
                    <a:pos x="228" y="0"/>
                  </a:cxn>
                  <a:cxn ang="0">
                    <a:pos x="0" y="0"/>
                  </a:cxn>
                  <a:cxn ang="0">
                    <a:pos x="0" y="0"/>
                  </a:cxn>
                  <a:cxn ang="0">
                    <a:pos x="0" y="0"/>
                  </a:cxn>
                  <a:cxn ang="0">
                    <a:pos x="0" y="0"/>
                  </a:cxn>
                  <a:cxn ang="0">
                    <a:pos x="0" y="4"/>
                  </a:cxn>
                  <a:cxn ang="0">
                    <a:pos x="0" y="6"/>
                  </a:cxn>
                  <a:cxn ang="0">
                    <a:pos x="0" y="6"/>
                  </a:cxn>
                  <a:cxn ang="0">
                    <a:pos x="0" y="6"/>
                  </a:cxn>
                  <a:cxn ang="0">
                    <a:pos x="0" y="6"/>
                  </a:cxn>
                </a:cxnLst>
                <a:rect l="txL" t="txT" r="txR" b="txB"/>
                <a:pathLst>
                  <a:path w="230" h="6">
                    <a:moveTo>
                      <a:pt x="0" y="6"/>
                    </a:moveTo>
                    <a:lnTo>
                      <a:pt x="228" y="6"/>
                    </a:lnTo>
                    <a:lnTo>
                      <a:pt x="230" y="6"/>
                    </a:lnTo>
                    <a:lnTo>
                      <a:pt x="230" y="4"/>
                    </a:lnTo>
                    <a:lnTo>
                      <a:pt x="230" y="0"/>
                    </a:lnTo>
                    <a:lnTo>
                      <a:pt x="228" y="0"/>
                    </a:lnTo>
                    <a:lnTo>
                      <a:pt x="0" y="0"/>
                    </a:lnTo>
                    <a:lnTo>
                      <a:pt x="0" y="4"/>
                    </a:lnTo>
                    <a:lnTo>
                      <a:pt x="0" y="6"/>
                    </a:lnTo>
                    <a:close/>
                  </a:path>
                </a:pathLst>
              </a:custGeom>
              <a:solidFill>
                <a:srgbClr val="333333">
                  <a:alpha val="100000"/>
                </a:srgbClr>
              </a:solidFill>
              <a:ln w="9525">
                <a:noFill/>
              </a:ln>
            </p:spPr>
            <p:txBody>
              <a:bodyPr/>
              <a:lstStyle/>
              <a:p>
                <a:endParaRPr lang="en-US"/>
              </a:p>
            </p:txBody>
          </p:sp>
          <p:sp>
            <p:nvSpPr>
              <p:cNvPr id="28813" name="Freeform 129"/>
              <p:cNvSpPr/>
              <p:nvPr/>
            </p:nvSpPr>
            <p:spPr>
              <a:xfrm>
                <a:off x="1510" y="1271"/>
                <a:ext cx="130" cy="12"/>
              </a:xfrm>
              <a:custGeom>
                <a:avLst/>
                <a:gdLst>
                  <a:gd name="txL" fmla="*/ 0 w 130"/>
                  <a:gd name="txT" fmla="*/ 0 h 12"/>
                  <a:gd name="txR" fmla="*/ 130 w 130"/>
                  <a:gd name="txB" fmla="*/ 12 h 12"/>
                </a:gdLst>
                <a:ahLst/>
                <a:cxnLst>
                  <a:cxn ang="0">
                    <a:pos x="12" y="0"/>
                  </a:cxn>
                  <a:cxn ang="0">
                    <a:pos x="0" y="12"/>
                  </a:cxn>
                  <a:cxn ang="0">
                    <a:pos x="130" y="12"/>
                  </a:cxn>
                  <a:cxn ang="0">
                    <a:pos x="116" y="0"/>
                  </a:cxn>
                  <a:cxn ang="0">
                    <a:pos x="12" y="0"/>
                  </a:cxn>
                </a:cxnLst>
                <a:rect l="txL" t="txT" r="txR" b="txB"/>
                <a:pathLst>
                  <a:path w="130" h="12">
                    <a:moveTo>
                      <a:pt x="12" y="0"/>
                    </a:moveTo>
                    <a:lnTo>
                      <a:pt x="0" y="12"/>
                    </a:lnTo>
                    <a:lnTo>
                      <a:pt x="130" y="12"/>
                    </a:lnTo>
                    <a:lnTo>
                      <a:pt x="116" y="0"/>
                    </a:lnTo>
                    <a:lnTo>
                      <a:pt x="12" y="0"/>
                    </a:lnTo>
                    <a:close/>
                  </a:path>
                </a:pathLst>
              </a:custGeom>
              <a:solidFill>
                <a:srgbClr val="FFFFFF">
                  <a:alpha val="100000"/>
                </a:srgbClr>
              </a:solidFill>
              <a:ln w="9525">
                <a:noFill/>
              </a:ln>
            </p:spPr>
            <p:txBody>
              <a:bodyPr/>
              <a:lstStyle/>
              <a:p>
                <a:endParaRPr lang="en-US"/>
              </a:p>
            </p:txBody>
          </p:sp>
          <p:sp>
            <p:nvSpPr>
              <p:cNvPr id="28814" name="Rectangle 130"/>
              <p:cNvSpPr/>
              <p:nvPr/>
            </p:nvSpPr>
            <p:spPr>
              <a:xfrm>
                <a:off x="1510" y="1283"/>
                <a:ext cx="130" cy="4"/>
              </a:xfrm>
              <a:prstGeom prst="rect">
                <a:avLst/>
              </a:prstGeom>
              <a:solidFill>
                <a:srgbClr val="FFFFFF"/>
              </a:solidFill>
              <a:ln w="9525">
                <a:noFill/>
              </a:ln>
            </p:spPr>
            <p:txBody>
              <a:bodyPr/>
              <a:lstStyle/>
              <a:p>
                <a:endParaRPr dirty="0">
                  <a:latin typeface="Arial" panose="020B0604020202020204" pitchFamily="34" charset="0"/>
                </a:endParaRPr>
              </a:p>
            </p:txBody>
          </p:sp>
          <p:sp>
            <p:nvSpPr>
              <p:cNvPr id="28815" name="Rectangle 131"/>
              <p:cNvSpPr/>
              <p:nvPr/>
            </p:nvSpPr>
            <p:spPr>
              <a:xfrm>
                <a:off x="1554" y="1271"/>
                <a:ext cx="44" cy="8"/>
              </a:xfrm>
              <a:prstGeom prst="rect">
                <a:avLst/>
              </a:prstGeom>
              <a:solidFill>
                <a:srgbClr val="FFFFFF"/>
              </a:solidFill>
              <a:ln w="9525">
                <a:noFill/>
              </a:ln>
            </p:spPr>
            <p:txBody>
              <a:bodyPr/>
              <a:lstStyle/>
              <a:p>
                <a:endParaRPr dirty="0">
                  <a:latin typeface="Arial" panose="020B0604020202020204" pitchFamily="34" charset="0"/>
                </a:endParaRPr>
              </a:p>
            </p:txBody>
          </p:sp>
          <p:sp>
            <p:nvSpPr>
              <p:cNvPr id="28816" name="Freeform 132"/>
              <p:cNvSpPr/>
              <p:nvPr/>
            </p:nvSpPr>
            <p:spPr>
              <a:xfrm>
                <a:off x="1506" y="1159"/>
                <a:ext cx="142" cy="112"/>
              </a:xfrm>
              <a:custGeom>
                <a:avLst/>
                <a:gdLst>
                  <a:gd name="txL" fmla="*/ 0 w 142"/>
                  <a:gd name="txT" fmla="*/ 0 h 112"/>
                  <a:gd name="txR" fmla="*/ 142 w 142"/>
                  <a:gd name="txB" fmla="*/ 112 h 112"/>
                </a:gdLst>
                <a:ahLst/>
                <a:cxnLst>
                  <a:cxn ang="0">
                    <a:pos x="0" y="4"/>
                  </a:cxn>
                  <a:cxn ang="0">
                    <a:pos x="0" y="104"/>
                  </a:cxn>
                  <a:cxn ang="0">
                    <a:pos x="0" y="106"/>
                  </a:cxn>
                  <a:cxn ang="0">
                    <a:pos x="0" y="108"/>
                  </a:cxn>
                  <a:cxn ang="0">
                    <a:pos x="0" y="110"/>
                  </a:cxn>
                  <a:cxn ang="0">
                    <a:pos x="2" y="112"/>
                  </a:cxn>
                  <a:cxn ang="0">
                    <a:pos x="4" y="112"/>
                  </a:cxn>
                  <a:cxn ang="0">
                    <a:pos x="4" y="112"/>
                  </a:cxn>
                  <a:cxn ang="0">
                    <a:pos x="138" y="112"/>
                  </a:cxn>
                  <a:cxn ang="0">
                    <a:pos x="142" y="110"/>
                  </a:cxn>
                  <a:cxn ang="0">
                    <a:pos x="142" y="106"/>
                  </a:cxn>
                  <a:cxn ang="0">
                    <a:pos x="142" y="4"/>
                  </a:cxn>
                  <a:cxn ang="0">
                    <a:pos x="140" y="2"/>
                  </a:cxn>
                  <a:cxn ang="0">
                    <a:pos x="138" y="0"/>
                  </a:cxn>
                  <a:cxn ang="0">
                    <a:pos x="4" y="0"/>
                  </a:cxn>
                  <a:cxn ang="0">
                    <a:pos x="0" y="0"/>
                  </a:cxn>
                  <a:cxn ang="0">
                    <a:pos x="0" y="4"/>
                  </a:cxn>
                  <a:cxn ang="0">
                    <a:pos x="0" y="4"/>
                  </a:cxn>
                </a:cxnLst>
                <a:rect l="txL" t="txT" r="txR" b="txB"/>
                <a:pathLst>
                  <a:path w="142" h="112">
                    <a:moveTo>
                      <a:pt x="0" y="4"/>
                    </a:moveTo>
                    <a:lnTo>
                      <a:pt x="0" y="104"/>
                    </a:lnTo>
                    <a:lnTo>
                      <a:pt x="0" y="106"/>
                    </a:lnTo>
                    <a:lnTo>
                      <a:pt x="0" y="108"/>
                    </a:lnTo>
                    <a:lnTo>
                      <a:pt x="0" y="110"/>
                    </a:lnTo>
                    <a:lnTo>
                      <a:pt x="2" y="112"/>
                    </a:lnTo>
                    <a:lnTo>
                      <a:pt x="4" y="112"/>
                    </a:lnTo>
                    <a:lnTo>
                      <a:pt x="138" y="112"/>
                    </a:lnTo>
                    <a:lnTo>
                      <a:pt x="142" y="110"/>
                    </a:lnTo>
                    <a:lnTo>
                      <a:pt x="142" y="106"/>
                    </a:lnTo>
                    <a:lnTo>
                      <a:pt x="142" y="4"/>
                    </a:lnTo>
                    <a:lnTo>
                      <a:pt x="140" y="2"/>
                    </a:lnTo>
                    <a:lnTo>
                      <a:pt x="138" y="0"/>
                    </a:lnTo>
                    <a:lnTo>
                      <a:pt x="4" y="0"/>
                    </a:lnTo>
                    <a:lnTo>
                      <a:pt x="0" y="0"/>
                    </a:lnTo>
                    <a:lnTo>
                      <a:pt x="0" y="4"/>
                    </a:lnTo>
                    <a:close/>
                  </a:path>
                </a:pathLst>
              </a:custGeom>
              <a:solidFill>
                <a:srgbClr val="FFFFFF">
                  <a:alpha val="100000"/>
                </a:srgbClr>
              </a:solidFill>
              <a:ln w="9525">
                <a:noFill/>
              </a:ln>
            </p:spPr>
            <p:txBody>
              <a:bodyPr/>
              <a:lstStyle/>
              <a:p>
                <a:endParaRPr lang="en-US"/>
              </a:p>
            </p:txBody>
          </p:sp>
          <p:sp>
            <p:nvSpPr>
              <p:cNvPr id="28817" name="Freeform 133"/>
              <p:cNvSpPr/>
              <p:nvPr/>
            </p:nvSpPr>
            <p:spPr>
              <a:xfrm>
                <a:off x="1464" y="1289"/>
                <a:ext cx="226" cy="26"/>
              </a:xfrm>
              <a:custGeom>
                <a:avLst/>
                <a:gdLst>
                  <a:gd name="txL" fmla="*/ 0 w 226"/>
                  <a:gd name="txT" fmla="*/ 0 h 26"/>
                  <a:gd name="txR" fmla="*/ 226 w 226"/>
                  <a:gd name="txB" fmla="*/ 26 h 26"/>
                </a:gdLst>
                <a:ahLst/>
                <a:cxnLst>
                  <a:cxn ang="0">
                    <a:pos x="26" y="0"/>
                  </a:cxn>
                  <a:cxn ang="0">
                    <a:pos x="200" y="0"/>
                  </a:cxn>
                  <a:cxn ang="0">
                    <a:pos x="226" y="26"/>
                  </a:cxn>
                  <a:cxn ang="0">
                    <a:pos x="0" y="26"/>
                  </a:cxn>
                  <a:cxn ang="0">
                    <a:pos x="26" y="0"/>
                  </a:cxn>
                </a:cxnLst>
                <a:rect l="txL" t="txT" r="txR" b="txB"/>
                <a:pathLst>
                  <a:path w="226" h="26">
                    <a:moveTo>
                      <a:pt x="26" y="0"/>
                    </a:moveTo>
                    <a:lnTo>
                      <a:pt x="200" y="0"/>
                    </a:lnTo>
                    <a:lnTo>
                      <a:pt x="226" y="26"/>
                    </a:lnTo>
                    <a:lnTo>
                      <a:pt x="0" y="26"/>
                    </a:lnTo>
                    <a:lnTo>
                      <a:pt x="26" y="0"/>
                    </a:lnTo>
                    <a:close/>
                  </a:path>
                </a:pathLst>
              </a:custGeom>
              <a:solidFill>
                <a:srgbClr val="FFFFFF">
                  <a:alpha val="100000"/>
                </a:srgbClr>
              </a:solidFill>
              <a:ln w="9525">
                <a:noFill/>
              </a:ln>
            </p:spPr>
            <p:txBody>
              <a:bodyPr/>
              <a:lstStyle/>
              <a:p>
                <a:endParaRPr lang="en-US"/>
              </a:p>
            </p:txBody>
          </p:sp>
          <p:sp>
            <p:nvSpPr>
              <p:cNvPr id="28818" name="Freeform 134"/>
              <p:cNvSpPr/>
              <p:nvPr/>
            </p:nvSpPr>
            <p:spPr>
              <a:xfrm>
                <a:off x="1460" y="1317"/>
                <a:ext cx="230" cy="6"/>
              </a:xfrm>
              <a:custGeom>
                <a:avLst/>
                <a:gdLst>
                  <a:gd name="txL" fmla="*/ 0 w 230"/>
                  <a:gd name="txT" fmla="*/ 0 h 6"/>
                  <a:gd name="txR" fmla="*/ 230 w 230"/>
                  <a:gd name="txB" fmla="*/ 6 h 6"/>
                </a:gdLst>
                <a:ahLst/>
                <a:cxnLst>
                  <a:cxn ang="0">
                    <a:pos x="2" y="6"/>
                  </a:cxn>
                  <a:cxn ang="0">
                    <a:pos x="228" y="6"/>
                  </a:cxn>
                  <a:cxn ang="0">
                    <a:pos x="230" y="6"/>
                  </a:cxn>
                  <a:cxn ang="0">
                    <a:pos x="230" y="4"/>
                  </a:cxn>
                  <a:cxn ang="0">
                    <a:pos x="230" y="4"/>
                  </a:cxn>
                  <a:cxn ang="0">
                    <a:pos x="230" y="0"/>
                  </a:cxn>
                  <a:cxn ang="0">
                    <a:pos x="230" y="0"/>
                  </a:cxn>
                  <a:cxn ang="0">
                    <a:pos x="230" y="0"/>
                  </a:cxn>
                  <a:cxn ang="0">
                    <a:pos x="228" y="0"/>
                  </a:cxn>
                  <a:cxn ang="0">
                    <a:pos x="2" y="0"/>
                  </a:cxn>
                  <a:cxn ang="0">
                    <a:pos x="0" y="0"/>
                  </a:cxn>
                  <a:cxn ang="0">
                    <a:pos x="0" y="0"/>
                  </a:cxn>
                  <a:cxn ang="0">
                    <a:pos x="0" y="0"/>
                  </a:cxn>
                  <a:cxn ang="0">
                    <a:pos x="0" y="4"/>
                  </a:cxn>
                  <a:cxn ang="0">
                    <a:pos x="0" y="4"/>
                  </a:cxn>
                  <a:cxn ang="0">
                    <a:pos x="0" y="6"/>
                  </a:cxn>
                  <a:cxn ang="0">
                    <a:pos x="2" y="6"/>
                  </a:cxn>
                </a:cxnLst>
                <a:rect l="txL" t="txT" r="txR" b="txB"/>
                <a:pathLst>
                  <a:path w="230" h="6">
                    <a:moveTo>
                      <a:pt x="2" y="6"/>
                    </a:moveTo>
                    <a:lnTo>
                      <a:pt x="228" y="6"/>
                    </a:lnTo>
                    <a:lnTo>
                      <a:pt x="230" y="6"/>
                    </a:lnTo>
                    <a:lnTo>
                      <a:pt x="230" y="4"/>
                    </a:lnTo>
                    <a:lnTo>
                      <a:pt x="230" y="0"/>
                    </a:lnTo>
                    <a:lnTo>
                      <a:pt x="228" y="0"/>
                    </a:lnTo>
                    <a:lnTo>
                      <a:pt x="2" y="0"/>
                    </a:lnTo>
                    <a:lnTo>
                      <a:pt x="0" y="0"/>
                    </a:lnTo>
                    <a:lnTo>
                      <a:pt x="0" y="4"/>
                    </a:lnTo>
                    <a:lnTo>
                      <a:pt x="0" y="6"/>
                    </a:lnTo>
                    <a:lnTo>
                      <a:pt x="2" y="6"/>
                    </a:lnTo>
                    <a:close/>
                  </a:path>
                </a:pathLst>
              </a:custGeom>
              <a:solidFill>
                <a:srgbClr val="FFFFFF">
                  <a:alpha val="100000"/>
                </a:srgbClr>
              </a:solidFill>
              <a:ln w="9525">
                <a:noFill/>
              </a:ln>
            </p:spPr>
            <p:txBody>
              <a:bodyPr/>
              <a:lstStyle/>
              <a:p>
                <a:endParaRPr lang="en-US"/>
              </a:p>
            </p:txBody>
          </p:sp>
          <p:sp>
            <p:nvSpPr>
              <p:cNvPr id="28819" name="Freeform 135"/>
              <p:cNvSpPr/>
              <p:nvPr/>
            </p:nvSpPr>
            <p:spPr>
              <a:xfrm>
                <a:off x="1512" y="1275"/>
                <a:ext cx="132" cy="10"/>
              </a:xfrm>
              <a:custGeom>
                <a:avLst/>
                <a:gdLst>
                  <a:gd name="txL" fmla="*/ 0 w 132"/>
                  <a:gd name="txT" fmla="*/ 0 h 10"/>
                  <a:gd name="txR" fmla="*/ 132 w 132"/>
                  <a:gd name="txB" fmla="*/ 10 h 10"/>
                </a:gdLst>
                <a:ahLst/>
                <a:cxnLst>
                  <a:cxn ang="0">
                    <a:pos x="12" y="0"/>
                  </a:cxn>
                  <a:cxn ang="0">
                    <a:pos x="0" y="10"/>
                  </a:cxn>
                  <a:cxn ang="0">
                    <a:pos x="132" y="10"/>
                  </a:cxn>
                  <a:cxn ang="0">
                    <a:pos x="118" y="0"/>
                  </a:cxn>
                  <a:cxn ang="0">
                    <a:pos x="12" y="0"/>
                  </a:cxn>
                </a:cxnLst>
                <a:rect l="txL" t="txT" r="txR" b="txB"/>
                <a:pathLst>
                  <a:path w="132" h="10">
                    <a:moveTo>
                      <a:pt x="12" y="0"/>
                    </a:moveTo>
                    <a:lnTo>
                      <a:pt x="0" y="10"/>
                    </a:lnTo>
                    <a:lnTo>
                      <a:pt x="132" y="10"/>
                    </a:lnTo>
                    <a:lnTo>
                      <a:pt x="118" y="0"/>
                    </a:lnTo>
                    <a:lnTo>
                      <a:pt x="12" y="0"/>
                    </a:lnTo>
                    <a:close/>
                  </a:path>
                </a:pathLst>
              </a:custGeom>
              <a:solidFill>
                <a:srgbClr val="E5E5E5">
                  <a:alpha val="100000"/>
                </a:srgbClr>
              </a:solidFill>
              <a:ln w="9525">
                <a:noFill/>
              </a:ln>
            </p:spPr>
            <p:txBody>
              <a:bodyPr/>
              <a:lstStyle/>
              <a:p>
                <a:endParaRPr lang="en-US"/>
              </a:p>
            </p:txBody>
          </p:sp>
          <p:sp>
            <p:nvSpPr>
              <p:cNvPr id="28820" name="Rectangle 136"/>
              <p:cNvSpPr/>
              <p:nvPr/>
            </p:nvSpPr>
            <p:spPr>
              <a:xfrm>
                <a:off x="1512" y="1643"/>
                <a:ext cx="132" cy="4"/>
              </a:xfrm>
              <a:prstGeom prst="rect">
                <a:avLst/>
              </a:prstGeom>
              <a:solidFill>
                <a:srgbClr val="7F7F7F"/>
              </a:solidFill>
              <a:ln w="9525">
                <a:noFill/>
              </a:ln>
            </p:spPr>
            <p:txBody>
              <a:bodyPr/>
              <a:lstStyle/>
              <a:p>
                <a:endParaRPr dirty="0">
                  <a:latin typeface="Arial" panose="020B0604020202020204" pitchFamily="34" charset="0"/>
                </a:endParaRPr>
              </a:p>
            </p:txBody>
          </p:sp>
          <p:sp>
            <p:nvSpPr>
              <p:cNvPr id="28821" name="Rectangle 137"/>
              <p:cNvSpPr/>
              <p:nvPr/>
            </p:nvSpPr>
            <p:spPr>
              <a:xfrm>
                <a:off x="1556" y="1633"/>
                <a:ext cx="44" cy="4"/>
              </a:xfrm>
              <a:prstGeom prst="rect">
                <a:avLst/>
              </a:prstGeom>
              <a:solidFill>
                <a:srgbClr val="919191"/>
              </a:solidFill>
              <a:ln w="9525">
                <a:noFill/>
              </a:ln>
            </p:spPr>
            <p:txBody>
              <a:bodyPr/>
              <a:lstStyle/>
              <a:p>
                <a:endParaRPr dirty="0">
                  <a:latin typeface="Arial" panose="020B0604020202020204" pitchFamily="34" charset="0"/>
                </a:endParaRPr>
              </a:p>
            </p:txBody>
          </p:sp>
          <p:sp>
            <p:nvSpPr>
              <p:cNvPr id="28822" name="Freeform 138"/>
              <p:cNvSpPr/>
              <p:nvPr/>
            </p:nvSpPr>
            <p:spPr>
              <a:xfrm>
                <a:off x="1506" y="1161"/>
                <a:ext cx="144" cy="112"/>
              </a:xfrm>
              <a:custGeom>
                <a:avLst/>
                <a:gdLst>
                  <a:gd name="txL" fmla="*/ 0 w 144"/>
                  <a:gd name="txT" fmla="*/ 0 h 112"/>
                  <a:gd name="txR" fmla="*/ 144 w 144"/>
                  <a:gd name="txB" fmla="*/ 112 h 112"/>
                </a:gdLst>
                <a:ahLst/>
                <a:cxnLst>
                  <a:cxn ang="0">
                    <a:pos x="0" y="6"/>
                  </a:cxn>
                  <a:cxn ang="0">
                    <a:pos x="0" y="104"/>
                  </a:cxn>
                  <a:cxn ang="0">
                    <a:pos x="0" y="106"/>
                  </a:cxn>
                  <a:cxn ang="0">
                    <a:pos x="0" y="108"/>
                  </a:cxn>
                  <a:cxn ang="0">
                    <a:pos x="2" y="110"/>
                  </a:cxn>
                  <a:cxn ang="0">
                    <a:pos x="2" y="112"/>
                  </a:cxn>
                  <a:cxn ang="0">
                    <a:pos x="4" y="112"/>
                  </a:cxn>
                  <a:cxn ang="0">
                    <a:pos x="6" y="112"/>
                  </a:cxn>
                  <a:cxn ang="0">
                    <a:pos x="140" y="112"/>
                  </a:cxn>
                  <a:cxn ang="0">
                    <a:pos x="144" y="110"/>
                  </a:cxn>
                  <a:cxn ang="0">
                    <a:pos x="144" y="106"/>
                  </a:cxn>
                  <a:cxn ang="0">
                    <a:pos x="144" y="4"/>
                  </a:cxn>
                  <a:cxn ang="0">
                    <a:pos x="142" y="2"/>
                  </a:cxn>
                  <a:cxn ang="0">
                    <a:pos x="140" y="0"/>
                  </a:cxn>
                  <a:cxn ang="0">
                    <a:pos x="6" y="0"/>
                  </a:cxn>
                  <a:cxn ang="0">
                    <a:pos x="2" y="0"/>
                  </a:cxn>
                  <a:cxn ang="0">
                    <a:pos x="0" y="4"/>
                  </a:cxn>
                  <a:cxn ang="0">
                    <a:pos x="0" y="6"/>
                  </a:cxn>
                </a:cxnLst>
                <a:rect l="txL" t="txT" r="txR" b="txB"/>
                <a:pathLst>
                  <a:path w="144" h="112">
                    <a:moveTo>
                      <a:pt x="0" y="6"/>
                    </a:moveTo>
                    <a:lnTo>
                      <a:pt x="0" y="104"/>
                    </a:lnTo>
                    <a:lnTo>
                      <a:pt x="0" y="106"/>
                    </a:lnTo>
                    <a:lnTo>
                      <a:pt x="0" y="108"/>
                    </a:lnTo>
                    <a:lnTo>
                      <a:pt x="2" y="110"/>
                    </a:lnTo>
                    <a:lnTo>
                      <a:pt x="2" y="112"/>
                    </a:lnTo>
                    <a:lnTo>
                      <a:pt x="4" y="112"/>
                    </a:lnTo>
                    <a:lnTo>
                      <a:pt x="6" y="112"/>
                    </a:lnTo>
                    <a:lnTo>
                      <a:pt x="140" y="112"/>
                    </a:lnTo>
                    <a:lnTo>
                      <a:pt x="144" y="110"/>
                    </a:lnTo>
                    <a:lnTo>
                      <a:pt x="144" y="106"/>
                    </a:lnTo>
                    <a:lnTo>
                      <a:pt x="144" y="4"/>
                    </a:lnTo>
                    <a:lnTo>
                      <a:pt x="142" y="2"/>
                    </a:lnTo>
                    <a:lnTo>
                      <a:pt x="140" y="0"/>
                    </a:lnTo>
                    <a:lnTo>
                      <a:pt x="6" y="0"/>
                    </a:lnTo>
                    <a:lnTo>
                      <a:pt x="2" y="0"/>
                    </a:lnTo>
                    <a:lnTo>
                      <a:pt x="0" y="4"/>
                    </a:lnTo>
                    <a:lnTo>
                      <a:pt x="0" y="6"/>
                    </a:lnTo>
                    <a:close/>
                  </a:path>
                </a:pathLst>
              </a:custGeom>
              <a:solidFill>
                <a:srgbClr val="CECECE">
                  <a:alpha val="100000"/>
                </a:srgbClr>
              </a:solidFill>
              <a:ln w="9525">
                <a:noFill/>
              </a:ln>
            </p:spPr>
            <p:txBody>
              <a:bodyPr/>
              <a:lstStyle/>
              <a:p>
                <a:endParaRPr lang="en-US"/>
              </a:p>
            </p:txBody>
          </p:sp>
          <p:sp>
            <p:nvSpPr>
              <p:cNvPr id="28823" name="Freeform 139"/>
              <p:cNvSpPr/>
              <p:nvPr/>
            </p:nvSpPr>
            <p:spPr>
              <a:xfrm>
                <a:off x="1464" y="1291"/>
                <a:ext cx="226" cy="26"/>
              </a:xfrm>
              <a:custGeom>
                <a:avLst/>
                <a:gdLst>
                  <a:gd name="txL" fmla="*/ 0 w 226"/>
                  <a:gd name="txT" fmla="*/ 0 h 26"/>
                  <a:gd name="txR" fmla="*/ 226 w 226"/>
                  <a:gd name="txB" fmla="*/ 26 h 26"/>
                </a:gdLst>
                <a:ahLst/>
                <a:cxnLst>
                  <a:cxn ang="0">
                    <a:pos x="26" y="0"/>
                  </a:cxn>
                  <a:cxn ang="0">
                    <a:pos x="200" y="0"/>
                  </a:cxn>
                  <a:cxn ang="0">
                    <a:pos x="226" y="26"/>
                  </a:cxn>
                  <a:cxn ang="0">
                    <a:pos x="0" y="26"/>
                  </a:cxn>
                  <a:cxn ang="0">
                    <a:pos x="26" y="0"/>
                  </a:cxn>
                </a:cxnLst>
                <a:rect l="txL" t="txT" r="txR" b="txB"/>
                <a:pathLst>
                  <a:path w="226" h="26">
                    <a:moveTo>
                      <a:pt x="26" y="0"/>
                    </a:moveTo>
                    <a:lnTo>
                      <a:pt x="200" y="0"/>
                    </a:lnTo>
                    <a:lnTo>
                      <a:pt x="226" y="26"/>
                    </a:lnTo>
                    <a:lnTo>
                      <a:pt x="0" y="26"/>
                    </a:lnTo>
                    <a:lnTo>
                      <a:pt x="26" y="0"/>
                    </a:lnTo>
                    <a:close/>
                  </a:path>
                </a:pathLst>
              </a:custGeom>
              <a:solidFill>
                <a:srgbClr val="CCCCCC">
                  <a:alpha val="100000"/>
                </a:srgbClr>
              </a:solidFill>
              <a:ln w="9525">
                <a:noFill/>
              </a:ln>
            </p:spPr>
            <p:txBody>
              <a:bodyPr/>
              <a:lstStyle/>
              <a:p>
                <a:endParaRPr lang="en-US"/>
              </a:p>
            </p:txBody>
          </p:sp>
          <p:sp>
            <p:nvSpPr>
              <p:cNvPr id="28824" name="Freeform 140"/>
              <p:cNvSpPr/>
              <p:nvPr/>
            </p:nvSpPr>
            <p:spPr>
              <a:xfrm>
                <a:off x="1464" y="1319"/>
                <a:ext cx="228" cy="6"/>
              </a:xfrm>
              <a:custGeom>
                <a:avLst/>
                <a:gdLst>
                  <a:gd name="txL" fmla="*/ 0 w 228"/>
                  <a:gd name="txT" fmla="*/ 0 h 6"/>
                  <a:gd name="txR" fmla="*/ 228 w 228"/>
                  <a:gd name="txB" fmla="*/ 6 h 6"/>
                </a:gdLst>
                <a:ahLst/>
                <a:cxnLst>
                  <a:cxn ang="0">
                    <a:pos x="0" y="6"/>
                  </a:cxn>
                  <a:cxn ang="0">
                    <a:pos x="226" y="6"/>
                  </a:cxn>
                  <a:cxn ang="0">
                    <a:pos x="228" y="6"/>
                  </a:cxn>
                  <a:cxn ang="0">
                    <a:pos x="228" y="4"/>
                  </a:cxn>
                  <a:cxn ang="0">
                    <a:pos x="228" y="4"/>
                  </a:cxn>
                  <a:cxn ang="0">
                    <a:pos x="228" y="0"/>
                  </a:cxn>
                  <a:cxn ang="0">
                    <a:pos x="228" y="0"/>
                  </a:cxn>
                  <a:cxn ang="0">
                    <a:pos x="228" y="0"/>
                  </a:cxn>
                  <a:cxn ang="0">
                    <a:pos x="226" y="0"/>
                  </a:cxn>
                  <a:cxn ang="0">
                    <a:pos x="0" y="0"/>
                  </a:cxn>
                  <a:cxn ang="0">
                    <a:pos x="0" y="0"/>
                  </a:cxn>
                  <a:cxn ang="0">
                    <a:pos x="0" y="0"/>
                  </a:cxn>
                  <a:cxn ang="0">
                    <a:pos x="0" y="0"/>
                  </a:cxn>
                  <a:cxn ang="0">
                    <a:pos x="0" y="4"/>
                  </a:cxn>
                  <a:cxn ang="0">
                    <a:pos x="0" y="4"/>
                  </a:cxn>
                  <a:cxn ang="0">
                    <a:pos x="0" y="6"/>
                  </a:cxn>
                  <a:cxn ang="0">
                    <a:pos x="0" y="6"/>
                  </a:cxn>
                </a:cxnLst>
                <a:rect l="txL" t="txT" r="txR" b="txB"/>
                <a:pathLst>
                  <a:path w="228" h="6">
                    <a:moveTo>
                      <a:pt x="0" y="6"/>
                    </a:moveTo>
                    <a:lnTo>
                      <a:pt x="226" y="6"/>
                    </a:lnTo>
                    <a:lnTo>
                      <a:pt x="228" y="6"/>
                    </a:lnTo>
                    <a:lnTo>
                      <a:pt x="228" y="4"/>
                    </a:lnTo>
                    <a:lnTo>
                      <a:pt x="228" y="0"/>
                    </a:lnTo>
                    <a:lnTo>
                      <a:pt x="226" y="0"/>
                    </a:lnTo>
                    <a:lnTo>
                      <a:pt x="0" y="0"/>
                    </a:lnTo>
                    <a:lnTo>
                      <a:pt x="0" y="4"/>
                    </a:lnTo>
                    <a:lnTo>
                      <a:pt x="0" y="6"/>
                    </a:lnTo>
                    <a:close/>
                  </a:path>
                </a:pathLst>
              </a:custGeom>
              <a:solidFill>
                <a:srgbClr val="7F7F7F">
                  <a:alpha val="100000"/>
                </a:srgbClr>
              </a:solidFill>
              <a:ln w="9525">
                <a:noFill/>
              </a:ln>
            </p:spPr>
            <p:txBody>
              <a:bodyPr/>
              <a:lstStyle/>
              <a:p>
                <a:endParaRPr lang="en-US"/>
              </a:p>
            </p:txBody>
          </p:sp>
          <p:sp>
            <p:nvSpPr>
              <p:cNvPr id="28825" name="Freeform 141"/>
              <p:cNvSpPr/>
              <p:nvPr/>
            </p:nvSpPr>
            <p:spPr>
              <a:xfrm>
                <a:off x="1522" y="1177"/>
                <a:ext cx="114" cy="82"/>
              </a:xfrm>
              <a:custGeom>
                <a:avLst/>
                <a:gdLst>
                  <a:gd name="txL" fmla="*/ 0 w 114"/>
                  <a:gd name="txT" fmla="*/ 0 h 82"/>
                  <a:gd name="txR" fmla="*/ 114 w 114"/>
                  <a:gd name="txB" fmla="*/ 82 h 82"/>
                </a:gdLst>
                <a:ahLst/>
                <a:cxnLst>
                  <a:cxn ang="0">
                    <a:pos x="0" y="2"/>
                  </a:cxn>
                  <a:cxn ang="0">
                    <a:pos x="0" y="76"/>
                  </a:cxn>
                  <a:cxn ang="0">
                    <a:pos x="0" y="76"/>
                  </a:cxn>
                  <a:cxn ang="0">
                    <a:pos x="0" y="78"/>
                  </a:cxn>
                  <a:cxn ang="0">
                    <a:pos x="0" y="80"/>
                  </a:cxn>
                  <a:cxn ang="0">
                    <a:pos x="2" y="80"/>
                  </a:cxn>
                  <a:cxn ang="0">
                    <a:pos x="2" y="82"/>
                  </a:cxn>
                  <a:cxn ang="0">
                    <a:pos x="4" y="82"/>
                  </a:cxn>
                  <a:cxn ang="0">
                    <a:pos x="110" y="82"/>
                  </a:cxn>
                  <a:cxn ang="0">
                    <a:pos x="114" y="80"/>
                  </a:cxn>
                  <a:cxn ang="0">
                    <a:pos x="114" y="78"/>
                  </a:cxn>
                  <a:cxn ang="0">
                    <a:pos x="114" y="2"/>
                  </a:cxn>
                  <a:cxn ang="0">
                    <a:pos x="112" y="0"/>
                  </a:cxn>
                  <a:cxn ang="0">
                    <a:pos x="110" y="0"/>
                  </a:cxn>
                  <a:cxn ang="0">
                    <a:pos x="4" y="0"/>
                  </a:cxn>
                  <a:cxn ang="0">
                    <a:pos x="0" y="0"/>
                  </a:cxn>
                  <a:cxn ang="0">
                    <a:pos x="0" y="2"/>
                  </a:cxn>
                  <a:cxn ang="0">
                    <a:pos x="0" y="2"/>
                  </a:cxn>
                </a:cxnLst>
                <a:rect l="txL" t="txT" r="txR" b="txB"/>
                <a:pathLst>
                  <a:path w="114" h="82">
                    <a:moveTo>
                      <a:pt x="0" y="2"/>
                    </a:moveTo>
                    <a:lnTo>
                      <a:pt x="0" y="76"/>
                    </a:lnTo>
                    <a:lnTo>
                      <a:pt x="0" y="78"/>
                    </a:lnTo>
                    <a:lnTo>
                      <a:pt x="0" y="80"/>
                    </a:lnTo>
                    <a:lnTo>
                      <a:pt x="2" y="80"/>
                    </a:lnTo>
                    <a:lnTo>
                      <a:pt x="2" y="82"/>
                    </a:lnTo>
                    <a:lnTo>
                      <a:pt x="4" y="82"/>
                    </a:lnTo>
                    <a:lnTo>
                      <a:pt x="110" y="82"/>
                    </a:lnTo>
                    <a:lnTo>
                      <a:pt x="114" y="80"/>
                    </a:lnTo>
                    <a:lnTo>
                      <a:pt x="114" y="78"/>
                    </a:lnTo>
                    <a:lnTo>
                      <a:pt x="114" y="2"/>
                    </a:lnTo>
                    <a:lnTo>
                      <a:pt x="112" y="0"/>
                    </a:lnTo>
                    <a:lnTo>
                      <a:pt x="110" y="0"/>
                    </a:lnTo>
                    <a:lnTo>
                      <a:pt x="4" y="0"/>
                    </a:lnTo>
                    <a:lnTo>
                      <a:pt x="0" y="0"/>
                    </a:lnTo>
                    <a:lnTo>
                      <a:pt x="0" y="2"/>
                    </a:lnTo>
                    <a:close/>
                  </a:path>
                </a:pathLst>
              </a:custGeom>
              <a:solidFill>
                <a:srgbClr val="A4A4A4">
                  <a:alpha val="100000"/>
                </a:srgbClr>
              </a:solidFill>
              <a:ln w="9525">
                <a:noFill/>
              </a:ln>
            </p:spPr>
            <p:txBody>
              <a:bodyPr/>
              <a:lstStyle/>
              <a:p>
                <a:endParaRPr lang="en-US"/>
              </a:p>
            </p:txBody>
          </p:sp>
          <p:sp>
            <p:nvSpPr>
              <p:cNvPr id="28826" name="Freeform 142"/>
              <p:cNvSpPr/>
              <p:nvPr/>
            </p:nvSpPr>
            <p:spPr>
              <a:xfrm>
                <a:off x="1522" y="1177"/>
                <a:ext cx="114" cy="82"/>
              </a:xfrm>
              <a:custGeom>
                <a:avLst/>
                <a:gdLst>
                  <a:gd name="txL" fmla="*/ 0 w 114"/>
                  <a:gd name="txT" fmla="*/ 0 h 82"/>
                  <a:gd name="txR" fmla="*/ 114 w 114"/>
                  <a:gd name="txB" fmla="*/ 82 h 82"/>
                </a:gdLst>
                <a:ahLst/>
                <a:cxnLst>
                  <a:cxn ang="0">
                    <a:pos x="0" y="2"/>
                  </a:cxn>
                  <a:cxn ang="0">
                    <a:pos x="0" y="76"/>
                  </a:cxn>
                  <a:cxn ang="0">
                    <a:pos x="0" y="76"/>
                  </a:cxn>
                  <a:cxn ang="0">
                    <a:pos x="0" y="78"/>
                  </a:cxn>
                  <a:cxn ang="0">
                    <a:pos x="0" y="80"/>
                  </a:cxn>
                  <a:cxn ang="0">
                    <a:pos x="2" y="80"/>
                  </a:cxn>
                  <a:cxn ang="0">
                    <a:pos x="2" y="82"/>
                  </a:cxn>
                  <a:cxn ang="0">
                    <a:pos x="4" y="82"/>
                  </a:cxn>
                  <a:cxn ang="0">
                    <a:pos x="110" y="82"/>
                  </a:cxn>
                  <a:cxn ang="0">
                    <a:pos x="114" y="80"/>
                  </a:cxn>
                  <a:cxn ang="0">
                    <a:pos x="114" y="78"/>
                  </a:cxn>
                  <a:cxn ang="0">
                    <a:pos x="114" y="2"/>
                  </a:cxn>
                  <a:cxn ang="0">
                    <a:pos x="112" y="0"/>
                  </a:cxn>
                  <a:cxn ang="0">
                    <a:pos x="110" y="0"/>
                  </a:cxn>
                  <a:cxn ang="0">
                    <a:pos x="4" y="0"/>
                  </a:cxn>
                  <a:cxn ang="0">
                    <a:pos x="0" y="0"/>
                  </a:cxn>
                  <a:cxn ang="0">
                    <a:pos x="0" y="2"/>
                  </a:cxn>
                  <a:cxn ang="0">
                    <a:pos x="0" y="2"/>
                  </a:cxn>
                </a:cxnLst>
                <a:rect l="txL" t="txT" r="txR" b="txB"/>
                <a:pathLst>
                  <a:path w="114" h="82">
                    <a:moveTo>
                      <a:pt x="0" y="2"/>
                    </a:moveTo>
                    <a:lnTo>
                      <a:pt x="0" y="76"/>
                    </a:lnTo>
                    <a:lnTo>
                      <a:pt x="0" y="78"/>
                    </a:lnTo>
                    <a:lnTo>
                      <a:pt x="0" y="80"/>
                    </a:lnTo>
                    <a:lnTo>
                      <a:pt x="2" y="80"/>
                    </a:lnTo>
                    <a:lnTo>
                      <a:pt x="2" y="82"/>
                    </a:lnTo>
                    <a:lnTo>
                      <a:pt x="4" y="82"/>
                    </a:lnTo>
                    <a:lnTo>
                      <a:pt x="110" y="82"/>
                    </a:lnTo>
                    <a:lnTo>
                      <a:pt x="114" y="80"/>
                    </a:lnTo>
                    <a:lnTo>
                      <a:pt x="114" y="78"/>
                    </a:lnTo>
                    <a:lnTo>
                      <a:pt x="114" y="2"/>
                    </a:lnTo>
                    <a:lnTo>
                      <a:pt x="112" y="0"/>
                    </a:lnTo>
                    <a:lnTo>
                      <a:pt x="110" y="0"/>
                    </a:lnTo>
                    <a:lnTo>
                      <a:pt x="4" y="0"/>
                    </a:lnTo>
                    <a:lnTo>
                      <a:pt x="0" y="0"/>
                    </a:lnTo>
                    <a:lnTo>
                      <a:pt x="0" y="2"/>
                    </a:lnTo>
                  </a:path>
                </a:pathLst>
              </a:custGeom>
              <a:noFill/>
              <a:ln w="12700" cap="flat" cmpd="sng">
                <a:solidFill>
                  <a:srgbClr val="474747">
                    <a:alpha val="100000"/>
                  </a:srgbClr>
                </a:solidFill>
                <a:prstDash val="solid"/>
                <a:round/>
                <a:headEnd type="none" w="med" len="med"/>
                <a:tailEnd type="none" w="med" len="med"/>
              </a:ln>
            </p:spPr>
            <p:txBody>
              <a:bodyPr/>
              <a:lstStyle/>
              <a:p>
                <a:endParaRPr lang="en-US"/>
              </a:p>
            </p:txBody>
          </p:sp>
          <p:sp>
            <p:nvSpPr>
              <p:cNvPr id="28827" name="Freeform 143"/>
              <p:cNvSpPr/>
              <p:nvPr/>
            </p:nvSpPr>
            <p:spPr>
              <a:xfrm>
                <a:off x="1526" y="1183"/>
                <a:ext cx="110" cy="76"/>
              </a:xfrm>
              <a:custGeom>
                <a:avLst/>
                <a:gdLst>
                  <a:gd name="txL" fmla="*/ 0 w 110"/>
                  <a:gd name="txT" fmla="*/ 0 h 76"/>
                  <a:gd name="txR" fmla="*/ 110 w 110"/>
                  <a:gd name="txB" fmla="*/ 76 h 76"/>
                </a:gdLst>
                <a:ahLst/>
                <a:cxnLst>
                  <a:cxn ang="0">
                    <a:pos x="0" y="76"/>
                  </a:cxn>
                  <a:cxn ang="0">
                    <a:pos x="106" y="76"/>
                  </a:cxn>
                  <a:cxn ang="0">
                    <a:pos x="108" y="76"/>
                  </a:cxn>
                  <a:cxn ang="0">
                    <a:pos x="108" y="74"/>
                  </a:cxn>
                  <a:cxn ang="0">
                    <a:pos x="110" y="74"/>
                  </a:cxn>
                  <a:cxn ang="0">
                    <a:pos x="110" y="72"/>
                  </a:cxn>
                  <a:cxn ang="0">
                    <a:pos x="110" y="0"/>
                  </a:cxn>
                </a:cxnLst>
                <a:rect l="txL" t="txT" r="txR" b="txB"/>
                <a:pathLst>
                  <a:path w="110" h="76">
                    <a:moveTo>
                      <a:pt x="0" y="76"/>
                    </a:moveTo>
                    <a:lnTo>
                      <a:pt x="106" y="76"/>
                    </a:lnTo>
                    <a:lnTo>
                      <a:pt x="108" y="76"/>
                    </a:lnTo>
                    <a:lnTo>
                      <a:pt x="108" y="74"/>
                    </a:lnTo>
                    <a:lnTo>
                      <a:pt x="110" y="74"/>
                    </a:lnTo>
                    <a:lnTo>
                      <a:pt x="110" y="72"/>
                    </a:lnTo>
                    <a:lnTo>
                      <a:pt x="110" y="0"/>
                    </a:lnTo>
                  </a:path>
                </a:pathLst>
              </a:custGeom>
              <a:noFill/>
              <a:ln w="12700" cap="flat" cmpd="sng">
                <a:solidFill>
                  <a:srgbClr val="FFFFFF">
                    <a:alpha val="100000"/>
                  </a:srgbClr>
                </a:solidFill>
                <a:prstDash val="solid"/>
                <a:round/>
                <a:headEnd type="none" w="med" len="med"/>
                <a:tailEnd type="none" w="med" len="med"/>
              </a:ln>
            </p:spPr>
            <p:txBody>
              <a:bodyPr/>
              <a:lstStyle/>
              <a:p>
                <a:endParaRPr lang="en-US"/>
              </a:p>
            </p:txBody>
          </p:sp>
          <p:sp>
            <p:nvSpPr>
              <p:cNvPr id="28828" name="Freeform 144"/>
              <p:cNvSpPr/>
              <p:nvPr/>
            </p:nvSpPr>
            <p:spPr>
              <a:xfrm>
                <a:off x="1498" y="1295"/>
                <a:ext cx="146" cy="18"/>
              </a:xfrm>
              <a:custGeom>
                <a:avLst/>
                <a:gdLst>
                  <a:gd name="txL" fmla="*/ 0 w 146"/>
                  <a:gd name="txT" fmla="*/ 0 h 18"/>
                  <a:gd name="txR" fmla="*/ 146 w 146"/>
                  <a:gd name="txB" fmla="*/ 18 h 18"/>
                </a:gdLst>
                <a:ahLst/>
                <a:cxnLst>
                  <a:cxn ang="0">
                    <a:pos x="14" y="0"/>
                  </a:cxn>
                  <a:cxn ang="0">
                    <a:pos x="0" y="18"/>
                  </a:cxn>
                  <a:cxn ang="0">
                    <a:pos x="146" y="18"/>
                  </a:cxn>
                  <a:cxn ang="0">
                    <a:pos x="130" y="0"/>
                  </a:cxn>
                  <a:cxn ang="0">
                    <a:pos x="14" y="0"/>
                  </a:cxn>
                </a:cxnLst>
                <a:rect l="txL" t="txT" r="txR" b="txB"/>
                <a:pathLst>
                  <a:path w="146" h="18">
                    <a:moveTo>
                      <a:pt x="14" y="0"/>
                    </a:moveTo>
                    <a:lnTo>
                      <a:pt x="0" y="18"/>
                    </a:lnTo>
                    <a:lnTo>
                      <a:pt x="146" y="18"/>
                    </a:lnTo>
                    <a:lnTo>
                      <a:pt x="130" y="0"/>
                    </a:lnTo>
                    <a:lnTo>
                      <a:pt x="14" y="0"/>
                    </a:lnTo>
                    <a:close/>
                  </a:path>
                </a:pathLst>
              </a:custGeom>
              <a:solidFill>
                <a:srgbClr val="FFFFFF">
                  <a:alpha val="100000"/>
                </a:srgbClr>
              </a:solidFill>
              <a:ln w="9525">
                <a:noFill/>
              </a:ln>
            </p:spPr>
            <p:txBody>
              <a:bodyPr/>
              <a:lstStyle/>
              <a:p>
                <a:endParaRPr lang="en-US"/>
              </a:p>
            </p:txBody>
          </p:sp>
          <p:sp>
            <p:nvSpPr>
              <p:cNvPr id="28829" name="Freeform 145"/>
              <p:cNvSpPr/>
              <p:nvPr/>
            </p:nvSpPr>
            <p:spPr>
              <a:xfrm>
                <a:off x="1638" y="1295"/>
                <a:ext cx="40" cy="18"/>
              </a:xfrm>
              <a:custGeom>
                <a:avLst/>
                <a:gdLst>
                  <a:gd name="txL" fmla="*/ 0 w 40"/>
                  <a:gd name="txT" fmla="*/ 0 h 18"/>
                  <a:gd name="txR" fmla="*/ 40 w 40"/>
                  <a:gd name="txB" fmla="*/ 18 h 18"/>
                </a:gdLst>
                <a:ahLst/>
                <a:cxnLst>
                  <a:cxn ang="0">
                    <a:pos x="0" y="0"/>
                  </a:cxn>
                  <a:cxn ang="0">
                    <a:pos x="12" y="18"/>
                  </a:cxn>
                  <a:cxn ang="0">
                    <a:pos x="40" y="18"/>
                  </a:cxn>
                  <a:cxn ang="0">
                    <a:pos x="22" y="0"/>
                  </a:cxn>
                  <a:cxn ang="0">
                    <a:pos x="0" y="0"/>
                  </a:cxn>
                </a:cxnLst>
                <a:rect l="txL" t="txT" r="txR" b="txB"/>
                <a:pathLst>
                  <a:path w="40" h="18">
                    <a:moveTo>
                      <a:pt x="0" y="0"/>
                    </a:moveTo>
                    <a:lnTo>
                      <a:pt x="12" y="18"/>
                    </a:lnTo>
                    <a:lnTo>
                      <a:pt x="40" y="18"/>
                    </a:lnTo>
                    <a:lnTo>
                      <a:pt x="22" y="0"/>
                    </a:lnTo>
                    <a:lnTo>
                      <a:pt x="0" y="0"/>
                    </a:lnTo>
                    <a:close/>
                  </a:path>
                </a:pathLst>
              </a:custGeom>
              <a:solidFill>
                <a:srgbClr val="FFFFFF">
                  <a:alpha val="100000"/>
                </a:srgbClr>
              </a:solidFill>
              <a:ln w="9525">
                <a:noFill/>
              </a:ln>
            </p:spPr>
            <p:txBody>
              <a:bodyPr/>
              <a:lstStyle/>
              <a:p>
                <a:endParaRPr lang="en-US"/>
              </a:p>
            </p:txBody>
          </p:sp>
          <p:sp>
            <p:nvSpPr>
              <p:cNvPr id="28830" name="Freeform 146"/>
              <p:cNvSpPr/>
              <p:nvPr/>
            </p:nvSpPr>
            <p:spPr>
              <a:xfrm>
                <a:off x="1476" y="1295"/>
                <a:ext cx="30" cy="18"/>
              </a:xfrm>
              <a:custGeom>
                <a:avLst/>
                <a:gdLst>
                  <a:gd name="txL" fmla="*/ 0 w 30"/>
                  <a:gd name="txT" fmla="*/ 0 h 18"/>
                  <a:gd name="txR" fmla="*/ 30 w 30"/>
                  <a:gd name="txB" fmla="*/ 18 h 18"/>
                </a:gdLst>
                <a:ahLst/>
                <a:cxnLst>
                  <a:cxn ang="0">
                    <a:pos x="30" y="0"/>
                  </a:cxn>
                  <a:cxn ang="0">
                    <a:pos x="16" y="18"/>
                  </a:cxn>
                  <a:cxn ang="0">
                    <a:pos x="0" y="18"/>
                  </a:cxn>
                  <a:cxn ang="0">
                    <a:pos x="16" y="0"/>
                  </a:cxn>
                  <a:cxn ang="0">
                    <a:pos x="30" y="0"/>
                  </a:cxn>
                </a:cxnLst>
                <a:rect l="txL" t="txT" r="txR" b="txB"/>
                <a:pathLst>
                  <a:path w="30" h="18">
                    <a:moveTo>
                      <a:pt x="30" y="0"/>
                    </a:moveTo>
                    <a:lnTo>
                      <a:pt x="16" y="18"/>
                    </a:lnTo>
                    <a:lnTo>
                      <a:pt x="0" y="18"/>
                    </a:lnTo>
                    <a:lnTo>
                      <a:pt x="16" y="0"/>
                    </a:lnTo>
                    <a:lnTo>
                      <a:pt x="30" y="0"/>
                    </a:lnTo>
                    <a:close/>
                  </a:path>
                </a:pathLst>
              </a:custGeom>
              <a:solidFill>
                <a:srgbClr val="FFFFFF">
                  <a:alpha val="100000"/>
                </a:srgbClr>
              </a:solidFill>
              <a:ln w="9525">
                <a:noFill/>
              </a:ln>
            </p:spPr>
            <p:txBody>
              <a:bodyPr/>
              <a:lstStyle/>
              <a:p>
                <a:endParaRPr lang="en-US"/>
              </a:p>
            </p:txBody>
          </p:sp>
          <p:sp>
            <p:nvSpPr>
              <p:cNvPr id="28831" name="Freeform 147"/>
              <p:cNvSpPr/>
              <p:nvPr/>
            </p:nvSpPr>
            <p:spPr>
              <a:xfrm>
                <a:off x="1498" y="1315"/>
                <a:ext cx="146" cy="1"/>
              </a:xfrm>
              <a:custGeom>
                <a:avLst/>
                <a:gdLst>
                  <a:gd name="txL" fmla="*/ 0 w 146"/>
                  <a:gd name="txT" fmla="*/ 0 h 1"/>
                  <a:gd name="txR" fmla="*/ 146 w 146"/>
                  <a:gd name="txB" fmla="*/ 1 h 1"/>
                </a:gdLst>
                <a:ahLst/>
                <a:cxnLst>
                  <a:cxn ang="0">
                    <a:pos x="0" y="0"/>
                  </a:cxn>
                  <a:cxn ang="0">
                    <a:pos x="146" y="0"/>
                  </a:cxn>
                  <a:cxn ang="0">
                    <a:pos x="0" y="0"/>
                  </a:cxn>
                </a:cxnLst>
                <a:rect l="txL" t="txT" r="txR" b="txB"/>
                <a:pathLst>
                  <a:path w="146" h="1">
                    <a:moveTo>
                      <a:pt x="0" y="0"/>
                    </a:moveTo>
                    <a:lnTo>
                      <a:pt x="146" y="0"/>
                    </a:lnTo>
                    <a:lnTo>
                      <a:pt x="0" y="0"/>
                    </a:lnTo>
                    <a:close/>
                  </a:path>
                </a:pathLst>
              </a:custGeom>
              <a:solidFill>
                <a:srgbClr val="676767">
                  <a:alpha val="100000"/>
                </a:srgbClr>
              </a:solidFill>
              <a:ln w="9525">
                <a:noFill/>
              </a:ln>
            </p:spPr>
            <p:txBody>
              <a:bodyPr/>
              <a:lstStyle/>
              <a:p>
                <a:endParaRPr lang="en-US"/>
              </a:p>
            </p:txBody>
          </p:sp>
          <p:sp>
            <p:nvSpPr>
              <p:cNvPr id="28832" name="Freeform 148"/>
              <p:cNvSpPr/>
              <p:nvPr/>
            </p:nvSpPr>
            <p:spPr>
              <a:xfrm>
                <a:off x="1652" y="1315"/>
                <a:ext cx="26" cy="1"/>
              </a:xfrm>
              <a:custGeom>
                <a:avLst/>
                <a:gdLst>
                  <a:gd name="txL" fmla="*/ 0 w 26"/>
                  <a:gd name="txT" fmla="*/ 0 h 1"/>
                  <a:gd name="txR" fmla="*/ 26 w 26"/>
                  <a:gd name="txB" fmla="*/ 1 h 1"/>
                </a:gdLst>
                <a:ahLst/>
                <a:cxnLst>
                  <a:cxn ang="0">
                    <a:pos x="0" y="0"/>
                  </a:cxn>
                  <a:cxn ang="0">
                    <a:pos x="26" y="0"/>
                  </a:cxn>
                  <a:cxn ang="0">
                    <a:pos x="0" y="0"/>
                  </a:cxn>
                </a:cxnLst>
                <a:rect l="txL" t="txT" r="txR" b="txB"/>
                <a:pathLst>
                  <a:path w="26" h="1">
                    <a:moveTo>
                      <a:pt x="0" y="0"/>
                    </a:moveTo>
                    <a:lnTo>
                      <a:pt x="26" y="0"/>
                    </a:lnTo>
                    <a:lnTo>
                      <a:pt x="0" y="0"/>
                    </a:lnTo>
                    <a:close/>
                  </a:path>
                </a:pathLst>
              </a:custGeom>
              <a:solidFill>
                <a:srgbClr val="676767">
                  <a:alpha val="100000"/>
                </a:srgbClr>
              </a:solidFill>
              <a:ln w="9525">
                <a:noFill/>
              </a:ln>
            </p:spPr>
            <p:txBody>
              <a:bodyPr/>
              <a:lstStyle/>
              <a:p>
                <a:endParaRPr lang="en-US"/>
              </a:p>
            </p:txBody>
          </p:sp>
          <p:sp>
            <p:nvSpPr>
              <p:cNvPr id="28833" name="Rectangle 149"/>
              <p:cNvSpPr/>
              <p:nvPr/>
            </p:nvSpPr>
            <p:spPr>
              <a:xfrm>
                <a:off x="1476" y="1673"/>
                <a:ext cx="16" cy="1"/>
              </a:xfrm>
              <a:prstGeom prst="rect">
                <a:avLst/>
              </a:prstGeom>
              <a:solidFill>
                <a:srgbClr val="676767"/>
              </a:solidFill>
              <a:ln w="9525">
                <a:noFill/>
              </a:ln>
            </p:spPr>
            <p:txBody>
              <a:bodyPr/>
              <a:lstStyle/>
              <a:p>
                <a:endParaRPr dirty="0">
                  <a:latin typeface="Arial" panose="020B0604020202020204" pitchFamily="34" charset="0"/>
                </a:endParaRPr>
              </a:p>
            </p:txBody>
          </p:sp>
          <p:sp>
            <p:nvSpPr>
              <p:cNvPr id="28834" name="Freeform 150"/>
              <p:cNvSpPr/>
              <p:nvPr/>
            </p:nvSpPr>
            <p:spPr>
              <a:xfrm>
                <a:off x="1496" y="1295"/>
                <a:ext cx="16" cy="20"/>
              </a:xfrm>
              <a:custGeom>
                <a:avLst/>
                <a:gdLst>
                  <a:gd name="txL" fmla="*/ 0 w 16"/>
                  <a:gd name="txT" fmla="*/ 0 h 20"/>
                  <a:gd name="txR" fmla="*/ 16 w 16"/>
                  <a:gd name="txB" fmla="*/ 20 h 20"/>
                </a:gdLst>
                <a:ahLst/>
                <a:cxnLst>
                  <a:cxn ang="0">
                    <a:pos x="2" y="16"/>
                  </a:cxn>
                  <a:cxn ang="0">
                    <a:pos x="2" y="18"/>
                  </a:cxn>
                  <a:cxn ang="0">
                    <a:pos x="16" y="0"/>
                  </a:cxn>
                  <a:cxn ang="0">
                    <a:pos x="14" y="0"/>
                  </a:cxn>
                  <a:cxn ang="0">
                    <a:pos x="0" y="18"/>
                  </a:cxn>
                  <a:cxn ang="0">
                    <a:pos x="2" y="20"/>
                  </a:cxn>
                  <a:cxn ang="0">
                    <a:pos x="0" y="18"/>
                  </a:cxn>
                  <a:cxn ang="0">
                    <a:pos x="0" y="20"/>
                  </a:cxn>
                  <a:cxn ang="0">
                    <a:pos x="2" y="20"/>
                  </a:cxn>
                  <a:cxn ang="0">
                    <a:pos x="2" y="16"/>
                  </a:cxn>
                </a:cxnLst>
                <a:rect l="txL" t="txT" r="txR" b="txB"/>
                <a:pathLst>
                  <a:path w="16" h="20">
                    <a:moveTo>
                      <a:pt x="2" y="16"/>
                    </a:moveTo>
                    <a:lnTo>
                      <a:pt x="2" y="18"/>
                    </a:lnTo>
                    <a:lnTo>
                      <a:pt x="16" y="0"/>
                    </a:lnTo>
                    <a:lnTo>
                      <a:pt x="14" y="0"/>
                    </a:lnTo>
                    <a:lnTo>
                      <a:pt x="0" y="18"/>
                    </a:lnTo>
                    <a:lnTo>
                      <a:pt x="2" y="20"/>
                    </a:lnTo>
                    <a:lnTo>
                      <a:pt x="0" y="18"/>
                    </a:lnTo>
                    <a:lnTo>
                      <a:pt x="0" y="20"/>
                    </a:lnTo>
                    <a:lnTo>
                      <a:pt x="2" y="20"/>
                    </a:lnTo>
                    <a:lnTo>
                      <a:pt x="2" y="16"/>
                    </a:lnTo>
                    <a:close/>
                  </a:path>
                </a:pathLst>
              </a:custGeom>
              <a:solidFill>
                <a:srgbClr val="676767">
                  <a:alpha val="100000"/>
                </a:srgbClr>
              </a:solidFill>
              <a:ln w="9525">
                <a:noFill/>
              </a:ln>
            </p:spPr>
            <p:txBody>
              <a:bodyPr/>
              <a:lstStyle/>
              <a:p>
                <a:endParaRPr lang="en-US"/>
              </a:p>
            </p:txBody>
          </p:sp>
          <p:sp>
            <p:nvSpPr>
              <p:cNvPr id="28835" name="Freeform 151"/>
              <p:cNvSpPr/>
              <p:nvPr/>
            </p:nvSpPr>
            <p:spPr>
              <a:xfrm>
                <a:off x="1498" y="1313"/>
                <a:ext cx="148" cy="1"/>
              </a:xfrm>
              <a:custGeom>
                <a:avLst/>
                <a:gdLst>
                  <a:gd name="txL" fmla="*/ 0 w 148"/>
                  <a:gd name="txT" fmla="*/ 0 h 1"/>
                  <a:gd name="txR" fmla="*/ 148 w 148"/>
                  <a:gd name="txB" fmla="*/ 1 h 1"/>
                </a:gdLst>
                <a:ahLst/>
                <a:cxnLst>
                  <a:cxn ang="0">
                    <a:pos x="144" y="0"/>
                  </a:cxn>
                  <a:cxn ang="0">
                    <a:pos x="146" y="0"/>
                  </a:cxn>
                  <a:cxn ang="0">
                    <a:pos x="0" y="0"/>
                  </a:cxn>
                  <a:cxn ang="0">
                    <a:pos x="0" y="0"/>
                  </a:cxn>
                  <a:cxn ang="0">
                    <a:pos x="146" y="0"/>
                  </a:cxn>
                  <a:cxn ang="0">
                    <a:pos x="146" y="0"/>
                  </a:cxn>
                  <a:cxn ang="0">
                    <a:pos x="146" y="0"/>
                  </a:cxn>
                  <a:cxn ang="0">
                    <a:pos x="148" y="0"/>
                  </a:cxn>
                  <a:cxn ang="0">
                    <a:pos x="146" y="0"/>
                  </a:cxn>
                  <a:cxn ang="0">
                    <a:pos x="144" y="0"/>
                  </a:cxn>
                </a:cxnLst>
                <a:rect l="txL" t="txT" r="txR" b="txB"/>
                <a:pathLst>
                  <a:path w="148" h="1">
                    <a:moveTo>
                      <a:pt x="144" y="0"/>
                    </a:moveTo>
                    <a:lnTo>
                      <a:pt x="146" y="0"/>
                    </a:lnTo>
                    <a:lnTo>
                      <a:pt x="0" y="0"/>
                    </a:lnTo>
                    <a:lnTo>
                      <a:pt x="146" y="0"/>
                    </a:lnTo>
                    <a:lnTo>
                      <a:pt x="148" y="0"/>
                    </a:lnTo>
                    <a:lnTo>
                      <a:pt x="146" y="0"/>
                    </a:lnTo>
                    <a:lnTo>
                      <a:pt x="144" y="0"/>
                    </a:lnTo>
                    <a:close/>
                  </a:path>
                </a:pathLst>
              </a:custGeom>
              <a:solidFill>
                <a:srgbClr val="676767">
                  <a:alpha val="100000"/>
                </a:srgbClr>
              </a:solidFill>
              <a:ln w="9525">
                <a:noFill/>
              </a:ln>
            </p:spPr>
            <p:txBody>
              <a:bodyPr/>
              <a:lstStyle/>
              <a:p>
                <a:endParaRPr lang="en-US"/>
              </a:p>
            </p:txBody>
          </p:sp>
          <p:sp>
            <p:nvSpPr>
              <p:cNvPr id="28836" name="Freeform 152"/>
              <p:cNvSpPr/>
              <p:nvPr/>
            </p:nvSpPr>
            <p:spPr>
              <a:xfrm>
                <a:off x="1630" y="1293"/>
                <a:ext cx="14" cy="22"/>
              </a:xfrm>
              <a:custGeom>
                <a:avLst/>
                <a:gdLst>
                  <a:gd name="txL" fmla="*/ 0 w 14"/>
                  <a:gd name="txT" fmla="*/ 0 h 22"/>
                  <a:gd name="txR" fmla="*/ 14 w 14"/>
                  <a:gd name="txB" fmla="*/ 22 h 22"/>
                </a:gdLst>
                <a:ahLst/>
                <a:cxnLst>
                  <a:cxn ang="0">
                    <a:pos x="0" y="2"/>
                  </a:cxn>
                  <a:cxn ang="0">
                    <a:pos x="0" y="2"/>
                  </a:cxn>
                  <a:cxn ang="0">
                    <a:pos x="12" y="22"/>
                  </a:cxn>
                  <a:cxn ang="0">
                    <a:pos x="14" y="20"/>
                  </a:cxn>
                  <a:cxn ang="0">
                    <a:pos x="0" y="0"/>
                  </a:cxn>
                  <a:cxn ang="0">
                    <a:pos x="0" y="0"/>
                  </a:cxn>
                  <a:cxn ang="0">
                    <a:pos x="0" y="0"/>
                  </a:cxn>
                  <a:cxn ang="0">
                    <a:pos x="0" y="0"/>
                  </a:cxn>
                  <a:cxn ang="0">
                    <a:pos x="0" y="0"/>
                  </a:cxn>
                  <a:cxn ang="0">
                    <a:pos x="0" y="2"/>
                  </a:cxn>
                </a:cxnLst>
                <a:rect l="txL" t="txT" r="txR" b="txB"/>
                <a:pathLst>
                  <a:path w="14" h="22">
                    <a:moveTo>
                      <a:pt x="0" y="2"/>
                    </a:moveTo>
                    <a:lnTo>
                      <a:pt x="0" y="2"/>
                    </a:lnTo>
                    <a:lnTo>
                      <a:pt x="12" y="22"/>
                    </a:lnTo>
                    <a:lnTo>
                      <a:pt x="14" y="20"/>
                    </a:lnTo>
                    <a:lnTo>
                      <a:pt x="0" y="0"/>
                    </a:lnTo>
                    <a:lnTo>
                      <a:pt x="0" y="2"/>
                    </a:lnTo>
                    <a:close/>
                  </a:path>
                </a:pathLst>
              </a:custGeom>
              <a:solidFill>
                <a:srgbClr val="676767">
                  <a:alpha val="100000"/>
                </a:srgbClr>
              </a:solidFill>
              <a:ln w="9525">
                <a:noFill/>
              </a:ln>
            </p:spPr>
            <p:txBody>
              <a:bodyPr/>
              <a:lstStyle/>
              <a:p>
                <a:endParaRPr lang="en-US"/>
              </a:p>
            </p:txBody>
          </p:sp>
          <p:sp>
            <p:nvSpPr>
              <p:cNvPr id="28837" name="Rectangle 153"/>
              <p:cNvSpPr/>
              <p:nvPr/>
            </p:nvSpPr>
            <p:spPr>
              <a:xfrm>
                <a:off x="1508" y="1657"/>
                <a:ext cx="126" cy="1"/>
              </a:xfrm>
              <a:prstGeom prst="rect">
                <a:avLst/>
              </a:prstGeom>
              <a:solidFill>
                <a:srgbClr val="676767"/>
              </a:solidFill>
              <a:ln w="9525">
                <a:noFill/>
              </a:ln>
            </p:spPr>
            <p:txBody>
              <a:bodyPr/>
              <a:lstStyle/>
              <a:p>
                <a:endParaRPr dirty="0">
                  <a:latin typeface="Arial" panose="020B0604020202020204" pitchFamily="34" charset="0"/>
                </a:endParaRPr>
              </a:p>
            </p:txBody>
          </p:sp>
          <p:sp>
            <p:nvSpPr>
              <p:cNvPr id="28838" name="Rectangle 154"/>
              <p:cNvSpPr/>
              <p:nvPr/>
            </p:nvSpPr>
            <p:spPr>
              <a:xfrm>
                <a:off x="1512" y="1295"/>
                <a:ext cx="120" cy="1"/>
              </a:xfrm>
              <a:prstGeom prst="rect">
                <a:avLst/>
              </a:prstGeom>
              <a:solidFill>
                <a:srgbClr val="676767"/>
              </a:solidFill>
              <a:ln w="9525">
                <a:noFill/>
              </a:ln>
            </p:spPr>
            <p:txBody>
              <a:bodyPr/>
              <a:lstStyle/>
              <a:p>
                <a:endParaRPr dirty="0">
                  <a:latin typeface="Arial" panose="020B0604020202020204" pitchFamily="34" charset="0"/>
                </a:endParaRPr>
              </a:p>
            </p:txBody>
          </p:sp>
          <p:sp>
            <p:nvSpPr>
              <p:cNvPr id="28839" name="Freeform 155"/>
              <p:cNvSpPr/>
              <p:nvPr/>
            </p:nvSpPr>
            <p:spPr>
              <a:xfrm>
                <a:off x="1504" y="1303"/>
                <a:ext cx="132" cy="1"/>
              </a:xfrm>
              <a:custGeom>
                <a:avLst/>
                <a:gdLst>
                  <a:gd name="txL" fmla="*/ 0 w 132"/>
                  <a:gd name="txT" fmla="*/ 0 h 1"/>
                  <a:gd name="txR" fmla="*/ 132 w 132"/>
                  <a:gd name="txB" fmla="*/ 1 h 1"/>
                </a:gdLst>
                <a:ahLst/>
                <a:cxnLst>
                  <a:cxn ang="0">
                    <a:pos x="132" y="0"/>
                  </a:cxn>
                  <a:cxn ang="0">
                    <a:pos x="132" y="0"/>
                  </a:cxn>
                  <a:cxn ang="0">
                    <a:pos x="0" y="0"/>
                  </a:cxn>
                  <a:cxn ang="0">
                    <a:pos x="0" y="0"/>
                  </a:cxn>
                  <a:cxn ang="0">
                    <a:pos x="132" y="0"/>
                  </a:cxn>
                  <a:cxn ang="0">
                    <a:pos x="132" y="0"/>
                  </a:cxn>
                </a:cxnLst>
                <a:rect l="txL" t="txT" r="txR" b="txB"/>
                <a:pathLst>
                  <a:path w="132" h="1">
                    <a:moveTo>
                      <a:pt x="132" y="0"/>
                    </a:moveTo>
                    <a:lnTo>
                      <a:pt x="132" y="0"/>
                    </a:lnTo>
                    <a:lnTo>
                      <a:pt x="0" y="0"/>
                    </a:lnTo>
                    <a:lnTo>
                      <a:pt x="132" y="0"/>
                    </a:lnTo>
                    <a:close/>
                  </a:path>
                </a:pathLst>
              </a:custGeom>
              <a:solidFill>
                <a:srgbClr val="676767">
                  <a:alpha val="100000"/>
                </a:srgbClr>
              </a:solidFill>
              <a:ln w="9525">
                <a:noFill/>
              </a:ln>
            </p:spPr>
            <p:txBody>
              <a:bodyPr/>
              <a:lstStyle/>
              <a:p>
                <a:endParaRPr lang="en-US"/>
              </a:p>
            </p:txBody>
          </p:sp>
          <p:sp>
            <p:nvSpPr>
              <p:cNvPr id="28840" name="Freeform 156"/>
              <p:cNvSpPr/>
              <p:nvPr/>
            </p:nvSpPr>
            <p:spPr>
              <a:xfrm>
                <a:off x="1502" y="1307"/>
                <a:ext cx="138" cy="2"/>
              </a:xfrm>
              <a:custGeom>
                <a:avLst/>
                <a:gdLst>
                  <a:gd name="txL" fmla="*/ 0 w 138"/>
                  <a:gd name="txT" fmla="*/ 0 h 2"/>
                  <a:gd name="txR" fmla="*/ 138 w 138"/>
                  <a:gd name="txB" fmla="*/ 2 h 2"/>
                </a:gdLst>
                <a:ahLst/>
                <a:cxnLst>
                  <a:cxn ang="0">
                    <a:pos x="138" y="0"/>
                  </a:cxn>
                  <a:cxn ang="0">
                    <a:pos x="138" y="0"/>
                  </a:cxn>
                  <a:cxn ang="0">
                    <a:pos x="0" y="0"/>
                  </a:cxn>
                  <a:cxn ang="0">
                    <a:pos x="0" y="2"/>
                  </a:cxn>
                  <a:cxn ang="0">
                    <a:pos x="138" y="2"/>
                  </a:cxn>
                  <a:cxn ang="0">
                    <a:pos x="138" y="0"/>
                  </a:cxn>
                </a:cxnLst>
                <a:rect l="txL" t="txT" r="txR" b="txB"/>
                <a:pathLst>
                  <a:path w="138" h="2">
                    <a:moveTo>
                      <a:pt x="138" y="0"/>
                    </a:moveTo>
                    <a:lnTo>
                      <a:pt x="138" y="0"/>
                    </a:lnTo>
                    <a:lnTo>
                      <a:pt x="0" y="0"/>
                    </a:lnTo>
                    <a:lnTo>
                      <a:pt x="0" y="2"/>
                    </a:lnTo>
                    <a:lnTo>
                      <a:pt x="138" y="2"/>
                    </a:lnTo>
                    <a:lnTo>
                      <a:pt x="138" y="0"/>
                    </a:lnTo>
                    <a:close/>
                  </a:path>
                </a:pathLst>
              </a:custGeom>
              <a:solidFill>
                <a:srgbClr val="676767">
                  <a:alpha val="100000"/>
                </a:srgbClr>
              </a:solidFill>
              <a:ln w="9525">
                <a:noFill/>
              </a:ln>
            </p:spPr>
            <p:txBody>
              <a:bodyPr/>
              <a:lstStyle/>
              <a:p>
                <a:endParaRPr lang="en-US"/>
              </a:p>
            </p:txBody>
          </p:sp>
          <p:sp>
            <p:nvSpPr>
              <p:cNvPr id="28841" name="Freeform 157"/>
              <p:cNvSpPr/>
              <p:nvPr/>
            </p:nvSpPr>
            <p:spPr>
              <a:xfrm>
                <a:off x="1532" y="1295"/>
                <a:ext cx="10" cy="20"/>
              </a:xfrm>
              <a:custGeom>
                <a:avLst/>
                <a:gdLst>
                  <a:gd name="txL" fmla="*/ 0 w 10"/>
                  <a:gd name="txT" fmla="*/ 0 h 20"/>
                  <a:gd name="txR" fmla="*/ 10 w 10"/>
                  <a:gd name="txB" fmla="*/ 20 h 20"/>
                </a:gdLst>
                <a:ahLst/>
                <a:cxnLst>
                  <a:cxn ang="0">
                    <a:pos x="0" y="20"/>
                  </a:cxn>
                  <a:cxn ang="0">
                    <a:pos x="2" y="20"/>
                  </a:cxn>
                  <a:cxn ang="0">
                    <a:pos x="10" y="0"/>
                  </a:cxn>
                  <a:cxn ang="0">
                    <a:pos x="8" y="0"/>
                  </a:cxn>
                  <a:cxn ang="0">
                    <a:pos x="0" y="18"/>
                  </a:cxn>
                  <a:cxn ang="0">
                    <a:pos x="0" y="20"/>
                  </a:cxn>
                </a:cxnLst>
                <a:rect l="txL" t="txT" r="txR" b="txB"/>
                <a:pathLst>
                  <a:path w="10" h="20">
                    <a:moveTo>
                      <a:pt x="0" y="20"/>
                    </a:moveTo>
                    <a:lnTo>
                      <a:pt x="2" y="20"/>
                    </a:lnTo>
                    <a:lnTo>
                      <a:pt x="10" y="0"/>
                    </a:lnTo>
                    <a:lnTo>
                      <a:pt x="8" y="0"/>
                    </a:lnTo>
                    <a:lnTo>
                      <a:pt x="0" y="18"/>
                    </a:lnTo>
                    <a:lnTo>
                      <a:pt x="0" y="20"/>
                    </a:lnTo>
                    <a:close/>
                  </a:path>
                </a:pathLst>
              </a:custGeom>
              <a:solidFill>
                <a:srgbClr val="676767">
                  <a:alpha val="100000"/>
                </a:srgbClr>
              </a:solidFill>
              <a:ln w="9525">
                <a:noFill/>
              </a:ln>
            </p:spPr>
            <p:txBody>
              <a:bodyPr/>
              <a:lstStyle/>
              <a:p>
                <a:endParaRPr lang="en-US"/>
              </a:p>
            </p:txBody>
          </p:sp>
          <p:sp>
            <p:nvSpPr>
              <p:cNvPr id="28842" name="Freeform 158"/>
              <p:cNvSpPr/>
              <p:nvPr/>
            </p:nvSpPr>
            <p:spPr>
              <a:xfrm>
                <a:off x="1598" y="1295"/>
                <a:ext cx="12" cy="20"/>
              </a:xfrm>
              <a:custGeom>
                <a:avLst/>
                <a:gdLst>
                  <a:gd name="txL" fmla="*/ 0 w 12"/>
                  <a:gd name="txT" fmla="*/ 0 h 20"/>
                  <a:gd name="txR" fmla="*/ 12 w 12"/>
                  <a:gd name="txB" fmla="*/ 20 h 20"/>
                </a:gdLst>
                <a:ahLst/>
                <a:cxnLst>
                  <a:cxn ang="0">
                    <a:pos x="12" y="20"/>
                  </a:cxn>
                  <a:cxn ang="0">
                    <a:pos x="12" y="18"/>
                  </a:cxn>
                  <a:cxn ang="0">
                    <a:pos x="2" y="0"/>
                  </a:cxn>
                  <a:cxn ang="0">
                    <a:pos x="0" y="0"/>
                  </a:cxn>
                  <a:cxn ang="0">
                    <a:pos x="10" y="20"/>
                  </a:cxn>
                  <a:cxn ang="0">
                    <a:pos x="12" y="20"/>
                  </a:cxn>
                </a:cxnLst>
                <a:rect l="txL" t="txT" r="txR" b="txB"/>
                <a:pathLst>
                  <a:path w="12" h="20">
                    <a:moveTo>
                      <a:pt x="12" y="20"/>
                    </a:moveTo>
                    <a:lnTo>
                      <a:pt x="12" y="18"/>
                    </a:lnTo>
                    <a:lnTo>
                      <a:pt x="2" y="0"/>
                    </a:lnTo>
                    <a:lnTo>
                      <a:pt x="0" y="0"/>
                    </a:lnTo>
                    <a:lnTo>
                      <a:pt x="10" y="20"/>
                    </a:lnTo>
                    <a:lnTo>
                      <a:pt x="12" y="20"/>
                    </a:lnTo>
                    <a:close/>
                  </a:path>
                </a:pathLst>
              </a:custGeom>
              <a:solidFill>
                <a:srgbClr val="676767">
                  <a:alpha val="100000"/>
                </a:srgbClr>
              </a:solidFill>
              <a:ln w="9525">
                <a:noFill/>
              </a:ln>
            </p:spPr>
            <p:txBody>
              <a:bodyPr/>
              <a:lstStyle/>
              <a:p>
                <a:endParaRPr lang="en-US"/>
              </a:p>
            </p:txBody>
          </p:sp>
          <p:sp>
            <p:nvSpPr>
              <p:cNvPr id="28843" name="Freeform 159"/>
              <p:cNvSpPr/>
              <p:nvPr/>
            </p:nvSpPr>
            <p:spPr>
              <a:xfrm>
                <a:off x="1572" y="1295"/>
                <a:ext cx="1" cy="12"/>
              </a:xfrm>
              <a:custGeom>
                <a:avLst/>
                <a:gdLst>
                  <a:gd name="txL" fmla="*/ 0 w 1"/>
                  <a:gd name="txT" fmla="*/ 0 h 12"/>
                  <a:gd name="txR" fmla="*/ 1 w 1"/>
                  <a:gd name="txB" fmla="*/ 12 h 12"/>
                </a:gdLst>
                <a:ahLst/>
                <a:cxnLst>
                  <a:cxn ang="0">
                    <a:pos x="0" y="12"/>
                  </a:cxn>
                  <a:cxn ang="0">
                    <a:pos x="0" y="12"/>
                  </a:cxn>
                  <a:cxn ang="0">
                    <a:pos x="0" y="0"/>
                  </a:cxn>
                  <a:cxn ang="0">
                    <a:pos x="0" y="0"/>
                  </a:cxn>
                  <a:cxn ang="0">
                    <a:pos x="0" y="12"/>
                  </a:cxn>
                  <a:cxn ang="0">
                    <a:pos x="0" y="12"/>
                  </a:cxn>
                </a:cxnLst>
                <a:rect l="txL" t="txT" r="txR" b="txB"/>
                <a:pathLst>
                  <a:path w="1" h="12">
                    <a:moveTo>
                      <a:pt x="0" y="12"/>
                    </a:moveTo>
                    <a:lnTo>
                      <a:pt x="0" y="12"/>
                    </a:lnTo>
                    <a:lnTo>
                      <a:pt x="0" y="0"/>
                    </a:lnTo>
                    <a:lnTo>
                      <a:pt x="0" y="12"/>
                    </a:lnTo>
                    <a:close/>
                  </a:path>
                </a:pathLst>
              </a:custGeom>
              <a:solidFill>
                <a:srgbClr val="676767">
                  <a:alpha val="100000"/>
                </a:srgbClr>
              </a:solidFill>
              <a:ln w="9525">
                <a:noFill/>
              </a:ln>
            </p:spPr>
            <p:txBody>
              <a:bodyPr/>
              <a:lstStyle/>
              <a:p>
                <a:endParaRPr lang="en-US"/>
              </a:p>
            </p:txBody>
          </p:sp>
          <p:sp>
            <p:nvSpPr>
              <p:cNvPr id="28844" name="Freeform 160"/>
              <p:cNvSpPr/>
              <p:nvPr/>
            </p:nvSpPr>
            <p:spPr>
              <a:xfrm>
                <a:off x="1516" y="1295"/>
                <a:ext cx="10" cy="20"/>
              </a:xfrm>
              <a:custGeom>
                <a:avLst/>
                <a:gdLst>
                  <a:gd name="txL" fmla="*/ 0 w 10"/>
                  <a:gd name="txT" fmla="*/ 0 h 20"/>
                  <a:gd name="txR" fmla="*/ 10 w 10"/>
                  <a:gd name="txB" fmla="*/ 20 h 20"/>
                </a:gdLst>
                <a:ahLst/>
                <a:cxnLst>
                  <a:cxn ang="0">
                    <a:pos x="0" y="20"/>
                  </a:cxn>
                  <a:cxn ang="0">
                    <a:pos x="0" y="20"/>
                  </a:cxn>
                  <a:cxn ang="0">
                    <a:pos x="10" y="0"/>
                  </a:cxn>
                  <a:cxn ang="0">
                    <a:pos x="8" y="0"/>
                  </a:cxn>
                  <a:cxn ang="0">
                    <a:pos x="0" y="18"/>
                  </a:cxn>
                  <a:cxn ang="0">
                    <a:pos x="0" y="20"/>
                  </a:cxn>
                </a:cxnLst>
                <a:rect l="txL" t="txT" r="txR" b="txB"/>
                <a:pathLst>
                  <a:path w="10" h="20">
                    <a:moveTo>
                      <a:pt x="0" y="20"/>
                    </a:moveTo>
                    <a:lnTo>
                      <a:pt x="0" y="20"/>
                    </a:lnTo>
                    <a:lnTo>
                      <a:pt x="10" y="0"/>
                    </a:lnTo>
                    <a:lnTo>
                      <a:pt x="8" y="0"/>
                    </a:lnTo>
                    <a:lnTo>
                      <a:pt x="0" y="18"/>
                    </a:lnTo>
                    <a:lnTo>
                      <a:pt x="0" y="20"/>
                    </a:lnTo>
                    <a:close/>
                  </a:path>
                </a:pathLst>
              </a:custGeom>
              <a:solidFill>
                <a:srgbClr val="676767">
                  <a:alpha val="100000"/>
                </a:srgbClr>
              </a:solidFill>
              <a:ln w="9525">
                <a:noFill/>
              </a:ln>
            </p:spPr>
            <p:txBody>
              <a:bodyPr/>
              <a:lstStyle/>
              <a:p>
                <a:endParaRPr lang="en-US"/>
              </a:p>
            </p:txBody>
          </p:sp>
          <p:sp>
            <p:nvSpPr>
              <p:cNvPr id="28845" name="Freeform 161"/>
              <p:cNvSpPr/>
              <p:nvPr/>
            </p:nvSpPr>
            <p:spPr>
              <a:xfrm>
                <a:off x="1616" y="1295"/>
                <a:ext cx="14" cy="20"/>
              </a:xfrm>
              <a:custGeom>
                <a:avLst/>
                <a:gdLst>
                  <a:gd name="txL" fmla="*/ 0 w 14"/>
                  <a:gd name="txT" fmla="*/ 0 h 20"/>
                  <a:gd name="txR" fmla="*/ 14 w 14"/>
                  <a:gd name="txB" fmla="*/ 20 h 20"/>
                </a:gdLst>
                <a:ahLst/>
                <a:cxnLst>
                  <a:cxn ang="0">
                    <a:pos x="14" y="18"/>
                  </a:cxn>
                  <a:cxn ang="0">
                    <a:pos x="14" y="18"/>
                  </a:cxn>
                  <a:cxn ang="0">
                    <a:pos x="2" y="0"/>
                  </a:cxn>
                  <a:cxn ang="0">
                    <a:pos x="0" y="0"/>
                  </a:cxn>
                  <a:cxn ang="0">
                    <a:pos x="12" y="20"/>
                  </a:cxn>
                  <a:cxn ang="0">
                    <a:pos x="14" y="18"/>
                  </a:cxn>
                </a:cxnLst>
                <a:rect l="txL" t="txT" r="txR" b="txB"/>
                <a:pathLst>
                  <a:path w="14" h="20">
                    <a:moveTo>
                      <a:pt x="14" y="18"/>
                    </a:moveTo>
                    <a:lnTo>
                      <a:pt x="14" y="18"/>
                    </a:lnTo>
                    <a:lnTo>
                      <a:pt x="2" y="0"/>
                    </a:lnTo>
                    <a:lnTo>
                      <a:pt x="0" y="0"/>
                    </a:lnTo>
                    <a:lnTo>
                      <a:pt x="12" y="20"/>
                    </a:lnTo>
                    <a:lnTo>
                      <a:pt x="14" y="18"/>
                    </a:lnTo>
                    <a:close/>
                  </a:path>
                </a:pathLst>
              </a:custGeom>
              <a:solidFill>
                <a:srgbClr val="676767">
                  <a:alpha val="100000"/>
                </a:srgbClr>
              </a:solidFill>
              <a:ln w="9525">
                <a:noFill/>
              </a:ln>
            </p:spPr>
            <p:txBody>
              <a:bodyPr/>
              <a:lstStyle/>
              <a:p>
                <a:endParaRPr lang="en-US"/>
              </a:p>
            </p:txBody>
          </p:sp>
          <p:sp>
            <p:nvSpPr>
              <p:cNvPr id="28846" name="Freeform 162"/>
              <p:cNvSpPr/>
              <p:nvPr/>
            </p:nvSpPr>
            <p:spPr>
              <a:xfrm>
                <a:off x="1554" y="1295"/>
                <a:ext cx="4" cy="12"/>
              </a:xfrm>
              <a:custGeom>
                <a:avLst/>
                <a:gdLst>
                  <a:gd name="txL" fmla="*/ 0 w 4"/>
                  <a:gd name="txT" fmla="*/ 0 h 12"/>
                  <a:gd name="txR" fmla="*/ 4 w 4"/>
                  <a:gd name="txB" fmla="*/ 12 h 12"/>
                </a:gdLst>
                <a:ahLst/>
                <a:cxnLst>
                  <a:cxn ang="0">
                    <a:pos x="0" y="12"/>
                  </a:cxn>
                  <a:cxn ang="0">
                    <a:pos x="0" y="12"/>
                  </a:cxn>
                  <a:cxn ang="0">
                    <a:pos x="4" y="0"/>
                  </a:cxn>
                  <a:cxn ang="0">
                    <a:pos x="2" y="0"/>
                  </a:cxn>
                  <a:cxn ang="0">
                    <a:pos x="0" y="12"/>
                  </a:cxn>
                  <a:cxn ang="0">
                    <a:pos x="0" y="12"/>
                  </a:cxn>
                </a:cxnLst>
                <a:rect l="txL" t="txT" r="txR" b="txB"/>
                <a:pathLst>
                  <a:path w="4" h="12">
                    <a:moveTo>
                      <a:pt x="0" y="12"/>
                    </a:moveTo>
                    <a:lnTo>
                      <a:pt x="0" y="12"/>
                    </a:lnTo>
                    <a:lnTo>
                      <a:pt x="4" y="0"/>
                    </a:lnTo>
                    <a:lnTo>
                      <a:pt x="2" y="0"/>
                    </a:lnTo>
                    <a:lnTo>
                      <a:pt x="0" y="12"/>
                    </a:lnTo>
                    <a:close/>
                  </a:path>
                </a:pathLst>
              </a:custGeom>
              <a:solidFill>
                <a:srgbClr val="676767">
                  <a:alpha val="100000"/>
                </a:srgbClr>
              </a:solidFill>
              <a:ln w="9525">
                <a:noFill/>
              </a:ln>
            </p:spPr>
            <p:txBody>
              <a:bodyPr/>
              <a:lstStyle/>
              <a:p>
                <a:endParaRPr lang="en-US"/>
              </a:p>
            </p:txBody>
          </p:sp>
          <p:sp>
            <p:nvSpPr>
              <p:cNvPr id="28847" name="Freeform 163"/>
              <p:cNvSpPr/>
              <p:nvPr/>
            </p:nvSpPr>
            <p:spPr>
              <a:xfrm>
                <a:off x="1588" y="1295"/>
                <a:ext cx="2" cy="12"/>
              </a:xfrm>
              <a:custGeom>
                <a:avLst/>
                <a:gdLst>
                  <a:gd name="txL" fmla="*/ 0 w 2"/>
                  <a:gd name="txT" fmla="*/ 0 h 12"/>
                  <a:gd name="txR" fmla="*/ 2 w 2"/>
                  <a:gd name="txB" fmla="*/ 12 h 12"/>
                </a:gdLst>
                <a:ahLst/>
                <a:cxnLst>
                  <a:cxn ang="0">
                    <a:pos x="2" y="12"/>
                  </a:cxn>
                  <a:cxn ang="0">
                    <a:pos x="2" y="12"/>
                  </a:cxn>
                  <a:cxn ang="0">
                    <a:pos x="0" y="0"/>
                  </a:cxn>
                  <a:cxn ang="0">
                    <a:pos x="0" y="0"/>
                  </a:cxn>
                  <a:cxn ang="0">
                    <a:pos x="2" y="12"/>
                  </a:cxn>
                </a:cxnLst>
                <a:rect l="txL" t="txT" r="txR" b="txB"/>
                <a:pathLst>
                  <a:path w="2" h="12">
                    <a:moveTo>
                      <a:pt x="2" y="12"/>
                    </a:moveTo>
                    <a:lnTo>
                      <a:pt x="2" y="12"/>
                    </a:lnTo>
                    <a:lnTo>
                      <a:pt x="0" y="0"/>
                    </a:lnTo>
                    <a:lnTo>
                      <a:pt x="2" y="12"/>
                    </a:lnTo>
                    <a:close/>
                  </a:path>
                </a:pathLst>
              </a:custGeom>
              <a:solidFill>
                <a:srgbClr val="676767">
                  <a:alpha val="100000"/>
                </a:srgbClr>
              </a:solidFill>
              <a:ln w="9525">
                <a:noFill/>
              </a:ln>
            </p:spPr>
            <p:txBody>
              <a:bodyPr/>
              <a:lstStyle/>
              <a:p>
                <a:endParaRPr lang="en-US"/>
              </a:p>
            </p:txBody>
          </p:sp>
          <p:sp>
            <p:nvSpPr>
              <p:cNvPr id="28848" name="Freeform 164"/>
              <p:cNvSpPr/>
              <p:nvPr/>
            </p:nvSpPr>
            <p:spPr>
              <a:xfrm>
                <a:off x="1636" y="1295"/>
                <a:ext cx="16" cy="20"/>
              </a:xfrm>
              <a:custGeom>
                <a:avLst/>
                <a:gdLst>
                  <a:gd name="txL" fmla="*/ 0 w 16"/>
                  <a:gd name="txT" fmla="*/ 0 h 20"/>
                  <a:gd name="txR" fmla="*/ 16 w 16"/>
                  <a:gd name="txB" fmla="*/ 20 h 20"/>
                </a:gdLst>
                <a:ahLst/>
                <a:cxnLst>
                  <a:cxn ang="0">
                    <a:pos x="14" y="16"/>
                  </a:cxn>
                  <a:cxn ang="0">
                    <a:pos x="16" y="18"/>
                  </a:cxn>
                  <a:cxn ang="0">
                    <a:pos x="0" y="0"/>
                  </a:cxn>
                  <a:cxn ang="0">
                    <a:pos x="0" y="0"/>
                  </a:cxn>
                  <a:cxn ang="0">
                    <a:pos x="14" y="18"/>
                  </a:cxn>
                  <a:cxn ang="0">
                    <a:pos x="14" y="20"/>
                  </a:cxn>
                  <a:cxn ang="0">
                    <a:pos x="14" y="16"/>
                  </a:cxn>
                </a:cxnLst>
                <a:rect l="txL" t="txT" r="txR" b="txB"/>
                <a:pathLst>
                  <a:path w="16" h="20">
                    <a:moveTo>
                      <a:pt x="14" y="16"/>
                    </a:moveTo>
                    <a:lnTo>
                      <a:pt x="16" y="18"/>
                    </a:lnTo>
                    <a:lnTo>
                      <a:pt x="0" y="0"/>
                    </a:lnTo>
                    <a:lnTo>
                      <a:pt x="14" y="18"/>
                    </a:lnTo>
                    <a:lnTo>
                      <a:pt x="14" y="20"/>
                    </a:lnTo>
                    <a:lnTo>
                      <a:pt x="14" y="16"/>
                    </a:lnTo>
                    <a:close/>
                  </a:path>
                </a:pathLst>
              </a:custGeom>
              <a:solidFill>
                <a:srgbClr val="676767">
                  <a:alpha val="100000"/>
                </a:srgbClr>
              </a:solidFill>
              <a:ln w="9525">
                <a:noFill/>
              </a:ln>
            </p:spPr>
            <p:txBody>
              <a:bodyPr/>
              <a:lstStyle/>
              <a:p>
                <a:endParaRPr lang="en-US"/>
              </a:p>
            </p:txBody>
          </p:sp>
          <p:sp>
            <p:nvSpPr>
              <p:cNvPr id="28849" name="Freeform 165"/>
              <p:cNvSpPr/>
              <p:nvPr/>
            </p:nvSpPr>
            <p:spPr>
              <a:xfrm>
                <a:off x="1652" y="1313"/>
                <a:ext cx="26" cy="1"/>
              </a:xfrm>
              <a:custGeom>
                <a:avLst/>
                <a:gdLst>
                  <a:gd name="txL" fmla="*/ 0 w 26"/>
                  <a:gd name="txT" fmla="*/ 0 h 1"/>
                  <a:gd name="txR" fmla="*/ 26 w 26"/>
                  <a:gd name="txB" fmla="*/ 1 h 1"/>
                </a:gdLst>
                <a:ahLst/>
                <a:cxnLst>
                  <a:cxn ang="0">
                    <a:pos x="24" y="0"/>
                  </a:cxn>
                  <a:cxn ang="0">
                    <a:pos x="26" y="0"/>
                  </a:cxn>
                  <a:cxn ang="0">
                    <a:pos x="0" y="0"/>
                  </a:cxn>
                  <a:cxn ang="0">
                    <a:pos x="0" y="0"/>
                  </a:cxn>
                  <a:cxn ang="0">
                    <a:pos x="26" y="0"/>
                  </a:cxn>
                  <a:cxn ang="0">
                    <a:pos x="26" y="0"/>
                  </a:cxn>
                  <a:cxn ang="0">
                    <a:pos x="24" y="0"/>
                  </a:cxn>
                </a:cxnLst>
                <a:rect l="txL" t="txT" r="txR" b="txB"/>
                <a:pathLst>
                  <a:path w="26" h="1">
                    <a:moveTo>
                      <a:pt x="24" y="0"/>
                    </a:moveTo>
                    <a:lnTo>
                      <a:pt x="26" y="0"/>
                    </a:lnTo>
                    <a:lnTo>
                      <a:pt x="0" y="0"/>
                    </a:lnTo>
                    <a:lnTo>
                      <a:pt x="26" y="0"/>
                    </a:lnTo>
                    <a:lnTo>
                      <a:pt x="24" y="0"/>
                    </a:lnTo>
                    <a:close/>
                  </a:path>
                </a:pathLst>
              </a:custGeom>
              <a:solidFill>
                <a:srgbClr val="676767">
                  <a:alpha val="100000"/>
                </a:srgbClr>
              </a:solidFill>
              <a:ln w="9525">
                <a:noFill/>
              </a:ln>
            </p:spPr>
            <p:txBody>
              <a:bodyPr/>
              <a:lstStyle/>
              <a:p>
                <a:endParaRPr lang="en-US"/>
              </a:p>
            </p:txBody>
          </p:sp>
          <p:sp>
            <p:nvSpPr>
              <p:cNvPr id="28850" name="Freeform 166"/>
              <p:cNvSpPr/>
              <p:nvPr/>
            </p:nvSpPr>
            <p:spPr>
              <a:xfrm>
                <a:off x="1660" y="1293"/>
                <a:ext cx="18" cy="22"/>
              </a:xfrm>
              <a:custGeom>
                <a:avLst/>
                <a:gdLst>
                  <a:gd name="txL" fmla="*/ 0 w 18"/>
                  <a:gd name="txT" fmla="*/ 0 h 22"/>
                  <a:gd name="txR" fmla="*/ 18 w 18"/>
                  <a:gd name="txB" fmla="*/ 22 h 22"/>
                </a:gdLst>
                <a:ahLst/>
                <a:cxnLst>
                  <a:cxn ang="0">
                    <a:pos x="0" y="2"/>
                  </a:cxn>
                  <a:cxn ang="0">
                    <a:pos x="0" y="2"/>
                  </a:cxn>
                  <a:cxn ang="0">
                    <a:pos x="16" y="22"/>
                  </a:cxn>
                  <a:cxn ang="0">
                    <a:pos x="18" y="20"/>
                  </a:cxn>
                  <a:cxn ang="0">
                    <a:pos x="2" y="0"/>
                  </a:cxn>
                  <a:cxn ang="0">
                    <a:pos x="0" y="0"/>
                  </a:cxn>
                  <a:cxn ang="0">
                    <a:pos x="0" y="2"/>
                  </a:cxn>
                </a:cxnLst>
                <a:rect l="txL" t="txT" r="txR" b="txB"/>
                <a:pathLst>
                  <a:path w="18" h="22">
                    <a:moveTo>
                      <a:pt x="0" y="2"/>
                    </a:moveTo>
                    <a:lnTo>
                      <a:pt x="0" y="2"/>
                    </a:lnTo>
                    <a:lnTo>
                      <a:pt x="16" y="22"/>
                    </a:lnTo>
                    <a:lnTo>
                      <a:pt x="18" y="20"/>
                    </a:lnTo>
                    <a:lnTo>
                      <a:pt x="2" y="0"/>
                    </a:lnTo>
                    <a:lnTo>
                      <a:pt x="0" y="0"/>
                    </a:lnTo>
                    <a:lnTo>
                      <a:pt x="0" y="2"/>
                    </a:lnTo>
                    <a:close/>
                  </a:path>
                </a:pathLst>
              </a:custGeom>
              <a:solidFill>
                <a:srgbClr val="676767">
                  <a:alpha val="100000"/>
                </a:srgbClr>
              </a:solidFill>
              <a:ln w="9525">
                <a:noFill/>
              </a:ln>
            </p:spPr>
            <p:txBody>
              <a:bodyPr/>
              <a:lstStyle/>
              <a:p>
                <a:endParaRPr lang="en-US"/>
              </a:p>
            </p:txBody>
          </p:sp>
          <p:sp>
            <p:nvSpPr>
              <p:cNvPr id="28851" name="Freeform 167"/>
              <p:cNvSpPr/>
              <p:nvPr/>
            </p:nvSpPr>
            <p:spPr>
              <a:xfrm>
                <a:off x="1648" y="1295"/>
                <a:ext cx="16" cy="20"/>
              </a:xfrm>
              <a:custGeom>
                <a:avLst/>
                <a:gdLst>
                  <a:gd name="txL" fmla="*/ 0 w 16"/>
                  <a:gd name="txT" fmla="*/ 0 h 20"/>
                  <a:gd name="txR" fmla="*/ 16 w 16"/>
                  <a:gd name="txB" fmla="*/ 20 h 20"/>
                </a:gdLst>
                <a:ahLst/>
                <a:cxnLst>
                  <a:cxn ang="0">
                    <a:pos x="16" y="18"/>
                  </a:cxn>
                  <a:cxn ang="0">
                    <a:pos x="16" y="18"/>
                  </a:cxn>
                  <a:cxn ang="0">
                    <a:pos x="2" y="0"/>
                  </a:cxn>
                  <a:cxn ang="0">
                    <a:pos x="0" y="0"/>
                  </a:cxn>
                  <a:cxn ang="0">
                    <a:pos x="14" y="20"/>
                  </a:cxn>
                  <a:cxn ang="0">
                    <a:pos x="16" y="18"/>
                  </a:cxn>
                </a:cxnLst>
                <a:rect l="txL" t="txT" r="txR" b="txB"/>
                <a:pathLst>
                  <a:path w="16" h="20">
                    <a:moveTo>
                      <a:pt x="16" y="18"/>
                    </a:moveTo>
                    <a:lnTo>
                      <a:pt x="16" y="18"/>
                    </a:lnTo>
                    <a:lnTo>
                      <a:pt x="2" y="0"/>
                    </a:lnTo>
                    <a:lnTo>
                      <a:pt x="0" y="0"/>
                    </a:lnTo>
                    <a:lnTo>
                      <a:pt x="14" y="20"/>
                    </a:lnTo>
                    <a:lnTo>
                      <a:pt x="16" y="18"/>
                    </a:lnTo>
                    <a:close/>
                  </a:path>
                </a:pathLst>
              </a:custGeom>
              <a:solidFill>
                <a:srgbClr val="676767">
                  <a:alpha val="100000"/>
                </a:srgbClr>
              </a:solidFill>
              <a:ln w="9525">
                <a:noFill/>
              </a:ln>
            </p:spPr>
            <p:txBody>
              <a:bodyPr/>
              <a:lstStyle/>
              <a:p>
                <a:endParaRPr lang="en-US"/>
              </a:p>
            </p:txBody>
          </p:sp>
          <p:sp>
            <p:nvSpPr>
              <p:cNvPr id="28852" name="Rectangle 168"/>
              <p:cNvSpPr/>
              <p:nvPr/>
            </p:nvSpPr>
            <p:spPr>
              <a:xfrm>
                <a:off x="1638" y="1295"/>
                <a:ext cx="24" cy="1"/>
              </a:xfrm>
              <a:prstGeom prst="rect">
                <a:avLst/>
              </a:prstGeom>
              <a:solidFill>
                <a:srgbClr val="676767"/>
              </a:solidFill>
              <a:ln w="9525">
                <a:noFill/>
              </a:ln>
            </p:spPr>
            <p:txBody>
              <a:bodyPr/>
              <a:lstStyle/>
              <a:p>
                <a:endParaRPr dirty="0">
                  <a:latin typeface="Arial" panose="020B0604020202020204" pitchFamily="34" charset="0"/>
                </a:endParaRPr>
              </a:p>
            </p:txBody>
          </p:sp>
          <p:sp>
            <p:nvSpPr>
              <p:cNvPr id="28853" name="Freeform 169"/>
              <p:cNvSpPr/>
              <p:nvPr/>
            </p:nvSpPr>
            <p:spPr>
              <a:xfrm>
                <a:off x="1642" y="1299"/>
                <a:ext cx="24" cy="2"/>
              </a:xfrm>
              <a:custGeom>
                <a:avLst/>
                <a:gdLst>
                  <a:gd name="txL" fmla="*/ 0 w 24"/>
                  <a:gd name="txT" fmla="*/ 0 h 2"/>
                  <a:gd name="txR" fmla="*/ 24 w 24"/>
                  <a:gd name="txB" fmla="*/ 2 h 2"/>
                </a:gdLst>
                <a:ahLst/>
                <a:cxnLst>
                  <a:cxn ang="0">
                    <a:pos x="24" y="0"/>
                  </a:cxn>
                  <a:cxn ang="0">
                    <a:pos x="24" y="0"/>
                  </a:cxn>
                  <a:cxn ang="0">
                    <a:pos x="0" y="0"/>
                  </a:cxn>
                  <a:cxn ang="0">
                    <a:pos x="0" y="2"/>
                  </a:cxn>
                  <a:cxn ang="0">
                    <a:pos x="24" y="2"/>
                  </a:cxn>
                  <a:cxn ang="0">
                    <a:pos x="24" y="0"/>
                  </a:cxn>
                </a:cxnLst>
                <a:rect l="txL" t="txT" r="txR" b="txB"/>
                <a:pathLst>
                  <a:path w="24" h="2">
                    <a:moveTo>
                      <a:pt x="24" y="0"/>
                    </a:moveTo>
                    <a:lnTo>
                      <a:pt x="24" y="0"/>
                    </a:lnTo>
                    <a:lnTo>
                      <a:pt x="0" y="0"/>
                    </a:lnTo>
                    <a:lnTo>
                      <a:pt x="0" y="2"/>
                    </a:lnTo>
                    <a:lnTo>
                      <a:pt x="24" y="2"/>
                    </a:lnTo>
                    <a:lnTo>
                      <a:pt x="24" y="0"/>
                    </a:lnTo>
                    <a:close/>
                  </a:path>
                </a:pathLst>
              </a:custGeom>
              <a:solidFill>
                <a:srgbClr val="676767">
                  <a:alpha val="100000"/>
                </a:srgbClr>
              </a:solidFill>
              <a:ln w="9525">
                <a:noFill/>
              </a:ln>
            </p:spPr>
            <p:txBody>
              <a:bodyPr/>
              <a:lstStyle/>
              <a:p>
                <a:endParaRPr lang="en-US"/>
              </a:p>
            </p:txBody>
          </p:sp>
          <p:sp>
            <p:nvSpPr>
              <p:cNvPr id="28854" name="Rectangle 170"/>
              <p:cNvSpPr/>
              <p:nvPr/>
            </p:nvSpPr>
            <p:spPr>
              <a:xfrm>
                <a:off x="1644" y="1661"/>
                <a:ext cx="26" cy="1"/>
              </a:xfrm>
              <a:prstGeom prst="rect">
                <a:avLst/>
              </a:prstGeom>
              <a:solidFill>
                <a:srgbClr val="676767"/>
              </a:solidFill>
              <a:ln w="9525">
                <a:noFill/>
              </a:ln>
            </p:spPr>
            <p:txBody>
              <a:bodyPr/>
              <a:lstStyle/>
              <a:p>
                <a:endParaRPr dirty="0">
                  <a:latin typeface="Arial" panose="020B0604020202020204" pitchFamily="34" charset="0"/>
                </a:endParaRPr>
              </a:p>
            </p:txBody>
          </p:sp>
          <p:sp>
            <p:nvSpPr>
              <p:cNvPr id="28855" name="Freeform 171"/>
              <p:cNvSpPr/>
              <p:nvPr/>
            </p:nvSpPr>
            <p:spPr>
              <a:xfrm>
                <a:off x="1648" y="1307"/>
                <a:ext cx="26" cy="2"/>
              </a:xfrm>
              <a:custGeom>
                <a:avLst/>
                <a:gdLst>
                  <a:gd name="txL" fmla="*/ 0 w 26"/>
                  <a:gd name="txT" fmla="*/ 0 h 2"/>
                  <a:gd name="txR" fmla="*/ 26 w 26"/>
                  <a:gd name="txB" fmla="*/ 2 h 2"/>
                </a:gdLst>
                <a:ahLst/>
                <a:cxnLst>
                  <a:cxn ang="0">
                    <a:pos x="26" y="0"/>
                  </a:cxn>
                  <a:cxn ang="0">
                    <a:pos x="26" y="0"/>
                  </a:cxn>
                  <a:cxn ang="0">
                    <a:pos x="0" y="0"/>
                  </a:cxn>
                  <a:cxn ang="0">
                    <a:pos x="0" y="2"/>
                  </a:cxn>
                  <a:cxn ang="0">
                    <a:pos x="26" y="2"/>
                  </a:cxn>
                  <a:cxn ang="0">
                    <a:pos x="26" y="0"/>
                  </a:cxn>
                </a:cxnLst>
                <a:rect l="txL" t="txT" r="txR" b="txB"/>
                <a:pathLst>
                  <a:path w="26" h="2">
                    <a:moveTo>
                      <a:pt x="26" y="0"/>
                    </a:moveTo>
                    <a:lnTo>
                      <a:pt x="26" y="0"/>
                    </a:lnTo>
                    <a:lnTo>
                      <a:pt x="0" y="0"/>
                    </a:lnTo>
                    <a:lnTo>
                      <a:pt x="0" y="2"/>
                    </a:lnTo>
                    <a:lnTo>
                      <a:pt x="26" y="2"/>
                    </a:lnTo>
                    <a:lnTo>
                      <a:pt x="26" y="0"/>
                    </a:lnTo>
                    <a:close/>
                  </a:path>
                </a:pathLst>
              </a:custGeom>
              <a:solidFill>
                <a:srgbClr val="676767">
                  <a:alpha val="100000"/>
                </a:srgbClr>
              </a:solidFill>
              <a:ln w="9525">
                <a:noFill/>
              </a:ln>
            </p:spPr>
            <p:txBody>
              <a:bodyPr/>
              <a:lstStyle/>
              <a:p>
                <a:endParaRPr lang="en-US"/>
              </a:p>
            </p:txBody>
          </p:sp>
          <p:sp>
            <p:nvSpPr>
              <p:cNvPr id="28856" name="Freeform 172"/>
              <p:cNvSpPr/>
              <p:nvPr/>
            </p:nvSpPr>
            <p:spPr>
              <a:xfrm>
                <a:off x="1494" y="1295"/>
                <a:ext cx="14" cy="20"/>
              </a:xfrm>
              <a:custGeom>
                <a:avLst/>
                <a:gdLst>
                  <a:gd name="txL" fmla="*/ 0 w 14"/>
                  <a:gd name="txT" fmla="*/ 0 h 20"/>
                  <a:gd name="txR" fmla="*/ 14 w 14"/>
                  <a:gd name="txB" fmla="*/ 20 h 20"/>
                </a:gdLst>
                <a:ahLst/>
                <a:cxnLst>
                  <a:cxn ang="0">
                    <a:pos x="0" y="20"/>
                  </a:cxn>
                  <a:cxn ang="0">
                    <a:pos x="0" y="18"/>
                  </a:cxn>
                  <a:cxn ang="0">
                    <a:pos x="14" y="0"/>
                  </a:cxn>
                  <a:cxn ang="0">
                    <a:pos x="12" y="0"/>
                  </a:cxn>
                  <a:cxn ang="0">
                    <a:pos x="0" y="18"/>
                  </a:cxn>
                  <a:cxn ang="0">
                    <a:pos x="0" y="16"/>
                  </a:cxn>
                  <a:cxn ang="0">
                    <a:pos x="0" y="20"/>
                  </a:cxn>
                </a:cxnLst>
                <a:rect l="txL" t="txT" r="txR" b="txB"/>
                <a:pathLst>
                  <a:path w="14" h="20">
                    <a:moveTo>
                      <a:pt x="0" y="20"/>
                    </a:moveTo>
                    <a:lnTo>
                      <a:pt x="0" y="18"/>
                    </a:lnTo>
                    <a:lnTo>
                      <a:pt x="14" y="0"/>
                    </a:lnTo>
                    <a:lnTo>
                      <a:pt x="12" y="0"/>
                    </a:lnTo>
                    <a:lnTo>
                      <a:pt x="0" y="18"/>
                    </a:lnTo>
                    <a:lnTo>
                      <a:pt x="0" y="16"/>
                    </a:lnTo>
                    <a:lnTo>
                      <a:pt x="0" y="20"/>
                    </a:lnTo>
                    <a:close/>
                  </a:path>
                </a:pathLst>
              </a:custGeom>
              <a:solidFill>
                <a:srgbClr val="676767">
                  <a:alpha val="100000"/>
                </a:srgbClr>
              </a:solidFill>
              <a:ln w="9525">
                <a:noFill/>
              </a:ln>
            </p:spPr>
            <p:txBody>
              <a:bodyPr/>
              <a:lstStyle/>
              <a:p>
                <a:endParaRPr lang="en-US"/>
              </a:p>
            </p:txBody>
          </p:sp>
          <p:sp>
            <p:nvSpPr>
              <p:cNvPr id="28857" name="Freeform 173"/>
              <p:cNvSpPr/>
              <p:nvPr/>
            </p:nvSpPr>
            <p:spPr>
              <a:xfrm>
                <a:off x="1476" y="1313"/>
                <a:ext cx="16" cy="1"/>
              </a:xfrm>
              <a:custGeom>
                <a:avLst/>
                <a:gdLst>
                  <a:gd name="txL" fmla="*/ 0 w 16"/>
                  <a:gd name="txT" fmla="*/ 0 h 1"/>
                  <a:gd name="txR" fmla="*/ 16 w 16"/>
                  <a:gd name="txB" fmla="*/ 1 h 1"/>
                </a:gdLst>
                <a:ahLst/>
                <a:cxnLst>
                  <a:cxn ang="0">
                    <a:pos x="0" y="0"/>
                  </a:cxn>
                  <a:cxn ang="0">
                    <a:pos x="0" y="0"/>
                  </a:cxn>
                  <a:cxn ang="0">
                    <a:pos x="16" y="0"/>
                  </a:cxn>
                  <a:cxn ang="0">
                    <a:pos x="16" y="0"/>
                  </a:cxn>
                  <a:cxn ang="0">
                    <a:pos x="0" y="0"/>
                  </a:cxn>
                  <a:cxn ang="0">
                    <a:pos x="0" y="0"/>
                  </a:cxn>
                  <a:cxn ang="0">
                    <a:pos x="0" y="0"/>
                  </a:cxn>
                </a:cxnLst>
                <a:rect l="txL" t="txT" r="txR" b="txB"/>
                <a:pathLst>
                  <a:path w="16" h="1">
                    <a:moveTo>
                      <a:pt x="0" y="0"/>
                    </a:moveTo>
                    <a:lnTo>
                      <a:pt x="0" y="0"/>
                    </a:lnTo>
                    <a:lnTo>
                      <a:pt x="16" y="0"/>
                    </a:lnTo>
                    <a:lnTo>
                      <a:pt x="0" y="0"/>
                    </a:lnTo>
                    <a:close/>
                  </a:path>
                </a:pathLst>
              </a:custGeom>
              <a:solidFill>
                <a:srgbClr val="676767">
                  <a:alpha val="100000"/>
                </a:srgbClr>
              </a:solidFill>
              <a:ln w="9525">
                <a:noFill/>
              </a:ln>
            </p:spPr>
            <p:txBody>
              <a:bodyPr/>
              <a:lstStyle/>
              <a:p>
                <a:endParaRPr lang="en-US"/>
              </a:p>
            </p:txBody>
          </p:sp>
          <p:sp>
            <p:nvSpPr>
              <p:cNvPr id="28858" name="Freeform 174"/>
              <p:cNvSpPr/>
              <p:nvPr/>
            </p:nvSpPr>
            <p:spPr>
              <a:xfrm>
                <a:off x="1476" y="1293"/>
                <a:ext cx="18" cy="22"/>
              </a:xfrm>
              <a:custGeom>
                <a:avLst/>
                <a:gdLst>
                  <a:gd name="txL" fmla="*/ 0 w 18"/>
                  <a:gd name="txT" fmla="*/ 0 h 22"/>
                  <a:gd name="txR" fmla="*/ 18 w 18"/>
                  <a:gd name="txB" fmla="*/ 22 h 22"/>
                </a:gdLst>
                <a:ahLst/>
                <a:cxnLst>
                  <a:cxn ang="0">
                    <a:pos x="16" y="0"/>
                  </a:cxn>
                  <a:cxn ang="0">
                    <a:pos x="16" y="0"/>
                  </a:cxn>
                  <a:cxn ang="0">
                    <a:pos x="0" y="20"/>
                  </a:cxn>
                  <a:cxn ang="0">
                    <a:pos x="0" y="22"/>
                  </a:cxn>
                  <a:cxn ang="0">
                    <a:pos x="18" y="2"/>
                  </a:cxn>
                  <a:cxn ang="0">
                    <a:pos x="16" y="2"/>
                  </a:cxn>
                  <a:cxn ang="0">
                    <a:pos x="16" y="0"/>
                  </a:cxn>
                </a:cxnLst>
                <a:rect l="txL" t="txT" r="txR" b="txB"/>
                <a:pathLst>
                  <a:path w="18" h="22">
                    <a:moveTo>
                      <a:pt x="16" y="0"/>
                    </a:moveTo>
                    <a:lnTo>
                      <a:pt x="16" y="0"/>
                    </a:lnTo>
                    <a:lnTo>
                      <a:pt x="0" y="20"/>
                    </a:lnTo>
                    <a:lnTo>
                      <a:pt x="0" y="22"/>
                    </a:lnTo>
                    <a:lnTo>
                      <a:pt x="18" y="2"/>
                    </a:lnTo>
                    <a:lnTo>
                      <a:pt x="16" y="2"/>
                    </a:lnTo>
                    <a:lnTo>
                      <a:pt x="16" y="0"/>
                    </a:lnTo>
                    <a:close/>
                  </a:path>
                </a:pathLst>
              </a:custGeom>
              <a:solidFill>
                <a:srgbClr val="676767">
                  <a:alpha val="100000"/>
                </a:srgbClr>
              </a:solidFill>
              <a:ln w="9525">
                <a:noFill/>
              </a:ln>
            </p:spPr>
            <p:txBody>
              <a:bodyPr/>
              <a:lstStyle/>
              <a:p>
                <a:endParaRPr lang="en-US"/>
              </a:p>
            </p:txBody>
          </p:sp>
          <p:sp>
            <p:nvSpPr>
              <p:cNvPr id="28859" name="Freeform 175"/>
              <p:cNvSpPr/>
              <p:nvPr/>
            </p:nvSpPr>
            <p:spPr>
              <a:xfrm>
                <a:off x="1484" y="1295"/>
                <a:ext cx="18" cy="20"/>
              </a:xfrm>
              <a:custGeom>
                <a:avLst/>
                <a:gdLst>
                  <a:gd name="txL" fmla="*/ 0 w 18"/>
                  <a:gd name="txT" fmla="*/ 0 h 20"/>
                  <a:gd name="txR" fmla="*/ 18 w 18"/>
                  <a:gd name="txB" fmla="*/ 20 h 20"/>
                </a:gdLst>
                <a:ahLst/>
                <a:cxnLst>
                  <a:cxn ang="0">
                    <a:pos x="0" y="18"/>
                  </a:cxn>
                  <a:cxn ang="0">
                    <a:pos x="2" y="20"/>
                  </a:cxn>
                  <a:cxn ang="0">
                    <a:pos x="18" y="0"/>
                  </a:cxn>
                  <a:cxn ang="0">
                    <a:pos x="16" y="0"/>
                  </a:cxn>
                  <a:cxn ang="0">
                    <a:pos x="0" y="18"/>
                  </a:cxn>
                  <a:cxn ang="0">
                    <a:pos x="0" y="18"/>
                  </a:cxn>
                </a:cxnLst>
                <a:rect l="txL" t="txT" r="txR" b="txB"/>
                <a:pathLst>
                  <a:path w="18" h="20">
                    <a:moveTo>
                      <a:pt x="0" y="18"/>
                    </a:moveTo>
                    <a:lnTo>
                      <a:pt x="2" y="20"/>
                    </a:lnTo>
                    <a:lnTo>
                      <a:pt x="18" y="0"/>
                    </a:lnTo>
                    <a:lnTo>
                      <a:pt x="16" y="0"/>
                    </a:lnTo>
                    <a:lnTo>
                      <a:pt x="0" y="18"/>
                    </a:lnTo>
                    <a:close/>
                  </a:path>
                </a:pathLst>
              </a:custGeom>
              <a:solidFill>
                <a:srgbClr val="676767">
                  <a:alpha val="100000"/>
                </a:srgbClr>
              </a:solidFill>
              <a:ln w="9525">
                <a:noFill/>
              </a:ln>
            </p:spPr>
            <p:txBody>
              <a:bodyPr/>
              <a:lstStyle/>
              <a:p>
                <a:endParaRPr lang="en-US"/>
              </a:p>
            </p:txBody>
          </p:sp>
          <p:sp>
            <p:nvSpPr>
              <p:cNvPr id="28860" name="Freeform 176"/>
              <p:cNvSpPr/>
              <p:nvPr/>
            </p:nvSpPr>
            <p:spPr>
              <a:xfrm>
                <a:off x="1486" y="1299"/>
                <a:ext cx="16" cy="2"/>
              </a:xfrm>
              <a:custGeom>
                <a:avLst/>
                <a:gdLst>
                  <a:gd name="txL" fmla="*/ 0 w 16"/>
                  <a:gd name="txT" fmla="*/ 0 h 2"/>
                  <a:gd name="txR" fmla="*/ 16 w 16"/>
                  <a:gd name="txB" fmla="*/ 2 h 2"/>
                </a:gdLst>
                <a:ahLst/>
                <a:cxnLst>
                  <a:cxn ang="0">
                    <a:pos x="16" y="0"/>
                  </a:cxn>
                  <a:cxn ang="0">
                    <a:pos x="16" y="0"/>
                  </a:cxn>
                  <a:cxn ang="0">
                    <a:pos x="0" y="0"/>
                  </a:cxn>
                  <a:cxn ang="0">
                    <a:pos x="0" y="2"/>
                  </a:cxn>
                  <a:cxn ang="0">
                    <a:pos x="16" y="2"/>
                  </a:cxn>
                  <a:cxn ang="0">
                    <a:pos x="16" y="0"/>
                  </a:cxn>
                </a:cxnLst>
                <a:rect l="txL" t="txT" r="txR" b="txB"/>
                <a:pathLst>
                  <a:path w="16" h="2">
                    <a:moveTo>
                      <a:pt x="16" y="0"/>
                    </a:moveTo>
                    <a:lnTo>
                      <a:pt x="16" y="0"/>
                    </a:lnTo>
                    <a:lnTo>
                      <a:pt x="0" y="0"/>
                    </a:lnTo>
                    <a:lnTo>
                      <a:pt x="0" y="2"/>
                    </a:lnTo>
                    <a:lnTo>
                      <a:pt x="16" y="2"/>
                    </a:lnTo>
                    <a:lnTo>
                      <a:pt x="16" y="0"/>
                    </a:lnTo>
                    <a:close/>
                  </a:path>
                </a:pathLst>
              </a:custGeom>
              <a:solidFill>
                <a:srgbClr val="676767">
                  <a:alpha val="100000"/>
                </a:srgbClr>
              </a:solidFill>
              <a:ln w="9525">
                <a:noFill/>
              </a:ln>
            </p:spPr>
            <p:txBody>
              <a:bodyPr/>
              <a:lstStyle/>
              <a:p>
                <a:endParaRPr lang="en-US"/>
              </a:p>
            </p:txBody>
          </p:sp>
          <p:sp>
            <p:nvSpPr>
              <p:cNvPr id="28861" name="Freeform 177"/>
              <p:cNvSpPr/>
              <p:nvPr/>
            </p:nvSpPr>
            <p:spPr>
              <a:xfrm>
                <a:off x="1484" y="1303"/>
                <a:ext cx="14" cy="2"/>
              </a:xfrm>
              <a:custGeom>
                <a:avLst/>
                <a:gdLst>
                  <a:gd name="txL" fmla="*/ 0 w 14"/>
                  <a:gd name="txT" fmla="*/ 0 h 2"/>
                  <a:gd name="txR" fmla="*/ 14 w 14"/>
                  <a:gd name="txB" fmla="*/ 2 h 2"/>
                </a:gdLst>
                <a:ahLst/>
                <a:cxnLst>
                  <a:cxn ang="0">
                    <a:pos x="14" y="0"/>
                  </a:cxn>
                  <a:cxn ang="0">
                    <a:pos x="14" y="0"/>
                  </a:cxn>
                  <a:cxn ang="0">
                    <a:pos x="0" y="0"/>
                  </a:cxn>
                  <a:cxn ang="0">
                    <a:pos x="0" y="2"/>
                  </a:cxn>
                  <a:cxn ang="0">
                    <a:pos x="14" y="2"/>
                  </a:cxn>
                  <a:cxn ang="0">
                    <a:pos x="14" y="0"/>
                  </a:cxn>
                </a:cxnLst>
                <a:rect l="txL" t="txT" r="txR" b="txB"/>
                <a:pathLst>
                  <a:path w="14" h="2">
                    <a:moveTo>
                      <a:pt x="14" y="0"/>
                    </a:moveTo>
                    <a:lnTo>
                      <a:pt x="14" y="0"/>
                    </a:lnTo>
                    <a:lnTo>
                      <a:pt x="0" y="0"/>
                    </a:lnTo>
                    <a:lnTo>
                      <a:pt x="0" y="2"/>
                    </a:lnTo>
                    <a:lnTo>
                      <a:pt x="14" y="2"/>
                    </a:lnTo>
                    <a:lnTo>
                      <a:pt x="14" y="0"/>
                    </a:lnTo>
                    <a:close/>
                  </a:path>
                </a:pathLst>
              </a:custGeom>
              <a:solidFill>
                <a:srgbClr val="676767">
                  <a:alpha val="100000"/>
                </a:srgbClr>
              </a:solidFill>
              <a:ln w="9525">
                <a:noFill/>
              </a:ln>
            </p:spPr>
            <p:txBody>
              <a:bodyPr/>
              <a:lstStyle/>
              <a:p>
                <a:endParaRPr lang="en-US"/>
              </a:p>
            </p:txBody>
          </p:sp>
          <p:sp>
            <p:nvSpPr>
              <p:cNvPr id="28862" name="Freeform 178"/>
              <p:cNvSpPr/>
              <p:nvPr/>
            </p:nvSpPr>
            <p:spPr>
              <a:xfrm>
                <a:off x="1482" y="1307"/>
                <a:ext cx="16" cy="2"/>
              </a:xfrm>
              <a:custGeom>
                <a:avLst/>
                <a:gdLst>
                  <a:gd name="txL" fmla="*/ 0 w 16"/>
                  <a:gd name="txT" fmla="*/ 0 h 2"/>
                  <a:gd name="txR" fmla="*/ 16 w 16"/>
                  <a:gd name="txB" fmla="*/ 2 h 2"/>
                </a:gdLst>
                <a:ahLst/>
                <a:cxnLst>
                  <a:cxn ang="0">
                    <a:pos x="16" y="0"/>
                  </a:cxn>
                  <a:cxn ang="0">
                    <a:pos x="16" y="0"/>
                  </a:cxn>
                  <a:cxn ang="0">
                    <a:pos x="0" y="0"/>
                  </a:cxn>
                  <a:cxn ang="0">
                    <a:pos x="0" y="2"/>
                  </a:cxn>
                  <a:cxn ang="0">
                    <a:pos x="16" y="2"/>
                  </a:cxn>
                  <a:cxn ang="0">
                    <a:pos x="16" y="0"/>
                  </a:cxn>
                </a:cxnLst>
                <a:rect l="txL" t="txT" r="txR" b="txB"/>
                <a:pathLst>
                  <a:path w="16" h="2">
                    <a:moveTo>
                      <a:pt x="16" y="0"/>
                    </a:moveTo>
                    <a:lnTo>
                      <a:pt x="16" y="0"/>
                    </a:lnTo>
                    <a:lnTo>
                      <a:pt x="0" y="0"/>
                    </a:lnTo>
                    <a:lnTo>
                      <a:pt x="0" y="2"/>
                    </a:lnTo>
                    <a:lnTo>
                      <a:pt x="16" y="2"/>
                    </a:lnTo>
                    <a:lnTo>
                      <a:pt x="16" y="0"/>
                    </a:lnTo>
                    <a:close/>
                  </a:path>
                </a:pathLst>
              </a:custGeom>
              <a:solidFill>
                <a:srgbClr val="676767">
                  <a:alpha val="100000"/>
                </a:srgbClr>
              </a:solidFill>
              <a:ln w="9525">
                <a:noFill/>
              </a:ln>
            </p:spPr>
            <p:txBody>
              <a:bodyPr/>
              <a:lstStyle/>
              <a:p>
                <a:endParaRPr lang="en-US"/>
              </a:p>
            </p:txBody>
          </p:sp>
          <p:sp>
            <p:nvSpPr>
              <p:cNvPr id="28863" name="Rectangle 179"/>
              <p:cNvSpPr/>
              <p:nvPr/>
            </p:nvSpPr>
            <p:spPr>
              <a:xfrm>
                <a:off x="1494" y="1295"/>
                <a:ext cx="14" cy="1"/>
              </a:xfrm>
              <a:prstGeom prst="rect">
                <a:avLst/>
              </a:prstGeom>
              <a:solidFill>
                <a:srgbClr val="676767"/>
              </a:solidFill>
              <a:ln w="9525">
                <a:noFill/>
              </a:ln>
            </p:spPr>
            <p:txBody>
              <a:bodyPr/>
              <a:lstStyle/>
              <a:p>
                <a:endParaRPr dirty="0">
                  <a:latin typeface="Arial" panose="020B0604020202020204" pitchFamily="34" charset="0"/>
                </a:endParaRPr>
              </a:p>
            </p:txBody>
          </p:sp>
          <p:sp>
            <p:nvSpPr>
              <p:cNvPr id="28864" name="Rectangle 180"/>
              <p:cNvSpPr/>
              <p:nvPr/>
            </p:nvSpPr>
            <p:spPr>
              <a:xfrm>
                <a:off x="1554" y="1117"/>
                <a:ext cx="16" cy="24"/>
              </a:xfrm>
              <a:prstGeom prst="rect">
                <a:avLst/>
              </a:prstGeom>
              <a:solidFill>
                <a:srgbClr val="AD6900"/>
              </a:solidFill>
              <a:ln w="9525">
                <a:noFill/>
              </a:ln>
            </p:spPr>
            <p:txBody>
              <a:bodyPr/>
              <a:lstStyle/>
              <a:p>
                <a:endParaRPr dirty="0">
                  <a:latin typeface="Arial" panose="020B0604020202020204" pitchFamily="34" charset="0"/>
                </a:endParaRPr>
              </a:p>
            </p:txBody>
          </p:sp>
          <p:sp>
            <p:nvSpPr>
              <p:cNvPr id="28865" name="Rectangle 181"/>
              <p:cNvSpPr/>
              <p:nvPr/>
            </p:nvSpPr>
            <p:spPr>
              <a:xfrm>
                <a:off x="1384" y="1117"/>
                <a:ext cx="20" cy="24"/>
              </a:xfrm>
              <a:prstGeom prst="rect">
                <a:avLst/>
              </a:prstGeom>
              <a:solidFill>
                <a:srgbClr val="AD6900"/>
              </a:solidFill>
              <a:ln w="9525">
                <a:noFill/>
              </a:ln>
            </p:spPr>
            <p:txBody>
              <a:bodyPr/>
              <a:lstStyle/>
              <a:p>
                <a:endParaRPr dirty="0">
                  <a:latin typeface="Arial" panose="020B0604020202020204" pitchFamily="34" charset="0"/>
                </a:endParaRPr>
              </a:p>
            </p:txBody>
          </p:sp>
          <p:sp>
            <p:nvSpPr>
              <p:cNvPr id="28866" name="Rectangle 182"/>
              <p:cNvSpPr/>
              <p:nvPr/>
            </p:nvSpPr>
            <p:spPr>
              <a:xfrm>
                <a:off x="1720" y="1117"/>
                <a:ext cx="20" cy="24"/>
              </a:xfrm>
              <a:prstGeom prst="rect">
                <a:avLst/>
              </a:prstGeom>
              <a:solidFill>
                <a:srgbClr val="AD6900"/>
              </a:solidFill>
              <a:ln w="9525">
                <a:noFill/>
              </a:ln>
            </p:spPr>
            <p:txBody>
              <a:bodyPr/>
              <a:lstStyle/>
              <a:p>
                <a:endParaRPr dirty="0">
                  <a:latin typeface="Arial" panose="020B0604020202020204" pitchFamily="34" charset="0"/>
                </a:endParaRPr>
              </a:p>
            </p:txBody>
          </p:sp>
          <p:sp>
            <p:nvSpPr>
              <p:cNvPr id="28867" name="Freeform 183"/>
              <p:cNvSpPr/>
              <p:nvPr/>
            </p:nvSpPr>
            <p:spPr>
              <a:xfrm>
                <a:off x="1740" y="1099"/>
                <a:ext cx="12" cy="42"/>
              </a:xfrm>
              <a:custGeom>
                <a:avLst/>
                <a:gdLst>
                  <a:gd name="txL" fmla="*/ 0 w 12"/>
                  <a:gd name="txT" fmla="*/ 0 h 42"/>
                  <a:gd name="txR" fmla="*/ 12 w 12"/>
                  <a:gd name="txB" fmla="*/ 42 h 42"/>
                </a:gdLst>
                <a:ahLst/>
                <a:cxnLst>
                  <a:cxn ang="0">
                    <a:pos x="0" y="42"/>
                  </a:cxn>
                  <a:cxn ang="0">
                    <a:pos x="12" y="30"/>
                  </a:cxn>
                  <a:cxn ang="0">
                    <a:pos x="12" y="0"/>
                  </a:cxn>
                  <a:cxn ang="0">
                    <a:pos x="0" y="10"/>
                  </a:cxn>
                  <a:cxn ang="0">
                    <a:pos x="0" y="42"/>
                  </a:cxn>
                </a:cxnLst>
                <a:rect l="txL" t="txT" r="txR" b="txB"/>
                <a:pathLst>
                  <a:path w="12" h="42">
                    <a:moveTo>
                      <a:pt x="0" y="42"/>
                    </a:moveTo>
                    <a:lnTo>
                      <a:pt x="12" y="30"/>
                    </a:lnTo>
                    <a:lnTo>
                      <a:pt x="12" y="0"/>
                    </a:lnTo>
                    <a:lnTo>
                      <a:pt x="0" y="10"/>
                    </a:lnTo>
                    <a:lnTo>
                      <a:pt x="0" y="42"/>
                    </a:lnTo>
                    <a:close/>
                  </a:path>
                </a:pathLst>
              </a:custGeom>
              <a:solidFill>
                <a:srgbClr val="714400">
                  <a:alpha val="100000"/>
                </a:srgbClr>
              </a:solidFill>
              <a:ln w="9525">
                <a:noFill/>
              </a:ln>
            </p:spPr>
            <p:txBody>
              <a:bodyPr/>
              <a:lstStyle/>
              <a:p>
                <a:endParaRPr lang="en-US"/>
              </a:p>
            </p:txBody>
          </p:sp>
          <p:sp>
            <p:nvSpPr>
              <p:cNvPr id="28868" name="Freeform 184"/>
              <p:cNvSpPr/>
              <p:nvPr/>
            </p:nvSpPr>
            <p:spPr>
              <a:xfrm>
                <a:off x="1570" y="1099"/>
                <a:ext cx="12" cy="42"/>
              </a:xfrm>
              <a:custGeom>
                <a:avLst/>
                <a:gdLst>
                  <a:gd name="txL" fmla="*/ 0 w 12"/>
                  <a:gd name="txT" fmla="*/ 0 h 42"/>
                  <a:gd name="txR" fmla="*/ 12 w 12"/>
                  <a:gd name="txB" fmla="*/ 42 h 42"/>
                </a:gdLst>
                <a:ahLst/>
                <a:cxnLst>
                  <a:cxn ang="0">
                    <a:pos x="0" y="42"/>
                  </a:cxn>
                  <a:cxn ang="0">
                    <a:pos x="12" y="30"/>
                  </a:cxn>
                  <a:cxn ang="0">
                    <a:pos x="12" y="0"/>
                  </a:cxn>
                  <a:cxn ang="0">
                    <a:pos x="0" y="10"/>
                  </a:cxn>
                  <a:cxn ang="0">
                    <a:pos x="0" y="42"/>
                  </a:cxn>
                </a:cxnLst>
                <a:rect l="txL" t="txT" r="txR" b="txB"/>
                <a:pathLst>
                  <a:path w="12" h="42">
                    <a:moveTo>
                      <a:pt x="0" y="42"/>
                    </a:moveTo>
                    <a:lnTo>
                      <a:pt x="12" y="30"/>
                    </a:lnTo>
                    <a:lnTo>
                      <a:pt x="12" y="0"/>
                    </a:lnTo>
                    <a:lnTo>
                      <a:pt x="0" y="10"/>
                    </a:lnTo>
                    <a:lnTo>
                      <a:pt x="0" y="42"/>
                    </a:lnTo>
                    <a:close/>
                  </a:path>
                </a:pathLst>
              </a:custGeom>
              <a:solidFill>
                <a:srgbClr val="714400">
                  <a:alpha val="100000"/>
                </a:srgbClr>
              </a:solidFill>
              <a:ln w="9525">
                <a:noFill/>
              </a:ln>
            </p:spPr>
            <p:txBody>
              <a:bodyPr/>
              <a:lstStyle/>
              <a:p>
                <a:endParaRPr lang="en-US"/>
              </a:p>
            </p:txBody>
          </p:sp>
          <p:sp>
            <p:nvSpPr>
              <p:cNvPr id="28869" name="Freeform 185"/>
              <p:cNvSpPr/>
              <p:nvPr/>
            </p:nvSpPr>
            <p:spPr>
              <a:xfrm>
                <a:off x="1404" y="1099"/>
                <a:ext cx="12" cy="42"/>
              </a:xfrm>
              <a:custGeom>
                <a:avLst/>
                <a:gdLst>
                  <a:gd name="txL" fmla="*/ 0 w 12"/>
                  <a:gd name="txT" fmla="*/ 0 h 42"/>
                  <a:gd name="txR" fmla="*/ 12 w 12"/>
                  <a:gd name="txB" fmla="*/ 42 h 42"/>
                </a:gdLst>
                <a:ahLst/>
                <a:cxnLst>
                  <a:cxn ang="0">
                    <a:pos x="0" y="42"/>
                  </a:cxn>
                  <a:cxn ang="0">
                    <a:pos x="12" y="30"/>
                  </a:cxn>
                  <a:cxn ang="0">
                    <a:pos x="12" y="0"/>
                  </a:cxn>
                  <a:cxn ang="0">
                    <a:pos x="0" y="10"/>
                  </a:cxn>
                  <a:cxn ang="0">
                    <a:pos x="0" y="42"/>
                  </a:cxn>
                </a:cxnLst>
                <a:rect l="txL" t="txT" r="txR" b="txB"/>
                <a:pathLst>
                  <a:path w="12" h="42">
                    <a:moveTo>
                      <a:pt x="0" y="42"/>
                    </a:moveTo>
                    <a:lnTo>
                      <a:pt x="12" y="30"/>
                    </a:lnTo>
                    <a:lnTo>
                      <a:pt x="12" y="0"/>
                    </a:lnTo>
                    <a:lnTo>
                      <a:pt x="0" y="10"/>
                    </a:lnTo>
                    <a:lnTo>
                      <a:pt x="0" y="42"/>
                    </a:lnTo>
                    <a:close/>
                  </a:path>
                </a:pathLst>
              </a:custGeom>
              <a:solidFill>
                <a:srgbClr val="714400">
                  <a:alpha val="100000"/>
                </a:srgbClr>
              </a:solidFill>
              <a:ln w="9525">
                <a:noFill/>
              </a:ln>
            </p:spPr>
            <p:txBody>
              <a:bodyPr/>
              <a:lstStyle/>
              <a:p>
                <a:endParaRPr lang="en-US"/>
              </a:p>
            </p:txBody>
          </p:sp>
          <p:sp>
            <p:nvSpPr>
              <p:cNvPr id="28870" name="Rectangle 186"/>
              <p:cNvSpPr/>
              <p:nvPr/>
            </p:nvSpPr>
            <p:spPr>
              <a:xfrm>
                <a:off x="1764" y="1087"/>
                <a:ext cx="12" cy="16"/>
              </a:xfrm>
              <a:prstGeom prst="rect">
                <a:avLst/>
              </a:prstGeom>
              <a:solidFill>
                <a:srgbClr val="AD6900"/>
              </a:solidFill>
              <a:ln w="9525">
                <a:noFill/>
              </a:ln>
            </p:spPr>
            <p:txBody>
              <a:bodyPr/>
              <a:lstStyle/>
              <a:p>
                <a:endParaRPr dirty="0">
                  <a:latin typeface="Arial" panose="020B0604020202020204" pitchFamily="34" charset="0"/>
                </a:endParaRPr>
              </a:p>
            </p:txBody>
          </p:sp>
          <p:sp>
            <p:nvSpPr>
              <p:cNvPr id="28871" name="Freeform 187"/>
              <p:cNvSpPr/>
              <p:nvPr/>
            </p:nvSpPr>
            <p:spPr>
              <a:xfrm>
                <a:off x="1776" y="1073"/>
                <a:ext cx="10" cy="30"/>
              </a:xfrm>
              <a:custGeom>
                <a:avLst/>
                <a:gdLst>
                  <a:gd name="txL" fmla="*/ 0 w 10"/>
                  <a:gd name="txT" fmla="*/ 0 h 30"/>
                  <a:gd name="txR" fmla="*/ 10 w 10"/>
                  <a:gd name="txB" fmla="*/ 30 h 30"/>
                </a:gdLst>
                <a:ahLst/>
                <a:cxnLst>
                  <a:cxn ang="0">
                    <a:pos x="0" y="30"/>
                  </a:cxn>
                  <a:cxn ang="0">
                    <a:pos x="10" y="22"/>
                  </a:cxn>
                  <a:cxn ang="0">
                    <a:pos x="10" y="0"/>
                  </a:cxn>
                  <a:cxn ang="0">
                    <a:pos x="0" y="8"/>
                  </a:cxn>
                  <a:cxn ang="0">
                    <a:pos x="0" y="30"/>
                  </a:cxn>
                </a:cxnLst>
                <a:rect l="txL" t="txT" r="txR" b="txB"/>
                <a:pathLst>
                  <a:path w="10" h="30">
                    <a:moveTo>
                      <a:pt x="0" y="30"/>
                    </a:moveTo>
                    <a:lnTo>
                      <a:pt x="10" y="22"/>
                    </a:lnTo>
                    <a:lnTo>
                      <a:pt x="10" y="0"/>
                    </a:lnTo>
                    <a:lnTo>
                      <a:pt x="0" y="8"/>
                    </a:lnTo>
                    <a:lnTo>
                      <a:pt x="0" y="30"/>
                    </a:lnTo>
                    <a:close/>
                  </a:path>
                </a:pathLst>
              </a:custGeom>
              <a:solidFill>
                <a:srgbClr val="714400">
                  <a:alpha val="100000"/>
                </a:srgbClr>
              </a:solidFill>
              <a:ln w="9525">
                <a:noFill/>
              </a:ln>
            </p:spPr>
            <p:txBody>
              <a:bodyPr/>
              <a:lstStyle/>
              <a:p>
                <a:endParaRPr lang="en-US"/>
              </a:p>
            </p:txBody>
          </p:sp>
          <p:sp>
            <p:nvSpPr>
              <p:cNvPr id="28872" name="Freeform 188"/>
              <p:cNvSpPr/>
              <p:nvPr/>
            </p:nvSpPr>
            <p:spPr>
              <a:xfrm>
                <a:off x="1744" y="1071"/>
                <a:ext cx="44" cy="46"/>
              </a:xfrm>
              <a:custGeom>
                <a:avLst/>
                <a:gdLst>
                  <a:gd name="txL" fmla="*/ 0 w 44"/>
                  <a:gd name="txT" fmla="*/ 0 h 46"/>
                  <a:gd name="txR" fmla="*/ 44 w 44"/>
                  <a:gd name="txB" fmla="*/ 46 h 46"/>
                </a:gdLst>
                <a:ahLst/>
                <a:cxnLst>
                  <a:cxn ang="0">
                    <a:pos x="0" y="46"/>
                  </a:cxn>
                  <a:cxn ang="0">
                    <a:pos x="44" y="10"/>
                  </a:cxn>
                  <a:cxn ang="0">
                    <a:pos x="44" y="0"/>
                  </a:cxn>
                  <a:cxn ang="0">
                    <a:pos x="0" y="36"/>
                  </a:cxn>
                  <a:cxn ang="0">
                    <a:pos x="0" y="46"/>
                  </a:cxn>
                </a:cxnLst>
                <a:rect l="txL" t="txT" r="txR" b="txB"/>
                <a:pathLst>
                  <a:path w="44" h="46">
                    <a:moveTo>
                      <a:pt x="0" y="46"/>
                    </a:moveTo>
                    <a:lnTo>
                      <a:pt x="44" y="10"/>
                    </a:lnTo>
                    <a:lnTo>
                      <a:pt x="44" y="0"/>
                    </a:lnTo>
                    <a:lnTo>
                      <a:pt x="0" y="36"/>
                    </a:lnTo>
                    <a:lnTo>
                      <a:pt x="0" y="46"/>
                    </a:lnTo>
                    <a:close/>
                  </a:path>
                </a:pathLst>
              </a:custGeom>
              <a:solidFill>
                <a:srgbClr val="714400">
                  <a:alpha val="100000"/>
                </a:srgbClr>
              </a:solidFill>
              <a:ln w="9525">
                <a:noFill/>
              </a:ln>
            </p:spPr>
            <p:txBody>
              <a:bodyPr/>
              <a:lstStyle/>
              <a:p>
                <a:endParaRPr lang="en-US"/>
              </a:p>
            </p:txBody>
          </p:sp>
          <p:sp>
            <p:nvSpPr>
              <p:cNvPr id="28873" name="Freeform 189"/>
              <p:cNvSpPr/>
              <p:nvPr/>
            </p:nvSpPr>
            <p:spPr>
              <a:xfrm>
                <a:off x="1382" y="1071"/>
                <a:ext cx="66" cy="46"/>
              </a:xfrm>
              <a:custGeom>
                <a:avLst/>
                <a:gdLst>
                  <a:gd name="txL" fmla="*/ 0 w 66"/>
                  <a:gd name="txT" fmla="*/ 0 h 46"/>
                  <a:gd name="txR" fmla="*/ 66 w 66"/>
                  <a:gd name="txB" fmla="*/ 46 h 46"/>
                </a:gdLst>
                <a:ahLst/>
                <a:cxnLst>
                  <a:cxn ang="0">
                    <a:pos x="0" y="38"/>
                  </a:cxn>
                  <a:cxn ang="0">
                    <a:pos x="66" y="0"/>
                  </a:cxn>
                  <a:cxn ang="0">
                    <a:pos x="66" y="8"/>
                  </a:cxn>
                  <a:cxn ang="0">
                    <a:pos x="2" y="46"/>
                  </a:cxn>
                  <a:cxn ang="0">
                    <a:pos x="0" y="38"/>
                  </a:cxn>
                </a:cxnLst>
                <a:rect l="txL" t="txT" r="txR" b="txB"/>
                <a:pathLst>
                  <a:path w="66" h="46">
                    <a:moveTo>
                      <a:pt x="0" y="38"/>
                    </a:moveTo>
                    <a:lnTo>
                      <a:pt x="66" y="0"/>
                    </a:lnTo>
                    <a:lnTo>
                      <a:pt x="66" y="8"/>
                    </a:lnTo>
                    <a:lnTo>
                      <a:pt x="2" y="46"/>
                    </a:lnTo>
                    <a:lnTo>
                      <a:pt x="0" y="38"/>
                    </a:lnTo>
                    <a:close/>
                  </a:path>
                </a:pathLst>
              </a:custGeom>
              <a:solidFill>
                <a:srgbClr val="714400">
                  <a:alpha val="100000"/>
                </a:srgbClr>
              </a:solidFill>
              <a:ln w="9525">
                <a:noFill/>
              </a:ln>
            </p:spPr>
            <p:txBody>
              <a:bodyPr/>
              <a:lstStyle/>
              <a:p>
                <a:endParaRPr lang="en-US"/>
              </a:p>
            </p:txBody>
          </p:sp>
          <p:sp>
            <p:nvSpPr>
              <p:cNvPr id="28874" name="Freeform 190"/>
              <p:cNvSpPr/>
              <p:nvPr/>
            </p:nvSpPr>
            <p:spPr>
              <a:xfrm>
                <a:off x="1554" y="1071"/>
                <a:ext cx="68" cy="36"/>
              </a:xfrm>
              <a:custGeom>
                <a:avLst/>
                <a:gdLst>
                  <a:gd name="txL" fmla="*/ 0 w 68"/>
                  <a:gd name="txT" fmla="*/ 0 h 36"/>
                  <a:gd name="txR" fmla="*/ 68 w 68"/>
                  <a:gd name="txB" fmla="*/ 36 h 36"/>
                </a:gdLst>
                <a:ahLst/>
                <a:cxnLst>
                  <a:cxn ang="0">
                    <a:pos x="0" y="36"/>
                  </a:cxn>
                  <a:cxn ang="0">
                    <a:pos x="18" y="36"/>
                  </a:cxn>
                  <a:cxn ang="0">
                    <a:pos x="68" y="0"/>
                  </a:cxn>
                  <a:cxn ang="0">
                    <a:pos x="48" y="0"/>
                  </a:cxn>
                  <a:cxn ang="0">
                    <a:pos x="0" y="36"/>
                  </a:cxn>
                </a:cxnLst>
                <a:rect l="txL" t="txT" r="txR" b="txB"/>
                <a:pathLst>
                  <a:path w="68" h="36">
                    <a:moveTo>
                      <a:pt x="0" y="36"/>
                    </a:moveTo>
                    <a:lnTo>
                      <a:pt x="18" y="36"/>
                    </a:lnTo>
                    <a:lnTo>
                      <a:pt x="68" y="0"/>
                    </a:lnTo>
                    <a:lnTo>
                      <a:pt x="48" y="0"/>
                    </a:lnTo>
                    <a:lnTo>
                      <a:pt x="0" y="36"/>
                    </a:lnTo>
                    <a:close/>
                  </a:path>
                </a:pathLst>
              </a:custGeom>
              <a:solidFill>
                <a:srgbClr val="714400">
                  <a:alpha val="100000"/>
                </a:srgbClr>
              </a:solidFill>
              <a:ln w="9525">
                <a:noFill/>
              </a:ln>
            </p:spPr>
            <p:txBody>
              <a:bodyPr/>
              <a:lstStyle/>
              <a:p>
                <a:endParaRPr lang="en-US"/>
              </a:p>
            </p:txBody>
          </p:sp>
          <p:sp>
            <p:nvSpPr>
              <p:cNvPr id="28875" name="Freeform 191"/>
              <p:cNvSpPr/>
              <p:nvPr/>
            </p:nvSpPr>
            <p:spPr>
              <a:xfrm>
                <a:off x="1410" y="1085"/>
                <a:ext cx="362" cy="8"/>
              </a:xfrm>
              <a:custGeom>
                <a:avLst/>
                <a:gdLst>
                  <a:gd name="txL" fmla="*/ 0 w 362"/>
                  <a:gd name="txT" fmla="*/ 0 h 8"/>
                  <a:gd name="txR" fmla="*/ 362 w 362"/>
                  <a:gd name="txB" fmla="*/ 8 h 8"/>
                </a:gdLst>
                <a:ahLst/>
                <a:cxnLst>
                  <a:cxn ang="0">
                    <a:pos x="0" y="8"/>
                  </a:cxn>
                  <a:cxn ang="0">
                    <a:pos x="350" y="8"/>
                  </a:cxn>
                  <a:cxn ang="0">
                    <a:pos x="362" y="0"/>
                  </a:cxn>
                  <a:cxn ang="0">
                    <a:pos x="16" y="0"/>
                  </a:cxn>
                  <a:cxn ang="0">
                    <a:pos x="0" y="8"/>
                  </a:cxn>
                </a:cxnLst>
                <a:rect l="txL" t="txT" r="txR" b="txB"/>
                <a:pathLst>
                  <a:path w="362" h="8">
                    <a:moveTo>
                      <a:pt x="0" y="8"/>
                    </a:moveTo>
                    <a:lnTo>
                      <a:pt x="350" y="8"/>
                    </a:lnTo>
                    <a:lnTo>
                      <a:pt x="362" y="0"/>
                    </a:lnTo>
                    <a:lnTo>
                      <a:pt x="16" y="0"/>
                    </a:lnTo>
                    <a:lnTo>
                      <a:pt x="0" y="8"/>
                    </a:lnTo>
                    <a:close/>
                  </a:path>
                </a:pathLst>
              </a:custGeom>
              <a:solidFill>
                <a:srgbClr val="AD6900">
                  <a:alpha val="100000"/>
                </a:srgbClr>
              </a:solidFill>
              <a:ln w="9525">
                <a:noFill/>
              </a:ln>
            </p:spPr>
            <p:txBody>
              <a:bodyPr/>
              <a:lstStyle/>
              <a:p>
                <a:endParaRPr lang="en-US"/>
              </a:p>
            </p:txBody>
          </p:sp>
          <p:sp>
            <p:nvSpPr>
              <p:cNvPr id="28876" name="Freeform 192"/>
              <p:cNvSpPr/>
              <p:nvPr/>
            </p:nvSpPr>
            <p:spPr>
              <a:xfrm>
                <a:off x="1436" y="1071"/>
                <a:ext cx="350" cy="8"/>
              </a:xfrm>
              <a:custGeom>
                <a:avLst/>
                <a:gdLst>
                  <a:gd name="txL" fmla="*/ 0 w 350"/>
                  <a:gd name="txT" fmla="*/ 0 h 8"/>
                  <a:gd name="txR" fmla="*/ 350 w 350"/>
                  <a:gd name="txB" fmla="*/ 8 h 8"/>
                </a:gdLst>
                <a:ahLst/>
                <a:cxnLst>
                  <a:cxn ang="0">
                    <a:pos x="0" y="8"/>
                  </a:cxn>
                  <a:cxn ang="0">
                    <a:pos x="340" y="8"/>
                  </a:cxn>
                  <a:cxn ang="0">
                    <a:pos x="350" y="0"/>
                  </a:cxn>
                  <a:cxn ang="0">
                    <a:pos x="16" y="0"/>
                  </a:cxn>
                  <a:cxn ang="0">
                    <a:pos x="0" y="8"/>
                  </a:cxn>
                </a:cxnLst>
                <a:rect l="txL" t="txT" r="txR" b="txB"/>
                <a:pathLst>
                  <a:path w="350" h="8">
                    <a:moveTo>
                      <a:pt x="0" y="8"/>
                    </a:moveTo>
                    <a:lnTo>
                      <a:pt x="340" y="8"/>
                    </a:lnTo>
                    <a:lnTo>
                      <a:pt x="350" y="0"/>
                    </a:lnTo>
                    <a:lnTo>
                      <a:pt x="16" y="0"/>
                    </a:lnTo>
                    <a:lnTo>
                      <a:pt x="0" y="8"/>
                    </a:lnTo>
                    <a:close/>
                  </a:path>
                </a:pathLst>
              </a:custGeom>
              <a:solidFill>
                <a:srgbClr val="AD6900">
                  <a:alpha val="100000"/>
                </a:srgbClr>
              </a:solidFill>
              <a:ln w="9525">
                <a:noFill/>
              </a:ln>
            </p:spPr>
            <p:txBody>
              <a:bodyPr/>
              <a:lstStyle/>
              <a:p>
                <a:endParaRPr lang="en-US"/>
              </a:p>
            </p:txBody>
          </p:sp>
          <p:sp>
            <p:nvSpPr>
              <p:cNvPr id="28877" name="Freeform 193"/>
              <p:cNvSpPr/>
              <p:nvPr/>
            </p:nvSpPr>
            <p:spPr>
              <a:xfrm>
                <a:off x="1382" y="1099"/>
                <a:ext cx="370" cy="8"/>
              </a:xfrm>
              <a:custGeom>
                <a:avLst/>
                <a:gdLst>
                  <a:gd name="txL" fmla="*/ 0 w 370"/>
                  <a:gd name="txT" fmla="*/ 0 h 8"/>
                  <a:gd name="txR" fmla="*/ 370 w 370"/>
                  <a:gd name="txB" fmla="*/ 8 h 8"/>
                </a:gdLst>
                <a:ahLst/>
                <a:cxnLst>
                  <a:cxn ang="0">
                    <a:pos x="0" y="8"/>
                  </a:cxn>
                  <a:cxn ang="0">
                    <a:pos x="358" y="8"/>
                  </a:cxn>
                  <a:cxn ang="0">
                    <a:pos x="370" y="0"/>
                  </a:cxn>
                  <a:cxn ang="0">
                    <a:pos x="18" y="0"/>
                  </a:cxn>
                  <a:cxn ang="0">
                    <a:pos x="0" y="8"/>
                  </a:cxn>
                </a:cxnLst>
                <a:rect l="txL" t="txT" r="txR" b="txB"/>
                <a:pathLst>
                  <a:path w="370" h="8">
                    <a:moveTo>
                      <a:pt x="0" y="8"/>
                    </a:moveTo>
                    <a:lnTo>
                      <a:pt x="358" y="8"/>
                    </a:lnTo>
                    <a:lnTo>
                      <a:pt x="370" y="0"/>
                    </a:lnTo>
                    <a:lnTo>
                      <a:pt x="18" y="0"/>
                    </a:lnTo>
                    <a:lnTo>
                      <a:pt x="0" y="8"/>
                    </a:lnTo>
                    <a:close/>
                  </a:path>
                </a:pathLst>
              </a:custGeom>
              <a:solidFill>
                <a:srgbClr val="AD6900">
                  <a:alpha val="100000"/>
                </a:srgbClr>
              </a:solidFill>
              <a:ln w="9525">
                <a:noFill/>
              </a:ln>
            </p:spPr>
            <p:txBody>
              <a:bodyPr/>
              <a:lstStyle/>
              <a:p>
                <a:endParaRPr lang="en-US"/>
              </a:p>
            </p:txBody>
          </p:sp>
          <p:sp>
            <p:nvSpPr>
              <p:cNvPr id="28878" name="Rectangle 194"/>
              <p:cNvSpPr/>
              <p:nvPr/>
            </p:nvSpPr>
            <p:spPr>
              <a:xfrm>
                <a:off x="1384" y="1107"/>
                <a:ext cx="360" cy="10"/>
              </a:xfrm>
              <a:prstGeom prst="rect">
                <a:avLst/>
              </a:prstGeom>
              <a:solidFill>
                <a:srgbClr val="714400"/>
              </a:solidFill>
              <a:ln w="9525">
                <a:noFill/>
              </a:ln>
            </p:spPr>
            <p:txBody>
              <a:bodyPr/>
              <a:lstStyle/>
              <a:p>
                <a:endParaRPr dirty="0">
                  <a:latin typeface="Arial" panose="020B0604020202020204" pitchFamily="34" charset="0"/>
                </a:endParaRPr>
              </a:p>
            </p:txBody>
          </p:sp>
          <p:sp>
            <p:nvSpPr>
              <p:cNvPr id="28879" name="Rectangle 195"/>
              <p:cNvSpPr/>
              <p:nvPr/>
            </p:nvSpPr>
            <p:spPr>
              <a:xfrm>
                <a:off x="1432" y="1069"/>
                <a:ext cx="60" cy="34"/>
              </a:xfrm>
              <a:prstGeom prst="rect">
                <a:avLst/>
              </a:prstGeom>
              <a:solidFill>
                <a:srgbClr val="A2C1FE"/>
              </a:solidFill>
              <a:ln w="9525">
                <a:noFill/>
              </a:ln>
            </p:spPr>
            <p:txBody>
              <a:bodyPr/>
              <a:lstStyle/>
              <a:p>
                <a:endParaRPr dirty="0">
                  <a:latin typeface="Arial" panose="020B0604020202020204" pitchFamily="34" charset="0"/>
                </a:endParaRPr>
              </a:p>
            </p:txBody>
          </p:sp>
          <p:sp>
            <p:nvSpPr>
              <p:cNvPr id="28880" name="Freeform 196"/>
              <p:cNvSpPr/>
              <p:nvPr/>
            </p:nvSpPr>
            <p:spPr>
              <a:xfrm>
                <a:off x="1492" y="1049"/>
                <a:ext cx="30" cy="56"/>
              </a:xfrm>
              <a:custGeom>
                <a:avLst/>
                <a:gdLst>
                  <a:gd name="txL" fmla="*/ 0 w 30"/>
                  <a:gd name="txT" fmla="*/ 0 h 56"/>
                  <a:gd name="txR" fmla="*/ 30 w 30"/>
                  <a:gd name="txB" fmla="*/ 56 h 56"/>
                </a:gdLst>
                <a:ahLst/>
                <a:cxnLst>
                  <a:cxn ang="0">
                    <a:pos x="0" y="56"/>
                  </a:cxn>
                  <a:cxn ang="0">
                    <a:pos x="30" y="32"/>
                  </a:cxn>
                  <a:cxn ang="0">
                    <a:pos x="30" y="0"/>
                  </a:cxn>
                  <a:cxn ang="0">
                    <a:pos x="0" y="18"/>
                  </a:cxn>
                  <a:cxn ang="0">
                    <a:pos x="0" y="56"/>
                  </a:cxn>
                </a:cxnLst>
                <a:rect l="txL" t="txT" r="txR" b="txB"/>
                <a:pathLst>
                  <a:path w="30" h="56">
                    <a:moveTo>
                      <a:pt x="0" y="56"/>
                    </a:moveTo>
                    <a:lnTo>
                      <a:pt x="30" y="32"/>
                    </a:lnTo>
                    <a:lnTo>
                      <a:pt x="30" y="0"/>
                    </a:lnTo>
                    <a:lnTo>
                      <a:pt x="0" y="18"/>
                    </a:lnTo>
                    <a:lnTo>
                      <a:pt x="0" y="56"/>
                    </a:lnTo>
                    <a:close/>
                  </a:path>
                </a:pathLst>
              </a:custGeom>
              <a:solidFill>
                <a:srgbClr val="3365FB">
                  <a:alpha val="100000"/>
                </a:srgbClr>
              </a:solidFill>
              <a:ln w="9525">
                <a:noFill/>
              </a:ln>
            </p:spPr>
            <p:txBody>
              <a:bodyPr/>
              <a:lstStyle/>
              <a:p>
                <a:endParaRPr lang="en-US"/>
              </a:p>
            </p:txBody>
          </p:sp>
          <p:sp>
            <p:nvSpPr>
              <p:cNvPr id="28881" name="Freeform 197"/>
              <p:cNvSpPr/>
              <p:nvPr/>
            </p:nvSpPr>
            <p:spPr>
              <a:xfrm>
                <a:off x="1432" y="1049"/>
                <a:ext cx="92" cy="20"/>
              </a:xfrm>
              <a:custGeom>
                <a:avLst/>
                <a:gdLst>
                  <a:gd name="txL" fmla="*/ 0 w 92"/>
                  <a:gd name="txT" fmla="*/ 0 h 20"/>
                  <a:gd name="txR" fmla="*/ 92 w 92"/>
                  <a:gd name="txB" fmla="*/ 20 h 20"/>
                </a:gdLst>
                <a:ahLst/>
                <a:cxnLst>
                  <a:cxn ang="0">
                    <a:pos x="0" y="20"/>
                  </a:cxn>
                  <a:cxn ang="0">
                    <a:pos x="60" y="20"/>
                  </a:cxn>
                  <a:cxn ang="0">
                    <a:pos x="92" y="0"/>
                  </a:cxn>
                  <a:cxn ang="0">
                    <a:pos x="38" y="0"/>
                  </a:cxn>
                  <a:cxn ang="0">
                    <a:pos x="0" y="20"/>
                  </a:cxn>
                </a:cxnLst>
                <a:rect l="txL" t="txT" r="txR" b="txB"/>
                <a:pathLst>
                  <a:path w="92" h="20">
                    <a:moveTo>
                      <a:pt x="0" y="20"/>
                    </a:moveTo>
                    <a:lnTo>
                      <a:pt x="60" y="20"/>
                    </a:lnTo>
                    <a:lnTo>
                      <a:pt x="92" y="0"/>
                    </a:lnTo>
                    <a:lnTo>
                      <a:pt x="38" y="0"/>
                    </a:lnTo>
                    <a:lnTo>
                      <a:pt x="0" y="20"/>
                    </a:lnTo>
                    <a:close/>
                  </a:path>
                </a:pathLst>
              </a:custGeom>
              <a:solidFill>
                <a:srgbClr val="618FFD">
                  <a:alpha val="100000"/>
                </a:srgbClr>
              </a:solidFill>
              <a:ln w="9525">
                <a:noFill/>
              </a:ln>
            </p:spPr>
            <p:txBody>
              <a:bodyPr/>
              <a:lstStyle/>
              <a:p>
                <a:endParaRPr lang="en-US"/>
              </a:p>
            </p:txBody>
          </p:sp>
          <p:sp>
            <p:nvSpPr>
              <p:cNvPr id="28882" name="Rectangle 198"/>
              <p:cNvSpPr/>
              <p:nvPr/>
            </p:nvSpPr>
            <p:spPr>
              <a:xfrm>
                <a:off x="1504" y="1069"/>
                <a:ext cx="60" cy="34"/>
              </a:xfrm>
              <a:prstGeom prst="rect">
                <a:avLst/>
              </a:prstGeom>
              <a:solidFill>
                <a:srgbClr val="A2C1FE"/>
              </a:solidFill>
              <a:ln w="9525">
                <a:noFill/>
              </a:ln>
            </p:spPr>
            <p:txBody>
              <a:bodyPr/>
              <a:lstStyle/>
              <a:p>
                <a:endParaRPr dirty="0">
                  <a:latin typeface="Arial" panose="020B0604020202020204" pitchFamily="34" charset="0"/>
                </a:endParaRPr>
              </a:p>
            </p:txBody>
          </p:sp>
          <p:sp>
            <p:nvSpPr>
              <p:cNvPr id="28883" name="Freeform 199"/>
              <p:cNvSpPr/>
              <p:nvPr/>
            </p:nvSpPr>
            <p:spPr>
              <a:xfrm>
                <a:off x="1564" y="1049"/>
                <a:ext cx="30" cy="56"/>
              </a:xfrm>
              <a:custGeom>
                <a:avLst/>
                <a:gdLst>
                  <a:gd name="txL" fmla="*/ 0 w 30"/>
                  <a:gd name="txT" fmla="*/ 0 h 56"/>
                  <a:gd name="txR" fmla="*/ 30 w 30"/>
                  <a:gd name="txB" fmla="*/ 56 h 56"/>
                </a:gdLst>
                <a:ahLst/>
                <a:cxnLst>
                  <a:cxn ang="0">
                    <a:pos x="0" y="56"/>
                  </a:cxn>
                  <a:cxn ang="0">
                    <a:pos x="30" y="32"/>
                  </a:cxn>
                  <a:cxn ang="0">
                    <a:pos x="30" y="0"/>
                  </a:cxn>
                  <a:cxn ang="0">
                    <a:pos x="0" y="18"/>
                  </a:cxn>
                  <a:cxn ang="0">
                    <a:pos x="0" y="56"/>
                  </a:cxn>
                </a:cxnLst>
                <a:rect l="txL" t="txT" r="txR" b="txB"/>
                <a:pathLst>
                  <a:path w="30" h="56">
                    <a:moveTo>
                      <a:pt x="0" y="56"/>
                    </a:moveTo>
                    <a:lnTo>
                      <a:pt x="30" y="32"/>
                    </a:lnTo>
                    <a:lnTo>
                      <a:pt x="30" y="0"/>
                    </a:lnTo>
                    <a:lnTo>
                      <a:pt x="0" y="18"/>
                    </a:lnTo>
                    <a:lnTo>
                      <a:pt x="0" y="56"/>
                    </a:lnTo>
                    <a:close/>
                  </a:path>
                </a:pathLst>
              </a:custGeom>
              <a:solidFill>
                <a:srgbClr val="3365FB">
                  <a:alpha val="100000"/>
                </a:srgbClr>
              </a:solidFill>
              <a:ln w="9525">
                <a:noFill/>
              </a:ln>
            </p:spPr>
            <p:txBody>
              <a:bodyPr/>
              <a:lstStyle/>
              <a:p>
                <a:endParaRPr lang="en-US"/>
              </a:p>
            </p:txBody>
          </p:sp>
          <p:sp>
            <p:nvSpPr>
              <p:cNvPr id="28884" name="Freeform 200"/>
              <p:cNvSpPr/>
              <p:nvPr/>
            </p:nvSpPr>
            <p:spPr>
              <a:xfrm>
                <a:off x="1504" y="1049"/>
                <a:ext cx="90" cy="20"/>
              </a:xfrm>
              <a:custGeom>
                <a:avLst/>
                <a:gdLst>
                  <a:gd name="txL" fmla="*/ 0 w 90"/>
                  <a:gd name="txT" fmla="*/ 0 h 20"/>
                  <a:gd name="txR" fmla="*/ 90 w 90"/>
                  <a:gd name="txB" fmla="*/ 20 h 20"/>
                </a:gdLst>
                <a:ahLst/>
                <a:cxnLst>
                  <a:cxn ang="0">
                    <a:pos x="0" y="20"/>
                  </a:cxn>
                  <a:cxn ang="0">
                    <a:pos x="58" y="20"/>
                  </a:cxn>
                  <a:cxn ang="0">
                    <a:pos x="90" y="0"/>
                  </a:cxn>
                  <a:cxn ang="0">
                    <a:pos x="38" y="0"/>
                  </a:cxn>
                  <a:cxn ang="0">
                    <a:pos x="0" y="20"/>
                  </a:cxn>
                </a:cxnLst>
                <a:rect l="txL" t="txT" r="txR" b="txB"/>
                <a:pathLst>
                  <a:path w="90" h="20">
                    <a:moveTo>
                      <a:pt x="0" y="20"/>
                    </a:moveTo>
                    <a:lnTo>
                      <a:pt x="58" y="20"/>
                    </a:lnTo>
                    <a:lnTo>
                      <a:pt x="90" y="0"/>
                    </a:lnTo>
                    <a:lnTo>
                      <a:pt x="38" y="0"/>
                    </a:lnTo>
                    <a:lnTo>
                      <a:pt x="0" y="20"/>
                    </a:lnTo>
                    <a:close/>
                  </a:path>
                </a:pathLst>
              </a:custGeom>
              <a:solidFill>
                <a:srgbClr val="618FFD">
                  <a:alpha val="100000"/>
                </a:srgbClr>
              </a:solidFill>
              <a:ln w="9525">
                <a:noFill/>
              </a:ln>
            </p:spPr>
            <p:txBody>
              <a:bodyPr/>
              <a:lstStyle/>
              <a:p>
                <a:endParaRPr lang="en-US"/>
              </a:p>
            </p:txBody>
          </p:sp>
          <p:sp>
            <p:nvSpPr>
              <p:cNvPr id="28885" name="Rectangle 201"/>
              <p:cNvSpPr/>
              <p:nvPr/>
            </p:nvSpPr>
            <p:spPr>
              <a:xfrm>
                <a:off x="1578" y="1069"/>
                <a:ext cx="60" cy="34"/>
              </a:xfrm>
              <a:prstGeom prst="rect">
                <a:avLst/>
              </a:prstGeom>
              <a:solidFill>
                <a:srgbClr val="A2C1FE"/>
              </a:solidFill>
              <a:ln w="9525">
                <a:noFill/>
              </a:ln>
            </p:spPr>
            <p:txBody>
              <a:bodyPr/>
              <a:lstStyle/>
              <a:p>
                <a:endParaRPr dirty="0">
                  <a:latin typeface="Arial" panose="020B0604020202020204" pitchFamily="34" charset="0"/>
                </a:endParaRPr>
              </a:p>
            </p:txBody>
          </p:sp>
          <p:sp>
            <p:nvSpPr>
              <p:cNvPr id="28886" name="Freeform 202"/>
              <p:cNvSpPr/>
              <p:nvPr/>
            </p:nvSpPr>
            <p:spPr>
              <a:xfrm>
                <a:off x="1638" y="1049"/>
                <a:ext cx="32" cy="56"/>
              </a:xfrm>
              <a:custGeom>
                <a:avLst/>
                <a:gdLst>
                  <a:gd name="txL" fmla="*/ 0 w 32"/>
                  <a:gd name="txT" fmla="*/ 0 h 56"/>
                  <a:gd name="txR" fmla="*/ 32 w 32"/>
                  <a:gd name="txB" fmla="*/ 56 h 56"/>
                </a:gdLst>
                <a:ahLst/>
                <a:cxnLst>
                  <a:cxn ang="0">
                    <a:pos x="0" y="56"/>
                  </a:cxn>
                  <a:cxn ang="0">
                    <a:pos x="32" y="32"/>
                  </a:cxn>
                  <a:cxn ang="0">
                    <a:pos x="32" y="0"/>
                  </a:cxn>
                  <a:cxn ang="0">
                    <a:pos x="0" y="18"/>
                  </a:cxn>
                  <a:cxn ang="0">
                    <a:pos x="0" y="56"/>
                  </a:cxn>
                </a:cxnLst>
                <a:rect l="txL" t="txT" r="txR" b="txB"/>
                <a:pathLst>
                  <a:path w="32" h="56">
                    <a:moveTo>
                      <a:pt x="0" y="56"/>
                    </a:moveTo>
                    <a:lnTo>
                      <a:pt x="32" y="32"/>
                    </a:lnTo>
                    <a:lnTo>
                      <a:pt x="32" y="0"/>
                    </a:lnTo>
                    <a:lnTo>
                      <a:pt x="0" y="18"/>
                    </a:lnTo>
                    <a:lnTo>
                      <a:pt x="0" y="56"/>
                    </a:lnTo>
                    <a:close/>
                  </a:path>
                </a:pathLst>
              </a:custGeom>
              <a:solidFill>
                <a:srgbClr val="3365FB">
                  <a:alpha val="100000"/>
                </a:srgbClr>
              </a:solidFill>
              <a:ln w="9525">
                <a:noFill/>
              </a:ln>
            </p:spPr>
            <p:txBody>
              <a:bodyPr/>
              <a:lstStyle/>
              <a:p>
                <a:endParaRPr lang="en-US"/>
              </a:p>
            </p:txBody>
          </p:sp>
          <p:sp>
            <p:nvSpPr>
              <p:cNvPr id="28887" name="Freeform 203"/>
              <p:cNvSpPr/>
              <p:nvPr/>
            </p:nvSpPr>
            <p:spPr>
              <a:xfrm>
                <a:off x="1580" y="1049"/>
                <a:ext cx="90" cy="20"/>
              </a:xfrm>
              <a:custGeom>
                <a:avLst/>
                <a:gdLst>
                  <a:gd name="txL" fmla="*/ 0 w 90"/>
                  <a:gd name="txT" fmla="*/ 0 h 20"/>
                  <a:gd name="txR" fmla="*/ 90 w 90"/>
                  <a:gd name="txB" fmla="*/ 20 h 20"/>
                </a:gdLst>
                <a:ahLst/>
                <a:cxnLst>
                  <a:cxn ang="0">
                    <a:pos x="0" y="20"/>
                  </a:cxn>
                  <a:cxn ang="0">
                    <a:pos x="58" y="20"/>
                  </a:cxn>
                  <a:cxn ang="0">
                    <a:pos x="90" y="0"/>
                  </a:cxn>
                  <a:cxn ang="0">
                    <a:pos x="38" y="0"/>
                  </a:cxn>
                  <a:cxn ang="0">
                    <a:pos x="0" y="20"/>
                  </a:cxn>
                </a:cxnLst>
                <a:rect l="txL" t="txT" r="txR" b="txB"/>
                <a:pathLst>
                  <a:path w="90" h="20">
                    <a:moveTo>
                      <a:pt x="0" y="20"/>
                    </a:moveTo>
                    <a:lnTo>
                      <a:pt x="58" y="20"/>
                    </a:lnTo>
                    <a:lnTo>
                      <a:pt x="90" y="0"/>
                    </a:lnTo>
                    <a:lnTo>
                      <a:pt x="38" y="0"/>
                    </a:lnTo>
                    <a:lnTo>
                      <a:pt x="0" y="20"/>
                    </a:lnTo>
                    <a:close/>
                  </a:path>
                </a:pathLst>
              </a:custGeom>
              <a:solidFill>
                <a:srgbClr val="618FFD">
                  <a:alpha val="100000"/>
                </a:srgbClr>
              </a:solidFill>
              <a:ln w="9525">
                <a:noFill/>
              </a:ln>
            </p:spPr>
            <p:txBody>
              <a:bodyPr/>
              <a:lstStyle/>
              <a:p>
                <a:endParaRPr lang="en-US"/>
              </a:p>
            </p:txBody>
          </p:sp>
          <p:sp>
            <p:nvSpPr>
              <p:cNvPr id="28888" name="Rectangle 204"/>
              <p:cNvSpPr/>
              <p:nvPr/>
            </p:nvSpPr>
            <p:spPr>
              <a:xfrm>
                <a:off x="1654" y="1069"/>
                <a:ext cx="58" cy="34"/>
              </a:xfrm>
              <a:prstGeom prst="rect">
                <a:avLst/>
              </a:prstGeom>
              <a:solidFill>
                <a:srgbClr val="A2C1FE"/>
              </a:solidFill>
              <a:ln w="9525">
                <a:noFill/>
              </a:ln>
            </p:spPr>
            <p:txBody>
              <a:bodyPr/>
              <a:lstStyle/>
              <a:p>
                <a:endParaRPr dirty="0">
                  <a:latin typeface="Arial" panose="020B0604020202020204" pitchFamily="34" charset="0"/>
                </a:endParaRPr>
              </a:p>
            </p:txBody>
          </p:sp>
          <p:sp>
            <p:nvSpPr>
              <p:cNvPr id="28889" name="Freeform 205"/>
              <p:cNvSpPr/>
              <p:nvPr/>
            </p:nvSpPr>
            <p:spPr>
              <a:xfrm>
                <a:off x="1712" y="1049"/>
                <a:ext cx="32" cy="56"/>
              </a:xfrm>
              <a:custGeom>
                <a:avLst/>
                <a:gdLst>
                  <a:gd name="txL" fmla="*/ 0 w 32"/>
                  <a:gd name="txT" fmla="*/ 0 h 56"/>
                  <a:gd name="txR" fmla="*/ 32 w 32"/>
                  <a:gd name="txB" fmla="*/ 56 h 56"/>
                </a:gdLst>
                <a:ahLst/>
                <a:cxnLst>
                  <a:cxn ang="0">
                    <a:pos x="0" y="56"/>
                  </a:cxn>
                  <a:cxn ang="0">
                    <a:pos x="32" y="32"/>
                  </a:cxn>
                  <a:cxn ang="0">
                    <a:pos x="32" y="0"/>
                  </a:cxn>
                  <a:cxn ang="0">
                    <a:pos x="0" y="18"/>
                  </a:cxn>
                  <a:cxn ang="0">
                    <a:pos x="0" y="56"/>
                  </a:cxn>
                </a:cxnLst>
                <a:rect l="txL" t="txT" r="txR" b="txB"/>
                <a:pathLst>
                  <a:path w="32" h="56">
                    <a:moveTo>
                      <a:pt x="0" y="56"/>
                    </a:moveTo>
                    <a:lnTo>
                      <a:pt x="32" y="32"/>
                    </a:lnTo>
                    <a:lnTo>
                      <a:pt x="32" y="0"/>
                    </a:lnTo>
                    <a:lnTo>
                      <a:pt x="0" y="18"/>
                    </a:lnTo>
                    <a:lnTo>
                      <a:pt x="0" y="56"/>
                    </a:lnTo>
                    <a:close/>
                  </a:path>
                </a:pathLst>
              </a:custGeom>
              <a:solidFill>
                <a:srgbClr val="3365FB">
                  <a:alpha val="100000"/>
                </a:srgbClr>
              </a:solidFill>
              <a:ln w="9525">
                <a:noFill/>
              </a:ln>
            </p:spPr>
            <p:txBody>
              <a:bodyPr/>
              <a:lstStyle/>
              <a:p>
                <a:endParaRPr lang="en-US"/>
              </a:p>
            </p:txBody>
          </p:sp>
          <p:sp>
            <p:nvSpPr>
              <p:cNvPr id="28890" name="Freeform 206"/>
              <p:cNvSpPr/>
              <p:nvPr/>
            </p:nvSpPr>
            <p:spPr>
              <a:xfrm>
                <a:off x="1654" y="1049"/>
                <a:ext cx="92" cy="20"/>
              </a:xfrm>
              <a:custGeom>
                <a:avLst/>
                <a:gdLst>
                  <a:gd name="txL" fmla="*/ 0 w 92"/>
                  <a:gd name="txT" fmla="*/ 0 h 20"/>
                  <a:gd name="txR" fmla="*/ 92 w 92"/>
                  <a:gd name="txB" fmla="*/ 20 h 20"/>
                </a:gdLst>
                <a:ahLst/>
                <a:cxnLst>
                  <a:cxn ang="0">
                    <a:pos x="0" y="20"/>
                  </a:cxn>
                  <a:cxn ang="0">
                    <a:pos x="60" y="20"/>
                  </a:cxn>
                  <a:cxn ang="0">
                    <a:pos x="92" y="0"/>
                  </a:cxn>
                  <a:cxn ang="0">
                    <a:pos x="38" y="0"/>
                  </a:cxn>
                  <a:cxn ang="0">
                    <a:pos x="0" y="20"/>
                  </a:cxn>
                </a:cxnLst>
                <a:rect l="txL" t="txT" r="txR" b="txB"/>
                <a:pathLst>
                  <a:path w="92" h="20">
                    <a:moveTo>
                      <a:pt x="0" y="20"/>
                    </a:moveTo>
                    <a:lnTo>
                      <a:pt x="60" y="20"/>
                    </a:lnTo>
                    <a:lnTo>
                      <a:pt x="92" y="0"/>
                    </a:lnTo>
                    <a:lnTo>
                      <a:pt x="38" y="0"/>
                    </a:lnTo>
                    <a:lnTo>
                      <a:pt x="0" y="20"/>
                    </a:lnTo>
                    <a:close/>
                  </a:path>
                </a:pathLst>
              </a:custGeom>
              <a:solidFill>
                <a:srgbClr val="618FFD">
                  <a:alpha val="100000"/>
                </a:srgbClr>
              </a:solidFill>
              <a:ln w="9525">
                <a:noFill/>
              </a:ln>
            </p:spPr>
            <p:txBody>
              <a:bodyPr/>
              <a:lstStyle/>
              <a:p>
                <a:endParaRPr lang="en-US"/>
              </a:p>
            </p:txBody>
          </p:sp>
          <p:sp>
            <p:nvSpPr>
              <p:cNvPr id="28891" name="Rectangle 207"/>
              <p:cNvSpPr/>
              <p:nvPr/>
            </p:nvSpPr>
            <p:spPr>
              <a:xfrm>
                <a:off x="1432" y="1021"/>
                <a:ext cx="60" cy="36"/>
              </a:xfrm>
              <a:prstGeom prst="rect">
                <a:avLst/>
              </a:prstGeom>
              <a:solidFill>
                <a:srgbClr val="A2C1FE"/>
              </a:solidFill>
              <a:ln w="9525">
                <a:noFill/>
              </a:ln>
            </p:spPr>
            <p:txBody>
              <a:bodyPr/>
              <a:lstStyle/>
              <a:p>
                <a:endParaRPr dirty="0">
                  <a:latin typeface="Arial" panose="020B0604020202020204" pitchFamily="34" charset="0"/>
                </a:endParaRPr>
              </a:p>
            </p:txBody>
          </p:sp>
          <p:sp>
            <p:nvSpPr>
              <p:cNvPr id="28892" name="Freeform 208"/>
              <p:cNvSpPr/>
              <p:nvPr/>
            </p:nvSpPr>
            <p:spPr>
              <a:xfrm>
                <a:off x="1492" y="1002"/>
                <a:ext cx="30" cy="55"/>
              </a:xfrm>
              <a:custGeom>
                <a:avLst/>
                <a:gdLst>
                  <a:gd name="txL" fmla="*/ 0 w 30"/>
                  <a:gd name="txT" fmla="*/ 0 h 55"/>
                  <a:gd name="txR" fmla="*/ 30 w 30"/>
                  <a:gd name="txB" fmla="*/ 55 h 55"/>
                </a:gdLst>
                <a:ahLst/>
                <a:cxnLst>
                  <a:cxn ang="0">
                    <a:pos x="0" y="55"/>
                  </a:cxn>
                  <a:cxn ang="0">
                    <a:pos x="30" y="31"/>
                  </a:cxn>
                  <a:cxn ang="0">
                    <a:pos x="30" y="0"/>
                  </a:cxn>
                  <a:cxn ang="0">
                    <a:pos x="0" y="19"/>
                  </a:cxn>
                  <a:cxn ang="0">
                    <a:pos x="0" y="55"/>
                  </a:cxn>
                </a:cxnLst>
                <a:rect l="txL" t="txT" r="txR" b="txB"/>
                <a:pathLst>
                  <a:path w="30" h="55">
                    <a:moveTo>
                      <a:pt x="0" y="55"/>
                    </a:moveTo>
                    <a:lnTo>
                      <a:pt x="30" y="31"/>
                    </a:lnTo>
                    <a:lnTo>
                      <a:pt x="30" y="0"/>
                    </a:lnTo>
                    <a:lnTo>
                      <a:pt x="0" y="19"/>
                    </a:lnTo>
                    <a:lnTo>
                      <a:pt x="0" y="55"/>
                    </a:lnTo>
                    <a:close/>
                  </a:path>
                </a:pathLst>
              </a:custGeom>
              <a:solidFill>
                <a:srgbClr val="3365FB">
                  <a:alpha val="100000"/>
                </a:srgbClr>
              </a:solidFill>
              <a:ln w="9525">
                <a:noFill/>
              </a:ln>
            </p:spPr>
            <p:txBody>
              <a:bodyPr/>
              <a:lstStyle/>
              <a:p>
                <a:endParaRPr lang="en-US"/>
              </a:p>
            </p:txBody>
          </p:sp>
          <p:sp>
            <p:nvSpPr>
              <p:cNvPr id="28893" name="Freeform 209"/>
              <p:cNvSpPr/>
              <p:nvPr/>
            </p:nvSpPr>
            <p:spPr>
              <a:xfrm>
                <a:off x="1432" y="1002"/>
                <a:ext cx="92" cy="19"/>
              </a:xfrm>
              <a:custGeom>
                <a:avLst/>
                <a:gdLst>
                  <a:gd name="txL" fmla="*/ 0 w 92"/>
                  <a:gd name="txT" fmla="*/ 0 h 19"/>
                  <a:gd name="txR" fmla="*/ 92 w 92"/>
                  <a:gd name="txB" fmla="*/ 19 h 19"/>
                </a:gdLst>
                <a:ahLst/>
                <a:cxnLst>
                  <a:cxn ang="0">
                    <a:pos x="0" y="19"/>
                  </a:cxn>
                  <a:cxn ang="0">
                    <a:pos x="60" y="19"/>
                  </a:cxn>
                  <a:cxn ang="0">
                    <a:pos x="92" y="0"/>
                  </a:cxn>
                  <a:cxn ang="0">
                    <a:pos x="38" y="0"/>
                  </a:cxn>
                  <a:cxn ang="0">
                    <a:pos x="0" y="19"/>
                  </a:cxn>
                </a:cxnLst>
                <a:rect l="txL" t="txT" r="txR" b="txB"/>
                <a:pathLst>
                  <a:path w="92" h="19">
                    <a:moveTo>
                      <a:pt x="0" y="19"/>
                    </a:moveTo>
                    <a:lnTo>
                      <a:pt x="60" y="19"/>
                    </a:lnTo>
                    <a:lnTo>
                      <a:pt x="92" y="0"/>
                    </a:lnTo>
                    <a:lnTo>
                      <a:pt x="38" y="0"/>
                    </a:lnTo>
                    <a:lnTo>
                      <a:pt x="0" y="19"/>
                    </a:lnTo>
                    <a:close/>
                  </a:path>
                </a:pathLst>
              </a:custGeom>
              <a:solidFill>
                <a:srgbClr val="618FFD">
                  <a:alpha val="100000"/>
                </a:srgbClr>
              </a:solidFill>
              <a:ln w="9525">
                <a:noFill/>
              </a:ln>
            </p:spPr>
            <p:txBody>
              <a:bodyPr/>
              <a:lstStyle/>
              <a:p>
                <a:endParaRPr lang="en-US"/>
              </a:p>
            </p:txBody>
          </p:sp>
          <p:sp>
            <p:nvSpPr>
              <p:cNvPr id="28894" name="Rectangle 210"/>
              <p:cNvSpPr/>
              <p:nvPr/>
            </p:nvSpPr>
            <p:spPr>
              <a:xfrm>
                <a:off x="1504" y="1021"/>
                <a:ext cx="60" cy="36"/>
              </a:xfrm>
              <a:prstGeom prst="rect">
                <a:avLst/>
              </a:prstGeom>
              <a:solidFill>
                <a:srgbClr val="A2C1FE"/>
              </a:solidFill>
              <a:ln w="9525">
                <a:noFill/>
              </a:ln>
            </p:spPr>
            <p:txBody>
              <a:bodyPr/>
              <a:lstStyle/>
              <a:p>
                <a:endParaRPr dirty="0">
                  <a:latin typeface="Arial" panose="020B0604020202020204" pitchFamily="34" charset="0"/>
                </a:endParaRPr>
              </a:p>
            </p:txBody>
          </p:sp>
          <p:sp>
            <p:nvSpPr>
              <p:cNvPr id="28895" name="Freeform 211"/>
              <p:cNvSpPr/>
              <p:nvPr/>
            </p:nvSpPr>
            <p:spPr>
              <a:xfrm>
                <a:off x="1564" y="1002"/>
                <a:ext cx="30" cy="55"/>
              </a:xfrm>
              <a:custGeom>
                <a:avLst/>
                <a:gdLst>
                  <a:gd name="txL" fmla="*/ 0 w 30"/>
                  <a:gd name="txT" fmla="*/ 0 h 55"/>
                  <a:gd name="txR" fmla="*/ 30 w 30"/>
                  <a:gd name="txB" fmla="*/ 55 h 55"/>
                </a:gdLst>
                <a:ahLst/>
                <a:cxnLst>
                  <a:cxn ang="0">
                    <a:pos x="0" y="55"/>
                  </a:cxn>
                  <a:cxn ang="0">
                    <a:pos x="30" y="31"/>
                  </a:cxn>
                  <a:cxn ang="0">
                    <a:pos x="30" y="0"/>
                  </a:cxn>
                  <a:cxn ang="0">
                    <a:pos x="0" y="19"/>
                  </a:cxn>
                  <a:cxn ang="0">
                    <a:pos x="0" y="55"/>
                  </a:cxn>
                </a:cxnLst>
                <a:rect l="txL" t="txT" r="txR" b="txB"/>
                <a:pathLst>
                  <a:path w="30" h="55">
                    <a:moveTo>
                      <a:pt x="0" y="55"/>
                    </a:moveTo>
                    <a:lnTo>
                      <a:pt x="30" y="31"/>
                    </a:lnTo>
                    <a:lnTo>
                      <a:pt x="30" y="0"/>
                    </a:lnTo>
                    <a:lnTo>
                      <a:pt x="0" y="19"/>
                    </a:lnTo>
                    <a:lnTo>
                      <a:pt x="0" y="55"/>
                    </a:lnTo>
                    <a:close/>
                  </a:path>
                </a:pathLst>
              </a:custGeom>
              <a:solidFill>
                <a:srgbClr val="3365FB">
                  <a:alpha val="100000"/>
                </a:srgbClr>
              </a:solidFill>
              <a:ln w="9525">
                <a:noFill/>
              </a:ln>
            </p:spPr>
            <p:txBody>
              <a:bodyPr/>
              <a:lstStyle/>
              <a:p>
                <a:endParaRPr lang="en-US"/>
              </a:p>
            </p:txBody>
          </p:sp>
          <p:sp>
            <p:nvSpPr>
              <p:cNvPr id="28896" name="Freeform 212"/>
              <p:cNvSpPr/>
              <p:nvPr/>
            </p:nvSpPr>
            <p:spPr>
              <a:xfrm>
                <a:off x="1504" y="1002"/>
                <a:ext cx="90" cy="19"/>
              </a:xfrm>
              <a:custGeom>
                <a:avLst/>
                <a:gdLst>
                  <a:gd name="txL" fmla="*/ 0 w 90"/>
                  <a:gd name="txT" fmla="*/ 0 h 19"/>
                  <a:gd name="txR" fmla="*/ 90 w 90"/>
                  <a:gd name="txB" fmla="*/ 19 h 19"/>
                </a:gdLst>
                <a:ahLst/>
                <a:cxnLst>
                  <a:cxn ang="0">
                    <a:pos x="0" y="19"/>
                  </a:cxn>
                  <a:cxn ang="0">
                    <a:pos x="58" y="19"/>
                  </a:cxn>
                  <a:cxn ang="0">
                    <a:pos x="90" y="0"/>
                  </a:cxn>
                  <a:cxn ang="0">
                    <a:pos x="38" y="0"/>
                  </a:cxn>
                  <a:cxn ang="0">
                    <a:pos x="0" y="19"/>
                  </a:cxn>
                </a:cxnLst>
                <a:rect l="txL" t="txT" r="txR" b="txB"/>
                <a:pathLst>
                  <a:path w="90" h="19">
                    <a:moveTo>
                      <a:pt x="0" y="19"/>
                    </a:moveTo>
                    <a:lnTo>
                      <a:pt x="58" y="19"/>
                    </a:lnTo>
                    <a:lnTo>
                      <a:pt x="90" y="0"/>
                    </a:lnTo>
                    <a:lnTo>
                      <a:pt x="38" y="0"/>
                    </a:lnTo>
                    <a:lnTo>
                      <a:pt x="0" y="19"/>
                    </a:lnTo>
                    <a:close/>
                  </a:path>
                </a:pathLst>
              </a:custGeom>
              <a:solidFill>
                <a:srgbClr val="618FFD">
                  <a:alpha val="100000"/>
                </a:srgbClr>
              </a:solidFill>
              <a:ln w="9525">
                <a:noFill/>
              </a:ln>
            </p:spPr>
            <p:txBody>
              <a:bodyPr/>
              <a:lstStyle/>
              <a:p>
                <a:endParaRPr lang="en-US"/>
              </a:p>
            </p:txBody>
          </p:sp>
          <p:sp>
            <p:nvSpPr>
              <p:cNvPr id="28897" name="Rectangle 213"/>
              <p:cNvSpPr/>
              <p:nvPr/>
            </p:nvSpPr>
            <p:spPr>
              <a:xfrm>
                <a:off x="1578" y="1021"/>
                <a:ext cx="60" cy="36"/>
              </a:xfrm>
              <a:prstGeom prst="rect">
                <a:avLst/>
              </a:prstGeom>
              <a:solidFill>
                <a:srgbClr val="A2C1FE"/>
              </a:solidFill>
              <a:ln w="9525">
                <a:noFill/>
              </a:ln>
            </p:spPr>
            <p:txBody>
              <a:bodyPr/>
              <a:lstStyle/>
              <a:p>
                <a:endParaRPr dirty="0">
                  <a:latin typeface="Arial" panose="020B0604020202020204" pitchFamily="34" charset="0"/>
                </a:endParaRPr>
              </a:p>
            </p:txBody>
          </p:sp>
          <p:sp>
            <p:nvSpPr>
              <p:cNvPr id="28898" name="Freeform 214"/>
              <p:cNvSpPr/>
              <p:nvPr/>
            </p:nvSpPr>
            <p:spPr>
              <a:xfrm>
                <a:off x="1638" y="1002"/>
                <a:ext cx="32" cy="55"/>
              </a:xfrm>
              <a:custGeom>
                <a:avLst/>
                <a:gdLst>
                  <a:gd name="txL" fmla="*/ 0 w 32"/>
                  <a:gd name="txT" fmla="*/ 0 h 55"/>
                  <a:gd name="txR" fmla="*/ 32 w 32"/>
                  <a:gd name="txB" fmla="*/ 55 h 55"/>
                </a:gdLst>
                <a:ahLst/>
                <a:cxnLst>
                  <a:cxn ang="0">
                    <a:pos x="0" y="55"/>
                  </a:cxn>
                  <a:cxn ang="0">
                    <a:pos x="32" y="31"/>
                  </a:cxn>
                  <a:cxn ang="0">
                    <a:pos x="32" y="0"/>
                  </a:cxn>
                  <a:cxn ang="0">
                    <a:pos x="0" y="19"/>
                  </a:cxn>
                  <a:cxn ang="0">
                    <a:pos x="0" y="55"/>
                  </a:cxn>
                </a:cxnLst>
                <a:rect l="txL" t="txT" r="txR" b="txB"/>
                <a:pathLst>
                  <a:path w="32" h="55">
                    <a:moveTo>
                      <a:pt x="0" y="55"/>
                    </a:moveTo>
                    <a:lnTo>
                      <a:pt x="32" y="31"/>
                    </a:lnTo>
                    <a:lnTo>
                      <a:pt x="32" y="0"/>
                    </a:lnTo>
                    <a:lnTo>
                      <a:pt x="0" y="19"/>
                    </a:lnTo>
                    <a:lnTo>
                      <a:pt x="0" y="55"/>
                    </a:lnTo>
                    <a:close/>
                  </a:path>
                </a:pathLst>
              </a:custGeom>
              <a:solidFill>
                <a:srgbClr val="3365FB">
                  <a:alpha val="100000"/>
                </a:srgbClr>
              </a:solidFill>
              <a:ln w="9525">
                <a:noFill/>
              </a:ln>
            </p:spPr>
            <p:txBody>
              <a:bodyPr/>
              <a:lstStyle/>
              <a:p>
                <a:endParaRPr lang="en-US"/>
              </a:p>
            </p:txBody>
          </p:sp>
          <p:sp>
            <p:nvSpPr>
              <p:cNvPr id="28899" name="Freeform 215"/>
              <p:cNvSpPr/>
              <p:nvPr/>
            </p:nvSpPr>
            <p:spPr>
              <a:xfrm>
                <a:off x="1580" y="1002"/>
                <a:ext cx="90" cy="19"/>
              </a:xfrm>
              <a:custGeom>
                <a:avLst/>
                <a:gdLst>
                  <a:gd name="txL" fmla="*/ 0 w 90"/>
                  <a:gd name="txT" fmla="*/ 0 h 19"/>
                  <a:gd name="txR" fmla="*/ 90 w 90"/>
                  <a:gd name="txB" fmla="*/ 19 h 19"/>
                </a:gdLst>
                <a:ahLst/>
                <a:cxnLst>
                  <a:cxn ang="0">
                    <a:pos x="0" y="19"/>
                  </a:cxn>
                  <a:cxn ang="0">
                    <a:pos x="58" y="19"/>
                  </a:cxn>
                  <a:cxn ang="0">
                    <a:pos x="90" y="0"/>
                  </a:cxn>
                  <a:cxn ang="0">
                    <a:pos x="38" y="0"/>
                  </a:cxn>
                  <a:cxn ang="0">
                    <a:pos x="0" y="19"/>
                  </a:cxn>
                </a:cxnLst>
                <a:rect l="txL" t="txT" r="txR" b="txB"/>
                <a:pathLst>
                  <a:path w="90" h="19">
                    <a:moveTo>
                      <a:pt x="0" y="19"/>
                    </a:moveTo>
                    <a:lnTo>
                      <a:pt x="58" y="19"/>
                    </a:lnTo>
                    <a:lnTo>
                      <a:pt x="90" y="0"/>
                    </a:lnTo>
                    <a:lnTo>
                      <a:pt x="38" y="0"/>
                    </a:lnTo>
                    <a:lnTo>
                      <a:pt x="0" y="19"/>
                    </a:lnTo>
                    <a:close/>
                  </a:path>
                </a:pathLst>
              </a:custGeom>
              <a:solidFill>
                <a:srgbClr val="618FFD">
                  <a:alpha val="100000"/>
                </a:srgbClr>
              </a:solidFill>
              <a:ln w="9525">
                <a:noFill/>
              </a:ln>
            </p:spPr>
            <p:txBody>
              <a:bodyPr/>
              <a:lstStyle/>
              <a:p>
                <a:endParaRPr lang="en-US"/>
              </a:p>
            </p:txBody>
          </p:sp>
          <p:sp>
            <p:nvSpPr>
              <p:cNvPr id="28900" name="Rectangle 216"/>
              <p:cNvSpPr/>
              <p:nvPr/>
            </p:nvSpPr>
            <p:spPr>
              <a:xfrm>
                <a:off x="1654" y="1021"/>
                <a:ext cx="58" cy="36"/>
              </a:xfrm>
              <a:prstGeom prst="rect">
                <a:avLst/>
              </a:prstGeom>
              <a:solidFill>
                <a:srgbClr val="A2C1FE"/>
              </a:solidFill>
              <a:ln w="9525">
                <a:noFill/>
              </a:ln>
            </p:spPr>
            <p:txBody>
              <a:bodyPr/>
              <a:lstStyle/>
              <a:p>
                <a:endParaRPr dirty="0">
                  <a:latin typeface="Arial" panose="020B0604020202020204" pitchFamily="34" charset="0"/>
                </a:endParaRPr>
              </a:p>
            </p:txBody>
          </p:sp>
          <p:sp>
            <p:nvSpPr>
              <p:cNvPr id="28901" name="Freeform 217"/>
              <p:cNvSpPr/>
              <p:nvPr/>
            </p:nvSpPr>
            <p:spPr>
              <a:xfrm>
                <a:off x="1712" y="1002"/>
                <a:ext cx="32" cy="55"/>
              </a:xfrm>
              <a:custGeom>
                <a:avLst/>
                <a:gdLst>
                  <a:gd name="txL" fmla="*/ 0 w 32"/>
                  <a:gd name="txT" fmla="*/ 0 h 55"/>
                  <a:gd name="txR" fmla="*/ 32 w 32"/>
                  <a:gd name="txB" fmla="*/ 55 h 55"/>
                </a:gdLst>
                <a:ahLst/>
                <a:cxnLst>
                  <a:cxn ang="0">
                    <a:pos x="0" y="55"/>
                  </a:cxn>
                  <a:cxn ang="0">
                    <a:pos x="32" y="31"/>
                  </a:cxn>
                  <a:cxn ang="0">
                    <a:pos x="32" y="0"/>
                  </a:cxn>
                  <a:cxn ang="0">
                    <a:pos x="0" y="19"/>
                  </a:cxn>
                  <a:cxn ang="0">
                    <a:pos x="0" y="55"/>
                  </a:cxn>
                </a:cxnLst>
                <a:rect l="txL" t="txT" r="txR" b="txB"/>
                <a:pathLst>
                  <a:path w="32" h="55">
                    <a:moveTo>
                      <a:pt x="0" y="55"/>
                    </a:moveTo>
                    <a:lnTo>
                      <a:pt x="32" y="31"/>
                    </a:lnTo>
                    <a:lnTo>
                      <a:pt x="32" y="0"/>
                    </a:lnTo>
                    <a:lnTo>
                      <a:pt x="0" y="19"/>
                    </a:lnTo>
                    <a:lnTo>
                      <a:pt x="0" y="55"/>
                    </a:lnTo>
                    <a:close/>
                  </a:path>
                </a:pathLst>
              </a:custGeom>
              <a:solidFill>
                <a:srgbClr val="3365FB">
                  <a:alpha val="100000"/>
                </a:srgbClr>
              </a:solidFill>
              <a:ln w="9525">
                <a:noFill/>
              </a:ln>
            </p:spPr>
            <p:txBody>
              <a:bodyPr/>
              <a:lstStyle/>
              <a:p>
                <a:endParaRPr lang="en-US"/>
              </a:p>
            </p:txBody>
          </p:sp>
          <p:sp>
            <p:nvSpPr>
              <p:cNvPr id="28902" name="Freeform 218"/>
              <p:cNvSpPr/>
              <p:nvPr/>
            </p:nvSpPr>
            <p:spPr>
              <a:xfrm>
                <a:off x="1654" y="1002"/>
                <a:ext cx="92" cy="19"/>
              </a:xfrm>
              <a:custGeom>
                <a:avLst/>
                <a:gdLst>
                  <a:gd name="txL" fmla="*/ 0 w 92"/>
                  <a:gd name="txT" fmla="*/ 0 h 19"/>
                  <a:gd name="txR" fmla="*/ 92 w 92"/>
                  <a:gd name="txB" fmla="*/ 19 h 19"/>
                </a:gdLst>
                <a:ahLst/>
                <a:cxnLst>
                  <a:cxn ang="0">
                    <a:pos x="0" y="19"/>
                  </a:cxn>
                  <a:cxn ang="0">
                    <a:pos x="60" y="19"/>
                  </a:cxn>
                  <a:cxn ang="0">
                    <a:pos x="92" y="0"/>
                  </a:cxn>
                  <a:cxn ang="0">
                    <a:pos x="38" y="0"/>
                  </a:cxn>
                  <a:cxn ang="0">
                    <a:pos x="0" y="19"/>
                  </a:cxn>
                </a:cxnLst>
                <a:rect l="txL" t="txT" r="txR" b="txB"/>
                <a:pathLst>
                  <a:path w="92" h="19">
                    <a:moveTo>
                      <a:pt x="0" y="19"/>
                    </a:moveTo>
                    <a:lnTo>
                      <a:pt x="60" y="19"/>
                    </a:lnTo>
                    <a:lnTo>
                      <a:pt x="92" y="0"/>
                    </a:lnTo>
                    <a:lnTo>
                      <a:pt x="38" y="0"/>
                    </a:lnTo>
                    <a:lnTo>
                      <a:pt x="0" y="19"/>
                    </a:lnTo>
                    <a:close/>
                  </a:path>
                </a:pathLst>
              </a:custGeom>
              <a:solidFill>
                <a:srgbClr val="618FFD">
                  <a:alpha val="100000"/>
                </a:srgbClr>
              </a:solidFill>
              <a:ln w="9525">
                <a:noFill/>
              </a:ln>
            </p:spPr>
            <p:txBody>
              <a:bodyPr/>
              <a:lstStyle/>
              <a:p>
                <a:endParaRPr lang="en-US"/>
              </a:p>
            </p:txBody>
          </p:sp>
          <p:sp>
            <p:nvSpPr>
              <p:cNvPr id="28903" name="Rectangle 219"/>
              <p:cNvSpPr/>
              <p:nvPr/>
            </p:nvSpPr>
            <p:spPr>
              <a:xfrm>
                <a:off x="1432" y="976"/>
                <a:ext cx="60" cy="34"/>
              </a:xfrm>
              <a:prstGeom prst="rect">
                <a:avLst/>
              </a:prstGeom>
              <a:solidFill>
                <a:srgbClr val="A2C1FE"/>
              </a:solidFill>
              <a:ln w="9525">
                <a:noFill/>
              </a:ln>
            </p:spPr>
            <p:txBody>
              <a:bodyPr/>
              <a:lstStyle/>
              <a:p>
                <a:endParaRPr dirty="0">
                  <a:latin typeface="Arial" panose="020B0604020202020204" pitchFamily="34" charset="0"/>
                </a:endParaRPr>
              </a:p>
            </p:txBody>
          </p:sp>
          <p:sp>
            <p:nvSpPr>
              <p:cNvPr id="28904" name="Freeform 220"/>
              <p:cNvSpPr/>
              <p:nvPr/>
            </p:nvSpPr>
            <p:spPr>
              <a:xfrm>
                <a:off x="1492" y="956"/>
                <a:ext cx="30" cy="54"/>
              </a:xfrm>
              <a:custGeom>
                <a:avLst/>
                <a:gdLst>
                  <a:gd name="txL" fmla="*/ 0 w 30"/>
                  <a:gd name="txT" fmla="*/ 0 h 54"/>
                  <a:gd name="txR" fmla="*/ 30 w 30"/>
                  <a:gd name="txB" fmla="*/ 54 h 54"/>
                </a:gdLst>
                <a:ahLst/>
                <a:cxnLst>
                  <a:cxn ang="0">
                    <a:pos x="0" y="54"/>
                  </a:cxn>
                  <a:cxn ang="0">
                    <a:pos x="30" y="32"/>
                  </a:cxn>
                  <a:cxn ang="0">
                    <a:pos x="30" y="0"/>
                  </a:cxn>
                  <a:cxn ang="0">
                    <a:pos x="0" y="18"/>
                  </a:cxn>
                  <a:cxn ang="0">
                    <a:pos x="0" y="54"/>
                  </a:cxn>
                </a:cxnLst>
                <a:rect l="txL" t="txT" r="txR" b="txB"/>
                <a:pathLst>
                  <a:path w="30" h="54">
                    <a:moveTo>
                      <a:pt x="0" y="54"/>
                    </a:moveTo>
                    <a:lnTo>
                      <a:pt x="30" y="32"/>
                    </a:lnTo>
                    <a:lnTo>
                      <a:pt x="30" y="0"/>
                    </a:lnTo>
                    <a:lnTo>
                      <a:pt x="0" y="18"/>
                    </a:lnTo>
                    <a:lnTo>
                      <a:pt x="0" y="54"/>
                    </a:lnTo>
                    <a:close/>
                  </a:path>
                </a:pathLst>
              </a:custGeom>
              <a:solidFill>
                <a:srgbClr val="3365FB">
                  <a:alpha val="100000"/>
                </a:srgbClr>
              </a:solidFill>
              <a:ln w="9525">
                <a:noFill/>
              </a:ln>
            </p:spPr>
            <p:txBody>
              <a:bodyPr/>
              <a:lstStyle/>
              <a:p>
                <a:endParaRPr lang="en-US"/>
              </a:p>
            </p:txBody>
          </p:sp>
          <p:sp>
            <p:nvSpPr>
              <p:cNvPr id="28905" name="Freeform 221"/>
              <p:cNvSpPr/>
              <p:nvPr/>
            </p:nvSpPr>
            <p:spPr>
              <a:xfrm>
                <a:off x="1432" y="956"/>
                <a:ext cx="92" cy="18"/>
              </a:xfrm>
              <a:custGeom>
                <a:avLst/>
                <a:gdLst>
                  <a:gd name="txL" fmla="*/ 0 w 92"/>
                  <a:gd name="txT" fmla="*/ 0 h 18"/>
                  <a:gd name="txR" fmla="*/ 92 w 92"/>
                  <a:gd name="txB" fmla="*/ 18 h 18"/>
                </a:gdLst>
                <a:ahLst/>
                <a:cxnLst>
                  <a:cxn ang="0">
                    <a:pos x="0" y="18"/>
                  </a:cxn>
                  <a:cxn ang="0">
                    <a:pos x="60" y="18"/>
                  </a:cxn>
                  <a:cxn ang="0">
                    <a:pos x="92" y="0"/>
                  </a:cxn>
                  <a:cxn ang="0">
                    <a:pos x="38" y="0"/>
                  </a:cxn>
                  <a:cxn ang="0">
                    <a:pos x="0" y="18"/>
                  </a:cxn>
                </a:cxnLst>
                <a:rect l="txL" t="txT" r="txR" b="txB"/>
                <a:pathLst>
                  <a:path w="92" h="18">
                    <a:moveTo>
                      <a:pt x="0" y="18"/>
                    </a:moveTo>
                    <a:lnTo>
                      <a:pt x="60" y="18"/>
                    </a:lnTo>
                    <a:lnTo>
                      <a:pt x="92" y="0"/>
                    </a:lnTo>
                    <a:lnTo>
                      <a:pt x="38" y="0"/>
                    </a:lnTo>
                    <a:lnTo>
                      <a:pt x="0" y="18"/>
                    </a:lnTo>
                    <a:close/>
                  </a:path>
                </a:pathLst>
              </a:custGeom>
              <a:solidFill>
                <a:srgbClr val="618FFD">
                  <a:alpha val="100000"/>
                </a:srgbClr>
              </a:solidFill>
              <a:ln w="9525">
                <a:noFill/>
              </a:ln>
            </p:spPr>
            <p:txBody>
              <a:bodyPr/>
              <a:lstStyle/>
              <a:p>
                <a:endParaRPr lang="en-US"/>
              </a:p>
            </p:txBody>
          </p:sp>
          <p:sp>
            <p:nvSpPr>
              <p:cNvPr id="28906" name="Rectangle 222"/>
              <p:cNvSpPr/>
              <p:nvPr/>
            </p:nvSpPr>
            <p:spPr>
              <a:xfrm>
                <a:off x="1504" y="976"/>
                <a:ext cx="60" cy="34"/>
              </a:xfrm>
              <a:prstGeom prst="rect">
                <a:avLst/>
              </a:prstGeom>
              <a:solidFill>
                <a:srgbClr val="A2C1FE"/>
              </a:solidFill>
              <a:ln w="9525">
                <a:noFill/>
              </a:ln>
            </p:spPr>
            <p:txBody>
              <a:bodyPr/>
              <a:lstStyle/>
              <a:p>
                <a:endParaRPr dirty="0">
                  <a:latin typeface="Arial" panose="020B0604020202020204" pitchFamily="34" charset="0"/>
                </a:endParaRPr>
              </a:p>
            </p:txBody>
          </p:sp>
          <p:sp>
            <p:nvSpPr>
              <p:cNvPr id="28907" name="Freeform 223"/>
              <p:cNvSpPr/>
              <p:nvPr/>
            </p:nvSpPr>
            <p:spPr>
              <a:xfrm>
                <a:off x="1564" y="956"/>
                <a:ext cx="30" cy="54"/>
              </a:xfrm>
              <a:custGeom>
                <a:avLst/>
                <a:gdLst>
                  <a:gd name="txL" fmla="*/ 0 w 30"/>
                  <a:gd name="txT" fmla="*/ 0 h 54"/>
                  <a:gd name="txR" fmla="*/ 30 w 30"/>
                  <a:gd name="txB" fmla="*/ 54 h 54"/>
                </a:gdLst>
                <a:ahLst/>
                <a:cxnLst>
                  <a:cxn ang="0">
                    <a:pos x="0" y="54"/>
                  </a:cxn>
                  <a:cxn ang="0">
                    <a:pos x="30" y="32"/>
                  </a:cxn>
                  <a:cxn ang="0">
                    <a:pos x="30" y="0"/>
                  </a:cxn>
                  <a:cxn ang="0">
                    <a:pos x="0" y="18"/>
                  </a:cxn>
                  <a:cxn ang="0">
                    <a:pos x="0" y="54"/>
                  </a:cxn>
                </a:cxnLst>
                <a:rect l="txL" t="txT" r="txR" b="txB"/>
                <a:pathLst>
                  <a:path w="30" h="54">
                    <a:moveTo>
                      <a:pt x="0" y="54"/>
                    </a:moveTo>
                    <a:lnTo>
                      <a:pt x="30" y="32"/>
                    </a:lnTo>
                    <a:lnTo>
                      <a:pt x="30" y="0"/>
                    </a:lnTo>
                    <a:lnTo>
                      <a:pt x="0" y="18"/>
                    </a:lnTo>
                    <a:lnTo>
                      <a:pt x="0" y="54"/>
                    </a:lnTo>
                    <a:close/>
                  </a:path>
                </a:pathLst>
              </a:custGeom>
              <a:solidFill>
                <a:srgbClr val="3365FB">
                  <a:alpha val="100000"/>
                </a:srgbClr>
              </a:solidFill>
              <a:ln w="9525">
                <a:noFill/>
              </a:ln>
            </p:spPr>
            <p:txBody>
              <a:bodyPr/>
              <a:lstStyle/>
              <a:p>
                <a:endParaRPr lang="en-US"/>
              </a:p>
            </p:txBody>
          </p:sp>
          <p:sp>
            <p:nvSpPr>
              <p:cNvPr id="28908" name="Freeform 224"/>
              <p:cNvSpPr/>
              <p:nvPr/>
            </p:nvSpPr>
            <p:spPr>
              <a:xfrm>
                <a:off x="1504" y="956"/>
                <a:ext cx="90" cy="18"/>
              </a:xfrm>
              <a:custGeom>
                <a:avLst/>
                <a:gdLst>
                  <a:gd name="txL" fmla="*/ 0 w 90"/>
                  <a:gd name="txT" fmla="*/ 0 h 18"/>
                  <a:gd name="txR" fmla="*/ 90 w 90"/>
                  <a:gd name="txB" fmla="*/ 18 h 18"/>
                </a:gdLst>
                <a:ahLst/>
                <a:cxnLst>
                  <a:cxn ang="0">
                    <a:pos x="0" y="18"/>
                  </a:cxn>
                  <a:cxn ang="0">
                    <a:pos x="58" y="18"/>
                  </a:cxn>
                  <a:cxn ang="0">
                    <a:pos x="90" y="0"/>
                  </a:cxn>
                  <a:cxn ang="0">
                    <a:pos x="38" y="0"/>
                  </a:cxn>
                  <a:cxn ang="0">
                    <a:pos x="0" y="18"/>
                  </a:cxn>
                </a:cxnLst>
                <a:rect l="txL" t="txT" r="txR" b="txB"/>
                <a:pathLst>
                  <a:path w="90" h="18">
                    <a:moveTo>
                      <a:pt x="0" y="18"/>
                    </a:moveTo>
                    <a:lnTo>
                      <a:pt x="58" y="18"/>
                    </a:lnTo>
                    <a:lnTo>
                      <a:pt x="90" y="0"/>
                    </a:lnTo>
                    <a:lnTo>
                      <a:pt x="38" y="0"/>
                    </a:lnTo>
                    <a:lnTo>
                      <a:pt x="0" y="18"/>
                    </a:lnTo>
                    <a:close/>
                  </a:path>
                </a:pathLst>
              </a:custGeom>
              <a:solidFill>
                <a:srgbClr val="618FFD">
                  <a:alpha val="100000"/>
                </a:srgbClr>
              </a:solidFill>
              <a:ln w="9525">
                <a:noFill/>
              </a:ln>
            </p:spPr>
            <p:txBody>
              <a:bodyPr/>
              <a:lstStyle/>
              <a:p>
                <a:endParaRPr lang="en-US"/>
              </a:p>
            </p:txBody>
          </p:sp>
          <p:sp>
            <p:nvSpPr>
              <p:cNvPr id="28909" name="Rectangle 225"/>
              <p:cNvSpPr/>
              <p:nvPr/>
            </p:nvSpPr>
            <p:spPr>
              <a:xfrm>
                <a:off x="1578" y="976"/>
                <a:ext cx="60" cy="34"/>
              </a:xfrm>
              <a:prstGeom prst="rect">
                <a:avLst/>
              </a:prstGeom>
              <a:solidFill>
                <a:srgbClr val="A2C1FE"/>
              </a:solidFill>
              <a:ln w="9525">
                <a:noFill/>
              </a:ln>
            </p:spPr>
            <p:txBody>
              <a:bodyPr/>
              <a:lstStyle/>
              <a:p>
                <a:endParaRPr dirty="0">
                  <a:latin typeface="Arial" panose="020B0604020202020204" pitchFamily="34" charset="0"/>
                </a:endParaRPr>
              </a:p>
            </p:txBody>
          </p:sp>
          <p:sp>
            <p:nvSpPr>
              <p:cNvPr id="28910" name="Freeform 226"/>
              <p:cNvSpPr/>
              <p:nvPr/>
            </p:nvSpPr>
            <p:spPr>
              <a:xfrm>
                <a:off x="1638" y="956"/>
                <a:ext cx="32" cy="54"/>
              </a:xfrm>
              <a:custGeom>
                <a:avLst/>
                <a:gdLst>
                  <a:gd name="txL" fmla="*/ 0 w 32"/>
                  <a:gd name="txT" fmla="*/ 0 h 54"/>
                  <a:gd name="txR" fmla="*/ 32 w 32"/>
                  <a:gd name="txB" fmla="*/ 54 h 54"/>
                </a:gdLst>
                <a:ahLst/>
                <a:cxnLst>
                  <a:cxn ang="0">
                    <a:pos x="0" y="54"/>
                  </a:cxn>
                  <a:cxn ang="0">
                    <a:pos x="32" y="32"/>
                  </a:cxn>
                  <a:cxn ang="0">
                    <a:pos x="32" y="0"/>
                  </a:cxn>
                  <a:cxn ang="0">
                    <a:pos x="0" y="18"/>
                  </a:cxn>
                  <a:cxn ang="0">
                    <a:pos x="0" y="54"/>
                  </a:cxn>
                </a:cxnLst>
                <a:rect l="txL" t="txT" r="txR" b="txB"/>
                <a:pathLst>
                  <a:path w="32" h="54">
                    <a:moveTo>
                      <a:pt x="0" y="54"/>
                    </a:moveTo>
                    <a:lnTo>
                      <a:pt x="32" y="32"/>
                    </a:lnTo>
                    <a:lnTo>
                      <a:pt x="32" y="0"/>
                    </a:lnTo>
                    <a:lnTo>
                      <a:pt x="0" y="18"/>
                    </a:lnTo>
                    <a:lnTo>
                      <a:pt x="0" y="54"/>
                    </a:lnTo>
                    <a:close/>
                  </a:path>
                </a:pathLst>
              </a:custGeom>
              <a:solidFill>
                <a:srgbClr val="3365FB">
                  <a:alpha val="100000"/>
                </a:srgbClr>
              </a:solidFill>
              <a:ln w="9525">
                <a:noFill/>
              </a:ln>
            </p:spPr>
            <p:txBody>
              <a:bodyPr/>
              <a:lstStyle/>
              <a:p>
                <a:endParaRPr lang="en-US"/>
              </a:p>
            </p:txBody>
          </p:sp>
          <p:sp>
            <p:nvSpPr>
              <p:cNvPr id="28911" name="Freeform 227"/>
              <p:cNvSpPr/>
              <p:nvPr/>
            </p:nvSpPr>
            <p:spPr>
              <a:xfrm>
                <a:off x="1580" y="956"/>
                <a:ext cx="90" cy="18"/>
              </a:xfrm>
              <a:custGeom>
                <a:avLst/>
                <a:gdLst>
                  <a:gd name="txL" fmla="*/ 0 w 90"/>
                  <a:gd name="txT" fmla="*/ 0 h 18"/>
                  <a:gd name="txR" fmla="*/ 90 w 90"/>
                  <a:gd name="txB" fmla="*/ 18 h 18"/>
                </a:gdLst>
                <a:ahLst/>
                <a:cxnLst>
                  <a:cxn ang="0">
                    <a:pos x="0" y="18"/>
                  </a:cxn>
                  <a:cxn ang="0">
                    <a:pos x="58" y="18"/>
                  </a:cxn>
                  <a:cxn ang="0">
                    <a:pos x="90" y="0"/>
                  </a:cxn>
                  <a:cxn ang="0">
                    <a:pos x="38" y="0"/>
                  </a:cxn>
                  <a:cxn ang="0">
                    <a:pos x="0" y="18"/>
                  </a:cxn>
                </a:cxnLst>
                <a:rect l="txL" t="txT" r="txR" b="txB"/>
                <a:pathLst>
                  <a:path w="90" h="18">
                    <a:moveTo>
                      <a:pt x="0" y="18"/>
                    </a:moveTo>
                    <a:lnTo>
                      <a:pt x="58" y="18"/>
                    </a:lnTo>
                    <a:lnTo>
                      <a:pt x="90" y="0"/>
                    </a:lnTo>
                    <a:lnTo>
                      <a:pt x="38" y="0"/>
                    </a:lnTo>
                    <a:lnTo>
                      <a:pt x="0" y="18"/>
                    </a:lnTo>
                    <a:close/>
                  </a:path>
                </a:pathLst>
              </a:custGeom>
              <a:solidFill>
                <a:srgbClr val="618FFD">
                  <a:alpha val="100000"/>
                </a:srgbClr>
              </a:solidFill>
              <a:ln w="9525">
                <a:noFill/>
              </a:ln>
            </p:spPr>
            <p:txBody>
              <a:bodyPr/>
              <a:lstStyle/>
              <a:p>
                <a:endParaRPr lang="en-US"/>
              </a:p>
            </p:txBody>
          </p:sp>
          <p:sp>
            <p:nvSpPr>
              <p:cNvPr id="28912" name="Rectangle 228"/>
              <p:cNvSpPr/>
              <p:nvPr/>
            </p:nvSpPr>
            <p:spPr>
              <a:xfrm>
                <a:off x="1654" y="976"/>
                <a:ext cx="58" cy="34"/>
              </a:xfrm>
              <a:prstGeom prst="rect">
                <a:avLst/>
              </a:prstGeom>
              <a:solidFill>
                <a:srgbClr val="A2C1FE"/>
              </a:solidFill>
              <a:ln w="9525">
                <a:noFill/>
              </a:ln>
            </p:spPr>
            <p:txBody>
              <a:bodyPr/>
              <a:lstStyle/>
              <a:p>
                <a:endParaRPr dirty="0">
                  <a:latin typeface="Arial" panose="020B0604020202020204" pitchFamily="34" charset="0"/>
                </a:endParaRPr>
              </a:p>
            </p:txBody>
          </p:sp>
          <p:sp>
            <p:nvSpPr>
              <p:cNvPr id="28913" name="Freeform 229"/>
              <p:cNvSpPr/>
              <p:nvPr/>
            </p:nvSpPr>
            <p:spPr>
              <a:xfrm>
                <a:off x="1712" y="956"/>
                <a:ext cx="32" cy="54"/>
              </a:xfrm>
              <a:custGeom>
                <a:avLst/>
                <a:gdLst>
                  <a:gd name="txL" fmla="*/ 0 w 32"/>
                  <a:gd name="txT" fmla="*/ 0 h 54"/>
                  <a:gd name="txR" fmla="*/ 32 w 32"/>
                  <a:gd name="txB" fmla="*/ 54 h 54"/>
                </a:gdLst>
                <a:ahLst/>
                <a:cxnLst>
                  <a:cxn ang="0">
                    <a:pos x="0" y="54"/>
                  </a:cxn>
                  <a:cxn ang="0">
                    <a:pos x="32" y="32"/>
                  </a:cxn>
                  <a:cxn ang="0">
                    <a:pos x="32" y="0"/>
                  </a:cxn>
                  <a:cxn ang="0">
                    <a:pos x="0" y="18"/>
                  </a:cxn>
                  <a:cxn ang="0">
                    <a:pos x="0" y="54"/>
                  </a:cxn>
                </a:cxnLst>
                <a:rect l="txL" t="txT" r="txR" b="txB"/>
                <a:pathLst>
                  <a:path w="32" h="54">
                    <a:moveTo>
                      <a:pt x="0" y="54"/>
                    </a:moveTo>
                    <a:lnTo>
                      <a:pt x="32" y="32"/>
                    </a:lnTo>
                    <a:lnTo>
                      <a:pt x="32" y="0"/>
                    </a:lnTo>
                    <a:lnTo>
                      <a:pt x="0" y="18"/>
                    </a:lnTo>
                    <a:lnTo>
                      <a:pt x="0" y="54"/>
                    </a:lnTo>
                    <a:close/>
                  </a:path>
                </a:pathLst>
              </a:custGeom>
              <a:solidFill>
                <a:srgbClr val="3365FB">
                  <a:alpha val="100000"/>
                </a:srgbClr>
              </a:solidFill>
              <a:ln w="9525">
                <a:noFill/>
              </a:ln>
            </p:spPr>
            <p:txBody>
              <a:bodyPr/>
              <a:lstStyle/>
              <a:p>
                <a:endParaRPr lang="en-US"/>
              </a:p>
            </p:txBody>
          </p:sp>
          <p:sp>
            <p:nvSpPr>
              <p:cNvPr id="28914" name="Freeform 230"/>
              <p:cNvSpPr/>
              <p:nvPr/>
            </p:nvSpPr>
            <p:spPr>
              <a:xfrm>
                <a:off x="1654" y="956"/>
                <a:ext cx="92" cy="18"/>
              </a:xfrm>
              <a:custGeom>
                <a:avLst/>
                <a:gdLst>
                  <a:gd name="txL" fmla="*/ 0 w 92"/>
                  <a:gd name="txT" fmla="*/ 0 h 18"/>
                  <a:gd name="txR" fmla="*/ 92 w 92"/>
                  <a:gd name="txB" fmla="*/ 18 h 18"/>
                </a:gdLst>
                <a:ahLst/>
                <a:cxnLst>
                  <a:cxn ang="0">
                    <a:pos x="0" y="18"/>
                  </a:cxn>
                  <a:cxn ang="0">
                    <a:pos x="60" y="18"/>
                  </a:cxn>
                  <a:cxn ang="0">
                    <a:pos x="92" y="0"/>
                  </a:cxn>
                  <a:cxn ang="0">
                    <a:pos x="38" y="0"/>
                  </a:cxn>
                  <a:cxn ang="0">
                    <a:pos x="0" y="18"/>
                  </a:cxn>
                </a:cxnLst>
                <a:rect l="txL" t="txT" r="txR" b="txB"/>
                <a:pathLst>
                  <a:path w="92" h="18">
                    <a:moveTo>
                      <a:pt x="0" y="18"/>
                    </a:moveTo>
                    <a:lnTo>
                      <a:pt x="60" y="18"/>
                    </a:lnTo>
                    <a:lnTo>
                      <a:pt x="92" y="0"/>
                    </a:lnTo>
                    <a:lnTo>
                      <a:pt x="38" y="0"/>
                    </a:lnTo>
                    <a:lnTo>
                      <a:pt x="0" y="18"/>
                    </a:lnTo>
                    <a:close/>
                  </a:path>
                </a:pathLst>
              </a:custGeom>
              <a:solidFill>
                <a:srgbClr val="618FFD">
                  <a:alpha val="100000"/>
                </a:srgbClr>
              </a:solidFill>
              <a:ln w="9525">
                <a:noFill/>
              </a:ln>
            </p:spPr>
            <p:txBody>
              <a:bodyPr/>
              <a:lstStyle/>
              <a:p>
                <a:endParaRPr lang="en-US"/>
              </a:p>
            </p:txBody>
          </p:sp>
          <p:sp>
            <p:nvSpPr>
              <p:cNvPr id="28915" name="Rectangle 231"/>
              <p:cNvSpPr/>
              <p:nvPr/>
            </p:nvSpPr>
            <p:spPr>
              <a:xfrm>
                <a:off x="1144" y="1451"/>
                <a:ext cx="864" cy="469"/>
              </a:xfrm>
              <a:prstGeom prst="rect">
                <a:avLst/>
              </a:prstGeom>
              <a:solidFill>
                <a:srgbClr val="B8C4EB"/>
              </a:solidFill>
              <a:ln w="9525">
                <a:noFill/>
              </a:ln>
            </p:spPr>
            <p:txBody>
              <a:bodyPr/>
              <a:lstStyle/>
              <a:p>
                <a:endParaRPr dirty="0">
                  <a:latin typeface="Arial" panose="020B0604020202020204" pitchFamily="34" charset="0"/>
                </a:endParaRPr>
              </a:p>
            </p:txBody>
          </p:sp>
          <p:sp>
            <p:nvSpPr>
              <p:cNvPr id="28916" name="Rectangle 232"/>
              <p:cNvSpPr/>
              <p:nvPr/>
            </p:nvSpPr>
            <p:spPr>
              <a:xfrm>
                <a:off x="1160" y="1467"/>
                <a:ext cx="864" cy="469"/>
              </a:xfrm>
              <a:prstGeom prst="rect">
                <a:avLst/>
              </a:prstGeom>
              <a:solidFill>
                <a:srgbClr val="525E85"/>
              </a:solidFill>
              <a:ln w="9525">
                <a:noFill/>
              </a:ln>
            </p:spPr>
            <p:txBody>
              <a:bodyPr/>
              <a:lstStyle/>
              <a:p>
                <a:endParaRPr dirty="0">
                  <a:latin typeface="Arial" panose="020B0604020202020204" pitchFamily="34" charset="0"/>
                </a:endParaRPr>
              </a:p>
            </p:txBody>
          </p:sp>
          <p:sp>
            <p:nvSpPr>
              <p:cNvPr id="28917" name="Rectangle 233"/>
              <p:cNvSpPr/>
              <p:nvPr/>
            </p:nvSpPr>
            <p:spPr>
              <a:xfrm>
                <a:off x="1152" y="1459"/>
                <a:ext cx="864" cy="469"/>
              </a:xfrm>
              <a:prstGeom prst="rect">
                <a:avLst/>
              </a:prstGeom>
              <a:solidFill>
                <a:srgbClr val="899DDD"/>
              </a:solidFill>
              <a:ln w="9525">
                <a:noFill/>
              </a:ln>
            </p:spPr>
            <p:txBody>
              <a:bodyPr/>
              <a:lstStyle/>
              <a:p>
                <a:endParaRPr dirty="0">
                  <a:latin typeface="Arial" panose="020B0604020202020204" pitchFamily="34" charset="0"/>
                </a:endParaRPr>
              </a:p>
            </p:txBody>
          </p:sp>
          <p:sp>
            <p:nvSpPr>
              <p:cNvPr id="28918" name="Rectangle 234"/>
              <p:cNvSpPr/>
              <p:nvPr/>
            </p:nvSpPr>
            <p:spPr>
              <a:xfrm>
                <a:off x="1612" y="1869"/>
                <a:ext cx="2" cy="259"/>
              </a:xfrm>
              <a:prstGeom prst="rect">
                <a:avLst/>
              </a:prstGeom>
              <a:solidFill>
                <a:srgbClr val="C4C4C4"/>
              </a:solidFill>
              <a:ln w="9525">
                <a:noFill/>
              </a:ln>
            </p:spPr>
            <p:txBody>
              <a:bodyPr/>
              <a:lstStyle/>
              <a:p>
                <a:endParaRPr dirty="0">
                  <a:latin typeface="Arial" panose="020B0604020202020204" pitchFamily="34" charset="0"/>
                </a:endParaRPr>
              </a:p>
            </p:txBody>
          </p:sp>
          <p:sp>
            <p:nvSpPr>
              <p:cNvPr id="28919" name="Rectangle 235"/>
              <p:cNvSpPr/>
              <p:nvPr/>
            </p:nvSpPr>
            <p:spPr>
              <a:xfrm>
                <a:off x="1614" y="1869"/>
                <a:ext cx="2" cy="259"/>
              </a:xfrm>
              <a:prstGeom prst="rect">
                <a:avLst/>
              </a:prstGeom>
              <a:solidFill>
                <a:srgbClr val="C4C4C4"/>
              </a:solidFill>
              <a:ln w="9525">
                <a:noFill/>
              </a:ln>
            </p:spPr>
            <p:txBody>
              <a:bodyPr/>
              <a:lstStyle/>
              <a:p>
                <a:endParaRPr dirty="0">
                  <a:latin typeface="Arial" panose="020B0604020202020204" pitchFamily="34" charset="0"/>
                </a:endParaRPr>
              </a:p>
            </p:txBody>
          </p:sp>
          <p:sp>
            <p:nvSpPr>
              <p:cNvPr id="28920" name="Rectangle 236"/>
              <p:cNvSpPr/>
              <p:nvPr/>
            </p:nvSpPr>
            <p:spPr>
              <a:xfrm>
                <a:off x="1616" y="1869"/>
                <a:ext cx="2" cy="259"/>
              </a:xfrm>
              <a:prstGeom prst="rect">
                <a:avLst/>
              </a:prstGeom>
              <a:solidFill>
                <a:srgbClr val="C6C6C6"/>
              </a:solidFill>
              <a:ln w="9525">
                <a:noFill/>
              </a:ln>
            </p:spPr>
            <p:txBody>
              <a:bodyPr/>
              <a:lstStyle/>
              <a:p>
                <a:endParaRPr dirty="0">
                  <a:latin typeface="Arial" panose="020B0604020202020204" pitchFamily="34" charset="0"/>
                </a:endParaRPr>
              </a:p>
            </p:txBody>
          </p:sp>
          <p:sp>
            <p:nvSpPr>
              <p:cNvPr id="28921" name="Rectangle 237"/>
              <p:cNvSpPr/>
              <p:nvPr/>
            </p:nvSpPr>
            <p:spPr>
              <a:xfrm>
                <a:off x="1618" y="1511"/>
                <a:ext cx="2" cy="259"/>
              </a:xfrm>
              <a:prstGeom prst="rect">
                <a:avLst/>
              </a:prstGeom>
              <a:solidFill>
                <a:srgbClr val="C7C7C7"/>
              </a:solidFill>
              <a:ln w="9525">
                <a:noFill/>
              </a:ln>
            </p:spPr>
            <p:txBody>
              <a:bodyPr/>
              <a:lstStyle/>
              <a:p>
                <a:endParaRPr dirty="0">
                  <a:latin typeface="Arial" panose="020B0604020202020204" pitchFamily="34" charset="0"/>
                </a:endParaRPr>
              </a:p>
            </p:txBody>
          </p:sp>
          <p:sp>
            <p:nvSpPr>
              <p:cNvPr id="28922" name="Rectangle 238"/>
              <p:cNvSpPr/>
              <p:nvPr/>
            </p:nvSpPr>
            <p:spPr>
              <a:xfrm>
                <a:off x="1620" y="1869"/>
                <a:ext cx="2" cy="259"/>
              </a:xfrm>
              <a:prstGeom prst="rect">
                <a:avLst/>
              </a:prstGeom>
              <a:solidFill>
                <a:srgbClr val="C9C9C9"/>
              </a:solidFill>
              <a:ln w="9525">
                <a:noFill/>
              </a:ln>
            </p:spPr>
            <p:txBody>
              <a:bodyPr/>
              <a:lstStyle/>
              <a:p>
                <a:endParaRPr dirty="0">
                  <a:latin typeface="Arial" panose="020B0604020202020204" pitchFamily="34" charset="0"/>
                </a:endParaRPr>
              </a:p>
            </p:txBody>
          </p:sp>
          <p:sp>
            <p:nvSpPr>
              <p:cNvPr id="28923" name="Rectangle 239"/>
              <p:cNvSpPr/>
              <p:nvPr/>
            </p:nvSpPr>
            <p:spPr>
              <a:xfrm>
                <a:off x="1622" y="1869"/>
                <a:ext cx="2" cy="259"/>
              </a:xfrm>
              <a:prstGeom prst="rect">
                <a:avLst/>
              </a:prstGeom>
              <a:solidFill>
                <a:srgbClr val="CCCCCC"/>
              </a:solidFill>
              <a:ln w="9525">
                <a:noFill/>
              </a:ln>
            </p:spPr>
            <p:txBody>
              <a:bodyPr/>
              <a:lstStyle/>
              <a:p>
                <a:endParaRPr dirty="0">
                  <a:latin typeface="Arial" panose="020B0604020202020204" pitchFamily="34" charset="0"/>
                </a:endParaRPr>
              </a:p>
            </p:txBody>
          </p:sp>
          <p:sp>
            <p:nvSpPr>
              <p:cNvPr id="28924" name="Rectangle 240"/>
              <p:cNvSpPr/>
              <p:nvPr/>
            </p:nvSpPr>
            <p:spPr>
              <a:xfrm>
                <a:off x="1624" y="1869"/>
                <a:ext cx="2" cy="259"/>
              </a:xfrm>
              <a:prstGeom prst="rect">
                <a:avLst/>
              </a:prstGeom>
              <a:solidFill>
                <a:srgbClr val="CFCFCF"/>
              </a:solidFill>
              <a:ln w="9525">
                <a:noFill/>
              </a:ln>
            </p:spPr>
            <p:txBody>
              <a:bodyPr/>
              <a:lstStyle/>
              <a:p>
                <a:endParaRPr dirty="0">
                  <a:latin typeface="Arial" panose="020B0604020202020204" pitchFamily="34" charset="0"/>
                </a:endParaRPr>
              </a:p>
            </p:txBody>
          </p:sp>
          <p:sp>
            <p:nvSpPr>
              <p:cNvPr id="28925" name="Rectangle 241"/>
              <p:cNvSpPr/>
              <p:nvPr/>
            </p:nvSpPr>
            <p:spPr>
              <a:xfrm>
                <a:off x="1626" y="1869"/>
                <a:ext cx="2" cy="259"/>
              </a:xfrm>
              <a:prstGeom prst="rect">
                <a:avLst/>
              </a:prstGeom>
              <a:solidFill>
                <a:srgbClr val="D2D2D2"/>
              </a:solidFill>
              <a:ln w="9525">
                <a:noFill/>
              </a:ln>
            </p:spPr>
            <p:txBody>
              <a:bodyPr/>
              <a:lstStyle/>
              <a:p>
                <a:endParaRPr dirty="0">
                  <a:latin typeface="Arial" panose="020B0604020202020204" pitchFamily="34" charset="0"/>
                </a:endParaRPr>
              </a:p>
            </p:txBody>
          </p:sp>
          <p:sp>
            <p:nvSpPr>
              <p:cNvPr id="28926" name="Rectangle 242"/>
              <p:cNvSpPr/>
              <p:nvPr/>
            </p:nvSpPr>
            <p:spPr>
              <a:xfrm>
                <a:off x="1628" y="1869"/>
                <a:ext cx="2" cy="259"/>
              </a:xfrm>
              <a:prstGeom prst="rect">
                <a:avLst/>
              </a:prstGeom>
              <a:solidFill>
                <a:srgbClr val="D4D4D4"/>
              </a:solidFill>
              <a:ln w="9525">
                <a:noFill/>
              </a:ln>
            </p:spPr>
            <p:txBody>
              <a:bodyPr/>
              <a:lstStyle/>
              <a:p>
                <a:endParaRPr dirty="0">
                  <a:latin typeface="Arial" panose="020B0604020202020204" pitchFamily="34" charset="0"/>
                </a:endParaRPr>
              </a:p>
            </p:txBody>
          </p:sp>
          <p:sp>
            <p:nvSpPr>
              <p:cNvPr id="28927" name="Rectangle 243"/>
              <p:cNvSpPr/>
              <p:nvPr/>
            </p:nvSpPr>
            <p:spPr>
              <a:xfrm>
                <a:off x="1630" y="1511"/>
                <a:ext cx="2" cy="259"/>
              </a:xfrm>
              <a:prstGeom prst="rect">
                <a:avLst/>
              </a:prstGeom>
              <a:solidFill>
                <a:srgbClr val="D6D6D6"/>
              </a:solidFill>
              <a:ln w="9525">
                <a:noFill/>
              </a:ln>
            </p:spPr>
            <p:txBody>
              <a:bodyPr/>
              <a:lstStyle/>
              <a:p>
                <a:endParaRPr dirty="0">
                  <a:latin typeface="Arial" panose="020B0604020202020204" pitchFamily="34" charset="0"/>
                </a:endParaRPr>
              </a:p>
            </p:txBody>
          </p:sp>
          <p:sp>
            <p:nvSpPr>
              <p:cNvPr id="28928" name="Rectangle 244"/>
              <p:cNvSpPr/>
              <p:nvPr/>
            </p:nvSpPr>
            <p:spPr>
              <a:xfrm>
                <a:off x="1632" y="1869"/>
                <a:ext cx="2" cy="259"/>
              </a:xfrm>
              <a:prstGeom prst="rect">
                <a:avLst/>
              </a:prstGeom>
              <a:solidFill>
                <a:srgbClr val="D8D8D8"/>
              </a:solidFill>
              <a:ln w="9525">
                <a:noFill/>
              </a:ln>
            </p:spPr>
            <p:txBody>
              <a:bodyPr/>
              <a:lstStyle/>
              <a:p>
                <a:endParaRPr dirty="0">
                  <a:latin typeface="Arial" panose="020B0604020202020204" pitchFamily="34" charset="0"/>
                </a:endParaRPr>
              </a:p>
            </p:txBody>
          </p:sp>
          <p:sp>
            <p:nvSpPr>
              <p:cNvPr id="28929" name="Rectangle 245"/>
              <p:cNvSpPr/>
              <p:nvPr/>
            </p:nvSpPr>
            <p:spPr>
              <a:xfrm>
                <a:off x="1634" y="1869"/>
                <a:ext cx="2" cy="259"/>
              </a:xfrm>
              <a:prstGeom prst="rect">
                <a:avLst/>
              </a:prstGeom>
              <a:solidFill>
                <a:srgbClr val="D9D9D9"/>
              </a:solidFill>
              <a:ln w="9525">
                <a:noFill/>
              </a:ln>
            </p:spPr>
            <p:txBody>
              <a:bodyPr/>
              <a:lstStyle/>
              <a:p>
                <a:endParaRPr dirty="0">
                  <a:latin typeface="Arial" panose="020B0604020202020204" pitchFamily="34" charset="0"/>
                </a:endParaRPr>
              </a:p>
            </p:txBody>
          </p:sp>
          <p:sp>
            <p:nvSpPr>
              <p:cNvPr id="28930" name="Rectangle 246"/>
              <p:cNvSpPr/>
              <p:nvPr/>
            </p:nvSpPr>
            <p:spPr>
              <a:xfrm>
                <a:off x="1636" y="1869"/>
                <a:ext cx="2" cy="259"/>
              </a:xfrm>
              <a:prstGeom prst="rect">
                <a:avLst/>
              </a:prstGeom>
              <a:solidFill>
                <a:srgbClr val="DADADA"/>
              </a:solidFill>
              <a:ln w="9525">
                <a:noFill/>
              </a:ln>
            </p:spPr>
            <p:txBody>
              <a:bodyPr/>
              <a:lstStyle/>
              <a:p>
                <a:endParaRPr dirty="0">
                  <a:latin typeface="Arial" panose="020B0604020202020204" pitchFamily="34" charset="0"/>
                </a:endParaRPr>
              </a:p>
            </p:txBody>
          </p:sp>
          <p:sp>
            <p:nvSpPr>
              <p:cNvPr id="28931" name="Rectangle 247"/>
              <p:cNvSpPr/>
              <p:nvPr/>
            </p:nvSpPr>
            <p:spPr>
              <a:xfrm>
                <a:off x="1638" y="1869"/>
                <a:ext cx="2" cy="259"/>
              </a:xfrm>
              <a:prstGeom prst="rect">
                <a:avLst/>
              </a:prstGeom>
              <a:solidFill>
                <a:srgbClr val="DADADA"/>
              </a:solidFill>
              <a:ln w="9525">
                <a:noFill/>
              </a:ln>
            </p:spPr>
            <p:txBody>
              <a:bodyPr/>
              <a:lstStyle/>
              <a:p>
                <a:endParaRPr dirty="0">
                  <a:latin typeface="Arial" panose="020B0604020202020204" pitchFamily="34" charset="0"/>
                </a:endParaRPr>
              </a:p>
            </p:txBody>
          </p:sp>
          <p:sp>
            <p:nvSpPr>
              <p:cNvPr id="28932" name="Rectangle 248"/>
              <p:cNvSpPr/>
              <p:nvPr/>
            </p:nvSpPr>
            <p:spPr>
              <a:xfrm>
                <a:off x="1640" y="1511"/>
                <a:ext cx="2" cy="259"/>
              </a:xfrm>
              <a:prstGeom prst="rect">
                <a:avLst/>
              </a:prstGeom>
              <a:solidFill>
                <a:srgbClr val="D9D9D9"/>
              </a:solidFill>
              <a:ln w="9525">
                <a:noFill/>
              </a:ln>
            </p:spPr>
            <p:txBody>
              <a:bodyPr/>
              <a:lstStyle/>
              <a:p>
                <a:endParaRPr dirty="0">
                  <a:latin typeface="Arial" panose="020B0604020202020204" pitchFamily="34" charset="0"/>
                </a:endParaRPr>
              </a:p>
            </p:txBody>
          </p:sp>
          <p:sp>
            <p:nvSpPr>
              <p:cNvPr id="28933" name="Rectangle 249"/>
              <p:cNvSpPr/>
              <p:nvPr/>
            </p:nvSpPr>
            <p:spPr>
              <a:xfrm>
                <a:off x="1642" y="1869"/>
                <a:ext cx="2" cy="259"/>
              </a:xfrm>
              <a:prstGeom prst="rect">
                <a:avLst/>
              </a:prstGeom>
              <a:solidFill>
                <a:srgbClr val="D8D8D8"/>
              </a:solidFill>
              <a:ln w="9525">
                <a:noFill/>
              </a:ln>
            </p:spPr>
            <p:txBody>
              <a:bodyPr/>
              <a:lstStyle/>
              <a:p>
                <a:endParaRPr dirty="0">
                  <a:latin typeface="Arial" panose="020B0604020202020204" pitchFamily="34" charset="0"/>
                </a:endParaRPr>
              </a:p>
            </p:txBody>
          </p:sp>
          <p:sp>
            <p:nvSpPr>
              <p:cNvPr id="28934" name="Rectangle 250"/>
              <p:cNvSpPr/>
              <p:nvPr/>
            </p:nvSpPr>
            <p:spPr>
              <a:xfrm>
                <a:off x="1644" y="1869"/>
                <a:ext cx="2" cy="259"/>
              </a:xfrm>
              <a:prstGeom prst="rect">
                <a:avLst/>
              </a:prstGeom>
              <a:solidFill>
                <a:srgbClr val="D6D6D6"/>
              </a:solidFill>
              <a:ln w="9525">
                <a:noFill/>
              </a:ln>
            </p:spPr>
            <p:txBody>
              <a:bodyPr/>
              <a:lstStyle/>
              <a:p>
                <a:endParaRPr dirty="0">
                  <a:latin typeface="Arial" panose="020B0604020202020204" pitchFamily="34" charset="0"/>
                </a:endParaRPr>
              </a:p>
            </p:txBody>
          </p:sp>
          <p:sp>
            <p:nvSpPr>
              <p:cNvPr id="28935" name="Rectangle 251"/>
              <p:cNvSpPr/>
              <p:nvPr/>
            </p:nvSpPr>
            <p:spPr>
              <a:xfrm>
                <a:off x="1646" y="1869"/>
                <a:ext cx="2" cy="259"/>
              </a:xfrm>
              <a:prstGeom prst="rect">
                <a:avLst/>
              </a:prstGeom>
              <a:solidFill>
                <a:srgbClr val="D4D4D4"/>
              </a:solidFill>
              <a:ln w="9525">
                <a:noFill/>
              </a:ln>
            </p:spPr>
            <p:txBody>
              <a:bodyPr/>
              <a:lstStyle/>
              <a:p>
                <a:endParaRPr dirty="0">
                  <a:latin typeface="Arial" panose="020B0604020202020204" pitchFamily="34" charset="0"/>
                </a:endParaRPr>
              </a:p>
            </p:txBody>
          </p:sp>
          <p:sp>
            <p:nvSpPr>
              <p:cNvPr id="28936" name="Rectangle 252"/>
              <p:cNvSpPr/>
              <p:nvPr/>
            </p:nvSpPr>
            <p:spPr>
              <a:xfrm>
                <a:off x="1648" y="1869"/>
                <a:ext cx="2" cy="259"/>
              </a:xfrm>
              <a:prstGeom prst="rect">
                <a:avLst/>
              </a:prstGeom>
              <a:solidFill>
                <a:srgbClr val="D2D2D2"/>
              </a:solidFill>
              <a:ln w="9525">
                <a:noFill/>
              </a:ln>
            </p:spPr>
            <p:txBody>
              <a:bodyPr/>
              <a:lstStyle/>
              <a:p>
                <a:endParaRPr dirty="0">
                  <a:latin typeface="Arial" panose="020B0604020202020204" pitchFamily="34" charset="0"/>
                </a:endParaRPr>
              </a:p>
            </p:txBody>
          </p:sp>
          <p:sp>
            <p:nvSpPr>
              <p:cNvPr id="28937" name="Rectangle 253"/>
              <p:cNvSpPr/>
              <p:nvPr/>
            </p:nvSpPr>
            <p:spPr>
              <a:xfrm>
                <a:off x="1650" y="1869"/>
                <a:ext cx="2" cy="259"/>
              </a:xfrm>
              <a:prstGeom prst="rect">
                <a:avLst/>
              </a:prstGeom>
              <a:solidFill>
                <a:srgbClr val="CFCFCF"/>
              </a:solidFill>
              <a:ln w="9525">
                <a:noFill/>
              </a:ln>
            </p:spPr>
            <p:txBody>
              <a:bodyPr/>
              <a:lstStyle/>
              <a:p>
                <a:endParaRPr dirty="0">
                  <a:latin typeface="Arial" panose="020B0604020202020204" pitchFamily="34" charset="0"/>
                </a:endParaRPr>
              </a:p>
            </p:txBody>
          </p:sp>
          <p:sp>
            <p:nvSpPr>
              <p:cNvPr id="28938" name="Rectangle 254"/>
              <p:cNvSpPr/>
              <p:nvPr/>
            </p:nvSpPr>
            <p:spPr>
              <a:xfrm>
                <a:off x="1652" y="1511"/>
                <a:ext cx="2" cy="259"/>
              </a:xfrm>
              <a:prstGeom prst="rect">
                <a:avLst/>
              </a:prstGeom>
              <a:solidFill>
                <a:srgbClr val="CCCCCC"/>
              </a:solidFill>
              <a:ln w="9525">
                <a:noFill/>
              </a:ln>
            </p:spPr>
            <p:txBody>
              <a:bodyPr/>
              <a:lstStyle/>
              <a:p>
                <a:endParaRPr dirty="0">
                  <a:latin typeface="Arial" panose="020B0604020202020204" pitchFamily="34" charset="0"/>
                </a:endParaRPr>
              </a:p>
            </p:txBody>
          </p:sp>
          <p:sp>
            <p:nvSpPr>
              <p:cNvPr id="28939" name="Rectangle 255"/>
              <p:cNvSpPr/>
              <p:nvPr/>
            </p:nvSpPr>
            <p:spPr>
              <a:xfrm>
                <a:off x="1654" y="1869"/>
                <a:ext cx="2" cy="259"/>
              </a:xfrm>
              <a:prstGeom prst="rect">
                <a:avLst/>
              </a:prstGeom>
              <a:solidFill>
                <a:srgbClr val="C9C9C9"/>
              </a:solidFill>
              <a:ln w="9525">
                <a:noFill/>
              </a:ln>
            </p:spPr>
            <p:txBody>
              <a:bodyPr/>
              <a:lstStyle/>
              <a:p>
                <a:endParaRPr dirty="0">
                  <a:latin typeface="Arial" panose="020B0604020202020204" pitchFamily="34" charset="0"/>
                </a:endParaRPr>
              </a:p>
            </p:txBody>
          </p:sp>
          <p:sp>
            <p:nvSpPr>
              <p:cNvPr id="28940" name="Rectangle 256"/>
              <p:cNvSpPr/>
              <p:nvPr/>
            </p:nvSpPr>
            <p:spPr>
              <a:xfrm>
                <a:off x="1656" y="1869"/>
                <a:ext cx="2" cy="259"/>
              </a:xfrm>
              <a:prstGeom prst="rect">
                <a:avLst/>
              </a:prstGeom>
              <a:solidFill>
                <a:srgbClr val="C7C7C7"/>
              </a:solidFill>
              <a:ln w="9525">
                <a:noFill/>
              </a:ln>
            </p:spPr>
            <p:txBody>
              <a:bodyPr/>
              <a:lstStyle/>
              <a:p>
                <a:endParaRPr dirty="0">
                  <a:latin typeface="Arial" panose="020B0604020202020204" pitchFamily="34" charset="0"/>
                </a:endParaRPr>
              </a:p>
            </p:txBody>
          </p:sp>
          <p:sp>
            <p:nvSpPr>
              <p:cNvPr id="28941" name="Rectangle 257"/>
              <p:cNvSpPr/>
              <p:nvPr/>
            </p:nvSpPr>
            <p:spPr>
              <a:xfrm>
                <a:off x="1658" y="1869"/>
                <a:ext cx="2" cy="259"/>
              </a:xfrm>
              <a:prstGeom prst="rect">
                <a:avLst/>
              </a:prstGeom>
              <a:solidFill>
                <a:srgbClr val="C6C6C6"/>
              </a:solidFill>
              <a:ln w="9525">
                <a:noFill/>
              </a:ln>
            </p:spPr>
            <p:txBody>
              <a:bodyPr/>
              <a:lstStyle/>
              <a:p>
                <a:endParaRPr dirty="0">
                  <a:latin typeface="Arial" panose="020B0604020202020204" pitchFamily="34" charset="0"/>
                </a:endParaRPr>
              </a:p>
            </p:txBody>
          </p:sp>
          <p:sp>
            <p:nvSpPr>
              <p:cNvPr id="28942" name="Rectangle 258"/>
              <p:cNvSpPr/>
              <p:nvPr/>
            </p:nvSpPr>
            <p:spPr>
              <a:xfrm>
                <a:off x="1660" y="1869"/>
                <a:ext cx="2" cy="259"/>
              </a:xfrm>
              <a:prstGeom prst="rect">
                <a:avLst/>
              </a:prstGeom>
              <a:solidFill>
                <a:srgbClr val="C4C4C4"/>
              </a:solidFill>
              <a:ln w="9525">
                <a:noFill/>
              </a:ln>
            </p:spPr>
            <p:txBody>
              <a:bodyPr/>
              <a:lstStyle/>
              <a:p>
                <a:endParaRPr dirty="0">
                  <a:latin typeface="Arial" panose="020B0604020202020204" pitchFamily="34" charset="0"/>
                </a:endParaRPr>
              </a:p>
            </p:txBody>
          </p:sp>
          <p:sp>
            <p:nvSpPr>
              <p:cNvPr id="28943" name="Rectangle 259"/>
              <p:cNvSpPr/>
              <p:nvPr/>
            </p:nvSpPr>
            <p:spPr>
              <a:xfrm>
                <a:off x="1662" y="1869"/>
                <a:ext cx="2" cy="259"/>
              </a:xfrm>
              <a:prstGeom prst="rect">
                <a:avLst/>
              </a:prstGeom>
              <a:solidFill>
                <a:srgbClr val="C4C4C4"/>
              </a:solidFill>
              <a:ln w="9525">
                <a:noFill/>
              </a:ln>
            </p:spPr>
            <p:txBody>
              <a:bodyPr/>
              <a:lstStyle/>
              <a:p>
                <a:endParaRPr dirty="0">
                  <a:latin typeface="Arial" panose="020B0604020202020204" pitchFamily="34" charset="0"/>
                </a:endParaRPr>
              </a:p>
            </p:txBody>
          </p:sp>
          <p:sp>
            <p:nvSpPr>
              <p:cNvPr id="28944" name="Freeform 260"/>
              <p:cNvSpPr/>
              <p:nvPr/>
            </p:nvSpPr>
            <p:spPr>
              <a:xfrm>
                <a:off x="1612" y="1511"/>
                <a:ext cx="50" cy="257"/>
              </a:xfrm>
              <a:custGeom>
                <a:avLst/>
                <a:gdLst>
                  <a:gd name="txL" fmla="*/ 0 w 50"/>
                  <a:gd name="txT" fmla="*/ 0 h 257"/>
                  <a:gd name="txR" fmla="*/ 50 w 50"/>
                  <a:gd name="txB" fmla="*/ 257 h 257"/>
                </a:gdLst>
                <a:ahLst/>
                <a:cxnLst>
                  <a:cxn ang="0">
                    <a:pos x="0" y="257"/>
                  </a:cxn>
                  <a:cxn ang="0">
                    <a:pos x="10" y="0"/>
                  </a:cxn>
                  <a:cxn ang="0">
                    <a:pos x="36" y="0"/>
                  </a:cxn>
                  <a:cxn ang="0">
                    <a:pos x="50" y="257"/>
                  </a:cxn>
                  <a:cxn ang="0">
                    <a:pos x="0" y="257"/>
                  </a:cxn>
                </a:cxnLst>
                <a:rect l="txL" t="txT" r="txR" b="txB"/>
                <a:pathLst>
                  <a:path w="50" h="257">
                    <a:moveTo>
                      <a:pt x="0" y="257"/>
                    </a:moveTo>
                    <a:lnTo>
                      <a:pt x="10" y="0"/>
                    </a:lnTo>
                    <a:lnTo>
                      <a:pt x="36" y="0"/>
                    </a:lnTo>
                    <a:lnTo>
                      <a:pt x="50" y="257"/>
                    </a:lnTo>
                    <a:lnTo>
                      <a:pt x="0" y="257"/>
                    </a:lnTo>
                    <a:close/>
                  </a:path>
                </a:pathLst>
              </a:custGeom>
              <a:solidFill>
                <a:srgbClr val="C4C4C4">
                  <a:alpha val="100000"/>
                </a:srgbClr>
              </a:solidFill>
              <a:ln w="0" cap="flat" cmpd="sng">
                <a:solidFill>
                  <a:srgbClr val="FFFFFF">
                    <a:alpha val="100000"/>
                  </a:srgbClr>
                </a:solidFill>
                <a:prstDash val="solid"/>
                <a:round/>
                <a:headEnd type="none" w="med" len="med"/>
                <a:tailEnd type="none" w="med" len="med"/>
              </a:ln>
            </p:spPr>
            <p:txBody>
              <a:bodyPr/>
              <a:lstStyle/>
              <a:p>
                <a:endParaRPr lang="en-US"/>
              </a:p>
            </p:txBody>
          </p:sp>
          <p:sp>
            <p:nvSpPr>
              <p:cNvPr id="28945" name="Freeform 261"/>
              <p:cNvSpPr/>
              <p:nvPr/>
            </p:nvSpPr>
            <p:spPr>
              <a:xfrm>
                <a:off x="1612" y="1511"/>
                <a:ext cx="50" cy="257"/>
              </a:xfrm>
              <a:custGeom>
                <a:avLst/>
                <a:gdLst>
                  <a:gd name="txL" fmla="*/ 0 w 50"/>
                  <a:gd name="txT" fmla="*/ 0 h 257"/>
                  <a:gd name="txR" fmla="*/ 50 w 50"/>
                  <a:gd name="txB" fmla="*/ 257 h 257"/>
                </a:gdLst>
                <a:ahLst/>
                <a:cxnLst>
                  <a:cxn ang="0">
                    <a:pos x="0" y="257"/>
                  </a:cxn>
                  <a:cxn ang="0">
                    <a:pos x="10" y="0"/>
                  </a:cxn>
                  <a:cxn ang="0">
                    <a:pos x="36" y="0"/>
                  </a:cxn>
                  <a:cxn ang="0">
                    <a:pos x="50" y="257"/>
                  </a:cxn>
                  <a:cxn ang="0">
                    <a:pos x="0" y="257"/>
                  </a:cxn>
                </a:cxnLst>
                <a:rect l="txL" t="txT" r="txR" b="txB"/>
                <a:pathLst>
                  <a:path w="50" h="257">
                    <a:moveTo>
                      <a:pt x="0" y="257"/>
                    </a:moveTo>
                    <a:lnTo>
                      <a:pt x="10" y="0"/>
                    </a:lnTo>
                    <a:lnTo>
                      <a:pt x="36" y="0"/>
                    </a:lnTo>
                    <a:lnTo>
                      <a:pt x="50" y="257"/>
                    </a:lnTo>
                    <a:lnTo>
                      <a:pt x="0" y="257"/>
                    </a:lnTo>
                    <a:close/>
                  </a:path>
                </a:pathLst>
              </a:custGeom>
              <a:solidFill>
                <a:srgbClr val="000000">
                  <a:alpha val="100000"/>
                </a:srgbClr>
              </a:solidFill>
              <a:ln w="9525">
                <a:noFill/>
              </a:ln>
            </p:spPr>
            <p:txBody>
              <a:bodyPr/>
              <a:lstStyle/>
              <a:p>
                <a:endParaRPr lang="en-US"/>
              </a:p>
            </p:txBody>
          </p:sp>
          <p:sp>
            <p:nvSpPr>
              <p:cNvPr id="28946" name="Rectangle 262"/>
              <p:cNvSpPr/>
              <p:nvPr/>
            </p:nvSpPr>
            <p:spPr>
              <a:xfrm>
                <a:off x="1612" y="1869"/>
                <a:ext cx="2" cy="259"/>
              </a:xfrm>
              <a:prstGeom prst="rect">
                <a:avLst/>
              </a:prstGeom>
              <a:solidFill>
                <a:srgbClr val="C4C4C4"/>
              </a:solidFill>
              <a:ln w="9525">
                <a:noFill/>
              </a:ln>
            </p:spPr>
            <p:txBody>
              <a:bodyPr/>
              <a:lstStyle/>
              <a:p>
                <a:endParaRPr dirty="0">
                  <a:latin typeface="Arial" panose="020B0604020202020204" pitchFamily="34" charset="0"/>
                </a:endParaRPr>
              </a:p>
            </p:txBody>
          </p:sp>
          <p:sp>
            <p:nvSpPr>
              <p:cNvPr id="28947" name="Rectangle 263"/>
              <p:cNvSpPr/>
              <p:nvPr/>
            </p:nvSpPr>
            <p:spPr>
              <a:xfrm>
                <a:off x="1614" y="1869"/>
                <a:ext cx="2" cy="259"/>
              </a:xfrm>
              <a:prstGeom prst="rect">
                <a:avLst/>
              </a:prstGeom>
              <a:solidFill>
                <a:srgbClr val="C4C4C4"/>
              </a:solidFill>
              <a:ln w="9525">
                <a:noFill/>
              </a:ln>
            </p:spPr>
            <p:txBody>
              <a:bodyPr/>
              <a:lstStyle/>
              <a:p>
                <a:endParaRPr dirty="0">
                  <a:latin typeface="Arial" panose="020B0604020202020204" pitchFamily="34" charset="0"/>
                </a:endParaRPr>
              </a:p>
            </p:txBody>
          </p:sp>
          <p:sp>
            <p:nvSpPr>
              <p:cNvPr id="28948" name="Rectangle 264"/>
              <p:cNvSpPr/>
              <p:nvPr/>
            </p:nvSpPr>
            <p:spPr>
              <a:xfrm>
                <a:off x="1616" y="1869"/>
                <a:ext cx="2" cy="259"/>
              </a:xfrm>
              <a:prstGeom prst="rect">
                <a:avLst/>
              </a:prstGeom>
              <a:solidFill>
                <a:srgbClr val="C6C6C6"/>
              </a:solidFill>
              <a:ln w="9525">
                <a:noFill/>
              </a:ln>
            </p:spPr>
            <p:txBody>
              <a:bodyPr/>
              <a:lstStyle/>
              <a:p>
                <a:endParaRPr dirty="0">
                  <a:latin typeface="Arial" panose="020B0604020202020204" pitchFamily="34" charset="0"/>
                </a:endParaRPr>
              </a:p>
            </p:txBody>
          </p:sp>
          <p:sp>
            <p:nvSpPr>
              <p:cNvPr id="28949" name="Rectangle 265"/>
              <p:cNvSpPr/>
              <p:nvPr/>
            </p:nvSpPr>
            <p:spPr>
              <a:xfrm>
                <a:off x="1618" y="1511"/>
                <a:ext cx="2" cy="259"/>
              </a:xfrm>
              <a:prstGeom prst="rect">
                <a:avLst/>
              </a:prstGeom>
              <a:solidFill>
                <a:srgbClr val="C7C7C7"/>
              </a:solidFill>
              <a:ln w="9525">
                <a:noFill/>
              </a:ln>
            </p:spPr>
            <p:txBody>
              <a:bodyPr/>
              <a:lstStyle/>
              <a:p>
                <a:endParaRPr dirty="0">
                  <a:latin typeface="Arial" panose="020B0604020202020204" pitchFamily="34" charset="0"/>
                </a:endParaRPr>
              </a:p>
            </p:txBody>
          </p:sp>
          <p:sp>
            <p:nvSpPr>
              <p:cNvPr id="28950" name="Rectangle 266"/>
              <p:cNvSpPr/>
              <p:nvPr/>
            </p:nvSpPr>
            <p:spPr>
              <a:xfrm>
                <a:off x="1620" y="1869"/>
                <a:ext cx="2" cy="259"/>
              </a:xfrm>
              <a:prstGeom prst="rect">
                <a:avLst/>
              </a:prstGeom>
              <a:solidFill>
                <a:srgbClr val="C9C9C9"/>
              </a:solidFill>
              <a:ln w="9525">
                <a:noFill/>
              </a:ln>
            </p:spPr>
            <p:txBody>
              <a:bodyPr/>
              <a:lstStyle/>
              <a:p>
                <a:endParaRPr dirty="0">
                  <a:latin typeface="Arial" panose="020B0604020202020204" pitchFamily="34" charset="0"/>
                </a:endParaRPr>
              </a:p>
            </p:txBody>
          </p:sp>
          <p:sp>
            <p:nvSpPr>
              <p:cNvPr id="28951" name="Rectangle 267"/>
              <p:cNvSpPr/>
              <p:nvPr/>
            </p:nvSpPr>
            <p:spPr>
              <a:xfrm>
                <a:off x="1622" y="1869"/>
                <a:ext cx="2" cy="259"/>
              </a:xfrm>
              <a:prstGeom prst="rect">
                <a:avLst/>
              </a:prstGeom>
              <a:solidFill>
                <a:srgbClr val="CCCCCC"/>
              </a:solidFill>
              <a:ln w="9525">
                <a:noFill/>
              </a:ln>
            </p:spPr>
            <p:txBody>
              <a:bodyPr/>
              <a:lstStyle/>
              <a:p>
                <a:endParaRPr dirty="0">
                  <a:latin typeface="Arial" panose="020B0604020202020204" pitchFamily="34" charset="0"/>
                </a:endParaRPr>
              </a:p>
            </p:txBody>
          </p:sp>
          <p:sp>
            <p:nvSpPr>
              <p:cNvPr id="28952" name="Rectangle 268"/>
              <p:cNvSpPr/>
              <p:nvPr/>
            </p:nvSpPr>
            <p:spPr>
              <a:xfrm>
                <a:off x="1624" y="1869"/>
                <a:ext cx="2" cy="259"/>
              </a:xfrm>
              <a:prstGeom prst="rect">
                <a:avLst/>
              </a:prstGeom>
              <a:solidFill>
                <a:srgbClr val="CFCFCF"/>
              </a:solidFill>
              <a:ln w="9525">
                <a:noFill/>
              </a:ln>
            </p:spPr>
            <p:txBody>
              <a:bodyPr/>
              <a:lstStyle/>
              <a:p>
                <a:endParaRPr dirty="0">
                  <a:latin typeface="Arial" panose="020B0604020202020204" pitchFamily="34" charset="0"/>
                </a:endParaRPr>
              </a:p>
            </p:txBody>
          </p:sp>
          <p:sp>
            <p:nvSpPr>
              <p:cNvPr id="28953" name="Rectangle 269"/>
              <p:cNvSpPr/>
              <p:nvPr/>
            </p:nvSpPr>
            <p:spPr>
              <a:xfrm>
                <a:off x="1626" y="1869"/>
                <a:ext cx="2" cy="259"/>
              </a:xfrm>
              <a:prstGeom prst="rect">
                <a:avLst/>
              </a:prstGeom>
              <a:solidFill>
                <a:srgbClr val="D2D2D2"/>
              </a:solidFill>
              <a:ln w="9525">
                <a:noFill/>
              </a:ln>
            </p:spPr>
            <p:txBody>
              <a:bodyPr/>
              <a:lstStyle/>
              <a:p>
                <a:endParaRPr dirty="0">
                  <a:latin typeface="Arial" panose="020B0604020202020204" pitchFamily="34" charset="0"/>
                </a:endParaRPr>
              </a:p>
            </p:txBody>
          </p:sp>
          <p:sp>
            <p:nvSpPr>
              <p:cNvPr id="28954" name="Rectangle 270"/>
              <p:cNvSpPr/>
              <p:nvPr/>
            </p:nvSpPr>
            <p:spPr>
              <a:xfrm>
                <a:off x="1628" y="1869"/>
                <a:ext cx="2" cy="259"/>
              </a:xfrm>
              <a:prstGeom prst="rect">
                <a:avLst/>
              </a:prstGeom>
              <a:solidFill>
                <a:srgbClr val="D4D4D4"/>
              </a:solidFill>
              <a:ln w="9525">
                <a:noFill/>
              </a:ln>
            </p:spPr>
            <p:txBody>
              <a:bodyPr/>
              <a:lstStyle/>
              <a:p>
                <a:endParaRPr dirty="0">
                  <a:latin typeface="Arial" panose="020B0604020202020204" pitchFamily="34" charset="0"/>
                </a:endParaRPr>
              </a:p>
            </p:txBody>
          </p:sp>
          <p:sp>
            <p:nvSpPr>
              <p:cNvPr id="28955" name="Rectangle 271"/>
              <p:cNvSpPr/>
              <p:nvPr/>
            </p:nvSpPr>
            <p:spPr>
              <a:xfrm>
                <a:off x="1630" y="1511"/>
                <a:ext cx="2" cy="259"/>
              </a:xfrm>
              <a:prstGeom prst="rect">
                <a:avLst/>
              </a:prstGeom>
              <a:solidFill>
                <a:srgbClr val="D6D6D6"/>
              </a:solidFill>
              <a:ln w="9525">
                <a:noFill/>
              </a:ln>
            </p:spPr>
            <p:txBody>
              <a:bodyPr/>
              <a:lstStyle/>
              <a:p>
                <a:endParaRPr dirty="0">
                  <a:latin typeface="Arial" panose="020B0604020202020204" pitchFamily="34" charset="0"/>
                </a:endParaRPr>
              </a:p>
            </p:txBody>
          </p:sp>
          <p:sp>
            <p:nvSpPr>
              <p:cNvPr id="28956" name="Rectangle 272"/>
              <p:cNvSpPr/>
              <p:nvPr/>
            </p:nvSpPr>
            <p:spPr>
              <a:xfrm>
                <a:off x="1632" y="1869"/>
                <a:ext cx="2" cy="259"/>
              </a:xfrm>
              <a:prstGeom prst="rect">
                <a:avLst/>
              </a:prstGeom>
              <a:solidFill>
                <a:srgbClr val="D8D8D8"/>
              </a:solidFill>
              <a:ln w="9525">
                <a:noFill/>
              </a:ln>
            </p:spPr>
            <p:txBody>
              <a:bodyPr/>
              <a:lstStyle/>
              <a:p>
                <a:endParaRPr dirty="0">
                  <a:latin typeface="Arial" panose="020B0604020202020204" pitchFamily="34" charset="0"/>
                </a:endParaRPr>
              </a:p>
            </p:txBody>
          </p:sp>
          <p:sp>
            <p:nvSpPr>
              <p:cNvPr id="28957" name="Rectangle 273"/>
              <p:cNvSpPr/>
              <p:nvPr/>
            </p:nvSpPr>
            <p:spPr>
              <a:xfrm>
                <a:off x="1634" y="1869"/>
                <a:ext cx="2" cy="259"/>
              </a:xfrm>
              <a:prstGeom prst="rect">
                <a:avLst/>
              </a:prstGeom>
              <a:solidFill>
                <a:srgbClr val="D9D9D9"/>
              </a:solidFill>
              <a:ln w="9525">
                <a:noFill/>
              </a:ln>
            </p:spPr>
            <p:txBody>
              <a:bodyPr/>
              <a:lstStyle/>
              <a:p>
                <a:endParaRPr dirty="0">
                  <a:latin typeface="Arial" panose="020B0604020202020204" pitchFamily="34" charset="0"/>
                </a:endParaRPr>
              </a:p>
            </p:txBody>
          </p:sp>
          <p:sp>
            <p:nvSpPr>
              <p:cNvPr id="28958" name="Rectangle 274"/>
              <p:cNvSpPr/>
              <p:nvPr/>
            </p:nvSpPr>
            <p:spPr>
              <a:xfrm>
                <a:off x="1636" y="1869"/>
                <a:ext cx="2" cy="259"/>
              </a:xfrm>
              <a:prstGeom prst="rect">
                <a:avLst/>
              </a:prstGeom>
              <a:solidFill>
                <a:srgbClr val="DADADA"/>
              </a:solidFill>
              <a:ln w="9525">
                <a:noFill/>
              </a:ln>
            </p:spPr>
            <p:txBody>
              <a:bodyPr/>
              <a:lstStyle/>
              <a:p>
                <a:endParaRPr dirty="0">
                  <a:latin typeface="Arial" panose="020B0604020202020204" pitchFamily="34" charset="0"/>
                </a:endParaRPr>
              </a:p>
            </p:txBody>
          </p:sp>
          <p:sp>
            <p:nvSpPr>
              <p:cNvPr id="28959" name="Rectangle 275"/>
              <p:cNvSpPr/>
              <p:nvPr/>
            </p:nvSpPr>
            <p:spPr>
              <a:xfrm>
                <a:off x="1638" y="1869"/>
                <a:ext cx="2" cy="259"/>
              </a:xfrm>
              <a:prstGeom prst="rect">
                <a:avLst/>
              </a:prstGeom>
              <a:solidFill>
                <a:srgbClr val="DADADA"/>
              </a:solidFill>
              <a:ln w="9525">
                <a:noFill/>
              </a:ln>
            </p:spPr>
            <p:txBody>
              <a:bodyPr/>
              <a:lstStyle/>
              <a:p>
                <a:endParaRPr dirty="0">
                  <a:latin typeface="Arial" panose="020B0604020202020204" pitchFamily="34" charset="0"/>
                </a:endParaRPr>
              </a:p>
            </p:txBody>
          </p:sp>
          <p:sp>
            <p:nvSpPr>
              <p:cNvPr id="28960" name="Rectangle 276"/>
              <p:cNvSpPr/>
              <p:nvPr/>
            </p:nvSpPr>
            <p:spPr>
              <a:xfrm>
                <a:off x="1640" y="1511"/>
                <a:ext cx="2" cy="259"/>
              </a:xfrm>
              <a:prstGeom prst="rect">
                <a:avLst/>
              </a:prstGeom>
              <a:solidFill>
                <a:srgbClr val="D9D9D9"/>
              </a:solidFill>
              <a:ln w="9525">
                <a:noFill/>
              </a:ln>
            </p:spPr>
            <p:txBody>
              <a:bodyPr/>
              <a:lstStyle/>
              <a:p>
                <a:endParaRPr dirty="0">
                  <a:latin typeface="Arial" panose="020B0604020202020204" pitchFamily="34" charset="0"/>
                </a:endParaRPr>
              </a:p>
            </p:txBody>
          </p:sp>
          <p:sp>
            <p:nvSpPr>
              <p:cNvPr id="28961" name="Rectangle 277"/>
              <p:cNvSpPr/>
              <p:nvPr/>
            </p:nvSpPr>
            <p:spPr>
              <a:xfrm>
                <a:off x="1642" y="1869"/>
                <a:ext cx="2" cy="259"/>
              </a:xfrm>
              <a:prstGeom prst="rect">
                <a:avLst/>
              </a:prstGeom>
              <a:solidFill>
                <a:srgbClr val="D8D8D8"/>
              </a:solidFill>
              <a:ln w="9525">
                <a:noFill/>
              </a:ln>
            </p:spPr>
            <p:txBody>
              <a:bodyPr/>
              <a:lstStyle/>
              <a:p>
                <a:endParaRPr dirty="0">
                  <a:latin typeface="Arial" panose="020B0604020202020204" pitchFamily="34" charset="0"/>
                </a:endParaRPr>
              </a:p>
            </p:txBody>
          </p:sp>
          <p:sp>
            <p:nvSpPr>
              <p:cNvPr id="28962" name="Rectangle 278"/>
              <p:cNvSpPr/>
              <p:nvPr/>
            </p:nvSpPr>
            <p:spPr>
              <a:xfrm>
                <a:off x="1644" y="1869"/>
                <a:ext cx="2" cy="259"/>
              </a:xfrm>
              <a:prstGeom prst="rect">
                <a:avLst/>
              </a:prstGeom>
              <a:solidFill>
                <a:srgbClr val="D6D6D6"/>
              </a:solidFill>
              <a:ln w="9525">
                <a:noFill/>
              </a:ln>
            </p:spPr>
            <p:txBody>
              <a:bodyPr/>
              <a:lstStyle/>
              <a:p>
                <a:endParaRPr dirty="0">
                  <a:latin typeface="Arial" panose="020B0604020202020204" pitchFamily="34" charset="0"/>
                </a:endParaRPr>
              </a:p>
            </p:txBody>
          </p:sp>
          <p:sp>
            <p:nvSpPr>
              <p:cNvPr id="28963" name="Rectangle 279"/>
              <p:cNvSpPr/>
              <p:nvPr/>
            </p:nvSpPr>
            <p:spPr>
              <a:xfrm>
                <a:off x="1646" y="1869"/>
                <a:ext cx="2" cy="259"/>
              </a:xfrm>
              <a:prstGeom prst="rect">
                <a:avLst/>
              </a:prstGeom>
              <a:solidFill>
                <a:srgbClr val="D4D4D4"/>
              </a:solidFill>
              <a:ln w="9525">
                <a:noFill/>
              </a:ln>
            </p:spPr>
            <p:txBody>
              <a:bodyPr/>
              <a:lstStyle/>
              <a:p>
                <a:endParaRPr dirty="0">
                  <a:latin typeface="Arial" panose="020B0604020202020204" pitchFamily="34" charset="0"/>
                </a:endParaRPr>
              </a:p>
            </p:txBody>
          </p:sp>
          <p:sp>
            <p:nvSpPr>
              <p:cNvPr id="28964" name="Rectangle 280"/>
              <p:cNvSpPr/>
              <p:nvPr/>
            </p:nvSpPr>
            <p:spPr>
              <a:xfrm>
                <a:off x="1648" y="1869"/>
                <a:ext cx="2" cy="259"/>
              </a:xfrm>
              <a:prstGeom prst="rect">
                <a:avLst/>
              </a:prstGeom>
              <a:solidFill>
                <a:srgbClr val="D2D2D2"/>
              </a:solidFill>
              <a:ln w="9525">
                <a:noFill/>
              </a:ln>
            </p:spPr>
            <p:txBody>
              <a:bodyPr/>
              <a:lstStyle/>
              <a:p>
                <a:endParaRPr dirty="0">
                  <a:latin typeface="Arial" panose="020B0604020202020204" pitchFamily="34" charset="0"/>
                </a:endParaRPr>
              </a:p>
            </p:txBody>
          </p:sp>
          <p:sp>
            <p:nvSpPr>
              <p:cNvPr id="28965" name="Rectangle 281"/>
              <p:cNvSpPr/>
              <p:nvPr/>
            </p:nvSpPr>
            <p:spPr>
              <a:xfrm>
                <a:off x="1650" y="1869"/>
                <a:ext cx="2" cy="259"/>
              </a:xfrm>
              <a:prstGeom prst="rect">
                <a:avLst/>
              </a:prstGeom>
              <a:solidFill>
                <a:srgbClr val="CFCFCF"/>
              </a:solidFill>
              <a:ln w="9525">
                <a:noFill/>
              </a:ln>
            </p:spPr>
            <p:txBody>
              <a:bodyPr/>
              <a:lstStyle/>
              <a:p>
                <a:endParaRPr dirty="0">
                  <a:latin typeface="Arial" panose="020B0604020202020204" pitchFamily="34" charset="0"/>
                </a:endParaRPr>
              </a:p>
            </p:txBody>
          </p:sp>
          <p:sp>
            <p:nvSpPr>
              <p:cNvPr id="28966" name="Rectangle 282"/>
              <p:cNvSpPr/>
              <p:nvPr/>
            </p:nvSpPr>
            <p:spPr>
              <a:xfrm>
                <a:off x="1652" y="1511"/>
                <a:ext cx="2" cy="259"/>
              </a:xfrm>
              <a:prstGeom prst="rect">
                <a:avLst/>
              </a:prstGeom>
              <a:solidFill>
                <a:srgbClr val="CCCCCC"/>
              </a:solidFill>
              <a:ln w="9525">
                <a:noFill/>
              </a:ln>
            </p:spPr>
            <p:txBody>
              <a:bodyPr/>
              <a:lstStyle/>
              <a:p>
                <a:endParaRPr dirty="0">
                  <a:latin typeface="Arial" panose="020B0604020202020204" pitchFamily="34" charset="0"/>
                </a:endParaRPr>
              </a:p>
            </p:txBody>
          </p:sp>
          <p:sp>
            <p:nvSpPr>
              <p:cNvPr id="28967" name="Rectangle 283"/>
              <p:cNvSpPr/>
              <p:nvPr/>
            </p:nvSpPr>
            <p:spPr>
              <a:xfrm>
                <a:off x="1654" y="1869"/>
                <a:ext cx="2" cy="259"/>
              </a:xfrm>
              <a:prstGeom prst="rect">
                <a:avLst/>
              </a:prstGeom>
              <a:solidFill>
                <a:srgbClr val="C9C9C9"/>
              </a:solidFill>
              <a:ln w="9525">
                <a:noFill/>
              </a:ln>
            </p:spPr>
            <p:txBody>
              <a:bodyPr/>
              <a:lstStyle/>
              <a:p>
                <a:endParaRPr dirty="0">
                  <a:latin typeface="Arial" panose="020B0604020202020204" pitchFamily="34" charset="0"/>
                </a:endParaRPr>
              </a:p>
            </p:txBody>
          </p:sp>
          <p:sp>
            <p:nvSpPr>
              <p:cNvPr id="28968" name="Rectangle 284"/>
              <p:cNvSpPr/>
              <p:nvPr/>
            </p:nvSpPr>
            <p:spPr>
              <a:xfrm>
                <a:off x="1656" y="1869"/>
                <a:ext cx="2" cy="259"/>
              </a:xfrm>
              <a:prstGeom prst="rect">
                <a:avLst/>
              </a:prstGeom>
              <a:solidFill>
                <a:srgbClr val="C7C7C7"/>
              </a:solidFill>
              <a:ln w="9525">
                <a:noFill/>
              </a:ln>
            </p:spPr>
            <p:txBody>
              <a:bodyPr/>
              <a:lstStyle/>
              <a:p>
                <a:endParaRPr dirty="0">
                  <a:latin typeface="Arial" panose="020B0604020202020204" pitchFamily="34" charset="0"/>
                </a:endParaRPr>
              </a:p>
            </p:txBody>
          </p:sp>
          <p:sp>
            <p:nvSpPr>
              <p:cNvPr id="28969" name="Rectangle 285"/>
              <p:cNvSpPr/>
              <p:nvPr/>
            </p:nvSpPr>
            <p:spPr>
              <a:xfrm>
                <a:off x="1658" y="1869"/>
                <a:ext cx="2" cy="259"/>
              </a:xfrm>
              <a:prstGeom prst="rect">
                <a:avLst/>
              </a:prstGeom>
              <a:solidFill>
                <a:srgbClr val="C6C6C6"/>
              </a:solidFill>
              <a:ln w="9525">
                <a:noFill/>
              </a:ln>
            </p:spPr>
            <p:txBody>
              <a:bodyPr/>
              <a:lstStyle/>
              <a:p>
                <a:endParaRPr dirty="0">
                  <a:latin typeface="Arial" panose="020B0604020202020204" pitchFamily="34" charset="0"/>
                </a:endParaRPr>
              </a:p>
            </p:txBody>
          </p:sp>
          <p:sp>
            <p:nvSpPr>
              <p:cNvPr id="28970" name="Rectangle 286"/>
              <p:cNvSpPr/>
              <p:nvPr/>
            </p:nvSpPr>
            <p:spPr>
              <a:xfrm>
                <a:off x="1660" y="1869"/>
                <a:ext cx="2" cy="259"/>
              </a:xfrm>
              <a:prstGeom prst="rect">
                <a:avLst/>
              </a:prstGeom>
              <a:solidFill>
                <a:srgbClr val="C4C4C4"/>
              </a:solidFill>
              <a:ln w="9525">
                <a:noFill/>
              </a:ln>
            </p:spPr>
            <p:txBody>
              <a:bodyPr/>
              <a:lstStyle/>
              <a:p>
                <a:endParaRPr dirty="0">
                  <a:latin typeface="Arial" panose="020B0604020202020204" pitchFamily="34" charset="0"/>
                </a:endParaRPr>
              </a:p>
            </p:txBody>
          </p:sp>
          <p:sp>
            <p:nvSpPr>
              <p:cNvPr id="28971" name="Rectangle 287"/>
              <p:cNvSpPr/>
              <p:nvPr/>
            </p:nvSpPr>
            <p:spPr>
              <a:xfrm>
                <a:off x="1662" y="1869"/>
                <a:ext cx="2" cy="259"/>
              </a:xfrm>
              <a:prstGeom prst="rect">
                <a:avLst/>
              </a:prstGeom>
              <a:solidFill>
                <a:srgbClr val="C4C4C4"/>
              </a:solidFill>
              <a:ln w="9525">
                <a:noFill/>
              </a:ln>
            </p:spPr>
            <p:txBody>
              <a:bodyPr/>
              <a:lstStyle/>
              <a:p>
                <a:endParaRPr dirty="0">
                  <a:latin typeface="Arial" panose="020B0604020202020204" pitchFamily="34" charset="0"/>
                </a:endParaRPr>
              </a:p>
            </p:txBody>
          </p:sp>
          <p:sp>
            <p:nvSpPr>
              <p:cNvPr id="28972" name="Oval 288"/>
              <p:cNvSpPr/>
              <p:nvPr/>
            </p:nvSpPr>
            <p:spPr>
              <a:xfrm>
                <a:off x="1624" y="1505"/>
                <a:ext cx="26" cy="14"/>
              </a:xfrm>
              <a:prstGeom prst="ellipse">
                <a:avLst/>
              </a:prstGeom>
              <a:solidFill>
                <a:srgbClr val="676767"/>
              </a:solidFill>
              <a:ln w="9525">
                <a:noFill/>
              </a:ln>
            </p:spPr>
            <p:txBody>
              <a:bodyPr/>
              <a:lstStyle/>
              <a:p>
                <a:endParaRPr dirty="0">
                  <a:latin typeface="Arial" panose="020B0604020202020204" pitchFamily="34" charset="0"/>
                </a:endParaRPr>
              </a:p>
            </p:txBody>
          </p:sp>
          <p:sp>
            <p:nvSpPr>
              <p:cNvPr id="28973" name="Rectangle 289"/>
              <p:cNvSpPr/>
              <p:nvPr/>
            </p:nvSpPr>
            <p:spPr>
              <a:xfrm>
                <a:off x="1510" y="1869"/>
                <a:ext cx="2" cy="259"/>
              </a:xfrm>
              <a:prstGeom prst="rect">
                <a:avLst/>
              </a:prstGeom>
              <a:solidFill>
                <a:srgbClr val="C4C4C4"/>
              </a:solidFill>
              <a:ln w="9525">
                <a:noFill/>
              </a:ln>
            </p:spPr>
            <p:txBody>
              <a:bodyPr/>
              <a:lstStyle/>
              <a:p>
                <a:endParaRPr dirty="0">
                  <a:latin typeface="Arial" panose="020B0604020202020204" pitchFamily="34" charset="0"/>
                </a:endParaRPr>
              </a:p>
            </p:txBody>
          </p:sp>
          <p:sp>
            <p:nvSpPr>
              <p:cNvPr id="28974" name="Rectangle 290"/>
              <p:cNvSpPr/>
              <p:nvPr/>
            </p:nvSpPr>
            <p:spPr>
              <a:xfrm>
                <a:off x="1512" y="1869"/>
                <a:ext cx="2" cy="259"/>
              </a:xfrm>
              <a:prstGeom prst="rect">
                <a:avLst/>
              </a:prstGeom>
              <a:solidFill>
                <a:srgbClr val="C4C4C4"/>
              </a:solidFill>
              <a:ln w="9525">
                <a:noFill/>
              </a:ln>
            </p:spPr>
            <p:txBody>
              <a:bodyPr/>
              <a:lstStyle/>
              <a:p>
                <a:endParaRPr dirty="0">
                  <a:latin typeface="Arial" panose="020B0604020202020204" pitchFamily="34" charset="0"/>
                </a:endParaRPr>
              </a:p>
            </p:txBody>
          </p:sp>
          <p:sp>
            <p:nvSpPr>
              <p:cNvPr id="28975" name="Rectangle 291"/>
              <p:cNvSpPr/>
              <p:nvPr/>
            </p:nvSpPr>
            <p:spPr>
              <a:xfrm>
                <a:off x="1514" y="1511"/>
                <a:ext cx="2" cy="259"/>
              </a:xfrm>
              <a:prstGeom prst="rect">
                <a:avLst/>
              </a:prstGeom>
              <a:solidFill>
                <a:srgbClr val="C6C6C6"/>
              </a:solidFill>
              <a:ln w="9525">
                <a:noFill/>
              </a:ln>
            </p:spPr>
            <p:txBody>
              <a:bodyPr/>
              <a:lstStyle/>
              <a:p>
                <a:endParaRPr dirty="0">
                  <a:latin typeface="Arial" panose="020B0604020202020204" pitchFamily="34" charset="0"/>
                </a:endParaRPr>
              </a:p>
            </p:txBody>
          </p:sp>
          <p:sp>
            <p:nvSpPr>
              <p:cNvPr id="28976" name="Rectangle 292"/>
              <p:cNvSpPr/>
              <p:nvPr/>
            </p:nvSpPr>
            <p:spPr>
              <a:xfrm>
                <a:off x="1516" y="1869"/>
                <a:ext cx="2" cy="259"/>
              </a:xfrm>
              <a:prstGeom prst="rect">
                <a:avLst/>
              </a:prstGeom>
              <a:solidFill>
                <a:srgbClr val="C7C7C7"/>
              </a:solidFill>
              <a:ln w="9525">
                <a:noFill/>
              </a:ln>
            </p:spPr>
            <p:txBody>
              <a:bodyPr/>
              <a:lstStyle/>
              <a:p>
                <a:endParaRPr dirty="0">
                  <a:latin typeface="Arial" panose="020B0604020202020204" pitchFamily="34" charset="0"/>
                </a:endParaRPr>
              </a:p>
            </p:txBody>
          </p:sp>
          <p:sp>
            <p:nvSpPr>
              <p:cNvPr id="28977" name="Rectangle 293"/>
              <p:cNvSpPr/>
              <p:nvPr/>
            </p:nvSpPr>
            <p:spPr>
              <a:xfrm>
                <a:off x="1518" y="1869"/>
                <a:ext cx="2" cy="259"/>
              </a:xfrm>
              <a:prstGeom prst="rect">
                <a:avLst/>
              </a:prstGeom>
              <a:solidFill>
                <a:srgbClr val="CACACA"/>
              </a:solidFill>
              <a:ln w="9525">
                <a:noFill/>
              </a:ln>
            </p:spPr>
            <p:txBody>
              <a:bodyPr/>
              <a:lstStyle/>
              <a:p>
                <a:endParaRPr dirty="0">
                  <a:latin typeface="Arial" panose="020B0604020202020204" pitchFamily="34" charset="0"/>
                </a:endParaRPr>
              </a:p>
            </p:txBody>
          </p:sp>
          <p:sp>
            <p:nvSpPr>
              <p:cNvPr id="28978" name="Rectangle 294"/>
              <p:cNvSpPr/>
              <p:nvPr/>
            </p:nvSpPr>
            <p:spPr>
              <a:xfrm>
                <a:off x="1520" y="1869"/>
                <a:ext cx="2" cy="259"/>
              </a:xfrm>
              <a:prstGeom prst="rect">
                <a:avLst/>
              </a:prstGeom>
              <a:solidFill>
                <a:srgbClr val="CDCDCD"/>
              </a:solidFill>
              <a:ln w="9525">
                <a:noFill/>
              </a:ln>
            </p:spPr>
            <p:txBody>
              <a:bodyPr/>
              <a:lstStyle/>
              <a:p>
                <a:endParaRPr dirty="0">
                  <a:latin typeface="Arial" panose="020B0604020202020204" pitchFamily="34" charset="0"/>
                </a:endParaRPr>
              </a:p>
            </p:txBody>
          </p:sp>
          <p:sp>
            <p:nvSpPr>
              <p:cNvPr id="28979" name="Rectangle 295"/>
              <p:cNvSpPr/>
              <p:nvPr/>
            </p:nvSpPr>
            <p:spPr>
              <a:xfrm>
                <a:off x="1522" y="1869"/>
                <a:ext cx="2" cy="259"/>
              </a:xfrm>
              <a:prstGeom prst="rect">
                <a:avLst/>
              </a:prstGeom>
              <a:solidFill>
                <a:srgbClr val="D0D0D0"/>
              </a:solidFill>
              <a:ln w="9525">
                <a:noFill/>
              </a:ln>
            </p:spPr>
            <p:txBody>
              <a:bodyPr/>
              <a:lstStyle/>
              <a:p>
                <a:endParaRPr dirty="0">
                  <a:latin typeface="Arial" panose="020B0604020202020204" pitchFamily="34" charset="0"/>
                </a:endParaRPr>
              </a:p>
            </p:txBody>
          </p:sp>
          <p:sp>
            <p:nvSpPr>
              <p:cNvPr id="28980" name="Rectangle 296"/>
              <p:cNvSpPr/>
              <p:nvPr/>
            </p:nvSpPr>
            <p:spPr>
              <a:xfrm>
                <a:off x="1524" y="1869"/>
                <a:ext cx="2" cy="259"/>
              </a:xfrm>
              <a:prstGeom prst="rect">
                <a:avLst/>
              </a:prstGeom>
              <a:solidFill>
                <a:srgbClr val="D2D2D2"/>
              </a:solidFill>
              <a:ln w="9525">
                <a:noFill/>
              </a:ln>
            </p:spPr>
            <p:txBody>
              <a:bodyPr/>
              <a:lstStyle/>
              <a:p>
                <a:endParaRPr dirty="0">
                  <a:latin typeface="Arial" panose="020B0604020202020204" pitchFamily="34" charset="0"/>
                </a:endParaRPr>
              </a:p>
            </p:txBody>
          </p:sp>
          <p:sp>
            <p:nvSpPr>
              <p:cNvPr id="28981" name="Rectangle 297"/>
              <p:cNvSpPr/>
              <p:nvPr/>
            </p:nvSpPr>
            <p:spPr>
              <a:xfrm>
                <a:off x="1526" y="1511"/>
                <a:ext cx="2" cy="259"/>
              </a:xfrm>
              <a:prstGeom prst="rect">
                <a:avLst/>
              </a:prstGeom>
              <a:solidFill>
                <a:srgbClr val="D5D5D5"/>
              </a:solidFill>
              <a:ln w="9525">
                <a:noFill/>
              </a:ln>
            </p:spPr>
            <p:txBody>
              <a:bodyPr/>
              <a:lstStyle/>
              <a:p>
                <a:endParaRPr dirty="0">
                  <a:latin typeface="Arial" panose="020B0604020202020204" pitchFamily="34" charset="0"/>
                </a:endParaRPr>
              </a:p>
            </p:txBody>
          </p:sp>
          <p:sp>
            <p:nvSpPr>
              <p:cNvPr id="28982" name="Rectangle 298"/>
              <p:cNvSpPr/>
              <p:nvPr/>
            </p:nvSpPr>
            <p:spPr>
              <a:xfrm>
                <a:off x="1528" y="1869"/>
                <a:ext cx="2" cy="259"/>
              </a:xfrm>
              <a:prstGeom prst="rect">
                <a:avLst/>
              </a:prstGeom>
              <a:solidFill>
                <a:srgbClr val="D7D7D7"/>
              </a:solidFill>
              <a:ln w="9525">
                <a:noFill/>
              </a:ln>
            </p:spPr>
            <p:txBody>
              <a:bodyPr/>
              <a:lstStyle/>
              <a:p>
                <a:endParaRPr dirty="0">
                  <a:latin typeface="Arial" panose="020B0604020202020204" pitchFamily="34" charset="0"/>
                </a:endParaRPr>
              </a:p>
            </p:txBody>
          </p:sp>
          <p:sp>
            <p:nvSpPr>
              <p:cNvPr id="28983" name="Rectangle 299"/>
              <p:cNvSpPr/>
              <p:nvPr/>
            </p:nvSpPr>
            <p:spPr>
              <a:xfrm>
                <a:off x="1530" y="1869"/>
                <a:ext cx="2" cy="259"/>
              </a:xfrm>
              <a:prstGeom prst="rect">
                <a:avLst/>
              </a:prstGeom>
              <a:solidFill>
                <a:srgbClr val="D8D8D8"/>
              </a:solidFill>
              <a:ln w="9525">
                <a:noFill/>
              </a:ln>
            </p:spPr>
            <p:txBody>
              <a:bodyPr/>
              <a:lstStyle/>
              <a:p>
                <a:endParaRPr dirty="0">
                  <a:latin typeface="Arial" panose="020B0604020202020204" pitchFamily="34" charset="0"/>
                </a:endParaRPr>
              </a:p>
            </p:txBody>
          </p:sp>
          <p:sp>
            <p:nvSpPr>
              <p:cNvPr id="28984" name="Rectangle 300"/>
              <p:cNvSpPr/>
              <p:nvPr/>
            </p:nvSpPr>
            <p:spPr>
              <a:xfrm>
                <a:off x="1532" y="1869"/>
                <a:ext cx="2" cy="259"/>
              </a:xfrm>
              <a:prstGeom prst="rect">
                <a:avLst/>
              </a:prstGeom>
              <a:solidFill>
                <a:srgbClr val="D9D9D9"/>
              </a:solidFill>
              <a:ln w="9525">
                <a:noFill/>
              </a:ln>
            </p:spPr>
            <p:txBody>
              <a:bodyPr/>
              <a:lstStyle/>
              <a:p>
                <a:endParaRPr dirty="0">
                  <a:latin typeface="Arial" panose="020B0604020202020204" pitchFamily="34" charset="0"/>
                </a:endParaRPr>
              </a:p>
            </p:txBody>
          </p:sp>
          <p:sp>
            <p:nvSpPr>
              <p:cNvPr id="28985" name="Rectangle 301"/>
              <p:cNvSpPr/>
              <p:nvPr/>
            </p:nvSpPr>
            <p:spPr>
              <a:xfrm>
                <a:off x="1534" y="1869"/>
                <a:ext cx="2" cy="259"/>
              </a:xfrm>
              <a:prstGeom prst="rect">
                <a:avLst/>
              </a:prstGeom>
              <a:solidFill>
                <a:srgbClr val="DADADA"/>
              </a:solidFill>
              <a:ln w="9525">
                <a:noFill/>
              </a:ln>
            </p:spPr>
            <p:txBody>
              <a:bodyPr/>
              <a:lstStyle/>
              <a:p>
                <a:endParaRPr dirty="0">
                  <a:latin typeface="Arial" panose="020B0604020202020204" pitchFamily="34" charset="0"/>
                </a:endParaRPr>
              </a:p>
            </p:txBody>
          </p:sp>
          <p:sp>
            <p:nvSpPr>
              <p:cNvPr id="28986" name="Rectangle 302"/>
              <p:cNvSpPr/>
              <p:nvPr/>
            </p:nvSpPr>
            <p:spPr>
              <a:xfrm>
                <a:off x="1536" y="1511"/>
                <a:ext cx="2" cy="259"/>
              </a:xfrm>
              <a:prstGeom prst="rect">
                <a:avLst/>
              </a:prstGeom>
              <a:solidFill>
                <a:srgbClr val="DADADA"/>
              </a:solidFill>
              <a:ln w="9525">
                <a:noFill/>
              </a:ln>
            </p:spPr>
            <p:txBody>
              <a:bodyPr/>
              <a:lstStyle/>
              <a:p>
                <a:endParaRPr dirty="0">
                  <a:latin typeface="Arial" panose="020B0604020202020204" pitchFamily="34" charset="0"/>
                </a:endParaRPr>
              </a:p>
            </p:txBody>
          </p:sp>
          <p:sp>
            <p:nvSpPr>
              <p:cNvPr id="28987" name="Rectangle 303"/>
              <p:cNvSpPr/>
              <p:nvPr/>
            </p:nvSpPr>
            <p:spPr>
              <a:xfrm>
                <a:off x="1538" y="1869"/>
                <a:ext cx="2" cy="259"/>
              </a:xfrm>
              <a:prstGeom prst="rect">
                <a:avLst/>
              </a:prstGeom>
              <a:solidFill>
                <a:srgbClr val="D8D8D8"/>
              </a:solidFill>
              <a:ln w="9525">
                <a:noFill/>
              </a:ln>
            </p:spPr>
            <p:txBody>
              <a:bodyPr/>
              <a:lstStyle/>
              <a:p>
                <a:endParaRPr dirty="0">
                  <a:latin typeface="Arial" panose="020B0604020202020204" pitchFamily="34" charset="0"/>
                </a:endParaRPr>
              </a:p>
            </p:txBody>
          </p:sp>
          <p:sp>
            <p:nvSpPr>
              <p:cNvPr id="28988" name="Rectangle 304"/>
              <p:cNvSpPr/>
              <p:nvPr/>
            </p:nvSpPr>
            <p:spPr>
              <a:xfrm>
                <a:off x="1540" y="1869"/>
                <a:ext cx="2" cy="259"/>
              </a:xfrm>
              <a:prstGeom prst="rect">
                <a:avLst/>
              </a:prstGeom>
              <a:solidFill>
                <a:srgbClr val="D7D7D7"/>
              </a:solidFill>
              <a:ln w="9525">
                <a:noFill/>
              </a:ln>
            </p:spPr>
            <p:txBody>
              <a:bodyPr/>
              <a:lstStyle/>
              <a:p>
                <a:endParaRPr dirty="0">
                  <a:latin typeface="Arial" panose="020B0604020202020204" pitchFamily="34" charset="0"/>
                </a:endParaRPr>
              </a:p>
            </p:txBody>
          </p:sp>
          <p:sp>
            <p:nvSpPr>
              <p:cNvPr id="28989" name="Rectangle 305"/>
              <p:cNvSpPr/>
              <p:nvPr/>
            </p:nvSpPr>
            <p:spPr>
              <a:xfrm>
                <a:off x="1542" y="1869"/>
                <a:ext cx="2" cy="259"/>
              </a:xfrm>
              <a:prstGeom prst="rect">
                <a:avLst/>
              </a:prstGeom>
              <a:solidFill>
                <a:srgbClr val="D5D5D5"/>
              </a:solidFill>
              <a:ln w="9525">
                <a:noFill/>
              </a:ln>
            </p:spPr>
            <p:txBody>
              <a:bodyPr/>
              <a:lstStyle/>
              <a:p>
                <a:endParaRPr dirty="0">
                  <a:latin typeface="Arial" panose="020B0604020202020204" pitchFamily="34" charset="0"/>
                </a:endParaRPr>
              </a:p>
            </p:txBody>
          </p:sp>
          <p:sp>
            <p:nvSpPr>
              <p:cNvPr id="28990" name="Rectangle 306"/>
              <p:cNvSpPr/>
              <p:nvPr/>
            </p:nvSpPr>
            <p:spPr>
              <a:xfrm>
                <a:off x="1544" y="1869"/>
                <a:ext cx="2" cy="259"/>
              </a:xfrm>
              <a:prstGeom prst="rect">
                <a:avLst/>
              </a:prstGeom>
              <a:solidFill>
                <a:srgbClr val="D2D2D2"/>
              </a:solidFill>
              <a:ln w="9525">
                <a:noFill/>
              </a:ln>
            </p:spPr>
            <p:txBody>
              <a:bodyPr/>
              <a:lstStyle/>
              <a:p>
                <a:endParaRPr dirty="0">
                  <a:latin typeface="Arial" panose="020B0604020202020204" pitchFamily="34" charset="0"/>
                </a:endParaRPr>
              </a:p>
            </p:txBody>
          </p:sp>
          <p:sp>
            <p:nvSpPr>
              <p:cNvPr id="28991" name="Rectangle 307"/>
              <p:cNvSpPr/>
              <p:nvPr/>
            </p:nvSpPr>
            <p:spPr>
              <a:xfrm>
                <a:off x="1546" y="1869"/>
                <a:ext cx="2" cy="259"/>
              </a:xfrm>
              <a:prstGeom prst="rect">
                <a:avLst/>
              </a:prstGeom>
              <a:solidFill>
                <a:srgbClr val="D0D0D0"/>
              </a:solidFill>
              <a:ln w="9525">
                <a:noFill/>
              </a:ln>
            </p:spPr>
            <p:txBody>
              <a:bodyPr/>
              <a:lstStyle/>
              <a:p>
                <a:endParaRPr dirty="0">
                  <a:latin typeface="Arial" panose="020B0604020202020204" pitchFamily="34" charset="0"/>
                </a:endParaRPr>
              </a:p>
            </p:txBody>
          </p:sp>
          <p:sp>
            <p:nvSpPr>
              <p:cNvPr id="28992" name="Rectangle 308"/>
              <p:cNvSpPr/>
              <p:nvPr/>
            </p:nvSpPr>
            <p:spPr>
              <a:xfrm>
                <a:off x="1548" y="1511"/>
                <a:ext cx="2" cy="259"/>
              </a:xfrm>
              <a:prstGeom prst="rect">
                <a:avLst/>
              </a:prstGeom>
              <a:solidFill>
                <a:srgbClr val="CDCDCD"/>
              </a:solidFill>
              <a:ln w="9525">
                <a:noFill/>
              </a:ln>
            </p:spPr>
            <p:txBody>
              <a:bodyPr/>
              <a:lstStyle/>
              <a:p>
                <a:endParaRPr dirty="0">
                  <a:latin typeface="Arial" panose="020B0604020202020204" pitchFamily="34" charset="0"/>
                </a:endParaRPr>
              </a:p>
            </p:txBody>
          </p:sp>
          <p:sp>
            <p:nvSpPr>
              <p:cNvPr id="28993" name="Rectangle 309"/>
              <p:cNvSpPr/>
              <p:nvPr/>
            </p:nvSpPr>
            <p:spPr>
              <a:xfrm>
                <a:off x="1550" y="1869"/>
                <a:ext cx="2" cy="259"/>
              </a:xfrm>
              <a:prstGeom prst="rect">
                <a:avLst/>
              </a:prstGeom>
              <a:solidFill>
                <a:srgbClr val="CACACA"/>
              </a:solidFill>
              <a:ln w="9525">
                <a:noFill/>
              </a:ln>
            </p:spPr>
            <p:txBody>
              <a:bodyPr/>
              <a:lstStyle/>
              <a:p>
                <a:endParaRPr dirty="0">
                  <a:latin typeface="Arial" panose="020B0604020202020204" pitchFamily="34" charset="0"/>
                </a:endParaRPr>
              </a:p>
            </p:txBody>
          </p:sp>
          <p:sp>
            <p:nvSpPr>
              <p:cNvPr id="28994" name="Rectangle 310"/>
              <p:cNvSpPr/>
              <p:nvPr/>
            </p:nvSpPr>
            <p:spPr>
              <a:xfrm>
                <a:off x="1552" y="1869"/>
                <a:ext cx="2" cy="259"/>
              </a:xfrm>
              <a:prstGeom prst="rect">
                <a:avLst/>
              </a:prstGeom>
              <a:solidFill>
                <a:srgbClr val="C7C7C7"/>
              </a:solidFill>
              <a:ln w="9525">
                <a:noFill/>
              </a:ln>
            </p:spPr>
            <p:txBody>
              <a:bodyPr/>
              <a:lstStyle/>
              <a:p>
                <a:endParaRPr dirty="0">
                  <a:latin typeface="Arial" panose="020B0604020202020204" pitchFamily="34" charset="0"/>
                </a:endParaRPr>
              </a:p>
            </p:txBody>
          </p:sp>
          <p:sp>
            <p:nvSpPr>
              <p:cNvPr id="28995" name="Rectangle 311"/>
              <p:cNvSpPr/>
              <p:nvPr/>
            </p:nvSpPr>
            <p:spPr>
              <a:xfrm>
                <a:off x="1554" y="1869"/>
                <a:ext cx="2" cy="259"/>
              </a:xfrm>
              <a:prstGeom prst="rect">
                <a:avLst/>
              </a:prstGeom>
              <a:solidFill>
                <a:srgbClr val="C6C6C6"/>
              </a:solidFill>
              <a:ln w="9525">
                <a:noFill/>
              </a:ln>
            </p:spPr>
            <p:txBody>
              <a:bodyPr/>
              <a:lstStyle/>
              <a:p>
                <a:endParaRPr dirty="0">
                  <a:latin typeface="Arial" panose="020B0604020202020204" pitchFamily="34" charset="0"/>
                </a:endParaRPr>
              </a:p>
            </p:txBody>
          </p:sp>
          <p:sp>
            <p:nvSpPr>
              <p:cNvPr id="28996" name="Rectangle 312"/>
              <p:cNvSpPr/>
              <p:nvPr/>
            </p:nvSpPr>
            <p:spPr>
              <a:xfrm>
                <a:off x="1556" y="1869"/>
                <a:ext cx="2" cy="259"/>
              </a:xfrm>
              <a:prstGeom prst="rect">
                <a:avLst/>
              </a:prstGeom>
              <a:solidFill>
                <a:srgbClr val="C4C4C4"/>
              </a:solidFill>
              <a:ln w="9525">
                <a:noFill/>
              </a:ln>
            </p:spPr>
            <p:txBody>
              <a:bodyPr/>
              <a:lstStyle/>
              <a:p>
                <a:endParaRPr dirty="0">
                  <a:latin typeface="Arial" panose="020B0604020202020204" pitchFamily="34" charset="0"/>
                </a:endParaRPr>
              </a:p>
            </p:txBody>
          </p:sp>
          <p:sp>
            <p:nvSpPr>
              <p:cNvPr id="28997" name="Rectangle 313"/>
              <p:cNvSpPr/>
              <p:nvPr/>
            </p:nvSpPr>
            <p:spPr>
              <a:xfrm>
                <a:off x="1558" y="1869"/>
                <a:ext cx="2" cy="259"/>
              </a:xfrm>
              <a:prstGeom prst="rect">
                <a:avLst/>
              </a:prstGeom>
              <a:solidFill>
                <a:srgbClr val="C4C4C4"/>
              </a:solidFill>
              <a:ln w="9525">
                <a:noFill/>
              </a:ln>
            </p:spPr>
            <p:txBody>
              <a:bodyPr/>
              <a:lstStyle/>
              <a:p>
                <a:endParaRPr dirty="0">
                  <a:latin typeface="Arial" panose="020B0604020202020204" pitchFamily="34" charset="0"/>
                </a:endParaRPr>
              </a:p>
            </p:txBody>
          </p:sp>
          <p:sp>
            <p:nvSpPr>
              <p:cNvPr id="28998" name="Freeform 314"/>
              <p:cNvSpPr/>
              <p:nvPr/>
            </p:nvSpPr>
            <p:spPr>
              <a:xfrm>
                <a:off x="1510" y="1511"/>
                <a:ext cx="48" cy="257"/>
              </a:xfrm>
              <a:custGeom>
                <a:avLst/>
                <a:gdLst>
                  <a:gd name="txL" fmla="*/ 0 w 48"/>
                  <a:gd name="txT" fmla="*/ 0 h 257"/>
                  <a:gd name="txR" fmla="*/ 48 w 48"/>
                  <a:gd name="txB" fmla="*/ 257 h 257"/>
                </a:gdLst>
                <a:ahLst/>
                <a:cxnLst>
                  <a:cxn ang="0">
                    <a:pos x="0" y="257"/>
                  </a:cxn>
                  <a:cxn ang="0">
                    <a:pos x="10" y="0"/>
                  </a:cxn>
                  <a:cxn ang="0">
                    <a:pos x="36" y="0"/>
                  </a:cxn>
                  <a:cxn ang="0">
                    <a:pos x="48" y="257"/>
                  </a:cxn>
                  <a:cxn ang="0">
                    <a:pos x="0" y="257"/>
                  </a:cxn>
                </a:cxnLst>
                <a:rect l="txL" t="txT" r="txR" b="txB"/>
                <a:pathLst>
                  <a:path w="48" h="257">
                    <a:moveTo>
                      <a:pt x="0" y="257"/>
                    </a:moveTo>
                    <a:lnTo>
                      <a:pt x="10" y="0"/>
                    </a:lnTo>
                    <a:lnTo>
                      <a:pt x="36" y="0"/>
                    </a:lnTo>
                    <a:lnTo>
                      <a:pt x="48" y="257"/>
                    </a:lnTo>
                    <a:lnTo>
                      <a:pt x="0" y="257"/>
                    </a:lnTo>
                    <a:close/>
                  </a:path>
                </a:pathLst>
              </a:custGeom>
              <a:solidFill>
                <a:srgbClr val="C4C4C4">
                  <a:alpha val="100000"/>
                </a:srgbClr>
              </a:solidFill>
              <a:ln w="0" cap="flat" cmpd="sng">
                <a:solidFill>
                  <a:srgbClr val="FFFFFF">
                    <a:alpha val="100000"/>
                  </a:srgbClr>
                </a:solidFill>
                <a:prstDash val="solid"/>
                <a:round/>
                <a:headEnd type="none" w="med" len="med"/>
                <a:tailEnd type="none" w="med" len="med"/>
              </a:ln>
            </p:spPr>
            <p:txBody>
              <a:bodyPr/>
              <a:lstStyle/>
              <a:p>
                <a:endParaRPr lang="en-US"/>
              </a:p>
            </p:txBody>
          </p:sp>
          <p:sp>
            <p:nvSpPr>
              <p:cNvPr id="28999" name="Freeform 315"/>
              <p:cNvSpPr/>
              <p:nvPr/>
            </p:nvSpPr>
            <p:spPr>
              <a:xfrm>
                <a:off x="1510" y="1511"/>
                <a:ext cx="48" cy="257"/>
              </a:xfrm>
              <a:custGeom>
                <a:avLst/>
                <a:gdLst>
                  <a:gd name="txL" fmla="*/ 0 w 48"/>
                  <a:gd name="txT" fmla="*/ 0 h 257"/>
                  <a:gd name="txR" fmla="*/ 48 w 48"/>
                  <a:gd name="txB" fmla="*/ 257 h 257"/>
                </a:gdLst>
                <a:ahLst/>
                <a:cxnLst>
                  <a:cxn ang="0">
                    <a:pos x="0" y="257"/>
                  </a:cxn>
                  <a:cxn ang="0">
                    <a:pos x="10" y="0"/>
                  </a:cxn>
                  <a:cxn ang="0">
                    <a:pos x="36" y="0"/>
                  </a:cxn>
                  <a:cxn ang="0">
                    <a:pos x="48" y="257"/>
                  </a:cxn>
                  <a:cxn ang="0">
                    <a:pos x="0" y="257"/>
                  </a:cxn>
                </a:cxnLst>
                <a:rect l="txL" t="txT" r="txR" b="txB"/>
                <a:pathLst>
                  <a:path w="48" h="257">
                    <a:moveTo>
                      <a:pt x="0" y="257"/>
                    </a:moveTo>
                    <a:lnTo>
                      <a:pt x="10" y="0"/>
                    </a:lnTo>
                    <a:lnTo>
                      <a:pt x="36" y="0"/>
                    </a:lnTo>
                    <a:lnTo>
                      <a:pt x="48" y="257"/>
                    </a:lnTo>
                    <a:lnTo>
                      <a:pt x="0" y="257"/>
                    </a:lnTo>
                    <a:close/>
                  </a:path>
                </a:pathLst>
              </a:custGeom>
              <a:solidFill>
                <a:srgbClr val="000000">
                  <a:alpha val="100000"/>
                </a:srgbClr>
              </a:solidFill>
              <a:ln w="9525">
                <a:noFill/>
              </a:ln>
            </p:spPr>
            <p:txBody>
              <a:bodyPr/>
              <a:lstStyle/>
              <a:p>
                <a:endParaRPr lang="en-US"/>
              </a:p>
            </p:txBody>
          </p:sp>
          <p:sp>
            <p:nvSpPr>
              <p:cNvPr id="29000" name="Rectangle 316"/>
              <p:cNvSpPr/>
              <p:nvPr/>
            </p:nvSpPr>
            <p:spPr>
              <a:xfrm>
                <a:off x="1510" y="1869"/>
                <a:ext cx="2" cy="259"/>
              </a:xfrm>
              <a:prstGeom prst="rect">
                <a:avLst/>
              </a:prstGeom>
              <a:solidFill>
                <a:srgbClr val="C4C4C4"/>
              </a:solidFill>
              <a:ln w="9525">
                <a:noFill/>
              </a:ln>
            </p:spPr>
            <p:txBody>
              <a:bodyPr/>
              <a:lstStyle/>
              <a:p>
                <a:endParaRPr dirty="0">
                  <a:latin typeface="Arial" panose="020B0604020202020204" pitchFamily="34" charset="0"/>
                </a:endParaRPr>
              </a:p>
            </p:txBody>
          </p:sp>
          <p:sp>
            <p:nvSpPr>
              <p:cNvPr id="29001" name="Rectangle 317"/>
              <p:cNvSpPr/>
              <p:nvPr/>
            </p:nvSpPr>
            <p:spPr>
              <a:xfrm>
                <a:off x="1512" y="1869"/>
                <a:ext cx="2" cy="259"/>
              </a:xfrm>
              <a:prstGeom prst="rect">
                <a:avLst/>
              </a:prstGeom>
              <a:solidFill>
                <a:srgbClr val="C4C4C4"/>
              </a:solidFill>
              <a:ln w="9525">
                <a:noFill/>
              </a:ln>
            </p:spPr>
            <p:txBody>
              <a:bodyPr/>
              <a:lstStyle/>
              <a:p>
                <a:endParaRPr dirty="0">
                  <a:latin typeface="Arial" panose="020B0604020202020204" pitchFamily="34" charset="0"/>
                </a:endParaRPr>
              </a:p>
            </p:txBody>
          </p:sp>
          <p:sp>
            <p:nvSpPr>
              <p:cNvPr id="29002" name="Rectangle 318"/>
              <p:cNvSpPr/>
              <p:nvPr/>
            </p:nvSpPr>
            <p:spPr>
              <a:xfrm>
                <a:off x="1514" y="1511"/>
                <a:ext cx="2" cy="259"/>
              </a:xfrm>
              <a:prstGeom prst="rect">
                <a:avLst/>
              </a:prstGeom>
              <a:solidFill>
                <a:srgbClr val="C6C6C6"/>
              </a:solidFill>
              <a:ln w="9525">
                <a:noFill/>
              </a:ln>
            </p:spPr>
            <p:txBody>
              <a:bodyPr/>
              <a:lstStyle/>
              <a:p>
                <a:endParaRPr dirty="0">
                  <a:latin typeface="Arial" panose="020B0604020202020204" pitchFamily="34" charset="0"/>
                </a:endParaRPr>
              </a:p>
            </p:txBody>
          </p:sp>
          <p:sp>
            <p:nvSpPr>
              <p:cNvPr id="29003" name="Rectangle 319"/>
              <p:cNvSpPr/>
              <p:nvPr/>
            </p:nvSpPr>
            <p:spPr>
              <a:xfrm>
                <a:off x="1516" y="1869"/>
                <a:ext cx="2" cy="259"/>
              </a:xfrm>
              <a:prstGeom prst="rect">
                <a:avLst/>
              </a:prstGeom>
              <a:solidFill>
                <a:srgbClr val="C7C7C7"/>
              </a:solidFill>
              <a:ln w="9525">
                <a:noFill/>
              </a:ln>
            </p:spPr>
            <p:txBody>
              <a:bodyPr/>
              <a:lstStyle/>
              <a:p>
                <a:endParaRPr dirty="0">
                  <a:latin typeface="Arial" panose="020B0604020202020204" pitchFamily="34" charset="0"/>
                </a:endParaRPr>
              </a:p>
            </p:txBody>
          </p:sp>
          <p:sp>
            <p:nvSpPr>
              <p:cNvPr id="29004" name="Rectangle 320"/>
              <p:cNvSpPr/>
              <p:nvPr/>
            </p:nvSpPr>
            <p:spPr>
              <a:xfrm>
                <a:off x="1518" y="1869"/>
                <a:ext cx="2" cy="259"/>
              </a:xfrm>
              <a:prstGeom prst="rect">
                <a:avLst/>
              </a:prstGeom>
              <a:solidFill>
                <a:srgbClr val="CACACA"/>
              </a:solidFill>
              <a:ln w="9525">
                <a:noFill/>
              </a:ln>
            </p:spPr>
            <p:txBody>
              <a:bodyPr/>
              <a:lstStyle/>
              <a:p>
                <a:endParaRPr dirty="0">
                  <a:latin typeface="Arial" panose="020B0604020202020204" pitchFamily="34" charset="0"/>
                </a:endParaRPr>
              </a:p>
            </p:txBody>
          </p:sp>
          <p:sp>
            <p:nvSpPr>
              <p:cNvPr id="29005" name="Rectangle 321"/>
              <p:cNvSpPr/>
              <p:nvPr/>
            </p:nvSpPr>
            <p:spPr>
              <a:xfrm>
                <a:off x="1520" y="1869"/>
                <a:ext cx="2" cy="259"/>
              </a:xfrm>
              <a:prstGeom prst="rect">
                <a:avLst/>
              </a:prstGeom>
              <a:solidFill>
                <a:srgbClr val="CDCDCD"/>
              </a:solidFill>
              <a:ln w="9525">
                <a:noFill/>
              </a:ln>
            </p:spPr>
            <p:txBody>
              <a:bodyPr/>
              <a:lstStyle/>
              <a:p>
                <a:endParaRPr dirty="0">
                  <a:latin typeface="Arial" panose="020B0604020202020204" pitchFamily="34" charset="0"/>
                </a:endParaRPr>
              </a:p>
            </p:txBody>
          </p:sp>
          <p:sp>
            <p:nvSpPr>
              <p:cNvPr id="29006" name="Rectangle 322"/>
              <p:cNvSpPr/>
              <p:nvPr/>
            </p:nvSpPr>
            <p:spPr>
              <a:xfrm>
                <a:off x="1522" y="1869"/>
                <a:ext cx="2" cy="259"/>
              </a:xfrm>
              <a:prstGeom prst="rect">
                <a:avLst/>
              </a:prstGeom>
              <a:solidFill>
                <a:srgbClr val="D0D0D0"/>
              </a:solidFill>
              <a:ln w="9525">
                <a:noFill/>
              </a:ln>
            </p:spPr>
            <p:txBody>
              <a:bodyPr/>
              <a:lstStyle/>
              <a:p>
                <a:endParaRPr dirty="0">
                  <a:latin typeface="Arial" panose="020B0604020202020204" pitchFamily="34" charset="0"/>
                </a:endParaRPr>
              </a:p>
            </p:txBody>
          </p:sp>
          <p:sp>
            <p:nvSpPr>
              <p:cNvPr id="29007" name="Rectangle 323"/>
              <p:cNvSpPr/>
              <p:nvPr/>
            </p:nvSpPr>
            <p:spPr>
              <a:xfrm>
                <a:off x="1524" y="1869"/>
                <a:ext cx="2" cy="259"/>
              </a:xfrm>
              <a:prstGeom prst="rect">
                <a:avLst/>
              </a:prstGeom>
              <a:solidFill>
                <a:srgbClr val="D2D2D2"/>
              </a:solidFill>
              <a:ln w="9525">
                <a:noFill/>
              </a:ln>
            </p:spPr>
            <p:txBody>
              <a:bodyPr/>
              <a:lstStyle/>
              <a:p>
                <a:endParaRPr dirty="0">
                  <a:latin typeface="Arial" panose="020B0604020202020204" pitchFamily="34" charset="0"/>
                </a:endParaRPr>
              </a:p>
            </p:txBody>
          </p:sp>
          <p:sp>
            <p:nvSpPr>
              <p:cNvPr id="29008" name="Rectangle 324"/>
              <p:cNvSpPr/>
              <p:nvPr/>
            </p:nvSpPr>
            <p:spPr>
              <a:xfrm>
                <a:off x="1526" y="1511"/>
                <a:ext cx="2" cy="259"/>
              </a:xfrm>
              <a:prstGeom prst="rect">
                <a:avLst/>
              </a:prstGeom>
              <a:solidFill>
                <a:srgbClr val="D5D5D5"/>
              </a:solidFill>
              <a:ln w="9525">
                <a:noFill/>
              </a:ln>
            </p:spPr>
            <p:txBody>
              <a:bodyPr/>
              <a:lstStyle/>
              <a:p>
                <a:endParaRPr dirty="0">
                  <a:latin typeface="Arial" panose="020B0604020202020204" pitchFamily="34" charset="0"/>
                </a:endParaRPr>
              </a:p>
            </p:txBody>
          </p:sp>
          <p:sp>
            <p:nvSpPr>
              <p:cNvPr id="29009" name="Rectangle 325"/>
              <p:cNvSpPr/>
              <p:nvPr/>
            </p:nvSpPr>
            <p:spPr>
              <a:xfrm>
                <a:off x="1528" y="1869"/>
                <a:ext cx="2" cy="259"/>
              </a:xfrm>
              <a:prstGeom prst="rect">
                <a:avLst/>
              </a:prstGeom>
              <a:solidFill>
                <a:srgbClr val="D7D7D7"/>
              </a:solidFill>
              <a:ln w="9525">
                <a:noFill/>
              </a:ln>
            </p:spPr>
            <p:txBody>
              <a:bodyPr/>
              <a:lstStyle/>
              <a:p>
                <a:endParaRPr dirty="0">
                  <a:latin typeface="Arial" panose="020B0604020202020204" pitchFamily="34" charset="0"/>
                </a:endParaRPr>
              </a:p>
            </p:txBody>
          </p:sp>
          <p:sp>
            <p:nvSpPr>
              <p:cNvPr id="29010" name="Rectangle 326"/>
              <p:cNvSpPr/>
              <p:nvPr/>
            </p:nvSpPr>
            <p:spPr>
              <a:xfrm>
                <a:off x="1530" y="1869"/>
                <a:ext cx="2" cy="259"/>
              </a:xfrm>
              <a:prstGeom prst="rect">
                <a:avLst/>
              </a:prstGeom>
              <a:solidFill>
                <a:srgbClr val="D8D8D8"/>
              </a:solidFill>
              <a:ln w="9525">
                <a:noFill/>
              </a:ln>
            </p:spPr>
            <p:txBody>
              <a:bodyPr/>
              <a:lstStyle/>
              <a:p>
                <a:endParaRPr dirty="0">
                  <a:latin typeface="Arial" panose="020B0604020202020204" pitchFamily="34" charset="0"/>
                </a:endParaRPr>
              </a:p>
            </p:txBody>
          </p:sp>
          <p:sp>
            <p:nvSpPr>
              <p:cNvPr id="29011" name="Rectangle 327"/>
              <p:cNvSpPr/>
              <p:nvPr/>
            </p:nvSpPr>
            <p:spPr>
              <a:xfrm>
                <a:off x="1532" y="1869"/>
                <a:ext cx="2" cy="259"/>
              </a:xfrm>
              <a:prstGeom prst="rect">
                <a:avLst/>
              </a:prstGeom>
              <a:solidFill>
                <a:srgbClr val="D9D9D9"/>
              </a:solidFill>
              <a:ln w="9525">
                <a:noFill/>
              </a:ln>
            </p:spPr>
            <p:txBody>
              <a:bodyPr/>
              <a:lstStyle/>
              <a:p>
                <a:endParaRPr dirty="0">
                  <a:latin typeface="Arial" panose="020B0604020202020204" pitchFamily="34" charset="0"/>
                </a:endParaRPr>
              </a:p>
            </p:txBody>
          </p:sp>
          <p:sp>
            <p:nvSpPr>
              <p:cNvPr id="29012" name="Rectangle 328"/>
              <p:cNvSpPr/>
              <p:nvPr/>
            </p:nvSpPr>
            <p:spPr>
              <a:xfrm>
                <a:off x="1534" y="1869"/>
                <a:ext cx="2" cy="259"/>
              </a:xfrm>
              <a:prstGeom prst="rect">
                <a:avLst/>
              </a:prstGeom>
              <a:solidFill>
                <a:srgbClr val="DADADA"/>
              </a:solidFill>
              <a:ln w="9525">
                <a:noFill/>
              </a:ln>
            </p:spPr>
            <p:txBody>
              <a:bodyPr/>
              <a:lstStyle/>
              <a:p>
                <a:endParaRPr dirty="0">
                  <a:latin typeface="Arial" panose="020B0604020202020204" pitchFamily="34" charset="0"/>
                </a:endParaRPr>
              </a:p>
            </p:txBody>
          </p:sp>
          <p:sp>
            <p:nvSpPr>
              <p:cNvPr id="29013" name="Rectangle 329"/>
              <p:cNvSpPr/>
              <p:nvPr/>
            </p:nvSpPr>
            <p:spPr>
              <a:xfrm>
                <a:off x="1536" y="1511"/>
                <a:ext cx="2" cy="259"/>
              </a:xfrm>
              <a:prstGeom prst="rect">
                <a:avLst/>
              </a:prstGeom>
              <a:solidFill>
                <a:srgbClr val="DADADA"/>
              </a:solidFill>
              <a:ln w="9525">
                <a:noFill/>
              </a:ln>
            </p:spPr>
            <p:txBody>
              <a:bodyPr/>
              <a:lstStyle/>
              <a:p>
                <a:endParaRPr dirty="0">
                  <a:latin typeface="Arial" panose="020B0604020202020204" pitchFamily="34" charset="0"/>
                </a:endParaRPr>
              </a:p>
            </p:txBody>
          </p:sp>
          <p:sp>
            <p:nvSpPr>
              <p:cNvPr id="29014" name="Rectangle 330"/>
              <p:cNvSpPr/>
              <p:nvPr/>
            </p:nvSpPr>
            <p:spPr>
              <a:xfrm>
                <a:off x="1538" y="1869"/>
                <a:ext cx="2" cy="259"/>
              </a:xfrm>
              <a:prstGeom prst="rect">
                <a:avLst/>
              </a:prstGeom>
              <a:solidFill>
                <a:srgbClr val="D8D8D8"/>
              </a:solidFill>
              <a:ln w="9525">
                <a:noFill/>
              </a:ln>
            </p:spPr>
            <p:txBody>
              <a:bodyPr/>
              <a:lstStyle/>
              <a:p>
                <a:endParaRPr dirty="0">
                  <a:latin typeface="Arial" panose="020B0604020202020204" pitchFamily="34" charset="0"/>
                </a:endParaRPr>
              </a:p>
            </p:txBody>
          </p:sp>
          <p:sp>
            <p:nvSpPr>
              <p:cNvPr id="29015" name="Rectangle 331"/>
              <p:cNvSpPr/>
              <p:nvPr/>
            </p:nvSpPr>
            <p:spPr>
              <a:xfrm>
                <a:off x="1540" y="1869"/>
                <a:ext cx="2" cy="259"/>
              </a:xfrm>
              <a:prstGeom prst="rect">
                <a:avLst/>
              </a:prstGeom>
              <a:solidFill>
                <a:srgbClr val="D7D7D7"/>
              </a:solidFill>
              <a:ln w="9525">
                <a:noFill/>
              </a:ln>
            </p:spPr>
            <p:txBody>
              <a:bodyPr/>
              <a:lstStyle/>
              <a:p>
                <a:endParaRPr dirty="0">
                  <a:latin typeface="Arial" panose="020B0604020202020204" pitchFamily="34" charset="0"/>
                </a:endParaRPr>
              </a:p>
            </p:txBody>
          </p:sp>
          <p:sp>
            <p:nvSpPr>
              <p:cNvPr id="29016" name="Rectangle 332"/>
              <p:cNvSpPr/>
              <p:nvPr/>
            </p:nvSpPr>
            <p:spPr>
              <a:xfrm>
                <a:off x="1542" y="1869"/>
                <a:ext cx="2" cy="259"/>
              </a:xfrm>
              <a:prstGeom prst="rect">
                <a:avLst/>
              </a:prstGeom>
              <a:solidFill>
                <a:srgbClr val="D5D5D5"/>
              </a:solidFill>
              <a:ln w="9525">
                <a:noFill/>
              </a:ln>
            </p:spPr>
            <p:txBody>
              <a:bodyPr/>
              <a:lstStyle/>
              <a:p>
                <a:endParaRPr dirty="0">
                  <a:latin typeface="Arial" panose="020B0604020202020204" pitchFamily="34" charset="0"/>
                </a:endParaRPr>
              </a:p>
            </p:txBody>
          </p:sp>
          <p:sp>
            <p:nvSpPr>
              <p:cNvPr id="29017" name="Rectangle 333"/>
              <p:cNvSpPr/>
              <p:nvPr/>
            </p:nvSpPr>
            <p:spPr>
              <a:xfrm>
                <a:off x="1544" y="1869"/>
                <a:ext cx="2" cy="259"/>
              </a:xfrm>
              <a:prstGeom prst="rect">
                <a:avLst/>
              </a:prstGeom>
              <a:solidFill>
                <a:srgbClr val="D2D2D2"/>
              </a:solidFill>
              <a:ln w="9525">
                <a:noFill/>
              </a:ln>
            </p:spPr>
            <p:txBody>
              <a:bodyPr/>
              <a:lstStyle/>
              <a:p>
                <a:endParaRPr dirty="0">
                  <a:latin typeface="Arial" panose="020B0604020202020204" pitchFamily="34" charset="0"/>
                </a:endParaRPr>
              </a:p>
            </p:txBody>
          </p:sp>
          <p:sp>
            <p:nvSpPr>
              <p:cNvPr id="29018" name="Rectangle 334"/>
              <p:cNvSpPr/>
              <p:nvPr/>
            </p:nvSpPr>
            <p:spPr>
              <a:xfrm>
                <a:off x="1546" y="1869"/>
                <a:ext cx="2" cy="259"/>
              </a:xfrm>
              <a:prstGeom prst="rect">
                <a:avLst/>
              </a:prstGeom>
              <a:solidFill>
                <a:srgbClr val="D0D0D0"/>
              </a:solidFill>
              <a:ln w="9525">
                <a:noFill/>
              </a:ln>
            </p:spPr>
            <p:txBody>
              <a:bodyPr/>
              <a:lstStyle/>
              <a:p>
                <a:endParaRPr dirty="0">
                  <a:latin typeface="Arial" panose="020B0604020202020204" pitchFamily="34" charset="0"/>
                </a:endParaRPr>
              </a:p>
            </p:txBody>
          </p:sp>
          <p:sp>
            <p:nvSpPr>
              <p:cNvPr id="29019" name="Rectangle 335"/>
              <p:cNvSpPr/>
              <p:nvPr/>
            </p:nvSpPr>
            <p:spPr>
              <a:xfrm>
                <a:off x="1548" y="1511"/>
                <a:ext cx="2" cy="259"/>
              </a:xfrm>
              <a:prstGeom prst="rect">
                <a:avLst/>
              </a:prstGeom>
              <a:solidFill>
                <a:srgbClr val="CDCDCD"/>
              </a:solidFill>
              <a:ln w="9525">
                <a:noFill/>
              </a:ln>
            </p:spPr>
            <p:txBody>
              <a:bodyPr/>
              <a:lstStyle/>
              <a:p>
                <a:endParaRPr dirty="0">
                  <a:latin typeface="Arial" panose="020B0604020202020204" pitchFamily="34" charset="0"/>
                </a:endParaRPr>
              </a:p>
            </p:txBody>
          </p:sp>
          <p:sp>
            <p:nvSpPr>
              <p:cNvPr id="29020" name="Rectangle 336"/>
              <p:cNvSpPr/>
              <p:nvPr/>
            </p:nvSpPr>
            <p:spPr>
              <a:xfrm>
                <a:off x="1550" y="1869"/>
                <a:ext cx="2" cy="259"/>
              </a:xfrm>
              <a:prstGeom prst="rect">
                <a:avLst/>
              </a:prstGeom>
              <a:solidFill>
                <a:srgbClr val="CACACA"/>
              </a:solidFill>
              <a:ln w="9525">
                <a:noFill/>
              </a:ln>
            </p:spPr>
            <p:txBody>
              <a:bodyPr/>
              <a:lstStyle/>
              <a:p>
                <a:endParaRPr dirty="0">
                  <a:latin typeface="Arial" panose="020B0604020202020204" pitchFamily="34" charset="0"/>
                </a:endParaRPr>
              </a:p>
            </p:txBody>
          </p:sp>
          <p:sp>
            <p:nvSpPr>
              <p:cNvPr id="29021" name="Rectangle 337"/>
              <p:cNvSpPr/>
              <p:nvPr/>
            </p:nvSpPr>
            <p:spPr>
              <a:xfrm>
                <a:off x="1552" y="1869"/>
                <a:ext cx="2" cy="259"/>
              </a:xfrm>
              <a:prstGeom prst="rect">
                <a:avLst/>
              </a:prstGeom>
              <a:solidFill>
                <a:srgbClr val="C7C7C7"/>
              </a:solidFill>
              <a:ln w="9525">
                <a:noFill/>
              </a:ln>
            </p:spPr>
            <p:txBody>
              <a:bodyPr/>
              <a:lstStyle/>
              <a:p>
                <a:endParaRPr dirty="0">
                  <a:latin typeface="Arial" panose="020B0604020202020204" pitchFamily="34" charset="0"/>
                </a:endParaRPr>
              </a:p>
            </p:txBody>
          </p:sp>
          <p:sp>
            <p:nvSpPr>
              <p:cNvPr id="29022" name="Rectangle 338"/>
              <p:cNvSpPr/>
              <p:nvPr/>
            </p:nvSpPr>
            <p:spPr>
              <a:xfrm>
                <a:off x="1554" y="1869"/>
                <a:ext cx="2" cy="259"/>
              </a:xfrm>
              <a:prstGeom prst="rect">
                <a:avLst/>
              </a:prstGeom>
              <a:solidFill>
                <a:srgbClr val="C6C6C6"/>
              </a:solidFill>
              <a:ln w="9525">
                <a:noFill/>
              </a:ln>
            </p:spPr>
            <p:txBody>
              <a:bodyPr/>
              <a:lstStyle/>
              <a:p>
                <a:endParaRPr dirty="0">
                  <a:latin typeface="Arial" panose="020B0604020202020204" pitchFamily="34" charset="0"/>
                </a:endParaRPr>
              </a:p>
            </p:txBody>
          </p:sp>
          <p:sp>
            <p:nvSpPr>
              <p:cNvPr id="29023" name="Rectangle 339"/>
              <p:cNvSpPr/>
              <p:nvPr/>
            </p:nvSpPr>
            <p:spPr>
              <a:xfrm>
                <a:off x="1556" y="1869"/>
                <a:ext cx="2" cy="259"/>
              </a:xfrm>
              <a:prstGeom prst="rect">
                <a:avLst/>
              </a:prstGeom>
              <a:solidFill>
                <a:srgbClr val="C4C4C4"/>
              </a:solidFill>
              <a:ln w="9525">
                <a:noFill/>
              </a:ln>
            </p:spPr>
            <p:txBody>
              <a:bodyPr/>
              <a:lstStyle/>
              <a:p>
                <a:endParaRPr dirty="0">
                  <a:latin typeface="Arial" panose="020B0604020202020204" pitchFamily="34" charset="0"/>
                </a:endParaRPr>
              </a:p>
            </p:txBody>
          </p:sp>
          <p:sp>
            <p:nvSpPr>
              <p:cNvPr id="29024" name="Rectangle 340"/>
              <p:cNvSpPr/>
              <p:nvPr/>
            </p:nvSpPr>
            <p:spPr>
              <a:xfrm>
                <a:off x="1558" y="1869"/>
                <a:ext cx="2" cy="259"/>
              </a:xfrm>
              <a:prstGeom prst="rect">
                <a:avLst/>
              </a:prstGeom>
              <a:solidFill>
                <a:srgbClr val="C4C4C4"/>
              </a:solidFill>
              <a:ln w="9525">
                <a:noFill/>
              </a:ln>
            </p:spPr>
            <p:txBody>
              <a:bodyPr/>
              <a:lstStyle/>
              <a:p>
                <a:endParaRPr dirty="0">
                  <a:latin typeface="Arial" panose="020B0604020202020204" pitchFamily="34" charset="0"/>
                </a:endParaRPr>
              </a:p>
            </p:txBody>
          </p:sp>
          <p:sp>
            <p:nvSpPr>
              <p:cNvPr id="29025" name="Oval 341"/>
              <p:cNvSpPr/>
              <p:nvPr/>
            </p:nvSpPr>
            <p:spPr>
              <a:xfrm>
                <a:off x="1522" y="1505"/>
                <a:ext cx="26" cy="14"/>
              </a:xfrm>
              <a:prstGeom prst="ellipse">
                <a:avLst/>
              </a:prstGeom>
              <a:solidFill>
                <a:srgbClr val="676767"/>
              </a:solidFill>
              <a:ln w="9525">
                <a:noFill/>
              </a:ln>
            </p:spPr>
            <p:txBody>
              <a:bodyPr/>
              <a:lstStyle/>
              <a:p>
                <a:endParaRPr dirty="0">
                  <a:latin typeface="Arial" panose="020B0604020202020204" pitchFamily="34" charset="0"/>
                </a:endParaRPr>
              </a:p>
            </p:txBody>
          </p:sp>
          <p:sp>
            <p:nvSpPr>
              <p:cNvPr id="29026" name="Freeform 342"/>
              <p:cNvSpPr/>
              <p:nvPr/>
            </p:nvSpPr>
            <p:spPr>
              <a:xfrm>
                <a:off x="1282" y="1713"/>
                <a:ext cx="592" cy="97"/>
              </a:xfrm>
              <a:custGeom>
                <a:avLst/>
                <a:gdLst>
                  <a:gd name="txL" fmla="*/ 0 w 592"/>
                  <a:gd name="txT" fmla="*/ 0 h 97"/>
                  <a:gd name="txR" fmla="*/ 592 w 592"/>
                  <a:gd name="txB" fmla="*/ 97 h 97"/>
                </a:gdLst>
                <a:ahLst/>
                <a:cxnLst>
                  <a:cxn ang="0">
                    <a:pos x="0" y="97"/>
                  </a:cxn>
                  <a:cxn ang="0">
                    <a:pos x="548" y="97"/>
                  </a:cxn>
                  <a:cxn ang="0">
                    <a:pos x="592" y="0"/>
                  </a:cxn>
                  <a:cxn ang="0">
                    <a:pos x="548" y="33"/>
                  </a:cxn>
                  <a:cxn ang="0">
                    <a:pos x="542" y="2"/>
                  </a:cxn>
                  <a:cxn ang="0">
                    <a:pos x="496" y="29"/>
                  </a:cxn>
                  <a:cxn ang="0">
                    <a:pos x="484" y="0"/>
                  </a:cxn>
                  <a:cxn ang="0">
                    <a:pos x="438" y="33"/>
                  </a:cxn>
                  <a:cxn ang="0">
                    <a:pos x="428" y="2"/>
                  </a:cxn>
                  <a:cxn ang="0">
                    <a:pos x="384" y="31"/>
                  </a:cxn>
                  <a:cxn ang="0">
                    <a:pos x="374" y="0"/>
                  </a:cxn>
                  <a:cxn ang="0">
                    <a:pos x="328" y="29"/>
                  </a:cxn>
                  <a:cxn ang="0">
                    <a:pos x="316" y="0"/>
                  </a:cxn>
                  <a:cxn ang="0">
                    <a:pos x="274" y="31"/>
                  </a:cxn>
                  <a:cxn ang="0">
                    <a:pos x="266" y="4"/>
                  </a:cxn>
                  <a:cxn ang="0">
                    <a:pos x="218" y="33"/>
                  </a:cxn>
                  <a:cxn ang="0">
                    <a:pos x="210" y="2"/>
                  </a:cxn>
                  <a:cxn ang="0">
                    <a:pos x="166" y="33"/>
                  </a:cxn>
                  <a:cxn ang="0">
                    <a:pos x="154" y="4"/>
                  </a:cxn>
                  <a:cxn ang="0">
                    <a:pos x="112" y="33"/>
                  </a:cxn>
                  <a:cxn ang="0">
                    <a:pos x="100" y="0"/>
                  </a:cxn>
                  <a:cxn ang="0">
                    <a:pos x="56" y="33"/>
                  </a:cxn>
                  <a:cxn ang="0">
                    <a:pos x="0" y="97"/>
                  </a:cxn>
                </a:cxnLst>
                <a:rect l="txL" t="txT" r="txR" b="txB"/>
                <a:pathLst>
                  <a:path w="592" h="97">
                    <a:moveTo>
                      <a:pt x="0" y="97"/>
                    </a:moveTo>
                    <a:lnTo>
                      <a:pt x="548" y="97"/>
                    </a:lnTo>
                    <a:lnTo>
                      <a:pt x="592" y="0"/>
                    </a:lnTo>
                    <a:lnTo>
                      <a:pt x="548" y="33"/>
                    </a:lnTo>
                    <a:lnTo>
                      <a:pt x="542" y="2"/>
                    </a:lnTo>
                    <a:lnTo>
                      <a:pt x="496" y="29"/>
                    </a:lnTo>
                    <a:lnTo>
                      <a:pt x="484" y="0"/>
                    </a:lnTo>
                    <a:lnTo>
                      <a:pt x="438" y="33"/>
                    </a:lnTo>
                    <a:lnTo>
                      <a:pt x="428" y="2"/>
                    </a:lnTo>
                    <a:lnTo>
                      <a:pt x="384" y="31"/>
                    </a:lnTo>
                    <a:lnTo>
                      <a:pt x="374" y="0"/>
                    </a:lnTo>
                    <a:lnTo>
                      <a:pt x="328" y="29"/>
                    </a:lnTo>
                    <a:lnTo>
                      <a:pt x="316" y="0"/>
                    </a:lnTo>
                    <a:lnTo>
                      <a:pt x="274" y="31"/>
                    </a:lnTo>
                    <a:lnTo>
                      <a:pt x="266" y="4"/>
                    </a:lnTo>
                    <a:lnTo>
                      <a:pt x="218" y="33"/>
                    </a:lnTo>
                    <a:lnTo>
                      <a:pt x="210" y="2"/>
                    </a:lnTo>
                    <a:lnTo>
                      <a:pt x="166" y="33"/>
                    </a:lnTo>
                    <a:lnTo>
                      <a:pt x="154" y="4"/>
                    </a:lnTo>
                    <a:lnTo>
                      <a:pt x="112" y="33"/>
                    </a:lnTo>
                    <a:lnTo>
                      <a:pt x="100" y="0"/>
                    </a:lnTo>
                    <a:lnTo>
                      <a:pt x="56" y="33"/>
                    </a:lnTo>
                    <a:lnTo>
                      <a:pt x="0" y="97"/>
                    </a:lnTo>
                    <a:close/>
                  </a:path>
                </a:pathLst>
              </a:custGeom>
              <a:solidFill>
                <a:srgbClr val="999999">
                  <a:alpha val="100000"/>
                </a:srgbClr>
              </a:solidFill>
              <a:ln w="9525">
                <a:noFill/>
              </a:ln>
            </p:spPr>
            <p:txBody>
              <a:bodyPr/>
              <a:lstStyle/>
              <a:p>
                <a:endParaRPr lang="en-US"/>
              </a:p>
            </p:txBody>
          </p:sp>
          <p:sp>
            <p:nvSpPr>
              <p:cNvPr id="29027" name="Freeform 343"/>
              <p:cNvSpPr/>
              <p:nvPr/>
            </p:nvSpPr>
            <p:spPr>
              <a:xfrm>
                <a:off x="1324" y="1715"/>
                <a:ext cx="72" cy="97"/>
              </a:xfrm>
              <a:custGeom>
                <a:avLst/>
                <a:gdLst>
                  <a:gd name="txL" fmla="*/ 0 w 72"/>
                  <a:gd name="txT" fmla="*/ 0 h 97"/>
                  <a:gd name="txR" fmla="*/ 72 w 72"/>
                  <a:gd name="txB" fmla="*/ 97 h 97"/>
                </a:gdLst>
                <a:ahLst/>
                <a:cxnLst>
                  <a:cxn ang="0">
                    <a:pos x="0" y="67"/>
                  </a:cxn>
                  <a:cxn ang="0">
                    <a:pos x="58" y="0"/>
                  </a:cxn>
                  <a:cxn ang="0">
                    <a:pos x="72" y="29"/>
                  </a:cxn>
                  <a:cxn ang="0">
                    <a:pos x="14" y="97"/>
                  </a:cxn>
                  <a:cxn ang="0">
                    <a:pos x="0" y="67"/>
                  </a:cxn>
                </a:cxnLst>
                <a:rect l="txL" t="txT" r="txR" b="txB"/>
                <a:pathLst>
                  <a:path w="72" h="97">
                    <a:moveTo>
                      <a:pt x="0" y="67"/>
                    </a:moveTo>
                    <a:lnTo>
                      <a:pt x="58" y="0"/>
                    </a:lnTo>
                    <a:lnTo>
                      <a:pt x="72" y="29"/>
                    </a:lnTo>
                    <a:lnTo>
                      <a:pt x="14" y="97"/>
                    </a:lnTo>
                    <a:lnTo>
                      <a:pt x="0" y="67"/>
                    </a:lnTo>
                    <a:close/>
                  </a:path>
                </a:pathLst>
              </a:custGeom>
              <a:solidFill>
                <a:srgbClr val="676767">
                  <a:alpha val="100000"/>
                </a:srgbClr>
              </a:solidFill>
              <a:ln w="9525">
                <a:noFill/>
              </a:ln>
            </p:spPr>
            <p:txBody>
              <a:bodyPr/>
              <a:lstStyle/>
              <a:p>
                <a:endParaRPr lang="en-US"/>
              </a:p>
            </p:txBody>
          </p:sp>
          <p:sp>
            <p:nvSpPr>
              <p:cNvPr id="29028" name="Freeform 344"/>
              <p:cNvSpPr/>
              <p:nvPr/>
            </p:nvSpPr>
            <p:spPr>
              <a:xfrm>
                <a:off x="1378" y="1713"/>
                <a:ext cx="70" cy="95"/>
              </a:xfrm>
              <a:custGeom>
                <a:avLst/>
                <a:gdLst>
                  <a:gd name="txL" fmla="*/ 0 w 70"/>
                  <a:gd name="txT" fmla="*/ 0 h 95"/>
                  <a:gd name="txR" fmla="*/ 70 w 70"/>
                  <a:gd name="txB" fmla="*/ 95 h 95"/>
                </a:gdLst>
                <a:ahLst/>
                <a:cxnLst>
                  <a:cxn ang="0">
                    <a:pos x="0" y="67"/>
                  </a:cxn>
                  <a:cxn ang="0">
                    <a:pos x="58" y="0"/>
                  </a:cxn>
                  <a:cxn ang="0">
                    <a:pos x="70" y="33"/>
                  </a:cxn>
                  <a:cxn ang="0">
                    <a:pos x="14" y="95"/>
                  </a:cxn>
                  <a:cxn ang="0">
                    <a:pos x="0" y="67"/>
                  </a:cxn>
                </a:cxnLst>
                <a:rect l="txL" t="txT" r="txR" b="txB"/>
                <a:pathLst>
                  <a:path w="70" h="95">
                    <a:moveTo>
                      <a:pt x="0" y="67"/>
                    </a:moveTo>
                    <a:lnTo>
                      <a:pt x="58" y="0"/>
                    </a:lnTo>
                    <a:lnTo>
                      <a:pt x="70" y="33"/>
                    </a:lnTo>
                    <a:lnTo>
                      <a:pt x="14" y="95"/>
                    </a:lnTo>
                    <a:lnTo>
                      <a:pt x="0" y="67"/>
                    </a:lnTo>
                    <a:close/>
                  </a:path>
                </a:pathLst>
              </a:custGeom>
              <a:solidFill>
                <a:srgbClr val="676767">
                  <a:alpha val="100000"/>
                </a:srgbClr>
              </a:solidFill>
              <a:ln w="9525">
                <a:noFill/>
              </a:ln>
            </p:spPr>
            <p:txBody>
              <a:bodyPr/>
              <a:lstStyle/>
              <a:p>
                <a:endParaRPr lang="en-US"/>
              </a:p>
            </p:txBody>
          </p:sp>
          <p:sp>
            <p:nvSpPr>
              <p:cNvPr id="29029" name="Freeform 345"/>
              <p:cNvSpPr/>
              <p:nvPr/>
            </p:nvSpPr>
            <p:spPr>
              <a:xfrm>
                <a:off x="1434" y="1713"/>
                <a:ext cx="68" cy="95"/>
              </a:xfrm>
              <a:custGeom>
                <a:avLst/>
                <a:gdLst>
                  <a:gd name="txL" fmla="*/ 0 w 68"/>
                  <a:gd name="txT" fmla="*/ 0 h 95"/>
                  <a:gd name="txR" fmla="*/ 68 w 68"/>
                  <a:gd name="txB" fmla="*/ 95 h 95"/>
                </a:gdLst>
                <a:ahLst/>
                <a:cxnLst>
                  <a:cxn ang="0">
                    <a:pos x="0" y="67"/>
                  </a:cxn>
                  <a:cxn ang="0">
                    <a:pos x="58" y="0"/>
                  </a:cxn>
                  <a:cxn ang="0">
                    <a:pos x="68" y="31"/>
                  </a:cxn>
                  <a:cxn ang="0">
                    <a:pos x="12" y="95"/>
                  </a:cxn>
                  <a:cxn ang="0">
                    <a:pos x="0" y="67"/>
                  </a:cxn>
                </a:cxnLst>
                <a:rect l="txL" t="txT" r="txR" b="txB"/>
                <a:pathLst>
                  <a:path w="68" h="95">
                    <a:moveTo>
                      <a:pt x="0" y="67"/>
                    </a:moveTo>
                    <a:lnTo>
                      <a:pt x="58" y="0"/>
                    </a:lnTo>
                    <a:lnTo>
                      <a:pt x="68" y="31"/>
                    </a:lnTo>
                    <a:lnTo>
                      <a:pt x="12" y="95"/>
                    </a:lnTo>
                    <a:lnTo>
                      <a:pt x="0" y="67"/>
                    </a:lnTo>
                    <a:close/>
                  </a:path>
                </a:pathLst>
              </a:custGeom>
              <a:solidFill>
                <a:srgbClr val="676767">
                  <a:alpha val="100000"/>
                </a:srgbClr>
              </a:solidFill>
              <a:ln w="9525">
                <a:noFill/>
              </a:ln>
            </p:spPr>
            <p:txBody>
              <a:bodyPr/>
              <a:lstStyle/>
              <a:p>
                <a:endParaRPr lang="en-US"/>
              </a:p>
            </p:txBody>
          </p:sp>
          <p:sp>
            <p:nvSpPr>
              <p:cNvPr id="29030" name="Freeform 346"/>
              <p:cNvSpPr/>
              <p:nvPr/>
            </p:nvSpPr>
            <p:spPr>
              <a:xfrm>
                <a:off x="1486" y="1715"/>
                <a:ext cx="72" cy="93"/>
              </a:xfrm>
              <a:custGeom>
                <a:avLst/>
                <a:gdLst>
                  <a:gd name="txL" fmla="*/ 0 w 72"/>
                  <a:gd name="txT" fmla="*/ 0 h 93"/>
                  <a:gd name="txR" fmla="*/ 72 w 72"/>
                  <a:gd name="txB" fmla="*/ 93 h 93"/>
                </a:gdLst>
                <a:ahLst/>
                <a:cxnLst>
                  <a:cxn ang="0">
                    <a:pos x="0" y="65"/>
                  </a:cxn>
                  <a:cxn ang="0">
                    <a:pos x="62" y="0"/>
                  </a:cxn>
                  <a:cxn ang="0">
                    <a:pos x="72" y="27"/>
                  </a:cxn>
                  <a:cxn ang="0">
                    <a:pos x="16" y="93"/>
                  </a:cxn>
                  <a:cxn ang="0">
                    <a:pos x="0" y="65"/>
                  </a:cxn>
                </a:cxnLst>
                <a:rect l="txL" t="txT" r="txR" b="txB"/>
                <a:pathLst>
                  <a:path w="72" h="93">
                    <a:moveTo>
                      <a:pt x="0" y="65"/>
                    </a:moveTo>
                    <a:lnTo>
                      <a:pt x="62" y="0"/>
                    </a:lnTo>
                    <a:lnTo>
                      <a:pt x="72" y="27"/>
                    </a:lnTo>
                    <a:lnTo>
                      <a:pt x="16" y="93"/>
                    </a:lnTo>
                    <a:lnTo>
                      <a:pt x="0" y="65"/>
                    </a:lnTo>
                    <a:close/>
                  </a:path>
                </a:pathLst>
              </a:custGeom>
              <a:solidFill>
                <a:srgbClr val="676767">
                  <a:alpha val="100000"/>
                </a:srgbClr>
              </a:solidFill>
              <a:ln w="9525">
                <a:noFill/>
              </a:ln>
            </p:spPr>
            <p:txBody>
              <a:bodyPr/>
              <a:lstStyle/>
              <a:p>
                <a:endParaRPr lang="en-US"/>
              </a:p>
            </p:txBody>
          </p:sp>
          <p:sp>
            <p:nvSpPr>
              <p:cNvPr id="29031" name="Freeform 347"/>
              <p:cNvSpPr/>
              <p:nvPr/>
            </p:nvSpPr>
            <p:spPr>
              <a:xfrm>
                <a:off x="1542" y="1713"/>
                <a:ext cx="70" cy="95"/>
              </a:xfrm>
              <a:custGeom>
                <a:avLst/>
                <a:gdLst>
                  <a:gd name="txL" fmla="*/ 0 w 70"/>
                  <a:gd name="txT" fmla="*/ 0 h 95"/>
                  <a:gd name="txR" fmla="*/ 70 w 70"/>
                  <a:gd name="txB" fmla="*/ 95 h 95"/>
                </a:gdLst>
                <a:ahLst/>
                <a:cxnLst>
                  <a:cxn ang="0">
                    <a:pos x="0" y="67"/>
                  </a:cxn>
                  <a:cxn ang="0">
                    <a:pos x="58" y="0"/>
                  </a:cxn>
                  <a:cxn ang="0">
                    <a:pos x="70" y="31"/>
                  </a:cxn>
                  <a:cxn ang="0">
                    <a:pos x="12" y="95"/>
                  </a:cxn>
                  <a:cxn ang="0">
                    <a:pos x="0" y="67"/>
                  </a:cxn>
                </a:cxnLst>
                <a:rect l="txL" t="txT" r="txR" b="txB"/>
                <a:pathLst>
                  <a:path w="70" h="95">
                    <a:moveTo>
                      <a:pt x="0" y="67"/>
                    </a:moveTo>
                    <a:lnTo>
                      <a:pt x="58" y="0"/>
                    </a:lnTo>
                    <a:lnTo>
                      <a:pt x="70" y="31"/>
                    </a:lnTo>
                    <a:lnTo>
                      <a:pt x="12" y="95"/>
                    </a:lnTo>
                    <a:lnTo>
                      <a:pt x="0" y="67"/>
                    </a:lnTo>
                    <a:close/>
                  </a:path>
                </a:pathLst>
              </a:custGeom>
              <a:solidFill>
                <a:srgbClr val="676767">
                  <a:alpha val="100000"/>
                </a:srgbClr>
              </a:solidFill>
              <a:ln w="9525">
                <a:noFill/>
              </a:ln>
            </p:spPr>
            <p:txBody>
              <a:bodyPr/>
              <a:lstStyle/>
              <a:p>
                <a:endParaRPr lang="en-US"/>
              </a:p>
            </p:txBody>
          </p:sp>
          <p:sp>
            <p:nvSpPr>
              <p:cNvPr id="29032" name="Freeform 348"/>
              <p:cNvSpPr/>
              <p:nvPr/>
            </p:nvSpPr>
            <p:spPr>
              <a:xfrm>
                <a:off x="1600" y="1713"/>
                <a:ext cx="68" cy="95"/>
              </a:xfrm>
              <a:custGeom>
                <a:avLst/>
                <a:gdLst>
                  <a:gd name="txL" fmla="*/ 0 w 68"/>
                  <a:gd name="txT" fmla="*/ 0 h 95"/>
                  <a:gd name="txR" fmla="*/ 68 w 68"/>
                  <a:gd name="txB" fmla="*/ 95 h 95"/>
                </a:gdLst>
                <a:ahLst/>
                <a:cxnLst>
                  <a:cxn ang="0">
                    <a:pos x="0" y="67"/>
                  </a:cxn>
                  <a:cxn ang="0">
                    <a:pos x="54" y="0"/>
                  </a:cxn>
                  <a:cxn ang="0">
                    <a:pos x="68" y="31"/>
                  </a:cxn>
                  <a:cxn ang="0">
                    <a:pos x="12" y="95"/>
                  </a:cxn>
                  <a:cxn ang="0">
                    <a:pos x="0" y="67"/>
                  </a:cxn>
                </a:cxnLst>
                <a:rect l="txL" t="txT" r="txR" b="txB"/>
                <a:pathLst>
                  <a:path w="68" h="95">
                    <a:moveTo>
                      <a:pt x="0" y="67"/>
                    </a:moveTo>
                    <a:lnTo>
                      <a:pt x="54" y="0"/>
                    </a:lnTo>
                    <a:lnTo>
                      <a:pt x="68" y="31"/>
                    </a:lnTo>
                    <a:lnTo>
                      <a:pt x="12" y="95"/>
                    </a:lnTo>
                    <a:lnTo>
                      <a:pt x="0" y="67"/>
                    </a:lnTo>
                    <a:close/>
                  </a:path>
                </a:pathLst>
              </a:custGeom>
              <a:solidFill>
                <a:srgbClr val="676767">
                  <a:alpha val="100000"/>
                </a:srgbClr>
              </a:solidFill>
              <a:ln w="9525">
                <a:noFill/>
              </a:ln>
            </p:spPr>
            <p:txBody>
              <a:bodyPr/>
              <a:lstStyle/>
              <a:p>
                <a:endParaRPr lang="en-US"/>
              </a:p>
            </p:txBody>
          </p:sp>
          <p:sp>
            <p:nvSpPr>
              <p:cNvPr id="29033" name="Freeform 349"/>
              <p:cNvSpPr/>
              <p:nvPr/>
            </p:nvSpPr>
            <p:spPr>
              <a:xfrm>
                <a:off x="1654" y="1713"/>
                <a:ext cx="68" cy="95"/>
              </a:xfrm>
              <a:custGeom>
                <a:avLst/>
                <a:gdLst>
                  <a:gd name="txL" fmla="*/ 0 w 68"/>
                  <a:gd name="txT" fmla="*/ 0 h 95"/>
                  <a:gd name="txR" fmla="*/ 68 w 68"/>
                  <a:gd name="txB" fmla="*/ 95 h 95"/>
                </a:gdLst>
                <a:ahLst/>
                <a:cxnLst>
                  <a:cxn ang="0">
                    <a:pos x="0" y="67"/>
                  </a:cxn>
                  <a:cxn ang="0">
                    <a:pos x="56" y="0"/>
                  </a:cxn>
                  <a:cxn ang="0">
                    <a:pos x="68" y="33"/>
                  </a:cxn>
                  <a:cxn ang="0">
                    <a:pos x="12" y="95"/>
                  </a:cxn>
                  <a:cxn ang="0">
                    <a:pos x="0" y="67"/>
                  </a:cxn>
                </a:cxnLst>
                <a:rect l="txL" t="txT" r="txR" b="txB"/>
                <a:pathLst>
                  <a:path w="68" h="95">
                    <a:moveTo>
                      <a:pt x="0" y="67"/>
                    </a:moveTo>
                    <a:lnTo>
                      <a:pt x="56" y="0"/>
                    </a:lnTo>
                    <a:lnTo>
                      <a:pt x="68" y="33"/>
                    </a:lnTo>
                    <a:lnTo>
                      <a:pt x="12" y="95"/>
                    </a:lnTo>
                    <a:lnTo>
                      <a:pt x="0" y="67"/>
                    </a:lnTo>
                    <a:close/>
                  </a:path>
                </a:pathLst>
              </a:custGeom>
              <a:solidFill>
                <a:srgbClr val="676767">
                  <a:alpha val="100000"/>
                </a:srgbClr>
              </a:solidFill>
              <a:ln w="9525">
                <a:noFill/>
              </a:ln>
            </p:spPr>
            <p:txBody>
              <a:bodyPr/>
              <a:lstStyle/>
              <a:p>
                <a:endParaRPr lang="en-US"/>
              </a:p>
            </p:txBody>
          </p:sp>
          <p:sp>
            <p:nvSpPr>
              <p:cNvPr id="29034" name="Freeform 350"/>
              <p:cNvSpPr/>
              <p:nvPr/>
            </p:nvSpPr>
            <p:spPr>
              <a:xfrm>
                <a:off x="1706" y="1711"/>
                <a:ext cx="72" cy="99"/>
              </a:xfrm>
              <a:custGeom>
                <a:avLst/>
                <a:gdLst>
                  <a:gd name="txL" fmla="*/ 0 w 72"/>
                  <a:gd name="txT" fmla="*/ 0 h 99"/>
                  <a:gd name="txR" fmla="*/ 72 w 72"/>
                  <a:gd name="txB" fmla="*/ 99 h 99"/>
                </a:gdLst>
                <a:ahLst/>
                <a:cxnLst>
                  <a:cxn ang="0">
                    <a:pos x="0" y="69"/>
                  </a:cxn>
                  <a:cxn ang="0">
                    <a:pos x="60" y="0"/>
                  </a:cxn>
                  <a:cxn ang="0">
                    <a:pos x="72" y="31"/>
                  </a:cxn>
                  <a:cxn ang="0">
                    <a:pos x="16" y="99"/>
                  </a:cxn>
                  <a:cxn ang="0">
                    <a:pos x="0" y="69"/>
                  </a:cxn>
                </a:cxnLst>
                <a:rect l="txL" t="txT" r="txR" b="txB"/>
                <a:pathLst>
                  <a:path w="72" h="99">
                    <a:moveTo>
                      <a:pt x="0" y="69"/>
                    </a:moveTo>
                    <a:lnTo>
                      <a:pt x="60" y="0"/>
                    </a:lnTo>
                    <a:lnTo>
                      <a:pt x="72" y="31"/>
                    </a:lnTo>
                    <a:lnTo>
                      <a:pt x="16" y="99"/>
                    </a:lnTo>
                    <a:lnTo>
                      <a:pt x="0" y="69"/>
                    </a:lnTo>
                    <a:close/>
                  </a:path>
                </a:pathLst>
              </a:custGeom>
              <a:solidFill>
                <a:srgbClr val="676767">
                  <a:alpha val="100000"/>
                </a:srgbClr>
              </a:solidFill>
              <a:ln w="9525">
                <a:noFill/>
              </a:ln>
            </p:spPr>
            <p:txBody>
              <a:bodyPr/>
              <a:lstStyle/>
              <a:p>
                <a:endParaRPr lang="en-US"/>
              </a:p>
            </p:txBody>
          </p:sp>
          <p:sp>
            <p:nvSpPr>
              <p:cNvPr id="29035" name="Freeform 351"/>
              <p:cNvSpPr/>
              <p:nvPr/>
            </p:nvSpPr>
            <p:spPr>
              <a:xfrm>
                <a:off x="1762" y="1715"/>
                <a:ext cx="70" cy="93"/>
              </a:xfrm>
              <a:custGeom>
                <a:avLst/>
                <a:gdLst>
                  <a:gd name="txL" fmla="*/ 0 w 70"/>
                  <a:gd name="txT" fmla="*/ 0 h 93"/>
                  <a:gd name="txR" fmla="*/ 70 w 70"/>
                  <a:gd name="txB" fmla="*/ 93 h 93"/>
                </a:gdLst>
                <a:ahLst/>
                <a:cxnLst>
                  <a:cxn ang="0">
                    <a:pos x="0" y="65"/>
                  </a:cxn>
                  <a:cxn ang="0">
                    <a:pos x="60" y="0"/>
                  </a:cxn>
                  <a:cxn ang="0">
                    <a:pos x="70" y="31"/>
                  </a:cxn>
                  <a:cxn ang="0">
                    <a:pos x="14" y="93"/>
                  </a:cxn>
                  <a:cxn ang="0">
                    <a:pos x="0" y="65"/>
                  </a:cxn>
                </a:cxnLst>
                <a:rect l="txL" t="txT" r="txR" b="txB"/>
                <a:pathLst>
                  <a:path w="70" h="93">
                    <a:moveTo>
                      <a:pt x="0" y="65"/>
                    </a:moveTo>
                    <a:lnTo>
                      <a:pt x="60" y="0"/>
                    </a:lnTo>
                    <a:lnTo>
                      <a:pt x="70" y="31"/>
                    </a:lnTo>
                    <a:lnTo>
                      <a:pt x="14" y="93"/>
                    </a:lnTo>
                    <a:lnTo>
                      <a:pt x="0" y="65"/>
                    </a:lnTo>
                    <a:close/>
                  </a:path>
                </a:pathLst>
              </a:custGeom>
              <a:solidFill>
                <a:srgbClr val="676767">
                  <a:alpha val="100000"/>
                </a:srgbClr>
              </a:solidFill>
              <a:ln w="9525">
                <a:noFill/>
              </a:ln>
            </p:spPr>
            <p:txBody>
              <a:bodyPr/>
              <a:lstStyle/>
              <a:p>
                <a:endParaRPr lang="en-US"/>
              </a:p>
            </p:txBody>
          </p:sp>
          <p:sp>
            <p:nvSpPr>
              <p:cNvPr id="29036" name="Freeform 352"/>
              <p:cNvSpPr/>
              <p:nvPr/>
            </p:nvSpPr>
            <p:spPr>
              <a:xfrm>
                <a:off x="1818" y="1713"/>
                <a:ext cx="68" cy="95"/>
              </a:xfrm>
              <a:custGeom>
                <a:avLst/>
                <a:gdLst>
                  <a:gd name="txL" fmla="*/ 0 w 68"/>
                  <a:gd name="txT" fmla="*/ 0 h 95"/>
                  <a:gd name="txR" fmla="*/ 68 w 68"/>
                  <a:gd name="txB" fmla="*/ 95 h 95"/>
                </a:gdLst>
                <a:ahLst/>
                <a:cxnLst>
                  <a:cxn ang="0">
                    <a:pos x="0" y="67"/>
                  </a:cxn>
                  <a:cxn ang="0">
                    <a:pos x="56" y="0"/>
                  </a:cxn>
                  <a:cxn ang="0">
                    <a:pos x="68" y="31"/>
                  </a:cxn>
                  <a:cxn ang="0">
                    <a:pos x="12" y="95"/>
                  </a:cxn>
                  <a:cxn ang="0">
                    <a:pos x="0" y="67"/>
                  </a:cxn>
                </a:cxnLst>
                <a:rect l="txL" t="txT" r="txR" b="txB"/>
                <a:pathLst>
                  <a:path w="68" h="95">
                    <a:moveTo>
                      <a:pt x="0" y="67"/>
                    </a:moveTo>
                    <a:lnTo>
                      <a:pt x="56" y="0"/>
                    </a:lnTo>
                    <a:lnTo>
                      <a:pt x="68" y="31"/>
                    </a:lnTo>
                    <a:lnTo>
                      <a:pt x="12" y="95"/>
                    </a:lnTo>
                    <a:lnTo>
                      <a:pt x="0" y="67"/>
                    </a:lnTo>
                    <a:close/>
                  </a:path>
                </a:pathLst>
              </a:custGeom>
              <a:solidFill>
                <a:srgbClr val="676767">
                  <a:alpha val="100000"/>
                </a:srgbClr>
              </a:solidFill>
              <a:ln w="9525">
                <a:noFill/>
              </a:ln>
            </p:spPr>
            <p:txBody>
              <a:bodyPr/>
              <a:lstStyle/>
              <a:p>
                <a:endParaRPr lang="en-US"/>
              </a:p>
            </p:txBody>
          </p:sp>
          <p:sp>
            <p:nvSpPr>
              <p:cNvPr id="29037" name="Rectangle 353"/>
              <p:cNvSpPr/>
              <p:nvPr/>
            </p:nvSpPr>
            <p:spPr>
              <a:xfrm>
                <a:off x="1284" y="2138"/>
                <a:ext cx="550" cy="2"/>
              </a:xfrm>
              <a:prstGeom prst="rect">
                <a:avLst/>
              </a:prstGeom>
              <a:solidFill>
                <a:srgbClr val="D9D9D9"/>
              </a:solidFill>
              <a:ln w="9525">
                <a:noFill/>
              </a:ln>
            </p:spPr>
            <p:txBody>
              <a:bodyPr/>
              <a:lstStyle/>
              <a:p>
                <a:endParaRPr dirty="0">
                  <a:latin typeface="Arial" panose="020B0604020202020204" pitchFamily="34" charset="0"/>
                </a:endParaRPr>
              </a:p>
            </p:txBody>
          </p:sp>
          <p:sp>
            <p:nvSpPr>
              <p:cNvPr id="29038" name="Rectangle 354"/>
              <p:cNvSpPr/>
              <p:nvPr/>
            </p:nvSpPr>
            <p:spPr>
              <a:xfrm>
                <a:off x="1284" y="2140"/>
                <a:ext cx="550" cy="2"/>
              </a:xfrm>
              <a:prstGeom prst="rect">
                <a:avLst/>
              </a:prstGeom>
              <a:solidFill>
                <a:srgbClr val="D9D9D9"/>
              </a:solidFill>
              <a:ln w="9525">
                <a:noFill/>
              </a:ln>
            </p:spPr>
            <p:txBody>
              <a:bodyPr/>
              <a:lstStyle/>
              <a:p>
                <a:endParaRPr dirty="0">
                  <a:latin typeface="Arial" panose="020B0604020202020204" pitchFamily="34" charset="0"/>
                </a:endParaRPr>
              </a:p>
            </p:txBody>
          </p:sp>
          <p:sp>
            <p:nvSpPr>
              <p:cNvPr id="29039" name="Rectangle 355"/>
              <p:cNvSpPr/>
              <p:nvPr/>
            </p:nvSpPr>
            <p:spPr>
              <a:xfrm>
                <a:off x="1284" y="2142"/>
                <a:ext cx="550" cy="2"/>
              </a:xfrm>
              <a:prstGeom prst="rect">
                <a:avLst/>
              </a:prstGeom>
              <a:solidFill>
                <a:srgbClr val="D9D9D9"/>
              </a:solidFill>
              <a:ln w="9525">
                <a:noFill/>
              </a:ln>
            </p:spPr>
            <p:txBody>
              <a:bodyPr/>
              <a:lstStyle/>
              <a:p>
                <a:endParaRPr dirty="0">
                  <a:latin typeface="Arial" panose="020B0604020202020204" pitchFamily="34" charset="0"/>
                </a:endParaRPr>
              </a:p>
            </p:txBody>
          </p:sp>
          <p:sp>
            <p:nvSpPr>
              <p:cNvPr id="29040" name="Rectangle 356"/>
              <p:cNvSpPr/>
              <p:nvPr/>
            </p:nvSpPr>
            <p:spPr>
              <a:xfrm>
                <a:off x="1284" y="2144"/>
                <a:ext cx="550" cy="2"/>
              </a:xfrm>
              <a:prstGeom prst="rect">
                <a:avLst/>
              </a:prstGeom>
              <a:solidFill>
                <a:srgbClr val="D8D8D8"/>
              </a:solidFill>
              <a:ln w="9525">
                <a:noFill/>
              </a:ln>
            </p:spPr>
            <p:txBody>
              <a:bodyPr/>
              <a:lstStyle/>
              <a:p>
                <a:endParaRPr dirty="0">
                  <a:latin typeface="Arial" panose="020B0604020202020204" pitchFamily="34" charset="0"/>
                </a:endParaRPr>
              </a:p>
            </p:txBody>
          </p:sp>
          <p:sp>
            <p:nvSpPr>
              <p:cNvPr id="29041" name="Rectangle 357"/>
              <p:cNvSpPr/>
              <p:nvPr/>
            </p:nvSpPr>
            <p:spPr>
              <a:xfrm>
                <a:off x="1284" y="2146"/>
                <a:ext cx="550" cy="2"/>
              </a:xfrm>
              <a:prstGeom prst="rect">
                <a:avLst/>
              </a:prstGeom>
              <a:solidFill>
                <a:srgbClr val="D8D8D8"/>
              </a:solidFill>
              <a:ln w="9525">
                <a:noFill/>
              </a:ln>
            </p:spPr>
            <p:txBody>
              <a:bodyPr/>
              <a:lstStyle/>
              <a:p>
                <a:endParaRPr dirty="0">
                  <a:latin typeface="Arial" panose="020B0604020202020204" pitchFamily="34" charset="0"/>
                </a:endParaRPr>
              </a:p>
            </p:txBody>
          </p:sp>
          <p:sp>
            <p:nvSpPr>
              <p:cNvPr id="29042" name="Rectangle 358"/>
              <p:cNvSpPr/>
              <p:nvPr/>
            </p:nvSpPr>
            <p:spPr>
              <a:xfrm>
                <a:off x="1284" y="1790"/>
                <a:ext cx="550" cy="2"/>
              </a:xfrm>
              <a:prstGeom prst="rect">
                <a:avLst/>
              </a:prstGeom>
              <a:solidFill>
                <a:srgbClr val="D7D7D7"/>
              </a:solidFill>
              <a:ln w="9525">
                <a:noFill/>
              </a:ln>
            </p:spPr>
            <p:txBody>
              <a:bodyPr/>
              <a:lstStyle/>
              <a:p>
                <a:endParaRPr dirty="0">
                  <a:latin typeface="Arial" panose="020B0604020202020204" pitchFamily="34" charset="0"/>
                </a:endParaRPr>
              </a:p>
            </p:txBody>
          </p:sp>
          <p:sp>
            <p:nvSpPr>
              <p:cNvPr id="29043" name="Rectangle 359"/>
              <p:cNvSpPr/>
              <p:nvPr/>
            </p:nvSpPr>
            <p:spPr>
              <a:xfrm>
                <a:off x="1284" y="2150"/>
                <a:ext cx="550" cy="2"/>
              </a:xfrm>
              <a:prstGeom prst="rect">
                <a:avLst/>
              </a:prstGeom>
              <a:solidFill>
                <a:srgbClr val="D7D7D7"/>
              </a:solidFill>
              <a:ln w="9525">
                <a:noFill/>
              </a:ln>
            </p:spPr>
            <p:txBody>
              <a:bodyPr/>
              <a:lstStyle/>
              <a:p>
                <a:endParaRPr dirty="0">
                  <a:latin typeface="Arial" panose="020B0604020202020204" pitchFamily="34" charset="0"/>
                </a:endParaRPr>
              </a:p>
            </p:txBody>
          </p:sp>
          <p:sp>
            <p:nvSpPr>
              <p:cNvPr id="29044" name="Rectangle 360"/>
              <p:cNvSpPr/>
              <p:nvPr/>
            </p:nvSpPr>
            <p:spPr>
              <a:xfrm>
                <a:off x="1284" y="2152"/>
                <a:ext cx="550" cy="2"/>
              </a:xfrm>
              <a:prstGeom prst="rect">
                <a:avLst/>
              </a:prstGeom>
              <a:solidFill>
                <a:srgbClr val="D6D6D6"/>
              </a:solidFill>
              <a:ln w="9525">
                <a:noFill/>
              </a:ln>
            </p:spPr>
            <p:txBody>
              <a:bodyPr/>
              <a:lstStyle/>
              <a:p>
                <a:endParaRPr dirty="0">
                  <a:latin typeface="Arial" panose="020B0604020202020204" pitchFamily="34" charset="0"/>
                </a:endParaRPr>
              </a:p>
            </p:txBody>
          </p:sp>
          <p:sp>
            <p:nvSpPr>
              <p:cNvPr id="29045" name="Rectangle 361"/>
              <p:cNvSpPr/>
              <p:nvPr/>
            </p:nvSpPr>
            <p:spPr>
              <a:xfrm>
                <a:off x="1284" y="2154"/>
                <a:ext cx="550" cy="2"/>
              </a:xfrm>
              <a:prstGeom prst="rect">
                <a:avLst/>
              </a:prstGeom>
              <a:solidFill>
                <a:srgbClr val="D6D6D6"/>
              </a:solidFill>
              <a:ln w="9525">
                <a:noFill/>
              </a:ln>
            </p:spPr>
            <p:txBody>
              <a:bodyPr/>
              <a:lstStyle/>
              <a:p>
                <a:endParaRPr dirty="0">
                  <a:latin typeface="Arial" panose="020B0604020202020204" pitchFamily="34" charset="0"/>
                </a:endParaRPr>
              </a:p>
            </p:txBody>
          </p:sp>
          <p:sp>
            <p:nvSpPr>
              <p:cNvPr id="29046" name="Rectangle 362"/>
              <p:cNvSpPr/>
              <p:nvPr/>
            </p:nvSpPr>
            <p:spPr>
              <a:xfrm>
                <a:off x="1284" y="2156"/>
                <a:ext cx="550" cy="2"/>
              </a:xfrm>
              <a:prstGeom prst="rect">
                <a:avLst/>
              </a:prstGeom>
              <a:solidFill>
                <a:srgbClr val="D5D5D5"/>
              </a:solidFill>
              <a:ln w="9525">
                <a:noFill/>
              </a:ln>
            </p:spPr>
            <p:txBody>
              <a:bodyPr/>
              <a:lstStyle/>
              <a:p>
                <a:endParaRPr dirty="0">
                  <a:latin typeface="Arial" panose="020B0604020202020204" pitchFamily="34" charset="0"/>
                </a:endParaRPr>
              </a:p>
            </p:txBody>
          </p:sp>
          <p:sp>
            <p:nvSpPr>
              <p:cNvPr id="29047" name="Rectangle 363"/>
              <p:cNvSpPr/>
              <p:nvPr/>
            </p:nvSpPr>
            <p:spPr>
              <a:xfrm>
                <a:off x="1284" y="1800"/>
                <a:ext cx="550" cy="2"/>
              </a:xfrm>
              <a:prstGeom prst="rect">
                <a:avLst/>
              </a:prstGeom>
              <a:solidFill>
                <a:srgbClr val="D4D4D4"/>
              </a:solidFill>
              <a:ln w="9525">
                <a:noFill/>
              </a:ln>
            </p:spPr>
            <p:txBody>
              <a:bodyPr/>
              <a:lstStyle/>
              <a:p>
                <a:endParaRPr dirty="0">
                  <a:latin typeface="Arial" panose="020B0604020202020204" pitchFamily="34" charset="0"/>
                </a:endParaRPr>
              </a:p>
            </p:txBody>
          </p:sp>
          <p:sp>
            <p:nvSpPr>
              <p:cNvPr id="29048" name="Rectangle 364"/>
              <p:cNvSpPr/>
              <p:nvPr/>
            </p:nvSpPr>
            <p:spPr>
              <a:xfrm>
                <a:off x="1284" y="1802"/>
                <a:ext cx="550" cy="2"/>
              </a:xfrm>
              <a:prstGeom prst="rect">
                <a:avLst/>
              </a:prstGeom>
              <a:solidFill>
                <a:srgbClr val="D3D3D3"/>
              </a:solidFill>
              <a:ln w="9525">
                <a:noFill/>
              </a:ln>
            </p:spPr>
            <p:txBody>
              <a:bodyPr/>
              <a:lstStyle/>
              <a:p>
                <a:endParaRPr dirty="0">
                  <a:latin typeface="Arial" panose="020B0604020202020204" pitchFamily="34" charset="0"/>
                </a:endParaRPr>
              </a:p>
            </p:txBody>
          </p:sp>
          <p:sp>
            <p:nvSpPr>
              <p:cNvPr id="29049" name="Rectangle 365"/>
              <p:cNvSpPr/>
              <p:nvPr/>
            </p:nvSpPr>
            <p:spPr>
              <a:xfrm>
                <a:off x="1284" y="2162"/>
                <a:ext cx="550" cy="2"/>
              </a:xfrm>
              <a:prstGeom prst="rect">
                <a:avLst/>
              </a:prstGeom>
              <a:solidFill>
                <a:srgbClr val="D2D2D2"/>
              </a:solidFill>
              <a:ln w="9525">
                <a:noFill/>
              </a:ln>
            </p:spPr>
            <p:txBody>
              <a:bodyPr/>
              <a:lstStyle/>
              <a:p>
                <a:endParaRPr dirty="0">
                  <a:latin typeface="Arial" panose="020B0604020202020204" pitchFamily="34" charset="0"/>
                </a:endParaRPr>
              </a:p>
            </p:txBody>
          </p:sp>
          <p:sp>
            <p:nvSpPr>
              <p:cNvPr id="29050" name="Rectangle 366"/>
              <p:cNvSpPr/>
              <p:nvPr/>
            </p:nvSpPr>
            <p:spPr>
              <a:xfrm>
                <a:off x="1284" y="2164"/>
                <a:ext cx="550" cy="2"/>
              </a:xfrm>
              <a:prstGeom prst="rect">
                <a:avLst/>
              </a:prstGeom>
              <a:solidFill>
                <a:srgbClr val="D1D1D1"/>
              </a:solidFill>
              <a:ln w="9525">
                <a:noFill/>
              </a:ln>
            </p:spPr>
            <p:txBody>
              <a:bodyPr/>
              <a:lstStyle/>
              <a:p>
                <a:endParaRPr dirty="0">
                  <a:latin typeface="Arial" panose="020B0604020202020204" pitchFamily="34" charset="0"/>
                </a:endParaRPr>
              </a:p>
            </p:txBody>
          </p:sp>
          <p:sp>
            <p:nvSpPr>
              <p:cNvPr id="29051" name="Rectangle 367"/>
              <p:cNvSpPr/>
              <p:nvPr/>
            </p:nvSpPr>
            <p:spPr>
              <a:xfrm>
                <a:off x="1284" y="2166"/>
                <a:ext cx="550" cy="2"/>
              </a:xfrm>
              <a:prstGeom prst="rect">
                <a:avLst/>
              </a:prstGeom>
              <a:solidFill>
                <a:srgbClr val="D0D0D0"/>
              </a:solidFill>
              <a:ln w="9525">
                <a:noFill/>
              </a:ln>
            </p:spPr>
            <p:txBody>
              <a:bodyPr/>
              <a:lstStyle/>
              <a:p>
                <a:endParaRPr dirty="0">
                  <a:latin typeface="Arial" panose="020B0604020202020204" pitchFamily="34" charset="0"/>
                </a:endParaRPr>
              </a:p>
            </p:txBody>
          </p:sp>
          <p:sp>
            <p:nvSpPr>
              <p:cNvPr id="29052" name="Rectangle 368"/>
              <p:cNvSpPr/>
              <p:nvPr/>
            </p:nvSpPr>
            <p:spPr>
              <a:xfrm>
                <a:off x="1284" y="2168"/>
                <a:ext cx="550" cy="2"/>
              </a:xfrm>
              <a:prstGeom prst="rect">
                <a:avLst/>
              </a:prstGeom>
              <a:solidFill>
                <a:srgbClr val="CECECE"/>
              </a:solidFill>
              <a:ln w="9525">
                <a:noFill/>
              </a:ln>
            </p:spPr>
            <p:txBody>
              <a:bodyPr/>
              <a:lstStyle/>
              <a:p>
                <a:endParaRPr dirty="0">
                  <a:latin typeface="Arial" panose="020B0604020202020204" pitchFamily="34" charset="0"/>
                </a:endParaRPr>
              </a:p>
            </p:txBody>
          </p:sp>
          <p:sp>
            <p:nvSpPr>
              <p:cNvPr id="29053" name="Rectangle 369"/>
              <p:cNvSpPr/>
              <p:nvPr/>
            </p:nvSpPr>
            <p:spPr>
              <a:xfrm>
                <a:off x="1284" y="1812"/>
                <a:ext cx="550" cy="2"/>
              </a:xfrm>
              <a:prstGeom prst="rect">
                <a:avLst/>
              </a:prstGeom>
              <a:solidFill>
                <a:srgbClr val="CDCDCD"/>
              </a:solidFill>
              <a:ln w="9525">
                <a:noFill/>
              </a:ln>
            </p:spPr>
            <p:txBody>
              <a:bodyPr/>
              <a:lstStyle/>
              <a:p>
                <a:endParaRPr dirty="0">
                  <a:latin typeface="Arial" panose="020B0604020202020204" pitchFamily="34" charset="0"/>
                </a:endParaRPr>
              </a:p>
            </p:txBody>
          </p:sp>
          <p:sp>
            <p:nvSpPr>
              <p:cNvPr id="29054" name="Rectangle 370"/>
              <p:cNvSpPr/>
              <p:nvPr/>
            </p:nvSpPr>
            <p:spPr>
              <a:xfrm>
                <a:off x="1284" y="2172"/>
                <a:ext cx="550" cy="2"/>
              </a:xfrm>
              <a:prstGeom prst="rect">
                <a:avLst/>
              </a:prstGeom>
              <a:solidFill>
                <a:srgbClr val="CBCBCB"/>
              </a:solidFill>
              <a:ln w="9525">
                <a:noFill/>
              </a:ln>
            </p:spPr>
            <p:txBody>
              <a:bodyPr/>
              <a:lstStyle/>
              <a:p>
                <a:endParaRPr dirty="0">
                  <a:latin typeface="Arial" panose="020B0604020202020204" pitchFamily="34" charset="0"/>
                </a:endParaRPr>
              </a:p>
            </p:txBody>
          </p:sp>
          <p:sp>
            <p:nvSpPr>
              <p:cNvPr id="29055" name="Rectangle 371"/>
              <p:cNvSpPr/>
              <p:nvPr/>
            </p:nvSpPr>
            <p:spPr>
              <a:xfrm>
                <a:off x="1284" y="2174"/>
                <a:ext cx="550" cy="2"/>
              </a:xfrm>
              <a:prstGeom prst="rect">
                <a:avLst/>
              </a:prstGeom>
              <a:solidFill>
                <a:srgbClr val="CACACA"/>
              </a:solidFill>
              <a:ln w="9525">
                <a:noFill/>
              </a:ln>
            </p:spPr>
            <p:txBody>
              <a:bodyPr/>
              <a:lstStyle/>
              <a:p>
                <a:endParaRPr dirty="0">
                  <a:latin typeface="Arial" panose="020B0604020202020204" pitchFamily="34" charset="0"/>
                </a:endParaRPr>
              </a:p>
            </p:txBody>
          </p:sp>
          <p:sp>
            <p:nvSpPr>
              <p:cNvPr id="29056" name="Rectangle 372"/>
              <p:cNvSpPr/>
              <p:nvPr/>
            </p:nvSpPr>
            <p:spPr>
              <a:xfrm>
                <a:off x="1284" y="2176"/>
                <a:ext cx="550" cy="2"/>
              </a:xfrm>
              <a:prstGeom prst="rect">
                <a:avLst/>
              </a:prstGeom>
              <a:solidFill>
                <a:srgbClr val="C8C8C8"/>
              </a:solidFill>
              <a:ln w="9525">
                <a:noFill/>
              </a:ln>
            </p:spPr>
            <p:txBody>
              <a:bodyPr/>
              <a:lstStyle/>
              <a:p>
                <a:endParaRPr dirty="0">
                  <a:latin typeface="Arial" panose="020B0604020202020204" pitchFamily="34" charset="0"/>
                </a:endParaRPr>
              </a:p>
            </p:txBody>
          </p:sp>
          <p:sp>
            <p:nvSpPr>
              <p:cNvPr id="29057" name="Rectangle 373"/>
              <p:cNvSpPr/>
              <p:nvPr/>
            </p:nvSpPr>
            <p:spPr>
              <a:xfrm>
                <a:off x="1284" y="2178"/>
                <a:ext cx="550" cy="2"/>
              </a:xfrm>
              <a:prstGeom prst="rect">
                <a:avLst/>
              </a:prstGeom>
              <a:solidFill>
                <a:srgbClr val="C6C6C6"/>
              </a:solidFill>
              <a:ln w="9525">
                <a:noFill/>
              </a:ln>
            </p:spPr>
            <p:txBody>
              <a:bodyPr/>
              <a:lstStyle/>
              <a:p>
                <a:endParaRPr dirty="0">
                  <a:latin typeface="Arial" panose="020B0604020202020204" pitchFamily="34" charset="0"/>
                </a:endParaRPr>
              </a:p>
            </p:txBody>
          </p:sp>
          <p:sp>
            <p:nvSpPr>
              <p:cNvPr id="29058" name="Rectangle 374"/>
              <p:cNvSpPr/>
              <p:nvPr/>
            </p:nvSpPr>
            <p:spPr>
              <a:xfrm>
                <a:off x="1284" y="2180"/>
                <a:ext cx="550" cy="2"/>
              </a:xfrm>
              <a:prstGeom prst="rect">
                <a:avLst/>
              </a:prstGeom>
              <a:solidFill>
                <a:srgbClr val="C5C5C5"/>
              </a:solidFill>
              <a:ln w="9525">
                <a:noFill/>
              </a:ln>
            </p:spPr>
            <p:txBody>
              <a:bodyPr/>
              <a:lstStyle/>
              <a:p>
                <a:endParaRPr dirty="0">
                  <a:latin typeface="Arial" panose="020B0604020202020204" pitchFamily="34" charset="0"/>
                </a:endParaRPr>
              </a:p>
            </p:txBody>
          </p:sp>
          <p:sp>
            <p:nvSpPr>
              <p:cNvPr id="29059" name="Rectangle 375"/>
              <p:cNvSpPr/>
              <p:nvPr/>
            </p:nvSpPr>
            <p:spPr>
              <a:xfrm>
                <a:off x="1284" y="1824"/>
                <a:ext cx="550" cy="2"/>
              </a:xfrm>
              <a:prstGeom prst="rect">
                <a:avLst/>
              </a:prstGeom>
              <a:solidFill>
                <a:srgbClr val="C3C3C3"/>
              </a:solidFill>
              <a:ln w="9525">
                <a:noFill/>
              </a:ln>
            </p:spPr>
            <p:txBody>
              <a:bodyPr/>
              <a:lstStyle/>
              <a:p>
                <a:endParaRPr dirty="0">
                  <a:latin typeface="Arial" panose="020B0604020202020204" pitchFamily="34" charset="0"/>
                </a:endParaRPr>
              </a:p>
            </p:txBody>
          </p:sp>
          <p:sp>
            <p:nvSpPr>
              <p:cNvPr id="29060" name="Rectangle 376"/>
              <p:cNvSpPr/>
              <p:nvPr/>
            </p:nvSpPr>
            <p:spPr>
              <a:xfrm>
                <a:off x="1284" y="2184"/>
                <a:ext cx="550" cy="2"/>
              </a:xfrm>
              <a:prstGeom prst="rect">
                <a:avLst/>
              </a:prstGeom>
              <a:solidFill>
                <a:srgbClr val="C1C1C1"/>
              </a:solidFill>
              <a:ln w="9525">
                <a:noFill/>
              </a:ln>
            </p:spPr>
            <p:txBody>
              <a:bodyPr/>
              <a:lstStyle/>
              <a:p>
                <a:endParaRPr dirty="0">
                  <a:latin typeface="Arial" panose="020B0604020202020204" pitchFamily="34" charset="0"/>
                </a:endParaRPr>
              </a:p>
            </p:txBody>
          </p:sp>
          <p:sp>
            <p:nvSpPr>
              <p:cNvPr id="29061" name="Rectangle 377"/>
              <p:cNvSpPr/>
              <p:nvPr/>
            </p:nvSpPr>
            <p:spPr>
              <a:xfrm>
                <a:off x="1284" y="2186"/>
                <a:ext cx="550" cy="2"/>
              </a:xfrm>
              <a:prstGeom prst="rect">
                <a:avLst/>
              </a:prstGeom>
              <a:solidFill>
                <a:srgbClr val="BFBFBF"/>
              </a:solidFill>
              <a:ln w="9525">
                <a:noFill/>
              </a:ln>
            </p:spPr>
            <p:txBody>
              <a:bodyPr/>
              <a:lstStyle/>
              <a:p>
                <a:endParaRPr dirty="0">
                  <a:latin typeface="Arial" panose="020B0604020202020204" pitchFamily="34" charset="0"/>
                </a:endParaRPr>
              </a:p>
            </p:txBody>
          </p:sp>
          <p:sp>
            <p:nvSpPr>
              <p:cNvPr id="29062" name="Rectangle 378"/>
              <p:cNvSpPr/>
              <p:nvPr/>
            </p:nvSpPr>
            <p:spPr>
              <a:xfrm>
                <a:off x="1284" y="2188"/>
                <a:ext cx="550" cy="2"/>
              </a:xfrm>
              <a:prstGeom prst="rect">
                <a:avLst/>
              </a:prstGeom>
              <a:solidFill>
                <a:srgbClr val="BCBCBC"/>
              </a:solidFill>
              <a:ln w="9525">
                <a:noFill/>
              </a:ln>
            </p:spPr>
            <p:txBody>
              <a:bodyPr/>
              <a:lstStyle/>
              <a:p>
                <a:endParaRPr dirty="0">
                  <a:latin typeface="Arial" panose="020B0604020202020204" pitchFamily="34" charset="0"/>
                </a:endParaRPr>
              </a:p>
            </p:txBody>
          </p:sp>
          <p:sp>
            <p:nvSpPr>
              <p:cNvPr id="29063" name="Rectangle 379"/>
              <p:cNvSpPr/>
              <p:nvPr/>
            </p:nvSpPr>
            <p:spPr>
              <a:xfrm>
                <a:off x="1284" y="2190"/>
                <a:ext cx="550" cy="2"/>
              </a:xfrm>
              <a:prstGeom prst="rect">
                <a:avLst/>
              </a:prstGeom>
              <a:solidFill>
                <a:srgbClr val="BABABA"/>
              </a:solidFill>
              <a:ln w="9525">
                <a:noFill/>
              </a:ln>
            </p:spPr>
            <p:txBody>
              <a:bodyPr/>
              <a:lstStyle/>
              <a:p>
                <a:endParaRPr dirty="0">
                  <a:latin typeface="Arial" panose="020B0604020202020204" pitchFamily="34" charset="0"/>
                </a:endParaRPr>
              </a:p>
            </p:txBody>
          </p:sp>
          <p:sp>
            <p:nvSpPr>
              <p:cNvPr id="29064" name="Rectangle 380"/>
              <p:cNvSpPr/>
              <p:nvPr/>
            </p:nvSpPr>
            <p:spPr>
              <a:xfrm>
                <a:off x="1284" y="2192"/>
                <a:ext cx="550" cy="2"/>
              </a:xfrm>
              <a:prstGeom prst="rect">
                <a:avLst/>
              </a:prstGeom>
              <a:solidFill>
                <a:srgbClr val="B8B8B8"/>
              </a:solidFill>
              <a:ln w="9525">
                <a:noFill/>
              </a:ln>
            </p:spPr>
            <p:txBody>
              <a:bodyPr/>
              <a:lstStyle/>
              <a:p>
                <a:endParaRPr dirty="0">
                  <a:latin typeface="Arial" panose="020B0604020202020204" pitchFamily="34" charset="0"/>
                </a:endParaRPr>
              </a:p>
            </p:txBody>
          </p:sp>
          <p:sp>
            <p:nvSpPr>
              <p:cNvPr id="29065" name="Rectangle 381"/>
              <p:cNvSpPr/>
              <p:nvPr/>
            </p:nvSpPr>
            <p:spPr>
              <a:xfrm>
                <a:off x="1284" y="1836"/>
                <a:ext cx="550" cy="2"/>
              </a:xfrm>
              <a:prstGeom prst="rect">
                <a:avLst/>
              </a:prstGeom>
              <a:solidFill>
                <a:srgbClr val="B6B6B6"/>
              </a:solidFill>
              <a:ln w="9525">
                <a:noFill/>
              </a:ln>
            </p:spPr>
            <p:txBody>
              <a:bodyPr/>
              <a:lstStyle/>
              <a:p>
                <a:endParaRPr dirty="0">
                  <a:latin typeface="Arial" panose="020B0604020202020204" pitchFamily="34" charset="0"/>
                </a:endParaRPr>
              </a:p>
            </p:txBody>
          </p:sp>
          <p:sp>
            <p:nvSpPr>
              <p:cNvPr id="29066" name="Rectangle 382"/>
              <p:cNvSpPr/>
              <p:nvPr/>
            </p:nvSpPr>
            <p:spPr>
              <a:xfrm>
                <a:off x="1284" y="2196"/>
                <a:ext cx="550" cy="2"/>
              </a:xfrm>
              <a:prstGeom prst="rect">
                <a:avLst/>
              </a:prstGeom>
              <a:solidFill>
                <a:srgbClr val="B4B4B4"/>
              </a:solidFill>
              <a:ln w="9525">
                <a:noFill/>
              </a:ln>
            </p:spPr>
            <p:txBody>
              <a:bodyPr/>
              <a:lstStyle/>
              <a:p>
                <a:endParaRPr dirty="0">
                  <a:latin typeface="Arial" panose="020B0604020202020204" pitchFamily="34" charset="0"/>
                </a:endParaRPr>
              </a:p>
            </p:txBody>
          </p:sp>
          <p:sp>
            <p:nvSpPr>
              <p:cNvPr id="29067" name="Rectangle 383"/>
              <p:cNvSpPr/>
              <p:nvPr/>
            </p:nvSpPr>
            <p:spPr>
              <a:xfrm>
                <a:off x="1284" y="2198"/>
                <a:ext cx="550" cy="2"/>
              </a:xfrm>
              <a:prstGeom prst="rect">
                <a:avLst/>
              </a:prstGeom>
              <a:solidFill>
                <a:srgbClr val="B2B2B2"/>
              </a:solidFill>
              <a:ln w="9525">
                <a:noFill/>
              </a:ln>
            </p:spPr>
            <p:txBody>
              <a:bodyPr/>
              <a:lstStyle/>
              <a:p>
                <a:endParaRPr dirty="0">
                  <a:latin typeface="Arial" panose="020B0604020202020204" pitchFamily="34" charset="0"/>
                </a:endParaRPr>
              </a:p>
            </p:txBody>
          </p:sp>
          <p:sp>
            <p:nvSpPr>
              <p:cNvPr id="29068" name="Rectangle 384"/>
              <p:cNvSpPr/>
              <p:nvPr/>
            </p:nvSpPr>
            <p:spPr>
              <a:xfrm>
                <a:off x="1284" y="2200"/>
                <a:ext cx="550" cy="2"/>
              </a:xfrm>
              <a:prstGeom prst="rect">
                <a:avLst/>
              </a:prstGeom>
              <a:solidFill>
                <a:srgbClr val="B0B0B0"/>
              </a:solidFill>
              <a:ln w="9525">
                <a:noFill/>
              </a:ln>
            </p:spPr>
            <p:txBody>
              <a:bodyPr/>
              <a:lstStyle/>
              <a:p>
                <a:endParaRPr dirty="0">
                  <a:latin typeface="Arial" panose="020B0604020202020204" pitchFamily="34" charset="0"/>
                </a:endParaRPr>
              </a:p>
            </p:txBody>
          </p:sp>
          <p:sp>
            <p:nvSpPr>
              <p:cNvPr id="29069" name="Rectangle 385"/>
              <p:cNvSpPr/>
              <p:nvPr/>
            </p:nvSpPr>
            <p:spPr>
              <a:xfrm>
                <a:off x="1284" y="2202"/>
                <a:ext cx="550" cy="2"/>
              </a:xfrm>
              <a:prstGeom prst="rect">
                <a:avLst/>
              </a:prstGeom>
              <a:solidFill>
                <a:srgbClr val="AEAEAE"/>
              </a:solidFill>
              <a:ln w="9525">
                <a:noFill/>
              </a:ln>
            </p:spPr>
            <p:txBody>
              <a:bodyPr/>
              <a:lstStyle/>
              <a:p>
                <a:endParaRPr dirty="0">
                  <a:latin typeface="Arial" panose="020B0604020202020204" pitchFamily="34" charset="0"/>
                </a:endParaRPr>
              </a:p>
            </p:txBody>
          </p:sp>
          <p:sp>
            <p:nvSpPr>
              <p:cNvPr id="29070" name="Rectangle 386"/>
              <p:cNvSpPr/>
              <p:nvPr/>
            </p:nvSpPr>
            <p:spPr>
              <a:xfrm>
                <a:off x="1284" y="2204"/>
                <a:ext cx="550" cy="2"/>
              </a:xfrm>
              <a:prstGeom prst="rect">
                <a:avLst/>
              </a:prstGeom>
              <a:solidFill>
                <a:srgbClr val="ACACAC"/>
              </a:solidFill>
              <a:ln w="9525">
                <a:noFill/>
              </a:ln>
            </p:spPr>
            <p:txBody>
              <a:bodyPr/>
              <a:lstStyle/>
              <a:p>
                <a:endParaRPr dirty="0">
                  <a:latin typeface="Arial" panose="020B0604020202020204" pitchFamily="34" charset="0"/>
                </a:endParaRPr>
              </a:p>
            </p:txBody>
          </p:sp>
          <p:sp>
            <p:nvSpPr>
              <p:cNvPr id="29071" name="Rectangle 387"/>
              <p:cNvSpPr/>
              <p:nvPr/>
            </p:nvSpPr>
            <p:spPr>
              <a:xfrm>
                <a:off x="1284" y="1848"/>
                <a:ext cx="550" cy="2"/>
              </a:xfrm>
              <a:prstGeom prst="rect">
                <a:avLst/>
              </a:prstGeom>
              <a:solidFill>
                <a:srgbClr val="AAAAAA"/>
              </a:solidFill>
              <a:ln w="9525">
                <a:noFill/>
              </a:ln>
            </p:spPr>
            <p:txBody>
              <a:bodyPr/>
              <a:lstStyle/>
              <a:p>
                <a:endParaRPr dirty="0">
                  <a:latin typeface="Arial" panose="020B0604020202020204" pitchFamily="34" charset="0"/>
                </a:endParaRPr>
              </a:p>
            </p:txBody>
          </p:sp>
          <p:sp>
            <p:nvSpPr>
              <p:cNvPr id="29072" name="Rectangle 388"/>
              <p:cNvSpPr/>
              <p:nvPr/>
            </p:nvSpPr>
            <p:spPr>
              <a:xfrm>
                <a:off x="1284" y="2208"/>
                <a:ext cx="550" cy="2"/>
              </a:xfrm>
              <a:prstGeom prst="rect">
                <a:avLst/>
              </a:prstGeom>
              <a:solidFill>
                <a:srgbClr val="A8A8A8"/>
              </a:solidFill>
              <a:ln w="9525">
                <a:noFill/>
              </a:ln>
            </p:spPr>
            <p:txBody>
              <a:bodyPr/>
              <a:lstStyle/>
              <a:p>
                <a:endParaRPr dirty="0">
                  <a:latin typeface="Arial" panose="020B0604020202020204" pitchFamily="34" charset="0"/>
                </a:endParaRPr>
              </a:p>
            </p:txBody>
          </p:sp>
          <p:sp>
            <p:nvSpPr>
              <p:cNvPr id="29073" name="Rectangle 389"/>
              <p:cNvSpPr/>
              <p:nvPr/>
            </p:nvSpPr>
            <p:spPr>
              <a:xfrm>
                <a:off x="1284" y="2210"/>
                <a:ext cx="550" cy="2"/>
              </a:xfrm>
              <a:prstGeom prst="rect">
                <a:avLst/>
              </a:prstGeom>
              <a:solidFill>
                <a:srgbClr val="A6A6A6"/>
              </a:solidFill>
              <a:ln w="9525">
                <a:noFill/>
              </a:ln>
            </p:spPr>
            <p:txBody>
              <a:bodyPr/>
              <a:lstStyle/>
              <a:p>
                <a:endParaRPr dirty="0">
                  <a:latin typeface="Arial" panose="020B0604020202020204" pitchFamily="34" charset="0"/>
                </a:endParaRPr>
              </a:p>
            </p:txBody>
          </p:sp>
          <p:sp>
            <p:nvSpPr>
              <p:cNvPr id="29074" name="Rectangle 390"/>
              <p:cNvSpPr/>
              <p:nvPr/>
            </p:nvSpPr>
            <p:spPr>
              <a:xfrm>
                <a:off x="1284" y="2212"/>
                <a:ext cx="550" cy="2"/>
              </a:xfrm>
              <a:prstGeom prst="rect">
                <a:avLst/>
              </a:prstGeom>
              <a:solidFill>
                <a:srgbClr val="A5A5A5"/>
              </a:solidFill>
              <a:ln w="9525">
                <a:noFill/>
              </a:ln>
            </p:spPr>
            <p:txBody>
              <a:bodyPr/>
              <a:lstStyle/>
              <a:p>
                <a:endParaRPr dirty="0">
                  <a:latin typeface="Arial" panose="020B0604020202020204" pitchFamily="34" charset="0"/>
                </a:endParaRPr>
              </a:p>
            </p:txBody>
          </p:sp>
          <p:sp>
            <p:nvSpPr>
              <p:cNvPr id="29075" name="Rectangle 391"/>
              <p:cNvSpPr/>
              <p:nvPr/>
            </p:nvSpPr>
            <p:spPr>
              <a:xfrm>
                <a:off x="1284" y="2214"/>
                <a:ext cx="550" cy="2"/>
              </a:xfrm>
              <a:prstGeom prst="rect">
                <a:avLst/>
              </a:prstGeom>
              <a:solidFill>
                <a:srgbClr val="A3A3A3"/>
              </a:solidFill>
              <a:ln w="9525">
                <a:noFill/>
              </a:ln>
            </p:spPr>
            <p:txBody>
              <a:bodyPr/>
              <a:lstStyle/>
              <a:p>
                <a:endParaRPr dirty="0">
                  <a:latin typeface="Arial" panose="020B0604020202020204" pitchFamily="34" charset="0"/>
                </a:endParaRPr>
              </a:p>
            </p:txBody>
          </p:sp>
          <p:sp>
            <p:nvSpPr>
              <p:cNvPr id="29076" name="Rectangle 392"/>
              <p:cNvSpPr/>
              <p:nvPr/>
            </p:nvSpPr>
            <p:spPr>
              <a:xfrm>
                <a:off x="1284" y="1858"/>
                <a:ext cx="550" cy="2"/>
              </a:xfrm>
              <a:prstGeom prst="rect">
                <a:avLst/>
              </a:prstGeom>
              <a:solidFill>
                <a:srgbClr val="A2A2A2"/>
              </a:solidFill>
              <a:ln w="9525">
                <a:noFill/>
              </a:ln>
            </p:spPr>
            <p:txBody>
              <a:bodyPr/>
              <a:lstStyle/>
              <a:p>
                <a:endParaRPr dirty="0">
                  <a:latin typeface="Arial" panose="020B0604020202020204" pitchFamily="34" charset="0"/>
                </a:endParaRPr>
              </a:p>
            </p:txBody>
          </p:sp>
          <p:sp>
            <p:nvSpPr>
              <p:cNvPr id="29077" name="Rectangle 393"/>
              <p:cNvSpPr/>
              <p:nvPr/>
            </p:nvSpPr>
            <p:spPr>
              <a:xfrm>
                <a:off x="1284" y="2218"/>
                <a:ext cx="550" cy="2"/>
              </a:xfrm>
              <a:prstGeom prst="rect">
                <a:avLst/>
              </a:prstGeom>
              <a:solidFill>
                <a:srgbClr val="A0A0A0"/>
              </a:solidFill>
              <a:ln w="9525">
                <a:noFill/>
              </a:ln>
            </p:spPr>
            <p:txBody>
              <a:bodyPr/>
              <a:lstStyle/>
              <a:p>
                <a:endParaRPr dirty="0">
                  <a:latin typeface="Arial" panose="020B0604020202020204" pitchFamily="34" charset="0"/>
                </a:endParaRPr>
              </a:p>
            </p:txBody>
          </p:sp>
          <p:sp>
            <p:nvSpPr>
              <p:cNvPr id="29078" name="Rectangle 394"/>
              <p:cNvSpPr/>
              <p:nvPr/>
            </p:nvSpPr>
            <p:spPr>
              <a:xfrm>
                <a:off x="1284" y="2220"/>
                <a:ext cx="550" cy="2"/>
              </a:xfrm>
              <a:prstGeom prst="rect">
                <a:avLst/>
              </a:prstGeom>
              <a:solidFill>
                <a:srgbClr val="9F9F9F"/>
              </a:solidFill>
              <a:ln w="9525">
                <a:noFill/>
              </a:ln>
            </p:spPr>
            <p:txBody>
              <a:bodyPr/>
              <a:lstStyle/>
              <a:p>
                <a:endParaRPr dirty="0">
                  <a:latin typeface="Arial" panose="020B0604020202020204" pitchFamily="34" charset="0"/>
                </a:endParaRPr>
              </a:p>
            </p:txBody>
          </p:sp>
          <p:sp>
            <p:nvSpPr>
              <p:cNvPr id="29079" name="Rectangle 395"/>
              <p:cNvSpPr/>
              <p:nvPr/>
            </p:nvSpPr>
            <p:spPr>
              <a:xfrm>
                <a:off x="1284" y="2222"/>
                <a:ext cx="550" cy="2"/>
              </a:xfrm>
              <a:prstGeom prst="rect">
                <a:avLst/>
              </a:prstGeom>
              <a:solidFill>
                <a:srgbClr val="9E9E9E"/>
              </a:solidFill>
              <a:ln w="9525">
                <a:noFill/>
              </a:ln>
            </p:spPr>
            <p:txBody>
              <a:bodyPr/>
              <a:lstStyle/>
              <a:p>
                <a:endParaRPr dirty="0">
                  <a:latin typeface="Arial" panose="020B0604020202020204" pitchFamily="34" charset="0"/>
                </a:endParaRPr>
              </a:p>
            </p:txBody>
          </p:sp>
          <p:sp>
            <p:nvSpPr>
              <p:cNvPr id="29080" name="Rectangle 396"/>
              <p:cNvSpPr/>
              <p:nvPr/>
            </p:nvSpPr>
            <p:spPr>
              <a:xfrm>
                <a:off x="1284" y="2224"/>
                <a:ext cx="550" cy="2"/>
              </a:xfrm>
              <a:prstGeom prst="rect">
                <a:avLst/>
              </a:prstGeom>
              <a:solidFill>
                <a:srgbClr val="9D9D9D"/>
              </a:solidFill>
              <a:ln w="9525">
                <a:noFill/>
              </a:ln>
            </p:spPr>
            <p:txBody>
              <a:bodyPr/>
              <a:lstStyle/>
              <a:p>
                <a:endParaRPr dirty="0">
                  <a:latin typeface="Arial" panose="020B0604020202020204" pitchFamily="34" charset="0"/>
                </a:endParaRPr>
              </a:p>
            </p:txBody>
          </p:sp>
          <p:sp>
            <p:nvSpPr>
              <p:cNvPr id="29081" name="Rectangle 397"/>
              <p:cNvSpPr/>
              <p:nvPr/>
            </p:nvSpPr>
            <p:spPr>
              <a:xfrm>
                <a:off x="1284" y="2226"/>
                <a:ext cx="550" cy="2"/>
              </a:xfrm>
              <a:prstGeom prst="rect">
                <a:avLst/>
              </a:prstGeom>
              <a:solidFill>
                <a:srgbClr val="9C9C9C"/>
              </a:solidFill>
              <a:ln w="9525">
                <a:noFill/>
              </a:ln>
            </p:spPr>
            <p:txBody>
              <a:bodyPr/>
              <a:lstStyle/>
              <a:p>
                <a:endParaRPr dirty="0">
                  <a:latin typeface="Arial" panose="020B0604020202020204" pitchFamily="34" charset="0"/>
                </a:endParaRPr>
              </a:p>
            </p:txBody>
          </p:sp>
          <p:sp>
            <p:nvSpPr>
              <p:cNvPr id="29082" name="Rectangle 398"/>
              <p:cNvSpPr/>
              <p:nvPr/>
            </p:nvSpPr>
            <p:spPr>
              <a:xfrm>
                <a:off x="1284" y="1870"/>
                <a:ext cx="550" cy="2"/>
              </a:xfrm>
              <a:prstGeom prst="rect">
                <a:avLst/>
              </a:prstGeom>
              <a:solidFill>
                <a:srgbClr val="9B9B9B"/>
              </a:solidFill>
              <a:ln w="9525">
                <a:noFill/>
              </a:ln>
            </p:spPr>
            <p:txBody>
              <a:bodyPr/>
              <a:lstStyle/>
              <a:p>
                <a:endParaRPr dirty="0">
                  <a:latin typeface="Arial" panose="020B0604020202020204" pitchFamily="34" charset="0"/>
                </a:endParaRPr>
              </a:p>
            </p:txBody>
          </p:sp>
          <p:sp>
            <p:nvSpPr>
              <p:cNvPr id="29083" name="Rectangle 399"/>
              <p:cNvSpPr/>
              <p:nvPr/>
            </p:nvSpPr>
            <p:spPr>
              <a:xfrm>
                <a:off x="1284" y="2230"/>
                <a:ext cx="550" cy="2"/>
              </a:xfrm>
              <a:prstGeom prst="rect">
                <a:avLst/>
              </a:prstGeom>
              <a:solidFill>
                <a:srgbClr val="9A9A9A"/>
              </a:solidFill>
              <a:ln w="9525">
                <a:noFill/>
              </a:ln>
            </p:spPr>
            <p:txBody>
              <a:bodyPr/>
              <a:lstStyle/>
              <a:p>
                <a:endParaRPr dirty="0">
                  <a:latin typeface="Arial" panose="020B0604020202020204" pitchFamily="34" charset="0"/>
                </a:endParaRPr>
              </a:p>
            </p:txBody>
          </p:sp>
          <p:sp>
            <p:nvSpPr>
              <p:cNvPr id="29084" name="Rectangle 400"/>
              <p:cNvSpPr/>
              <p:nvPr/>
            </p:nvSpPr>
            <p:spPr>
              <a:xfrm>
                <a:off x="1284" y="2232"/>
                <a:ext cx="550" cy="2"/>
              </a:xfrm>
              <a:prstGeom prst="rect">
                <a:avLst/>
              </a:prstGeom>
              <a:solidFill>
                <a:srgbClr val="9A9A9A"/>
              </a:solidFill>
              <a:ln w="9525">
                <a:noFill/>
              </a:ln>
            </p:spPr>
            <p:txBody>
              <a:bodyPr/>
              <a:lstStyle/>
              <a:p>
                <a:endParaRPr dirty="0">
                  <a:latin typeface="Arial" panose="020B0604020202020204" pitchFamily="34" charset="0"/>
                </a:endParaRPr>
              </a:p>
            </p:txBody>
          </p:sp>
          <p:sp>
            <p:nvSpPr>
              <p:cNvPr id="29085" name="Rectangle 401"/>
              <p:cNvSpPr/>
              <p:nvPr/>
            </p:nvSpPr>
            <p:spPr>
              <a:xfrm>
                <a:off x="1284" y="2234"/>
                <a:ext cx="550" cy="2"/>
              </a:xfrm>
              <a:prstGeom prst="rect">
                <a:avLst/>
              </a:prstGeom>
              <a:solidFill>
                <a:srgbClr val="999999"/>
              </a:solidFill>
              <a:ln w="9525">
                <a:noFill/>
              </a:ln>
            </p:spPr>
            <p:txBody>
              <a:bodyPr/>
              <a:lstStyle/>
              <a:p>
                <a:endParaRPr dirty="0">
                  <a:latin typeface="Arial" panose="020B0604020202020204" pitchFamily="34" charset="0"/>
                </a:endParaRPr>
              </a:p>
            </p:txBody>
          </p:sp>
          <p:sp>
            <p:nvSpPr>
              <p:cNvPr id="29086" name="Rectangle 402"/>
              <p:cNvSpPr/>
              <p:nvPr/>
            </p:nvSpPr>
            <p:spPr>
              <a:xfrm>
                <a:off x="1284" y="2236"/>
                <a:ext cx="550" cy="2"/>
              </a:xfrm>
              <a:prstGeom prst="rect">
                <a:avLst/>
              </a:prstGeom>
              <a:solidFill>
                <a:srgbClr val="999999"/>
              </a:solidFill>
              <a:ln w="9525">
                <a:noFill/>
              </a:ln>
            </p:spPr>
            <p:txBody>
              <a:bodyPr/>
              <a:lstStyle/>
              <a:p>
                <a:endParaRPr dirty="0">
                  <a:latin typeface="Arial" panose="020B0604020202020204" pitchFamily="34" charset="0"/>
                </a:endParaRPr>
              </a:p>
            </p:txBody>
          </p:sp>
          <p:sp>
            <p:nvSpPr>
              <p:cNvPr id="29087" name="Rectangle 403"/>
              <p:cNvSpPr/>
              <p:nvPr/>
            </p:nvSpPr>
            <p:spPr>
              <a:xfrm>
                <a:off x="1284" y="2238"/>
                <a:ext cx="550" cy="2"/>
              </a:xfrm>
              <a:prstGeom prst="rect">
                <a:avLst/>
              </a:prstGeom>
              <a:solidFill>
                <a:srgbClr val="989898"/>
              </a:solidFill>
              <a:ln w="9525">
                <a:noFill/>
              </a:ln>
            </p:spPr>
            <p:txBody>
              <a:bodyPr/>
              <a:lstStyle/>
              <a:p>
                <a:endParaRPr dirty="0">
                  <a:latin typeface="Arial" panose="020B0604020202020204" pitchFamily="34" charset="0"/>
                </a:endParaRPr>
              </a:p>
            </p:txBody>
          </p:sp>
          <p:sp>
            <p:nvSpPr>
              <p:cNvPr id="29088" name="Rectangle 404"/>
              <p:cNvSpPr/>
              <p:nvPr/>
            </p:nvSpPr>
            <p:spPr>
              <a:xfrm>
                <a:off x="1284" y="1882"/>
                <a:ext cx="550" cy="2"/>
              </a:xfrm>
              <a:prstGeom prst="rect">
                <a:avLst/>
              </a:prstGeom>
              <a:solidFill>
                <a:srgbClr val="989898"/>
              </a:solidFill>
              <a:ln w="9525">
                <a:noFill/>
              </a:ln>
            </p:spPr>
            <p:txBody>
              <a:bodyPr/>
              <a:lstStyle/>
              <a:p>
                <a:endParaRPr dirty="0">
                  <a:latin typeface="Arial" panose="020B0604020202020204" pitchFamily="34" charset="0"/>
                </a:endParaRPr>
              </a:p>
            </p:txBody>
          </p:sp>
          <p:sp>
            <p:nvSpPr>
              <p:cNvPr id="29089" name="Freeform 405"/>
              <p:cNvSpPr/>
              <p:nvPr/>
            </p:nvSpPr>
            <p:spPr>
              <a:xfrm>
                <a:off x="1284" y="1780"/>
                <a:ext cx="548" cy="102"/>
              </a:xfrm>
              <a:custGeom>
                <a:avLst/>
                <a:gdLst>
                  <a:gd name="txL" fmla="*/ 0 w 548"/>
                  <a:gd name="txT" fmla="*/ 0 h 102"/>
                  <a:gd name="txR" fmla="*/ 548 w 548"/>
                  <a:gd name="txB" fmla="*/ 102 h 102"/>
                </a:gdLst>
                <a:ahLst/>
                <a:cxnLst>
                  <a:cxn ang="0">
                    <a:pos x="0" y="28"/>
                  </a:cxn>
                  <a:cxn ang="0">
                    <a:pos x="38" y="0"/>
                  </a:cxn>
                  <a:cxn ang="0">
                    <a:pos x="52" y="28"/>
                  </a:cxn>
                  <a:cxn ang="0">
                    <a:pos x="94" y="0"/>
                  </a:cxn>
                  <a:cxn ang="0">
                    <a:pos x="106" y="28"/>
                  </a:cxn>
                  <a:cxn ang="0">
                    <a:pos x="150" y="0"/>
                  </a:cxn>
                  <a:cxn ang="0">
                    <a:pos x="162" y="28"/>
                  </a:cxn>
                  <a:cxn ang="0">
                    <a:pos x="204" y="0"/>
                  </a:cxn>
                  <a:cxn ang="0">
                    <a:pos x="216" y="28"/>
                  </a:cxn>
                  <a:cxn ang="0">
                    <a:pos x="258" y="0"/>
                  </a:cxn>
                  <a:cxn ang="0">
                    <a:pos x="274" y="28"/>
                  </a:cxn>
                  <a:cxn ang="0">
                    <a:pos x="314" y="0"/>
                  </a:cxn>
                  <a:cxn ang="0">
                    <a:pos x="328" y="28"/>
                  </a:cxn>
                  <a:cxn ang="0">
                    <a:pos x="372" y="0"/>
                  </a:cxn>
                  <a:cxn ang="0">
                    <a:pos x="382" y="28"/>
                  </a:cxn>
                  <a:cxn ang="0">
                    <a:pos x="422" y="0"/>
                  </a:cxn>
                  <a:cxn ang="0">
                    <a:pos x="438" y="28"/>
                  </a:cxn>
                  <a:cxn ang="0">
                    <a:pos x="478" y="2"/>
                  </a:cxn>
                  <a:cxn ang="0">
                    <a:pos x="492" y="28"/>
                  </a:cxn>
                  <a:cxn ang="0">
                    <a:pos x="534" y="2"/>
                  </a:cxn>
                  <a:cxn ang="0">
                    <a:pos x="548" y="28"/>
                  </a:cxn>
                  <a:cxn ang="0">
                    <a:pos x="548" y="102"/>
                  </a:cxn>
                  <a:cxn ang="0">
                    <a:pos x="0" y="102"/>
                  </a:cxn>
                  <a:cxn ang="0">
                    <a:pos x="0" y="28"/>
                  </a:cxn>
                </a:cxnLst>
                <a:rect l="txL" t="txT" r="txR" b="txB"/>
                <a:pathLst>
                  <a:path w="548" h="102">
                    <a:moveTo>
                      <a:pt x="0" y="28"/>
                    </a:moveTo>
                    <a:lnTo>
                      <a:pt x="38" y="0"/>
                    </a:lnTo>
                    <a:lnTo>
                      <a:pt x="52" y="28"/>
                    </a:lnTo>
                    <a:lnTo>
                      <a:pt x="94" y="0"/>
                    </a:lnTo>
                    <a:lnTo>
                      <a:pt x="106" y="28"/>
                    </a:lnTo>
                    <a:lnTo>
                      <a:pt x="150" y="0"/>
                    </a:lnTo>
                    <a:lnTo>
                      <a:pt x="162" y="28"/>
                    </a:lnTo>
                    <a:lnTo>
                      <a:pt x="204" y="0"/>
                    </a:lnTo>
                    <a:lnTo>
                      <a:pt x="216" y="28"/>
                    </a:lnTo>
                    <a:lnTo>
                      <a:pt x="258" y="0"/>
                    </a:lnTo>
                    <a:lnTo>
                      <a:pt x="274" y="28"/>
                    </a:lnTo>
                    <a:lnTo>
                      <a:pt x="314" y="0"/>
                    </a:lnTo>
                    <a:lnTo>
                      <a:pt x="328" y="28"/>
                    </a:lnTo>
                    <a:lnTo>
                      <a:pt x="372" y="0"/>
                    </a:lnTo>
                    <a:lnTo>
                      <a:pt x="382" y="28"/>
                    </a:lnTo>
                    <a:lnTo>
                      <a:pt x="422" y="0"/>
                    </a:lnTo>
                    <a:lnTo>
                      <a:pt x="438" y="28"/>
                    </a:lnTo>
                    <a:lnTo>
                      <a:pt x="478" y="2"/>
                    </a:lnTo>
                    <a:lnTo>
                      <a:pt x="492" y="28"/>
                    </a:lnTo>
                    <a:lnTo>
                      <a:pt x="534" y="2"/>
                    </a:lnTo>
                    <a:lnTo>
                      <a:pt x="548" y="28"/>
                    </a:lnTo>
                    <a:lnTo>
                      <a:pt x="548" y="102"/>
                    </a:lnTo>
                    <a:lnTo>
                      <a:pt x="0" y="102"/>
                    </a:lnTo>
                    <a:lnTo>
                      <a:pt x="0" y="28"/>
                    </a:lnTo>
                    <a:close/>
                  </a:path>
                </a:pathLst>
              </a:custGeom>
              <a:solidFill>
                <a:srgbClr val="989898">
                  <a:alpha val="100000"/>
                </a:srgbClr>
              </a:solidFill>
              <a:ln w="0" cap="flat" cmpd="sng">
                <a:solidFill>
                  <a:srgbClr val="FFFFFF">
                    <a:alpha val="100000"/>
                  </a:srgbClr>
                </a:solidFill>
                <a:prstDash val="solid"/>
                <a:round/>
                <a:headEnd type="none" w="med" len="med"/>
                <a:tailEnd type="none" w="med" len="med"/>
              </a:ln>
            </p:spPr>
            <p:txBody>
              <a:bodyPr/>
              <a:lstStyle/>
              <a:p>
                <a:endParaRPr lang="en-US"/>
              </a:p>
            </p:txBody>
          </p:sp>
          <p:sp>
            <p:nvSpPr>
              <p:cNvPr id="29090" name="Freeform 406"/>
              <p:cNvSpPr/>
              <p:nvPr/>
            </p:nvSpPr>
            <p:spPr>
              <a:xfrm>
                <a:off x="1284" y="1780"/>
                <a:ext cx="548" cy="102"/>
              </a:xfrm>
              <a:custGeom>
                <a:avLst/>
                <a:gdLst>
                  <a:gd name="txL" fmla="*/ 0 w 548"/>
                  <a:gd name="txT" fmla="*/ 0 h 102"/>
                  <a:gd name="txR" fmla="*/ 548 w 548"/>
                  <a:gd name="txB" fmla="*/ 102 h 102"/>
                </a:gdLst>
                <a:ahLst/>
                <a:cxnLst>
                  <a:cxn ang="0">
                    <a:pos x="0" y="28"/>
                  </a:cxn>
                  <a:cxn ang="0">
                    <a:pos x="38" y="0"/>
                  </a:cxn>
                  <a:cxn ang="0">
                    <a:pos x="52" y="28"/>
                  </a:cxn>
                  <a:cxn ang="0">
                    <a:pos x="94" y="0"/>
                  </a:cxn>
                  <a:cxn ang="0">
                    <a:pos x="106" y="28"/>
                  </a:cxn>
                  <a:cxn ang="0">
                    <a:pos x="150" y="0"/>
                  </a:cxn>
                  <a:cxn ang="0">
                    <a:pos x="162" y="28"/>
                  </a:cxn>
                  <a:cxn ang="0">
                    <a:pos x="204" y="0"/>
                  </a:cxn>
                  <a:cxn ang="0">
                    <a:pos x="216" y="28"/>
                  </a:cxn>
                  <a:cxn ang="0">
                    <a:pos x="258" y="0"/>
                  </a:cxn>
                  <a:cxn ang="0">
                    <a:pos x="274" y="28"/>
                  </a:cxn>
                  <a:cxn ang="0">
                    <a:pos x="314" y="0"/>
                  </a:cxn>
                  <a:cxn ang="0">
                    <a:pos x="328" y="28"/>
                  </a:cxn>
                  <a:cxn ang="0">
                    <a:pos x="372" y="0"/>
                  </a:cxn>
                  <a:cxn ang="0">
                    <a:pos x="382" y="28"/>
                  </a:cxn>
                  <a:cxn ang="0">
                    <a:pos x="422" y="0"/>
                  </a:cxn>
                  <a:cxn ang="0">
                    <a:pos x="438" y="28"/>
                  </a:cxn>
                  <a:cxn ang="0">
                    <a:pos x="478" y="2"/>
                  </a:cxn>
                  <a:cxn ang="0">
                    <a:pos x="492" y="28"/>
                  </a:cxn>
                  <a:cxn ang="0">
                    <a:pos x="534" y="2"/>
                  </a:cxn>
                  <a:cxn ang="0">
                    <a:pos x="548" y="28"/>
                  </a:cxn>
                  <a:cxn ang="0">
                    <a:pos x="548" y="102"/>
                  </a:cxn>
                  <a:cxn ang="0">
                    <a:pos x="0" y="102"/>
                  </a:cxn>
                  <a:cxn ang="0">
                    <a:pos x="0" y="28"/>
                  </a:cxn>
                </a:cxnLst>
                <a:rect l="txL" t="txT" r="txR" b="txB"/>
                <a:pathLst>
                  <a:path w="548" h="102">
                    <a:moveTo>
                      <a:pt x="0" y="28"/>
                    </a:moveTo>
                    <a:lnTo>
                      <a:pt x="38" y="0"/>
                    </a:lnTo>
                    <a:lnTo>
                      <a:pt x="52" y="28"/>
                    </a:lnTo>
                    <a:lnTo>
                      <a:pt x="94" y="0"/>
                    </a:lnTo>
                    <a:lnTo>
                      <a:pt x="106" y="28"/>
                    </a:lnTo>
                    <a:lnTo>
                      <a:pt x="150" y="0"/>
                    </a:lnTo>
                    <a:lnTo>
                      <a:pt x="162" y="28"/>
                    </a:lnTo>
                    <a:lnTo>
                      <a:pt x="204" y="0"/>
                    </a:lnTo>
                    <a:lnTo>
                      <a:pt x="216" y="28"/>
                    </a:lnTo>
                    <a:lnTo>
                      <a:pt x="258" y="0"/>
                    </a:lnTo>
                    <a:lnTo>
                      <a:pt x="274" y="28"/>
                    </a:lnTo>
                    <a:lnTo>
                      <a:pt x="314" y="0"/>
                    </a:lnTo>
                    <a:lnTo>
                      <a:pt x="328" y="28"/>
                    </a:lnTo>
                    <a:lnTo>
                      <a:pt x="372" y="0"/>
                    </a:lnTo>
                    <a:lnTo>
                      <a:pt x="382" y="28"/>
                    </a:lnTo>
                    <a:lnTo>
                      <a:pt x="422" y="0"/>
                    </a:lnTo>
                    <a:lnTo>
                      <a:pt x="438" y="28"/>
                    </a:lnTo>
                    <a:lnTo>
                      <a:pt x="478" y="2"/>
                    </a:lnTo>
                    <a:lnTo>
                      <a:pt x="492" y="28"/>
                    </a:lnTo>
                    <a:lnTo>
                      <a:pt x="534" y="2"/>
                    </a:lnTo>
                    <a:lnTo>
                      <a:pt x="548" y="28"/>
                    </a:lnTo>
                    <a:lnTo>
                      <a:pt x="548" y="102"/>
                    </a:lnTo>
                    <a:lnTo>
                      <a:pt x="0" y="102"/>
                    </a:lnTo>
                    <a:lnTo>
                      <a:pt x="0" y="28"/>
                    </a:lnTo>
                    <a:close/>
                  </a:path>
                </a:pathLst>
              </a:custGeom>
              <a:solidFill>
                <a:srgbClr val="000000">
                  <a:alpha val="100000"/>
                </a:srgbClr>
              </a:solidFill>
              <a:ln w="9525">
                <a:noFill/>
              </a:ln>
            </p:spPr>
            <p:txBody>
              <a:bodyPr/>
              <a:lstStyle/>
              <a:p>
                <a:endParaRPr lang="en-US"/>
              </a:p>
            </p:txBody>
          </p:sp>
          <p:sp>
            <p:nvSpPr>
              <p:cNvPr id="29091" name="Rectangle 407"/>
              <p:cNvSpPr/>
              <p:nvPr/>
            </p:nvSpPr>
            <p:spPr>
              <a:xfrm>
                <a:off x="1284" y="2138"/>
                <a:ext cx="550" cy="2"/>
              </a:xfrm>
              <a:prstGeom prst="rect">
                <a:avLst/>
              </a:prstGeom>
              <a:solidFill>
                <a:srgbClr val="D9D9D9"/>
              </a:solidFill>
              <a:ln w="9525">
                <a:noFill/>
              </a:ln>
            </p:spPr>
            <p:txBody>
              <a:bodyPr/>
              <a:lstStyle/>
              <a:p>
                <a:endParaRPr dirty="0">
                  <a:latin typeface="Arial" panose="020B0604020202020204" pitchFamily="34" charset="0"/>
                </a:endParaRPr>
              </a:p>
            </p:txBody>
          </p:sp>
          <p:sp>
            <p:nvSpPr>
              <p:cNvPr id="29092" name="Rectangle 408"/>
              <p:cNvSpPr/>
              <p:nvPr/>
            </p:nvSpPr>
            <p:spPr>
              <a:xfrm>
                <a:off x="1284" y="2140"/>
                <a:ext cx="550" cy="2"/>
              </a:xfrm>
              <a:prstGeom prst="rect">
                <a:avLst/>
              </a:prstGeom>
              <a:solidFill>
                <a:srgbClr val="D9D9D9"/>
              </a:solidFill>
              <a:ln w="9525">
                <a:noFill/>
              </a:ln>
            </p:spPr>
            <p:txBody>
              <a:bodyPr/>
              <a:lstStyle/>
              <a:p>
                <a:endParaRPr dirty="0">
                  <a:latin typeface="Arial" panose="020B0604020202020204" pitchFamily="34" charset="0"/>
                </a:endParaRPr>
              </a:p>
            </p:txBody>
          </p:sp>
          <p:sp>
            <p:nvSpPr>
              <p:cNvPr id="29093" name="Rectangle 409"/>
              <p:cNvSpPr/>
              <p:nvPr/>
            </p:nvSpPr>
            <p:spPr>
              <a:xfrm>
                <a:off x="1284" y="2142"/>
                <a:ext cx="550" cy="2"/>
              </a:xfrm>
              <a:prstGeom prst="rect">
                <a:avLst/>
              </a:prstGeom>
              <a:solidFill>
                <a:srgbClr val="D9D9D9"/>
              </a:solidFill>
              <a:ln w="9525">
                <a:noFill/>
              </a:ln>
            </p:spPr>
            <p:txBody>
              <a:bodyPr/>
              <a:lstStyle/>
              <a:p>
                <a:endParaRPr dirty="0">
                  <a:latin typeface="Arial" panose="020B0604020202020204" pitchFamily="34" charset="0"/>
                </a:endParaRPr>
              </a:p>
            </p:txBody>
          </p:sp>
          <p:sp>
            <p:nvSpPr>
              <p:cNvPr id="29094" name="Rectangle 410"/>
              <p:cNvSpPr/>
              <p:nvPr/>
            </p:nvSpPr>
            <p:spPr>
              <a:xfrm>
                <a:off x="1284" y="2144"/>
                <a:ext cx="550" cy="2"/>
              </a:xfrm>
              <a:prstGeom prst="rect">
                <a:avLst/>
              </a:prstGeom>
              <a:solidFill>
                <a:srgbClr val="D8D8D8"/>
              </a:solidFill>
              <a:ln w="9525">
                <a:noFill/>
              </a:ln>
            </p:spPr>
            <p:txBody>
              <a:bodyPr/>
              <a:lstStyle/>
              <a:p>
                <a:endParaRPr dirty="0">
                  <a:latin typeface="Arial" panose="020B0604020202020204" pitchFamily="34" charset="0"/>
                </a:endParaRPr>
              </a:p>
            </p:txBody>
          </p:sp>
          <p:sp>
            <p:nvSpPr>
              <p:cNvPr id="29095" name="Rectangle 411"/>
              <p:cNvSpPr/>
              <p:nvPr/>
            </p:nvSpPr>
            <p:spPr>
              <a:xfrm>
                <a:off x="1284" y="2146"/>
                <a:ext cx="550" cy="2"/>
              </a:xfrm>
              <a:prstGeom prst="rect">
                <a:avLst/>
              </a:prstGeom>
              <a:solidFill>
                <a:srgbClr val="D8D8D8"/>
              </a:solidFill>
              <a:ln w="9525">
                <a:noFill/>
              </a:ln>
            </p:spPr>
            <p:txBody>
              <a:bodyPr/>
              <a:lstStyle/>
              <a:p>
                <a:endParaRPr dirty="0">
                  <a:latin typeface="Arial" panose="020B0604020202020204" pitchFamily="34" charset="0"/>
                </a:endParaRPr>
              </a:p>
            </p:txBody>
          </p:sp>
          <p:sp>
            <p:nvSpPr>
              <p:cNvPr id="29096" name="Rectangle 412"/>
              <p:cNvSpPr/>
              <p:nvPr/>
            </p:nvSpPr>
            <p:spPr>
              <a:xfrm>
                <a:off x="1284" y="1790"/>
                <a:ext cx="550" cy="2"/>
              </a:xfrm>
              <a:prstGeom prst="rect">
                <a:avLst/>
              </a:prstGeom>
              <a:solidFill>
                <a:srgbClr val="D7D7D7"/>
              </a:solidFill>
              <a:ln w="9525">
                <a:noFill/>
              </a:ln>
            </p:spPr>
            <p:txBody>
              <a:bodyPr/>
              <a:lstStyle/>
              <a:p>
                <a:endParaRPr dirty="0">
                  <a:latin typeface="Arial" panose="020B0604020202020204" pitchFamily="34" charset="0"/>
                </a:endParaRPr>
              </a:p>
            </p:txBody>
          </p:sp>
          <p:sp>
            <p:nvSpPr>
              <p:cNvPr id="29097" name="Rectangle 413"/>
              <p:cNvSpPr/>
              <p:nvPr/>
            </p:nvSpPr>
            <p:spPr>
              <a:xfrm>
                <a:off x="1284" y="2150"/>
                <a:ext cx="550" cy="2"/>
              </a:xfrm>
              <a:prstGeom prst="rect">
                <a:avLst/>
              </a:prstGeom>
              <a:solidFill>
                <a:srgbClr val="D7D7D7"/>
              </a:solidFill>
              <a:ln w="9525">
                <a:noFill/>
              </a:ln>
            </p:spPr>
            <p:txBody>
              <a:bodyPr/>
              <a:lstStyle/>
              <a:p>
                <a:endParaRPr dirty="0">
                  <a:latin typeface="Arial" panose="020B0604020202020204" pitchFamily="34" charset="0"/>
                </a:endParaRPr>
              </a:p>
            </p:txBody>
          </p:sp>
          <p:sp>
            <p:nvSpPr>
              <p:cNvPr id="29098" name="Rectangle 414"/>
              <p:cNvSpPr/>
              <p:nvPr/>
            </p:nvSpPr>
            <p:spPr>
              <a:xfrm>
                <a:off x="1284" y="2152"/>
                <a:ext cx="550" cy="2"/>
              </a:xfrm>
              <a:prstGeom prst="rect">
                <a:avLst/>
              </a:prstGeom>
              <a:solidFill>
                <a:srgbClr val="D6D6D6"/>
              </a:solidFill>
              <a:ln w="9525">
                <a:noFill/>
              </a:ln>
            </p:spPr>
            <p:txBody>
              <a:bodyPr/>
              <a:lstStyle/>
              <a:p>
                <a:endParaRPr dirty="0">
                  <a:latin typeface="Arial" panose="020B0604020202020204" pitchFamily="34" charset="0"/>
                </a:endParaRPr>
              </a:p>
            </p:txBody>
          </p:sp>
          <p:sp>
            <p:nvSpPr>
              <p:cNvPr id="29099" name="Rectangle 415"/>
              <p:cNvSpPr/>
              <p:nvPr/>
            </p:nvSpPr>
            <p:spPr>
              <a:xfrm>
                <a:off x="1284" y="2154"/>
                <a:ext cx="550" cy="2"/>
              </a:xfrm>
              <a:prstGeom prst="rect">
                <a:avLst/>
              </a:prstGeom>
              <a:solidFill>
                <a:srgbClr val="D6D6D6"/>
              </a:solidFill>
              <a:ln w="9525">
                <a:noFill/>
              </a:ln>
            </p:spPr>
            <p:txBody>
              <a:bodyPr/>
              <a:lstStyle/>
              <a:p>
                <a:endParaRPr dirty="0">
                  <a:latin typeface="Arial" panose="020B0604020202020204" pitchFamily="34" charset="0"/>
                </a:endParaRPr>
              </a:p>
            </p:txBody>
          </p:sp>
          <p:sp>
            <p:nvSpPr>
              <p:cNvPr id="29100" name="Rectangle 416"/>
              <p:cNvSpPr/>
              <p:nvPr/>
            </p:nvSpPr>
            <p:spPr>
              <a:xfrm>
                <a:off x="1284" y="2156"/>
                <a:ext cx="550" cy="2"/>
              </a:xfrm>
              <a:prstGeom prst="rect">
                <a:avLst/>
              </a:prstGeom>
              <a:solidFill>
                <a:srgbClr val="D5D5D5"/>
              </a:solidFill>
              <a:ln w="9525">
                <a:noFill/>
              </a:ln>
            </p:spPr>
            <p:txBody>
              <a:bodyPr/>
              <a:lstStyle/>
              <a:p>
                <a:endParaRPr dirty="0">
                  <a:latin typeface="Arial" panose="020B0604020202020204" pitchFamily="34" charset="0"/>
                </a:endParaRPr>
              </a:p>
            </p:txBody>
          </p:sp>
          <p:sp>
            <p:nvSpPr>
              <p:cNvPr id="29101" name="Rectangle 417"/>
              <p:cNvSpPr/>
              <p:nvPr/>
            </p:nvSpPr>
            <p:spPr>
              <a:xfrm>
                <a:off x="1284" y="1800"/>
                <a:ext cx="550" cy="2"/>
              </a:xfrm>
              <a:prstGeom prst="rect">
                <a:avLst/>
              </a:prstGeom>
              <a:solidFill>
                <a:srgbClr val="D4D4D4"/>
              </a:solidFill>
              <a:ln w="9525">
                <a:noFill/>
              </a:ln>
            </p:spPr>
            <p:txBody>
              <a:bodyPr/>
              <a:lstStyle/>
              <a:p>
                <a:endParaRPr dirty="0">
                  <a:latin typeface="Arial" panose="020B0604020202020204" pitchFamily="34" charset="0"/>
                </a:endParaRPr>
              </a:p>
            </p:txBody>
          </p:sp>
          <p:sp>
            <p:nvSpPr>
              <p:cNvPr id="29102" name="Rectangle 418"/>
              <p:cNvSpPr/>
              <p:nvPr/>
            </p:nvSpPr>
            <p:spPr>
              <a:xfrm>
                <a:off x="1284" y="1802"/>
                <a:ext cx="550" cy="2"/>
              </a:xfrm>
              <a:prstGeom prst="rect">
                <a:avLst/>
              </a:prstGeom>
              <a:solidFill>
                <a:srgbClr val="D3D3D3"/>
              </a:solidFill>
              <a:ln w="9525">
                <a:noFill/>
              </a:ln>
            </p:spPr>
            <p:txBody>
              <a:bodyPr/>
              <a:lstStyle/>
              <a:p>
                <a:endParaRPr dirty="0">
                  <a:latin typeface="Arial" panose="020B0604020202020204" pitchFamily="34" charset="0"/>
                </a:endParaRPr>
              </a:p>
            </p:txBody>
          </p:sp>
          <p:sp>
            <p:nvSpPr>
              <p:cNvPr id="29103" name="Rectangle 419"/>
              <p:cNvSpPr/>
              <p:nvPr/>
            </p:nvSpPr>
            <p:spPr>
              <a:xfrm>
                <a:off x="1284" y="2162"/>
                <a:ext cx="550" cy="2"/>
              </a:xfrm>
              <a:prstGeom prst="rect">
                <a:avLst/>
              </a:prstGeom>
              <a:solidFill>
                <a:srgbClr val="D2D2D2"/>
              </a:solidFill>
              <a:ln w="9525">
                <a:noFill/>
              </a:ln>
            </p:spPr>
            <p:txBody>
              <a:bodyPr/>
              <a:lstStyle/>
              <a:p>
                <a:endParaRPr dirty="0">
                  <a:latin typeface="Arial" panose="020B0604020202020204" pitchFamily="34" charset="0"/>
                </a:endParaRPr>
              </a:p>
            </p:txBody>
          </p:sp>
          <p:sp>
            <p:nvSpPr>
              <p:cNvPr id="29104" name="Rectangle 420"/>
              <p:cNvSpPr/>
              <p:nvPr/>
            </p:nvSpPr>
            <p:spPr>
              <a:xfrm>
                <a:off x="1284" y="2164"/>
                <a:ext cx="550" cy="2"/>
              </a:xfrm>
              <a:prstGeom prst="rect">
                <a:avLst/>
              </a:prstGeom>
              <a:solidFill>
                <a:srgbClr val="D1D1D1"/>
              </a:solidFill>
              <a:ln w="9525">
                <a:noFill/>
              </a:ln>
            </p:spPr>
            <p:txBody>
              <a:bodyPr/>
              <a:lstStyle/>
              <a:p>
                <a:endParaRPr dirty="0">
                  <a:latin typeface="Arial" panose="020B0604020202020204" pitchFamily="34" charset="0"/>
                </a:endParaRPr>
              </a:p>
            </p:txBody>
          </p:sp>
          <p:sp>
            <p:nvSpPr>
              <p:cNvPr id="29105" name="Rectangle 421"/>
              <p:cNvSpPr/>
              <p:nvPr/>
            </p:nvSpPr>
            <p:spPr>
              <a:xfrm>
                <a:off x="1284" y="2166"/>
                <a:ext cx="550" cy="2"/>
              </a:xfrm>
              <a:prstGeom prst="rect">
                <a:avLst/>
              </a:prstGeom>
              <a:solidFill>
                <a:srgbClr val="D0D0D0"/>
              </a:solidFill>
              <a:ln w="9525">
                <a:noFill/>
              </a:ln>
            </p:spPr>
            <p:txBody>
              <a:bodyPr/>
              <a:lstStyle/>
              <a:p>
                <a:endParaRPr dirty="0">
                  <a:latin typeface="Arial" panose="020B0604020202020204" pitchFamily="34" charset="0"/>
                </a:endParaRPr>
              </a:p>
            </p:txBody>
          </p:sp>
          <p:sp>
            <p:nvSpPr>
              <p:cNvPr id="29106" name="Rectangle 422"/>
              <p:cNvSpPr/>
              <p:nvPr/>
            </p:nvSpPr>
            <p:spPr>
              <a:xfrm>
                <a:off x="1284" y="2168"/>
                <a:ext cx="550" cy="2"/>
              </a:xfrm>
              <a:prstGeom prst="rect">
                <a:avLst/>
              </a:prstGeom>
              <a:solidFill>
                <a:srgbClr val="CECECE"/>
              </a:solidFill>
              <a:ln w="9525">
                <a:noFill/>
              </a:ln>
            </p:spPr>
            <p:txBody>
              <a:bodyPr/>
              <a:lstStyle/>
              <a:p>
                <a:endParaRPr dirty="0">
                  <a:latin typeface="Arial" panose="020B0604020202020204" pitchFamily="34" charset="0"/>
                </a:endParaRPr>
              </a:p>
            </p:txBody>
          </p:sp>
          <p:sp>
            <p:nvSpPr>
              <p:cNvPr id="29107" name="Rectangle 423"/>
              <p:cNvSpPr/>
              <p:nvPr/>
            </p:nvSpPr>
            <p:spPr>
              <a:xfrm>
                <a:off x="1284" y="1812"/>
                <a:ext cx="550" cy="2"/>
              </a:xfrm>
              <a:prstGeom prst="rect">
                <a:avLst/>
              </a:prstGeom>
              <a:solidFill>
                <a:srgbClr val="CDCDCD"/>
              </a:solidFill>
              <a:ln w="9525">
                <a:noFill/>
              </a:ln>
            </p:spPr>
            <p:txBody>
              <a:bodyPr/>
              <a:lstStyle/>
              <a:p>
                <a:endParaRPr dirty="0">
                  <a:latin typeface="Arial" panose="020B0604020202020204" pitchFamily="34" charset="0"/>
                </a:endParaRPr>
              </a:p>
            </p:txBody>
          </p:sp>
          <p:sp>
            <p:nvSpPr>
              <p:cNvPr id="29108" name="Rectangle 424"/>
              <p:cNvSpPr/>
              <p:nvPr/>
            </p:nvSpPr>
            <p:spPr>
              <a:xfrm>
                <a:off x="1284" y="2172"/>
                <a:ext cx="550" cy="2"/>
              </a:xfrm>
              <a:prstGeom prst="rect">
                <a:avLst/>
              </a:prstGeom>
              <a:solidFill>
                <a:srgbClr val="CBCBCB"/>
              </a:solidFill>
              <a:ln w="9525">
                <a:noFill/>
              </a:ln>
            </p:spPr>
            <p:txBody>
              <a:bodyPr/>
              <a:lstStyle/>
              <a:p>
                <a:endParaRPr dirty="0">
                  <a:latin typeface="Arial" panose="020B0604020202020204" pitchFamily="34" charset="0"/>
                </a:endParaRPr>
              </a:p>
            </p:txBody>
          </p:sp>
          <p:sp>
            <p:nvSpPr>
              <p:cNvPr id="29109" name="Rectangle 425"/>
              <p:cNvSpPr/>
              <p:nvPr/>
            </p:nvSpPr>
            <p:spPr>
              <a:xfrm>
                <a:off x="1284" y="2174"/>
                <a:ext cx="550" cy="2"/>
              </a:xfrm>
              <a:prstGeom prst="rect">
                <a:avLst/>
              </a:prstGeom>
              <a:solidFill>
                <a:srgbClr val="CACACA"/>
              </a:solidFill>
              <a:ln w="9525">
                <a:noFill/>
              </a:ln>
            </p:spPr>
            <p:txBody>
              <a:bodyPr/>
              <a:lstStyle/>
              <a:p>
                <a:endParaRPr dirty="0">
                  <a:latin typeface="Arial" panose="020B0604020202020204" pitchFamily="34" charset="0"/>
                </a:endParaRPr>
              </a:p>
            </p:txBody>
          </p:sp>
          <p:sp>
            <p:nvSpPr>
              <p:cNvPr id="29110" name="Rectangle 426"/>
              <p:cNvSpPr/>
              <p:nvPr/>
            </p:nvSpPr>
            <p:spPr>
              <a:xfrm>
                <a:off x="1284" y="2176"/>
                <a:ext cx="550" cy="2"/>
              </a:xfrm>
              <a:prstGeom prst="rect">
                <a:avLst/>
              </a:prstGeom>
              <a:solidFill>
                <a:srgbClr val="C8C8C8"/>
              </a:solidFill>
              <a:ln w="9525">
                <a:noFill/>
              </a:ln>
            </p:spPr>
            <p:txBody>
              <a:bodyPr/>
              <a:lstStyle/>
              <a:p>
                <a:endParaRPr dirty="0">
                  <a:latin typeface="Arial" panose="020B0604020202020204" pitchFamily="34" charset="0"/>
                </a:endParaRPr>
              </a:p>
            </p:txBody>
          </p:sp>
          <p:sp>
            <p:nvSpPr>
              <p:cNvPr id="29111" name="Rectangle 427"/>
              <p:cNvSpPr/>
              <p:nvPr/>
            </p:nvSpPr>
            <p:spPr>
              <a:xfrm>
                <a:off x="1284" y="2178"/>
                <a:ext cx="550" cy="2"/>
              </a:xfrm>
              <a:prstGeom prst="rect">
                <a:avLst/>
              </a:prstGeom>
              <a:solidFill>
                <a:srgbClr val="C6C6C6"/>
              </a:solidFill>
              <a:ln w="9525">
                <a:noFill/>
              </a:ln>
            </p:spPr>
            <p:txBody>
              <a:bodyPr/>
              <a:lstStyle/>
              <a:p>
                <a:endParaRPr dirty="0">
                  <a:latin typeface="Arial" panose="020B0604020202020204" pitchFamily="34" charset="0"/>
                </a:endParaRPr>
              </a:p>
            </p:txBody>
          </p:sp>
          <p:sp>
            <p:nvSpPr>
              <p:cNvPr id="29112" name="Rectangle 428"/>
              <p:cNvSpPr/>
              <p:nvPr/>
            </p:nvSpPr>
            <p:spPr>
              <a:xfrm>
                <a:off x="1284" y="2180"/>
                <a:ext cx="550" cy="2"/>
              </a:xfrm>
              <a:prstGeom prst="rect">
                <a:avLst/>
              </a:prstGeom>
              <a:solidFill>
                <a:srgbClr val="C5C5C5"/>
              </a:solidFill>
              <a:ln w="9525">
                <a:noFill/>
              </a:ln>
            </p:spPr>
            <p:txBody>
              <a:bodyPr/>
              <a:lstStyle/>
              <a:p>
                <a:endParaRPr dirty="0">
                  <a:latin typeface="Arial" panose="020B0604020202020204" pitchFamily="34" charset="0"/>
                </a:endParaRPr>
              </a:p>
            </p:txBody>
          </p:sp>
          <p:sp>
            <p:nvSpPr>
              <p:cNvPr id="29113" name="Rectangle 429"/>
              <p:cNvSpPr/>
              <p:nvPr/>
            </p:nvSpPr>
            <p:spPr>
              <a:xfrm>
                <a:off x="1284" y="1824"/>
                <a:ext cx="550" cy="2"/>
              </a:xfrm>
              <a:prstGeom prst="rect">
                <a:avLst/>
              </a:prstGeom>
              <a:solidFill>
                <a:srgbClr val="C3C3C3"/>
              </a:solidFill>
              <a:ln w="9525">
                <a:noFill/>
              </a:ln>
            </p:spPr>
            <p:txBody>
              <a:bodyPr/>
              <a:lstStyle/>
              <a:p>
                <a:endParaRPr dirty="0">
                  <a:latin typeface="Arial" panose="020B0604020202020204" pitchFamily="34" charset="0"/>
                </a:endParaRPr>
              </a:p>
            </p:txBody>
          </p:sp>
          <p:sp>
            <p:nvSpPr>
              <p:cNvPr id="29114" name="Rectangle 430"/>
              <p:cNvSpPr/>
              <p:nvPr/>
            </p:nvSpPr>
            <p:spPr>
              <a:xfrm>
                <a:off x="1284" y="2184"/>
                <a:ext cx="550" cy="2"/>
              </a:xfrm>
              <a:prstGeom prst="rect">
                <a:avLst/>
              </a:prstGeom>
              <a:solidFill>
                <a:srgbClr val="C1C1C1"/>
              </a:solidFill>
              <a:ln w="9525">
                <a:noFill/>
              </a:ln>
            </p:spPr>
            <p:txBody>
              <a:bodyPr/>
              <a:lstStyle/>
              <a:p>
                <a:endParaRPr dirty="0">
                  <a:latin typeface="Arial" panose="020B0604020202020204" pitchFamily="34" charset="0"/>
                </a:endParaRPr>
              </a:p>
            </p:txBody>
          </p:sp>
          <p:sp>
            <p:nvSpPr>
              <p:cNvPr id="29115" name="Rectangle 431"/>
              <p:cNvSpPr/>
              <p:nvPr/>
            </p:nvSpPr>
            <p:spPr>
              <a:xfrm>
                <a:off x="1284" y="2186"/>
                <a:ext cx="550" cy="2"/>
              </a:xfrm>
              <a:prstGeom prst="rect">
                <a:avLst/>
              </a:prstGeom>
              <a:solidFill>
                <a:srgbClr val="BFBFBF"/>
              </a:solidFill>
              <a:ln w="9525">
                <a:noFill/>
              </a:ln>
            </p:spPr>
            <p:txBody>
              <a:bodyPr/>
              <a:lstStyle/>
              <a:p>
                <a:endParaRPr dirty="0">
                  <a:latin typeface="Arial" panose="020B0604020202020204" pitchFamily="34" charset="0"/>
                </a:endParaRPr>
              </a:p>
            </p:txBody>
          </p:sp>
          <p:sp>
            <p:nvSpPr>
              <p:cNvPr id="29116" name="Rectangle 432"/>
              <p:cNvSpPr/>
              <p:nvPr/>
            </p:nvSpPr>
            <p:spPr>
              <a:xfrm>
                <a:off x="1284" y="2188"/>
                <a:ext cx="550" cy="2"/>
              </a:xfrm>
              <a:prstGeom prst="rect">
                <a:avLst/>
              </a:prstGeom>
              <a:solidFill>
                <a:srgbClr val="BCBCBC"/>
              </a:solidFill>
              <a:ln w="9525">
                <a:noFill/>
              </a:ln>
            </p:spPr>
            <p:txBody>
              <a:bodyPr/>
              <a:lstStyle/>
              <a:p>
                <a:endParaRPr dirty="0">
                  <a:latin typeface="Arial" panose="020B0604020202020204" pitchFamily="34" charset="0"/>
                </a:endParaRPr>
              </a:p>
            </p:txBody>
          </p:sp>
          <p:sp>
            <p:nvSpPr>
              <p:cNvPr id="29117" name="Rectangle 433"/>
              <p:cNvSpPr/>
              <p:nvPr/>
            </p:nvSpPr>
            <p:spPr>
              <a:xfrm>
                <a:off x="1284" y="2190"/>
                <a:ext cx="550" cy="2"/>
              </a:xfrm>
              <a:prstGeom prst="rect">
                <a:avLst/>
              </a:prstGeom>
              <a:solidFill>
                <a:srgbClr val="BABABA"/>
              </a:solidFill>
              <a:ln w="9525">
                <a:noFill/>
              </a:ln>
            </p:spPr>
            <p:txBody>
              <a:bodyPr/>
              <a:lstStyle/>
              <a:p>
                <a:endParaRPr dirty="0">
                  <a:latin typeface="Arial" panose="020B0604020202020204" pitchFamily="34" charset="0"/>
                </a:endParaRPr>
              </a:p>
            </p:txBody>
          </p:sp>
          <p:sp>
            <p:nvSpPr>
              <p:cNvPr id="29118" name="Rectangle 434"/>
              <p:cNvSpPr/>
              <p:nvPr/>
            </p:nvSpPr>
            <p:spPr>
              <a:xfrm>
                <a:off x="1284" y="2192"/>
                <a:ext cx="550" cy="2"/>
              </a:xfrm>
              <a:prstGeom prst="rect">
                <a:avLst/>
              </a:prstGeom>
              <a:solidFill>
                <a:srgbClr val="B8B8B8"/>
              </a:solidFill>
              <a:ln w="9525">
                <a:noFill/>
              </a:ln>
            </p:spPr>
            <p:txBody>
              <a:bodyPr/>
              <a:lstStyle/>
              <a:p>
                <a:endParaRPr dirty="0">
                  <a:latin typeface="Arial" panose="020B0604020202020204" pitchFamily="34" charset="0"/>
                </a:endParaRPr>
              </a:p>
            </p:txBody>
          </p:sp>
          <p:sp>
            <p:nvSpPr>
              <p:cNvPr id="29119" name="Rectangle 435"/>
              <p:cNvSpPr/>
              <p:nvPr/>
            </p:nvSpPr>
            <p:spPr>
              <a:xfrm>
                <a:off x="1284" y="1836"/>
                <a:ext cx="550" cy="2"/>
              </a:xfrm>
              <a:prstGeom prst="rect">
                <a:avLst/>
              </a:prstGeom>
              <a:solidFill>
                <a:srgbClr val="B6B6B6"/>
              </a:solidFill>
              <a:ln w="9525">
                <a:noFill/>
              </a:ln>
            </p:spPr>
            <p:txBody>
              <a:bodyPr/>
              <a:lstStyle/>
              <a:p>
                <a:endParaRPr dirty="0">
                  <a:latin typeface="Arial" panose="020B0604020202020204" pitchFamily="34" charset="0"/>
                </a:endParaRPr>
              </a:p>
            </p:txBody>
          </p:sp>
          <p:sp>
            <p:nvSpPr>
              <p:cNvPr id="29120" name="Rectangle 436"/>
              <p:cNvSpPr/>
              <p:nvPr/>
            </p:nvSpPr>
            <p:spPr>
              <a:xfrm>
                <a:off x="1284" y="2196"/>
                <a:ext cx="550" cy="2"/>
              </a:xfrm>
              <a:prstGeom prst="rect">
                <a:avLst/>
              </a:prstGeom>
              <a:solidFill>
                <a:srgbClr val="B4B4B4"/>
              </a:solidFill>
              <a:ln w="9525">
                <a:noFill/>
              </a:ln>
            </p:spPr>
            <p:txBody>
              <a:bodyPr/>
              <a:lstStyle/>
              <a:p>
                <a:endParaRPr dirty="0">
                  <a:latin typeface="Arial" panose="020B0604020202020204" pitchFamily="34" charset="0"/>
                </a:endParaRPr>
              </a:p>
            </p:txBody>
          </p:sp>
          <p:sp>
            <p:nvSpPr>
              <p:cNvPr id="29121" name="Rectangle 437"/>
              <p:cNvSpPr/>
              <p:nvPr/>
            </p:nvSpPr>
            <p:spPr>
              <a:xfrm>
                <a:off x="1284" y="2198"/>
                <a:ext cx="550" cy="2"/>
              </a:xfrm>
              <a:prstGeom prst="rect">
                <a:avLst/>
              </a:prstGeom>
              <a:solidFill>
                <a:srgbClr val="B2B2B2"/>
              </a:solidFill>
              <a:ln w="9525">
                <a:noFill/>
              </a:ln>
            </p:spPr>
            <p:txBody>
              <a:bodyPr/>
              <a:lstStyle/>
              <a:p>
                <a:endParaRPr dirty="0">
                  <a:latin typeface="Arial" panose="020B0604020202020204" pitchFamily="34" charset="0"/>
                </a:endParaRPr>
              </a:p>
            </p:txBody>
          </p:sp>
          <p:sp>
            <p:nvSpPr>
              <p:cNvPr id="29122" name="Rectangle 438"/>
              <p:cNvSpPr/>
              <p:nvPr/>
            </p:nvSpPr>
            <p:spPr>
              <a:xfrm>
                <a:off x="1284" y="2200"/>
                <a:ext cx="550" cy="2"/>
              </a:xfrm>
              <a:prstGeom prst="rect">
                <a:avLst/>
              </a:prstGeom>
              <a:solidFill>
                <a:srgbClr val="B0B0B0"/>
              </a:solidFill>
              <a:ln w="9525">
                <a:noFill/>
              </a:ln>
            </p:spPr>
            <p:txBody>
              <a:bodyPr/>
              <a:lstStyle/>
              <a:p>
                <a:endParaRPr dirty="0">
                  <a:latin typeface="Arial" panose="020B0604020202020204" pitchFamily="34" charset="0"/>
                </a:endParaRPr>
              </a:p>
            </p:txBody>
          </p:sp>
          <p:sp>
            <p:nvSpPr>
              <p:cNvPr id="29123" name="Rectangle 439"/>
              <p:cNvSpPr/>
              <p:nvPr/>
            </p:nvSpPr>
            <p:spPr>
              <a:xfrm>
                <a:off x="1284" y="2202"/>
                <a:ext cx="550" cy="2"/>
              </a:xfrm>
              <a:prstGeom prst="rect">
                <a:avLst/>
              </a:prstGeom>
              <a:solidFill>
                <a:srgbClr val="AEAEAE"/>
              </a:solidFill>
              <a:ln w="9525">
                <a:noFill/>
              </a:ln>
            </p:spPr>
            <p:txBody>
              <a:bodyPr/>
              <a:lstStyle/>
              <a:p>
                <a:endParaRPr dirty="0">
                  <a:latin typeface="Arial" panose="020B0604020202020204" pitchFamily="34" charset="0"/>
                </a:endParaRPr>
              </a:p>
            </p:txBody>
          </p:sp>
          <p:sp>
            <p:nvSpPr>
              <p:cNvPr id="29124" name="Rectangle 440"/>
              <p:cNvSpPr/>
              <p:nvPr/>
            </p:nvSpPr>
            <p:spPr>
              <a:xfrm>
                <a:off x="1284" y="2204"/>
                <a:ext cx="550" cy="2"/>
              </a:xfrm>
              <a:prstGeom prst="rect">
                <a:avLst/>
              </a:prstGeom>
              <a:solidFill>
                <a:srgbClr val="ACACAC"/>
              </a:solidFill>
              <a:ln w="9525">
                <a:noFill/>
              </a:ln>
            </p:spPr>
            <p:txBody>
              <a:bodyPr/>
              <a:lstStyle/>
              <a:p>
                <a:endParaRPr dirty="0">
                  <a:latin typeface="Arial" panose="020B0604020202020204" pitchFamily="34" charset="0"/>
                </a:endParaRPr>
              </a:p>
            </p:txBody>
          </p:sp>
          <p:sp>
            <p:nvSpPr>
              <p:cNvPr id="29125" name="Rectangle 441"/>
              <p:cNvSpPr/>
              <p:nvPr/>
            </p:nvSpPr>
            <p:spPr>
              <a:xfrm>
                <a:off x="1284" y="1848"/>
                <a:ext cx="550" cy="2"/>
              </a:xfrm>
              <a:prstGeom prst="rect">
                <a:avLst/>
              </a:prstGeom>
              <a:solidFill>
                <a:srgbClr val="AAAAAA"/>
              </a:solidFill>
              <a:ln w="9525">
                <a:noFill/>
              </a:ln>
            </p:spPr>
            <p:txBody>
              <a:bodyPr/>
              <a:lstStyle/>
              <a:p>
                <a:endParaRPr dirty="0">
                  <a:latin typeface="Arial" panose="020B0604020202020204" pitchFamily="34" charset="0"/>
                </a:endParaRPr>
              </a:p>
            </p:txBody>
          </p:sp>
          <p:sp>
            <p:nvSpPr>
              <p:cNvPr id="29126" name="Rectangle 442"/>
              <p:cNvSpPr/>
              <p:nvPr/>
            </p:nvSpPr>
            <p:spPr>
              <a:xfrm>
                <a:off x="1284" y="2208"/>
                <a:ext cx="550" cy="2"/>
              </a:xfrm>
              <a:prstGeom prst="rect">
                <a:avLst/>
              </a:prstGeom>
              <a:solidFill>
                <a:srgbClr val="A8A8A8"/>
              </a:solidFill>
              <a:ln w="9525">
                <a:noFill/>
              </a:ln>
            </p:spPr>
            <p:txBody>
              <a:bodyPr/>
              <a:lstStyle/>
              <a:p>
                <a:endParaRPr dirty="0">
                  <a:latin typeface="Arial" panose="020B0604020202020204" pitchFamily="34" charset="0"/>
                </a:endParaRPr>
              </a:p>
            </p:txBody>
          </p:sp>
          <p:sp>
            <p:nvSpPr>
              <p:cNvPr id="29127" name="Rectangle 443"/>
              <p:cNvSpPr/>
              <p:nvPr/>
            </p:nvSpPr>
            <p:spPr>
              <a:xfrm>
                <a:off x="1284" y="2210"/>
                <a:ext cx="550" cy="2"/>
              </a:xfrm>
              <a:prstGeom prst="rect">
                <a:avLst/>
              </a:prstGeom>
              <a:solidFill>
                <a:srgbClr val="A6A6A6"/>
              </a:solidFill>
              <a:ln w="9525">
                <a:noFill/>
              </a:ln>
            </p:spPr>
            <p:txBody>
              <a:bodyPr/>
              <a:lstStyle/>
              <a:p>
                <a:endParaRPr dirty="0">
                  <a:latin typeface="Arial" panose="020B0604020202020204" pitchFamily="34" charset="0"/>
                </a:endParaRPr>
              </a:p>
            </p:txBody>
          </p:sp>
          <p:sp>
            <p:nvSpPr>
              <p:cNvPr id="29128" name="Rectangle 444"/>
              <p:cNvSpPr/>
              <p:nvPr/>
            </p:nvSpPr>
            <p:spPr>
              <a:xfrm>
                <a:off x="1284" y="2212"/>
                <a:ext cx="550" cy="2"/>
              </a:xfrm>
              <a:prstGeom prst="rect">
                <a:avLst/>
              </a:prstGeom>
              <a:solidFill>
                <a:srgbClr val="A5A5A5"/>
              </a:solidFill>
              <a:ln w="9525">
                <a:noFill/>
              </a:ln>
            </p:spPr>
            <p:txBody>
              <a:bodyPr/>
              <a:lstStyle/>
              <a:p>
                <a:endParaRPr dirty="0">
                  <a:latin typeface="Arial" panose="020B0604020202020204" pitchFamily="34" charset="0"/>
                </a:endParaRPr>
              </a:p>
            </p:txBody>
          </p:sp>
          <p:sp>
            <p:nvSpPr>
              <p:cNvPr id="29129" name="Rectangle 445"/>
              <p:cNvSpPr/>
              <p:nvPr/>
            </p:nvSpPr>
            <p:spPr>
              <a:xfrm>
                <a:off x="1284" y="2214"/>
                <a:ext cx="550" cy="2"/>
              </a:xfrm>
              <a:prstGeom prst="rect">
                <a:avLst/>
              </a:prstGeom>
              <a:solidFill>
                <a:srgbClr val="A3A3A3"/>
              </a:solidFill>
              <a:ln w="9525">
                <a:noFill/>
              </a:ln>
            </p:spPr>
            <p:txBody>
              <a:bodyPr/>
              <a:lstStyle/>
              <a:p>
                <a:endParaRPr dirty="0">
                  <a:latin typeface="Arial" panose="020B0604020202020204" pitchFamily="34" charset="0"/>
                </a:endParaRPr>
              </a:p>
            </p:txBody>
          </p:sp>
          <p:sp>
            <p:nvSpPr>
              <p:cNvPr id="29130" name="Rectangle 446"/>
              <p:cNvSpPr/>
              <p:nvPr/>
            </p:nvSpPr>
            <p:spPr>
              <a:xfrm>
                <a:off x="1284" y="1858"/>
                <a:ext cx="550" cy="2"/>
              </a:xfrm>
              <a:prstGeom prst="rect">
                <a:avLst/>
              </a:prstGeom>
              <a:solidFill>
                <a:srgbClr val="A2A2A2"/>
              </a:solidFill>
              <a:ln w="9525">
                <a:noFill/>
              </a:ln>
            </p:spPr>
            <p:txBody>
              <a:bodyPr/>
              <a:lstStyle/>
              <a:p>
                <a:endParaRPr dirty="0">
                  <a:latin typeface="Arial" panose="020B0604020202020204" pitchFamily="34" charset="0"/>
                </a:endParaRPr>
              </a:p>
            </p:txBody>
          </p:sp>
          <p:sp>
            <p:nvSpPr>
              <p:cNvPr id="29131" name="Rectangle 447"/>
              <p:cNvSpPr/>
              <p:nvPr/>
            </p:nvSpPr>
            <p:spPr>
              <a:xfrm>
                <a:off x="1284" y="2218"/>
                <a:ext cx="550" cy="2"/>
              </a:xfrm>
              <a:prstGeom prst="rect">
                <a:avLst/>
              </a:prstGeom>
              <a:solidFill>
                <a:srgbClr val="A0A0A0"/>
              </a:solidFill>
              <a:ln w="9525">
                <a:noFill/>
              </a:ln>
            </p:spPr>
            <p:txBody>
              <a:bodyPr/>
              <a:lstStyle/>
              <a:p>
                <a:endParaRPr dirty="0">
                  <a:latin typeface="Arial" panose="020B0604020202020204" pitchFamily="34" charset="0"/>
                </a:endParaRPr>
              </a:p>
            </p:txBody>
          </p:sp>
          <p:sp>
            <p:nvSpPr>
              <p:cNvPr id="29132" name="Rectangle 448"/>
              <p:cNvSpPr/>
              <p:nvPr/>
            </p:nvSpPr>
            <p:spPr>
              <a:xfrm>
                <a:off x="1284" y="2220"/>
                <a:ext cx="550" cy="2"/>
              </a:xfrm>
              <a:prstGeom prst="rect">
                <a:avLst/>
              </a:prstGeom>
              <a:solidFill>
                <a:srgbClr val="9F9F9F"/>
              </a:solidFill>
              <a:ln w="9525">
                <a:noFill/>
              </a:ln>
            </p:spPr>
            <p:txBody>
              <a:bodyPr/>
              <a:lstStyle/>
              <a:p>
                <a:endParaRPr dirty="0">
                  <a:latin typeface="Arial" panose="020B0604020202020204" pitchFamily="34" charset="0"/>
                </a:endParaRPr>
              </a:p>
            </p:txBody>
          </p:sp>
          <p:sp>
            <p:nvSpPr>
              <p:cNvPr id="29133" name="Rectangle 449"/>
              <p:cNvSpPr/>
              <p:nvPr/>
            </p:nvSpPr>
            <p:spPr>
              <a:xfrm>
                <a:off x="1284" y="2222"/>
                <a:ext cx="550" cy="2"/>
              </a:xfrm>
              <a:prstGeom prst="rect">
                <a:avLst/>
              </a:prstGeom>
              <a:solidFill>
                <a:srgbClr val="9E9E9E"/>
              </a:solidFill>
              <a:ln w="9525">
                <a:noFill/>
              </a:ln>
            </p:spPr>
            <p:txBody>
              <a:bodyPr/>
              <a:lstStyle/>
              <a:p>
                <a:endParaRPr dirty="0">
                  <a:latin typeface="Arial" panose="020B0604020202020204" pitchFamily="34" charset="0"/>
                </a:endParaRPr>
              </a:p>
            </p:txBody>
          </p:sp>
          <p:sp>
            <p:nvSpPr>
              <p:cNvPr id="29134" name="Rectangle 450"/>
              <p:cNvSpPr/>
              <p:nvPr/>
            </p:nvSpPr>
            <p:spPr>
              <a:xfrm>
                <a:off x="1284" y="2224"/>
                <a:ext cx="550" cy="2"/>
              </a:xfrm>
              <a:prstGeom prst="rect">
                <a:avLst/>
              </a:prstGeom>
              <a:solidFill>
                <a:srgbClr val="9D9D9D"/>
              </a:solidFill>
              <a:ln w="9525">
                <a:noFill/>
              </a:ln>
            </p:spPr>
            <p:txBody>
              <a:bodyPr/>
              <a:lstStyle/>
              <a:p>
                <a:endParaRPr dirty="0">
                  <a:latin typeface="Arial" panose="020B0604020202020204" pitchFamily="34" charset="0"/>
                </a:endParaRPr>
              </a:p>
            </p:txBody>
          </p:sp>
          <p:sp>
            <p:nvSpPr>
              <p:cNvPr id="29135" name="Rectangle 451"/>
              <p:cNvSpPr/>
              <p:nvPr/>
            </p:nvSpPr>
            <p:spPr>
              <a:xfrm>
                <a:off x="1284" y="2226"/>
                <a:ext cx="550" cy="2"/>
              </a:xfrm>
              <a:prstGeom prst="rect">
                <a:avLst/>
              </a:prstGeom>
              <a:solidFill>
                <a:srgbClr val="9C9C9C"/>
              </a:solidFill>
              <a:ln w="9525">
                <a:noFill/>
              </a:ln>
            </p:spPr>
            <p:txBody>
              <a:bodyPr/>
              <a:lstStyle/>
              <a:p>
                <a:endParaRPr dirty="0">
                  <a:latin typeface="Arial" panose="020B0604020202020204" pitchFamily="34" charset="0"/>
                </a:endParaRPr>
              </a:p>
            </p:txBody>
          </p:sp>
          <p:sp>
            <p:nvSpPr>
              <p:cNvPr id="29136" name="Rectangle 452"/>
              <p:cNvSpPr/>
              <p:nvPr/>
            </p:nvSpPr>
            <p:spPr>
              <a:xfrm>
                <a:off x="1284" y="1870"/>
                <a:ext cx="550" cy="2"/>
              </a:xfrm>
              <a:prstGeom prst="rect">
                <a:avLst/>
              </a:prstGeom>
              <a:solidFill>
                <a:srgbClr val="9B9B9B"/>
              </a:solidFill>
              <a:ln w="9525">
                <a:noFill/>
              </a:ln>
            </p:spPr>
            <p:txBody>
              <a:bodyPr/>
              <a:lstStyle/>
              <a:p>
                <a:endParaRPr dirty="0">
                  <a:latin typeface="Arial" panose="020B0604020202020204" pitchFamily="34" charset="0"/>
                </a:endParaRPr>
              </a:p>
            </p:txBody>
          </p:sp>
          <p:sp>
            <p:nvSpPr>
              <p:cNvPr id="29137" name="Rectangle 453"/>
              <p:cNvSpPr/>
              <p:nvPr/>
            </p:nvSpPr>
            <p:spPr>
              <a:xfrm>
                <a:off x="1284" y="2230"/>
                <a:ext cx="550" cy="2"/>
              </a:xfrm>
              <a:prstGeom prst="rect">
                <a:avLst/>
              </a:prstGeom>
              <a:solidFill>
                <a:srgbClr val="9A9A9A"/>
              </a:solidFill>
              <a:ln w="9525">
                <a:noFill/>
              </a:ln>
            </p:spPr>
            <p:txBody>
              <a:bodyPr/>
              <a:lstStyle/>
              <a:p>
                <a:endParaRPr dirty="0">
                  <a:latin typeface="Arial" panose="020B0604020202020204" pitchFamily="34" charset="0"/>
                </a:endParaRPr>
              </a:p>
            </p:txBody>
          </p:sp>
          <p:sp>
            <p:nvSpPr>
              <p:cNvPr id="29138" name="Rectangle 454"/>
              <p:cNvSpPr/>
              <p:nvPr/>
            </p:nvSpPr>
            <p:spPr>
              <a:xfrm>
                <a:off x="1284" y="2232"/>
                <a:ext cx="550" cy="2"/>
              </a:xfrm>
              <a:prstGeom prst="rect">
                <a:avLst/>
              </a:prstGeom>
              <a:solidFill>
                <a:srgbClr val="9A9A9A"/>
              </a:solidFill>
              <a:ln w="9525">
                <a:noFill/>
              </a:ln>
            </p:spPr>
            <p:txBody>
              <a:bodyPr/>
              <a:lstStyle/>
              <a:p>
                <a:endParaRPr dirty="0">
                  <a:latin typeface="Arial" panose="020B0604020202020204" pitchFamily="34" charset="0"/>
                </a:endParaRPr>
              </a:p>
            </p:txBody>
          </p:sp>
          <p:sp>
            <p:nvSpPr>
              <p:cNvPr id="29139" name="Rectangle 455"/>
              <p:cNvSpPr/>
              <p:nvPr/>
            </p:nvSpPr>
            <p:spPr>
              <a:xfrm>
                <a:off x="1284" y="2234"/>
                <a:ext cx="550" cy="2"/>
              </a:xfrm>
              <a:prstGeom prst="rect">
                <a:avLst/>
              </a:prstGeom>
              <a:solidFill>
                <a:srgbClr val="999999"/>
              </a:solidFill>
              <a:ln w="9525">
                <a:noFill/>
              </a:ln>
            </p:spPr>
            <p:txBody>
              <a:bodyPr/>
              <a:lstStyle/>
              <a:p>
                <a:endParaRPr dirty="0">
                  <a:latin typeface="Arial" panose="020B0604020202020204" pitchFamily="34" charset="0"/>
                </a:endParaRPr>
              </a:p>
            </p:txBody>
          </p:sp>
          <p:sp>
            <p:nvSpPr>
              <p:cNvPr id="29140" name="Rectangle 456"/>
              <p:cNvSpPr/>
              <p:nvPr/>
            </p:nvSpPr>
            <p:spPr>
              <a:xfrm>
                <a:off x="1284" y="2236"/>
                <a:ext cx="550" cy="2"/>
              </a:xfrm>
              <a:prstGeom prst="rect">
                <a:avLst/>
              </a:prstGeom>
              <a:solidFill>
                <a:srgbClr val="999999"/>
              </a:solidFill>
              <a:ln w="9525">
                <a:noFill/>
              </a:ln>
            </p:spPr>
            <p:txBody>
              <a:bodyPr/>
              <a:lstStyle/>
              <a:p>
                <a:endParaRPr dirty="0">
                  <a:latin typeface="Arial" panose="020B0604020202020204" pitchFamily="34" charset="0"/>
                </a:endParaRPr>
              </a:p>
            </p:txBody>
          </p:sp>
          <p:sp>
            <p:nvSpPr>
              <p:cNvPr id="29141" name="Rectangle 457"/>
              <p:cNvSpPr/>
              <p:nvPr/>
            </p:nvSpPr>
            <p:spPr>
              <a:xfrm>
                <a:off x="1284" y="2238"/>
                <a:ext cx="550" cy="2"/>
              </a:xfrm>
              <a:prstGeom prst="rect">
                <a:avLst/>
              </a:prstGeom>
              <a:solidFill>
                <a:srgbClr val="989898"/>
              </a:solidFill>
              <a:ln w="9525">
                <a:noFill/>
              </a:ln>
            </p:spPr>
            <p:txBody>
              <a:bodyPr/>
              <a:lstStyle/>
              <a:p>
                <a:endParaRPr dirty="0">
                  <a:latin typeface="Arial" panose="020B0604020202020204" pitchFamily="34" charset="0"/>
                </a:endParaRPr>
              </a:p>
            </p:txBody>
          </p:sp>
          <p:sp>
            <p:nvSpPr>
              <p:cNvPr id="29142" name="Rectangle 458"/>
              <p:cNvSpPr/>
              <p:nvPr/>
            </p:nvSpPr>
            <p:spPr>
              <a:xfrm>
                <a:off x="1284" y="1882"/>
                <a:ext cx="550" cy="2"/>
              </a:xfrm>
              <a:prstGeom prst="rect">
                <a:avLst/>
              </a:prstGeom>
              <a:solidFill>
                <a:srgbClr val="989898"/>
              </a:solidFill>
              <a:ln w="9525">
                <a:noFill/>
              </a:ln>
            </p:spPr>
            <p:txBody>
              <a:bodyPr/>
              <a:lstStyle/>
              <a:p>
                <a:endParaRPr dirty="0">
                  <a:latin typeface="Arial" panose="020B0604020202020204" pitchFamily="34" charset="0"/>
                </a:endParaRPr>
              </a:p>
            </p:txBody>
          </p:sp>
          <p:sp>
            <p:nvSpPr>
              <p:cNvPr id="29143" name="Rectangle 459"/>
              <p:cNvSpPr/>
              <p:nvPr/>
            </p:nvSpPr>
            <p:spPr>
              <a:xfrm>
                <a:off x="1306" y="1834"/>
                <a:ext cx="220" cy="24"/>
              </a:xfrm>
              <a:prstGeom prst="rect">
                <a:avLst/>
              </a:prstGeom>
              <a:solidFill>
                <a:srgbClr val="D6E7EB"/>
              </a:solidFill>
              <a:ln w="9525">
                <a:noFill/>
              </a:ln>
            </p:spPr>
            <p:txBody>
              <a:bodyPr/>
              <a:lstStyle/>
              <a:p>
                <a:endParaRPr dirty="0">
                  <a:latin typeface="Arial" panose="020B0604020202020204" pitchFamily="34" charset="0"/>
                </a:endParaRPr>
              </a:p>
            </p:txBody>
          </p:sp>
          <p:sp>
            <p:nvSpPr>
              <p:cNvPr id="29144" name="Freeform 460"/>
              <p:cNvSpPr/>
              <p:nvPr/>
            </p:nvSpPr>
            <p:spPr>
              <a:xfrm>
                <a:off x="1832" y="1742"/>
                <a:ext cx="54" cy="142"/>
              </a:xfrm>
              <a:custGeom>
                <a:avLst/>
                <a:gdLst>
                  <a:gd name="txL" fmla="*/ 0 w 54"/>
                  <a:gd name="txT" fmla="*/ 0 h 142"/>
                  <a:gd name="txR" fmla="*/ 54 w 54"/>
                  <a:gd name="txB" fmla="*/ 142 h 142"/>
                </a:gdLst>
                <a:ahLst/>
                <a:cxnLst>
                  <a:cxn ang="0">
                    <a:pos x="0" y="66"/>
                  </a:cxn>
                  <a:cxn ang="0">
                    <a:pos x="54" y="0"/>
                  </a:cxn>
                  <a:cxn ang="0">
                    <a:pos x="54" y="72"/>
                  </a:cxn>
                  <a:cxn ang="0">
                    <a:pos x="0" y="142"/>
                  </a:cxn>
                  <a:cxn ang="0">
                    <a:pos x="0" y="66"/>
                  </a:cxn>
                </a:cxnLst>
                <a:rect l="txL" t="txT" r="txR" b="txB"/>
                <a:pathLst>
                  <a:path w="54" h="142">
                    <a:moveTo>
                      <a:pt x="0" y="66"/>
                    </a:moveTo>
                    <a:lnTo>
                      <a:pt x="54" y="0"/>
                    </a:lnTo>
                    <a:lnTo>
                      <a:pt x="54" y="72"/>
                    </a:lnTo>
                    <a:lnTo>
                      <a:pt x="0" y="142"/>
                    </a:lnTo>
                    <a:lnTo>
                      <a:pt x="0" y="66"/>
                    </a:lnTo>
                    <a:close/>
                  </a:path>
                </a:pathLst>
              </a:custGeom>
              <a:solidFill>
                <a:srgbClr val="676767">
                  <a:alpha val="100000"/>
                </a:srgbClr>
              </a:solidFill>
              <a:ln w="9525">
                <a:noFill/>
              </a:ln>
            </p:spPr>
            <p:txBody>
              <a:bodyPr/>
              <a:lstStyle/>
              <a:p>
                <a:endParaRPr lang="en-US"/>
              </a:p>
            </p:txBody>
          </p:sp>
          <p:sp>
            <p:nvSpPr>
              <p:cNvPr id="29145" name="Rectangle 461"/>
              <p:cNvSpPr/>
              <p:nvPr/>
            </p:nvSpPr>
            <p:spPr>
              <a:xfrm>
                <a:off x="1562" y="1834"/>
                <a:ext cx="218" cy="24"/>
              </a:xfrm>
              <a:prstGeom prst="rect">
                <a:avLst/>
              </a:prstGeom>
              <a:solidFill>
                <a:srgbClr val="D6E7EB"/>
              </a:solidFill>
              <a:ln w="9525">
                <a:noFill/>
              </a:ln>
            </p:spPr>
            <p:txBody>
              <a:bodyPr/>
              <a:lstStyle/>
              <a:p>
                <a:endParaRPr dirty="0">
                  <a:latin typeface="Arial" panose="020B0604020202020204" pitchFamily="34" charset="0"/>
                </a:endParaRPr>
              </a:p>
            </p:txBody>
          </p:sp>
          <p:sp>
            <p:nvSpPr>
              <p:cNvPr id="29146" name="Rectangle 462"/>
              <p:cNvSpPr/>
              <p:nvPr/>
            </p:nvSpPr>
            <p:spPr>
              <a:xfrm>
                <a:off x="1144" y="2000"/>
                <a:ext cx="864" cy="469"/>
              </a:xfrm>
              <a:prstGeom prst="rect">
                <a:avLst/>
              </a:prstGeom>
              <a:solidFill>
                <a:srgbClr val="B8C4EB"/>
              </a:solidFill>
              <a:ln w="9525">
                <a:noFill/>
              </a:ln>
            </p:spPr>
            <p:txBody>
              <a:bodyPr/>
              <a:lstStyle/>
              <a:p>
                <a:endParaRPr dirty="0">
                  <a:latin typeface="Arial" panose="020B0604020202020204" pitchFamily="34" charset="0"/>
                </a:endParaRPr>
              </a:p>
            </p:txBody>
          </p:sp>
          <p:sp>
            <p:nvSpPr>
              <p:cNvPr id="29147" name="Rectangle 463"/>
              <p:cNvSpPr/>
              <p:nvPr/>
            </p:nvSpPr>
            <p:spPr>
              <a:xfrm>
                <a:off x="1160" y="2016"/>
                <a:ext cx="864" cy="469"/>
              </a:xfrm>
              <a:prstGeom prst="rect">
                <a:avLst/>
              </a:prstGeom>
              <a:solidFill>
                <a:srgbClr val="525E85"/>
              </a:solidFill>
              <a:ln w="9525">
                <a:noFill/>
              </a:ln>
            </p:spPr>
            <p:txBody>
              <a:bodyPr/>
              <a:lstStyle/>
              <a:p>
                <a:endParaRPr dirty="0">
                  <a:latin typeface="Arial" panose="020B0604020202020204" pitchFamily="34" charset="0"/>
                </a:endParaRPr>
              </a:p>
            </p:txBody>
          </p:sp>
          <p:sp>
            <p:nvSpPr>
              <p:cNvPr id="29148" name="Rectangle 464"/>
              <p:cNvSpPr/>
              <p:nvPr/>
            </p:nvSpPr>
            <p:spPr>
              <a:xfrm>
                <a:off x="1152" y="2008"/>
                <a:ext cx="864" cy="469"/>
              </a:xfrm>
              <a:prstGeom prst="rect">
                <a:avLst/>
              </a:prstGeom>
              <a:solidFill>
                <a:srgbClr val="899DDD"/>
              </a:solidFill>
              <a:ln w="9525">
                <a:noFill/>
              </a:ln>
            </p:spPr>
            <p:txBody>
              <a:bodyPr/>
              <a:lstStyle/>
              <a:p>
                <a:endParaRPr dirty="0">
                  <a:latin typeface="Arial" panose="020B0604020202020204" pitchFamily="34" charset="0"/>
                </a:endParaRPr>
              </a:p>
            </p:txBody>
          </p:sp>
          <p:sp>
            <p:nvSpPr>
              <p:cNvPr id="29149" name="Freeform 465"/>
              <p:cNvSpPr/>
              <p:nvPr/>
            </p:nvSpPr>
            <p:spPr>
              <a:xfrm>
                <a:off x="1428" y="2048"/>
                <a:ext cx="228" cy="124"/>
              </a:xfrm>
              <a:custGeom>
                <a:avLst/>
                <a:gdLst>
                  <a:gd name="txL" fmla="*/ 0 w 228"/>
                  <a:gd name="txT" fmla="*/ 0 h 124"/>
                  <a:gd name="txR" fmla="*/ 228 w 228"/>
                  <a:gd name="txB" fmla="*/ 124 h 124"/>
                </a:gdLst>
                <a:ahLst/>
                <a:cxnLst>
                  <a:cxn ang="0">
                    <a:pos x="0" y="54"/>
                  </a:cxn>
                  <a:cxn ang="0">
                    <a:pos x="228" y="0"/>
                  </a:cxn>
                  <a:cxn ang="0">
                    <a:pos x="228" y="58"/>
                  </a:cxn>
                  <a:cxn ang="0">
                    <a:pos x="0" y="124"/>
                  </a:cxn>
                  <a:cxn ang="0">
                    <a:pos x="0" y="54"/>
                  </a:cxn>
                </a:cxnLst>
                <a:rect l="txL" t="txT" r="txR" b="txB"/>
                <a:pathLst>
                  <a:path w="228" h="124">
                    <a:moveTo>
                      <a:pt x="0" y="54"/>
                    </a:moveTo>
                    <a:lnTo>
                      <a:pt x="228" y="0"/>
                    </a:lnTo>
                    <a:lnTo>
                      <a:pt x="228" y="58"/>
                    </a:lnTo>
                    <a:lnTo>
                      <a:pt x="0" y="124"/>
                    </a:lnTo>
                    <a:lnTo>
                      <a:pt x="0" y="54"/>
                    </a:lnTo>
                    <a:close/>
                  </a:path>
                </a:pathLst>
              </a:custGeom>
              <a:solidFill>
                <a:srgbClr val="FFFFFF">
                  <a:alpha val="100000"/>
                </a:srgbClr>
              </a:solidFill>
              <a:ln w="9525">
                <a:noFill/>
              </a:ln>
            </p:spPr>
            <p:txBody>
              <a:bodyPr/>
              <a:lstStyle/>
              <a:p>
                <a:endParaRPr lang="en-US"/>
              </a:p>
            </p:txBody>
          </p:sp>
          <p:sp>
            <p:nvSpPr>
              <p:cNvPr id="29150" name="Freeform 466"/>
              <p:cNvSpPr/>
              <p:nvPr/>
            </p:nvSpPr>
            <p:spPr>
              <a:xfrm>
                <a:off x="1436" y="2052"/>
                <a:ext cx="230" cy="124"/>
              </a:xfrm>
              <a:custGeom>
                <a:avLst/>
                <a:gdLst>
                  <a:gd name="txL" fmla="*/ 0 w 230"/>
                  <a:gd name="txT" fmla="*/ 0 h 124"/>
                  <a:gd name="txR" fmla="*/ 230 w 230"/>
                  <a:gd name="txB" fmla="*/ 124 h 124"/>
                </a:gdLst>
                <a:ahLst/>
                <a:cxnLst>
                  <a:cxn ang="0">
                    <a:pos x="0" y="56"/>
                  </a:cxn>
                  <a:cxn ang="0">
                    <a:pos x="230" y="0"/>
                  </a:cxn>
                  <a:cxn ang="0">
                    <a:pos x="230" y="60"/>
                  </a:cxn>
                  <a:cxn ang="0">
                    <a:pos x="0" y="124"/>
                  </a:cxn>
                  <a:cxn ang="0">
                    <a:pos x="0" y="56"/>
                  </a:cxn>
                </a:cxnLst>
                <a:rect l="txL" t="txT" r="txR" b="txB"/>
                <a:pathLst>
                  <a:path w="230" h="124">
                    <a:moveTo>
                      <a:pt x="0" y="56"/>
                    </a:moveTo>
                    <a:lnTo>
                      <a:pt x="230" y="0"/>
                    </a:lnTo>
                    <a:lnTo>
                      <a:pt x="230" y="60"/>
                    </a:lnTo>
                    <a:lnTo>
                      <a:pt x="0" y="124"/>
                    </a:lnTo>
                    <a:lnTo>
                      <a:pt x="0" y="56"/>
                    </a:lnTo>
                    <a:close/>
                  </a:path>
                </a:pathLst>
              </a:custGeom>
              <a:solidFill>
                <a:srgbClr val="FFFFFF">
                  <a:alpha val="100000"/>
                </a:srgbClr>
              </a:solidFill>
              <a:ln w="9525">
                <a:noFill/>
              </a:ln>
            </p:spPr>
            <p:txBody>
              <a:bodyPr/>
              <a:lstStyle/>
              <a:p>
                <a:endParaRPr lang="en-US"/>
              </a:p>
            </p:txBody>
          </p:sp>
          <p:sp>
            <p:nvSpPr>
              <p:cNvPr id="29151" name="Freeform 467"/>
              <p:cNvSpPr/>
              <p:nvPr/>
            </p:nvSpPr>
            <p:spPr>
              <a:xfrm>
                <a:off x="1444" y="2058"/>
                <a:ext cx="230" cy="124"/>
              </a:xfrm>
              <a:custGeom>
                <a:avLst/>
                <a:gdLst>
                  <a:gd name="txL" fmla="*/ 0 w 230"/>
                  <a:gd name="txT" fmla="*/ 0 h 124"/>
                  <a:gd name="txR" fmla="*/ 230 w 230"/>
                  <a:gd name="txB" fmla="*/ 124 h 124"/>
                </a:gdLst>
                <a:ahLst/>
                <a:cxnLst>
                  <a:cxn ang="0">
                    <a:pos x="0" y="56"/>
                  </a:cxn>
                  <a:cxn ang="0">
                    <a:pos x="230" y="0"/>
                  </a:cxn>
                  <a:cxn ang="0">
                    <a:pos x="230" y="60"/>
                  </a:cxn>
                  <a:cxn ang="0">
                    <a:pos x="0" y="124"/>
                  </a:cxn>
                  <a:cxn ang="0">
                    <a:pos x="0" y="56"/>
                  </a:cxn>
                </a:cxnLst>
                <a:rect l="txL" t="txT" r="txR" b="txB"/>
                <a:pathLst>
                  <a:path w="230" h="124">
                    <a:moveTo>
                      <a:pt x="0" y="56"/>
                    </a:moveTo>
                    <a:lnTo>
                      <a:pt x="230" y="0"/>
                    </a:lnTo>
                    <a:lnTo>
                      <a:pt x="230" y="60"/>
                    </a:lnTo>
                    <a:lnTo>
                      <a:pt x="0" y="124"/>
                    </a:lnTo>
                    <a:lnTo>
                      <a:pt x="0" y="56"/>
                    </a:lnTo>
                    <a:close/>
                  </a:path>
                </a:pathLst>
              </a:custGeom>
              <a:solidFill>
                <a:srgbClr val="FFFFFF">
                  <a:alpha val="100000"/>
                </a:srgbClr>
              </a:solidFill>
              <a:ln w="9525">
                <a:noFill/>
              </a:ln>
            </p:spPr>
            <p:txBody>
              <a:bodyPr/>
              <a:lstStyle/>
              <a:p>
                <a:endParaRPr lang="en-US"/>
              </a:p>
            </p:txBody>
          </p:sp>
          <p:sp>
            <p:nvSpPr>
              <p:cNvPr id="29152" name="Freeform 468"/>
              <p:cNvSpPr/>
              <p:nvPr/>
            </p:nvSpPr>
            <p:spPr>
              <a:xfrm>
                <a:off x="1454" y="2064"/>
                <a:ext cx="228" cy="124"/>
              </a:xfrm>
              <a:custGeom>
                <a:avLst/>
                <a:gdLst>
                  <a:gd name="txL" fmla="*/ 0 w 228"/>
                  <a:gd name="txT" fmla="*/ 0 h 124"/>
                  <a:gd name="txR" fmla="*/ 228 w 228"/>
                  <a:gd name="txB" fmla="*/ 124 h 124"/>
                </a:gdLst>
                <a:ahLst/>
                <a:cxnLst>
                  <a:cxn ang="0">
                    <a:pos x="0" y="54"/>
                  </a:cxn>
                  <a:cxn ang="0">
                    <a:pos x="228" y="0"/>
                  </a:cxn>
                  <a:cxn ang="0">
                    <a:pos x="228" y="60"/>
                  </a:cxn>
                  <a:cxn ang="0">
                    <a:pos x="0" y="124"/>
                  </a:cxn>
                  <a:cxn ang="0">
                    <a:pos x="0" y="54"/>
                  </a:cxn>
                </a:cxnLst>
                <a:rect l="txL" t="txT" r="txR" b="txB"/>
                <a:pathLst>
                  <a:path w="228" h="124">
                    <a:moveTo>
                      <a:pt x="0" y="54"/>
                    </a:moveTo>
                    <a:lnTo>
                      <a:pt x="228" y="0"/>
                    </a:lnTo>
                    <a:lnTo>
                      <a:pt x="228" y="60"/>
                    </a:lnTo>
                    <a:lnTo>
                      <a:pt x="0" y="124"/>
                    </a:lnTo>
                    <a:lnTo>
                      <a:pt x="0" y="54"/>
                    </a:lnTo>
                    <a:close/>
                  </a:path>
                </a:pathLst>
              </a:custGeom>
              <a:solidFill>
                <a:srgbClr val="FFFFFF">
                  <a:alpha val="100000"/>
                </a:srgbClr>
              </a:solidFill>
              <a:ln w="9525">
                <a:noFill/>
              </a:ln>
            </p:spPr>
            <p:txBody>
              <a:bodyPr/>
              <a:lstStyle/>
              <a:p>
                <a:endParaRPr lang="en-US"/>
              </a:p>
            </p:txBody>
          </p:sp>
          <p:sp>
            <p:nvSpPr>
              <p:cNvPr id="29153" name="Freeform 469"/>
              <p:cNvSpPr/>
              <p:nvPr/>
            </p:nvSpPr>
            <p:spPr>
              <a:xfrm>
                <a:off x="1464" y="2068"/>
                <a:ext cx="228" cy="122"/>
              </a:xfrm>
              <a:custGeom>
                <a:avLst/>
                <a:gdLst>
                  <a:gd name="txL" fmla="*/ 0 w 228"/>
                  <a:gd name="txT" fmla="*/ 0 h 122"/>
                  <a:gd name="txR" fmla="*/ 228 w 228"/>
                  <a:gd name="txB" fmla="*/ 122 h 122"/>
                </a:gdLst>
                <a:ahLst/>
                <a:cxnLst>
                  <a:cxn ang="0">
                    <a:pos x="0" y="54"/>
                  </a:cxn>
                  <a:cxn ang="0">
                    <a:pos x="228" y="0"/>
                  </a:cxn>
                  <a:cxn ang="0">
                    <a:pos x="228" y="58"/>
                  </a:cxn>
                  <a:cxn ang="0">
                    <a:pos x="0" y="122"/>
                  </a:cxn>
                  <a:cxn ang="0">
                    <a:pos x="0" y="54"/>
                  </a:cxn>
                </a:cxnLst>
                <a:rect l="txL" t="txT" r="txR" b="txB"/>
                <a:pathLst>
                  <a:path w="228" h="122">
                    <a:moveTo>
                      <a:pt x="0" y="54"/>
                    </a:moveTo>
                    <a:lnTo>
                      <a:pt x="228" y="0"/>
                    </a:lnTo>
                    <a:lnTo>
                      <a:pt x="228" y="58"/>
                    </a:lnTo>
                    <a:lnTo>
                      <a:pt x="0" y="122"/>
                    </a:lnTo>
                    <a:lnTo>
                      <a:pt x="0" y="54"/>
                    </a:lnTo>
                    <a:close/>
                  </a:path>
                </a:pathLst>
              </a:custGeom>
              <a:solidFill>
                <a:srgbClr val="FFFFFF">
                  <a:alpha val="100000"/>
                </a:srgbClr>
              </a:solidFill>
              <a:ln w="9525">
                <a:noFill/>
              </a:ln>
            </p:spPr>
            <p:txBody>
              <a:bodyPr/>
              <a:lstStyle/>
              <a:p>
                <a:endParaRPr lang="en-US"/>
              </a:p>
            </p:txBody>
          </p:sp>
          <p:sp>
            <p:nvSpPr>
              <p:cNvPr id="29154" name="Freeform 470"/>
              <p:cNvSpPr/>
              <p:nvPr/>
            </p:nvSpPr>
            <p:spPr>
              <a:xfrm>
                <a:off x="1472" y="2074"/>
                <a:ext cx="228" cy="124"/>
              </a:xfrm>
              <a:custGeom>
                <a:avLst/>
                <a:gdLst>
                  <a:gd name="txL" fmla="*/ 0 w 228"/>
                  <a:gd name="txT" fmla="*/ 0 h 124"/>
                  <a:gd name="txR" fmla="*/ 228 w 228"/>
                  <a:gd name="txB" fmla="*/ 124 h 124"/>
                </a:gdLst>
                <a:ahLst/>
                <a:cxnLst>
                  <a:cxn ang="0">
                    <a:pos x="0" y="54"/>
                  </a:cxn>
                  <a:cxn ang="0">
                    <a:pos x="228" y="0"/>
                  </a:cxn>
                  <a:cxn ang="0">
                    <a:pos x="228" y="60"/>
                  </a:cxn>
                  <a:cxn ang="0">
                    <a:pos x="0" y="124"/>
                  </a:cxn>
                  <a:cxn ang="0">
                    <a:pos x="0" y="54"/>
                  </a:cxn>
                </a:cxnLst>
                <a:rect l="txL" t="txT" r="txR" b="txB"/>
                <a:pathLst>
                  <a:path w="228" h="124">
                    <a:moveTo>
                      <a:pt x="0" y="54"/>
                    </a:moveTo>
                    <a:lnTo>
                      <a:pt x="228" y="0"/>
                    </a:lnTo>
                    <a:lnTo>
                      <a:pt x="228" y="60"/>
                    </a:lnTo>
                    <a:lnTo>
                      <a:pt x="0" y="124"/>
                    </a:lnTo>
                    <a:lnTo>
                      <a:pt x="0" y="54"/>
                    </a:lnTo>
                    <a:close/>
                  </a:path>
                </a:pathLst>
              </a:custGeom>
              <a:solidFill>
                <a:srgbClr val="FFFFFF">
                  <a:alpha val="100000"/>
                </a:srgbClr>
              </a:solidFill>
              <a:ln w="9525">
                <a:noFill/>
              </a:ln>
            </p:spPr>
            <p:txBody>
              <a:bodyPr/>
              <a:lstStyle/>
              <a:p>
                <a:endParaRPr lang="en-US"/>
              </a:p>
            </p:txBody>
          </p:sp>
          <p:sp>
            <p:nvSpPr>
              <p:cNvPr id="29155" name="Freeform 471"/>
              <p:cNvSpPr/>
              <p:nvPr/>
            </p:nvSpPr>
            <p:spPr>
              <a:xfrm>
                <a:off x="1482" y="2078"/>
                <a:ext cx="228" cy="124"/>
              </a:xfrm>
              <a:custGeom>
                <a:avLst/>
                <a:gdLst>
                  <a:gd name="txL" fmla="*/ 0 w 228"/>
                  <a:gd name="txT" fmla="*/ 0 h 124"/>
                  <a:gd name="txR" fmla="*/ 228 w 228"/>
                  <a:gd name="txB" fmla="*/ 124 h 124"/>
                </a:gdLst>
                <a:ahLst/>
                <a:cxnLst>
                  <a:cxn ang="0">
                    <a:pos x="0" y="54"/>
                  </a:cxn>
                  <a:cxn ang="0">
                    <a:pos x="228" y="0"/>
                  </a:cxn>
                  <a:cxn ang="0">
                    <a:pos x="228" y="60"/>
                  </a:cxn>
                  <a:cxn ang="0">
                    <a:pos x="0" y="124"/>
                  </a:cxn>
                  <a:cxn ang="0">
                    <a:pos x="0" y="54"/>
                  </a:cxn>
                </a:cxnLst>
                <a:rect l="txL" t="txT" r="txR" b="txB"/>
                <a:pathLst>
                  <a:path w="228" h="124">
                    <a:moveTo>
                      <a:pt x="0" y="54"/>
                    </a:moveTo>
                    <a:lnTo>
                      <a:pt x="228" y="0"/>
                    </a:lnTo>
                    <a:lnTo>
                      <a:pt x="228" y="60"/>
                    </a:lnTo>
                    <a:lnTo>
                      <a:pt x="0" y="124"/>
                    </a:lnTo>
                    <a:lnTo>
                      <a:pt x="0" y="54"/>
                    </a:lnTo>
                    <a:close/>
                  </a:path>
                </a:pathLst>
              </a:custGeom>
              <a:solidFill>
                <a:srgbClr val="FFFFFF">
                  <a:alpha val="100000"/>
                </a:srgbClr>
              </a:solidFill>
              <a:ln w="9525">
                <a:noFill/>
              </a:ln>
            </p:spPr>
            <p:txBody>
              <a:bodyPr/>
              <a:lstStyle/>
              <a:p>
                <a:endParaRPr lang="en-US"/>
              </a:p>
            </p:txBody>
          </p:sp>
          <p:sp>
            <p:nvSpPr>
              <p:cNvPr id="29156" name="Freeform 472"/>
              <p:cNvSpPr/>
              <p:nvPr/>
            </p:nvSpPr>
            <p:spPr>
              <a:xfrm>
                <a:off x="1500" y="2076"/>
                <a:ext cx="246" cy="362"/>
              </a:xfrm>
              <a:custGeom>
                <a:avLst/>
                <a:gdLst>
                  <a:gd name="txL" fmla="*/ 0 w 246"/>
                  <a:gd name="txT" fmla="*/ 0 h 362"/>
                  <a:gd name="txR" fmla="*/ 246 w 246"/>
                  <a:gd name="txB" fmla="*/ 362 h 362"/>
                </a:gdLst>
                <a:ahLst/>
                <a:cxnLst>
                  <a:cxn ang="0">
                    <a:pos x="0" y="58"/>
                  </a:cxn>
                  <a:cxn ang="0">
                    <a:pos x="0" y="362"/>
                  </a:cxn>
                  <a:cxn ang="0">
                    <a:pos x="236" y="270"/>
                  </a:cxn>
                  <a:cxn ang="0">
                    <a:pos x="244" y="266"/>
                  </a:cxn>
                  <a:cxn ang="0">
                    <a:pos x="246" y="260"/>
                  </a:cxn>
                  <a:cxn ang="0">
                    <a:pos x="246" y="4"/>
                  </a:cxn>
                  <a:cxn ang="0">
                    <a:pos x="244" y="0"/>
                  </a:cxn>
                  <a:cxn ang="0">
                    <a:pos x="230" y="2"/>
                  </a:cxn>
                  <a:cxn ang="0">
                    <a:pos x="0" y="58"/>
                  </a:cxn>
                </a:cxnLst>
                <a:rect l="txL" t="txT" r="txR" b="txB"/>
                <a:pathLst>
                  <a:path w="246" h="362">
                    <a:moveTo>
                      <a:pt x="0" y="58"/>
                    </a:moveTo>
                    <a:lnTo>
                      <a:pt x="0" y="362"/>
                    </a:lnTo>
                    <a:lnTo>
                      <a:pt x="236" y="270"/>
                    </a:lnTo>
                    <a:lnTo>
                      <a:pt x="244" y="266"/>
                    </a:lnTo>
                    <a:lnTo>
                      <a:pt x="246" y="260"/>
                    </a:lnTo>
                    <a:lnTo>
                      <a:pt x="246" y="4"/>
                    </a:lnTo>
                    <a:lnTo>
                      <a:pt x="244" y="0"/>
                    </a:lnTo>
                    <a:lnTo>
                      <a:pt x="230" y="2"/>
                    </a:lnTo>
                    <a:lnTo>
                      <a:pt x="0" y="58"/>
                    </a:lnTo>
                    <a:close/>
                  </a:path>
                </a:pathLst>
              </a:custGeom>
              <a:solidFill>
                <a:srgbClr val="00B7A5">
                  <a:alpha val="100000"/>
                </a:srgbClr>
              </a:solidFill>
              <a:ln w="9525">
                <a:noFill/>
              </a:ln>
            </p:spPr>
            <p:txBody>
              <a:bodyPr/>
              <a:lstStyle/>
              <a:p>
                <a:endParaRPr lang="en-US"/>
              </a:p>
            </p:txBody>
          </p:sp>
          <p:sp>
            <p:nvSpPr>
              <p:cNvPr id="29157" name="Freeform 473"/>
              <p:cNvSpPr/>
              <p:nvPr/>
            </p:nvSpPr>
            <p:spPr>
              <a:xfrm>
                <a:off x="1424" y="2092"/>
                <a:ext cx="76" cy="348"/>
              </a:xfrm>
              <a:custGeom>
                <a:avLst/>
                <a:gdLst>
                  <a:gd name="txL" fmla="*/ 0 w 76"/>
                  <a:gd name="txT" fmla="*/ 0 h 348"/>
                  <a:gd name="txR" fmla="*/ 76 w 76"/>
                  <a:gd name="txB" fmla="*/ 348 h 348"/>
                </a:gdLst>
                <a:ahLst/>
                <a:cxnLst>
                  <a:cxn ang="0">
                    <a:pos x="0" y="0"/>
                  </a:cxn>
                  <a:cxn ang="0">
                    <a:pos x="0" y="308"/>
                  </a:cxn>
                  <a:cxn ang="0">
                    <a:pos x="8" y="320"/>
                  </a:cxn>
                  <a:cxn ang="0">
                    <a:pos x="28" y="330"/>
                  </a:cxn>
                  <a:cxn ang="0">
                    <a:pos x="48" y="340"/>
                  </a:cxn>
                  <a:cxn ang="0">
                    <a:pos x="76" y="348"/>
                  </a:cxn>
                  <a:cxn ang="0">
                    <a:pos x="76" y="44"/>
                  </a:cxn>
                  <a:cxn ang="0">
                    <a:pos x="52" y="36"/>
                  </a:cxn>
                  <a:cxn ang="0">
                    <a:pos x="30" y="28"/>
                  </a:cxn>
                  <a:cxn ang="0">
                    <a:pos x="12" y="12"/>
                  </a:cxn>
                  <a:cxn ang="0">
                    <a:pos x="0" y="0"/>
                  </a:cxn>
                </a:cxnLst>
                <a:rect l="txL" t="txT" r="txR" b="txB"/>
                <a:pathLst>
                  <a:path w="76" h="348">
                    <a:moveTo>
                      <a:pt x="0" y="0"/>
                    </a:moveTo>
                    <a:lnTo>
                      <a:pt x="0" y="308"/>
                    </a:lnTo>
                    <a:lnTo>
                      <a:pt x="8" y="320"/>
                    </a:lnTo>
                    <a:lnTo>
                      <a:pt x="28" y="330"/>
                    </a:lnTo>
                    <a:lnTo>
                      <a:pt x="48" y="340"/>
                    </a:lnTo>
                    <a:lnTo>
                      <a:pt x="76" y="348"/>
                    </a:lnTo>
                    <a:lnTo>
                      <a:pt x="76" y="44"/>
                    </a:lnTo>
                    <a:lnTo>
                      <a:pt x="52" y="36"/>
                    </a:lnTo>
                    <a:lnTo>
                      <a:pt x="30" y="28"/>
                    </a:lnTo>
                    <a:lnTo>
                      <a:pt x="12" y="12"/>
                    </a:lnTo>
                    <a:lnTo>
                      <a:pt x="0" y="0"/>
                    </a:lnTo>
                    <a:close/>
                  </a:path>
                </a:pathLst>
              </a:custGeom>
              <a:solidFill>
                <a:srgbClr val="006B61">
                  <a:alpha val="100000"/>
                </a:srgbClr>
              </a:solidFill>
              <a:ln w="9525">
                <a:noFill/>
              </a:ln>
            </p:spPr>
            <p:txBody>
              <a:bodyPr/>
              <a:lstStyle/>
              <a:p>
                <a:endParaRPr lang="en-US"/>
              </a:p>
            </p:txBody>
          </p:sp>
          <p:sp>
            <p:nvSpPr>
              <p:cNvPr id="29158" name="Freeform 474"/>
              <p:cNvSpPr/>
              <p:nvPr/>
            </p:nvSpPr>
            <p:spPr>
              <a:xfrm>
                <a:off x="1432" y="2124"/>
                <a:ext cx="56" cy="164"/>
              </a:xfrm>
              <a:custGeom>
                <a:avLst/>
                <a:gdLst>
                  <a:gd name="txL" fmla="*/ 0 w 56"/>
                  <a:gd name="txT" fmla="*/ 0 h 164"/>
                  <a:gd name="txR" fmla="*/ 56 w 56"/>
                  <a:gd name="txB" fmla="*/ 164 h 164"/>
                </a:gdLst>
                <a:ahLst/>
                <a:cxnLst>
                  <a:cxn ang="0">
                    <a:pos x="0" y="0"/>
                  </a:cxn>
                  <a:cxn ang="0">
                    <a:pos x="0" y="136"/>
                  </a:cxn>
                  <a:cxn ang="0">
                    <a:pos x="6" y="142"/>
                  </a:cxn>
                  <a:cxn ang="0">
                    <a:pos x="12" y="148"/>
                  </a:cxn>
                  <a:cxn ang="0">
                    <a:pos x="20" y="152"/>
                  </a:cxn>
                  <a:cxn ang="0">
                    <a:pos x="30" y="158"/>
                  </a:cxn>
                  <a:cxn ang="0">
                    <a:pos x="40" y="160"/>
                  </a:cxn>
                  <a:cxn ang="0">
                    <a:pos x="56" y="164"/>
                  </a:cxn>
                  <a:cxn ang="0">
                    <a:pos x="56" y="34"/>
                  </a:cxn>
                  <a:cxn ang="0">
                    <a:pos x="48" y="32"/>
                  </a:cxn>
                  <a:cxn ang="0">
                    <a:pos x="38" y="28"/>
                  </a:cxn>
                  <a:cxn ang="0">
                    <a:pos x="26" y="22"/>
                  </a:cxn>
                  <a:cxn ang="0">
                    <a:pos x="16" y="16"/>
                  </a:cxn>
                  <a:cxn ang="0">
                    <a:pos x="8" y="10"/>
                  </a:cxn>
                  <a:cxn ang="0">
                    <a:pos x="0" y="0"/>
                  </a:cxn>
                </a:cxnLst>
                <a:rect l="txL" t="txT" r="txR" b="txB"/>
                <a:pathLst>
                  <a:path w="56" h="164">
                    <a:moveTo>
                      <a:pt x="0" y="0"/>
                    </a:moveTo>
                    <a:lnTo>
                      <a:pt x="0" y="136"/>
                    </a:lnTo>
                    <a:lnTo>
                      <a:pt x="6" y="142"/>
                    </a:lnTo>
                    <a:lnTo>
                      <a:pt x="12" y="148"/>
                    </a:lnTo>
                    <a:lnTo>
                      <a:pt x="20" y="152"/>
                    </a:lnTo>
                    <a:lnTo>
                      <a:pt x="30" y="158"/>
                    </a:lnTo>
                    <a:lnTo>
                      <a:pt x="40" y="160"/>
                    </a:lnTo>
                    <a:lnTo>
                      <a:pt x="56" y="164"/>
                    </a:lnTo>
                    <a:lnTo>
                      <a:pt x="56" y="34"/>
                    </a:lnTo>
                    <a:lnTo>
                      <a:pt x="48" y="32"/>
                    </a:lnTo>
                    <a:lnTo>
                      <a:pt x="38" y="28"/>
                    </a:lnTo>
                    <a:lnTo>
                      <a:pt x="26" y="22"/>
                    </a:lnTo>
                    <a:lnTo>
                      <a:pt x="16" y="16"/>
                    </a:lnTo>
                    <a:lnTo>
                      <a:pt x="8" y="10"/>
                    </a:lnTo>
                    <a:lnTo>
                      <a:pt x="0" y="0"/>
                    </a:lnTo>
                    <a:close/>
                  </a:path>
                </a:pathLst>
              </a:custGeom>
              <a:solidFill>
                <a:srgbClr val="FFFFFF">
                  <a:alpha val="100000"/>
                </a:srgbClr>
              </a:solidFill>
              <a:ln w="9525">
                <a:noFill/>
              </a:ln>
            </p:spPr>
            <p:txBody>
              <a:bodyPr/>
              <a:lstStyle/>
              <a:p>
                <a:endParaRPr lang="en-US"/>
              </a:p>
            </p:txBody>
          </p:sp>
          <p:sp>
            <p:nvSpPr>
              <p:cNvPr id="29159" name="Freeform 475"/>
              <p:cNvSpPr/>
              <p:nvPr/>
            </p:nvSpPr>
            <p:spPr>
              <a:xfrm>
                <a:off x="1436" y="2156"/>
                <a:ext cx="50" cy="24"/>
              </a:xfrm>
              <a:custGeom>
                <a:avLst/>
                <a:gdLst>
                  <a:gd name="txL" fmla="*/ 0 w 50"/>
                  <a:gd name="txT" fmla="*/ 0 h 24"/>
                  <a:gd name="txR" fmla="*/ 50 w 50"/>
                  <a:gd name="txB" fmla="*/ 24 h 24"/>
                </a:gdLst>
                <a:ahLst/>
                <a:cxnLst>
                  <a:cxn ang="0">
                    <a:pos x="0" y="0"/>
                  </a:cxn>
                  <a:cxn ang="0">
                    <a:pos x="10" y="6"/>
                  </a:cxn>
                  <a:cxn ang="0">
                    <a:pos x="24" y="14"/>
                  </a:cxn>
                  <a:cxn ang="0">
                    <a:pos x="38" y="20"/>
                  </a:cxn>
                  <a:cxn ang="0">
                    <a:pos x="50" y="24"/>
                  </a:cxn>
                </a:cxnLst>
                <a:rect l="txL" t="txT" r="txR" b="txB"/>
                <a:pathLst>
                  <a:path w="50" h="24">
                    <a:moveTo>
                      <a:pt x="0" y="0"/>
                    </a:moveTo>
                    <a:lnTo>
                      <a:pt x="10" y="6"/>
                    </a:lnTo>
                    <a:lnTo>
                      <a:pt x="24" y="14"/>
                    </a:lnTo>
                    <a:lnTo>
                      <a:pt x="38" y="20"/>
                    </a:lnTo>
                    <a:lnTo>
                      <a:pt x="50" y="24"/>
                    </a:lnTo>
                  </a:path>
                </a:pathLst>
              </a:custGeom>
              <a:noFill/>
              <a:ln w="12700" cap="flat" cmpd="sng">
                <a:solidFill>
                  <a:srgbClr val="CECECE">
                    <a:alpha val="100000"/>
                  </a:srgbClr>
                </a:solidFill>
                <a:prstDash val="solid"/>
                <a:round/>
                <a:headEnd type="none" w="med" len="med"/>
                <a:tailEnd type="none" w="med" len="med"/>
              </a:ln>
            </p:spPr>
            <p:txBody>
              <a:bodyPr/>
              <a:lstStyle/>
              <a:p>
                <a:endParaRPr lang="en-US"/>
              </a:p>
            </p:txBody>
          </p:sp>
          <p:sp>
            <p:nvSpPr>
              <p:cNvPr id="29160" name="Freeform 476"/>
              <p:cNvSpPr/>
              <p:nvPr/>
            </p:nvSpPr>
            <p:spPr>
              <a:xfrm>
                <a:off x="1436" y="2186"/>
                <a:ext cx="50" cy="24"/>
              </a:xfrm>
              <a:custGeom>
                <a:avLst/>
                <a:gdLst>
                  <a:gd name="txL" fmla="*/ 0 w 50"/>
                  <a:gd name="txT" fmla="*/ 0 h 24"/>
                  <a:gd name="txR" fmla="*/ 50 w 50"/>
                  <a:gd name="txB" fmla="*/ 24 h 24"/>
                </a:gdLst>
                <a:ahLst/>
                <a:cxnLst>
                  <a:cxn ang="0">
                    <a:pos x="0" y="0"/>
                  </a:cxn>
                  <a:cxn ang="0">
                    <a:pos x="10" y="6"/>
                  </a:cxn>
                  <a:cxn ang="0">
                    <a:pos x="24" y="14"/>
                  </a:cxn>
                  <a:cxn ang="0">
                    <a:pos x="38" y="20"/>
                  </a:cxn>
                  <a:cxn ang="0">
                    <a:pos x="50" y="24"/>
                  </a:cxn>
                </a:cxnLst>
                <a:rect l="txL" t="txT" r="txR" b="txB"/>
                <a:pathLst>
                  <a:path w="50" h="24">
                    <a:moveTo>
                      <a:pt x="0" y="0"/>
                    </a:moveTo>
                    <a:lnTo>
                      <a:pt x="10" y="6"/>
                    </a:lnTo>
                    <a:lnTo>
                      <a:pt x="24" y="14"/>
                    </a:lnTo>
                    <a:lnTo>
                      <a:pt x="38" y="20"/>
                    </a:lnTo>
                    <a:lnTo>
                      <a:pt x="50" y="24"/>
                    </a:lnTo>
                  </a:path>
                </a:pathLst>
              </a:custGeom>
              <a:noFill/>
              <a:ln w="12700" cap="flat" cmpd="sng">
                <a:solidFill>
                  <a:srgbClr val="CECECE">
                    <a:alpha val="100000"/>
                  </a:srgbClr>
                </a:solidFill>
                <a:prstDash val="solid"/>
                <a:round/>
                <a:headEnd type="none" w="med" len="med"/>
                <a:tailEnd type="none" w="med" len="med"/>
              </a:ln>
            </p:spPr>
            <p:txBody>
              <a:bodyPr/>
              <a:lstStyle/>
              <a:p>
                <a:endParaRPr lang="en-US"/>
              </a:p>
            </p:txBody>
          </p:sp>
          <p:sp>
            <p:nvSpPr>
              <p:cNvPr id="29161" name="Freeform 477"/>
              <p:cNvSpPr/>
              <p:nvPr/>
            </p:nvSpPr>
            <p:spPr>
              <a:xfrm>
                <a:off x="1436" y="2214"/>
                <a:ext cx="50" cy="24"/>
              </a:xfrm>
              <a:custGeom>
                <a:avLst/>
                <a:gdLst>
                  <a:gd name="txL" fmla="*/ 0 w 50"/>
                  <a:gd name="txT" fmla="*/ 0 h 24"/>
                  <a:gd name="txR" fmla="*/ 50 w 50"/>
                  <a:gd name="txB" fmla="*/ 24 h 24"/>
                </a:gdLst>
                <a:ahLst/>
                <a:cxnLst>
                  <a:cxn ang="0">
                    <a:pos x="0" y="0"/>
                  </a:cxn>
                  <a:cxn ang="0">
                    <a:pos x="10" y="8"/>
                  </a:cxn>
                  <a:cxn ang="0">
                    <a:pos x="24" y="14"/>
                  </a:cxn>
                  <a:cxn ang="0">
                    <a:pos x="38" y="22"/>
                  </a:cxn>
                  <a:cxn ang="0">
                    <a:pos x="50" y="24"/>
                  </a:cxn>
                </a:cxnLst>
                <a:rect l="txL" t="txT" r="txR" b="txB"/>
                <a:pathLst>
                  <a:path w="50" h="24">
                    <a:moveTo>
                      <a:pt x="0" y="0"/>
                    </a:moveTo>
                    <a:lnTo>
                      <a:pt x="10" y="8"/>
                    </a:lnTo>
                    <a:lnTo>
                      <a:pt x="24" y="14"/>
                    </a:lnTo>
                    <a:lnTo>
                      <a:pt x="38" y="22"/>
                    </a:lnTo>
                    <a:lnTo>
                      <a:pt x="50" y="24"/>
                    </a:lnTo>
                  </a:path>
                </a:pathLst>
              </a:custGeom>
              <a:noFill/>
              <a:ln w="12700" cap="flat" cmpd="sng">
                <a:solidFill>
                  <a:srgbClr val="CECECE">
                    <a:alpha val="100000"/>
                  </a:srgbClr>
                </a:solidFill>
                <a:prstDash val="solid"/>
                <a:round/>
                <a:headEnd type="none" w="med" len="med"/>
                <a:tailEnd type="none" w="med" len="med"/>
              </a:ln>
            </p:spPr>
            <p:txBody>
              <a:bodyPr/>
              <a:lstStyle/>
              <a:p>
                <a:endParaRPr lang="en-US"/>
              </a:p>
            </p:txBody>
          </p:sp>
          <p:sp>
            <p:nvSpPr>
              <p:cNvPr id="29162" name="Freeform 478"/>
              <p:cNvSpPr/>
              <p:nvPr/>
            </p:nvSpPr>
            <p:spPr>
              <a:xfrm>
                <a:off x="1436" y="2242"/>
                <a:ext cx="50" cy="22"/>
              </a:xfrm>
              <a:custGeom>
                <a:avLst/>
                <a:gdLst>
                  <a:gd name="txL" fmla="*/ 0 w 50"/>
                  <a:gd name="txT" fmla="*/ 0 h 22"/>
                  <a:gd name="txR" fmla="*/ 50 w 50"/>
                  <a:gd name="txB" fmla="*/ 22 h 22"/>
                </a:gdLst>
                <a:ahLst/>
                <a:cxnLst>
                  <a:cxn ang="0">
                    <a:pos x="0" y="0"/>
                  </a:cxn>
                  <a:cxn ang="0">
                    <a:pos x="10" y="6"/>
                  </a:cxn>
                  <a:cxn ang="0">
                    <a:pos x="24" y="14"/>
                  </a:cxn>
                  <a:cxn ang="0">
                    <a:pos x="38" y="20"/>
                  </a:cxn>
                  <a:cxn ang="0">
                    <a:pos x="50" y="22"/>
                  </a:cxn>
                </a:cxnLst>
                <a:rect l="txL" t="txT" r="txR" b="txB"/>
                <a:pathLst>
                  <a:path w="50" h="22">
                    <a:moveTo>
                      <a:pt x="0" y="0"/>
                    </a:moveTo>
                    <a:lnTo>
                      <a:pt x="10" y="6"/>
                    </a:lnTo>
                    <a:lnTo>
                      <a:pt x="24" y="14"/>
                    </a:lnTo>
                    <a:lnTo>
                      <a:pt x="38" y="20"/>
                    </a:lnTo>
                    <a:lnTo>
                      <a:pt x="50" y="22"/>
                    </a:lnTo>
                  </a:path>
                </a:pathLst>
              </a:custGeom>
              <a:noFill/>
              <a:ln w="12700" cap="flat" cmpd="sng">
                <a:solidFill>
                  <a:srgbClr val="CECECE">
                    <a:alpha val="100000"/>
                  </a:srgbClr>
                </a:solidFill>
                <a:prstDash val="solid"/>
                <a:round/>
                <a:headEnd type="none" w="med" len="med"/>
                <a:tailEnd type="none" w="med" len="med"/>
              </a:ln>
            </p:spPr>
            <p:txBody>
              <a:bodyPr/>
              <a:lstStyle/>
              <a:p>
                <a:endParaRPr lang="en-US"/>
              </a:p>
            </p:txBody>
          </p:sp>
          <p:sp>
            <p:nvSpPr>
              <p:cNvPr id="29163" name="Freeform 479"/>
              <p:cNvSpPr/>
              <p:nvPr/>
            </p:nvSpPr>
            <p:spPr>
              <a:xfrm>
                <a:off x="1440" y="2358"/>
                <a:ext cx="38" cy="40"/>
              </a:xfrm>
              <a:custGeom>
                <a:avLst/>
                <a:gdLst>
                  <a:gd name="txL" fmla="*/ 0 w 38"/>
                  <a:gd name="txT" fmla="*/ 0 h 40"/>
                  <a:gd name="txR" fmla="*/ 38 w 38"/>
                  <a:gd name="txB" fmla="*/ 40 h 40"/>
                </a:gdLst>
                <a:ahLst/>
                <a:cxnLst>
                  <a:cxn ang="0">
                    <a:pos x="18" y="0"/>
                  </a:cxn>
                  <a:cxn ang="0">
                    <a:pos x="10" y="0"/>
                  </a:cxn>
                  <a:cxn ang="0">
                    <a:pos x="6" y="2"/>
                  </a:cxn>
                  <a:cxn ang="0">
                    <a:pos x="2" y="6"/>
                  </a:cxn>
                  <a:cxn ang="0">
                    <a:pos x="0" y="10"/>
                  </a:cxn>
                  <a:cxn ang="0">
                    <a:pos x="0" y="14"/>
                  </a:cxn>
                  <a:cxn ang="0">
                    <a:pos x="0" y="20"/>
                  </a:cxn>
                  <a:cxn ang="0">
                    <a:pos x="2" y="26"/>
                  </a:cxn>
                  <a:cxn ang="0">
                    <a:pos x="4" y="30"/>
                  </a:cxn>
                  <a:cxn ang="0">
                    <a:pos x="8" y="34"/>
                  </a:cxn>
                  <a:cxn ang="0">
                    <a:pos x="10" y="36"/>
                  </a:cxn>
                  <a:cxn ang="0">
                    <a:pos x="16" y="38"/>
                  </a:cxn>
                  <a:cxn ang="0">
                    <a:pos x="22" y="40"/>
                  </a:cxn>
                  <a:cxn ang="0">
                    <a:pos x="28" y="40"/>
                  </a:cxn>
                  <a:cxn ang="0">
                    <a:pos x="34" y="38"/>
                  </a:cxn>
                  <a:cxn ang="0">
                    <a:pos x="36" y="36"/>
                  </a:cxn>
                  <a:cxn ang="0">
                    <a:pos x="38" y="34"/>
                  </a:cxn>
                  <a:cxn ang="0">
                    <a:pos x="36" y="36"/>
                  </a:cxn>
                  <a:cxn ang="0">
                    <a:pos x="32" y="38"/>
                  </a:cxn>
                  <a:cxn ang="0">
                    <a:pos x="28" y="38"/>
                  </a:cxn>
                  <a:cxn ang="0">
                    <a:pos x="24" y="38"/>
                  </a:cxn>
                  <a:cxn ang="0">
                    <a:pos x="18" y="36"/>
                  </a:cxn>
                  <a:cxn ang="0">
                    <a:pos x="12" y="32"/>
                  </a:cxn>
                  <a:cxn ang="0">
                    <a:pos x="10" y="30"/>
                  </a:cxn>
                  <a:cxn ang="0">
                    <a:pos x="8" y="28"/>
                  </a:cxn>
                  <a:cxn ang="0">
                    <a:pos x="6" y="22"/>
                  </a:cxn>
                  <a:cxn ang="0">
                    <a:pos x="4" y="20"/>
                  </a:cxn>
                  <a:cxn ang="0">
                    <a:pos x="4" y="14"/>
                  </a:cxn>
                  <a:cxn ang="0">
                    <a:pos x="4" y="8"/>
                  </a:cxn>
                  <a:cxn ang="0">
                    <a:pos x="8" y="4"/>
                  </a:cxn>
                  <a:cxn ang="0">
                    <a:pos x="12" y="0"/>
                  </a:cxn>
                  <a:cxn ang="0">
                    <a:pos x="18" y="0"/>
                  </a:cxn>
                </a:cxnLst>
                <a:rect l="txL" t="txT" r="txR" b="txB"/>
                <a:pathLst>
                  <a:path w="38" h="40">
                    <a:moveTo>
                      <a:pt x="18" y="0"/>
                    </a:moveTo>
                    <a:lnTo>
                      <a:pt x="10" y="0"/>
                    </a:lnTo>
                    <a:lnTo>
                      <a:pt x="6" y="2"/>
                    </a:lnTo>
                    <a:lnTo>
                      <a:pt x="2" y="6"/>
                    </a:lnTo>
                    <a:lnTo>
                      <a:pt x="0" y="10"/>
                    </a:lnTo>
                    <a:lnTo>
                      <a:pt x="0" y="14"/>
                    </a:lnTo>
                    <a:lnTo>
                      <a:pt x="0" y="20"/>
                    </a:lnTo>
                    <a:lnTo>
                      <a:pt x="2" y="26"/>
                    </a:lnTo>
                    <a:lnTo>
                      <a:pt x="4" y="30"/>
                    </a:lnTo>
                    <a:lnTo>
                      <a:pt x="8" y="34"/>
                    </a:lnTo>
                    <a:lnTo>
                      <a:pt x="10" y="36"/>
                    </a:lnTo>
                    <a:lnTo>
                      <a:pt x="16" y="38"/>
                    </a:lnTo>
                    <a:lnTo>
                      <a:pt x="22" y="40"/>
                    </a:lnTo>
                    <a:lnTo>
                      <a:pt x="28" y="40"/>
                    </a:lnTo>
                    <a:lnTo>
                      <a:pt x="34" y="38"/>
                    </a:lnTo>
                    <a:lnTo>
                      <a:pt x="36" y="36"/>
                    </a:lnTo>
                    <a:lnTo>
                      <a:pt x="38" y="34"/>
                    </a:lnTo>
                    <a:lnTo>
                      <a:pt x="36" y="36"/>
                    </a:lnTo>
                    <a:lnTo>
                      <a:pt x="32" y="38"/>
                    </a:lnTo>
                    <a:lnTo>
                      <a:pt x="28" y="38"/>
                    </a:lnTo>
                    <a:lnTo>
                      <a:pt x="24" y="38"/>
                    </a:lnTo>
                    <a:lnTo>
                      <a:pt x="18" y="36"/>
                    </a:lnTo>
                    <a:lnTo>
                      <a:pt x="12" y="32"/>
                    </a:lnTo>
                    <a:lnTo>
                      <a:pt x="10" y="30"/>
                    </a:lnTo>
                    <a:lnTo>
                      <a:pt x="8" y="28"/>
                    </a:lnTo>
                    <a:lnTo>
                      <a:pt x="6" y="22"/>
                    </a:lnTo>
                    <a:lnTo>
                      <a:pt x="4" y="20"/>
                    </a:lnTo>
                    <a:lnTo>
                      <a:pt x="4" y="14"/>
                    </a:lnTo>
                    <a:lnTo>
                      <a:pt x="4" y="8"/>
                    </a:lnTo>
                    <a:lnTo>
                      <a:pt x="8" y="4"/>
                    </a:lnTo>
                    <a:lnTo>
                      <a:pt x="12" y="0"/>
                    </a:lnTo>
                    <a:lnTo>
                      <a:pt x="18" y="0"/>
                    </a:lnTo>
                    <a:close/>
                  </a:path>
                </a:pathLst>
              </a:custGeom>
              <a:solidFill>
                <a:srgbClr val="919191">
                  <a:alpha val="100000"/>
                </a:srgbClr>
              </a:solidFill>
              <a:ln w="9525">
                <a:noFill/>
              </a:ln>
            </p:spPr>
            <p:txBody>
              <a:bodyPr/>
              <a:lstStyle/>
              <a:p>
                <a:endParaRPr lang="en-US"/>
              </a:p>
            </p:txBody>
          </p:sp>
          <p:sp>
            <p:nvSpPr>
              <p:cNvPr id="29164" name="Freeform 480"/>
              <p:cNvSpPr/>
              <p:nvPr/>
            </p:nvSpPr>
            <p:spPr>
              <a:xfrm>
                <a:off x="1444" y="2358"/>
                <a:ext cx="36" cy="40"/>
              </a:xfrm>
              <a:custGeom>
                <a:avLst/>
                <a:gdLst>
                  <a:gd name="txL" fmla="*/ 0 w 36"/>
                  <a:gd name="txT" fmla="*/ 0 h 40"/>
                  <a:gd name="txR" fmla="*/ 36 w 36"/>
                  <a:gd name="txB" fmla="*/ 40 h 40"/>
                </a:gdLst>
                <a:ahLst/>
                <a:cxnLst>
                  <a:cxn ang="0">
                    <a:pos x="14" y="0"/>
                  </a:cxn>
                  <a:cxn ang="0">
                    <a:pos x="8" y="0"/>
                  </a:cxn>
                  <a:cxn ang="0">
                    <a:pos x="4" y="4"/>
                  </a:cxn>
                  <a:cxn ang="0">
                    <a:pos x="0" y="8"/>
                  </a:cxn>
                  <a:cxn ang="0">
                    <a:pos x="0" y="16"/>
                  </a:cxn>
                  <a:cxn ang="0">
                    <a:pos x="0" y="22"/>
                  </a:cxn>
                  <a:cxn ang="0">
                    <a:pos x="2" y="28"/>
                  </a:cxn>
                  <a:cxn ang="0">
                    <a:pos x="8" y="32"/>
                  </a:cxn>
                  <a:cxn ang="0">
                    <a:pos x="12" y="36"/>
                  </a:cxn>
                  <a:cxn ang="0">
                    <a:pos x="22" y="40"/>
                  </a:cxn>
                  <a:cxn ang="0">
                    <a:pos x="26" y="38"/>
                  </a:cxn>
                  <a:cxn ang="0">
                    <a:pos x="30" y="38"/>
                  </a:cxn>
                  <a:cxn ang="0">
                    <a:pos x="34" y="32"/>
                  </a:cxn>
                  <a:cxn ang="0">
                    <a:pos x="34" y="28"/>
                  </a:cxn>
                  <a:cxn ang="0">
                    <a:pos x="36" y="24"/>
                  </a:cxn>
                  <a:cxn ang="0">
                    <a:pos x="36" y="20"/>
                  </a:cxn>
                  <a:cxn ang="0">
                    <a:pos x="34" y="14"/>
                  </a:cxn>
                  <a:cxn ang="0">
                    <a:pos x="32" y="8"/>
                  </a:cxn>
                  <a:cxn ang="0">
                    <a:pos x="28" y="6"/>
                  </a:cxn>
                  <a:cxn ang="0">
                    <a:pos x="24" y="2"/>
                  </a:cxn>
                  <a:cxn ang="0">
                    <a:pos x="18" y="0"/>
                  </a:cxn>
                  <a:cxn ang="0">
                    <a:pos x="14" y="0"/>
                  </a:cxn>
                </a:cxnLst>
                <a:rect l="txL" t="txT" r="txR" b="txB"/>
                <a:pathLst>
                  <a:path w="36" h="40">
                    <a:moveTo>
                      <a:pt x="14" y="0"/>
                    </a:moveTo>
                    <a:lnTo>
                      <a:pt x="8" y="0"/>
                    </a:lnTo>
                    <a:lnTo>
                      <a:pt x="4" y="4"/>
                    </a:lnTo>
                    <a:lnTo>
                      <a:pt x="0" y="8"/>
                    </a:lnTo>
                    <a:lnTo>
                      <a:pt x="0" y="16"/>
                    </a:lnTo>
                    <a:lnTo>
                      <a:pt x="0" y="22"/>
                    </a:lnTo>
                    <a:lnTo>
                      <a:pt x="2" y="28"/>
                    </a:lnTo>
                    <a:lnTo>
                      <a:pt x="8" y="32"/>
                    </a:lnTo>
                    <a:lnTo>
                      <a:pt x="12" y="36"/>
                    </a:lnTo>
                    <a:lnTo>
                      <a:pt x="22" y="40"/>
                    </a:lnTo>
                    <a:lnTo>
                      <a:pt x="26" y="38"/>
                    </a:lnTo>
                    <a:lnTo>
                      <a:pt x="30" y="38"/>
                    </a:lnTo>
                    <a:lnTo>
                      <a:pt x="34" y="32"/>
                    </a:lnTo>
                    <a:lnTo>
                      <a:pt x="34" y="28"/>
                    </a:lnTo>
                    <a:lnTo>
                      <a:pt x="36" y="24"/>
                    </a:lnTo>
                    <a:lnTo>
                      <a:pt x="36" y="20"/>
                    </a:lnTo>
                    <a:lnTo>
                      <a:pt x="34" y="14"/>
                    </a:lnTo>
                    <a:lnTo>
                      <a:pt x="32" y="8"/>
                    </a:lnTo>
                    <a:lnTo>
                      <a:pt x="28" y="6"/>
                    </a:lnTo>
                    <a:lnTo>
                      <a:pt x="24" y="2"/>
                    </a:lnTo>
                    <a:lnTo>
                      <a:pt x="18" y="0"/>
                    </a:lnTo>
                    <a:lnTo>
                      <a:pt x="14" y="0"/>
                    </a:lnTo>
                    <a:close/>
                  </a:path>
                </a:pathLst>
              </a:custGeom>
              <a:solidFill>
                <a:srgbClr val="CECECE">
                  <a:alpha val="100000"/>
                </a:srgbClr>
              </a:solidFill>
              <a:ln w="9525">
                <a:noFill/>
              </a:ln>
            </p:spPr>
            <p:txBody>
              <a:bodyPr/>
              <a:lstStyle/>
              <a:p>
                <a:endParaRPr lang="en-US"/>
              </a:p>
            </p:txBody>
          </p:sp>
          <p:sp>
            <p:nvSpPr>
              <p:cNvPr id="29165" name="Rectangle 481"/>
              <p:cNvSpPr/>
              <p:nvPr/>
            </p:nvSpPr>
            <p:spPr>
              <a:xfrm>
                <a:off x="1144" y="2541"/>
                <a:ext cx="864" cy="472"/>
              </a:xfrm>
              <a:prstGeom prst="rect">
                <a:avLst/>
              </a:prstGeom>
              <a:solidFill>
                <a:srgbClr val="B8C4EB"/>
              </a:solidFill>
              <a:ln w="9525">
                <a:noFill/>
              </a:ln>
            </p:spPr>
            <p:txBody>
              <a:bodyPr/>
              <a:lstStyle/>
              <a:p>
                <a:endParaRPr dirty="0">
                  <a:latin typeface="Arial" panose="020B0604020202020204" pitchFamily="34" charset="0"/>
                </a:endParaRPr>
              </a:p>
            </p:txBody>
          </p:sp>
          <p:sp>
            <p:nvSpPr>
              <p:cNvPr id="29166" name="Rectangle 482"/>
              <p:cNvSpPr/>
              <p:nvPr/>
            </p:nvSpPr>
            <p:spPr>
              <a:xfrm>
                <a:off x="1160" y="2557"/>
                <a:ext cx="864" cy="472"/>
              </a:xfrm>
              <a:prstGeom prst="rect">
                <a:avLst/>
              </a:prstGeom>
              <a:solidFill>
                <a:srgbClr val="525E85"/>
              </a:solidFill>
              <a:ln w="9525">
                <a:noFill/>
              </a:ln>
            </p:spPr>
            <p:txBody>
              <a:bodyPr/>
              <a:lstStyle/>
              <a:p>
                <a:endParaRPr dirty="0">
                  <a:latin typeface="Arial" panose="020B0604020202020204" pitchFamily="34" charset="0"/>
                </a:endParaRPr>
              </a:p>
            </p:txBody>
          </p:sp>
          <p:sp>
            <p:nvSpPr>
              <p:cNvPr id="29167" name="Rectangle 483"/>
              <p:cNvSpPr/>
              <p:nvPr/>
            </p:nvSpPr>
            <p:spPr>
              <a:xfrm>
                <a:off x="1152" y="2549"/>
                <a:ext cx="864" cy="472"/>
              </a:xfrm>
              <a:prstGeom prst="rect">
                <a:avLst/>
              </a:prstGeom>
              <a:solidFill>
                <a:srgbClr val="899DDD"/>
              </a:solidFill>
              <a:ln w="9525">
                <a:noFill/>
              </a:ln>
            </p:spPr>
            <p:txBody>
              <a:bodyPr/>
              <a:lstStyle/>
              <a:p>
                <a:endParaRPr dirty="0">
                  <a:latin typeface="Arial" panose="020B0604020202020204" pitchFamily="34" charset="0"/>
                </a:endParaRPr>
              </a:p>
            </p:txBody>
          </p:sp>
          <p:sp>
            <p:nvSpPr>
              <p:cNvPr id="29168" name="Freeform 484"/>
              <p:cNvSpPr/>
              <p:nvPr/>
            </p:nvSpPr>
            <p:spPr>
              <a:xfrm>
                <a:off x="1358" y="2595"/>
                <a:ext cx="552" cy="30"/>
              </a:xfrm>
              <a:custGeom>
                <a:avLst/>
                <a:gdLst>
                  <a:gd name="txL" fmla="*/ 0 w 552"/>
                  <a:gd name="txT" fmla="*/ 0 h 30"/>
                  <a:gd name="txR" fmla="*/ 552 w 552"/>
                  <a:gd name="txB" fmla="*/ 30 h 30"/>
                </a:gdLst>
                <a:ahLst/>
                <a:cxnLst>
                  <a:cxn ang="0">
                    <a:pos x="0" y="24"/>
                  </a:cxn>
                  <a:cxn ang="0">
                    <a:pos x="398" y="0"/>
                  </a:cxn>
                  <a:cxn ang="0">
                    <a:pos x="552" y="0"/>
                  </a:cxn>
                  <a:cxn ang="0">
                    <a:pos x="238" y="30"/>
                  </a:cxn>
                  <a:cxn ang="0">
                    <a:pos x="0" y="24"/>
                  </a:cxn>
                </a:cxnLst>
                <a:rect l="txL" t="txT" r="txR" b="txB"/>
                <a:pathLst>
                  <a:path w="552" h="30">
                    <a:moveTo>
                      <a:pt x="0" y="24"/>
                    </a:moveTo>
                    <a:lnTo>
                      <a:pt x="398" y="0"/>
                    </a:lnTo>
                    <a:lnTo>
                      <a:pt x="552" y="0"/>
                    </a:lnTo>
                    <a:lnTo>
                      <a:pt x="238" y="30"/>
                    </a:lnTo>
                    <a:lnTo>
                      <a:pt x="0" y="24"/>
                    </a:lnTo>
                    <a:close/>
                  </a:path>
                </a:pathLst>
              </a:custGeom>
              <a:solidFill>
                <a:srgbClr val="8CF4EA">
                  <a:alpha val="100000"/>
                </a:srgbClr>
              </a:solidFill>
              <a:ln w="9525">
                <a:noFill/>
              </a:ln>
            </p:spPr>
            <p:txBody>
              <a:bodyPr/>
              <a:lstStyle/>
              <a:p>
                <a:endParaRPr lang="en-US"/>
              </a:p>
            </p:txBody>
          </p:sp>
          <p:sp>
            <p:nvSpPr>
              <p:cNvPr id="29169" name="Freeform 485"/>
              <p:cNvSpPr/>
              <p:nvPr/>
            </p:nvSpPr>
            <p:spPr>
              <a:xfrm>
                <a:off x="1518" y="2781"/>
                <a:ext cx="188" cy="108"/>
              </a:xfrm>
              <a:custGeom>
                <a:avLst/>
                <a:gdLst>
                  <a:gd name="txL" fmla="*/ 0 w 188"/>
                  <a:gd name="txT" fmla="*/ 0 h 108"/>
                  <a:gd name="txR" fmla="*/ 188 w 188"/>
                  <a:gd name="txB" fmla="*/ 108 h 108"/>
                </a:gdLst>
                <a:ahLst/>
                <a:cxnLst>
                  <a:cxn ang="0">
                    <a:pos x="0" y="108"/>
                  </a:cxn>
                  <a:cxn ang="0">
                    <a:pos x="188" y="12"/>
                  </a:cxn>
                  <a:cxn ang="0">
                    <a:pos x="46" y="0"/>
                  </a:cxn>
                  <a:cxn ang="0">
                    <a:pos x="26" y="52"/>
                  </a:cxn>
                  <a:cxn ang="0">
                    <a:pos x="0" y="108"/>
                  </a:cxn>
                </a:cxnLst>
                <a:rect l="txL" t="txT" r="txR" b="txB"/>
                <a:pathLst>
                  <a:path w="188" h="108">
                    <a:moveTo>
                      <a:pt x="0" y="108"/>
                    </a:moveTo>
                    <a:lnTo>
                      <a:pt x="188" y="12"/>
                    </a:lnTo>
                    <a:lnTo>
                      <a:pt x="46" y="0"/>
                    </a:lnTo>
                    <a:lnTo>
                      <a:pt x="26" y="52"/>
                    </a:lnTo>
                    <a:lnTo>
                      <a:pt x="0" y="108"/>
                    </a:lnTo>
                    <a:close/>
                  </a:path>
                </a:pathLst>
              </a:custGeom>
              <a:solidFill>
                <a:srgbClr val="676767">
                  <a:alpha val="100000"/>
                </a:srgbClr>
              </a:solidFill>
              <a:ln w="9525">
                <a:noFill/>
              </a:ln>
            </p:spPr>
            <p:txBody>
              <a:bodyPr/>
              <a:lstStyle/>
              <a:p>
                <a:endParaRPr lang="en-US"/>
              </a:p>
            </p:txBody>
          </p:sp>
          <p:sp>
            <p:nvSpPr>
              <p:cNvPr id="29170" name="Freeform 486"/>
              <p:cNvSpPr/>
              <p:nvPr/>
            </p:nvSpPr>
            <p:spPr>
              <a:xfrm>
                <a:off x="1656" y="2805"/>
                <a:ext cx="36" cy="42"/>
              </a:xfrm>
              <a:custGeom>
                <a:avLst/>
                <a:gdLst>
                  <a:gd name="txL" fmla="*/ 0 w 36"/>
                  <a:gd name="txT" fmla="*/ 0 h 42"/>
                  <a:gd name="txR" fmla="*/ 36 w 36"/>
                  <a:gd name="txB" fmla="*/ 42 h 42"/>
                </a:gdLst>
                <a:ahLst/>
                <a:cxnLst>
                  <a:cxn ang="0">
                    <a:pos x="36" y="0"/>
                  </a:cxn>
                  <a:cxn ang="0">
                    <a:pos x="24" y="38"/>
                  </a:cxn>
                  <a:cxn ang="0">
                    <a:pos x="8" y="42"/>
                  </a:cxn>
                  <a:cxn ang="0">
                    <a:pos x="0" y="28"/>
                  </a:cxn>
                  <a:cxn ang="0">
                    <a:pos x="0" y="18"/>
                  </a:cxn>
                  <a:cxn ang="0">
                    <a:pos x="36" y="0"/>
                  </a:cxn>
                </a:cxnLst>
                <a:rect l="txL" t="txT" r="txR" b="txB"/>
                <a:pathLst>
                  <a:path w="36" h="42">
                    <a:moveTo>
                      <a:pt x="36" y="0"/>
                    </a:moveTo>
                    <a:lnTo>
                      <a:pt x="24" y="38"/>
                    </a:lnTo>
                    <a:lnTo>
                      <a:pt x="8" y="42"/>
                    </a:lnTo>
                    <a:lnTo>
                      <a:pt x="0" y="28"/>
                    </a:lnTo>
                    <a:lnTo>
                      <a:pt x="0" y="18"/>
                    </a:lnTo>
                    <a:lnTo>
                      <a:pt x="36" y="0"/>
                    </a:lnTo>
                    <a:close/>
                  </a:path>
                </a:pathLst>
              </a:custGeom>
              <a:solidFill>
                <a:srgbClr val="676767">
                  <a:alpha val="100000"/>
                </a:srgbClr>
              </a:solidFill>
              <a:ln w="9525">
                <a:noFill/>
              </a:ln>
            </p:spPr>
            <p:txBody>
              <a:bodyPr/>
              <a:lstStyle/>
              <a:p>
                <a:endParaRPr lang="en-US"/>
              </a:p>
            </p:txBody>
          </p:sp>
          <p:sp>
            <p:nvSpPr>
              <p:cNvPr id="29171" name="Freeform 487"/>
              <p:cNvSpPr/>
              <p:nvPr/>
            </p:nvSpPr>
            <p:spPr>
              <a:xfrm>
                <a:off x="1700" y="2793"/>
                <a:ext cx="28" cy="40"/>
              </a:xfrm>
              <a:custGeom>
                <a:avLst/>
                <a:gdLst>
                  <a:gd name="txL" fmla="*/ 0 w 28"/>
                  <a:gd name="txT" fmla="*/ 0 h 40"/>
                  <a:gd name="txR" fmla="*/ 28 w 28"/>
                  <a:gd name="txB" fmla="*/ 40 h 40"/>
                </a:gdLst>
                <a:ahLst/>
                <a:cxnLst>
                  <a:cxn ang="0">
                    <a:pos x="28" y="40"/>
                  </a:cxn>
                  <a:cxn ang="0">
                    <a:pos x="2" y="40"/>
                  </a:cxn>
                  <a:cxn ang="0">
                    <a:pos x="0" y="8"/>
                  </a:cxn>
                  <a:cxn ang="0">
                    <a:pos x="14" y="0"/>
                  </a:cxn>
                  <a:cxn ang="0">
                    <a:pos x="24" y="12"/>
                  </a:cxn>
                  <a:cxn ang="0">
                    <a:pos x="28" y="40"/>
                  </a:cxn>
                </a:cxnLst>
                <a:rect l="txL" t="txT" r="txR" b="txB"/>
                <a:pathLst>
                  <a:path w="28" h="40">
                    <a:moveTo>
                      <a:pt x="28" y="40"/>
                    </a:moveTo>
                    <a:lnTo>
                      <a:pt x="2" y="40"/>
                    </a:lnTo>
                    <a:lnTo>
                      <a:pt x="0" y="8"/>
                    </a:lnTo>
                    <a:lnTo>
                      <a:pt x="14" y="0"/>
                    </a:lnTo>
                    <a:lnTo>
                      <a:pt x="24" y="12"/>
                    </a:lnTo>
                    <a:lnTo>
                      <a:pt x="28" y="40"/>
                    </a:lnTo>
                    <a:close/>
                  </a:path>
                </a:pathLst>
              </a:custGeom>
              <a:solidFill>
                <a:srgbClr val="474747">
                  <a:alpha val="100000"/>
                </a:srgbClr>
              </a:solidFill>
              <a:ln w="9525">
                <a:noFill/>
              </a:ln>
            </p:spPr>
            <p:txBody>
              <a:bodyPr/>
              <a:lstStyle/>
              <a:p>
                <a:endParaRPr lang="en-US"/>
              </a:p>
            </p:txBody>
          </p:sp>
          <p:sp>
            <p:nvSpPr>
              <p:cNvPr id="29172" name="Freeform 488"/>
              <p:cNvSpPr/>
              <p:nvPr/>
            </p:nvSpPr>
            <p:spPr>
              <a:xfrm>
                <a:off x="1662" y="2835"/>
                <a:ext cx="30" cy="50"/>
              </a:xfrm>
              <a:custGeom>
                <a:avLst/>
                <a:gdLst>
                  <a:gd name="txL" fmla="*/ 0 w 30"/>
                  <a:gd name="txT" fmla="*/ 0 h 50"/>
                  <a:gd name="txR" fmla="*/ 30 w 30"/>
                  <a:gd name="txB" fmla="*/ 50 h 50"/>
                </a:gdLst>
                <a:ahLst/>
                <a:cxnLst>
                  <a:cxn ang="0">
                    <a:pos x="30" y="50"/>
                  </a:cxn>
                  <a:cxn ang="0">
                    <a:pos x="10" y="44"/>
                  </a:cxn>
                  <a:cxn ang="0">
                    <a:pos x="6" y="40"/>
                  </a:cxn>
                  <a:cxn ang="0">
                    <a:pos x="2" y="30"/>
                  </a:cxn>
                  <a:cxn ang="0">
                    <a:pos x="0" y="24"/>
                  </a:cxn>
                  <a:cxn ang="0">
                    <a:pos x="0" y="12"/>
                  </a:cxn>
                  <a:cxn ang="0">
                    <a:pos x="24" y="0"/>
                  </a:cxn>
                  <a:cxn ang="0">
                    <a:pos x="30" y="50"/>
                  </a:cxn>
                </a:cxnLst>
                <a:rect l="txL" t="txT" r="txR" b="txB"/>
                <a:pathLst>
                  <a:path w="30" h="50">
                    <a:moveTo>
                      <a:pt x="30" y="50"/>
                    </a:moveTo>
                    <a:lnTo>
                      <a:pt x="10" y="44"/>
                    </a:lnTo>
                    <a:lnTo>
                      <a:pt x="6" y="40"/>
                    </a:lnTo>
                    <a:lnTo>
                      <a:pt x="2" y="30"/>
                    </a:lnTo>
                    <a:lnTo>
                      <a:pt x="0" y="24"/>
                    </a:lnTo>
                    <a:lnTo>
                      <a:pt x="0" y="12"/>
                    </a:lnTo>
                    <a:lnTo>
                      <a:pt x="24" y="0"/>
                    </a:lnTo>
                    <a:lnTo>
                      <a:pt x="30" y="50"/>
                    </a:lnTo>
                    <a:close/>
                  </a:path>
                </a:pathLst>
              </a:custGeom>
              <a:solidFill>
                <a:srgbClr val="474747">
                  <a:alpha val="100000"/>
                </a:srgbClr>
              </a:solidFill>
              <a:ln w="9525">
                <a:noFill/>
              </a:ln>
            </p:spPr>
            <p:txBody>
              <a:bodyPr/>
              <a:lstStyle/>
              <a:p>
                <a:endParaRPr lang="en-US"/>
              </a:p>
            </p:txBody>
          </p:sp>
          <p:sp>
            <p:nvSpPr>
              <p:cNvPr id="29173" name="Freeform 489"/>
              <p:cNvSpPr/>
              <p:nvPr/>
            </p:nvSpPr>
            <p:spPr>
              <a:xfrm>
                <a:off x="1662" y="2835"/>
                <a:ext cx="30" cy="50"/>
              </a:xfrm>
              <a:custGeom>
                <a:avLst/>
                <a:gdLst>
                  <a:gd name="txL" fmla="*/ 0 w 30"/>
                  <a:gd name="txT" fmla="*/ 0 h 50"/>
                  <a:gd name="txR" fmla="*/ 30 w 30"/>
                  <a:gd name="txB" fmla="*/ 50 h 50"/>
                </a:gdLst>
                <a:ahLst/>
                <a:cxnLst>
                  <a:cxn ang="0">
                    <a:pos x="30" y="50"/>
                  </a:cxn>
                  <a:cxn ang="0">
                    <a:pos x="10" y="44"/>
                  </a:cxn>
                  <a:cxn ang="0">
                    <a:pos x="6" y="40"/>
                  </a:cxn>
                  <a:cxn ang="0">
                    <a:pos x="2" y="30"/>
                  </a:cxn>
                  <a:cxn ang="0">
                    <a:pos x="0" y="24"/>
                  </a:cxn>
                  <a:cxn ang="0">
                    <a:pos x="0" y="12"/>
                  </a:cxn>
                  <a:cxn ang="0">
                    <a:pos x="24" y="0"/>
                  </a:cxn>
                  <a:cxn ang="0">
                    <a:pos x="30" y="50"/>
                  </a:cxn>
                </a:cxnLst>
                <a:rect l="txL" t="txT" r="txR" b="txB"/>
                <a:pathLst>
                  <a:path w="30" h="50">
                    <a:moveTo>
                      <a:pt x="30" y="50"/>
                    </a:moveTo>
                    <a:lnTo>
                      <a:pt x="10" y="44"/>
                    </a:lnTo>
                    <a:lnTo>
                      <a:pt x="6" y="40"/>
                    </a:lnTo>
                    <a:lnTo>
                      <a:pt x="2" y="30"/>
                    </a:lnTo>
                    <a:lnTo>
                      <a:pt x="0" y="24"/>
                    </a:lnTo>
                    <a:lnTo>
                      <a:pt x="0" y="12"/>
                    </a:lnTo>
                    <a:lnTo>
                      <a:pt x="24" y="0"/>
                    </a:lnTo>
                    <a:lnTo>
                      <a:pt x="30" y="50"/>
                    </a:lnTo>
                  </a:path>
                </a:pathLst>
              </a:custGeom>
              <a:noFill/>
              <a:ln w="12700" cap="flat" cmpd="sng">
                <a:solidFill>
                  <a:srgbClr val="000000">
                    <a:alpha val="100000"/>
                  </a:srgbClr>
                </a:solidFill>
                <a:prstDash val="solid"/>
                <a:round/>
                <a:headEnd type="none" w="med" len="med"/>
                <a:tailEnd type="none" w="med" len="med"/>
              </a:ln>
            </p:spPr>
            <p:txBody>
              <a:bodyPr/>
              <a:lstStyle/>
              <a:p>
                <a:endParaRPr lang="en-US"/>
              </a:p>
            </p:txBody>
          </p:sp>
          <p:sp>
            <p:nvSpPr>
              <p:cNvPr id="29174" name="Freeform 490"/>
              <p:cNvSpPr/>
              <p:nvPr/>
            </p:nvSpPr>
            <p:spPr>
              <a:xfrm>
                <a:off x="1676" y="2799"/>
                <a:ext cx="40" cy="84"/>
              </a:xfrm>
              <a:custGeom>
                <a:avLst/>
                <a:gdLst>
                  <a:gd name="txL" fmla="*/ 0 w 40"/>
                  <a:gd name="txT" fmla="*/ 0 h 84"/>
                  <a:gd name="txR" fmla="*/ 40 w 40"/>
                  <a:gd name="txB" fmla="*/ 84 h 84"/>
                </a:gdLst>
                <a:ahLst/>
                <a:cxnLst>
                  <a:cxn ang="0">
                    <a:pos x="22" y="0"/>
                  </a:cxn>
                  <a:cxn ang="0">
                    <a:pos x="14" y="2"/>
                  </a:cxn>
                  <a:cxn ang="0">
                    <a:pos x="8" y="10"/>
                  </a:cxn>
                  <a:cxn ang="0">
                    <a:pos x="2" y="24"/>
                  </a:cxn>
                  <a:cxn ang="0">
                    <a:pos x="0" y="40"/>
                  </a:cxn>
                  <a:cxn ang="0">
                    <a:pos x="0" y="58"/>
                  </a:cxn>
                  <a:cxn ang="0">
                    <a:pos x="4" y="72"/>
                  </a:cxn>
                  <a:cxn ang="0">
                    <a:pos x="10" y="80"/>
                  </a:cxn>
                  <a:cxn ang="0">
                    <a:pos x="18" y="84"/>
                  </a:cxn>
                  <a:cxn ang="0">
                    <a:pos x="26" y="82"/>
                  </a:cxn>
                  <a:cxn ang="0">
                    <a:pos x="32" y="74"/>
                  </a:cxn>
                  <a:cxn ang="0">
                    <a:pos x="38" y="60"/>
                  </a:cxn>
                  <a:cxn ang="0">
                    <a:pos x="40" y="44"/>
                  </a:cxn>
                  <a:cxn ang="0">
                    <a:pos x="40" y="28"/>
                  </a:cxn>
                  <a:cxn ang="0">
                    <a:pos x="36" y="14"/>
                  </a:cxn>
                  <a:cxn ang="0">
                    <a:pos x="30" y="4"/>
                  </a:cxn>
                  <a:cxn ang="0">
                    <a:pos x="22" y="0"/>
                  </a:cxn>
                </a:cxnLst>
                <a:rect l="txL" t="txT" r="txR" b="txB"/>
                <a:pathLst>
                  <a:path w="40" h="84">
                    <a:moveTo>
                      <a:pt x="22" y="0"/>
                    </a:moveTo>
                    <a:lnTo>
                      <a:pt x="14" y="2"/>
                    </a:lnTo>
                    <a:lnTo>
                      <a:pt x="8" y="10"/>
                    </a:lnTo>
                    <a:lnTo>
                      <a:pt x="2" y="24"/>
                    </a:lnTo>
                    <a:lnTo>
                      <a:pt x="0" y="40"/>
                    </a:lnTo>
                    <a:lnTo>
                      <a:pt x="0" y="58"/>
                    </a:lnTo>
                    <a:lnTo>
                      <a:pt x="4" y="72"/>
                    </a:lnTo>
                    <a:lnTo>
                      <a:pt x="10" y="80"/>
                    </a:lnTo>
                    <a:lnTo>
                      <a:pt x="18" y="84"/>
                    </a:lnTo>
                    <a:lnTo>
                      <a:pt x="26" y="82"/>
                    </a:lnTo>
                    <a:lnTo>
                      <a:pt x="32" y="74"/>
                    </a:lnTo>
                    <a:lnTo>
                      <a:pt x="38" y="60"/>
                    </a:lnTo>
                    <a:lnTo>
                      <a:pt x="40" y="44"/>
                    </a:lnTo>
                    <a:lnTo>
                      <a:pt x="40" y="28"/>
                    </a:lnTo>
                    <a:lnTo>
                      <a:pt x="36" y="14"/>
                    </a:lnTo>
                    <a:lnTo>
                      <a:pt x="30" y="4"/>
                    </a:lnTo>
                    <a:lnTo>
                      <a:pt x="22" y="0"/>
                    </a:lnTo>
                    <a:close/>
                  </a:path>
                </a:pathLst>
              </a:custGeom>
              <a:solidFill>
                <a:srgbClr val="919191">
                  <a:alpha val="100000"/>
                </a:srgbClr>
              </a:solidFill>
              <a:ln w="9525">
                <a:noFill/>
              </a:ln>
            </p:spPr>
            <p:txBody>
              <a:bodyPr/>
              <a:lstStyle/>
              <a:p>
                <a:endParaRPr lang="en-US"/>
              </a:p>
            </p:txBody>
          </p:sp>
          <p:sp>
            <p:nvSpPr>
              <p:cNvPr id="29175" name="Freeform 491"/>
              <p:cNvSpPr/>
              <p:nvPr/>
            </p:nvSpPr>
            <p:spPr>
              <a:xfrm>
                <a:off x="1606" y="2861"/>
                <a:ext cx="40" cy="52"/>
              </a:xfrm>
              <a:custGeom>
                <a:avLst/>
                <a:gdLst>
                  <a:gd name="txL" fmla="*/ 0 w 40"/>
                  <a:gd name="txT" fmla="*/ 0 h 52"/>
                  <a:gd name="txR" fmla="*/ 40 w 40"/>
                  <a:gd name="txB" fmla="*/ 52 h 52"/>
                </a:gdLst>
                <a:ahLst/>
                <a:cxnLst>
                  <a:cxn ang="0">
                    <a:pos x="40" y="52"/>
                  </a:cxn>
                  <a:cxn ang="0">
                    <a:pos x="12" y="48"/>
                  </a:cxn>
                  <a:cxn ang="0">
                    <a:pos x="6" y="42"/>
                  </a:cxn>
                  <a:cxn ang="0">
                    <a:pos x="2" y="32"/>
                  </a:cxn>
                  <a:cxn ang="0">
                    <a:pos x="0" y="24"/>
                  </a:cxn>
                  <a:cxn ang="0">
                    <a:pos x="0" y="8"/>
                  </a:cxn>
                  <a:cxn ang="0">
                    <a:pos x="34" y="0"/>
                  </a:cxn>
                  <a:cxn ang="0">
                    <a:pos x="40" y="52"/>
                  </a:cxn>
                </a:cxnLst>
                <a:rect l="txL" t="txT" r="txR" b="txB"/>
                <a:pathLst>
                  <a:path w="40" h="52">
                    <a:moveTo>
                      <a:pt x="40" y="52"/>
                    </a:moveTo>
                    <a:lnTo>
                      <a:pt x="12" y="48"/>
                    </a:lnTo>
                    <a:lnTo>
                      <a:pt x="6" y="42"/>
                    </a:lnTo>
                    <a:lnTo>
                      <a:pt x="2" y="32"/>
                    </a:lnTo>
                    <a:lnTo>
                      <a:pt x="0" y="24"/>
                    </a:lnTo>
                    <a:lnTo>
                      <a:pt x="0" y="8"/>
                    </a:lnTo>
                    <a:lnTo>
                      <a:pt x="34" y="0"/>
                    </a:lnTo>
                    <a:lnTo>
                      <a:pt x="40" y="52"/>
                    </a:lnTo>
                    <a:close/>
                  </a:path>
                </a:pathLst>
              </a:custGeom>
              <a:solidFill>
                <a:srgbClr val="676767">
                  <a:alpha val="100000"/>
                </a:srgbClr>
              </a:solidFill>
              <a:ln w="9525">
                <a:noFill/>
              </a:ln>
            </p:spPr>
            <p:txBody>
              <a:bodyPr/>
              <a:lstStyle/>
              <a:p>
                <a:endParaRPr lang="en-US"/>
              </a:p>
            </p:txBody>
          </p:sp>
          <p:sp>
            <p:nvSpPr>
              <p:cNvPr id="29176" name="Freeform 492"/>
              <p:cNvSpPr/>
              <p:nvPr/>
            </p:nvSpPr>
            <p:spPr>
              <a:xfrm>
                <a:off x="1594" y="2781"/>
                <a:ext cx="124" cy="114"/>
              </a:xfrm>
              <a:custGeom>
                <a:avLst/>
                <a:gdLst>
                  <a:gd name="txL" fmla="*/ 0 w 124"/>
                  <a:gd name="txT" fmla="*/ 0 h 114"/>
                  <a:gd name="txR" fmla="*/ 124 w 124"/>
                  <a:gd name="txB" fmla="*/ 114 h 114"/>
                </a:gdLst>
                <a:ahLst/>
                <a:cxnLst>
                  <a:cxn ang="0">
                    <a:pos x="34" y="114"/>
                  </a:cxn>
                  <a:cxn ang="0">
                    <a:pos x="0" y="112"/>
                  </a:cxn>
                  <a:cxn ang="0">
                    <a:pos x="0" y="52"/>
                  </a:cxn>
                  <a:cxn ang="0">
                    <a:pos x="4" y="40"/>
                  </a:cxn>
                  <a:cxn ang="0">
                    <a:pos x="12" y="36"/>
                  </a:cxn>
                  <a:cxn ang="0">
                    <a:pos x="18" y="34"/>
                  </a:cxn>
                  <a:cxn ang="0">
                    <a:pos x="100" y="0"/>
                  </a:cxn>
                  <a:cxn ang="0">
                    <a:pos x="124" y="0"/>
                  </a:cxn>
                  <a:cxn ang="0">
                    <a:pos x="72" y="36"/>
                  </a:cxn>
                  <a:cxn ang="0">
                    <a:pos x="48" y="50"/>
                  </a:cxn>
                  <a:cxn ang="0">
                    <a:pos x="40" y="62"/>
                  </a:cxn>
                  <a:cxn ang="0">
                    <a:pos x="38" y="76"/>
                  </a:cxn>
                  <a:cxn ang="0">
                    <a:pos x="34" y="114"/>
                  </a:cxn>
                </a:cxnLst>
                <a:rect l="txL" t="txT" r="txR" b="txB"/>
                <a:pathLst>
                  <a:path w="124" h="114">
                    <a:moveTo>
                      <a:pt x="34" y="114"/>
                    </a:moveTo>
                    <a:lnTo>
                      <a:pt x="0" y="112"/>
                    </a:lnTo>
                    <a:lnTo>
                      <a:pt x="0" y="52"/>
                    </a:lnTo>
                    <a:lnTo>
                      <a:pt x="4" y="40"/>
                    </a:lnTo>
                    <a:lnTo>
                      <a:pt x="12" y="36"/>
                    </a:lnTo>
                    <a:lnTo>
                      <a:pt x="18" y="34"/>
                    </a:lnTo>
                    <a:lnTo>
                      <a:pt x="100" y="0"/>
                    </a:lnTo>
                    <a:lnTo>
                      <a:pt x="124" y="0"/>
                    </a:lnTo>
                    <a:lnTo>
                      <a:pt x="72" y="36"/>
                    </a:lnTo>
                    <a:lnTo>
                      <a:pt x="48" y="50"/>
                    </a:lnTo>
                    <a:lnTo>
                      <a:pt x="40" y="62"/>
                    </a:lnTo>
                    <a:lnTo>
                      <a:pt x="38" y="76"/>
                    </a:lnTo>
                    <a:lnTo>
                      <a:pt x="34" y="114"/>
                    </a:lnTo>
                    <a:close/>
                  </a:path>
                </a:pathLst>
              </a:custGeom>
              <a:solidFill>
                <a:srgbClr val="474747">
                  <a:alpha val="100000"/>
                </a:srgbClr>
              </a:solidFill>
              <a:ln w="9525">
                <a:noFill/>
              </a:ln>
            </p:spPr>
            <p:txBody>
              <a:bodyPr/>
              <a:lstStyle/>
              <a:p>
                <a:endParaRPr lang="en-US"/>
              </a:p>
            </p:txBody>
          </p:sp>
          <p:sp>
            <p:nvSpPr>
              <p:cNvPr id="29177" name="Freeform 493"/>
              <p:cNvSpPr/>
              <p:nvPr/>
            </p:nvSpPr>
            <p:spPr>
              <a:xfrm>
                <a:off x="1626" y="2823"/>
                <a:ext cx="48" cy="88"/>
              </a:xfrm>
              <a:custGeom>
                <a:avLst/>
                <a:gdLst>
                  <a:gd name="txL" fmla="*/ 0 w 48"/>
                  <a:gd name="txT" fmla="*/ 0 h 88"/>
                  <a:gd name="txR" fmla="*/ 48 w 48"/>
                  <a:gd name="txB" fmla="*/ 88 h 88"/>
                </a:gdLst>
                <a:ahLst/>
                <a:cxnLst>
                  <a:cxn ang="0">
                    <a:pos x="28" y="0"/>
                  </a:cxn>
                  <a:cxn ang="0">
                    <a:pos x="22" y="0"/>
                  </a:cxn>
                  <a:cxn ang="0">
                    <a:pos x="18" y="2"/>
                  </a:cxn>
                  <a:cxn ang="0">
                    <a:pos x="10" y="12"/>
                  </a:cxn>
                  <a:cxn ang="0">
                    <a:pos x="4" y="26"/>
                  </a:cxn>
                  <a:cxn ang="0">
                    <a:pos x="0" y="42"/>
                  </a:cxn>
                  <a:cxn ang="0">
                    <a:pos x="0" y="60"/>
                  </a:cxn>
                  <a:cxn ang="0">
                    <a:pos x="6" y="74"/>
                  </a:cxn>
                  <a:cxn ang="0">
                    <a:pos x="12" y="84"/>
                  </a:cxn>
                  <a:cxn ang="0">
                    <a:pos x="22" y="88"/>
                  </a:cxn>
                  <a:cxn ang="0">
                    <a:pos x="26" y="88"/>
                  </a:cxn>
                  <a:cxn ang="0">
                    <a:pos x="32" y="86"/>
                  </a:cxn>
                  <a:cxn ang="0">
                    <a:pos x="40" y="76"/>
                  </a:cxn>
                  <a:cxn ang="0">
                    <a:pos x="46" y="64"/>
                  </a:cxn>
                  <a:cxn ang="0">
                    <a:pos x="48" y="46"/>
                  </a:cxn>
                  <a:cxn ang="0">
                    <a:pos x="48" y="28"/>
                  </a:cxn>
                  <a:cxn ang="0">
                    <a:pos x="44" y="14"/>
                  </a:cxn>
                  <a:cxn ang="0">
                    <a:pos x="38" y="4"/>
                  </a:cxn>
                  <a:cxn ang="0">
                    <a:pos x="28" y="0"/>
                  </a:cxn>
                </a:cxnLst>
                <a:rect l="txL" t="txT" r="txR" b="txB"/>
                <a:pathLst>
                  <a:path w="48" h="88">
                    <a:moveTo>
                      <a:pt x="28" y="0"/>
                    </a:moveTo>
                    <a:lnTo>
                      <a:pt x="22" y="0"/>
                    </a:lnTo>
                    <a:lnTo>
                      <a:pt x="18" y="2"/>
                    </a:lnTo>
                    <a:lnTo>
                      <a:pt x="10" y="12"/>
                    </a:lnTo>
                    <a:lnTo>
                      <a:pt x="4" y="26"/>
                    </a:lnTo>
                    <a:lnTo>
                      <a:pt x="0" y="42"/>
                    </a:lnTo>
                    <a:lnTo>
                      <a:pt x="0" y="60"/>
                    </a:lnTo>
                    <a:lnTo>
                      <a:pt x="6" y="74"/>
                    </a:lnTo>
                    <a:lnTo>
                      <a:pt x="12" y="84"/>
                    </a:lnTo>
                    <a:lnTo>
                      <a:pt x="22" y="88"/>
                    </a:lnTo>
                    <a:lnTo>
                      <a:pt x="26" y="88"/>
                    </a:lnTo>
                    <a:lnTo>
                      <a:pt x="32" y="86"/>
                    </a:lnTo>
                    <a:lnTo>
                      <a:pt x="40" y="76"/>
                    </a:lnTo>
                    <a:lnTo>
                      <a:pt x="46" y="64"/>
                    </a:lnTo>
                    <a:lnTo>
                      <a:pt x="48" y="46"/>
                    </a:lnTo>
                    <a:lnTo>
                      <a:pt x="48" y="28"/>
                    </a:lnTo>
                    <a:lnTo>
                      <a:pt x="44" y="14"/>
                    </a:lnTo>
                    <a:lnTo>
                      <a:pt x="38" y="4"/>
                    </a:lnTo>
                    <a:lnTo>
                      <a:pt x="28" y="0"/>
                    </a:lnTo>
                    <a:close/>
                  </a:path>
                </a:pathLst>
              </a:custGeom>
              <a:solidFill>
                <a:srgbClr val="919191">
                  <a:alpha val="100000"/>
                </a:srgbClr>
              </a:solidFill>
              <a:ln w="9525">
                <a:noFill/>
              </a:ln>
            </p:spPr>
            <p:txBody>
              <a:bodyPr/>
              <a:lstStyle/>
              <a:p>
                <a:endParaRPr lang="en-US"/>
              </a:p>
            </p:txBody>
          </p:sp>
          <p:sp>
            <p:nvSpPr>
              <p:cNvPr id="29178" name="Oval 494"/>
              <p:cNvSpPr/>
              <p:nvPr/>
            </p:nvSpPr>
            <p:spPr>
              <a:xfrm>
                <a:off x="1642" y="2843"/>
                <a:ext cx="22" cy="54"/>
              </a:xfrm>
              <a:prstGeom prst="ellipse">
                <a:avLst/>
              </a:prstGeom>
              <a:solidFill>
                <a:srgbClr val="DADADA"/>
              </a:solidFill>
              <a:ln w="9525">
                <a:noFill/>
              </a:ln>
            </p:spPr>
            <p:txBody>
              <a:bodyPr/>
              <a:lstStyle/>
              <a:p>
                <a:endParaRPr dirty="0">
                  <a:latin typeface="Arial" panose="020B0604020202020204" pitchFamily="34" charset="0"/>
                </a:endParaRPr>
              </a:p>
            </p:txBody>
          </p:sp>
          <p:sp>
            <p:nvSpPr>
              <p:cNvPr id="29179" name="Freeform 495"/>
              <p:cNvSpPr/>
              <p:nvPr/>
            </p:nvSpPr>
            <p:spPr>
              <a:xfrm>
                <a:off x="1626" y="2783"/>
                <a:ext cx="102" cy="112"/>
              </a:xfrm>
              <a:custGeom>
                <a:avLst/>
                <a:gdLst>
                  <a:gd name="txL" fmla="*/ 0 w 102"/>
                  <a:gd name="txT" fmla="*/ 0 h 112"/>
                  <a:gd name="txR" fmla="*/ 102 w 102"/>
                  <a:gd name="txB" fmla="*/ 112 h 112"/>
                </a:gdLst>
                <a:ahLst/>
                <a:cxnLst>
                  <a:cxn ang="0">
                    <a:pos x="102" y="48"/>
                  </a:cxn>
                  <a:cxn ang="0">
                    <a:pos x="96" y="52"/>
                  </a:cxn>
                  <a:cxn ang="0">
                    <a:pos x="96" y="24"/>
                  </a:cxn>
                  <a:cxn ang="0">
                    <a:pos x="96" y="20"/>
                  </a:cxn>
                  <a:cxn ang="0">
                    <a:pos x="92" y="20"/>
                  </a:cxn>
                  <a:cxn ang="0">
                    <a:pos x="88" y="16"/>
                  </a:cxn>
                  <a:cxn ang="0">
                    <a:pos x="86" y="16"/>
                  </a:cxn>
                  <a:cxn ang="0">
                    <a:pos x="12" y="56"/>
                  </a:cxn>
                  <a:cxn ang="0">
                    <a:pos x="8" y="62"/>
                  </a:cxn>
                  <a:cxn ang="0">
                    <a:pos x="8" y="70"/>
                  </a:cxn>
                  <a:cxn ang="0">
                    <a:pos x="8" y="106"/>
                  </a:cxn>
                  <a:cxn ang="0">
                    <a:pos x="0" y="112"/>
                  </a:cxn>
                  <a:cxn ang="0">
                    <a:pos x="0" y="60"/>
                  </a:cxn>
                  <a:cxn ang="0">
                    <a:pos x="2" y="48"/>
                  </a:cxn>
                  <a:cxn ang="0">
                    <a:pos x="8" y="42"/>
                  </a:cxn>
                  <a:cxn ang="0">
                    <a:pos x="16" y="36"/>
                  </a:cxn>
                  <a:cxn ang="0">
                    <a:pos x="20" y="32"/>
                  </a:cxn>
                  <a:cxn ang="0">
                    <a:pos x="90" y="0"/>
                  </a:cxn>
                  <a:cxn ang="0">
                    <a:pos x="96" y="0"/>
                  </a:cxn>
                  <a:cxn ang="0">
                    <a:pos x="100" y="4"/>
                  </a:cxn>
                  <a:cxn ang="0">
                    <a:pos x="102" y="10"/>
                  </a:cxn>
                  <a:cxn ang="0">
                    <a:pos x="102" y="48"/>
                  </a:cxn>
                </a:cxnLst>
                <a:rect l="txL" t="txT" r="txR" b="txB"/>
                <a:pathLst>
                  <a:path w="102" h="112">
                    <a:moveTo>
                      <a:pt x="102" y="48"/>
                    </a:moveTo>
                    <a:lnTo>
                      <a:pt x="96" y="52"/>
                    </a:lnTo>
                    <a:lnTo>
                      <a:pt x="96" y="24"/>
                    </a:lnTo>
                    <a:lnTo>
                      <a:pt x="96" y="20"/>
                    </a:lnTo>
                    <a:lnTo>
                      <a:pt x="92" y="20"/>
                    </a:lnTo>
                    <a:lnTo>
                      <a:pt x="88" y="16"/>
                    </a:lnTo>
                    <a:lnTo>
                      <a:pt x="86" y="16"/>
                    </a:lnTo>
                    <a:lnTo>
                      <a:pt x="12" y="56"/>
                    </a:lnTo>
                    <a:lnTo>
                      <a:pt x="8" y="62"/>
                    </a:lnTo>
                    <a:lnTo>
                      <a:pt x="8" y="70"/>
                    </a:lnTo>
                    <a:lnTo>
                      <a:pt x="8" y="106"/>
                    </a:lnTo>
                    <a:lnTo>
                      <a:pt x="0" y="112"/>
                    </a:lnTo>
                    <a:lnTo>
                      <a:pt x="0" y="60"/>
                    </a:lnTo>
                    <a:lnTo>
                      <a:pt x="2" y="48"/>
                    </a:lnTo>
                    <a:lnTo>
                      <a:pt x="8" y="42"/>
                    </a:lnTo>
                    <a:lnTo>
                      <a:pt x="16" y="36"/>
                    </a:lnTo>
                    <a:lnTo>
                      <a:pt x="20" y="32"/>
                    </a:lnTo>
                    <a:lnTo>
                      <a:pt x="90" y="0"/>
                    </a:lnTo>
                    <a:lnTo>
                      <a:pt x="96" y="0"/>
                    </a:lnTo>
                    <a:lnTo>
                      <a:pt x="100" y="4"/>
                    </a:lnTo>
                    <a:lnTo>
                      <a:pt x="102" y="10"/>
                    </a:lnTo>
                    <a:lnTo>
                      <a:pt x="102" y="48"/>
                    </a:lnTo>
                    <a:close/>
                  </a:path>
                </a:pathLst>
              </a:custGeom>
              <a:solidFill>
                <a:srgbClr val="DADADA">
                  <a:alpha val="100000"/>
                </a:srgbClr>
              </a:solidFill>
              <a:ln w="9525">
                <a:noFill/>
              </a:ln>
            </p:spPr>
            <p:txBody>
              <a:bodyPr/>
              <a:lstStyle/>
              <a:p>
                <a:endParaRPr lang="en-US"/>
              </a:p>
            </p:txBody>
          </p:sp>
          <p:sp>
            <p:nvSpPr>
              <p:cNvPr id="29180" name="Oval 496"/>
              <p:cNvSpPr/>
              <p:nvPr/>
            </p:nvSpPr>
            <p:spPr>
              <a:xfrm>
                <a:off x="1686" y="2821"/>
                <a:ext cx="22" cy="46"/>
              </a:xfrm>
              <a:prstGeom prst="ellipse">
                <a:avLst/>
              </a:prstGeom>
              <a:solidFill>
                <a:srgbClr val="DADADA"/>
              </a:solidFill>
              <a:ln w="9525">
                <a:noFill/>
              </a:ln>
            </p:spPr>
            <p:txBody>
              <a:bodyPr/>
              <a:lstStyle/>
              <a:p>
                <a:endParaRPr dirty="0">
                  <a:latin typeface="Arial" panose="020B0604020202020204" pitchFamily="34" charset="0"/>
                </a:endParaRPr>
              </a:p>
            </p:txBody>
          </p:sp>
          <p:sp>
            <p:nvSpPr>
              <p:cNvPr id="29181" name="Freeform 497"/>
              <p:cNvSpPr/>
              <p:nvPr/>
            </p:nvSpPr>
            <p:spPr>
              <a:xfrm>
                <a:off x="1494" y="2901"/>
                <a:ext cx="50" cy="74"/>
              </a:xfrm>
              <a:custGeom>
                <a:avLst/>
                <a:gdLst>
                  <a:gd name="txL" fmla="*/ 0 w 50"/>
                  <a:gd name="txT" fmla="*/ 0 h 74"/>
                  <a:gd name="txR" fmla="*/ 50 w 50"/>
                  <a:gd name="txB" fmla="*/ 74 h 74"/>
                </a:gdLst>
                <a:ahLst/>
                <a:cxnLst>
                  <a:cxn ang="0">
                    <a:pos x="50" y="74"/>
                  </a:cxn>
                  <a:cxn ang="0">
                    <a:pos x="14" y="68"/>
                  </a:cxn>
                  <a:cxn ang="0">
                    <a:pos x="6" y="62"/>
                  </a:cxn>
                  <a:cxn ang="0">
                    <a:pos x="2" y="50"/>
                  </a:cxn>
                  <a:cxn ang="0">
                    <a:pos x="0" y="40"/>
                  </a:cxn>
                  <a:cxn ang="0">
                    <a:pos x="0" y="8"/>
                  </a:cxn>
                  <a:cxn ang="0">
                    <a:pos x="44" y="0"/>
                  </a:cxn>
                  <a:cxn ang="0">
                    <a:pos x="50" y="74"/>
                  </a:cxn>
                </a:cxnLst>
                <a:rect l="txL" t="txT" r="txR" b="txB"/>
                <a:pathLst>
                  <a:path w="50" h="74">
                    <a:moveTo>
                      <a:pt x="50" y="74"/>
                    </a:moveTo>
                    <a:lnTo>
                      <a:pt x="14" y="68"/>
                    </a:lnTo>
                    <a:lnTo>
                      <a:pt x="6" y="62"/>
                    </a:lnTo>
                    <a:lnTo>
                      <a:pt x="2" y="50"/>
                    </a:lnTo>
                    <a:lnTo>
                      <a:pt x="0" y="40"/>
                    </a:lnTo>
                    <a:lnTo>
                      <a:pt x="0" y="8"/>
                    </a:lnTo>
                    <a:lnTo>
                      <a:pt x="44" y="0"/>
                    </a:lnTo>
                    <a:lnTo>
                      <a:pt x="50" y="74"/>
                    </a:lnTo>
                    <a:close/>
                  </a:path>
                </a:pathLst>
              </a:custGeom>
              <a:solidFill>
                <a:srgbClr val="676767">
                  <a:alpha val="100000"/>
                </a:srgbClr>
              </a:solidFill>
              <a:ln w="9525">
                <a:noFill/>
              </a:ln>
            </p:spPr>
            <p:txBody>
              <a:bodyPr/>
              <a:lstStyle/>
              <a:p>
                <a:endParaRPr lang="en-US"/>
              </a:p>
            </p:txBody>
          </p:sp>
          <p:sp>
            <p:nvSpPr>
              <p:cNvPr id="29182" name="Freeform 498"/>
              <p:cNvSpPr/>
              <p:nvPr/>
            </p:nvSpPr>
            <p:spPr>
              <a:xfrm>
                <a:off x="1518" y="2861"/>
                <a:ext cx="60" cy="112"/>
              </a:xfrm>
              <a:custGeom>
                <a:avLst/>
                <a:gdLst>
                  <a:gd name="txL" fmla="*/ 0 w 60"/>
                  <a:gd name="txT" fmla="*/ 0 h 112"/>
                  <a:gd name="txR" fmla="*/ 60 w 60"/>
                  <a:gd name="txB" fmla="*/ 112 h 112"/>
                </a:gdLst>
                <a:ahLst/>
                <a:cxnLst>
                  <a:cxn ang="0">
                    <a:pos x="34" y="0"/>
                  </a:cxn>
                  <a:cxn ang="0">
                    <a:pos x="28" y="0"/>
                  </a:cxn>
                  <a:cxn ang="0">
                    <a:pos x="22" y="4"/>
                  </a:cxn>
                  <a:cxn ang="0">
                    <a:pos x="16" y="8"/>
                  </a:cxn>
                  <a:cxn ang="0">
                    <a:pos x="12" y="14"/>
                  </a:cxn>
                  <a:cxn ang="0">
                    <a:pos x="4" y="32"/>
                  </a:cxn>
                  <a:cxn ang="0">
                    <a:pos x="0" y="54"/>
                  </a:cxn>
                  <a:cxn ang="0">
                    <a:pos x="2" y="76"/>
                  </a:cxn>
                  <a:cxn ang="0">
                    <a:pos x="6" y="96"/>
                  </a:cxn>
                  <a:cxn ang="0">
                    <a:pos x="14" y="108"/>
                  </a:cxn>
                  <a:cxn ang="0">
                    <a:pos x="20" y="110"/>
                  </a:cxn>
                  <a:cxn ang="0">
                    <a:pos x="26" y="112"/>
                  </a:cxn>
                  <a:cxn ang="0">
                    <a:pos x="32" y="112"/>
                  </a:cxn>
                  <a:cxn ang="0">
                    <a:pos x="38" y="108"/>
                  </a:cxn>
                  <a:cxn ang="0">
                    <a:pos x="44" y="104"/>
                  </a:cxn>
                  <a:cxn ang="0">
                    <a:pos x="48" y="98"/>
                  </a:cxn>
                  <a:cxn ang="0">
                    <a:pos x="56" y="80"/>
                  </a:cxn>
                  <a:cxn ang="0">
                    <a:pos x="60" y="58"/>
                  </a:cxn>
                  <a:cxn ang="0">
                    <a:pos x="60" y="36"/>
                  </a:cxn>
                  <a:cxn ang="0">
                    <a:pos x="54" y="18"/>
                  </a:cxn>
                  <a:cxn ang="0">
                    <a:pos x="46" y="4"/>
                  </a:cxn>
                  <a:cxn ang="0">
                    <a:pos x="40" y="2"/>
                  </a:cxn>
                  <a:cxn ang="0">
                    <a:pos x="34" y="0"/>
                  </a:cxn>
                </a:cxnLst>
                <a:rect l="txL" t="txT" r="txR" b="txB"/>
                <a:pathLst>
                  <a:path w="60" h="112">
                    <a:moveTo>
                      <a:pt x="34" y="0"/>
                    </a:moveTo>
                    <a:lnTo>
                      <a:pt x="28" y="0"/>
                    </a:lnTo>
                    <a:lnTo>
                      <a:pt x="22" y="4"/>
                    </a:lnTo>
                    <a:lnTo>
                      <a:pt x="16" y="8"/>
                    </a:lnTo>
                    <a:lnTo>
                      <a:pt x="12" y="14"/>
                    </a:lnTo>
                    <a:lnTo>
                      <a:pt x="4" y="32"/>
                    </a:lnTo>
                    <a:lnTo>
                      <a:pt x="0" y="54"/>
                    </a:lnTo>
                    <a:lnTo>
                      <a:pt x="2" y="76"/>
                    </a:lnTo>
                    <a:lnTo>
                      <a:pt x="6" y="96"/>
                    </a:lnTo>
                    <a:lnTo>
                      <a:pt x="14" y="108"/>
                    </a:lnTo>
                    <a:lnTo>
                      <a:pt x="20" y="110"/>
                    </a:lnTo>
                    <a:lnTo>
                      <a:pt x="26" y="112"/>
                    </a:lnTo>
                    <a:lnTo>
                      <a:pt x="32" y="112"/>
                    </a:lnTo>
                    <a:lnTo>
                      <a:pt x="38" y="108"/>
                    </a:lnTo>
                    <a:lnTo>
                      <a:pt x="44" y="104"/>
                    </a:lnTo>
                    <a:lnTo>
                      <a:pt x="48" y="98"/>
                    </a:lnTo>
                    <a:lnTo>
                      <a:pt x="56" y="80"/>
                    </a:lnTo>
                    <a:lnTo>
                      <a:pt x="60" y="58"/>
                    </a:lnTo>
                    <a:lnTo>
                      <a:pt x="60" y="36"/>
                    </a:lnTo>
                    <a:lnTo>
                      <a:pt x="54" y="18"/>
                    </a:lnTo>
                    <a:lnTo>
                      <a:pt x="46" y="4"/>
                    </a:lnTo>
                    <a:lnTo>
                      <a:pt x="40" y="2"/>
                    </a:lnTo>
                    <a:lnTo>
                      <a:pt x="34" y="0"/>
                    </a:lnTo>
                    <a:close/>
                  </a:path>
                </a:pathLst>
              </a:custGeom>
              <a:solidFill>
                <a:srgbClr val="919191">
                  <a:alpha val="100000"/>
                </a:srgbClr>
              </a:solidFill>
              <a:ln w="9525">
                <a:noFill/>
              </a:ln>
            </p:spPr>
            <p:txBody>
              <a:bodyPr/>
              <a:lstStyle/>
              <a:p>
                <a:endParaRPr lang="en-US"/>
              </a:p>
            </p:txBody>
          </p:sp>
          <p:sp>
            <p:nvSpPr>
              <p:cNvPr id="29183" name="Oval 499"/>
              <p:cNvSpPr/>
              <p:nvPr/>
            </p:nvSpPr>
            <p:spPr>
              <a:xfrm>
                <a:off x="1538" y="2885"/>
                <a:ext cx="28" cy="68"/>
              </a:xfrm>
              <a:prstGeom prst="ellipse">
                <a:avLst/>
              </a:prstGeom>
              <a:solidFill>
                <a:srgbClr val="DADADA"/>
              </a:solidFill>
              <a:ln w="9525">
                <a:noFill/>
              </a:ln>
            </p:spPr>
            <p:txBody>
              <a:bodyPr/>
              <a:lstStyle/>
              <a:p>
                <a:endParaRPr dirty="0">
                  <a:latin typeface="Arial" panose="020B0604020202020204" pitchFamily="34" charset="0"/>
                </a:endParaRPr>
              </a:p>
            </p:txBody>
          </p:sp>
          <p:sp>
            <p:nvSpPr>
              <p:cNvPr id="29184" name="Freeform 500"/>
              <p:cNvSpPr/>
              <p:nvPr/>
            </p:nvSpPr>
            <p:spPr>
              <a:xfrm>
                <a:off x="1846" y="2717"/>
                <a:ext cx="24" cy="24"/>
              </a:xfrm>
              <a:custGeom>
                <a:avLst/>
                <a:gdLst>
                  <a:gd name="txL" fmla="*/ 0 w 24"/>
                  <a:gd name="txT" fmla="*/ 0 h 24"/>
                  <a:gd name="txR" fmla="*/ 24 w 24"/>
                  <a:gd name="txB" fmla="*/ 24 h 24"/>
                </a:gdLst>
                <a:ahLst/>
                <a:cxnLst>
                  <a:cxn ang="0">
                    <a:pos x="24" y="0"/>
                  </a:cxn>
                  <a:cxn ang="0">
                    <a:pos x="16" y="22"/>
                  </a:cxn>
                  <a:cxn ang="0">
                    <a:pos x="6" y="24"/>
                  </a:cxn>
                  <a:cxn ang="0">
                    <a:pos x="0" y="16"/>
                  </a:cxn>
                  <a:cxn ang="0">
                    <a:pos x="0" y="8"/>
                  </a:cxn>
                  <a:cxn ang="0">
                    <a:pos x="24" y="0"/>
                  </a:cxn>
                </a:cxnLst>
                <a:rect l="txL" t="txT" r="txR" b="txB"/>
                <a:pathLst>
                  <a:path w="24" h="24">
                    <a:moveTo>
                      <a:pt x="24" y="0"/>
                    </a:moveTo>
                    <a:lnTo>
                      <a:pt x="16" y="22"/>
                    </a:lnTo>
                    <a:lnTo>
                      <a:pt x="6" y="24"/>
                    </a:lnTo>
                    <a:lnTo>
                      <a:pt x="0" y="16"/>
                    </a:lnTo>
                    <a:lnTo>
                      <a:pt x="0" y="8"/>
                    </a:lnTo>
                    <a:lnTo>
                      <a:pt x="24" y="0"/>
                    </a:lnTo>
                    <a:close/>
                  </a:path>
                </a:pathLst>
              </a:custGeom>
              <a:solidFill>
                <a:srgbClr val="676767">
                  <a:alpha val="100000"/>
                </a:srgbClr>
              </a:solidFill>
              <a:ln w="9525">
                <a:noFill/>
              </a:ln>
            </p:spPr>
            <p:txBody>
              <a:bodyPr/>
              <a:lstStyle/>
              <a:p>
                <a:endParaRPr lang="en-US"/>
              </a:p>
            </p:txBody>
          </p:sp>
          <p:sp>
            <p:nvSpPr>
              <p:cNvPr id="29185" name="Freeform 501"/>
              <p:cNvSpPr/>
              <p:nvPr/>
            </p:nvSpPr>
            <p:spPr>
              <a:xfrm>
                <a:off x="1878" y="2707"/>
                <a:ext cx="18" cy="24"/>
              </a:xfrm>
              <a:custGeom>
                <a:avLst/>
                <a:gdLst>
                  <a:gd name="txL" fmla="*/ 0 w 18"/>
                  <a:gd name="txT" fmla="*/ 0 h 24"/>
                  <a:gd name="txR" fmla="*/ 18 w 18"/>
                  <a:gd name="txB" fmla="*/ 24 h 24"/>
                </a:gdLst>
                <a:ahLst/>
                <a:cxnLst>
                  <a:cxn ang="0">
                    <a:pos x="18" y="24"/>
                  </a:cxn>
                  <a:cxn ang="0">
                    <a:pos x="2" y="24"/>
                  </a:cxn>
                  <a:cxn ang="0">
                    <a:pos x="0" y="4"/>
                  </a:cxn>
                  <a:cxn ang="0">
                    <a:pos x="10" y="0"/>
                  </a:cxn>
                  <a:cxn ang="0">
                    <a:pos x="16" y="8"/>
                  </a:cxn>
                  <a:cxn ang="0">
                    <a:pos x="18" y="24"/>
                  </a:cxn>
                </a:cxnLst>
                <a:rect l="txL" t="txT" r="txR" b="txB"/>
                <a:pathLst>
                  <a:path w="18" h="24">
                    <a:moveTo>
                      <a:pt x="18" y="24"/>
                    </a:moveTo>
                    <a:lnTo>
                      <a:pt x="2" y="24"/>
                    </a:lnTo>
                    <a:lnTo>
                      <a:pt x="0" y="4"/>
                    </a:lnTo>
                    <a:lnTo>
                      <a:pt x="10" y="0"/>
                    </a:lnTo>
                    <a:lnTo>
                      <a:pt x="16" y="8"/>
                    </a:lnTo>
                    <a:lnTo>
                      <a:pt x="18" y="24"/>
                    </a:lnTo>
                    <a:close/>
                  </a:path>
                </a:pathLst>
              </a:custGeom>
              <a:solidFill>
                <a:srgbClr val="474747">
                  <a:alpha val="100000"/>
                </a:srgbClr>
              </a:solidFill>
              <a:ln w="9525">
                <a:noFill/>
              </a:ln>
            </p:spPr>
            <p:txBody>
              <a:bodyPr/>
              <a:lstStyle/>
              <a:p>
                <a:endParaRPr lang="en-US"/>
              </a:p>
            </p:txBody>
          </p:sp>
          <p:sp>
            <p:nvSpPr>
              <p:cNvPr id="29186" name="Freeform 502"/>
              <p:cNvSpPr/>
              <p:nvPr/>
            </p:nvSpPr>
            <p:spPr>
              <a:xfrm>
                <a:off x="1852" y="2735"/>
                <a:ext cx="18" cy="28"/>
              </a:xfrm>
              <a:custGeom>
                <a:avLst/>
                <a:gdLst>
                  <a:gd name="txL" fmla="*/ 0 w 18"/>
                  <a:gd name="txT" fmla="*/ 0 h 28"/>
                  <a:gd name="txR" fmla="*/ 18 w 18"/>
                  <a:gd name="txB" fmla="*/ 28 h 28"/>
                </a:gdLst>
                <a:ahLst/>
                <a:cxnLst>
                  <a:cxn ang="0">
                    <a:pos x="18" y="28"/>
                  </a:cxn>
                  <a:cxn ang="0">
                    <a:pos x="6" y="26"/>
                  </a:cxn>
                  <a:cxn ang="0">
                    <a:pos x="2" y="22"/>
                  </a:cxn>
                  <a:cxn ang="0">
                    <a:pos x="0" y="18"/>
                  </a:cxn>
                  <a:cxn ang="0">
                    <a:pos x="0" y="14"/>
                  </a:cxn>
                  <a:cxn ang="0">
                    <a:pos x="0" y="6"/>
                  </a:cxn>
                  <a:cxn ang="0">
                    <a:pos x="16" y="0"/>
                  </a:cxn>
                  <a:cxn ang="0">
                    <a:pos x="18" y="28"/>
                  </a:cxn>
                </a:cxnLst>
                <a:rect l="txL" t="txT" r="txR" b="txB"/>
                <a:pathLst>
                  <a:path w="18" h="28">
                    <a:moveTo>
                      <a:pt x="18" y="28"/>
                    </a:moveTo>
                    <a:lnTo>
                      <a:pt x="6" y="26"/>
                    </a:lnTo>
                    <a:lnTo>
                      <a:pt x="2" y="22"/>
                    </a:lnTo>
                    <a:lnTo>
                      <a:pt x="0" y="18"/>
                    </a:lnTo>
                    <a:lnTo>
                      <a:pt x="0" y="14"/>
                    </a:lnTo>
                    <a:lnTo>
                      <a:pt x="0" y="6"/>
                    </a:lnTo>
                    <a:lnTo>
                      <a:pt x="16" y="0"/>
                    </a:lnTo>
                    <a:lnTo>
                      <a:pt x="18" y="28"/>
                    </a:lnTo>
                    <a:close/>
                  </a:path>
                </a:pathLst>
              </a:custGeom>
              <a:solidFill>
                <a:srgbClr val="676767">
                  <a:alpha val="100000"/>
                </a:srgbClr>
              </a:solidFill>
              <a:ln w="9525">
                <a:noFill/>
              </a:ln>
            </p:spPr>
            <p:txBody>
              <a:bodyPr/>
              <a:lstStyle/>
              <a:p>
                <a:endParaRPr lang="en-US"/>
              </a:p>
            </p:txBody>
          </p:sp>
          <p:sp>
            <p:nvSpPr>
              <p:cNvPr id="29187" name="Freeform 503"/>
              <p:cNvSpPr/>
              <p:nvPr/>
            </p:nvSpPr>
            <p:spPr>
              <a:xfrm>
                <a:off x="1862" y="2715"/>
                <a:ext cx="26" cy="48"/>
              </a:xfrm>
              <a:custGeom>
                <a:avLst/>
                <a:gdLst>
                  <a:gd name="txL" fmla="*/ 0 w 26"/>
                  <a:gd name="txT" fmla="*/ 0 h 48"/>
                  <a:gd name="txR" fmla="*/ 26 w 26"/>
                  <a:gd name="txB" fmla="*/ 48 h 48"/>
                </a:gdLst>
                <a:ahLst/>
                <a:cxnLst>
                  <a:cxn ang="0">
                    <a:pos x="16" y="0"/>
                  </a:cxn>
                  <a:cxn ang="0">
                    <a:pos x="10" y="0"/>
                  </a:cxn>
                  <a:cxn ang="0">
                    <a:pos x="6" y="6"/>
                  </a:cxn>
                  <a:cxn ang="0">
                    <a:pos x="2" y="14"/>
                  </a:cxn>
                  <a:cxn ang="0">
                    <a:pos x="0" y="22"/>
                  </a:cxn>
                  <a:cxn ang="0">
                    <a:pos x="0" y="32"/>
                  </a:cxn>
                  <a:cxn ang="0">
                    <a:pos x="4" y="40"/>
                  </a:cxn>
                  <a:cxn ang="0">
                    <a:pos x="6" y="46"/>
                  </a:cxn>
                  <a:cxn ang="0">
                    <a:pos x="12" y="48"/>
                  </a:cxn>
                  <a:cxn ang="0">
                    <a:pos x="18" y="46"/>
                  </a:cxn>
                  <a:cxn ang="0">
                    <a:pos x="22" y="42"/>
                  </a:cxn>
                  <a:cxn ang="0">
                    <a:pos x="26" y="34"/>
                  </a:cxn>
                  <a:cxn ang="0">
                    <a:pos x="26" y="24"/>
                  </a:cxn>
                  <a:cxn ang="0">
                    <a:pos x="26" y="14"/>
                  </a:cxn>
                  <a:cxn ang="0">
                    <a:pos x="24" y="6"/>
                  </a:cxn>
                  <a:cxn ang="0">
                    <a:pos x="20" y="2"/>
                  </a:cxn>
                  <a:cxn ang="0">
                    <a:pos x="16" y="0"/>
                  </a:cxn>
                </a:cxnLst>
                <a:rect l="txL" t="txT" r="txR" b="txB"/>
                <a:pathLst>
                  <a:path w="26" h="48">
                    <a:moveTo>
                      <a:pt x="16" y="0"/>
                    </a:moveTo>
                    <a:lnTo>
                      <a:pt x="10" y="0"/>
                    </a:lnTo>
                    <a:lnTo>
                      <a:pt x="6" y="6"/>
                    </a:lnTo>
                    <a:lnTo>
                      <a:pt x="2" y="14"/>
                    </a:lnTo>
                    <a:lnTo>
                      <a:pt x="0" y="22"/>
                    </a:lnTo>
                    <a:lnTo>
                      <a:pt x="0" y="32"/>
                    </a:lnTo>
                    <a:lnTo>
                      <a:pt x="4" y="40"/>
                    </a:lnTo>
                    <a:lnTo>
                      <a:pt x="6" y="46"/>
                    </a:lnTo>
                    <a:lnTo>
                      <a:pt x="12" y="48"/>
                    </a:lnTo>
                    <a:lnTo>
                      <a:pt x="18" y="46"/>
                    </a:lnTo>
                    <a:lnTo>
                      <a:pt x="22" y="42"/>
                    </a:lnTo>
                    <a:lnTo>
                      <a:pt x="26" y="34"/>
                    </a:lnTo>
                    <a:lnTo>
                      <a:pt x="26" y="24"/>
                    </a:lnTo>
                    <a:lnTo>
                      <a:pt x="26" y="14"/>
                    </a:lnTo>
                    <a:lnTo>
                      <a:pt x="24" y="6"/>
                    </a:lnTo>
                    <a:lnTo>
                      <a:pt x="20" y="2"/>
                    </a:lnTo>
                    <a:lnTo>
                      <a:pt x="16" y="0"/>
                    </a:lnTo>
                    <a:close/>
                  </a:path>
                </a:pathLst>
              </a:custGeom>
              <a:solidFill>
                <a:srgbClr val="919191">
                  <a:alpha val="100000"/>
                </a:srgbClr>
              </a:solidFill>
              <a:ln w="9525">
                <a:noFill/>
              </a:ln>
            </p:spPr>
            <p:txBody>
              <a:bodyPr/>
              <a:lstStyle/>
              <a:p>
                <a:endParaRPr lang="en-US"/>
              </a:p>
            </p:txBody>
          </p:sp>
          <p:sp>
            <p:nvSpPr>
              <p:cNvPr id="29188" name="Freeform 504"/>
              <p:cNvSpPr/>
              <p:nvPr/>
            </p:nvSpPr>
            <p:spPr>
              <a:xfrm>
                <a:off x="1816" y="2751"/>
                <a:ext cx="24" cy="30"/>
              </a:xfrm>
              <a:custGeom>
                <a:avLst/>
                <a:gdLst>
                  <a:gd name="txL" fmla="*/ 0 w 24"/>
                  <a:gd name="txT" fmla="*/ 0 h 30"/>
                  <a:gd name="txR" fmla="*/ 24 w 24"/>
                  <a:gd name="txB" fmla="*/ 30 h 30"/>
                </a:gdLst>
                <a:ahLst/>
                <a:cxnLst>
                  <a:cxn ang="0">
                    <a:pos x="24" y="30"/>
                  </a:cxn>
                  <a:cxn ang="0">
                    <a:pos x="6" y="28"/>
                  </a:cxn>
                  <a:cxn ang="0">
                    <a:pos x="2" y="24"/>
                  </a:cxn>
                  <a:cxn ang="0">
                    <a:pos x="0" y="18"/>
                  </a:cxn>
                  <a:cxn ang="0">
                    <a:pos x="0" y="14"/>
                  </a:cxn>
                  <a:cxn ang="0">
                    <a:pos x="0" y="4"/>
                  </a:cxn>
                  <a:cxn ang="0">
                    <a:pos x="20" y="0"/>
                  </a:cxn>
                  <a:cxn ang="0">
                    <a:pos x="24" y="30"/>
                  </a:cxn>
                </a:cxnLst>
                <a:rect l="txL" t="txT" r="txR" b="txB"/>
                <a:pathLst>
                  <a:path w="24" h="30">
                    <a:moveTo>
                      <a:pt x="24" y="30"/>
                    </a:moveTo>
                    <a:lnTo>
                      <a:pt x="6" y="28"/>
                    </a:lnTo>
                    <a:lnTo>
                      <a:pt x="2" y="24"/>
                    </a:lnTo>
                    <a:lnTo>
                      <a:pt x="0" y="18"/>
                    </a:lnTo>
                    <a:lnTo>
                      <a:pt x="0" y="14"/>
                    </a:lnTo>
                    <a:lnTo>
                      <a:pt x="0" y="4"/>
                    </a:lnTo>
                    <a:lnTo>
                      <a:pt x="20" y="0"/>
                    </a:lnTo>
                    <a:lnTo>
                      <a:pt x="24" y="30"/>
                    </a:lnTo>
                    <a:close/>
                  </a:path>
                </a:pathLst>
              </a:custGeom>
              <a:solidFill>
                <a:srgbClr val="676767">
                  <a:alpha val="100000"/>
                </a:srgbClr>
              </a:solidFill>
              <a:ln w="9525">
                <a:noFill/>
              </a:ln>
            </p:spPr>
            <p:txBody>
              <a:bodyPr/>
              <a:lstStyle/>
              <a:p>
                <a:endParaRPr lang="en-US"/>
              </a:p>
            </p:txBody>
          </p:sp>
          <p:sp>
            <p:nvSpPr>
              <p:cNvPr id="29189" name="Freeform 505"/>
              <p:cNvSpPr/>
              <p:nvPr/>
            </p:nvSpPr>
            <p:spPr>
              <a:xfrm>
                <a:off x="1804" y="2705"/>
                <a:ext cx="86" cy="62"/>
              </a:xfrm>
              <a:custGeom>
                <a:avLst/>
                <a:gdLst>
                  <a:gd name="txL" fmla="*/ 0 w 86"/>
                  <a:gd name="txT" fmla="*/ 0 h 62"/>
                  <a:gd name="txR" fmla="*/ 86 w 86"/>
                  <a:gd name="txB" fmla="*/ 62 h 62"/>
                </a:gdLst>
                <a:ahLst/>
                <a:cxnLst>
                  <a:cxn ang="0">
                    <a:pos x="24" y="62"/>
                  </a:cxn>
                  <a:cxn ang="0">
                    <a:pos x="0" y="60"/>
                  </a:cxn>
                  <a:cxn ang="0">
                    <a:pos x="0" y="28"/>
                  </a:cxn>
                  <a:cxn ang="0">
                    <a:pos x="4" y="22"/>
                  </a:cxn>
                  <a:cxn ang="0">
                    <a:pos x="10" y="20"/>
                  </a:cxn>
                  <a:cxn ang="0">
                    <a:pos x="14" y="18"/>
                  </a:cxn>
                  <a:cxn ang="0">
                    <a:pos x="70" y="0"/>
                  </a:cxn>
                  <a:cxn ang="0">
                    <a:pos x="86" y="0"/>
                  </a:cxn>
                  <a:cxn ang="0">
                    <a:pos x="50" y="20"/>
                  </a:cxn>
                  <a:cxn ang="0">
                    <a:pos x="34" y="28"/>
                  </a:cxn>
                  <a:cxn ang="0">
                    <a:pos x="28" y="32"/>
                  </a:cxn>
                  <a:cxn ang="0">
                    <a:pos x="26" y="40"/>
                  </a:cxn>
                  <a:cxn ang="0">
                    <a:pos x="24" y="62"/>
                  </a:cxn>
                </a:cxnLst>
                <a:rect l="txL" t="txT" r="txR" b="txB"/>
                <a:pathLst>
                  <a:path w="86" h="62">
                    <a:moveTo>
                      <a:pt x="24" y="62"/>
                    </a:moveTo>
                    <a:lnTo>
                      <a:pt x="0" y="60"/>
                    </a:lnTo>
                    <a:lnTo>
                      <a:pt x="0" y="28"/>
                    </a:lnTo>
                    <a:lnTo>
                      <a:pt x="4" y="22"/>
                    </a:lnTo>
                    <a:lnTo>
                      <a:pt x="10" y="20"/>
                    </a:lnTo>
                    <a:lnTo>
                      <a:pt x="14" y="18"/>
                    </a:lnTo>
                    <a:lnTo>
                      <a:pt x="70" y="0"/>
                    </a:lnTo>
                    <a:lnTo>
                      <a:pt x="86" y="0"/>
                    </a:lnTo>
                    <a:lnTo>
                      <a:pt x="50" y="20"/>
                    </a:lnTo>
                    <a:lnTo>
                      <a:pt x="34" y="28"/>
                    </a:lnTo>
                    <a:lnTo>
                      <a:pt x="28" y="32"/>
                    </a:lnTo>
                    <a:lnTo>
                      <a:pt x="26" y="40"/>
                    </a:lnTo>
                    <a:lnTo>
                      <a:pt x="24" y="62"/>
                    </a:lnTo>
                    <a:close/>
                  </a:path>
                </a:pathLst>
              </a:custGeom>
              <a:solidFill>
                <a:srgbClr val="474747">
                  <a:alpha val="100000"/>
                </a:srgbClr>
              </a:solidFill>
              <a:ln w="9525">
                <a:noFill/>
              </a:ln>
            </p:spPr>
            <p:txBody>
              <a:bodyPr/>
              <a:lstStyle/>
              <a:p>
                <a:endParaRPr lang="en-US"/>
              </a:p>
            </p:txBody>
          </p:sp>
          <p:sp>
            <p:nvSpPr>
              <p:cNvPr id="29190" name="Freeform 506"/>
              <p:cNvSpPr/>
              <p:nvPr/>
            </p:nvSpPr>
            <p:spPr>
              <a:xfrm>
                <a:off x="1830" y="2727"/>
                <a:ext cx="32" cy="52"/>
              </a:xfrm>
              <a:custGeom>
                <a:avLst/>
                <a:gdLst>
                  <a:gd name="txL" fmla="*/ 0 w 32"/>
                  <a:gd name="txT" fmla="*/ 0 h 52"/>
                  <a:gd name="txR" fmla="*/ 32 w 32"/>
                  <a:gd name="txB" fmla="*/ 52 h 52"/>
                </a:gdLst>
                <a:ahLst/>
                <a:cxnLst>
                  <a:cxn ang="0">
                    <a:pos x="18" y="0"/>
                  </a:cxn>
                  <a:cxn ang="0">
                    <a:pos x="12" y="2"/>
                  </a:cxn>
                  <a:cxn ang="0">
                    <a:pos x="6" y="8"/>
                  </a:cxn>
                  <a:cxn ang="0">
                    <a:pos x="2" y="16"/>
                  </a:cxn>
                  <a:cxn ang="0">
                    <a:pos x="0" y="26"/>
                  </a:cxn>
                  <a:cxn ang="0">
                    <a:pos x="0" y="36"/>
                  </a:cxn>
                  <a:cxn ang="0">
                    <a:pos x="2" y="44"/>
                  </a:cxn>
                  <a:cxn ang="0">
                    <a:pos x="8" y="50"/>
                  </a:cxn>
                  <a:cxn ang="0">
                    <a:pos x="14" y="52"/>
                  </a:cxn>
                  <a:cxn ang="0">
                    <a:pos x="20" y="52"/>
                  </a:cxn>
                  <a:cxn ang="0">
                    <a:pos x="26" y="46"/>
                  </a:cxn>
                  <a:cxn ang="0">
                    <a:pos x="30" y="38"/>
                  </a:cxn>
                  <a:cxn ang="0">
                    <a:pos x="32" y="28"/>
                  </a:cxn>
                  <a:cxn ang="0">
                    <a:pos x="32" y="18"/>
                  </a:cxn>
                  <a:cxn ang="0">
                    <a:pos x="28" y="8"/>
                  </a:cxn>
                  <a:cxn ang="0">
                    <a:pos x="24" y="2"/>
                  </a:cxn>
                  <a:cxn ang="0">
                    <a:pos x="18" y="0"/>
                  </a:cxn>
                </a:cxnLst>
                <a:rect l="txL" t="txT" r="txR" b="txB"/>
                <a:pathLst>
                  <a:path w="32" h="52">
                    <a:moveTo>
                      <a:pt x="18" y="0"/>
                    </a:moveTo>
                    <a:lnTo>
                      <a:pt x="12" y="2"/>
                    </a:lnTo>
                    <a:lnTo>
                      <a:pt x="6" y="8"/>
                    </a:lnTo>
                    <a:lnTo>
                      <a:pt x="2" y="16"/>
                    </a:lnTo>
                    <a:lnTo>
                      <a:pt x="0" y="26"/>
                    </a:lnTo>
                    <a:lnTo>
                      <a:pt x="0" y="36"/>
                    </a:lnTo>
                    <a:lnTo>
                      <a:pt x="2" y="44"/>
                    </a:lnTo>
                    <a:lnTo>
                      <a:pt x="8" y="50"/>
                    </a:lnTo>
                    <a:lnTo>
                      <a:pt x="14" y="52"/>
                    </a:lnTo>
                    <a:lnTo>
                      <a:pt x="20" y="52"/>
                    </a:lnTo>
                    <a:lnTo>
                      <a:pt x="26" y="46"/>
                    </a:lnTo>
                    <a:lnTo>
                      <a:pt x="30" y="38"/>
                    </a:lnTo>
                    <a:lnTo>
                      <a:pt x="32" y="28"/>
                    </a:lnTo>
                    <a:lnTo>
                      <a:pt x="32" y="18"/>
                    </a:lnTo>
                    <a:lnTo>
                      <a:pt x="28" y="8"/>
                    </a:lnTo>
                    <a:lnTo>
                      <a:pt x="24" y="2"/>
                    </a:lnTo>
                    <a:lnTo>
                      <a:pt x="18" y="0"/>
                    </a:lnTo>
                    <a:close/>
                  </a:path>
                </a:pathLst>
              </a:custGeom>
              <a:solidFill>
                <a:srgbClr val="919191">
                  <a:alpha val="100000"/>
                </a:srgbClr>
              </a:solidFill>
              <a:ln w="9525">
                <a:noFill/>
              </a:ln>
            </p:spPr>
            <p:txBody>
              <a:bodyPr/>
              <a:lstStyle/>
              <a:p>
                <a:endParaRPr lang="en-US"/>
              </a:p>
            </p:txBody>
          </p:sp>
          <p:sp>
            <p:nvSpPr>
              <p:cNvPr id="29191" name="Oval 507"/>
              <p:cNvSpPr/>
              <p:nvPr/>
            </p:nvSpPr>
            <p:spPr>
              <a:xfrm>
                <a:off x="1840" y="2739"/>
                <a:ext cx="14" cy="34"/>
              </a:xfrm>
              <a:prstGeom prst="ellipse">
                <a:avLst/>
              </a:prstGeom>
              <a:solidFill>
                <a:srgbClr val="DADADA"/>
              </a:solidFill>
              <a:ln w="9525">
                <a:noFill/>
              </a:ln>
            </p:spPr>
            <p:txBody>
              <a:bodyPr/>
              <a:lstStyle/>
              <a:p>
                <a:endParaRPr dirty="0">
                  <a:latin typeface="Arial" panose="020B0604020202020204" pitchFamily="34" charset="0"/>
                </a:endParaRPr>
              </a:p>
            </p:txBody>
          </p:sp>
          <p:sp>
            <p:nvSpPr>
              <p:cNvPr id="29192" name="Oval 508"/>
              <p:cNvSpPr/>
              <p:nvPr/>
            </p:nvSpPr>
            <p:spPr>
              <a:xfrm>
                <a:off x="1842" y="2739"/>
                <a:ext cx="12" cy="34"/>
              </a:xfrm>
              <a:prstGeom prst="ellipse">
                <a:avLst/>
              </a:prstGeom>
              <a:solidFill>
                <a:srgbClr val="DADADA"/>
              </a:solidFill>
              <a:ln w="9525">
                <a:noFill/>
              </a:ln>
            </p:spPr>
            <p:txBody>
              <a:bodyPr/>
              <a:lstStyle/>
              <a:p>
                <a:endParaRPr dirty="0">
                  <a:latin typeface="Arial" panose="020B0604020202020204" pitchFamily="34" charset="0"/>
                </a:endParaRPr>
              </a:p>
            </p:txBody>
          </p:sp>
          <p:sp>
            <p:nvSpPr>
              <p:cNvPr id="29193" name="Freeform 509"/>
              <p:cNvSpPr/>
              <p:nvPr/>
            </p:nvSpPr>
            <p:spPr>
              <a:xfrm>
                <a:off x="1830" y="2705"/>
                <a:ext cx="66" cy="62"/>
              </a:xfrm>
              <a:custGeom>
                <a:avLst/>
                <a:gdLst>
                  <a:gd name="txL" fmla="*/ 0 w 66"/>
                  <a:gd name="txT" fmla="*/ 0 h 62"/>
                  <a:gd name="txR" fmla="*/ 66 w 66"/>
                  <a:gd name="txB" fmla="*/ 62 h 62"/>
                </a:gdLst>
                <a:ahLst/>
                <a:cxnLst>
                  <a:cxn ang="0">
                    <a:pos x="66" y="26"/>
                  </a:cxn>
                  <a:cxn ang="0">
                    <a:pos x="62" y="30"/>
                  </a:cxn>
                  <a:cxn ang="0">
                    <a:pos x="62" y="12"/>
                  </a:cxn>
                  <a:cxn ang="0">
                    <a:pos x="62" y="10"/>
                  </a:cxn>
                  <a:cxn ang="0">
                    <a:pos x="60" y="10"/>
                  </a:cxn>
                  <a:cxn ang="0">
                    <a:pos x="58" y="10"/>
                  </a:cxn>
                  <a:cxn ang="0">
                    <a:pos x="56" y="8"/>
                  </a:cxn>
                  <a:cxn ang="0">
                    <a:pos x="6" y="30"/>
                  </a:cxn>
                  <a:cxn ang="0">
                    <a:pos x="4" y="34"/>
                  </a:cxn>
                  <a:cxn ang="0">
                    <a:pos x="4" y="40"/>
                  </a:cxn>
                  <a:cxn ang="0">
                    <a:pos x="4" y="58"/>
                  </a:cxn>
                  <a:cxn ang="0">
                    <a:pos x="0" y="62"/>
                  </a:cxn>
                  <a:cxn ang="0">
                    <a:pos x="0" y="32"/>
                  </a:cxn>
                  <a:cxn ang="0">
                    <a:pos x="0" y="26"/>
                  </a:cxn>
                  <a:cxn ang="0">
                    <a:pos x="4" y="22"/>
                  </a:cxn>
                  <a:cxn ang="0">
                    <a:pos x="8" y="20"/>
                  </a:cxn>
                  <a:cxn ang="0">
                    <a:pos x="12" y="18"/>
                  </a:cxn>
                  <a:cxn ang="0">
                    <a:pos x="58" y="0"/>
                  </a:cxn>
                  <a:cxn ang="0">
                    <a:pos x="62" y="0"/>
                  </a:cxn>
                  <a:cxn ang="0">
                    <a:pos x="64" y="2"/>
                  </a:cxn>
                  <a:cxn ang="0">
                    <a:pos x="66" y="4"/>
                  </a:cxn>
                  <a:cxn ang="0">
                    <a:pos x="66" y="26"/>
                  </a:cxn>
                </a:cxnLst>
                <a:rect l="txL" t="txT" r="txR" b="txB"/>
                <a:pathLst>
                  <a:path w="66" h="62">
                    <a:moveTo>
                      <a:pt x="66" y="26"/>
                    </a:moveTo>
                    <a:lnTo>
                      <a:pt x="62" y="30"/>
                    </a:lnTo>
                    <a:lnTo>
                      <a:pt x="62" y="12"/>
                    </a:lnTo>
                    <a:lnTo>
                      <a:pt x="62" y="10"/>
                    </a:lnTo>
                    <a:lnTo>
                      <a:pt x="60" y="10"/>
                    </a:lnTo>
                    <a:lnTo>
                      <a:pt x="58" y="10"/>
                    </a:lnTo>
                    <a:lnTo>
                      <a:pt x="56" y="8"/>
                    </a:lnTo>
                    <a:lnTo>
                      <a:pt x="6" y="30"/>
                    </a:lnTo>
                    <a:lnTo>
                      <a:pt x="4" y="34"/>
                    </a:lnTo>
                    <a:lnTo>
                      <a:pt x="4" y="40"/>
                    </a:lnTo>
                    <a:lnTo>
                      <a:pt x="4" y="58"/>
                    </a:lnTo>
                    <a:lnTo>
                      <a:pt x="0" y="62"/>
                    </a:lnTo>
                    <a:lnTo>
                      <a:pt x="0" y="32"/>
                    </a:lnTo>
                    <a:lnTo>
                      <a:pt x="0" y="26"/>
                    </a:lnTo>
                    <a:lnTo>
                      <a:pt x="4" y="22"/>
                    </a:lnTo>
                    <a:lnTo>
                      <a:pt x="8" y="20"/>
                    </a:lnTo>
                    <a:lnTo>
                      <a:pt x="12" y="18"/>
                    </a:lnTo>
                    <a:lnTo>
                      <a:pt x="58" y="0"/>
                    </a:lnTo>
                    <a:lnTo>
                      <a:pt x="62" y="0"/>
                    </a:lnTo>
                    <a:lnTo>
                      <a:pt x="64" y="2"/>
                    </a:lnTo>
                    <a:lnTo>
                      <a:pt x="66" y="4"/>
                    </a:lnTo>
                    <a:lnTo>
                      <a:pt x="66" y="26"/>
                    </a:lnTo>
                    <a:close/>
                  </a:path>
                </a:pathLst>
              </a:custGeom>
              <a:solidFill>
                <a:srgbClr val="DADADA">
                  <a:alpha val="100000"/>
                </a:srgbClr>
              </a:solidFill>
              <a:ln w="9525">
                <a:noFill/>
              </a:ln>
            </p:spPr>
            <p:txBody>
              <a:bodyPr/>
              <a:lstStyle/>
              <a:p>
                <a:endParaRPr lang="en-US"/>
              </a:p>
            </p:txBody>
          </p:sp>
          <p:sp>
            <p:nvSpPr>
              <p:cNvPr id="29194" name="Oval 510"/>
              <p:cNvSpPr/>
              <p:nvPr/>
            </p:nvSpPr>
            <p:spPr>
              <a:xfrm>
                <a:off x="1870" y="2727"/>
                <a:ext cx="12" cy="28"/>
              </a:xfrm>
              <a:prstGeom prst="ellipse">
                <a:avLst/>
              </a:prstGeom>
              <a:solidFill>
                <a:srgbClr val="DADADA"/>
              </a:solidFill>
              <a:ln w="9525">
                <a:noFill/>
              </a:ln>
            </p:spPr>
            <p:txBody>
              <a:bodyPr/>
              <a:lstStyle/>
              <a:p>
                <a:endParaRPr dirty="0">
                  <a:latin typeface="Arial" panose="020B0604020202020204" pitchFamily="34" charset="0"/>
                </a:endParaRPr>
              </a:p>
            </p:txBody>
          </p:sp>
          <p:sp>
            <p:nvSpPr>
              <p:cNvPr id="29195" name="Oval 511"/>
              <p:cNvSpPr/>
              <p:nvPr/>
            </p:nvSpPr>
            <p:spPr>
              <a:xfrm>
                <a:off x="1872" y="2727"/>
                <a:ext cx="12" cy="28"/>
              </a:xfrm>
              <a:prstGeom prst="ellipse">
                <a:avLst/>
              </a:prstGeom>
              <a:solidFill>
                <a:srgbClr val="DADADA"/>
              </a:solidFill>
              <a:ln w="9525">
                <a:noFill/>
              </a:ln>
            </p:spPr>
            <p:txBody>
              <a:bodyPr/>
              <a:lstStyle/>
              <a:p>
                <a:endParaRPr dirty="0">
                  <a:latin typeface="Arial" panose="020B0604020202020204" pitchFamily="34" charset="0"/>
                </a:endParaRPr>
              </a:p>
            </p:txBody>
          </p:sp>
          <p:sp>
            <p:nvSpPr>
              <p:cNvPr id="29196" name="Freeform 512"/>
              <p:cNvSpPr/>
              <p:nvPr/>
            </p:nvSpPr>
            <p:spPr>
              <a:xfrm>
                <a:off x="1358" y="2619"/>
                <a:ext cx="244" cy="206"/>
              </a:xfrm>
              <a:custGeom>
                <a:avLst/>
                <a:gdLst>
                  <a:gd name="txL" fmla="*/ 0 w 244"/>
                  <a:gd name="txT" fmla="*/ 0 h 206"/>
                  <a:gd name="txR" fmla="*/ 244 w 244"/>
                  <a:gd name="txB" fmla="*/ 206 h 206"/>
                </a:gdLst>
                <a:ahLst/>
                <a:cxnLst>
                  <a:cxn ang="0">
                    <a:pos x="244" y="2"/>
                  </a:cxn>
                  <a:cxn ang="0">
                    <a:pos x="0" y="0"/>
                  </a:cxn>
                  <a:cxn ang="0">
                    <a:pos x="0" y="122"/>
                  </a:cxn>
                  <a:cxn ang="0">
                    <a:pos x="106" y="194"/>
                  </a:cxn>
                  <a:cxn ang="0">
                    <a:pos x="242" y="206"/>
                  </a:cxn>
                  <a:cxn ang="0">
                    <a:pos x="244" y="2"/>
                  </a:cxn>
                </a:cxnLst>
                <a:rect l="txL" t="txT" r="txR" b="txB"/>
                <a:pathLst>
                  <a:path w="244" h="206">
                    <a:moveTo>
                      <a:pt x="244" y="2"/>
                    </a:moveTo>
                    <a:lnTo>
                      <a:pt x="0" y="0"/>
                    </a:lnTo>
                    <a:lnTo>
                      <a:pt x="0" y="122"/>
                    </a:lnTo>
                    <a:lnTo>
                      <a:pt x="106" y="194"/>
                    </a:lnTo>
                    <a:lnTo>
                      <a:pt x="242" y="206"/>
                    </a:lnTo>
                    <a:lnTo>
                      <a:pt x="244" y="2"/>
                    </a:lnTo>
                    <a:close/>
                  </a:path>
                </a:pathLst>
              </a:custGeom>
              <a:solidFill>
                <a:srgbClr val="00B7A5">
                  <a:alpha val="100000"/>
                </a:srgbClr>
              </a:solidFill>
              <a:ln w="9525">
                <a:noFill/>
              </a:ln>
            </p:spPr>
            <p:txBody>
              <a:bodyPr/>
              <a:lstStyle/>
              <a:p>
                <a:endParaRPr lang="en-US"/>
              </a:p>
            </p:txBody>
          </p:sp>
          <p:sp>
            <p:nvSpPr>
              <p:cNvPr id="29197" name="Freeform 513"/>
              <p:cNvSpPr/>
              <p:nvPr/>
            </p:nvSpPr>
            <p:spPr>
              <a:xfrm>
                <a:off x="1322" y="2681"/>
                <a:ext cx="234" cy="24"/>
              </a:xfrm>
              <a:custGeom>
                <a:avLst/>
                <a:gdLst>
                  <a:gd name="txL" fmla="*/ 0 w 234"/>
                  <a:gd name="txT" fmla="*/ 0 h 24"/>
                  <a:gd name="txR" fmla="*/ 234 w 234"/>
                  <a:gd name="txB" fmla="*/ 24 h 24"/>
                </a:gdLst>
                <a:ahLst/>
                <a:cxnLst>
                  <a:cxn ang="0">
                    <a:pos x="234" y="6"/>
                  </a:cxn>
                  <a:cxn ang="0">
                    <a:pos x="0" y="0"/>
                  </a:cxn>
                  <a:cxn ang="0">
                    <a:pos x="200" y="24"/>
                  </a:cxn>
                  <a:cxn ang="0">
                    <a:pos x="234" y="6"/>
                  </a:cxn>
                </a:cxnLst>
                <a:rect l="txL" t="txT" r="txR" b="txB"/>
                <a:pathLst>
                  <a:path w="234" h="24">
                    <a:moveTo>
                      <a:pt x="234" y="6"/>
                    </a:moveTo>
                    <a:lnTo>
                      <a:pt x="0" y="0"/>
                    </a:lnTo>
                    <a:lnTo>
                      <a:pt x="200" y="24"/>
                    </a:lnTo>
                    <a:lnTo>
                      <a:pt x="234" y="6"/>
                    </a:lnTo>
                    <a:close/>
                  </a:path>
                </a:pathLst>
              </a:custGeom>
              <a:solidFill>
                <a:srgbClr val="009688">
                  <a:alpha val="100000"/>
                </a:srgbClr>
              </a:solidFill>
              <a:ln w="9525">
                <a:noFill/>
              </a:ln>
            </p:spPr>
            <p:txBody>
              <a:bodyPr/>
              <a:lstStyle/>
              <a:p>
                <a:endParaRPr lang="en-US"/>
              </a:p>
            </p:txBody>
          </p:sp>
          <p:sp>
            <p:nvSpPr>
              <p:cNvPr id="29198" name="Freeform 514"/>
              <p:cNvSpPr/>
              <p:nvPr/>
            </p:nvSpPr>
            <p:spPr>
              <a:xfrm>
                <a:off x="1300" y="2901"/>
                <a:ext cx="38" cy="60"/>
              </a:xfrm>
              <a:custGeom>
                <a:avLst/>
                <a:gdLst>
                  <a:gd name="txL" fmla="*/ 0 w 38"/>
                  <a:gd name="txT" fmla="*/ 0 h 60"/>
                  <a:gd name="txR" fmla="*/ 38 w 38"/>
                  <a:gd name="txB" fmla="*/ 60 h 60"/>
                </a:gdLst>
                <a:ahLst/>
                <a:cxnLst>
                  <a:cxn ang="0">
                    <a:pos x="38" y="60"/>
                  </a:cxn>
                  <a:cxn ang="0">
                    <a:pos x="10" y="54"/>
                  </a:cxn>
                  <a:cxn ang="0">
                    <a:pos x="6" y="48"/>
                  </a:cxn>
                  <a:cxn ang="0">
                    <a:pos x="2" y="36"/>
                  </a:cxn>
                  <a:cxn ang="0">
                    <a:pos x="0" y="30"/>
                  </a:cxn>
                  <a:cxn ang="0">
                    <a:pos x="0" y="16"/>
                  </a:cxn>
                  <a:cxn ang="0">
                    <a:pos x="32" y="0"/>
                  </a:cxn>
                  <a:cxn ang="0">
                    <a:pos x="38" y="60"/>
                  </a:cxn>
                </a:cxnLst>
                <a:rect l="txL" t="txT" r="txR" b="txB"/>
                <a:pathLst>
                  <a:path w="38" h="60">
                    <a:moveTo>
                      <a:pt x="38" y="60"/>
                    </a:moveTo>
                    <a:lnTo>
                      <a:pt x="10" y="54"/>
                    </a:lnTo>
                    <a:lnTo>
                      <a:pt x="6" y="48"/>
                    </a:lnTo>
                    <a:lnTo>
                      <a:pt x="2" y="36"/>
                    </a:lnTo>
                    <a:lnTo>
                      <a:pt x="0" y="30"/>
                    </a:lnTo>
                    <a:lnTo>
                      <a:pt x="0" y="16"/>
                    </a:lnTo>
                    <a:lnTo>
                      <a:pt x="32" y="0"/>
                    </a:lnTo>
                    <a:lnTo>
                      <a:pt x="38" y="60"/>
                    </a:lnTo>
                    <a:close/>
                  </a:path>
                </a:pathLst>
              </a:custGeom>
              <a:solidFill>
                <a:srgbClr val="676767">
                  <a:alpha val="100000"/>
                </a:srgbClr>
              </a:solidFill>
              <a:ln w="9525">
                <a:noFill/>
              </a:ln>
            </p:spPr>
            <p:txBody>
              <a:bodyPr/>
              <a:lstStyle/>
              <a:p>
                <a:endParaRPr lang="en-US"/>
              </a:p>
            </p:txBody>
          </p:sp>
          <p:sp>
            <p:nvSpPr>
              <p:cNvPr id="29199" name="Freeform 515"/>
              <p:cNvSpPr/>
              <p:nvPr/>
            </p:nvSpPr>
            <p:spPr>
              <a:xfrm>
                <a:off x="1316" y="2853"/>
                <a:ext cx="56" cy="106"/>
              </a:xfrm>
              <a:custGeom>
                <a:avLst/>
                <a:gdLst>
                  <a:gd name="txL" fmla="*/ 0 w 56"/>
                  <a:gd name="txT" fmla="*/ 0 h 106"/>
                  <a:gd name="txR" fmla="*/ 56 w 56"/>
                  <a:gd name="txB" fmla="*/ 106 h 106"/>
                </a:gdLst>
                <a:ahLst/>
                <a:cxnLst>
                  <a:cxn ang="0">
                    <a:pos x="32" y="0"/>
                  </a:cxn>
                  <a:cxn ang="0">
                    <a:pos x="26" y="0"/>
                  </a:cxn>
                  <a:cxn ang="0">
                    <a:pos x="20" y="4"/>
                  </a:cxn>
                  <a:cxn ang="0">
                    <a:pos x="10" y="14"/>
                  </a:cxn>
                  <a:cxn ang="0">
                    <a:pos x="4" y="32"/>
                  </a:cxn>
                  <a:cxn ang="0">
                    <a:pos x="0" y="52"/>
                  </a:cxn>
                  <a:cxn ang="0">
                    <a:pos x="0" y="72"/>
                  </a:cxn>
                  <a:cxn ang="0">
                    <a:pos x="4" y="90"/>
                  </a:cxn>
                  <a:cxn ang="0">
                    <a:pos x="14" y="102"/>
                  </a:cxn>
                  <a:cxn ang="0">
                    <a:pos x="18" y="104"/>
                  </a:cxn>
                  <a:cxn ang="0">
                    <a:pos x="24" y="106"/>
                  </a:cxn>
                  <a:cxn ang="0">
                    <a:pos x="30" y="106"/>
                  </a:cxn>
                  <a:cxn ang="0">
                    <a:pos x="36" y="104"/>
                  </a:cxn>
                  <a:cxn ang="0">
                    <a:pos x="46" y="92"/>
                  </a:cxn>
                  <a:cxn ang="0">
                    <a:pos x="52" y="76"/>
                  </a:cxn>
                  <a:cxn ang="0">
                    <a:pos x="56" y="54"/>
                  </a:cxn>
                  <a:cxn ang="0">
                    <a:pos x="56" y="34"/>
                  </a:cxn>
                  <a:cxn ang="0">
                    <a:pos x="50" y="16"/>
                  </a:cxn>
                  <a:cxn ang="0">
                    <a:pos x="42" y="4"/>
                  </a:cxn>
                  <a:cxn ang="0">
                    <a:pos x="38" y="2"/>
                  </a:cxn>
                  <a:cxn ang="0">
                    <a:pos x="32" y="0"/>
                  </a:cxn>
                </a:cxnLst>
                <a:rect l="txL" t="txT" r="txR" b="txB"/>
                <a:pathLst>
                  <a:path w="56" h="106">
                    <a:moveTo>
                      <a:pt x="32" y="0"/>
                    </a:moveTo>
                    <a:lnTo>
                      <a:pt x="26" y="0"/>
                    </a:lnTo>
                    <a:lnTo>
                      <a:pt x="20" y="4"/>
                    </a:lnTo>
                    <a:lnTo>
                      <a:pt x="10" y="14"/>
                    </a:lnTo>
                    <a:lnTo>
                      <a:pt x="4" y="32"/>
                    </a:lnTo>
                    <a:lnTo>
                      <a:pt x="0" y="52"/>
                    </a:lnTo>
                    <a:lnTo>
                      <a:pt x="0" y="72"/>
                    </a:lnTo>
                    <a:lnTo>
                      <a:pt x="4" y="90"/>
                    </a:lnTo>
                    <a:lnTo>
                      <a:pt x="14" y="102"/>
                    </a:lnTo>
                    <a:lnTo>
                      <a:pt x="18" y="104"/>
                    </a:lnTo>
                    <a:lnTo>
                      <a:pt x="24" y="106"/>
                    </a:lnTo>
                    <a:lnTo>
                      <a:pt x="30" y="106"/>
                    </a:lnTo>
                    <a:lnTo>
                      <a:pt x="36" y="104"/>
                    </a:lnTo>
                    <a:lnTo>
                      <a:pt x="46" y="92"/>
                    </a:lnTo>
                    <a:lnTo>
                      <a:pt x="52" y="76"/>
                    </a:lnTo>
                    <a:lnTo>
                      <a:pt x="56" y="54"/>
                    </a:lnTo>
                    <a:lnTo>
                      <a:pt x="56" y="34"/>
                    </a:lnTo>
                    <a:lnTo>
                      <a:pt x="50" y="16"/>
                    </a:lnTo>
                    <a:lnTo>
                      <a:pt x="42" y="4"/>
                    </a:lnTo>
                    <a:lnTo>
                      <a:pt x="38" y="2"/>
                    </a:lnTo>
                    <a:lnTo>
                      <a:pt x="32" y="0"/>
                    </a:lnTo>
                    <a:close/>
                  </a:path>
                </a:pathLst>
              </a:custGeom>
              <a:solidFill>
                <a:srgbClr val="919191">
                  <a:alpha val="100000"/>
                </a:srgbClr>
              </a:solidFill>
              <a:ln w="9525">
                <a:noFill/>
              </a:ln>
            </p:spPr>
            <p:txBody>
              <a:bodyPr/>
              <a:lstStyle/>
              <a:p>
                <a:endParaRPr lang="en-US"/>
              </a:p>
            </p:txBody>
          </p:sp>
          <p:sp>
            <p:nvSpPr>
              <p:cNvPr id="29200" name="Freeform 516"/>
              <p:cNvSpPr/>
              <p:nvPr/>
            </p:nvSpPr>
            <p:spPr>
              <a:xfrm>
                <a:off x="1266" y="2861"/>
                <a:ext cx="272" cy="52"/>
              </a:xfrm>
              <a:custGeom>
                <a:avLst/>
                <a:gdLst>
                  <a:gd name="txL" fmla="*/ 0 w 272"/>
                  <a:gd name="txT" fmla="*/ 0 h 52"/>
                  <a:gd name="txR" fmla="*/ 272 w 272"/>
                  <a:gd name="txB" fmla="*/ 52 h 52"/>
                </a:gdLst>
                <a:ahLst/>
                <a:cxnLst>
                  <a:cxn ang="0">
                    <a:pos x="0" y="14"/>
                  </a:cxn>
                  <a:cxn ang="0">
                    <a:pos x="0" y="26"/>
                  </a:cxn>
                  <a:cxn ang="0">
                    <a:pos x="218" y="52"/>
                  </a:cxn>
                  <a:cxn ang="0">
                    <a:pos x="272" y="18"/>
                  </a:cxn>
                  <a:cxn ang="0">
                    <a:pos x="220" y="0"/>
                  </a:cxn>
                  <a:cxn ang="0">
                    <a:pos x="0" y="14"/>
                  </a:cxn>
                </a:cxnLst>
                <a:rect l="txL" t="txT" r="txR" b="txB"/>
                <a:pathLst>
                  <a:path w="272" h="52">
                    <a:moveTo>
                      <a:pt x="0" y="14"/>
                    </a:moveTo>
                    <a:lnTo>
                      <a:pt x="0" y="26"/>
                    </a:lnTo>
                    <a:lnTo>
                      <a:pt x="218" y="52"/>
                    </a:lnTo>
                    <a:lnTo>
                      <a:pt x="272" y="18"/>
                    </a:lnTo>
                    <a:lnTo>
                      <a:pt x="220" y="0"/>
                    </a:lnTo>
                    <a:lnTo>
                      <a:pt x="0" y="14"/>
                    </a:lnTo>
                    <a:close/>
                  </a:path>
                </a:pathLst>
              </a:custGeom>
              <a:solidFill>
                <a:srgbClr val="676767">
                  <a:alpha val="100000"/>
                </a:srgbClr>
              </a:solidFill>
              <a:ln w="9525">
                <a:noFill/>
              </a:ln>
            </p:spPr>
            <p:txBody>
              <a:bodyPr/>
              <a:lstStyle/>
              <a:p>
                <a:endParaRPr lang="en-US"/>
              </a:p>
            </p:txBody>
          </p:sp>
          <p:sp>
            <p:nvSpPr>
              <p:cNvPr id="29201" name="Freeform 517"/>
              <p:cNvSpPr/>
              <p:nvPr/>
            </p:nvSpPr>
            <p:spPr>
              <a:xfrm>
                <a:off x="1262" y="2701"/>
                <a:ext cx="250" cy="204"/>
              </a:xfrm>
              <a:custGeom>
                <a:avLst/>
                <a:gdLst>
                  <a:gd name="txL" fmla="*/ 0 w 250"/>
                  <a:gd name="txT" fmla="*/ 0 h 204"/>
                  <a:gd name="txR" fmla="*/ 250 w 250"/>
                  <a:gd name="txB" fmla="*/ 204 h 204"/>
                </a:gdLst>
                <a:ahLst/>
                <a:cxnLst>
                  <a:cxn ang="0">
                    <a:pos x="22" y="0"/>
                  </a:cxn>
                  <a:cxn ang="0">
                    <a:pos x="250" y="8"/>
                  </a:cxn>
                  <a:cxn ang="0">
                    <a:pos x="224" y="110"/>
                  </a:cxn>
                  <a:cxn ang="0">
                    <a:pos x="224" y="204"/>
                  </a:cxn>
                  <a:cxn ang="0">
                    <a:pos x="0" y="178"/>
                  </a:cxn>
                  <a:cxn ang="0">
                    <a:pos x="0" y="92"/>
                  </a:cxn>
                  <a:cxn ang="0">
                    <a:pos x="22" y="0"/>
                  </a:cxn>
                </a:cxnLst>
                <a:rect l="txL" t="txT" r="txR" b="txB"/>
                <a:pathLst>
                  <a:path w="250" h="204">
                    <a:moveTo>
                      <a:pt x="22" y="0"/>
                    </a:moveTo>
                    <a:lnTo>
                      <a:pt x="250" y="8"/>
                    </a:lnTo>
                    <a:lnTo>
                      <a:pt x="224" y="110"/>
                    </a:lnTo>
                    <a:lnTo>
                      <a:pt x="224" y="204"/>
                    </a:lnTo>
                    <a:lnTo>
                      <a:pt x="0" y="178"/>
                    </a:lnTo>
                    <a:lnTo>
                      <a:pt x="0" y="92"/>
                    </a:lnTo>
                    <a:lnTo>
                      <a:pt x="22" y="0"/>
                    </a:lnTo>
                    <a:close/>
                  </a:path>
                </a:pathLst>
              </a:custGeom>
              <a:solidFill>
                <a:srgbClr val="009688">
                  <a:alpha val="100000"/>
                </a:srgbClr>
              </a:solidFill>
              <a:ln w="9525">
                <a:noFill/>
              </a:ln>
            </p:spPr>
            <p:txBody>
              <a:bodyPr/>
              <a:lstStyle/>
              <a:p>
                <a:endParaRPr lang="en-US"/>
              </a:p>
            </p:txBody>
          </p:sp>
          <p:sp>
            <p:nvSpPr>
              <p:cNvPr id="29202" name="Freeform 518"/>
              <p:cNvSpPr/>
              <p:nvPr/>
            </p:nvSpPr>
            <p:spPr>
              <a:xfrm>
                <a:off x="1272" y="2705"/>
                <a:ext cx="234" cy="88"/>
              </a:xfrm>
              <a:custGeom>
                <a:avLst/>
                <a:gdLst>
                  <a:gd name="txL" fmla="*/ 0 w 234"/>
                  <a:gd name="txT" fmla="*/ 0 h 88"/>
                  <a:gd name="txR" fmla="*/ 234 w 234"/>
                  <a:gd name="txB" fmla="*/ 88 h 88"/>
                </a:gdLst>
                <a:ahLst/>
                <a:cxnLst>
                  <a:cxn ang="0">
                    <a:pos x="234" y="8"/>
                  </a:cxn>
                  <a:cxn ang="0">
                    <a:pos x="216" y="80"/>
                  </a:cxn>
                  <a:cxn ang="0">
                    <a:pos x="214" y="82"/>
                  </a:cxn>
                  <a:cxn ang="0">
                    <a:pos x="210" y="86"/>
                  </a:cxn>
                  <a:cxn ang="0">
                    <a:pos x="202" y="88"/>
                  </a:cxn>
                  <a:cxn ang="0">
                    <a:pos x="196" y="88"/>
                  </a:cxn>
                  <a:cxn ang="0">
                    <a:pos x="10" y="74"/>
                  </a:cxn>
                  <a:cxn ang="0">
                    <a:pos x="4" y="72"/>
                  </a:cxn>
                  <a:cxn ang="0">
                    <a:pos x="2" y="70"/>
                  </a:cxn>
                  <a:cxn ang="0">
                    <a:pos x="0" y="66"/>
                  </a:cxn>
                  <a:cxn ang="0">
                    <a:pos x="0" y="62"/>
                  </a:cxn>
                  <a:cxn ang="0">
                    <a:pos x="0" y="58"/>
                  </a:cxn>
                  <a:cxn ang="0">
                    <a:pos x="14" y="2"/>
                  </a:cxn>
                  <a:cxn ang="0">
                    <a:pos x="18" y="0"/>
                  </a:cxn>
                  <a:cxn ang="0">
                    <a:pos x="22" y="0"/>
                  </a:cxn>
                  <a:cxn ang="0">
                    <a:pos x="226" y="4"/>
                  </a:cxn>
                  <a:cxn ang="0">
                    <a:pos x="230" y="6"/>
                  </a:cxn>
                  <a:cxn ang="0">
                    <a:pos x="234" y="8"/>
                  </a:cxn>
                </a:cxnLst>
                <a:rect l="txL" t="txT" r="txR" b="txB"/>
                <a:pathLst>
                  <a:path w="234" h="88">
                    <a:moveTo>
                      <a:pt x="234" y="8"/>
                    </a:moveTo>
                    <a:lnTo>
                      <a:pt x="216" y="80"/>
                    </a:lnTo>
                    <a:lnTo>
                      <a:pt x="214" y="82"/>
                    </a:lnTo>
                    <a:lnTo>
                      <a:pt x="210" y="86"/>
                    </a:lnTo>
                    <a:lnTo>
                      <a:pt x="202" y="88"/>
                    </a:lnTo>
                    <a:lnTo>
                      <a:pt x="196" y="88"/>
                    </a:lnTo>
                    <a:lnTo>
                      <a:pt x="10" y="74"/>
                    </a:lnTo>
                    <a:lnTo>
                      <a:pt x="4" y="72"/>
                    </a:lnTo>
                    <a:lnTo>
                      <a:pt x="2" y="70"/>
                    </a:lnTo>
                    <a:lnTo>
                      <a:pt x="0" y="66"/>
                    </a:lnTo>
                    <a:lnTo>
                      <a:pt x="0" y="62"/>
                    </a:lnTo>
                    <a:lnTo>
                      <a:pt x="0" y="58"/>
                    </a:lnTo>
                    <a:lnTo>
                      <a:pt x="14" y="2"/>
                    </a:lnTo>
                    <a:lnTo>
                      <a:pt x="18" y="0"/>
                    </a:lnTo>
                    <a:lnTo>
                      <a:pt x="22" y="0"/>
                    </a:lnTo>
                    <a:lnTo>
                      <a:pt x="226" y="4"/>
                    </a:lnTo>
                    <a:lnTo>
                      <a:pt x="230" y="6"/>
                    </a:lnTo>
                    <a:lnTo>
                      <a:pt x="234" y="8"/>
                    </a:lnTo>
                    <a:close/>
                  </a:path>
                </a:pathLst>
              </a:custGeom>
              <a:solidFill>
                <a:srgbClr val="DADADA">
                  <a:alpha val="100000"/>
                </a:srgbClr>
              </a:solidFill>
              <a:ln w="9525">
                <a:noFill/>
              </a:ln>
            </p:spPr>
            <p:txBody>
              <a:bodyPr/>
              <a:lstStyle/>
              <a:p>
                <a:endParaRPr lang="en-US"/>
              </a:p>
            </p:txBody>
          </p:sp>
          <p:sp>
            <p:nvSpPr>
              <p:cNvPr id="29203" name="Freeform 519"/>
              <p:cNvSpPr/>
              <p:nvPr/>
            </p:nvSpPr>
            <p:spPr>
              <a:xfrm>
                <a:off x="1486" y="2689"/>
                <a:ext cx="80" cy="212"/>
              </a:xfrm>
              <a:custGeom>
                <a:avLst/>
                <a:gdLst>
                  <a:gd name="txL" fmla="*/ 0 w 80"/>
                  <a:gd name="txT" fmla="*/ 0 h 212"/>
                  <a:gd name="txR" fmla="*/ 80 w 80"/>
                  <a:gd name="txB" fmla="*/ 212 h 212"/>
                </a:gdLst>
                <a:ahLst/>
                <a:cxnLst>
                  <a:cxn ang="0">
                    <a:pos x="30" y="6"/>
                  </a:cxn>
                  <a:cxn ang="0">
                    <a:pos x="70" y="0"/>
                  </a:cxn>
                  <a:cxn ang="0">
                    <a:pos x="74" y="2"/>
                  </a:cxn>
                  <a:cxn ang="0">
                    <a:pos x="76" y="4"/>
                  </a:cxn>
                  <a:cxn ang="0">
                    <a:pos x="78" y="8"/>
                  </a:cxn>
                  <a:cxn ang="0">
                    <a:pos x="80" y="10"/>
                  </a:cxn>
                  <a:cxn ang="0">
                    <a:pos x="80" y="170"/>
                  </a:cxn>
                  <a:cxn ang="0">
                    <a:pos x="0" y="212"/>
                  </a:cxn>
                  <a:cxn ang="0">
                    <a:pos x="0" y="120"/>
                  </a:cxn>
                  <a:cxn ang="0">
                    <a:pos x="30" y="6"/>
                  </a:cxn>
                </a:cxnLst>
                <a:rect l="txL" t="txT" r="txR" b="txB"/>
                <a:pathLst>
                  <a:path w="80" h="212">
                    <a:moveTo>
                      <a:pt x="30" y="6"/>
                    </a:moveTo>
                    <a:lnTo>
                      <a:pt x="70" y="0"/>
                    </a:lnTo>
                    <a:lnTo>
                      <a:pt x="74" y="2"/>
                    </a:lnTo>
                    <a:lnTo>
                      <a:pt x="76" y="4"/>
                    </a:lnTo>
                    <a:lnTo>
                      <a:pt x="78" y="8"/>
                    </a:lnTo>
                    <a:lnTo>
                      <a:pt x="80" y="10"/>
                    </a:lnTo>
                    <a:lnTo>
                      <a:pt x="80" y="170"/>
                    </a:lnTo>
                    <a:lnTo>
                      <a:pt x="0" y="212"/>
                    </a:lnTo>
                    <a:lnTo>
                      <a:pt x="0" y="120"/>
                    </a:lnTo>
                    <a:lnTo>
                      <a:pt x="30" y="6"/>
                    </a:lnTo>
                    <a:close/>
                  </a:path>
                </a:pathLst>
              </a:custGeom>
              <a:solidFill>
                <a:srgbClr val="A4AACE">
                  <a:alpha val="100000"/>
                </a:srgbClr>
              </a:solidFill>
              <a:ln w="9525">
                <a:noFill/>
              </a:ln>
            </p:spPr>
            <p:txBody>
              <a:bodyPr/>
              <a:lstStyle/>
              <a:p>
                <a:endParaRPr lang="en-US"/>
              </a:p>
            </p:txBody>
          </p:sp>
          <p:sp>
            <p:nvSpPr>
              <p:cNvPr id="29204" name="Freeform 520"/>
              <p:cNvSpPr/>
              <p:nvPr/>
            </p:nvSpPr>
            <p:spPr>
              <a:xfrm>
                <a:off x="1266" y="2809"/>
                <a:ext cx="212" cy="86"/>
              </a:xfrm>
              <a:custGeom>
                <a:avLst/>
                <a:gdLst>
                  <a:gd name="txL" fmla="*/ 0 w 212"/>
                  <a:gd name="txT" fmla="*/ 0 h 86"/>
                  <a:gd name="txR" fmla="*/ 212 w 212"/>
                  <a:gd name="txB" fmla="*/ 86 h 86"/>
                </a:gdLst>
                <a:ahLst/>
                <a:cxnLst>
                  <a:cxn ang="0">
                    <a:pos x="6" y="0"/>
                  </a:cxn>
                  <a:cxn ang="0">
                    <a:pos x="0" y="0"/>
                  </a:cxn>
                  <a:cxn ang="0">
                    <a:pos x="0" y="4"/>
                  </a:cxn>
                  <a:cxn ang="0">
                    <a:pos x="0" y="8"/>
                  </a:cxn>
                  <a:cxn ang="0">
                    <a:pos x="0" y="56"/>
                  </a:cxn>
                  <a:cxn ang="0">
                    <a:pos x="2" y="60"/>
                  </a:cxn>
                  <a:cxn ang="0">
                    <a:pos x="4" y="62"/>
                  </a:cxn>
                  <a:cxn ang="0">
                    <a:pos x="6" y="64"/>
                  </a:cxn>
                  <a:cxn ang="0">
                    <a:pos x="208" y="86"/>
                  </a:cxn>
                  <a:cxn ang="0">
                    <a:pos x="210" y="84"/>
                  </a:cxn>
                  <a:cxn ang="0">
                    <a:pos x="212" y="80"/>
                  </a:cxn>
                  <a:cxn ang="0">
                    <a:pos x="212" y="76"/>
                  </a:cxn>
                  <a:cxn ang="0">
                    <a:pos x="212" y="24"/>
                  </a:cxn>
                  <a:cxn ang="0">
                    <a:pos x="212" y="20"/>
                  </a:cxn>
                  <a:cxn ang="0">
                    <a:pos x="210" y="18"/>
                  </a:cxn>
                  <a:cxn ang="0">
                    <a:pos x="208" y="18"/>
                  </a:cxn>
                  <a:cxn ang="0">
                    <a:pos x="206" y="16"/>
                  </a:cxn>
                  <a:cxn ang="0">
                    <a:pos x="204" y="14"/>
                  </a:cxn>
                  <a:cxn ang="0">
                    <a:pos x="6" y="0"/>
                  </a:cxn>
                </a:cxnLst>
                <a:rect l="txL" t="txT" r="txR" b="txB"/>
                <a:pathLst>
                  <a:path w="212" h="86">
                    <a:moveTo>
                      <a:pt x="6" y="0"/>
                    </a:moveTo>
                    <a:lnTo>
                      <a:pt x="0" y="0"/>
                    </a:lnTo>
                    <a:lnTo>
                      <a:pt x="0" y="4"/>
                    </a:lnTo>
                    <a:lnTo>
                      <a:pt x="0" y="8"/>
                    </a:lnTo>
                    <a:lnTo>
                      <a:pt x="0" y="56"/>
                    </a:lnTo>
                    <a:lnTo>
                      <a:pt x="2" y="60"/>
                    </a:lnTo>
                    <a:lnTo>
                      <a:pt x="4" y="62"/>
                    </a:lnTo>
                    <a:lnTo>
                      <a:pt x="6" y="64"/>
                    </a:lnTo>
                    <a:lnTo>
                      <a:pt x="208" y="86"/>
                    </a:lnTo>
                    <a:lnTo>
                      <a:pt x="210" y="84"/>
                    </a:lnTo>
                    <a:lnTo>
                      <a:pt x="212" y="80"/>
                    </a:lnTo>
                    <a:lnTo>
                      <a:pt x="212" y="76"/>
                    </a:lnTo>
                    <a:lnTo>
                      <a:pt x="212" y="24"/>
                    </a:lnTo>
                    <a:lnTo>
                      <a:pt x="212" y="20"/>
                    </a:lnTo>
                    <a:lnTo>
                      <a:pt x="210" y="18"/>
                    </a:lnTo>
                    <a:lnTo>
                      <a:pt x="208" y="18"/>
                    </a:lnTo>
                    <a:lnTo>
                      <a:pt x="206" y="16"/>
                    </a:lnTo>
                    <a:lnTo>
                      <a:pt x="204" y="14"/>
                    </a:lnTo>
                    <a:lnTo>
                      <a:pt x="6" y="0"/>
                    </a:lnTo>
                    <a:close/>
                  </a:path>
                </a:pathLst>
              </a:custGeom>
              <a:solidFill>
                <a:srgbClr val="A4AACE">
                  <a:alpha val="100000"/>
                </a:srgbClr>
              </a:solidFill>
              <a:ln w="9525">
                <a:noFill/>
              </a:ln>
            </p:spPr>
            <p:txBody>
              <a:bodyPr/>
              <a:lstStyle/>
              <a:p>
                <a:endParaRPr lang="en-US"/>
              </a:p>
            </p:txBody>
          </p:sp>
          <p:sp>
            <p:nvSpPr>
              <p:cNvPr id="29205" name="Freeform 521"/>
              <p:cNvSpPr/>
              <p:nvPr/>
            </p:nvSpPr>
            <p:spPr>
              <a:xfrm>
                <a:off x="1278" y="2681"/>
                <a:ext cx="234" cy="38"/>
              </a:xfrm>
              <a:custGeom>
                <a:avLst/>
                <a:gdLst>
                  <a:gd name="txL" fmla="*/ 0 w 234"/>
                  <a:gd name="txT" fmla="*/ 0 h 38"/>
                  <a:gd name="txR" fmla="*/ 234 w 234"/>
                  <a:gd name="txB" fmla="*/ 38 h 38"/>
                </a:gdLst>
                <a:ahLst/>
                <a:cxnLst>
                  <a:cxn ang="0">
                    <a:pos x="234" y="26"/>
                  </a:cxn>
                  <a:cxn ang="0">
                    <a:pos x="232" y="38"/>
                  </a:cxn>
                  <a:cxn ang="0">
                    <a:pos x="224" y="36"/>
                  </a:cxn>
                  <a:cxn ang="0">
                    <a:pos x="0" y="28"/>
                  </a:cxn>
                  <a:cxn ang="0">
                    <a:pos x="2" y="12"/>
                  </a:cxn>
                  <a:cxn ang="0">
                    <a:pos x="6" y="4"/>
                  </a:cxn>
                  <a:cxn ang="0">
                    <a:pos x="12" y="0"/>
                  </a:cxn>
                  <a:cxn ang="0">
                    <a:pos x="232" y="6"/>
                  </a:cxn>
                  <a:cxn ang="0">
                    <a:pos x="234" y="26"/>
                  </a:cxn>
                </a:cxnLst>
                <a:rect l="txL" t="txT" r="txR" b="txB"/>
                <a:pathLst>
                  <a:path w="234" h="38">
                    <a:moveTo>
                      <a:pt x="234" y="26"/>
                    </a:moveTo>
                    <a:lnTo>
                      <a:pt x="232" y="38"/>
                    </a:lnTo>
                    <a:lnTo>
                      <a:pt x="224" y="36"/>
                    </a:lnTo>
                    <a:lnTo>
                      <a:pt x="0" y="28"/>
                    </a:lnTo>
                    <a:lnTo>
                      <a:pt x="2" y="12"/>
                    </a:lnTo>
                    <a:lnTo>
                      <a:pt x="6" y="4"/>
                    </a:lnTo>
                    <a:lnTo>
                      <a:pt x="12" y="0"/>
                    </a:lnTo>
                    <a:lnTo>
                      <a:pt x="232" y="6"/>
                    </a:lnTo>
                    <a:lnTo>
                      <a:pt x="234" y="26"/>
                    </a:lnTo>
                    <a:close/>
                  </a:path>
                </a:pathLst>
              </a:custGeom>
              <a:solidFill>
                <a:srgbClr val="3365FB">
                  <a:alpha val="100000"/>
                </a:srgbClr>
              </a:solidFill>
              <a:ln w="9525">
                <a:noFill/>
              </a:ln>
            </p:spPr>
            <p:txBody>
              <a:bodyPr/>
              <a:lstStyle/>
              <a:p>
                <a:endParaRPr lang="en-US"/>
              </a:p>
            </p:txBody>
          </p:sp>
          <p:sp>
            <p:nvSpPr>
              <p:cNvPr id="29206" name="Freeform 522"/>
              <p:cNvSpPr/>
              <p:nvPr/>
            </p:nvSpPr>
            <p:spPr>
              <a:xfrm>
                <a:off x="1512" y="2689"/>
                <a:ext cx="54" cy="20"/>
              </a:xfrm>
              <a:custGeom>
                <a:avLst/>
                <a:gdLst>
                  <a:gd name="txL" fmla="*/ 0 w 54"/>
                  <a:gd name="txT" fmla="*/ 0 h 20"/>
                  <a:gd name="txR" fmla="*/ 54 w 54"/>
                  <a:gd name="txB" fmla="*/ 20 h 20"/>
                </a:gdLst>
                <a:ahLst/>
                <a:cxnLst>
                  <a:cxn ang="0">
                    <a:pos x="54" y="10"/>
                  </a:cxn>
                  <a:cxn ang="0">
                    <a:pos x="0" y="20"/>
                  </a:cxn>
                  <a:cxn ang="0">
                    <a:pos x="4" y="4"/>
                  </a:cxn>
                  <a:cxn ang="0">
                    <a:pos x="44" y="0"/>
                  </a:cxn>
                  <a:cxn ang="0">
                    <a:pos x="48" y="2"/>
                  </a:cxn>
                  <a:cxn ang="0">
                    <a:pos x="52" y="4"/>
                  </a:cxn>
                  <a:cxn ang="0">
                    <a:pos x="54" y="10"/>
                  </a:cxn>
                </a:cxnLst>
                <a:rect l="txL" t="txT" r="txR" b="txB"/>
                <a:pathLst>
                  <a:path w="54" h="20">
                    <a:moveTo>
                      <a:pt x="54" y="10"/>
                    </a:moveTo>
                    <a:lnTo>
                      <a:pt x="0" y="20"/>
                    </a:lnTo>
                    <a:lnTo>
                      <a:pt x="4" y="4"/>
                    </a:lnTo>
                    <a:lnTo>
                      <a:pt x="44" y="0"/>
                    </a:lnTo>
                    <a:lnTo>
                      <a:pt x="48" y="2"/>
                    </a:lnTo>
                    <a:lnTo>
                      <a:pt x="52" y="4"/>
                    </a:lnTo>
                    <a:lnTo>
                      <a:pt x="54" y="10"/>
                    </a:lnTo>
                    <a:close/>
                  </a:path>
                </a:pathLst>
              </a:custGeom>
              <a:solidFill>
                <a:srgbClr val="CECECE">
                  <a:alpha val="100000"/>
                </a:srgbClr>
              </a:solidFill>
              <a:ln w="9525">
                <a:noFill/>
              </a:ln>
            </p:spPr>
            <p:txBody>
              <a:bodyPr/>
              <a:lstStyle/>
              <a:p>
                <a:endParaRPr lang="en-US"/>
              </a:p>
            </p:txBody>
          </p:sp>
          <p:sp>
            <p:nvSpPr>
              <p:cNvPr id="29207" name="Freeform 523"/>
              <p:cNvSpPr/>
              <p:nvPr/>
            </p:nvSpPr>
            <p:spPr>
              <a:xfrm>
                <a:off x="1504" y="2683"/>
                <a:ext cx="14" cy="36"/>
              </a:xfrm>
              <a:custGeom>
                <a:avLst/>
                <a:gdLst>
                  <a:gd name="txL" fmla="*/ 0 w 14"/>
                  <a:gd name="txT" fmla="*/ 0 h 36"/>
                  <a:gd name="txR" fmla="*/ 14 w 14"/>
                  <a:gd name="txB" fmla="*/ 36 h 36"/>
                </a:gdLst>
                <a:ahLst/>
                <a:cxnLst>
                  <a:cxn ang="0">
                    <a:pos x="0" y="32"/>
                  </a:cxn>
                  <a:cxn ang="0">
                    <a:pos x="0" y="12"/>
                  </a:cxn>
                  <a:cxn ang="0">
                    <a:pos x="0" y="8"/>
                  </a:cxn>
                  <a:cxn ang="0">
                    <a:pos x="4" y="4"/>
                  </a:cxn>
                  <a:cxn ang="0">
                    <a:pos x="6" y="0"/>
                  </a:cxn>
                  <a:cxn ang="0">
                    <a:pos x="14" y="0"/>
                  </a:cxn>
                  <a:cxn ang="0">
                    <a:pos x="14" y="26"/>
                  </a:cxn>
                  <a:cxn ang="0">
                    <a:pos x="8" y="36"/>
                  </a:cxn>
                  <a:cxn ang="0">
                    <a:pos x="0" y="32"/>
                  </a:cxn>
                </a:cxnLst>
                <a:rect l="txL" t="txT" r="txR" b="txB"/>
                <a:pathLst>
                  <a:path w="14" h="36">
                    <a:moveTo>
                      <a:pt x="0" y="32"/>
                    </a:moveTo>
                    <a:lnTo>
                      <a:pt x="0" y="12"/>
                    </a:lnTo>
                    <a:lnTo>
                      <a:pt x="0" y="8"/>
                    </a:lnTo>
                    <a:lnTo>
                      <a:pt x="4" y="4"/>
                    </a:lnTo>
                    <a:lnTo>
                      <a:pt x="6" y="0"/>
                    </a:lnTo>
                    <a:lnTo>
                      <a:pt x="14" y="0"/>
                    </a:lnTo>
                    <a:lnTo>
                      <a:pt x="14" y="26"/>
                    </a:lnTo>
                    <a:lnTo>
                      <a:pt x="8" y="36"/>
                    </a:lnTo>
                    <a:lnTo>
                      <a:pt x="0" y="32"/>
                    </a:lnTo>
                    <a:close/>
                  </a:path>
                </a:pathLst>
              </a:custGeom>
              <a:solidFill>
                <a:srgbClr val="474747">
                  <a:alpha val="100000"/>
                </a:srgbClr>
              </a:solidFill>
              <a:ln w="9525">
                <a:noFill/>
              </a:ln>
            </p:spPr>
            <p:txBody>
              <a:bodyPr/>
              <a:lstStyle/>
              <a:p>
                <a:endParaRPr lang="en-US"/>
              </a:p>
            </p:txBody>
          </p:sp>
          <p:sp>
            <p:nvSpPr>
              <p:cNvPr id="29208" name="Freeform 524"/>
              <p:cNvSpPr/>
              <p:nvPr/>
            </p:nvSpPr>
            <p:spPr>
              <a:xfrm>
                <a:off x="1500" y="2707"/>
                <a:ext cx="60" cy="180"/>
              </a:xfrm>
              <a:custGeom>
                <a:avLst/>
                <a:gdLst>
                  <a:gd name="txL" fmla="*/ 0 w 60"/>
                  <a:gd name="txT" fmla="*/ 0 h 180"/>
                  <a:gd name="txR" fmla="*/ 60 w 60"/>
                  <a:gd name="txB" fmla="*/ 180 h 180"/>
                </a:gdLst>
                <a:ahLst/>
                <a:cxnLst>
                  <a:cxn ang="0">
                    <a:pos x="16" y="8"/>
                  </a:cxn>
                  <a:cxn ang="0">
                    <a:pos x="0" y="80"/>
                  </a:cxn>
                  <a:cxn ang="0">
                    <a:pos x="0" y="180"/>
                  </a:cxn>
                  <a:cxn ang="0">
                    <a:pos x="60" y="150"/>
                  </a:cxn>
                  <a:cxn ang="0">
                    <a:pos x="60" y="0"/>
                  </a:cxn>
                  <a:cxn ang="0">
                    <a:pos x="16" y="8"/>
                  </a:cxn>
                </a:cxnLst>
                <a:rect l="txL" t="txT" r="txR" b="txB"/>
                <a:pathLst>
                  <a:path w="60" h="180">
                    <a:moveTo>
                      <a:pt x="16" y="8"/>
                    </a:moveTo>
                    <a:lnTo>
                      <a:pt x="0" y="80"/>
                    </a:lnTo>
                    <a:lnTo>
                      <a:pt x="0" y="180"/>
                    </a:lnTo>
                    <a:lnTo>
                      <a:pt x="60" y="150"/>
                    </a:lnTo>
                    <a:lnTo>
                      <a:pt x="60" y="0"/>
                    </a:lnTo>
                    <a:lnTo>
                      <a:pt x="16" y="8"/>
                    </a:lnTo>
                    <a:close/>
                  </a:path>
                </a:pathLst>
              </a:custGeom>
              <a:solidFill>
                <a:srgbClr val="00B7A5">
                  <a:alpha val="100000"/>
                </a:srgbClr>
              </a:solidFill>
              <a:ln w="9525">
                <a:noFill/>
              </a:ln>
            </p:spPr>
            <p:txBody>
              <a:bodyPr/>
              <a:lstStyle/>
              <a:p>
                <a:endParaRPr lang="en-US"/>
              </a:p>
            </p:txBody>
          </p:sp>
          <p:sp>
            <p:nvSpPr>
              <p:cNvPr id="29209" name="Freeform 525"/>
              <p:cNvSpPr/>
              <p:nvPr/>
            </p:nvSpPr>
            <p:spPr>
              <a:xfrm>
                <a:off x="1260" y="2887"/>
                <a:ext cx="240" cy="58"/>
              </a:xfrm>
              <a:custGeom>
                <a:avLst/>
                <a:gdLst>
                  <a:gd name="txL" fmla="*/ 0 w 240"/>
                  <a:gd name="txT" fmla="*/ 0 h 58"/>
                  <a:gd name="txR" fmla="*/ 240 w 240"/>
                  <a:gd name="txB" fmla="*/ 58 h 58"/>
                </a:gdLst>
                <a:ahLst/>
                <a:cxnLst>
                  <a:cxn ang="0">
                    <a:pos x="0" y="0"/>
                  </a:cxn>
                  <a:cxn ang="0">
                    <a:pos x="0" y="28"/>
                  </a:cxn>
                  <a:cxn ang="0">
                    <a:pos x="2" y="30"/>
                  </a:cxn>
                  <a:cxn ang="0">
                    <a:pos x="226" y="58"/>
                  </a:cxn>
                  <a:cxn ang="0">
                    <a:pos x="230" y="58"/>
                  </a:cxn>
                  <a:cxn ang="0">
                    <a:pos x="240" y="50"/>
                  </a:cxn>
                  <a:cxn ang="0">
                    <a:pos x="240" y="22"/>
                  </a:cxn>
                  <a:cxn ang="0">
                    <a:pos x="220" y="24"/>
                  </a:cxn>
                  <a:cxn ang="0">
                    <a:pos x="0" y="0"/>
                  </a:cxn>
                </a:cxnLst>
                <a:rect l="txL" t="txT" r="txR" b="txB"/>
                <a:pathLst>
                  <a:path w="240" h="58">
                    <a:moveTo>
                      <a:pt x="0" y="0"/>
                    </a:moveTo>
                    <a:lnTo>
                      <a:pt x="0" y="28"/>
                    </a:lnTo>
                    <a:lnTo>
                      <a:pt x="2" y="30"/>
                    </a:lnTo>
                    <a:lnTo>
                      <a:pt x="226" y="58"/>
                    </a:lnTo>
                    <a:lnTo>
                      <a:pt x="230" y="58"/>
                    </a:lnTo>
                    <a:lnTo>
                      <a:pt x="240" y="50"/>
                    </a:lnTo>
                    <a:lnTo>
                      <a:pt x="240" y="22"/>
                    </a:lnTo>
                    <a:lnTo>
                      <a:pt x="220" y="24"/>
                    </a:lnTo>
                    <a:lnTo>
                      <a:pt x="0" y="0"/>
                    </a:lnTo>
                    <a:close/>
                  </a:path>
                </a:pathLst>
              </a:custGeom>
              <a:solidFill>
                <a:srgbClr val="676767">
                  <a:alpha val="100000"/>
                </a:srgbClr>
              </a:solidFill>
              <a:ln w="9525">
                <a:noFill/>
              </a:ln>
            </p:spPr>
            <p:txBody>
              <a:bodyPr/>
              <a:lstStyle/>
              <a:p>
                <a:endParaRPr lang="en-US"/>
              </a:p>
            </p:txBody>
          </p:sp>
          <p:sp>
            <p:nvSpPr>
              <p:cNvPr id="29210" name="Freeform 526"/>
              <p:cNvSpPr/>
              <p:nvPr/>
            </p:nvSpPr>
            <p:spPr>
              <a:xfrm>
                <a:off x="1442" y="2919"/>
                <a:ext cx="28" cy="20"/>
              </a:xfrm>
              <a:custGeom>
                <a:avLst/>
                <a:gdLst>
                  <a:gd name="txL" fmla="*/ 0 w 28"/>
                  <a:gd name="txT" fmla="*/ 0 h 20"/>
                  <a:gd name="txR" fmla="*/ 28 w 28"/>
                  <a:gd name="txB" fmla="*/ 20 h 20"/>
                </a:gdLst>
                <a:ahLst/>
                <a:cxnLst>
                  <a:cxn ang="0">
                    <a:pos x="28" y="2"/>
                  </a:cxn>
                  <a:cxn ang="0">
                    <a:pos x="0" y="0"/>
                  </a:cxn>
                  <a:cxn ang="0">
                    <a:pos x="0" y="0"/>
                  </a:cxn>
                  <a:cxn ang="0">
                    <a:pos x="0" y="12"/>
                  </a:cxn>
                  <a:cxn ang="0">
                    <a:pos x="0" y="14"/>
                  </a:cxn>
                  <a:cxn ang="0">
                    <a:pos x="0" y="16"/>
                  </a:cxn>
                  <a:cxn ang="0">
                    <a:pos x="28" y="20"/>
                  </a:cxn>
                  <a:cxn ang="0">
                    <a:pos x="28" y="2"/>
                  </a:cxn>
                </a:cxnLst>
                <a:rect l="txL" t="txT" r="txR" b="txB"/>
                <a:pathLst>
                  <a:path w="28" h="20">
                    <a:moveTo>
                      <a:pt x="28" y="2"/>
                    </a:moveTo>
                    <a:lnTo>
                      <a:pt x="0" y="0"/>
                    </a:lnTo>
                    <a:lnTo>
                      <a:pt x="0" y="12"/>
                    </a:lnTo>
                    <a:lnTo>
                      <a:pt x="0" y="14"/>
                    </a:lnTo>
                    <a:lnTo>
                      <a:pt x="0" y="16"/>
                    </a:lnTo>
                    <a:lnTo>
                      <a:pt x="28" y="20"/>
                    </a:lnTo>
                    <a:lnTo>
                      <a:pt x="28" y="2"/>
                    </a:lnTo>
                    <a:close/>
                  </a:path>
                </a:pathLst>
              </a:custGeom>
              <a:solidFill>
                <a:srgbClr val="FFFFFF">
                  <a:alpha val="100000"/>
                </a:srgbClr>
              </a:solidFill>
              <a:ln w="9525">
                <a:noFill/>
              </a:ln>
            </p:spPr>
            <p:txBody>
              <a:bodyPr/>
              <a:lstStyle/>
              <a:p>
                <a:endParaRPr lang="en-US"/>
              </a:p>
            </p:txBody>
          </p:sp>
          <p:sp>
            <p:nvSpPr>
              <p:cNvPr id="29211" name="Freeform 527"/>
              <p:cNvSpPr/>
              <p:nvPr/>
            </p:nvSpPr>
            <p:spPr>
              <a:xfrm>
                <a:off x="1274" y="2897"/>
                <a:ext cx="26" cy="22"/>
              </a:xfrm>
              <a:custGeom>
                <a:avLst/>
                <a:gdLst>
                  <a:gd name="txL" fmla="*/ 0 w 26"/>
                  <a:gd name="txT" fmla="*/ 0 h 22"/>
                  <a:gd name="txR" fmla="*/ 26 w 26"/>
                  <a:gd name="txB" fmla="*/ 22 h 22"/>
                </a:gdLst>
                <a:ahLst/>
                <a:cxnLst>
                  <a:cxn ang="0">
                    <a:pos x="0" y="0"/>
                  </a:cxn>
                  <a:cxn ang="0">
                    <a:pos x="24" y="2"/>
                  </a:cxn>
                  <a:cxn ang="0">
                    <a:pos x="26" y="4"/>
                  </a:cxn>
                  <a:cxn ang="0">
                    <a:pos x="26" y="20"/>
                  </a:cxn>
                  <a:cxn ang="0">
                    <a:pos x="24" y="22"/>
                  </a:cxn>
                  <a:cxn ang="0">
                    <a:pos x="0" y="18"/>
                  </a:cxn>
                  <a:cxn ang="0">
                    <a:pos x="0" y="0"/>
                  </a:cxn>
                </a:cxnLst>
                <a:rect l="txL" t="txT" r="txR" b="txB"/>
                <a:pathLst>
                  <a:path w="26" h="22">
                    <a:moveTo>
                      <a:pt x="0" y="0"/>
                    </a:moveTo>
                    <a:lnTo>
                      <a:pt x="24" y="2"/>
                    </a:lnTo>
                    <a:lnTo>
                      <a:pt x="26" y="4"/>
                    </a:lnTo>
                    <a:lnTo>
                      <a:pt x="26" y="20"/>
                    </a:lnTo>
                    <a:lnTo>
                      <a:pt x="24" y="22"/>
                    </a:lnTo>
                    <a:lnTo>
                      <a:pt x="0" y="18"/>
                    </a:lnTo>
                    <a:lnTo>
                      <a:pt x="0" y="0"/>
                    </a:lnTo>
                    <a:close/>
                  </a:path>
                </a:pathLst>
              </a:custGeom>
              <a:solidFill>
                <a:srgbClr val="FFFFFF">
                  <a:alpha val="100000"/>
                </a:srgbClr>
              </a:solidFill>
              <a:ln w="9525">
                <a:noFill/>
              </a:ln>
            </p:spPr>
            <p:txBody>
              <a:bodyPr/>
              <a:lstStyle/>
              <a:p>
                <a:endParaRPr lang="en-US"/>
              </a:p>
            </p:txBody>
          </p:sp>
          <p:sp>
            <p:nvSpPr>
              <p:cNvPr id="29212" name="Freeform 528"/>
              <p:cNvSpPr/>
              <p:nvPr/>
            </p:nvSpPr>
            <p:spPr>
              <a:xfrm>
                <a:off x="1334" y="2913"/>
                <a:ext cx="66" cy="24"/>
              </a:xfrm>
              <a:custGeom>
                <a:avLst/>
                <a:gdLst>
                  <a:gd name="txL" fmla="*/ 0 w 66"/>
                  <a:gd name="txT" fmla="*/ 0 h 24"/>
                  <a:gd name="txR" fmla="*/ 66 w 66"/>
                  <a:gd name="txB" fmla="*/ 24 h 24"/>
                </a:gdLst>
                <a:ahLst/>
                <a:cxnLst>
                  <a:cxn ang="0">
                    <a:pos x="0" y="16"/>
                  </a:cxn>
                  <a:cxn ang="0">
                    <a:pos x="0" y="0"/>
                  </a:cxn>
                  <a:cxn ang="0">
                    <a:pos x="66" y="6"/>
                  </a:cxn>
                  <a:cxn ang="0">
                    <a:pos x="66" y="24"/>
                  </a:cxn>
                  <a:cxn ang="0">
                    <a:pos x="0" y="16"/>
                  </a:cxn>
                </a:cxnLst>
                <a:rect l="txL" t="txT" r="txR" b="txB"/>
                <a:pathLst>
                  <a:path w="66" h="24">
                    <a:moveTo>
                      <a:pt x="0" y="16"/>
                    </a:moveTo>
                    <a:lnTo>
                      <a:pt x="0" y="0"/>
                    </a:lnTo>
                    <a:lnTo>
                      <a:pt x="66" y="6"/>
                    </a:lnTo>
                    <a:lnTo>
                      <a:pt x="66" y="24"/>
                    </a:lnTo>
                    <a:lnTo>
                      <a:pt x="0" y="16"/>
                    </a:lnTo>
                    <a:close/>
                  </a:path>
                </a:pathLst>
              </a:custGeom>
              <a:solidFill>
                <a:srgbClr val="FFFFFF">
                  <a:alpha val="100000"/>
                </a:srgbClr>
              </a:solidFill>
              <a:ln w="9525">
                <a:noFill/>
              </a:ln>
            </p:spPr>
            <p:txBody>
              <a:bodyPr/>
              <a:lstStyle/>
              <a:p>
                <a:endParaRPr lang="en-US"/>
              </a:p>
            </p:txBody>
          </p:sp>
          <p:sp>
            <p:nvSpPr>
              <p:cNvPr id="29213" name="Freeform 529"/>
              <p:cNvSpPr/>
              <p:nvPr/>
            </p:nvSpPr>
            <p:spPr>
              <a:xfrm>
                <a:off x="1500" y="2895"/>
                <a:ext cx="28" cy="38"/>
              </a:xfrm>
              <a:custGeom>
                <a:avLst/>
                <a:gdLst>
                  <a:gd name="txL" fmla="*/ 0 w 28"/>
                  <a:gd name="txT" fmla="*/ 0 h 38"/>
                  <a:gd name="txR" fmla="*/ 28 w 28"/>
                  <a:gd name="txB" fmla="*/ 38 h 38"/>
                </a:gdLst>
                <a:ahLst/>
                <a:cxnLst>
                  <a:cxn ang="0">
                    <a:pos x="28" y="0"/>
                  </a:cxn>
                  <a:cxn ang="0">
                    <a:pos x="28" y="20"/>
                  </a:cxn>
                  <a:cxn ang="0">
                    <a:pos x="0" y="38"/>
                  </a:cxn>
                  <a:cxn ang="0">
                    <a:pos x="0" y="14"/>
                  </a:cxn>
                  <a:cxn ang="0">
                    <a:pos x="28" y="0"/>
                  </a:cxn>
                </a:cxnLst>
                <a:rect l="txL" t="txT" r="txR" b="txB"/>
                <a:pathLst>
                  <a:path w="28" h="38">
                    <a:moveTo>
                      <a:pt x="28" y="0"/>
                    </a:moveTo>
                    <a:lnTo>
                      <a:pt x="28" y="20"/>
                    </a:lnTo>
                    <a:lnTo>
                      <a:pt x="0" y="38"/>
                    </a:lnTo>
                    <a:lnTo>
                      <a:pt x="0" y="14"/>
                    </a:lnTo>
                    <a:lnTo>
                      <a:pt x="28" y="0"/>
                    </a:lnTo>
                    <a:close/>
                  </a:path>
                </a:pathLst>
              </a:custGeom>
              <a:solidFill>
                <a:srgbClr val="DADADA">
                  <a:alpha val="100000"/>
                </a:srgbClr>
              </a:solidFill>
              <a:ln w="9525">
                <a:noFill/>
              </a:ln>
            </p:spPr>
            <p:txBody>
              <a:bodyPr/>
              <a:lstStyle/>
              <a:p>
                <a:endParaRPr lang="en-US"/>
              </a:p>
            </p:txBody>
          </p:sp>
          <p:sp>
            <p:nvSpPr>
              <p:cNvPr id="29214" name="Freeform 530"/>
              <p:cNvSpPr/>
              <p:nvPr/>
            </p:nvSpPr>
            <p:spPr>
              <a:xfrm>
                <a:off x="1488" y="2889"/>
                <a:ext cx="40" cy="22"/>
              </a:xfrm>
              <a:custGeom>
                <a:avLst/>
                <a:gdLst>
                  <a:gd name="txL" fmla="*/ 0 w 40"/>
                  <a:gd name="txT" fmla="*/ 0 h 22"/>
                  <a:gd name="txR" fmla="*/ 40 w 40"/>
                  <a:gd name="txB" fmla="*/ 22 h 22"/>
                </a:gdLst>
                <a:ahLst/>
                <a:cxnLst>
                  <a:cxn ang="0">
                    <a:pos x="0" y="22"/>
                  </a:cxn>
                  <a:cxn ang="0">
                    <a:pos x="28" y="0"/>
                  </a:cxn>
                  <a:cxn ang="0">
                    <a:pos x="40" y="0"/>
                  </a:cxn>
                  <a:cxn ang="0">
                    <a:pos x="12" y="22"/>
                  </a:cxn>
                  <a:cxn ang="0">
                    <a:pos x="0" y="22"/>
                  </a:cxn>
                </a:cxnLst>
                <a:rect l="txL" t="txT" r="txR" b="txB"/>
                <a:pathLst>
                  <a:path w="40" h="22">
                    <a:moveTo>
                      <a:pt x="0" y="22"/>
                    </a:moveTo>
                    <a:lnTo>
                      <a:pt x="28" y="0"/>
                    </a:lnTo>
                    <a:lnTo>
                      <a:pt x="40" y="0"/>
                    </a:lnTo>
                    <a:lnTo>
                      <a:pt x="12" y="22"/>
                    </a:lnTo>
                    <a:lnTo>
                      <a:pt x="0" y="22"/>
                    </a:lnTo>
                    <a:close/>
                  </a:path>
                </a:pathLst>
              </a:custGeom>
              <a:solidFill>
                <a:srgbClr val="474747">
                  <a:alpha val="100000"/>
                </a:srgbClr>
              </a:solidFill>
              <a:ln w="9525">
                <a:noFill/>
              </a:ln>
            </p:spPr>
            <p:txBody>
              <a:bodyPr/>
              <a:lstStyle/>
              <a:p>
                <a:endParaRPr lang="en-US"/>
              </a:p>
            </p:txBody>
          </p:sp>
          <p:sp>
            <p:nvSpPr>
              <p:cNvPr id="29215" name="Freeform 531"/>
              <p:cNvSpPr/>
              <p:nvPr/>
            </p:nvSpPr>
            <p:spPr>
              <a:xfrm>
                <a:off x="1600" y="2595"/>
                <a:ext cx="304" cy="228"/>
              </a:xfrm>
              <a:custGeom>
                <a:avLst/>
                <a:gdLst>
                  <a:gd name="txL" fmla="*/ 0 w 304"/>
                  <a:gd name="txT" fmla="*/ 0 h 228"/>
                  <a:gd name="txR" fmla="*/ 304 w 304"/>
                  <a:gd name="txB" fmla="*/ 228 h 228"/>
                </a:gdLst>
                <a:ahLst/>
                <a:cxnLst>
                  <a:cxn ang="0">
                    <a:pos x="304" y="102"/>
                  </a:cxn>
                  <a:cxn ang="0">
                    <a:pos x="0" y="228"/>
                  </a:cxn>
                  <a:cxn ang="0">
                    <a:pos x="0" y="28"/>
                  </a:cxn>
                  <a:cxn ang="0">
                    <a:pos x="304" y="0"/>
                  </a:cxn>
                  <a:cxn ang="0">
                    <a:pos x="304" y="102"/>
                  </a:cxn>
                </a:cxnLst>
                <a:rect l="txL" t="txT" r="txR" b="txB"/>
                <a:pathLst>
                  <a:path w="304" h="228">
                    <a:moveTo>
                      <a:pt x="304" y="102"/>
                    </a:moveTo>
                    <a:lnTo>
                      <a:pt x="0" y="228"/>
                    </a:lnTo>
                    <a:lnTo>
                      <a:pt x="0" y="28"/>
                    </a:lnTo>
                    <a:lnTo>
                      <a:pt x="304" y="0"/>
                    </a:lnTo>
                    <a:lnTo>
                      <a:pt x="304" y="102"/>
                    </a:lnTo>
                    <a:close/>
                  </a:path>
                </a:pathLst>
              </a:custGeom>
              <a:solidFill>
                <a:srgbClr val="A4AACE">
                  <a:alpha val="100000"/>
                </a:srgbClr>
              </a:solidFill>
              <a:ln w="9525">
                <a:noFill/>
              </a:ln>
            </p:spPr>
            <p:txBody>
              <a:bodyPr/>
              <a:lstStyle/>
              <a:p>
                <a:endParaRPr lang="en-US"/>
              </a:p>
            </p:txBody>
          </p:sp>
          <p:sp>
            <p:nvSpPr>
              <p:cNvPr id="29216" name="Freeform 532"/>
              <p:cNvSpPr/>
              <p:nvPr/>
            </p:nvSpPr>
            <p:spPr>
              <a:xfrm>
                <a:off x="1618" y="2607"/>
                <a:ext cx="278" cy="192"/>
              </a:xfrm>
              <a:custGeom>
                <a:avLst/>
                <a:gdLst>
                  <a:gd name="txL" fmla="*/ 0 w 278"/>
                  <a:gd name="txT" fmla="*/ 0 h 192"/>
                  <a:gd name="txR" fmla="*/ 278 w 278"/>
                  <a:gd name="txB" fmla="*/ 192 h 192"/>
                </a:gdLst>
                <a:ahLst/>
                <a:cxnLst>
                  <a:cxn ang="0">
                    <a:pos x="0" y="34"/>
                  </a:cxn>
                  <a:cxn ang="0">
                    <a:pos x="278" y="0"/>
                  </a:cxn>
                  <a:cxn ang="0">
                    <a:pos x="278" y="86"/>
                  </a:cxn>
                  <a:cxn ang="0">
                    <a:pos x="0" y="192"/>
                  </a:cxn>
                  <a:cxn ang="0">
                    <a:pos x="0" y="34"/>
                  </a:cxn>
                </a:cxnLst>
                <a:rect l="txL" t="txT" r="txR" b="txB"/>
                <a:pathLst>
                  <a:path w="278" h="192">
                    <a:moveTo>
                      <a:pt x="0" y="34"/>
                    </a:moveTo>
                    <a:lnTo>
                      <a:pt x="278" y="0"/>
                    </a:lnTo>
                    <a:lnTo>
                      <a:pt x="278" y="86"/>
                    </a:lnTo>
                    <a:lnTo>
                      <a:pt x="0" y="192"/>
                    </a:lnTo>
                    <a:lnTo>
                      <a:pt x="0" y="34"/>
                    </a:lnTo>
                    <a:close/>
                  </a:path>
                </a:pathLst>
              </a:custGeom>
              <a:solidFill>
                <a:srgbClr val="FFFFFF">
                  <a:alpha val="100000"/>
                </a:srgbClr>
              </a:solidFill>
              <a:ln w="9525">
                <a:noFill/>
              </a:ln>
            </p:spPr>
            <p:txBody>
              <a:bodyPr/>
              <a:lstStyle/>
              <a:p>
                <a:endParaRPr lang="en-US"/>
              </a:p>
            </p:txBody>
          </p:sp>
          <p:sp>
            <p:nvSpPr>
              <p:cNvPr id="29217" name="Freeform 533"/>
              <p:cNvSpPr/>
              <p:nvPr/>
            </p:nvSpPr>
            <p:spPr>
              <a:xfrm>
                <a:off x="1508" y="2717"/>
                <a:ext cx="48" cy="72"/>
              </a:xfrm>
              <a:custGeom>
                <a:avLst/>
                <a:gdLst>
                  <a:gd name="txL" fmla="*/ 0 w 48"/>
                  <a:gd name="txT" fmla="*/ 0 h 72"/>
                  <a:gd name="txR" fmla="*/ 48 w 48"/>
                  <a:gd name="txB" fmla="*/ 72 h 72"/>
                </a:gdLst>
                <a:ahLst/>
                <a:cxnLst>
                  <a:cxn ang="0">
                    <a:pos x="16" y="6"/>
                  </a:cxn>
                  <a:cxn ang="0">
                    <a:pos x="0" y="72"/>
                  </a:cxn>
                  <a:cxn ang="0">
                    <a:pos x="48" y="54"/>
                  </a:cxn>
                  <a:cxn ang="0">
                    <a:pos x="48" y="0"/>
                  </a:cxn>
                  <a:cxn ang="0">
                    <a:pos x="16" y="6"/>
                  </a:cxn>
                </a:cxnLst>
                <a:rect l="txL" t="txT" r="txR" b="txB"/>
                <a:pathLst>
                  <a:path w="48" h="72">
                    <a:moveTo>
                      <a:pt x="16" y="6"/>
                    </a:moveTo>
                    <a:lnTo>
                      <a:pt x="0" y="72"/>
                    </a:lnTo>
                    <a:lnTo>
                      <a:pt x="48" y="54"/>
                    </a:lnTo>
                    <a:lnTo>
                      <a:pt x="48" y="0"/>
                    </a:lnTo>
                    <a:lnTo>
                      <a:pt x="16" y="6"/>
                    </a:lnTo>
                    <a:close/>
                  </a:path>
                </a:pathLst>
              </a:custGeom>
              <a:solidFill>
                <a:srgbClr val="CECECE">
                  <a:alpha val="100000"/>
                </a:srgbClr>
              </a:solidFill>
              <a:ln w="9525">
                <a:noFill/>
              </a:ln>
            </p:spPr>
            <p:txBody>
              <a:bodyPr/>
              <a:lstStyle/>
              <a:p>
                <a:endParaRPr lang="en-US"/>
              </a:p>
            </p:txBody>
          </p:sp>
          <p:sp>
            <p:nvSpPr>
              <p:cNvPr id="29218" name="Freeform 534"/>
              <p:cNvSpPr/>
              <p:nvPr/>
            </p:nvSpPr>
            <p:spPr>
              <a:xfrm>
                <a:off x="1618" y="2645"/>
                <a:ext cx="278" cy="118"/>
              </a:xfrm>
              <a:custGeom>
                <a:avLst/>
                <a:gdLst>
                  <a:gd name="txL" fmla="*/ 0 w 278"/>
                  <a:gd name="txT" fmla="*/ 0 h 118"/>
                  <a:gd name="txR" fmla="*/ 278 w 278"/>
                  <a:gd name="txB" fmla="*/ 118 h 118"/>
                </a:gdLst>
                <a:ahLst/>
                <a:cxnLst>
                  <a:cxn ang="0">
                    <a:pos x="0" y="50"/>
                  </a:cxn>
                  <a:cxn ang="0">
                    <a:pos x="0" y="118"/>
                  </a:cxn>
                  <a:cxn ang="0">
                    <a:pos x="278" y="38"/>
                  </a:cxn>
                  <a:cxn ang="0">
                    <a:pos x="276" y="0"/>
                  </a:cxn>
                  <a:cxn ang="0">
                    <a:pos x="0" y="50"/>
                  </a:cxn>
                </a:cxnLst>
                <a:rect l="txL" t="txT" r="txR" b="txB"/>
                <a:pathLst>
                  <a:path w="278" h="118">
                    <a:moveTo>
                      <a:pt x="0" y="50"/>
                    </a:moveTo>
                    <a:lnTo>
                      <a:pt x="0" y="118"/>
                    </a:lnTo>
                    <a:lnTo>
                      <a:pt x="278" y="38"/>
                    </a:lnTo>
                    <a:lnTo>
                      <a:pt x="276" y="0"/>
                    </a:lnTo>
                    <a:lnTo>
                      <a:pt x="0" y="50"/>
                    </a:lnTo>
                    <a:close/>
                  </a:path>
                </a:pathLst>
              </a:custGeom>
              <a:solidFill>
                <a:srgbClr val="063DE8">
                  <a:alpha val="100000"/>
                </a:srgbClr>
              </a:solidFill>
              <a:ln w="9525">
                <a:noFill/>
              </a:ln>
            </p:spPr>
            <p:txBody>
              <a:bodyPr/>
              <a:lstStyle/>
              <a:p>
                <a:endParaRPr lang="en-US"/>
              </a:p>
            </p:txBody>
          </p:sp>
          <p:sp>
            <p:nvSpPr>
              <p:cNvPr id="29219" name="Freeform 535"/>
              <p:cNvSpPr/>
              <p:nvPr/>
            </p:nvSpPr>
            <p:spPr>
              <a:xfrm>
                <a:off x="1620" y="2649"/>
                <a:ext cx="276" cy="108"/>
              </a:xfrm>
              <a:custGeom>
                <a:avLst/>
                <a:gdLst>
                  <a:gd name="txL" fmla="*/ 0 w 276"/>
                  <a:gd name="txT" fmla="*/ 0 h 108"/>
                  <a:gd name="txR" fmla="*/ 276 w 276"/>
                  <a:gd name="txB" fmla="*/ 108 h 108"/>
                </a:gdLst>
                <a:ahLst/>
                <a:cxnLst>
                  <a:cxn ang="0">
                    <a:pos x="0" y="50"/>
                  </a:cxn>
                  <a:cxn ang="0">
                    <a:pos x="0" y="108"/>
                  </a:cxn>
                  <a:cxn ang="0">
                    <a:pos x="274" y="24"/>
                  </a:cxn>
                  <a:cxn ang="0">
                    <a:pos x="276" y="0"/>
                  </a:cxn>
                  <a:cxn ang="0">
                    <a:pos x="0" y="50"/>
                  </a:cxn>
                </a:cxnLst>
                <a:rect l="txL" t="txT" r="txR" b="txB"/>
                <a:pathLst>
                  <a:path w="276" h="108">
                    <a:moveTo>
                      <a:pt x="0" y="50"/>
                    </a:moveTo>
                    <a:lnTo>
                      <a:pt x="0" y="108"/>
                    </a:lnTo>
                    <a:lnTo>
                      <a:pt x="274" y="24"/>
                    </a:lnTo>
                    <a:lnTo>
                      <a:pt x="276" y="0"/>
                    </a:lnTo>
                    <a:lnTo>
                      <a:pt x="0" y="50"/>
                    </a:lnTo>
                    <a:close/>
                  </a:path>
                </a:pathLst>
              </a:custGeom>
              <a:solidFill>
                <a:srgbClr val="FFFF80">
                  <a:alpha val="100000"/>
                </a:srgbClr>
              </a:solidFill>
              <a:ln w="9525">
                <a:noFill/>
              </a:ln>
            </p:spPr>
            <p:txBody>
              <a:bodyPr/>
              <a:lstStyle/>
              <a:p>
                <a:endParaRPr lang="en-US"/>
              </a:p>
            </p:txBody>
          </p:sp>
          <p:sp>
            <p:nvSpPr>
              <p:cNvPr id="29220" name="Freeform 536"/>
              <p:cNvSpPr/>
              <p:nvPr/>
            </p:nvSpPr>
            <p:spPr>
              <a:xfrm>
                <a:off x="1746" y="2705"/>
                <a:ext cx="52" cy="32"/>
              </a:xfrm>
              <a:custGeom>
                <a:avLst/>
                <a:gdLst>
                  <a:gd name="txL" fmla="*/ 0 w 52"/>
                  <a:gd name="txT" fmla="*/ 0 h 32"/>
                  <a:gd name="txR" fmla="*/ 52 w 52"/>
                  <a:gd name="txB" fmla="*/ 32 h 32"/>
                </a:gdLst>
                <a:ahLst/>
                <a:cxnLst>
                  <a:cxn ang="0">
                    <a:pos x="2" y="14"/>
                  </a:cxn>
                  <a:cxn ang="0">
                    <a:pos x="52" y="0"/>
                  </a:cxn>
                  <a:cxn ang="0">
                    <a:pos x="52" y="12"/>
                  </a:cxn>
                  <a:cxn ang="0">
                    <a:pos x="0" y="32"/>
                  </a:cxn>
                  <a:cxn ang="0">
                    <a:pos x="2" y="14"/>
                  </a:cxn>
                </a:cxnLst>
                <a:rect l="txL" t="txT" r="txR" b="txB"/>
                <a:pathLst>
                  <a:path w="52" h="32">
                    <a:moveTo>
                      <a:pt x="2" y="14"/>
                    </a:moveTo>
                    <a:lnTo>
                      <a:pt x="52" y="0"/>
                    </a:lnTo>
                    <a:lnTo>
                      <a:pt x="52" y="12"/>
                    </a:lnTo>
                    <a:lnTo>
                      <a:pt x="0" y="32"/>
                    </a:lnTo>
                    <a:lnTo>
                      <a:pt x="2" y="14"/>
                    </a:lnTo>
                    <a:close/>
                  </a:path>
                </a:pathLst>
              </a:custGeom>
              <a:solidFill>
                <a:srgbClr val="CECECE">
                  <a:alpha val="100000"/>
                </a:srgbClr>
              </a:solidFill>
              <a:ln w="9525">
                <a:noFill/>
              </a:ln>
            </p:spPr>
            <p:txBody>
              <a:bodyPr/>
              <a:lstStyle/>
              <a:p>
                <a:endParaRPr lang="en-US"/>
              </a:p>
            </p:txBody>
          </p:sp>
          <p:sp>
            <p:nvSpPr>
              <p:cNvPr id="29221" name="Freeform 537"/>
              <p:cNvSpPr/>
              <p:nvPr/>
            </p:nvSpPr>
            <p:spPr>
              <a:xfrm>
                <a:off x="1752" y="2633"/>
                <a:ext cx="46" cy="72"/>
              </a:xfrm>
              <a:custGeom>
                <a:avLst/>
                <a:gdLst>
                  <a:gd name="txL" fmla="*/ 0 w 46"/>
                  <a:gd name="txT" fmla="*/ 0 h 72"/>
                  <a:gd name="txR" fmla="*/ 46 w 46"/>
                  <a:gd name="txB" fmla="*/ 72 h 72"/>
                </a:gdLst>
                <a:ahLst/>
                <a:cxnLst>
                  <a:cxn ang="0">
                    <a:pos x="0" y="72"/>
                  </a:cxn>
                  <a:cxn ang="0">
                    <a:pos x="2" y="4"/>
                  </a:cxn>
                  <a:cxn ang="0">
                    <a:pos x="20" y="62"/>
                  </a:cxn>
                  <a:cxn ang="0">
                    <a:pos x="46" y="0"/>
                  </a:cxn>
                  <a:cxn ang="0">
                    <a:pos x="42" y="56"/>
                  </a:cxn>
                </a:cxnLst>
                <a:rect l="txL" t="txT" r="txR" b="txB"/>
                <a:pathLst>
                  <a:path w="46" h="72">
                    <a:moveTo>
                      <a:pt x="0" y="72"/>
                    </a:moveTo>
                    <a:lnTo>
                      <a:pt x="2" y="4"/>
                    </a:lnTo>
                    <a:lnTo>
                      <a:pt x="20" y="62"/>
                    </a:lnTo>
                    <a:lnTo>
                      <a:pt x="46" y="0"/>
                    </a:lnTo>
                    <a:lnTo>
                      <a:pt x="42" y="56"/>
                    </a:lnTo>
                  </a:path>
                </a:pathLst>
              </a:custGeom>
              <a:noFill/>
              <a:ln w="12700" cap="flat" cmpd="sng">
                <a:solidFill>
                  <a:srgbClr val="CECECE">
                    <a:alpha val="100000"/>
                  </a:srgbClr>
                </a:solidFill>
                <a:prstDash val="solid"/>
                <a:round/>
                <a:headEnd type="none" w="med" len="med"/>
                <a:tailEnd type="none" w="med" len="med"/>
              </a:ln>
            </p:spPr>
            <p:txBody>
              <a:bodyPr/>
              <a:lstStyle/>
              <a:p>
                <a:endParaRPr lang="en-US"/>
              </a:p>
            </p:txBody>
          </p:sp>
          <p:sp>
            <p:nvSpPr>
              <p:cNvPr id="29222" name="Freeform 538"/>
              <p:cNvSpPr/>
              <p:nvPr/>
            </p:nvSpPr>
            <p:spPr>
              <a:xfrm>
                <a:off x="1748" y="2631"/>
                <a:ext cx="42" cy="70"/>
              </a:xfrm>
              <a:custGeom>
                <a:avLst/>
                <a:gdLst>
                  <a:gd name="txL" fmla="*/ 0 w 42"/>
                  <a:gd name="txT" fmla="*/ 0 h 70"/>
                  <a:gd name="txR" fmla="*/ 42 w 42"/>
                  <a:gd name="txB" fmla="*/ 70 h 70"/>
                </a:gdLst>
                <a:ahLst/>
                <a:cxnLst>
                  <a:cxn ang="0">
                    <a:pos x="0" y="70"/>
                  </a:cxn>
                  <a:cxn ang="0">
                    <a:pos x="2" y="4"/>
                  </a:cxn>
                  <a:cxn ang="0">
                    <a:pos x="20" y="60"/>
                  </a:cxn>
                  <a:cxn ang="0">
                    <a:pos x="42" y="0"/>
                  </a:cxn>
                  <a:cxn ang="0">
                    <a:pos x="40" y="54"/>
                  </a:cxn>
                </a:cxnLst>
                <a:rect l="txL" t="txT" r="txR" b="txB"/>
                <a:pathLst>
                  <a:path w="42" h="70">
                    <a:moveTo>
                      <a:pt x="0" y="70"/>
                    </a:moveTo>
                    <a:lnTo>
                      <a:pt x="2" y="4"/>
                    </a:lnTo>
                    <a:lnTo>
                      <a:pt x="20" y="60"/>
                    </a:lnTo>
                    <a:lnTo>
                      <a:pt x="42" y="0"/>
                    </a:lnTo>
                    <a:lnTo>
                      <a:pt x="40" y="54"/>
                    </a:lnTo>
                  </a:path>
                </a:pathLst>
              </a:custGeom>
              <a:noFill/>
              <a:ln w="12700" cap="flat" cmpd="sng">
                <a:solidFill>
                  <a:srgbClr val="063DE8">
                    <a:alpha val="100000"/>
                  </a:srgbClr>
                </a:solidFill>
                <a:prstDash val="solid"/>
                <a:round/>
                <a:headEnd type="none" w="med" len="med"/>
                <a:tailEnd type="none" w="med" len="med"/>
              </a:ln>
            </p:spPr>
            <p:txBody>
              <a:bodyPr/>
              <a:lstStyle/>
              <a:p>
                <a:endParaRPr lang="en-US"/>
              </a:p>
            </p:txBody>
          </p:sp>
          <p:sp>
            <p:nvSpPr>
              <p:cNvPr id="29223" name="Freeform 539"/>
              <p:cNvSpPr/>
              <p:nvPr/>
            </p:nvSpPr>
            <p:spPr>
              <a:xfrm>
                <a:off x="1742" y="2701"/>
                <a:ext cx="54" cy="34"/>
              </a:xfrm>
              <a:custGeom>
                <a:avLst/>
                <a:gdLst>
                  <a:gd name="txL" fmla="*/ 0 w 54"/>
                  <a:gd name="txT" fmla="*/ 0 h 34"/>
                  <a:gd name="txR" fmla="*/ 54 w 54"/>
                  <a:gd name="txB" fmla="*/ 34 h 34"/>
                </a:gdLst>
                <a:ahLst/>
                <a:cxnLst>
                  <a:cxn ang="0">
                    <a:pos x="2" y="16"/>
                  </a:cxn>
                  <a:cxn ang="0">
                    <a:pos x="54" y="0"/>
                  </a:cxn>
                  <a:cxn ang="0">
                    <a:pos x="54" y="12"/>
                  </a:cxn>
                  <a:cxn ang="0">
                    <a:pos x="0" y="34"/>
                  </a:cxn>
                  <a:cxn ang="0">
                    <a:pos x="2" y="16"/>
                  </a:cxn>
                </a:cxnLst>
                <a:rect l="txL" t="txT" r="txR" b="txB"/>
                <a:pathLst>
                  <a:path w="54" h="34">
                    <a:moveTo>
                      <a:pt x="2" y="16"/>
                    </a:moveTo>
                    <a:lnTo>
                      <a:pt x="54" y="0"/>
                    </a:lnTo>
                    <a:lnTo>
                      <a:pt x="54" y="12"/>
                    </a:lnTo>
                    <a:lnTo>
                      <a:pt x="0" y="34"/>
                    </a:lnTo>
                    <a:lnTo>
                      <a:pt x="2" y="16"/>
                    </a:lnTo>
                    <a:close/>
                  </a:path>
                </a:pathLst>
              </a:custGeom>
              <a:solidFill>
                <a:srgbClr val="A4AACE">
                  <a:alpha val="100000"/>
                </a:srgbClr>
              </a:solidFill>
              <a:ln w="9525">
                <a:noFill/>
              </a:ln>
            </p:spPr>
            <p:txBody>
              <a:bodyPr/>
              <a:lstStyle/>
              <a:p>
                <a:endParaRPr lang="en-US"/>
              </a:p>
            </p:txBody>
          </p:sp>
          <p:sp>
            <p:nvSpPr>
              <p:cNvPr id="29224" name="Rectangle 540"/>
              <p:cNvSpPr/>
              <p:nvPr/>
            </p:nvSpPr>
            <p:spPr>
              <a:xfrm>
                <a:off x="1144" y="3090"/>
                <a:ext cx="864" cy="471"/>
              </a:xfrm>
              <a:prstGeom prst="rect">
                <a:avLst/>
              </a:prstGeom>
              <a:solidFill>
                <a:srgbClr val="B8C4EB"/>
              </a:solidFill>
              <a:ln w="9525">
                <a:noFill/>
              </a:ln>
            </p:spPr>
            <p:txBody>
              <a:bodyPr/>
              <a:lstStyle/>
              <a:p>
                <a:endParaRPr dirty="0">
                  <a:latin typeface="Arial" panose="020B0604020202020204" pitchFamily="34" charset="0"/>
                </a:endParaRPr>
              </a:p>
            </p:txBody>
          </p:sp>
          <p:sp>
            <p:nvSpPr>
              <p:cNvPr id="29225" name="Rectangle 541"/>
              <p:cNvSpPr/>
              <p:nvPr/>
            </p:nvSpPr>
            <p:spPr>
              <a:xfrm>
                <a:off x="1160" y="3106"/>
                <a:ext cx="864" cy="471"/>
              </a:xfrm>
              <a:prstGeom prst="rect">
                <a:avLst/>
              </a:prstGeom>
              <a:solidFill>
                <a:srgbClr val="525E85"/>
              </a:solidFill>
              <a:ln w="9525">
                <a:noFill/>
              </a:ln>
            </p:spPr>
            <p:txBody>
              <a:bodyPr/>
              <a:lstStyle/>
              <a:p>
                <a:endParaRPr dirty="0">
                  <a:latin typeface="Arial" panose="020B0604020202020204" pitchFamily="34" charset="0"/>
                </a:endParaRPr>
              </a:p>
            </p:txBody>
          </p:sp>
          <p:sp>
            <p:nvSpPr>
              <p:cNvPr id="29226" name="Rectangle 542"/>
              <p:cNvSpPr/>
              <p:nvPr/>
            </p:nvSpPr>
            <p:spPr>
              <a:xfrm>
                <a:off x="1152" y="3098"/>
                <a:ext cx="864" cy="471"/>
              </a:xfrm>
              <a:prstGeom prst="rect">
                <a:avLst/>
              </a:prstGeom>
              <a:solidFill>
                <a:srgbClr val="899DDD"/>
              </a:solidFill>
              <a:ln w="9525">
                <a:noFill/>
              </a:ln>
            </p:spPr>
            <p:txBody>
              <a:bodyPr/>
              <a:lstStyle/>
              <a:p>
                <a:endParaRPr dirty="0">
                  <a:latin typeface="Arial" panose="020B0604020202020204" pitchFamily="34" charset="0"/>
                </a:endParaRPr>
              </a:p>
            </p:txBody>
          </p:sp>
          <p:sp>
            <p:nvSpPr>
              <p:cNvPr id="29227" name="Freeform 543"/>
              <p:cNvSpPr/>
              <p:nvPr/>
            </p:nvSpPr>
            <p:spPr>
              <a:xfrm>
                <a:off x="1342" y="3423"/>
                <a:ext cx="6" cy="4"/>
              </a:xfrm>
              <a:custGeom>
                <a:avLst/>
                <a:gdLst>
                  <a:gd name="txL" fmla="*/ 0 w 6"/>
                  <a:gd name="txT" fmla="*/ 0 h 4"/>
                  <a:gd name="txR" fmla="*/ 6 w 6"/>
                  <a:gd name="txB" fmla="*/ 4 h 4"/>
                </a:gdLst>
                <a:ahLst/>
                <a:cxnLst>
                  <a:cxn ang="0">
                    <a:pos x="4" y="0"/>
                  </a:cxn>
                  <a:cxn ang="0">
                    <a:pos x="0" y="2"/>
                  </a:cxn>
                  <a:cxn ang="0">
                    <a:pos x="0" y="4"/>
                  </a:cxn>
                  <a:cxn ang="0">
                    <a:pos x="6" y="0"/>
                  </a:cxn>
                  <a:cxn ang="0">
                    <a:pos x="4" y="0"/>
                  </a:cxn>
                </a:cxnLst>
                <a:rect l="txL" t="txT" r="txR" b="txB"/>
                <a:pathLst>
                  <a:path w="6" h="4">
                    <a:moveTo>
                      <a:pt x="4" y="0"/>
                    </a:moveTo>
                    <a:lnTo>
                      <a:pt x="0" y="2"/>
                    </a:lnTo>
                    <a:lnTo>
                      <a:pt x="0" y="4"/>
                    </a:lnTo>
                    <a:lnTo>
                      <a:pt x="6" y="0"/>
                    </a:lnTo>
                    <a:lnTo>
                      <a:pt x="4" y="0"/>
                    </a:lnTo>
                    <a:close/>
                  </a:path>
                </a:pathLst>
              </a:custGeom>
              <a:solidFill>
                <a:srgbClr val="030303">
                  <a:alpha val="100000"/>
                </a:srgbClr>
              </a:solidFill>
              <a:ln w="9525">
                <a:noFill/>
              </a:ln>
            </p:spPr>
            <p:txBody>
              <a:bodyPr/>
              <a:lstStyle/>
              <a:p>
                <a:endParaRPr lang="en-US"/>
              </a:p>
            </p:txBody>
          </p:sp>
          <p:sp>
            <p:nvSpPr>
              <p:cNvPr id="29228" name="Freeform 544"/>
              <p:cNvSpPr/>
              <p:nvPr/>
            </p:nvSpPr>
            <p:spPr>
              <a:xfrm>
                <a:off x="1348" y="3417"/>
                <a:ext cx="8" cy="8"/>
              </a:xfrm>
              <a:custGeom>
                <a:avLst/>
                <a:gdLst>
                  <a:gd name="txL" fmla="*/ 0 w 8"/>
                  <a:gd name="txT" fmla="*/ 0 h 8"/>
                  <a:gd name="txR" fmla="*/ 8 w 8"/>
                  <a:gd name="txB" fmla="*/ 8 h 8"/>
                </a:gdLst>
                <a:ahLst/>
                <a:cxnLst>
                  <a:cxn ang="0">
                    <a:pos x="6" y="0"/>
                  </a:cxn>
                  <a:cxn ang="0">
                    <a:pos x="0" y="4"/>
                  </a:cxn>
                  <a:cxn ang="0">
                    <a:pos x="0" y="8"/>
                  </a:cxn>
                  <a:cxn ang="0">
                    <a:pos x="8" y="4"/>
                  </a:cxn>
                  <a:cxn ang="0">
                    <a:pos x="6" y="0"/>
                  </a:cxn>
                </a:cxnLst>
                <a:rect l="txL" t="txT" r="txR" b="txB"/>
                <a:pathLst>
                  <a:path w="8" h="8">
                    <a:moveTo>
                      <a:pt x="6" y="0"/>
                    </a:moveTo>
                    <a:lnTo>
                      <a:pt x="0" y="4"/>
                    </a:lnTo>
                    <a:lnTo>
                      <a:pt x="0" y="8"/>
                    </a:lnTo>
                    <a:lnTo>
                      <a:pt x="8" y="4"/>
                    </a:lnTo>
                    <a:lnTo>
                      <a:pt x="6" y="0"/>
                    </a:lnTo>
                    <a:close/>
                  </a:path>
                </a:pathLst>
              </a:custGeom>
              <a:solidFill>
                <a:srgbClr val="B2CCCC">
                  <a:alpha val="100000"/>
                </a:srgbClr>
              </a:solidFill>
              <a:ln w="9525">
                <a:noFill/>
              </a:ln>
            </p:spPr>
            <p:txBody>
              <a:bodyPr/>
              <a:lstStyle/>
              <a:p>
                <a:endParaRPr lang="en-US"/>
              </a:p>
            </p:txBody>
          </p:sp>
          <p:sp>
            <p:nvSpPr>
              <p:cNvPr id="29229" name="Freeform 545"/>
              <p:cNvSpPr/>
              <p:nvPr/>
            </p:nvSpPr>
            <p:spPr>
              <a:xfrm>
                <a:off x="1564" y="3417"/>
                <a:ext cx="40" cy="52"/>
              </a:xfrm>
              <a:custGeom>
                <a:avLst/>
                <a:gdLst>
                  <a:gd name="txL" fmla="*/ 0 w 40"/>
                  <a:gd name="txT" fmla="*/ 0 h 52"/>
                  <a:gd name="txR" fmla="*/ 40 w 40"/>
                  <a:gd name="txB" fmla="*/ 52 h 52"/>
                </a:gdLst>
                <a:ahLst/>
                <a:cxnLst>
                  <a:cxn ang="0">
                    <a:pos x="12" y="40"/>
                  </a:cxn>
                  <a:cxn ang="0">
                    <a:pos x="12" y="42"/>
                  </a:cxn>
                  <a:cxn ang="0">
                    <a:pos x="14" y="42"/>
                  </a:cxn>
                  <a:cxn ang="0">
                    <a:pos x="18" y="46"/>
                  </a:cxn>
                  <a:cxn ang="0">
                    <a:pos x="20" y="48"/>
                  </a:cxn>
                  <a:cxn ang="0">
                    <a:pos x="22" y="50"/>
                  </a:cxn>
                  <a:cxn ang="0">
                    <a:pos x="26" y="50"/>
                  </a:cxn>
                  <a:cxn ang="0">
                    <a:pos x="28" y="52"/>
                  </a:cxn>
                  <a:cxn ang="0">
                    <a:pos x="30" y="52"/>
                  </a:cxn>
                  <a:cxn ang="0">
                    <a:pos x="32" y="50"/>
                  </a:cxn>
                  <a:cxn ang="0">
                    <a:pos x="34" y="48"/>
                  </a:cxn>
                  <a:cxn ang="0">
                    <a:pos x="36" y="46"/>
                  </a:cxn>
                  <a:cxn ang="0">
                    <a:pos x="38" y="42"/>
                  </a:cxn>
                  <a:cxn ang="0">
                    <a:pos x="40" y="40"/>
                  </a:cxn>
                  <a:cxn ang="0">
                    <a:pos x="40" y="36"/>
                  </a:cxn>
                  <a:cxn ang="0">
                    <a:pos x="40" y="32"/>
                  </a:cxn>
                  <a:cxn ang="0">
                    <a:pos x="40" y="30"/>
                  </a:cxn>
                  <a:cxn ang="0">
                    <a:pos x="38" y="26"/>
                  </a:cxn>
                  <a:cxn ang="0">
                    <a:pos x="36" y="22"/>
                  </a:cxn>
                  <a:cxn ang="0">
                    <a:pos x="34" y="20"/>
                  </a:cxn>
                  <a:cxn ang="0">
                    <a:pos x="32" y="16"/>
                  </a:cxn>
                  <a:cxn ang="0">
                    <a:pos x="30" y="14"/>
                  </a:cxn>
                  <a:cxn ang="0">
                    <a:pos x="28" y="10"/>
                  </a:cxn>
                  <a:cxn ang="0">
                    <a:pos x="26" y="10"/>
                  </a:cxn>
                  <a:cxn ang="0">
                    <a:pos x="24" y="8"/>
                  </a:cxn>
                  <a:cxn ang="0">
                    <a:pos x="22" y="6"/>
                  </a:cxn>
                  <a:cxn ang="0">
                    <a:pos x="18" y="4"/>
                  </a:cxn>
                  <a:cxn ang="0">
                    <a:pos x="14" y="2"/>
                  </a:cxn>
                  <a:cxn ang="0">
                    <a:pos x="10" y="0"/>
                  </a:cxn>
                  <a:cxn ang="0">
                    <a:pos x="6" y="0"/>
                  </a:cxn>
                  <a:cxn ang="0">
                    <a:pos x="2" y="0"/>
                  </a:cxn>
                  <a:cxn ang="0">
                    <a:pos x="0" y="4"/>
                  </a:cxn>
                  <a:cxn ang="0">
                    <a:pos x="0" y="10"/>
                  </a:cxn>
                  <a:cxn ang="0">
                    <a:pos x="0" y="14"/>
                  </a:cxn>
                  <a:cxn ang="0">
                    <a:pos x="2" y="20"/>
                  </a:cxn>
                  <a:cxn ang="0">
                    <a:pos x="2" y="24"/>
                  </a:cxn>
                  <a:cxn ang="0">
                    <a:pos x="6" y="28"/>
                  </a:cxn>
                  <a:cxn ang="0">
                    <a:pos x="8" y="32"/>
                  </a:cxn>
                  <a:cxn ang="0">
                    <a:pos x="10" y="36"/>
                  </a:cxn>
                  <a:cxn ang="0">
                    <a:pos x="10" y="38"/>
                  </a:cxn>
                </a:cxnLst>
                <a:rect l="txL" t="txT" r="txR" b="txB"/>
                <a:pathLst>
                  <a:path w="40" h="52">
                    <a:moveTo>
                      <a:pt x="10" y="40"/>
                    </a:moveTo>
                    <a:lnTo>
                      <a:pt x="12" y="40"/>
                    </a:lnTo>
                    <a:lnTo>
                      <a:pt x="12" y="42"/>
                    </a:lnTo>
                    <a:lnTo>
                      <a:pt x="14" y="42"/>
                    </a:lnTo>
                    <a:lnTo>
                      <a:pt x="16" y="44"/>
                    </a:lnTo>
                    <a:lnTo>
                      <a:pt x="18" y="46"/>
                    </a:lnTo>
                    <a:lnTo>
                      <a:pt x="20" y="48"/>
                    </a:lnTo>
                    <a:lnTo>
                      <a:pt x="22" y="50"/>
                    </a:lnTo>
                    <a:lnTo>
                      <a:pt x="24" y="50"/>
                    </a:lnTo>
                    <a:lnTo>
                      <a:pt x="26" y="50"/>
                    </a:lnTo>
                    <a:lnTo>
                      <a:pt x="26" y="52"/>
                    </a:lnTo>
                    <a:lnTo>
                      <a:pt x="28" y="52"/>
                    </a:lnTo>
                    <a:lnTo>
                      <a:pt x="30" y="52"/>
                    </a:lnTo>
                    <a:lnTo>
                      <a:pt x="30" y="50"/>
                    </a:lnTo>
                    <a:lnTo>
                      <a:pt x="32" y="50"/>
                    </a:lnTo>
                    <a:lnTo>
                      <a:pt x="34" y="50"/>
                    </a:lnTo>
                    <a:lnTo>
                      <a:pt x="34" y="48"/>
                    </a:lnTo>
                    <a:lnTo>
                      <a:pt x="36" y="48"/>
                    </a:lnTo>
                    <a:lnTo>
                      <a:pt x="36" y="46"/>
                    </a:lnTo>
                    <a:lnTo>
                      <a:pt x="38" y="44"/>
                    </a:lnTo>
                    <a:lnTo>
                      <a:pt x="38" y="42"/>
                    </a:lnTo>
                    <a:lnTo>
                      <a:pt x="40" y="42"/>
                    </a:lnTo>
                    <a:lnTo>
                      <a:pt x="40" y="40"/>
                    </a:lnTo>
                    <a:lnTo>
                      <a:pt x="40" y="38"/>
                    </a:lnTo>
                    <a:lnTo>
                      <a:pt x="40" y="36"/>
                    </a:lnTo>
                    <a:lnTo>
                      <a:pt x="40" y="34"/>
                    </a:lnTo>
                    <a:lnTo>
                      <a:pt x="40" y="32"/>
                    </a:lnTo>
                    <a:lnTo>
                      <a:pt x="40" y="30"/>
                    </a:lnTo>
                    <a:lnTo>
                      <a:pt x="38" y="28"/>
                    </a:lnTo>
                    <a:lnTo>
                      <a:pt x="38" y="26"/>
                    </a:lnTo>
                    <a:lnTo>
                      <a:pt x="38" y="24"/>
                    </a:lnTo>
                    <a:lnTo>
                      <a:pt x="36" y="22"/>
                    </a:lnTo>
                    <a:lnTo>
                      <a:pt x="36" y="20"/>
                    </a:lnTo>
                    <a:lnTo>
                      <a:pt x="34" y="20"/>
                    </a:lnTo>
                    <a:lnTo>
                      <a:pt x="32" y="18"/>
                    </a:lnTo>
                    <a:lnTo>
                      <a:pt x="32" y="16"/>
                    </a:lnTo>
                    <a:lnTo>
                      <a:pt x="30" y="14"/>
                    </a:lnTo>
                    <a:lnTo>
                      <a:pt x="30" y="12"/>
                    </a:lnTo>
                    <a:lnTo>
                      <a:pt x="28" y="10"/>
                    </a:lnTo>
                    <a:lnTo>
                      <a:pt x="26" y="10"/>
                    </a:lnTo>
                    <a:lnTo>
                      <a:pt x="26" y="8"/>
                    </a:lnTo>
                    <a:lnTo>
                      <a:pt x="24" y="8"/>
                    </a:lnTo>
                    <a:lnTo>
                      <a:pt x="22" y="6"/>
                    </a:lnTo>
                    <a:lnTo>
                      <a:pt x="20" y="4"/>
                    </a:lnTo>
                    <a:lnTo>
                      <a:pt x="18" y="4"/>
                    </a:lnTo>
                    <a:lnTo>
                      <a:pt x="16" y="2"/>
                    </a:lnTo>
                    <a:lnTo>
                      <a:pt x="14" y="2"/>
                    </a:lnTo>
                    <a:lnTo>
                      <a:pt x="12" y="0"/>
                    </a:lnTo>
                    <a:lnTo>
                      <a:pt x="10" y="0"/>
                    </a:lnTo>
                    <a:lnTo>
                      <a:pt x="8" y="0"/>
                    </a:lnTo>
                    <a:lnTo>
                      <a:pt x="6" y="0"/>
                    </a:lnTo>
                    <a:lnTo>
                      <a:pt x="4" y="0"/>
                    </a:lnTo>
                    <a:lnTo>
                      <a:pt x="2" y="0"/>
                    </a:lnTo>
                    <a:lnTo>
                      <a:pt x="0" y="2"/>
                    </a:lnTo>
                    <a:lnTo>
                      <a:pt x="0" y="4"/>
                    </a:lnTo>
                    <a:lnTo>
                      <a:pt x="0" y="6"/>
                    </a:lnTo>
                    <a:lnTo>
                      <a:pt x="0" y="10"/>
                    </a:lnTo>
                    <a:lnTo>
                      <a:pt x="0" y="14"/>
                    </a:lnTo>
                    <a:lnTo>
                      <a:pt x="0" y="16"/>
                    </a:lnTo>
                    <a:lnTo>
                      <a:pt x="2" y="20"/>
                    </a:lnTo>
                    <a:lnTo>
                      <a:pt x="2" y="22"/>
                    </a:lnTo>
                    <a:lnTo>
                      <a:pt x="2" y="24"/>
                    </a:lnTo>
                    <a:lnTo>
                      <a:pt x="4" y="26"/>
                    </a:lnTo>
                    <a:lnTo>
                      <a:pt x="6" y="28"/>
                    </a:lnTo>
                    <a:lnTo>
                      <a:pt x="6" y="30"/>
                    </a:lnTo>
                    <a:lnTo>
                      <a:pt x="8" y="32"/>
                    </a:lnTo>
                    <a:lnTo>
                      <a:pt x="8" y="34"/>
                    </a:lnTo>
                    <a:lnTo>
                      <a:pt x="10" y="36"/>
                    </a:lnTo>
                    <a:lnTo>
                      <a:pt x="10" y="38"/>
                    </a:lnTo>
                    <a:lnTo>
                      <a:pt x="10" y="40"/>
                    </a:lnTo>
                    <a:close/>
                  </a:path>
                </a:pathLst>
              </a:custGeom>
              <a:solidFill>
                <a:srgbClr val="FFBF99">
                  <a:alpha val="100000"/>
                </a:srgbClr>
              </a:solidFill>
              <a:ln w="9525">
                <a:noFill/>
              </a:ln>
            </p:spPr>
            <p:txBody>
              <a:bodyPr/>
              <a:lstStyle/>
              <a:p>
                <a:endParaRPr lang="en-US"/>
              </a:p>
            </p:txBody>
          </p:sp>
          <p:sp>
            <p:nvSpPr>
              <p:cNvPr id="29230" name="Freeform 546"/>
              <p:cNvSpPr/>
              <p:nvPr/>
            </p:nvSpPr>
            <p:spPr>
              <a:xfrm>
                <a:off x="1564" y="3445"/>
                <a:ext cx="28" cy="24"/>
              </a:xfrm>
              <a:custGeom>
                <a:avLst/>
                <a:gdLst>
                  <a:gd name="txL" fmla="*/ 0 w 28"/>
                  <a:gd name="txT" fmla="*/ 0 h 24"/>
                  <a:gd name="txR" fmla="*/ 28 w 28"/>
                  <a:gd name="txB" fmla="*/ 24 h 24"/>
                </a:gdLst>
                <a:ahLst/>
                <a:cxnLst>
                  <a:cxn ang="0">
                    <a:pos x="0" y="0"/>
                  </a:cxn>
                  <a:cxn ang="0">
                    <a:pos x="0" y="0"/>
                  </a:cxn>
                  <a:cxn ang="0">
                    <a:pos x="0" y="0"/>
                  </a:cxn>
                  <a:cxn ang="0">
                    <a:pos x="0" y="0"/>
                  </a:cxn>
                  <a:cxn ang="0">
                    <a:pos x="2" y="0"/>
                  </a:cxn>
                  <a:cxn ang="0">
                    <a:pos x="2" y="0"/>
                  </a:cxn>
                  <a:cxn ang="0">
                    <a:pos x="4" y="0"/>
                  </a:cxn>
                  <a:cxn ang="0">
                    <a:pos x="4" y="0"/>
                  </a:cxn>
                  <a:cxn ang="0">
                    <a:pos x="6" y="0"/>
                  </a:cxn>
                  <a:cxn ang="0">
                    <a:pos x="6" y="0"/>
                  </a:cxn>
                  <a:cxn ang="0">
                    <a:pos x="8" y="0"/>
                  </a:cxn>
                  <a:cxn ang="0">
                    <a:pos x="8" y="0"/>
                  </a:cxn>
                  <a:cxn ang="0">
                    <a:pos x="10" y="0"/>
                  </a:cxn>
                  <a:cxn ang="0">
                    <a:pos x="10" y="2"/>
                  </a:cxn>
                  <a:cxn ang="0">
                    <a:pos x="12" y="2"/>
                  </a:cxn>
                  <a:cxn ang="0">
                    <a:pos x="14" y="4"/>
                  </a:cxn>
                  <a:cxn ang="0">
                    <a:pos x="14" y="4"/>
                  </a:cxn>
                  <a:cxn ang="0">
                    <a:pos x="16" y="6"/>
                  </a:cxn>
                  <a:cxn ang="0">
                    <a:pos x="16" y="6"/>
                  </a:cxn>
                  <a:cxn ang="0">
                    <a:pos x="18" y="8"/>
                  </a:cxn>
                  <a:cxn ang="0">
                    <a:pos x="18" y="8"/>
                  </a:cxn>
                  <a:cxn ang="0">
                    <a:pos x="20" y="10"/>
                  </a:cxn>
                  <a:cxn ang="0">
                    <a:pos x="22" y="12"/>
                  </a:cxn>
                  <a:cxn ang="0">
                    <a:pos x="22" y="12"/>
                  </a:cxn>
                  <a:cxn ang="0">
                    <a:pos x="24" y="12"/>
                  </a:cxn>
                  <a:cxn ang="0">
                    <a:pos x="26" y="14"/>
                  </a:cxn>
                  <a:cxn ang="0">
                    <a:pos x="26" y="16"/>
                  </a:cxn>
                  <a:cxn ang="0">
                    <a:pos x="26" y="16"/>
                  </a:cxn>
                  <a:cxn ang="0">
                    <a:pos x="28" y="18"/>
                  </a:cxn>
                  <a:cxn ang="0">
                    <a:pos x="28" y="20"/>
                  </a:cxn>
                  <a:cxn ang="0">
                    <a:pos x="28" y="20"/>
                  </a:cxn>
                  <a:cxn ang="0">
                    <a:pos x="26" y="22"/>
                  </a:cxn>
                  <a:cxn ang="0">
                    <a:pos x="26" y="22"/>
                  </a:cxn>
                  <a:cxn ang="0">
                    <a:pos x="24" y="22"/>
                  </a:cxn>
                  <a:cxn ang="0">
                    <a:pos x="24" y="24"/>
                  </a:cxn>
                  <a:cxn ang="0">
                    <a:pos x="22" y="24"/>
                  </a:cxn>
                  <a:cxn ang="0">
                    <a:pos x="22" y="24"/>
                  </a:cxn>
                  <a:cxn ang="0">
                    <a:pos x="20" y="22"/>
                  </a:cxn>
                  <a:cxn ang="0">
                    <a:pos x="20" y="22"/>
                  </a:cxn>
                  <a:cxn ang="0">
                    <a:pos x="18" y="20"/>
                  </a:cxn>
                  <a:cxn ang="0">
                    <a:pos x="18" y="18"/>
                  </a:cxn>
                  <a:cxn ang="0">
                    <a:pos x="16" y="16"/>
                  </a:cxn>
                  <a:cxn ang="0">
                    <a:pos x="14" y="16"/>
                  </a:cxn>
                  <a:cxn ang="0">
                    <a:pos x="12" y="14"/>
                  </a:cxn>
                  <a:cxn ang="0">
                    <a:pos x="10" y="12"/>
                  </a:cxn>
                  <a:cxn ang="0">
                    <a:pos x="8" y="10"/>
                  </a:cxn>
                  <a:cxn ang="0">
                    <a:pos x="6" y="8"/>
                  </a:cxn>
                  <a:cxn ang="0">
                    <a:pos x="4" y="6"/>
                  </a:cxn>
                  <a:cxn ang="0">
                    <a:pos x="2" y="4"/>
                  </a:cxn>
                  <a:cxn ang="0">
                    <a:pos x="0" y="0"/>
                  </a:cxn>
                  <a:cxn ang="0">
                    <a:pos x="0" y="0"/>
                  </a:cxn>
                </a:cxnLst>
                <a:rect l="txL" t="txT" r="txR" b="txB"/>
                <a:pathLst>
                  <a:path w="28" h="24">
                    <a:moveTo>
                      <a:pt x="0" y="0"/>
                    </a:moveTo>
                    <a:lnTo>
                      <a:pt x="0" y="0"/>
                    </a:lnTo>
                    <a:lnTo>
                      <a:pt x="2" y="0"/>
                    </a:lnTo>
                    <a:lnTo>
                      <a:pt x="4" y="0"/>
                    </a:lnTo>
                    <a:lnTo>
                      <a:pt x="6" y="0"/>
                    </a:lnTo>
                    <a:lnTo>
                      <a:pt x="8" y="0"/>
                    </a:lnTo>
                    <a:lnTo>
                      <a:pt x="10" y="0"/>
                    </a:lnTo>
                    <a:lnTo>
                      <a:pt x="10" y="2"/>
                    </a:lnTo>
                    <a:lnTo>
                      <a:pt x="12" y="2"/>
                    </a:lnTo>
                    <a:lnTo>
                      <a:pt x="14" y="4"/>
                    </a:lnTo>
                    <a:lnTo>
                      <a:pt x="16" y="6"/>
                    </a:lnTo>
                    <a:lnTo>
                      <a:pt x="18" y="8"/>
                    </a:lnTo>
                    <a:lnTo>
                      <a:pt x="20" y="10"/>
                    </a:lnTo>
                    <a:lnTo>
                      <a:pt x="22" y="12"/>
                    </a:lnTo>
                    <a:lnTo>
                      <a:pt x="24" y="12"/>
                    </a:lnTo>
                    <a:lnTo>
                      <a:pt x="26" y="14"/>
                    </a:lnTo>
                    <a:lnTo>
                      <a:pt x="26" y="16"/>
                    </a:lnTo>
                    <a:lnTo>
                      <a:pt x="28" y="18"/>
                    </a:lnTo>
                    <a:lnTo>
                      <a:pt x="28" y="20"/>
                    </a:lnTo>
                    <a:lnTo>
                      <a:pt x="26" y="22"/>
                    </a:lnTo>
                    <a:lnTo>
                      <a:pt x="24" y="22"/>
                    </a:lnTo>
                    <a:lnTo>
                      <a:pt x="24" y="24"/>
                    </a:lnTo>
                    <a:lnTo>
                      <a:pt x="22" y="24"/>
                    </a:lnTo>
                    <a:lnTo>
                      <a:pt x="20" y="22"/>
                    </a:lnTo>
                    <a:lnTo>
                      <a:pt x="18" y="20"/>
                    </a:lnTo>
                    <a:lnTo>
                      <a:pt x="18" y="18"/>
                    </a:lnTo>
                    <a:lnTo>
                      <a:pt x="16" y="16"/>
                    </a:lnTo>
                    <a:lnTo>
                      <a:pt x="14" y="16"/>
                    </a:lnTo>
                    <a:lnTo>
                      <a:pt x="12" y="14"/>
                    </a:lnTo>
                    <a:lnTo>
                      <a:pt x="10" y="12"/>
                    </a:lnTo>
                    <a:lnTo>
                      <a:pt x="8" y="10"/>
                    </a:lnTo>
                    <a:lnTo>
                      <a:pt x="6" y="8"/>
                    </a:lnTo>
                    <a:lnTo>
                      <a:pt x="4" y="6"/>
                    </a:lnTo>
                    <a:lnTo>
                      <a:pt x="2" y="4"/>
                    </a:lnTo>
                    <a:lnTo>
                      <a:pt x="0" y="0"/>
                    </a:lnTo>
                    <a:close/>
                  </a:path>
                </a:pathLst>
              </a:custGeom>
              <a:solidFill>
                <a:srgbClr val="FFCCA6">
                  <a:alpha val="100000"/>
                </a:srgbClr>
              </a:solidFill>
              <a:ln w="9525">
                <a:noFill/>
              </a:ln>
            </p:spPr>
            <p:txBody>
              <a:bodyPr/>
              <a:lstStyle/>
              <a:p>
                <a:endParaRPr lang="en-US"/>
              </a:p>
            </p:txBody>
          </p:sp>
          <p:sp>
            <p:nvSpPr>
              <p:cNvPr id="29231" name="Freeform 547"/>
              <p:cNvSpPr/>
              <p:nvPr/>
            </p:nvSpPr>
            <p:spPr>
              <a:xfrm>
                <a:off x="1570" y="3433"/>
                <a:ext cx="34" cy="18"/>
              </a:xfrm>
              <a:custGeom>
                <a:avLst/>
                <a:gdLst>
                  <a:gd name="txL" fmla="*/ 0 w 34"/>
                  <a:gd name="txT" fmla="*/ 0 h 18"/>
                  <a:gd name="txR" fmla="*/ 34 w 34"/>
                  <a:gd name="txB" fmla="*/ 18 h 18"/>
                </a:gdLst>
                <a:ahLst/>
                <a:cxnLst>
                  <a:cxn ang="0">
                    <a:pos x="8" y="12"/>
                  </a:cxn>
                  <a:cxn ang="0">
                    <a:pos x="8" y="12"/>
                  </a:cxn>
                  <a:cxn ang="0">
                    <a:pos x="10" y="12"/>
                  </a:cxn>
                  <a:cxn ang="0">
                    <a:pos x="10" y="12"/>
                  </a:cxn>
                  <a:cxn ang="0">
                    <a:pos x="10" y="12"/>
                  </a:cxn>
                  <a:cxn ang="0">
                    <a:pos x="12" y="12"/>
                  </a:cxn>
                  <a:cxn ang="0">
                    <a:pos x="12" y="12"/>
                  </a:cxn>
                  <a:cxn ang="0">
                    <a:pos x="14" y="12"/>
                  </a:cxn>
                  <a:cxn ang="0">
                    <a:pos x="16" y="12"/>
                  </a:cxn>
                  <a:cxn ang="0">
                    <a:pos x="16" y="12"/>
                  </a:cxn>
                  <a:cxn ang="0">
                    <a:pos x="18" y="12"/>
                  </a:cxn>
                  <a:cxn ang="0">
                    <a:pos x="22" y="12"/>
                  </a:cxn>
                  <a:cxn ang="0">
                    <a:pos x="24" y="14"/>
                  </a:cxn>
                  <a:cxn ang="0">
                    <a:pos x="26" y="14"/>
                  </a:cxn>
                  <a:cxn ang="0">
                    <a:pos x="30" y="16"/>
                  </a:cxn>
                  <a:cxn ang="0">
                    <a:pos x="34" y="18"/>
                  </a:cxn>
                  <a:cxn ang="0">
                    <a:pos x="34" y="18"/>
                  </a:cxn>
                  <a:cxn ang="0">
                    <a:pos x="34" y="16"/>
                  </a:cxn>
                  <a:cxn ang="0">
                    <a:pos x="34" y="14"/>
                  </a:cxn>
                  <a:cxn ang="0">
                    <a:pos x="32" y="14"/>
                  </a:cxn>
                  <a:cxn ang="0">
                    <a:pos x="32" y="12"/>
                  </a:cxn>
                  <a:cxn ang="0">
                    <a:pos x="32" y="12"/>
                  </a:cxn>
                  <a:cxn ang="0">
                    <a:pos x="30" y="10"/>
                  </a:cxn>
                  <a:cxn ang="0">
                    <a:pos x="30" y="10"/>
                  </a:cxn>
                  <a:cxn ang="0">
                    <a:pos x="28" y="10"/>
                  </a:cxn>
                  <a:cxn ang="0">
                    <a:pos x="26" y="8"/>
                  </a:cxn>
                  <a:cxn ang="0">
                    <a:pos x="24" y="8"/>
                  </a:cxn>
                  <a:cxn ang="0">
                    <a:pos x="22" y="6"/>
                  </a:cxn>
                  <a:cxn ang="0">
                    <a:pos x="20" y="6"/>
                  </a:cxn>
                  <a:cxn ang="0">
                    <a:pos x="16" y="6"/>
                  </a:cxn>
                  <a:cxn ang="0">
                    <a:pos x="14" y="4"/>
                  </a:cxn>
                  <a:cxn ang="0">
                    <a:pos x="12" y="4"/>
                  </a:cxn>
                  <a:cxn ang="0">
                    <a:pos x="8" y="2"/>
                  </a:cxn>
                  <a:cxn ang="0">
                    <a:pos x="8" y="0"/>
                  </a:cxn>
                  <a:cxn ang="0">
                    <a:pos x="4" y="0"/>
                  </a:cxn>
                  <a:cxn ang="0">
                    <a:pos x="2" y="0"/>
                  </a:cxn>
                  <a:cxn ang="0">
                    <a:pos x="0" y="0"/>
                  </a:cxn>
                  <a:cxn ang="0">
                    <a:pos x="0" y="0"/>
                  </a:cxn>
                  <a:cxn ang="0">
                    <a:pos x="0" y="0"/>
                  </a:cxn>
                  <a:cxn ang="0">
                    <a:pos x="0" y="0"/>
                  </a:cxn>
                  <a:cxn ang="0">
                    <a:pos x="0" y="2"/>
                  </a:cxn>
                  <a:cxn ang="0">
                    <a:pos x="2" y="2"/>
                  </a:cxn>
                  <a:cxn ang="0">
                    <a:pos x="2" y="4"/>
                  </a:cxn>
                  <a:cxn ang="0">
                    <a:pos x="4" y="4"/>
                  </a:cxn>
                  <a:cxn ang="0">
                    <a:pos x="4" y="6"/>
                  </a:cxn>
                  <a:cxn ang="0">
                    <a:pos x="6" y="6"/>
                  </a:cxn>
                  <a:cxn ang="0">
                    <a:pos x="6" y="8"/>
                  </a:cxn>
                  <a:cxn ang="0">
                    <a:pos x="8" y="8"/>
                  </a:cxn>
                  <a:cxn ang="0">
                    <a:pos x="8" y="10"/>
                  </a:cxn>
                  <a:cxn ang="0">
                    <a:pos x="8" y="12"/>
                  </a:cxn>
                  <a:cxn ang="0">
                    <a:pos x="8" y="12"/>
                  </a:cxn>
                </a:cxnLst>
                <a:rect l="txL" t="txT" r="txR" b="txB"/>
                <a:pathLst>
                  <a:path w="34" h="18">
                    <a:moveTo>
                      <a:pt x="8" y="12"/>
                    </a:moveTo>
                    <a:lnTo>
                      <a:pt x="8" y="12"/>
                    </a:lnTo>
                    <a:lnTo>
                      <a:pt x="10" y="12"/>
                    </a:lnTo>
                    <a:lnTo>
                      <a:pt x="12" y="12"/>
                    </a:lnTo>
                    <a:lnTo>
                      <a:pt x="14" y="12"/>
                    </a:lnTo>
                    <a:lnTo>
                      <a:pt x="16" y="12"/>
                    </a:lnTo>
                    <a:lnTo>
                      <a:pt x="18" y="12"/>
                    </a:lnTo>
                    <a:lnTo>
                      <a:pt x="22" y="12"/>
                    </a:lnTo>
                    <a:lnTo>
                      <a:pt x="24" y="14"/>
                    </a:lnTo>
                    <a:lnTo>
                      <a:pt x="26" y="14"/>
                    </a:lnTo>
                    <a:lnTo>
                      <a:pt x="30" y="16"/>
                    </a:lnTo>
                    <a:lnTo>
                      <a:pt x="34" y="18"/>
                    </a:lnTo>
                    <a:lnTo>
                      <a:pt x="34" y="16"/>
                    </a:lnTo>
                    <a:lnTo>
                      <a:pt x="34" y="14"/>
                    </a:lnTo>
                    <a:lnTo>
                      <a:pt x="32" y="14"/>
                    </a:lnTo>
                    <a:lnTo>
                      <a:pt x="32" y="12"/>
                    </a:lnTo>
                    <a:lnTo>
                      <a:pt x="30" y="10"/>
                    </a:lnTo>
                    <a:lnTo>
                      <a:pt x="28" y="10"/>
                    </a:lnTo>
                    <a:lnTo>
                      <a:pt x="26" y="8"/>
                    </a:lnTo>
                    <a:lnTo>
                      <a:pt x="24" y="8"/>
                    </a:lnTo>
                    <a:lnTo>
                      <a:pt x="22" y="6"/>
                    </a:lnTo>
                    <a:lnTo>
                      <a:pt x="20" y="6"/>
                    </a:lnTo>
                    <a:lnTo>
                      <a:pt x="16" y="6"/>
                    </a:lnTo>
                    <a:lnTo>
                      <a:pt x="14" y="4"/>
                    </a:lnTo>
                    <a:lnTo>
                      <a:pt x="12" y="4"/>
                    </a:lnTo>
                    <a:lnTo>
                      <a:pt x="8" y="2"/>
                    </a:lnTo>
                    <a:lnTo>
                      <a:pt x="8" y="0"/>
                    </a:lnTo>
                    <a:lnTo>
                      <a:pt x="4" y="0"/>
                    </a:lnTo>
                    <a:lnTo>
                      <a:pt x="2" y="0"/>
                    </a:lnTo>
                    <a:lnTo>
                      <a:pt x="0" y="0"/>
                    </a:lnTo>
                    <a:lnTo>
                      <a:pt x="0" y="2"/>
                    </a:lnTo>
                    <a:lnTo>
                      <a:pt x="2" y="2"/>
                    </a:lnTo>
                    <a:lnTo>
                      <a:pt x="2" y="4"/>
                    </a:lnTo>
                    <a:lnTo>
                      <a:pt x="4" y="4"/>
                    </a:lnTo>
                    <a:lnTo>
                      <a:pt x="4" y="6"/>
                    </a:lnTo>
                    <a:lnTo>
                      <a:pt x="6" y="6"/>
                    </a:lnTo>
                    <a:lnTo>
                      <a:pt x="6" y="8"/>
                    </a:lnTo>
                    <a:lnTo>
                      <a:pt x="8" y="8"/>
                    </a:lnTo>
                    <a:lnTo>
                      <a:pt x="8" y="10"/>
                    </a:lnTo>
                    <a:lnTo>
                      <a:pt x="8" y="12"/>
                    </a:lnTo>
                    <a:close/>
                  </a:path>
                </a:pathLst>
              </a:custGeom>
              <a:solidFill>
                <a:srgbClr val="CC8766">
                  <a:alpha val="100000"/>
                </a:srgbClr>
              </a:solidFill>
              <a:ln w="9525">
                <a:noFill/>
              </a:ln>
            </p:spPr>
            <p:txBody>
              <a:bodyPr/>
              <a:lstStyle/>
              <a:p>
                <a:endParaRPr lang="en-US"/>
              </a:p>
            </p:txBody>
          </p:sp>
          <p:sp>
            <p:nvSpPr>
              <p:cNvPr id="29232" name="Freeform 548"/>
              <p:cNvSpPr/>
              <p:nvPr/>
            </p:nvSpPr>
            <p:spPr>
              <a:xfrm>
                <a:off x="1542" y="3421"/>
                <a:ext cx="42" cy="50"/>
              </a:xfrm>
              <a:custGeom>
                <a:avLst/>
                <a:gdLst>
                  <a:gd name="txL" fmla="*/ 0 w 42"/>
                  <a:gd name="txT" fmla="*/ 0 h 50"/>
                  <a:gd name="txR" fmla="*/ 42 w 42"/>
                  <a:gd name="txB" fmla="*/ 50 h 50"/>
                </a:gdLst>
                <a:ahLst/>
                <a:cxnLst>
                  <a:cxn ang="0">
                    <a:pos x="10" y="38"/>
                  </a:cxn>
                  <a:cxn ang="0">
                    <a:pos x="12" y="40"/>
                  </a:cxn>
                  <a:cxn ang="0">
                    <a:pos x="14" y="42"/>
                  </a:cxn>
                  <a:cxn ang="0">
                    <a:pos x="18" y="44"/>
                  </a:cxn>
                  <a:cxn ang="0">
                    <a:pos x="20" y="46"/>
                  </a:cxn>
                  <a:cxn ang="0">
                    <a:pos x="22" y="48"/>
                  </a:cxn>
                  <a:cxn ang="0">
                    <a:pos x="24" y="50"/>
                  </a:cxn>
                  <a:cxn ang="0">
                    <a:pos x="28" y="50"/>
                  </a:cxn>
                  <a:cxn ang="0">
                    <a:pos x="30" y="50"/>
                  </a:cxn>
                  <a:cxn ang="0">
                    <a:pos x="32" y="48"/>
                  </a:cxn>
                  <a:cxn ang="0">
                    <a:pos x="34" y="46"/>
                  </a:cxn>
                  <a:cxn ang="0">
                    <a:pos x="36" y="44"/>
                  </a:cxn>
                  <a:cxn ang="0">
                    <a:pos x="38" y="40"/>
                  </a:cxn>
                  <a:cxn ang="0">
                    <a:pos x="40" y="36"/>
                  </a:cxn>
                  <a:cxn ang="0">
                    <a:pos x="42" y="32"/>
                  </a:cxn>
                  <a:cxn ang="0">
                    <a:pos x="42" y="28"/>
                  </a:cxn>
                  <a:cxn ang="0">
                    <a:pos x="40" y="26"/>
                  </a:cxn>
                  <a:cxn ang="0">
                    <a:pos x="40" y="22"/>
                  </a:cxn>
                  <a:cxn ang="0">
                    <a:pos x="38" y="20"/>
                  </a:cxn>
                  <a:cxn ang="0">
                    <a:pos x="36" y="16"/>
                  </a:cxn>
                  <a:cxn ang="0">
                    <a:pos x="34" y="14"/>
                  </a:cxn>
                  <a:cxn ang="0">
                    <a:pos x="32" y="12"/>
                  </a:cxn>
                  <a:cxn ang="0">
                    <a:pos x="32" y="10"/>
                  </a:cxn>
                  <a:cxn ang="0">
                    <a:pos x="30" y="8"/>
                  </a:cxn>
                  <a:cxn ang="0">
                    <a:pos x="28" y="8"/>
                  </a:cxn>
                  <a:cxn ang="0">
                    <a:pos x="24" y="6"/>
                  </a:cxn>
                  <a:cxn ang="0">
                    <a:pos x="20" y="4"/>
                  </a:cxn>
                  <a:cxn ang="0">
                    <a:pos x="16" y="2"/>
                  </a:cxn>
                  <a:cxn ang="0">
                    <a:pos x="10" y="0"/>
                  </a:cxn>
                  <a:cxn ang="0">
                    <a:pos x="6" y="0"/>
                  </a:cxn>
                  <a:cxn ang="0">
                    <a:pos x="2" y="0"/>
                  </a:cxn>
                  <a:cxn ang="0">
                    <a:pos x="0" y="4"/>
                  </a:cxn>
                  <a:cxn ang="0">
                    <a:pos x="0" y="8"/>
                  </a:cxn>
                  <a:cxn ang="0">
                    <a:pos x="0" y="14"/>
                  </a:cxn>
                  <a:cxn ang="0">
                    <a:pos x="0" y="18"/>
                  </a:cxn>
                  <a:cxn ang="0">
                    <a:pos x="2" y="24"/>
                  </a:cxn>
                  <a:cxn ang="0">
                    <a:pos x="4" y="28"/>
                  </a:cxn>
                  <a:cxn ang="0">
                    <a:pos x="6" y="32"/>
                  </a:cxn>
                  <a:cxn ang="0">
                    <a:pos x="8" y="34"/>
                  </a:cxn>
                  <a:cxn ang="0">
                    <a:pos x="10" y="38"/>
                  </a:cxn>
                </a:cxnLst>
                <a:rect l="txL" t="txT" r="txR" b="txB"/>
                <a:pathLst>
                  <a:path w="42" h="50">
                    <a:moveTo>
                      <a:pt x="10" y="38"/>
                    </a:moveTo>
                    <a:lnTo>
                      <a:pt x="10" y="38"/>
                    </a:lnTo>
                    <a:lnTo>
                      <a:pt x="12" y="40"/>
                    </a:lnTo>
                    <a:lnTo>
                      <a:pt x="14" y="42"/>
                    </a:lnTo>
                    <a:lnTo>
                      <a:pt x="16" y="44"/>
                    </a:lnTo>
                    <a:lnTo>
                      <a:pt x="18" y="44"/>
                    </a:lnTo>
                    <a:lnTo>
                      <a:pt x="18" y="46"/>
                    </a:lnTo>
                    <a:lnTo>
                      <a:pt x="20" y="46"/>
                    </a:lnTo>
                    <a:lnTo>
                      <a:pt x="20" y="48"/>
                    </a:lnTo>
                    <a:lnTo>
                      <a:pt x="22" y="48"/>
                    </a:lnTo>
                    <a:lnTo>
                      <a:pt x="24" y="48"/>
                    </a:lnTo>
                    <a:lnTo>
                      <a:pt x="24" y="50"/>
                    </a:lnTo>
                    <a:lnTo>
                      <a:pt x="26" y="50"/>
                    </a:lnTo>
                    <a:lnTo>
                      <a:pt x="28" y="50"/>
                    </a:lnTo>
                    <a:lnTo>
                      <a:pt x="30" y="50"/>
                    </a:lnTo>
                    <a:lnTo>
                      <a:pt x="32" y="50"/>
                    </a:lnTo>
                    <a:lnTo>
                      <a:pt x="32" y="48"/>
                    </a:lnTo>
                    <a:lnTo>
                      <a:pt x="34" y="46"/>
                    </a:lnTo>
                    <a:lnTo>
                      <a:pt x="36" y="44"/>
                    </a:lnTo>
                    <a:lnTo>
                      <a:pt x="38" y="42"/>
                    </a:lnTo>
                    <a:lnTo>
                      <a:pt x="38" y="40"/>
                    </a:lnTo>
                    <a:lnTo>
                      <a:pt x="40" y="38"/>
                    </a:lnTo>
                    <a:lnTo>
                      <a:pt x="40" y="36"/>
                    </a:lnTo>
                    <a:lnTo>
                      <a:pt x="40" y="34"/>
                    </a:lnTo>
                    <a:lnTo>
                      <a:pt x="42" y="32"/>
                    </a:lnTo>
                    <a:lnTo>
                      <a:pt x="42" y="30"/>
                    </a:lnTo>
                    <a:lnTo>
                      <a:pt x="42" y="28"/>
                    </a:lnTo>
                    <a:lnTo>
                      <a:pt x="40" y="28"/>
                    </a:lnTo>
                    <a:lnTo>
                      <a:pt x="40" y="26"/>
                    </a:lnTo>
                    <a:lnTo>
                      <a:pt x="40" y="24"/>
                    </a:lnTo>
                    <a:lnTo>
                      <a:pt x="40" y="22"/>
                    </a:lnTo>
                    <a:lnTo>
                      <a:pt x="38" y="20"/>
                    </a:lnTo>
                    <a:lnTo>
                      <a:pt x="36" y="18"/>
                    </a:lnTo>
                    <a:lnTo>
                      <a:pt x="36" y="16"/>
                    </a:lnTo>
                    <a:lnTo>
                      <a:pt x="34" y="14"/>
                    </a:lnTo>
                    <a:lnTo>
                      <a:pt x="32" y="12"/>
                    </a:lnTo>
                    <a:lnTo>
                      <a:pt x="32" y="10"/>
                    </a:lnTo>
                    <a:lnTo>
                      <a:pt x="30" y="10"/>
                    </a:lnTo>
                    <a:lnTo>
                      <a:pt x="30" y="8"/>
                    </a:lnTo>
                    <a:lnTo>
                      <a:pt x="28" y="8"/>
                    </a:lnTo>
                    <a:lnTo>
                      <a:pt x="26" y="6"/>
                    </a:lnTo>
                    <a:lnTo>
                      <a:pt x="24" y="6"/>
                    </a:lnTo>
                    <a:lnTo>
                      <a:pt x="22" y="4"/>
                    </a:lnTo>
                    <a:lnTo>
                      <a:pt x="20" y="4"/>
                    </a:lnTo>
                    <a:lnTo>
                      <a:pt x="18" y="2"/>
                    </a:lnTo>
                    <a:lnTo>
                      <a:pt x="16" y="2"/>
                    </a:lnTo>
                    <a:lnTo>
                      <a:pt x="12" y="0"/>
                    </a:lnTo>
                    <a:lnTo>
                      <a:pt x="10" y="0"/>
                    </a:lnTo>
                    <a:lnTo>
                      <a:pt x="8" y="0"/>
                    </a:lnTo>
                    <a:lnTo>
                      <a:pt x="6" y="0"/>
                    </a:lnTo>
                    <a:lnTo>
                      <a:pt x="4" y="0"/>
                    </a:lnTo>
                    <a:lnTo>
                      <a:pt x="2" y="0"/>
                    </a:lnTo>
                    <a:lnTo>
                      <a:pt x="0" y="2"/>
                    </a:lnTo>
                    <a:lnTo>
                      <a:pt x="0" y="4"/>
                    </a:lnTo>
                    <a:lnTo>
                      <a:pt x="0" y="6"/>
                    </a:lnTo>
                    <a:lnTo>
                      <a:pt x="0" y="8"/>
                    </a:lnTo>
                    <a:lnTo>
                      <a:pt x="0" y="12"/>
                    </a:lnTo>
                    <a:lnTo>
                      <a:pt x="0" y="14"/>
                    </a:lnTo>
                    <a:lnTo>
                      <a:pt x="0" y="16"/>
                    </a:lnTo>
                    <a:lnTo>
                      <a:pt x="0" y="18"/>
                    </a:lnTo>
                    <a:lnTo>
                      <a:pt x="2" y="22"/>
                    </a:lnTo>
                    <a:lnTo>
                      <a:pt x="2" y="24"/>
                    </a:lnTo>
                    <a:lnTo>
                      <a:pt x="4" y="26"/>
                    </a:lnTo>
                    <a:lnTo>
                      <a:pt x="4" y="28"/>
                    </a:lnTo>
                    <a:lnTo>
                      <a:pt x="6" y="30"/>
                    </a:lnTo>
                    <a:lnTo>
                      <a:pt x="6" y="32"/>
                    </a:lnTo>
                    <a:lnTo>
                      <a:pt x="8" y="34"/>
                    </a:lnTo>
                    <a:lnTo>
                      <a:pt x="10" y="36"/>
                    </a:lnTo>
                    <a:lnTo>
                      <a:pt x="10" y="38"/>
                    </a:lnTo>
                    <a:close/>
                  </a:path>
                </a:pathLst>
              </a:custGeom>
              <a:solidFill>
                <a:srgbClr val="FFBF99">
                  <a:alpha val="100000"/>
                </a:srgbClr>
              </a:solidFill>
              <a:ln w="9525">
                <a:noFill/>
              </a:ln>
            </p:spPr>
            <p:txBody>
              <a:bodyPr/>
              <a:lstStyle/>
              <a:p>
                <a:endParaRPr lang="en-US"/>
              </a:p>
            </p:txBody>
          </p:sp>
          <p:sp>
            <p:nvSpPr>
              <p:cNvPr id="29233" name="Freeform 549"/>
              <p:cNvSpPr/>
              <p:nvPr/>
            </p:nvSpPr>
            <p:spPr>
              <a:xfrm>
                <a:off x="1542" y="3451"/>
                <a:ext cx="28" cy="20"/>
              </a:xfrm>
              <a:custGeom>
                <a:avLst/>
                <a:gdLst>
                  <a:gd name="txL" fmla="*/ 0 w 28"/>
                  <a:gd name="txT" fmla="*/ 0 h 20"/>
                  <a:gd name="txR" fmla="*/ 28 w 28"/>
                  <a:gd name="txB" fmla="*/ 20 h 20"/>
                </a:gdLst>
                <a:ahLst/>
                <a:cxnLst>
                  <a:cxn ang="0">
                    <a:pos x="0" y="0"/>
                  </a:cxn>
                  <a:cxn ang="0">
                    <a:pos x="0" y="0"/>
                  </a:cxn>
                  <a:cxn ang="0">
                    <a:pos x="0" y="0"/>
                  </a:cxn>
                  <a:cxn ang="0">
                    <a:pos x="0" y="0"/>
                  </a:cxn>
                  <a:cxn ang="0">
                    <a:pos x="2" y="0"/>
                  </a:cxn>
                  <a:cxn ang="0">
                    <a:pos x="2" y="0"/>
                  </a:cxn>
                  <a:cxn ang="0">
                    <a:pos x="4" y="0"/>
                  </a:cxn>
                  <a:cxn ang="0">
                    <a:pos x="4" y="0"/>
                  </a:cxn>
                  <a:cxn ang="0">
                    <a:pos x="6" y="0"/>
                  </a:cxn>
                  <a:cxn ang="0">
                    <a:pos x="6" y="0"/>
                  </a:cxn>
                  <a:cxn ang="0">
                    <a:pos x="8" y="0"/>
                  </a:cxn>
                  <a:cxn ang="0">
                    <a:pos x="8" y="0"/>
                  </a:cxn>
                  <a:cxn ang="0">
                    <a:pos x="10" y="0"/>
                  </a:cxn>
                  <a:cxn ang="0">
                    <a:pos x="10" y="0"/>
                  </a:cxn>
                  <a:cxn ang="0">
                    <a:pos x="10" y="0"/>
                  </a:cxn>
                  <a:cxn ang="0">
                    <a:pos x="12" y="0"/>
                  </a:cxn>
                  <a:cxn ang="0">
                    <a:pos x="14" y="2"/>
                  </a:cxn>
                  <a:cxn ang="0">
                    <a:pos x="14" y="2"/>
                  </a:cxn>
                  <a:cxn ang="0">
                    <a:pos x="16" y="2"/>
                  </a:cxn>
                  <a:cxn ang="0">
                    <a:pos x="16" y="4"/>
                  </a:cxn>
                  <a:cxn ang="0">
                    <a:pos x="18" y="6"/>
                  </a:cxn>
                  <a:cxn ang="0">
                    <a:pos x="18" y="6"/>
                  </a:cxn>
                  <a:cxn ang="0">
                    <a:pos x="20" y="6"/>
                  </a:cxn>
                  <a:cxn ang="0">
                    <a:pos x="22" y="8"/>
                  </a:cxn>
                  <a:cxn ang="0">
                    <a:pos x="22" y="10"/>
                  </a:cxn>
                  <a:cxn ang="0">
                    <a:pos x="24" y="10"/>
                  </a:cxn>
                  <a:cxn ang="0">
                    <a:pos x="24" y="12"/>
                  </a:cxn>
                  <a:cxn ang="0">
                    <a:pos x="26" y="14"/>
                  </a:cxn>
                  <a:cxn ang="0">
                    <a:pos x="26" y="14"/>
                  </a:cxn>
                  <a:cxn ang="0">
                    <a:pos x="28" y="14"/>
                  </a:cxn>
                  <a:cxn ang="0">
                    <a:pos x="28" y="14"/>
                  </a:cxn>
                  <a:cxn ang="0">
                    <a:pos x="28" y="16"/>
                  </a:cxn>
                  <a:cxn ang="0">
                    <a:pos x="28" y="16"/>
                  </a:cxn>
                  <a:cxn ang="0">
                    <a:pos x="26" y="18"/>
                  </a:cxn>
                  <a:cxn ang="0">
                    <a:pos x="26" y="18"/>
                  </a:cxn>
                  <a:cxn ang="0">
                    <a:pos x="24" y="20"/>
                  </a:cxn>
                  <a:cxn ang="0">
                    <a:pos x="24" y="20"/>
                  </a:cxn>
                  <a:cxn ang="0">
                    <a:pos x="24" y="20"/>
                  </a:cxn>
                  <a:cxn ang="0">
                    <a:pos x="22" y="20"/>
                  </a:cxn>
                  <a:cxn ang="0">
                    <a:pos x="22" y="20"/>
                  </a:cxn>
                  <a:cxn ang="0">
                    <a:pos x="22" y="20"/>
                  </a:cxn>
                  <a:cxn ang="0">
                    <a:pos x="20" y="20"/>
                  </a:cxn>
                  <a:cxn ang="0">
                    <a:pos x="20" y="18"/>
                  </a:cxn>
                  <a:cxn ang="0">
                    <a:pos x="18" y="18"/>
                  </a:cxn>
                  <a:cxn ang="0">
                    <a:pos x="18" y="16"/>
                  </a:cxn>
                  <a:cxn ang="0">
                    <a:pos x="16" y="14"/>
                  </a:cxn>
                  <a:cxn ang="0">
                    <a:pos x="14" y="14"/>
                  </a:cxn>
                  <a:cxn ang="0">
                    <a:pos x="12" y="12"/>
                  </a:cxn>
                  <a:cxn ang="0">
                    <a:pos x="10" y="10"/>
                  </a:cxn>
                  <a:cxn ang="0">
                    <a:pos x="8" y="8"/>
                  </a:cxn>
                  <a:cxn ang="0">
                    <a:pos x="6" y="6"/>
                  </a:cxn>
                  <a:cxn ang="0">
                    <a:pos x="4" y="4"/>
                  </a:cxn>
                  <a:cxn ang="0">
                    <a:pos x="0" y="2"/>
                  </a:cxn>
                  <a:cxn ang="0">
                    <a:pos x="0" y="0"/>
                  </a:cxn>
                </a:cxnLst>
                <a:rect l="txL" t="txT" r="txR" b="txB"/>
                <a:pathLst>
                  <a:path w="28" h="20">
                    <a:moveTo>
                      <a:pt x="0" y="0"/>
                    </a:moveTo>
                    <a:lnTo>
                      <a:pt x="0" y="0"/>
                    </a:lnTo>
                    <a:lnTo>
                      <a:pt x="2" y="0"/>
                    </a:lnTo>
                    <a:lnTo>
                      <a:pt x="4" y="0"/>
                    </a:lnTo>
                    <a:lnTo>
                      <a:pt x="6" y="0"/>
                    </a:lnTo>
                    <a:lnTo>
                      <a:pt x="8" y="0"/>
                    </a:lnTo>
                    <a:lnTo>
                      <a:pt x="10" y="0"/>
                    </a:lnTo>
                    <a:lnTo>
                      <a:pt x="12" y="0"/>
                    </a:lnTo>
                    <a:lnTo>
                      <a:pt x="14" y="2"/>
                    </a:lnTo>
                    <a:lnTo>
                      <a:pt x="16" y="2"/>
                    </a:lnTo>
                    <a:lnTo>
                      <a:pt x="16" y="4"/>
                    </a:lnTo>
                    <a:lnTo>
                      <a:pt x="18" y="6"/>
                    </a:lnTo>
                    <a:lnTo>
                      <a:pt x="20" y="6"/>
                    </a:lnTo>
                    <a:lnTo>
                      <a:pt x="22" y="8"/>
                    </a:lnTo>
                    <a:lnTo>
                      <a:pt x="22" y="10"/>
                    </a:lnTo>
                    <a:lnTo>
                      <a:pt x="24" y="10"/>
                    </a:lnTo>
                    <a:lnTo>
                      <a:pt x="24" y="12"/>
                    </a:lnTo>
                    <a:lnTo>
                      <a:pt x="26" y="14"/>
                    </a:lnTo>
                    <a:lnTo>
                      <a:pt x="28" y="14"/>
                    </a:lnTo>
                    <a:lnTo>
                      <a:pt x="28" y="16"/>
                    </a:lnTo>
                    <a:lnTo>
                      <a:pt x="26" y="18"/>
                    </a:lnTo>
                    <a:lnTo>
                      <a:pt x="24" y="20"/>
                    </a:lnTo>
                    <a:lnTo>
                      <a:pt x="22" y="20"/>
                    </a:lnTo>
                    <a:lnTo>
                      <a:pt x="20" y="20"/>
                    </a:lnTo>
                    <a:lnTo>
                      <a:pt x="20" y="18"/>
                    </a:lnTo>
                    <a:lnTo>
                      <a:pt x="18" y="18"/>
                    </a:lnTo>
                    <a:lnTo>
                      <a:pt x="18" y="16"/>
                    </a:lnTo>
                    <a:lnTo>
                      <a:pt x="16" y="14"/>
                    </a:lnTo>
                    <a:lnTo>
                      <a:pt x="14" y="14"/>
                    </a:lnTo>
                    <a:lnTo>
                      <a:pt x="12" y="12"/>
                    </a:lnTo>
                    <a:lnTo>
                      <a:pt x="10" y="10"/>
                    </a:lnTo>
                    <a:lnTo>
                      <a:pt x="8" y="8"/>
                    </a:lnTo>
                    <a:lnTo>
                      <a:pt x="6" y="6"/>
                    </a:lnTo>
                    <a:lnTo>
                      <a:pt x="4" y="4"/>
                    </a:lnTo>
                    <a:lnTo>
                      <a:pt x="0" y="2"/>
                    </a:lnTo>
                    <a:lnTo>
                      <a:pt x="0" y="0"/>
                    </a:lnTo>
                    <a:close/>
                  </a:path>
                </a:pathLst>
              </a:custGeom>
              <a:solidFill>
                <a:srgbClr val="FFCCA6">
                  <a:alpha val="100000"/>
                </a:srgbClr>
              </a:solidFill>
              <a:ln w="9525">
                <a:noFill/>
              </a:ln>
            </p:spPr>
            <p:txBody>
              <a:bodyPr/>
              <a:lstStyle/>
              <a:p>
                <a:endParaRPr lang="en-US"/>
              </a:p>
            </p:txBody>
          </p:sp>
          <p:sp>
            <p:nvSpPr>
              <p:cNvPr id="29234" name="Freeform 550"/>
              <p:cNvSpPr/>
              <p:nvPr/>
            </p:nvSpPr>
            <p:spPr>
              <a:xfrm>
                <a:off x="1546" y="3425"/>
                <a:ext cx="34" cy="18"/>
              </a:xfrm>
              <a:custGeom>
                <a:avLst/>
                <a:gdLst>
                  <a:gd name="txL" fmla="*/ 0 w 34"/>
                  <a:gd name="txT" fmla="*/ 0 h 18"/>
                  <a:gd name="txR" fmla="*/ 34 w 34"/>
                  <a:gd name="txB" fmla="*/ 18 h 18"/>
                </a:gdLst>
                <a:ahLst/>
                <a:cxnLst>
                  <a:cxn ang="0">
                    <a:pos x="4" y="10"/>
                  </a:cxn>
                  <a:cxn ang="0">
                    <a:pos x="6" y="10"/>
                  </a:cxn>
                  <a:cxn ang="0">
                    <a:pos x="6" y="10"/>
                  </a:cxn>
                  <a:cxn ang="0">
                    <a:pos x="8" y="10"/>
                  </a:cxn>
                  <a:cxn ang="0">
                    <a:pos x="8" y="10"/>
                  </a:cxn>
                  <a:cxn ang="0">
                    <a:pos x="10" y="10"/>
                  </a:cxn>
                  <a:cxn ang="0">
                    <a:pos x="12" y="10"/>
                  </a:cxn>
                  <a:cxn ang="0">
                    <a:pos x="14" y="10"/>
                  </a:cxn>
                  <a:cxn ang="0">
                    <a:pos x="16" y="12"/>
                  </a:cxn>
                  <a:cxn ang="0">
                    <a:pos x="18" y="12"/>
                  </a:cxn>
                  <a:cxn ang="0">
                    <a:pos x="20" y="12"/>
                  </a:cxn>
                  <a:cxn ang="0">
                    <a:pos x="22" y="14"/>
                  </a:cxn>
                  <a:cxn ang="0">
                    <a:pos x="26" y="14"/>
                  </a:cxn>
                  <a:cxn ang="0">
                    <a:pos x="28" y="16"/>
                  </a:cxn>
                  <a:cxn ang="0">
                    <a:pos x="32" y="16"/>
                  </a:cxn>
                  <a:cxn ang="0">
                    <a:pos x="34" y="18"/>
                  </a:cxn>
                  <a:cxn ang="0">
                    <a:pos x="34" y="16"/>
                  </a:cxn>
                  <a:cxn ang="0">
                    <a:pos x="34" y="16"/>
                  </a:cxn>
                  <a:cxn ang="0">
                    <a:pos x="32" y="16"/>
                  </a:cxn>
                  <a:cxn ang="0">
                    <a:pos x="32" y="14"/>
                  </a:cxn>
                  <a:cxn ang="0">
                    <a:pos x="32" y="12"/>
                  </a:cxn>
                  <a:cxn ang="0">
                    <a:pos x="30" y="12"/>
                  </a:cxn>
                  <a:cxn ang="0">
                    <a:pos x="30" y="10"/>
                  </a:cxn>
                  <a:cxn ang="0">
                    <a:pos x="28" y="10"/>
                  </a:cxn>
                  <a:cxn ang="0">
                    <a:pos x="28" y="8"/>
                  </a:cxn>
                  <a:cxn ang="0">
                    <a:pos x="28" y="8"/>
                  </a:cxn>
                  <a:cxn ang="0">
                    <a:pos x="26" y="8"/>
                  </a:cxn>
                  <a:cxn ang="0">
                    <a:pos x="26" y="6"/>
                  </a:cxn>
                  <a:cxn ang="0">
                    <a:pos x="26" y="6"/>
                  </a:cxn>
                  <a:cxn ang="0">
                    <a:pos x="24" y="6"/>
                  </a:cxn>
                  <a:cxn ang="0">
                    <a:pos x="24" y="6"/>
                  </a:cxn>
                  <a:cxn ang="0">
                    <a:pos x="22" y="4"/>
                  </a:cxn>
                  <a:cxn ang="0">
                    <a:pos x="20" y="4"/>
                  </a:cxn>
                  <a:cxn ang="0">
                    <a:pos x="18" y="4"/>
                  </a:cxn>
                  <a:cxn ang="0">
                    <a:pos x="16" y="2"/>
                  </a:cxn>
                  <a:cxn ang="0">
                    <a:pos x="14" y="2"/>
                  </a:cxn>
                  <a:cxn ang="0">
                    <a:pos x="12" y="2"/>
                  </a:cxn>
                  <a:cxn ang="0">
                    <a:pos x="10" y="0"/>
                  </a:cxn>
                  <a:cxn ang="0">
                    <a:pos x="8" y="0"/>
                  </a:cxn>
                  <a:cxn ang="0">
                    <a:pos x="6" y="0"/>
                  </a:cxn>
                  <a:cxn ang="0">
                    <a:pos x="4" y="0"/>
                  </a:cxn>
                  <a:cxn ang="0">
                    <a:pos x="2" y="0"/>
                  </a:cxn>
                  <a:cxn ang="0">
                    <a:pos x="0" y="0"/>
                  </a:cxn>
                  <a:cxn ang="0">
                    <a:pos x="0" y="0"/>
                  </a:cxn>
                  <a:cxn ang="0">
                    <a:pos x="0" y="0"/>
                  </a:cxn>
                  <a:cxn ang="0">
                    <a:pos x="0" y="0"/>
                  </a:cxn>
                  <a:cxn ang="0">
                    <a:pos x="0" y="2"/>
                  </a:cxn>
                  <a:cxn ang="0">
                    <a:pos x="2" y="2"/>
                  </a:cxn>
                  <a:cxn ang="0">
                    <a:pos x="2" y="4"/>
                  </a:cxn>
                  <a:cxn ang="0">
                    <a:pos x="2" y="6"/>
                  </a:cxn>
                  <a:cxn ang="0">
                    <a:pos x="2" y="6"/>
                  </a:cxn>
                  <a:cxn ang="0">
                    <a:pos x="4" y="8"/>
                  </a:cxn>
                  <a:cxn ang="0">
                    <a:pos x="4" y="8"/>
                  </a:cxn>
                  <a:cxn ang="0">
                    <a:pos x="4" y="8"/>
                  </a:cxn>
                  <a:cxn ang="0">
                    <a:pos x="4" y="10"/>
                  </a:cxn>
                  <a:cxn ang="0">
                    <a:pos x="4" y="10"/>
                  </a:cxn>
                </a:cxnLst>
                <a:rect l="txL" t="txT" r="txR" b="txB"/>
                <a:pathLst>
                  <a:path w="34" h="18">
                    <a:moveTo>
                      <a:pt x="4" y="10"/>
                    </a:moveTo>
                    <a:lnTo>
                      <a:pt x="6" y="10"/>
                    </a:lnTo>
                    <a:lnTo>
                      <a:pt x="8" y="10"/>
                    </a:lnTo>
                    <a:lnTo>
                      <a:pt x="10" y="10"/>
                    </a:lnTo>
                    <a:lnTo>
                      <a:pt x="12" y="10"/>
                    </a:lnTo>
                    <a:lnTo>
                      <a:pt x="14" y="10"/>
                    </a:lnTo>
                    <a:lnTo>
                      <a:pt x="16" y="12"/>
                    </a:lnTo>
                    <a:lnTo>
                      <a:pt x="18" y="12"/>
                    </a:lnTo>
                    <a:lnTo>
                      <a:pt x="20" y="12"/>
                    </a:lnTo>
                    <a:lnTo>
                      <a:pt x="22" y="14"/>
                    </a:lnTo>
                    <a:lnTo>
                      <a:pt x="26" y="14"/>
                    </a:lnTo>
                    <a:lnTo>
                      <a:pt x="28" y="16"/>
                    </a:lnTo>
                    <a:lnTo>
                      <a:pt x="32" y="16"/>
                    </a:lnTo>
                    <a:lnTo>
                      <a:pt x="34" y="18"/>
                    </a:lnTo>
                    <a:lnTo>
                      <a:pt x="34" y="16"/>
                    </a:lnTo>
                    <a:lnTo>
                      <a:pt x="32" y="16"/>
                    </a:lnTo>
                    <a:lnTo>
                      <a:pt x="32" y="14"/>
                    </a:lnTo>
                    <a:lnTo>
                      <a:pt x="32" y="12"/>
                    </a:lnTo>
                    <a:lnTo>
                      <a:pt x="30" y="12"/>
                    </a:lnTo>
                    <a:lnTo>
                      <a:pt x="30" y="10"/>
                    </a:lnTo>
                    <a:lnTo>
                      <a:pt x="28" y="10"/>
                    </a:lnTo>
                    <a:lnTo>
                      <a:pt x="28" y="8"/>
                    </a:lnTo>
                    <a:lnTo>
                      <a:pt x="26" y="8"/>
                    </a:lnTo>
                    <a:lnTo>
                      <a:pt x="26" y="6"/>
                    </a:lnTo>
                    <a:lnTo>
                      <a:pt x="24" y="6"/>
                    </a:lnTo>
                    <a:lnTo>
                      <a:pt x="22" y="4"/>
                    </a:lnTo>
                    <a:lnTo>
                      <a:pt x="20" y="4"/>
                    </a:lnTo>
                    <a:lnTo>
                      <a:pt x="18" y="4"/>
                    </a:lnTo>
                    <a:lnTo>
                      <a:pt x="16" y="2"/>
                    </a:lnTo>
                    <a:lnTo>
                      <a:pt x="14" y="2"/>
                    </a:lnTo>
                    <a:lnTo>
                      <a:pt x="12" y="2"/>
                    </a:lnTo>
                    <a:lnTo>
                      <a:pt x="10" y="0"/>
                    </a:lnTo>
                    <a:lnTo>
                      <a:pt x="8" y="0"/>
                    </a:lnTo>
                    <a:lnTo>
                      <a:pt x="6" y="0"/>
                    </a:lnTo>
                    <a:lnTo>
                      <a:pt x="4" y="0"/>
                    </a:lnTo>
                    <a:lnTo>
                      <a:pt x="2" y="0"/>
                    </a:lnTo>
                    <a:lnTo>
                      <a:pt x="0" y="0"/>
                    </a:lnTo>
                    <a:lnTo>
                      <a:pt x="0" y="2"/>
                    </a:lnTo>
                    <a:lnTo>
                      <a:pt x="2" y="2"/>
                    </a:lnTo>
                    <a:lnTo>
                      <a:pt x="2" y="4"/>
                    </a:lnTo>
                    <a:lnTo>
                      <a:pt x="2" y="6"/>
                    </a:lnTo>
                    <a:lnTo>
                      <a:pt x="4" y="8"/>
                    </a:lnTo>
                    <a:lnTo>
                      <a:pt x="4" y="10"/>
                    </a:lnTo>
                    <a:close/>
                  </a:path>
                </a:pathLst>
              </a:custGeom>
              <a:solidFill>
                <a:srgbClr val="CC8766">
                  <a:alpha val="100000"/>
                </a:srgbClr>
              </a:solidFill>
              <a:ln w="9525">
                <a:noFill/>
              </a:ln>
            </p:spPr>
            <p:txBody>
              <a:bodyPr/>
              <a:lstStyle/>
              <a:p>
                <a:endParaRPr lang="en-US"/>
              </a:p>
            </p:txBody>
          </p:sp>
          <p:sp>
            <p:nvSpPr>
              <p:cNvPr id="29235" name="Freeform 551"/>
              <p:cNvSpPr/>
              <p:nvPr/>
            </p:nvSpPr>
            <p:spPr>
              <a:xfrm>
                <a:off x="1460" y="3278"/>
                <a:ext cx="148" cy="193"/>
              </a:xfrm>
              <a:custGeom>
                <a:avLst/>
                <a:gdLst>
                  <a:gd name="txL" fmla="*/ 0 w 148"/>
                  <a:gd name="txT" fmla="*/ 0 h 193"/>
                  <a:gd name="txR" fmla="*/ 148 w 148"/>
                  <a:gd name="txB" fmla="*/ 193 h 193"/>
                </a:gdLst>
                <a:ahLst/>
                <a:cxnLst>
                  <a:cxn ang="0">
                    <a:pos x="72" y="2"/>
                  </a:cxn>
                  <a:cxn ang="0">
                    <a:pos x="64" y="8"/>
                  </a:cxn>
                  <a:cxn ang="0">
                    <a:pos x="52" y="16"/>
                  </a:cxn>
                  <a:cxn ang="0">
                    <a:pos x="40" y="26"/>
                  </a:cxn>
                  <a:cxn ang="0">
                    <a:pos x="26" y="36"/>
                  </a:cxn>
                  <a:cxn ang="0">
                    <a:pos x="14" y="44"/>
                  </a:cxn>
                  <a:cxn ang="0">
                    <a:pos x="4" y="52"/>
                  </a:cxn>
                  <a:cxn ang="0">
                    <a:pos x="0" y="58"/>
                  </a:cxn>
                  <a:cxn ang="0">
                    <a:pos x="0" y="62"/>
                  </a:cxn>
                  <a:cxn ang="0">
                    <a:pos x="2" y="70"/>
                  </a:cxn>
                  <a:cxn ang="0">
                    <a:pos x="6" y="83"/>
                  </a:cxn>
                  <a:cxn ang="0">
                    <a:pos x="10" y="95"/>
                  </a:cxn>
                  <a:cxn ang="0">
                    <a:pos x="16" y="109"/>
                  </a:cxn>
                  <a:cxn ang="0">
                    <a:pos x="22" y="123"/>
                  </a:cxn>
                  <a:cxn ang="0">
                    <a:pos x="28" y="133"/>
                  </a:cxn>
                  <a:cxn ang="0">
                    <a:pos x="30" y="139"/>
                  </a:cxn>
                  <a:cxn ang="0">
                    <a:pos x="38" y="147"/>
                  </a:cxn>
                  <a:cxn ang="0">
                    <a:pos x="44" y="155"/>
                  </a:cxn>
                  <a:cxn ang="0">
                    <a:pos x="50" y="163"/>
                  </a:cxn>
                  <a:cxn ang="0">
                    <a:pos x="54" y="167"/>
                  </a:cxn>
                  <a:cxn ang="0">
                    <a:pos x="60" y="173"/>
                  </a:cxn>
                  <a:cxn ang="0">
                    <a:pos x="68" y="181"/>
                  </a:cxn>
                  <a:cxn ang="0">
                    <a:pos x="76" y="189"/>
                  </a:cxn>
                  <a:cxn ang="0">
                    <a:pos x="80" y="193"/>
                  </a:cxn>
                  <a:cxn ang="0">
                    <a:pos x="84" y="191"/>
                  </a:cxn>
                  <a:cxn ang="0">
                    <a:pos x="88" y="189"/>
                  </a:cxn>
                  <a:cxn ang="0">
                    <a:pos x="92" y="185"/>
                  </a:cxn>
                  <a:cxn ang="0">
                    <a:pos x="96" y="181"/>
                  </a:cxn>
                  <a:cxn ang="0">
                    <a:pos x="96" y="173"/>
                  </a:cxn>
                  <a:cxn ang="0">
                    <a:pos x="96" y="165"/>
                  </a:cxn>
                  <a:cxn ang="0">
                    <a:pos x="94" y="159"/>
                  </a:cxn>
                  <a:cxn ang="0">
                    <a:pos x="92" y="155"/>
                  </a:cxn>
                  <a:cxn ang="0">
                    <a:pos x="88" y="151"/>
                  </a:cxn>
                  <a:cxn ang="0">
                    <a:pos x="86" y="145"/>
                  </a:cxn>
                  <a:cxn ang="0">
                    <a:pos x="84" y="141"/>
                  </a:cxn>
                  <a:cxn ang="0">
                    <a:pos x="86" y="137"/>
                  </a:cxn>
                  <a:cxn ang="0">
                    <a:pos x="92" y="129"/>
                  </a:cxn>
                  <a:cxn ang="0">
                    <a:pos x="104" y="115"/>
                  </a:cxn>
                  <a:cxn ang="0">
                    <a:pos x="116" y="99"/>
                  </a:cxn>
                  <a:cxn ang="0">
                    <a:pos x="128" y="79"/>
                  </a:cxn>
                  <a:cxn ang="0">
                    <a:pos x="138" y="62"/>
                  </a:cxn>
                  <a:cxn ang="0">
                    <a:pos x="146" y="46"/>
                  </a:cxn>
                  <a:cxn ang="0">
                    <a:pos x="148" y="32"/>
                  </a:cxn>
                  <a:cxn ang="0">
                    <a:pos x="142" y="24"/>
                  </a:cxn>
                  <a:cxn ang="0">
                    <a:pos x="134" y="18"/>
                  </a:cxn>
                  <a:cxn ang="0">
                    <a:pos x="122" y="12"/>
                  </a:cxn>
                  <a:cxn ang="0">
                    <a:pos x="110" y="8"/>
                  </a:cxn>
                  <a:cxn ang="0">
                    <a:pos x="98" y="4"/>
                  </a:cxn>
                  <a:cxn ang="0">
                    <a:pos x="86" y="2"/>
                  </a:cxn>
                  <a:cxn ang="0">
                    <a:pos x="78" y="0"/>
                  </a:cxn>
                  <a:cxn ang="0">
                    <a:pos x="74" y="0"/>
                  </a:cxn>
                </a:cxnLst>
                <a:rect l="txL" t="txT" r="txR" b="txB"/>
                <a:pathLst>
                  <a:path w="148" h="193">
                    <a:moveTo>
                      <a:pt x="74" y="0"/>
                    </a:moveTo>
                    <a:lnTo>
                      <a:pt x="74" y="0"/>
                    </a:lnTo>
                    <a:lnTo>
                      <a:pt x="72" y="0"/>
                    </a:lnTo>
                    <a:lnTo>
                      <a:pt x="72" y="2"/>
                    </a:lnTo>
                    <a:lnTo>
                      <a:pt x="70" y="4"/>
                    </a:lnTo>
                    <a:lnTo>
                      <a:pt x="68" y="4"/>
                    </a:lnTo>
                    <a:lnTo>
                      <a:pt x="66" y="6"/>
                    </a:lnTo>
                    <a:lnTo>
                      <a:pt x="64" y="8"/>
                    </a:lnTo>
                    <a:lnTo>
                      <a:pt x="62" y="10"/>
                    </a:lnTo>
                    <a:lnTo>
                      <a:pt x="58" y="12"/>
                    </a:lnTo>
                    <a:lnTo>
                      <a:pt x="56" y="14"/>
                    </a:lnTo>
                    <a:lnTo>
                      <a:pt x="52" y="16"/>
                    </a:lnTo>
                    <a:lnTo>
                      <a:pt x="50" y="18"/>
                    </a:lnTo>
                    <a:lnTo>
                      <a:pt x="46" y="20"/>
                    </a:lnTo>
                    <a:lnTo>
                      <a:pt x="42" y="24"/>
                    </a:lnTo>
                    <a:lnTo>
                      <a:pt x="40" y="26"/>
                    </a:lnTo>
                    <a:lnTo>
                      <a:pt x="36" y="28"/>
                    </a:lnTo>
                    <a:lnTo>
                      <a:pt x="32" y="30"/>
                    </a:lnTo>
                    <a:lnTo>
                      <a:pt x="30" y="32"/>
                    </a:lnTo>
                    <a:lnTo>
                      <a:pt x="26" y="36"/>
                    </a:lnTo>
                    <a:lnTo>
                      <a:pt x="24" y="38"/>
                    </a:lnTo>
                    <a:lnTo>
                      <a:pt x="20" y="40"/>
                    </a:lnTo>
                    <a:lnTo>
                      <a:pt x="18" y="42"/>
                    </a:lnTo>
                    <a:lnTo>
                      <a:pt x="14" y="44"/>
                    </a:lnTo>
                    <a:lnTo>
                      <a:pt x="12" y="48"/>
                    </a:lnTo>
                    <a:lnTo>
                      <a:pt x="8" y="48"/>
                    </a:lnTo>
                    <a:lnTo>
                      <a:pt x="8" y="50"/>
                    </a:lnTo>
                    <a:lnTo>
                      <a:pt x="4" y="52"/>
                    </a:lnTo>
                    <a:lnTo>
                      <a:pt x="2" y="54"/>
                    </a:lnTo>
                    <a:lnTo>
                      <a:pt x="2" y="56"/>
                    </a:lnTo>
                    <a:lnTo>
                      <a:pt x="0" y="56"/>
                    </a:lnTo>
                    <a:lnTo>
                      <a:pt x="0" y="58"/>
                    </a:lnTo>
                    <a:lnTo>
                      <a:pt x="0" y="60"/>
                    </a:lnTo>
                    <a:lnTo>
                      <a:pt x="0" y="62"/>
                    </a:lnTo>
                    <a:lnTo>
                      <a:pt x="0" y="64"/>
                    </a:lnTo>
                    <a:lnTo>
                      <a:pt x="0" y="66"/>
                    </a:lnTo>
                    <a:lnTo>
                      <a:pt x="0" y="68"/>
                    </a:lnTo>
                    <a:lnTo>
                      <a:pt x="2" y="70"/>
                    </a:lnTo>
                    <a:lnTo>
                      <a:pt x="2" y="74"/>
                    </a:lnTo>
                    <a:lnTo>
                      <a:pt x="4" y="77"/>
                    </a:lnTo>
                    <a:lnTo>
                      <a:pt x="4" y="79"/>
                    </a:lnTo>
                    <a:lnTo>
                      <a:pt x="6" y="83"/>
                    </a:lnTo>
                    <a:lnTo>
                      <a:pt x="8" y="85"/>
                    </a:lnTo>
                    <a:lnTo>
                      <a:pt x="8" y="89"/>
                    </a:lnTo>
                    <a:lnTo>
                      <a:pt x="10" y="93"/>
                    </a:lnTo>
                    <a:lnTo>
                      <a:pt x="10" y="95"/>
                    </a:lnTo>
                    <a:lnTo>
                      <a:pt x="12" y="99"/>
                    </a:lnTo>
                    <a:lnTo>
                      <a:pt x="14" y="103"/>
                    </a:lnTo>
                    <a:lnTo>
                      <a:pt x="16" y="105"/>
                    </a:lnTo>
                    <a:lnTo>
                      <a:pt x="16" y="109"/>
                    </a:lnTo>
                    <a:lnTo>
                      <a:pt x="18" y="113"/>
                    </a:lnTo>
                    <a:lnTo>
                      <a:pt x="18" y="115"/>
                    </a:lnTo>
                    <a:lnTo>
                      <a:pt x="20" y="119"/>
                    </a:lnTo>
                    <a:lnTo>
                      <a:pt x="22" y="123"/>
                    </a:lnTo>
                    <a:lnTo>
                      <a:pt x="24" y="125"/>
                    </a:lnTo>
                    <a:lnTo>
                      <a:pt x="24" y="127"/>
                    </a:lnTo>
                    <a:lnTo>
                      <a:pt x="26" y="131"/>
                    </a:lnTo>
                    <a:lnTo>
                      <a:pt x="28" y="133"/>
                    </a:lnTo>
                    <a:lnTo>
                      <a:pt x="28" y="135"/>
                    </a:lnTo>
                    <a:lnTo>
                      <a:pt x="30" y="137"/>
                    </a:lnTo>
                    <a:lnTo>
                      <a:pt x="30" y="139"/>
                    </a:lnTo>
                    <a:lnTo>
                      <a:pt x="32" y="141"/>
                    </a:lnTo>
                    <a:lnTo>
                      <a:pt x="34" y="143"/>
                    </a:lnTo>
                    <a:lnTo>
                      <a:pt x="36" y="145"/>
                    </a:lnTo>
                    <a:lnTo>
                      <a:pt x="38" y="147"/>
                    </a:lnTo>
                    <a:lnTo>
                      <a:pt x="38" y="149"/>
                    </a:lnTo>
                    <a:lnTo>
                      <a:pt x="40" y="151"/>
                    </a:lnTo>
                    <a:lnTo>
                      <a:pt x="42" y="155"/>
                    </a:lnTo>
                    <a:lnTo>
                      <a:pt x="44" y="155"/>
                    </a:lnTo>
                    <a:lnTo>
                      <a:pt x="46" y="157"/>
                    </a:lnTo>
                    <a:lnTo>
                      <a:pt x="48" y="159"/>
                    </a:lnTo>
                    <a:lnTo>
                      <a:pt x="48" y="161"/>
                    </a:lnTo>
                    <a:lnTo>
                      <a:pt x="50" y="163"/>
                    </a:lnTo>
                    <a:lnTo>
                      <a:pt x="52" y="163"/>
                    </a:lnTo>
                    <a:lnTo>
                      <a:pt x="52" y="165"/>
                    </a:lnTo>
                    <a:lnTo>
                      <a:pt x="54" y="165"/>
                    </a:lnTo>
                    <a:lnTo>
                      <a:pt x="54" y="167"/>
                    </a:lnTo>
                    <a:lnTo>
                      <a:pt x="56" y="167"/>
                    </a:lnTo>
                    <a:lnTo>
                      <a:pt x="58" y="169"/>
                    </a:lnTo>
                    <a:lnTo>
                      <a:pt x="58" y="171"/>
                    </a:lnTo>
                    <a:lnTo>
                      <a:pt x="60" y="173"/>
                    </a:lnTo>
                    <a:lnTo>
                      <a:pt x="62" y="173"/>
                    </a:lnTo>
                    <a:lnTo>
                      <a:pt x="64" y="175"/>
                    </a:lnTo>
                    <a:lnTo>
                      <a:pt x="68" y="179"/>
                    </a:lnTo>
                    <a:lnTo>
                      <a:pt x="68" y="181"/>
                    </a:lnTo>
                    <a:lnTo>
                      <a:pt x="70" y="183"/>
                    </a:lnTo>
                    <a:lnTo>
                      <a:pt x="72" y="185"/>
                    </a:lnTo>
                    <a:lnTo>
                      <a:pt x="74" y="187"/>
                    </a:lnTo>
                    <a:lnTo>
                      <a:pt x="76" y="189"/>
                    </a:lnTo>
                    <a:lnTo>
                      <a:pt x="78" y="189"/>
                    </a:lnTo>
                    <a:lnTo>
                      <a:pt x="78" y="191"/>
                    </a:lnTo>
                    <a:lnTo>
                      <a:pt x="80" y="191"/>
                    </a:lnTo>
                    <a:lnTo>
                      <a:pt x="80" y="193"/>
                    </a:lnTo>
                    <a:lnTo>
                      <a:pt x="82" y="193"/>
                    </a:lnTo>
                    <a:lnTo>
                      <a:pt x="84" y="191"/>
                    </a:lnTo>
                    <a:lnTo>
                      <a:pt x="86" y="191"/>
                    </a:lnTo>
                    <a:lnTo>
                      <a:pt x="88" y="191"/>
                    </a:lnTo>
                    <a:lnTo>
                      <a:pt x="88" y="189"/>
                    </a:lnTo>
                    <a:lnTo>
                      <a:pt x="90" y="189"/>
                    </a:lnTo>
                    <a:lnTo>
                      <a:pt x="92" y="187"/>
                    </a:lnTo>
                    <a:lnTo>
                      <a:pt x="92" y="185"/>
                    </a:lnTo>
                    <a:lnTo>
                      <a:pt x="94" y="185"/>
                    </a:lnTo>
                    <a:lnTo>
                      <a:pt x="94" y="183"/>
                    </a:lnTo>
                    <a:lnTo>
                      <a:pt x="96" y="183"/>
                    </a:lnTo>
                    <a:lnTo>
                      <a:pt x="96" y="181"/>
                    </a:lnTo>
                    <a:lnTo>
                      <a:pt x="96" y="179"/>
                    </a:lnTo>
                    <a:lnTo>
                      <a:pt x="96" y="177"/>
                    </a:lnTo>
                    <a:lnTo>
                      <a:pt x="96" y="175"/>
                    </a:lnTo>
                    <a:lnTo>
                      <a:pt x="96" y="173"/>
                    </a:lnTo>
                    <a:lnTo>
                      <a:pt x="96" y="171"/>
                    </a:lnTo>
                    <a:lnTo>
                      <a:pt x="96" y="169"/>
                    </a:lnTo>
                    <a:lnTo>
                      <a:pt x="96" y="167"/>
                    </a:lnTo>
                    <a:lnTo>
                      <a:pt x="96" y="165"/>
                    </a:lnTo>
                    <a:lnTo>
                      <a:pt x="94" y="163"/>
                    </a:lnTo>
                    <a:lnTo>
                      <a:pt x="94" y="161"/>
                    </a:lnTo>
                    <a:lnTo>
                      <a:pt x="94" y="159"/>
                    </a:lnTo>
                    <a:lnTo>
                      <a:pt x="92" y="157"/>
                    </a:lnTo>
                    <a:lnTo>
                      <a:pt x="92" y="155"/>
                    </a:lnTo>
                    <a:lnTo>
                      <a:pt x="90" y="155"/>
                    </a:lnTo>
                    <a:lnTo>
                      <a:pt x="90" y="153"/>
                    </a:lnTo>
                    <a:lnTo>
                      <a:pt x="88" y="151"/>
                    </a:lnTo>
                    <a:lnTo>
                      <a:pt x="88" y="149"/>
                    </a:lnTo>
                    <a:lnTo>
                      <a:pt x="88" y="147"/>
                    </a:lnTo>
                    <a:lnTo>
                      <a:pt x="86" y="145"/>
                    </a:lnTo>
                    <a:lnTo>
                      <a:pt x="86" y="143"/>
                    </a:lnTo>
                    <a:lnTo>
                      <a:pt x="84" y="141"/>
                    </a:lnTo>
                    <a:lnTo>
                      <a:pt x="84" y="139"/>
                    </a:lnTo>
                    <a:lnTo>
                      <a:pt x="86" y="139"/>
                    </a:lnTo>
                    <a:lnTo>
                      <a:pt x="86" y="137"/>
                    </a:lnTo>
                    <a:lnTo>
                      <a:pt x="88" y="137"/>
                    </a:lnTo>
                    <a:lnTo>
                      <a:pt x="88" y="135"/>
                    </a:lnTo>
                    <a:lnTo>
                      <a:pt x="90" y="133"/>
                    </a:lnTo>
                    <a:lnTo>
                      <a:pt x="92" y="129"/>
                    </a:lnTo>
                    <a:lnTo>
                      <a:pt x="96" y="125"/>
                    </a:lnTo>
                    <a:lnTo>
                      <a:pt x="98" y="123"/>
                    </a:lnTo>
                    <a:lnTo>
                      <a:pt x="100" y="119"/>
                    </a:lnTo>
                    <a:lnTo>
                      <a:pt x="104" y="115"/>
                    </a:lnTo>
                    <a:lnTo>
                      <a:pt x="106" y="111"/>
                    </a:lnTo>
                    <a:lnTo>
                      <a:pt x="108" y="107"/>
                    </a:lnTo>
                    <a:lnTo>
                      <a:pt x="112" y="103"/>
                    </a:lnTo>
                    <a:lnTo>
                      <a:pt x="116" y="99"/>
                    </a:lnTo>
                    <a:lnTo>
                      <a:pt x="118" y="95"/>
                    </a:lnTo>
                    <a:lnTo>
                      <a:pt x="122" y="89"/>
                    </a:lnTo>
                    <a:lnTo>
                      <a:pt x="124" y="85"/>
                    </a:lnTo>
                    <a:lnTo>
                      <a:pt x="128" y="79"/>
                    </a:lnTo>
                    <a:lnTo>
                      <a:pt x="130" y="76"/>
                    </a:lnTo>
                    <a:lnTo>
                      <a:pt x="134" y="72"/>
                    </a:lnTo>
                    <a:lnTo>
                      <a:pt x="136" y="68"/>
                    </a:lnTo>
                    <a:lnTo>
                      <a:pt x="138" y="62"/>
                    </a:lnTo>
                    <a:lnTo>
                      <a:pt x="140" y="58"/>
                    </a:lnTo>
                    <a:lnTo>
                      <a:pt x="142" y="54"/>
                    </a:lnTo>
                    <a:lnTo>
                      <a:pt x="144" y="50"/>
                    </a:lnTo>
                    <a:lnTo>
                      <a:pt x="146" y="46"/>
                    </a:lnTo>
                    <a:lnTo>
                      <a:pt x="146" y="42"/>
                    </a:lnTo>
                    <a:lnTo>
                      <a:pt x="148" y="38"/>
                    </a:lnTo>
                    <a:lnTo>
                      <a:pt x="148" y="36"/>
                    </a:lnTo>
                    <a:lnTo>
                      <a:pt x="148" y="32"/>
                    </a:lnTo>
                    <a:lnTo>
                      <a:pt x="146" y="30"/>
                    </a:lnTo>
                    <a:lnTo>
                      <a:pt x="146" y="28"/>
                    </a:lnTo>
                    <a:lnTo>
                      <a:pt x="144" y="26"/>
                    </a:lnTo>
                    <a:lnTo>
                      <a:pt x="142" y="24"/>
                    </a:lnTo>
                    <a:lnTo>
                      <a:pt x="140" y="22"/>
                    </a:lnTo>
                    <a:lnTo>
                      <a:pt x="138" y="20"/>
                    </a:lnTo>
                    <a:lnTo>
                      <a:pt x="136" y="20"/>
                    </a:lnTo>
                    <a:lnTo>
                      <a:pt x="134" y="18"/>
                    </a:lnTo>
                    <a:lnTo>
                      <a:pt x="130" y="16"/>
                    </a:lnTo>
                    <a:lnTo>
                      <a:pt x="128" y="14"/>
                    </a:lnTo>
                    <a:lnTo>
                      <a:pt x="126" y="12"/>
                    </a:lnTo>
                    <a:lnTo>
                      <a:pt x="122" y="12"/>
                    </a:lnTo>
                    <a:lnTo>
                      <a:pt x="118" y="10"/>
                    </a:lnTo>
                    <a:lnTo>
                      <a:pt x="116" y="10"/>
                    </a:lnTo>
                    <a:lnTo>
                      <a:pt x="112" y="8"/>
                    </a:lnTo>
                    <a:lnTo>
                      <a:pt x="110" y="8"/>
                    </a:lnTo>
                    <a:lnTo>
                      <a:pt x="106" y="6"/>
                    </a:lnTo>
                    <a:lnTo>
                      <a:pt x="104" y="6"/>
                    </a:lnTo>
                    <a:lnTo>
                      <a:pt x="100" y="4"/>
                    </a:lnTo>
                    <a:lnTo>
                      <a:pt x="98" y="4"/>
                    </a:lnTo>
                    <a:lnTo>
                      <a:pt x="94" y="4"/>
                    </a:lnTo>
                    <a:lnTo>
                      <a:pt x="92" y="2"/>
                    </a:lnTo>
                    <a:lnTo>
                      <a:pt x="88" y="2"/>
                    </a:lnTo>
                    <a:lnTo>
                      <a:pt x="86" y="2"/>
                    </a:lnTo>
                    <a:lnTo>
                      <a:pt x="84" y="2"/>
                    </a:lnTo>
                    <a:lnTo>
                      <a:pt x="82" y="0"/>
                    </a:lnTo>
                    <a:lnTo>
                      <a:pt x="80" y="0"/>
                    </a:lnTo>
                    <a:lnTo>
                      <a:pt x="78" y="0"/>
                    </a:lnTo>
                    <a:lnTo>
                      <a:pt x="76" y="0"/>
                    </a:lnTo>
                    <a:lnTo>
                      <a:pt x="74" y="0"/>
                    </a:lnTo>
                    <a:close/>
                  </a:path>
                </a:pathLst>
              </a:custGeom>
              <a:solidFill>
                <a:srgbClr val="FFBF99">
                  <a:alpha val="100000"/>
                </a:srgbClr>
              </a:solidFill>
              <a:ln w="9525">
                <a:noFill/>
              </a:ln>
            </p:spPr>
            <p:txBody>
              <a:bodyPr/>
              <a:lstStyle/>
              <a:p>
                <a:endParaRPr lang="en-US"/>
              </a:p>
            </p:txBody>
          </p:sp>
          <p:sp>
            <p:nvSpPr>
              <p:cNvPr id="29236" name="Freeform 552"/>
              <p:cNvSpPr/>
              <p:nvPr/>
            </p:nvSpPr>
            <p:spPr>
              <a:xfrm>
                <a:off x="1530" y="3318"/>
                <a:ext cx="78" cy="41"/>
              </a:xfrm>
              <a:custGeom>
                <a:avLst/>
                <a:gdLst>
                  <a:gd name="txL" fmla="*/ 0 w 78"/>
                  <a:gd name="txT" fmla="*/ 0 h 41"/>
                  <a:gd name="txR" fmla="*/ 78 w 78"/>
                  <a:gd name="txB" fmla="*/ 41 h 41"/>
                </a:gdLst>
                <a:ahLst/>
                <a:cxnLst>
                  <a:cxn ang="0">
                    <a:pos x="0" y="37"/>
                  </a:cxn>
                  <a:cxn ang="0">
                    <a:pos x="4" y="37"/>
                  </a:cxn>
                  <a:cxn ang="0">
                    <a:pos x="6" y="36"/>
                  </a:cxn>
                  <a:cxn ang="0">
                    <a:pos x="10" y="32"/>
                  </a:cxn>
                  <a:cxn ang="0">
                    <a:pos x="12" y="30"/>
                  </a:cxn>
                  <a:cxn ang="0">
                    <a:pos x="14" y="28"/>
                  </a:cxn>
                  <a:cxn ang="0">
                    <a:pos x="16" y="24"/>
                  </a:cxn>
                  <a:cxn ang="0">
                    <a:pos x="16" y="22"/>
                  </a:cxn>
                  <a:cxn ang="0">
                    <a:pos x="16" y="20"/>
                  </a:cxn>
                  <a:cxn ang="0">
                    <a:pos x="16" y="16"/>
                  </a:cxn>
                  <a:cxn ang="0">
                    <a:pos x="16" y="14"/>
                  </a:cxn>
                  <a:cxn ang="0">
                    <a:pos x="14" y="10"/>
                  </a:cxn>
                  <a:cxn ang="0">
                    <a:pos x="14" y="8"/>
                  </a:cxn>
                  <a:cxn ang="0">
                    <a:pos x="16" y="8"/>
                  </a:cxn>
                  <a:cxn ang="0">
                    <a:pos x="16" y="10"/>
                  </a:cxn>
                  <a:cxn ang="0">
                    <a:pos x="20" y="10"/>
                  </a:cxn>
                  <a:cxn ang="0">
                    <a:pos x="22" y="14"/>
                  </a:cxn>
                  <a:cxn ang="0">
                    <a:pos x="26" y="14"/>
                  </a:cxn>
                  <a:cxn ang="0">
                    <a:pos x="28" y="14"/>
                  </a:cxn>
                  <a:cxn ang="0">
                    <a:pos x="32" y="14"/>
                  </a:cxn>
                  <a:cxn ang="0">
                    <a:pos x="36" y="14"/>
                  </a:cxn>
                  <a:cxn ang="0">
                    <a:pos x="42" y="12"/>
                  </a:cxn>
                  <a:cxn ang="0">
                    <a:pos x="46" y="12"/>
                  </a:cxn>
                  <a:cxn ang="0">
                    <a:pos x="52" y="14"/>
                  </a:cxn>
                  <a:cxn ang="0">
                    <a:pos x="54" y="14"/>
                  </a:cxn>
                  <a:cxn ang="0">
                    <a:pos x="60" y="12"/>
                  </a:cxn>
                  <a:cxn ang="0">
                    <a:pos x="66" y="12"/>
                  </a:cxn>
                  <a:cxn ang="0">
                    <a:pos x="70" y="10"/>
                  </a:cxn>
                  <a:cxn ang="0">
                    <a:pos x="74" y="6"/>
                  </a:cxn>
                  <a:cxn ang="0">
                    <a:pos x="76" y="0"/>
                  </a:cxn>
                  <a:cxn ang="0">
                    <a:pos x="78" y="0"/>
                  </a:cxn>
                  <a:cxn ang="0">
                    <a:pos x="78" y="4"/>
                  </a:cxn>
                  <a:cxn ang="0">
                    <a:pos x="78" y="10"/>
                  </a:cxn>
                  <a:cxn ang="0">
                    <a:pos x="76" y="12"/>
                  </a:cxn>
                  <a:cxn ang="0">
                    <a:pos x="76" y="16"/>
                  </a:cxn>
                  <a:cxn ang="0">
                    <a:pos x="74" y="18"/>
                  </a:cxn>
                  <a:cxn ang="0">
                    <a:pos x="72" y="20"/>
                  </a:cxn>
                  <a:cxn ang="0">
                    <a:pos x="70" y="22"/>
                  </a:cxn>
                  <a:cxn ang="0">
                    <a:pos x="66" y="24"/>
                  </a:cxn>
                  <a:cxn ang="0">
                    <a:pos x="62" y="26"/>
                  </a:cxn>
                  <a:cxn ang="0">
                    <a:pos x="56" y="30"/>
                  </a:cxn>
                  <a:cxn ang="0">
                    <a:pos x="48" y="32"/>
                  </a:cxn>
                  <a:cxn ang="0">
                    <a:pos x="40" y="34"/>
                  </a:cxn>
                  <a:cxn ang="0">
                    <a:pos x="32" y="36"/>
                  </a:cxn>
                  <a:cxn ang="0">
                    <a:pos x="16" y="39"/>
                  </a:cxn>
                  <a:cxn ang="0">
                    <a:pos x="6" y="41"/>
                  </a:cxn>
                  <a:cxn ang="0">
                    <a:pos x="0" y="41"/>
                  </a:cxn>
                </a:cxnLst>
                <a:rect l="txL" t="txT" r="txR" b="txB"/>
                <a:pathLst>
                  <a:path w="78" h="41">
                    <a:moveTo>
                      <a:pt x="0" y="39"/>
                    </a:moveTo>
                    <a:lnTo>
                      <a:pt x="0" y="39"/>
                    </a:lnTo>
                    <a:lnTo>
                      <a:pt x="0" y="37"/>
                    </a:lnTo>
                    <a:lnTo>
                      <a:pt x="2" y="37"/>
                    </a:lnTo>
                    <a:lnTo>
                      <a:pt x="4" y="37"/>
                    </a:lnTo>
                    <a:lnTo>
                      <a:pt x="6" y="36"/>
                    </a:lnTo>
                    <a:lnTo>
                      <a:pt x="8" y="34"/>
                    </a:lnTo>
                    <a:lnTo>
                      <a:pt x="10" y="32"/>
                    </a:lnTo>
                    <a:lnTo>
                      <a:pt x="12" y="32"/>
                    </a:lnTo>
                    <a:lnTo>
                      <a:pt x="12" y="30"/>
                    </a:lnTo>
                    <a:lnTo>
                      <a:pt x="14" y="28"/>
                    </a:lnTo>
                    <a:lnTo>
                      <a:pt x="14" y="26"/>
                    </a:lnTo>
                    <a:lnTo>
                      <a:pt x="16" y="24"/>
                    </a:lnTo>
                    <a:lnTo>
                      <a:pt x="16" y="22"/>
                    </a:lnTo>
                    <a:lnTo>
                      <a:pt x="16" y="20"/>
                    </a:lnTo>
                    <a:lnTo>
                      <a:pt x="16" y="18"/>
                    </a:lnTo>
                    <a:lnTo>
                      <a:pt x="16" y="16"/>
                    </a:lnTo>
                    <a:lnTo>
                      <a:pt x="16" y="14"/>
                    </a:lnTo>
                    <a:lnTo>
                      <a:pt x="14" y="12"/>
                    </a:lnTo>
                    <a:lnTo>
                      <a:pt x="14" y="10"/>
                    </a:lnTo>
                    <a:lnTo>
                      <a:pt x="14" y="8"/>
                    </a:lnTo>
                    <a:lnTo>
                      <a:pt x="16" y="8"/>
                    </a:lnTo>
                    <a:lnTo>
                      <a:pt x="16" y="10"/>
                    </a:lnTo>
                    <a:lnTo>
                      <a:pt x="18" y="10"/>
                    </a:lnTo>
                    <a:lnTo>
                      <a:pt x="20" y="10"/>
                    </a:lnTo>
                    <a:lnTo>
                      <a:pt x="20" y="12"/>
                    </a:lnTo>
                    <a:lnTo>
                      <a:pt x="22" y="12"/>
                    </a:lnTo>
                    <a:lnTo>
                      <a:pt x="22" y="14"/>
                    </a:lnTo>
                    <a:lnTo>
                      <a:pt x="24" y="14"/>
                    </a:lnTo>
                    <a:lnTo>
                      <a:pt x="26" y="14"/>
                    </a:lnTo>
                    <a:lnTo>
                      <a:pt x="28" y="14"/>
                    </a:lnTo>
                    <a:lnTo>
                      <a:pt x="30" y="14"/>
                    </a:lnTo>
                    <a:lnTo>
                      <a:pt x="32" y="14"/>
                    </a:lnTo>
                    <a:lnTo>
                      <a:pt x="34" y="14"/>
                    </a:lnTo>
                    <a:lnTo>
                      <a:pt x="36" y="14"/>
                    </a:lnTo>
                    <a:lnTo>
                      <a:pt x="38" y="12"/>
                    </a:lnTo>
                    <a:lnTo>
                      <a:pt x="40" y="12"/>
                    </a:lnTo>
                    <a:lnTo>
                      <a:pt x="42" y="12"/>
                    </a:lnTo>
                    <a:lnTo>
                      <a:pt x="44" y="12"/>
                    </a:lnTo>
                    <a:lnTo>
                      <a:pt x="46" y="12"/>
                    </a:lnTo>
                    <a:lnTo>
                      <a:pt x="48" y="12"/>
                    </a:lnTo>
                    <a:lnTo>
                      <a:pt x="50" y="14"/>
                    </a:lnTo>
                    <a:lnTo>
                      <a:pt x="52" y="14"/>
                    </a:lnTo>
                    <a:lnTo>
                      <a:pt x="54" y="14"/>
                    </a:lnTo>
                    <a:lnTo>
                      <a:pt x="56" y="14"/>
                    </a:lnTo>
                    <a:lnTo>
                      <a:pt x="58" y="14"/>
                    </a:lnTo>
                    <a:lnTo>
                      <a:pt x="60" y="12"/>
                    </a:lnTo>
                    <a:lnTo>
                      <a:pt x="62" y="12"/>
                    </a:lnTo>
                    <a:lnTo>
                      <a:pt x="64" y="12"/>
                    </a:lnTo>
                    <a:lnTo>
                      <a:pt x="66" y="12"/>
                    </a:lnTo>
                    <a:lnTo>
                      <a:pt x="68" y="10"/>
                    </a:lnTo>
                    <a:lnTo>
                      <a:pt x="70" y="10"/>
                    </a:lnTo>
                    <a:lnTo>
                      <a:pt x="72" y="8"/>
                    </a:lnTo>
                    <a:lnTo>
                      <a:pt x="74" y="8"/>
                    </a:lnTo>
                    <a:lnTo>
                      <a:pt x="74" y="6"/>
                    </a:lnTo>
                    <a:lnTo>
                      <a:pt x="76" y="4"/>
                    </a:lnTo>
                    <a:lnTo>
                      <a:pt x="76" y="2"/>
                    </a:lnTo>
                    <a:lnTo>
                      <a:pt x="76" y="0"/>
                    </a:lnTo>
                    <a:lnTo>
                      <a:pt x="78" y="0"/>
                    </a:lnTo>
                    <a:lnTo>
                      <a:pt x="78" y="2"/>
                    </a:lnTo>
                    <a:lnTo>
                      <a:pt x="78" y="4"/>
                    </a:lnTo>
                    <a:lnTo>
                      <a:pt x="78" y="6"/>
                    </a:lnTo>
                    <a:lnTo>
                      <a:pt x="78" y="8"/>
                    </a:lnTo>
                    <a:lnTo>
                      <a:pt x="78" y="10"/>
                    </a:lnTo>
                    <a:lnTo>
                      <a:pt x="78" y="12"/>
                    </a:lnTo>
                    <a:lnTo>
                      <a:pt x="76" y="12"/>
                    </a:lnTo>
                    <a:lnTo>
                      <a:pt x="76" y="14"/>
                    </a:lnTo>
                    <a:lnTo>
                      <a:pt x="76" y="16"/>
                    </a:lnTo>
                    <a:lnTo>
                      <a:pt x="74" y="16"/>
                    </a:lnTo>
                    <a:lnTo>
                      <a:pt x="74" y="18"/>
                    </a:lnTo>
                    <a:lnTo>
                      <a:pt x="72" y="18"/>
                    </a:lnTo>
                    <a:lnTo>
                      <a:pt x="72" y="20"/>
                    </a:lnTo>
                    <a:lnTo>
                      <a:pt x="70" y="20"/>
                    </a:lnTo>
                    <a:lnTo>
                      <a:pt x="70" y="22"/>
                    </a:lnTo>
                    <a:lnTo>
                      <a:pt x="68" y="22"/>
                    </a:lnTo>
                    <a:lnTo>
                      <a:pt x="66" y="24"/>
                    </a:lnTo>
                    <a:lnTo>
                      <a:pt x="64" y="24"/>
                    </a:lnTo>
                    <a:lnTo>
                      <a:pt x="62" y="26"/>
                    </a:lnTo>
                    <a:lnTo>
                      <a:pt x="60" y="28"/>
                    </a:lnTo>
                    <a:lnTo>
                      <a:pt x="58" y="28"/>
                    </a:lnTo>
                    <a:lnTo>
                      <a:pt x="56" y="30"/>
                    </a:lnTo>
                    <a:lnTo>
                      <a:pt x="52" y="30"/>
                    </a:lnTo>
                    <a:lnTo>
                      <a:pt x="52" y="32"/>
                    </a:lnTo>
                    <a:lnTo>
                      <a:pt x="48" y="32"/>
                    </a:lnTo>
                    <a:lnTo>
                      <a:pt x="46" y="32"/>
                    </a:lnTo>
                    <a:lnTo>
                      <a:pt x="44" y="34"/>
                    </a:lnTo>
                    <a:lnTo>
                      <a:pt x="40" y="34"/>
                    </a:lnTo>
                    <a:lnTo>
                      <a:pt x="38" y="34"/>
                    </a:lnTo>
                    <a:lnTo>
                      <a:pt x="34" y="36"/>
                    </a:lnTo>
                    <a:lnTo>
                      <a:pt x="32" y="36"/>
                    </a:lnTo>
                    <a:lnTo>
                      <a:pt x="28" y="37"/>
                    </a:lnTo>
                    <a:lnTo>
                      <a:pt x="22" y="37"/>
                    </a:lnTo>
                    <a:lnTo>
                      <a:pt x="16" y="39"/>
                    </a:lnTo>
                    <a:lnTo>
                      <a:pt x="12" y="39"/>
                    </a:lnTo>
                    <a:lnTo>
                      <a:pt x="8" y="41"/>
                    </a:lnTo>
                    <a:lnTo>
                      <a:pt x="6" y="41"/>
                    </a:lnTo>
                    <a:lnTo>
                      <a:pt x="2" y="41"/>
                    </a:lnTo>
                    <a:lnTo>
                      <a:pt x="0" y="41"/>
                    </a:lnTo>
                    <a:lnTo>
                      <a:pt x="0" y="39"/>
                    </a:lnTo>
                    <a:close/>
                  </a:path>
                </a:pathLst>
              </a:custGeom>
              <a:solidFill>
                <a:srgbClr val="E5A07F">
                  <a:alpha val="100000"/>
                </a:srgbClr>
              </a:solidFill>
              <a:ln w="9525">
                <a:noFill/>
              </a:ln>
            </p:spPr>
            <p:txBody>
              <a:bodyPr/>
              <a:lstStyle/>
              <a:p>
                <a:endParaRPr lang="en-US"/>
              </a:p>
            </p:txBody>
          </p:sp>
          <p:sp>
            <p:nvSpPr>
              <p:cNvPr id="29237" name="Freeform 553"/>
              <p:cNvSpPr/>
              <p:nvPr/>
            </p:nvSpPr>
            <p:spPr>
              <a:xfrm>
                <a:off x="1462" y="3280"/>
                <a:ext cx="130" cy="159"/>
              </a:xfrm>
              <a:custGeom>
                <a:avLst/>
                <a:gdLst>
                  <a:gd name="txL" fmla="*/ 0 w 130"/>
                  <a:gd name="txT" fmla="*/ 0 h 159"/>
                  <a:gd name="txR" fmla="*/ 130 w 130"/>
                  <a:gd name="txB" fmla="*/ 159 h 159"/>
                </a:gdLst>
                <a:ahLst/>
                <a:cxnLst>
                  <a:cxn ang="0">
                    <a:pos x="126" y="22"/>
                  </a:cxn>
                  <a:cxn ang="0">
                    <a:pos x="116" y="24"/>
                  </a:cxn>
                  <a:cxn ang="0">
                    <a:pos x="104" y="26"/>
                  </a:cxn>
                  <a:cxn ang="0">
                    <a:pos x="94" y="28"/>
                  </a:cxn>
                  <a:cxn ang="0">
                    <a:pos x="88" y="30"/>
                  </a:cxn>
                  <a:cxn ang="0">
                    <a:pos x="78" y="38"/>
                  </a:cxn>
                  <a:cxn ang="0">
                    <a:pos x="64" y="44"/>
                  </a:cxn>
                  <a:cxn ang="0">
                    <a:pos x="56" y="50"/>
                  </a:cxn>
                  <a:cxn ang="0">
                    <a:pos x="48" y="56"/>
                  </a:cxn>
                  <a:cxn ang="0">
                    <a:pos x="40" y="62"/>
                  </a:cxn>
                  <a:cxn ang="0">
                    <a:pos x="32" y="70"/>
                  </a:cxn>
                  <a:cxn ang="0">
                    <a:pos x="28" y="74"/>
                  </a:cxn>
                  <a:cxn ang="0">
                    <a:pos x="30" y="77"/>
                  </a:cxn>
                  <a:cxn ang="0">
                    <a:pos x="38" y="85"/>
                  </a:cxn>
                  <a:cxn ang="0">
                    <a:pos x="46" y="95"/>
                  </a:cxn>
                  <a:cxn ang="0">
                    <a:pos x="56" y="109"/>
                  </a:cxn>
                  <a:cxn ang="0">
                    <a:pos x="64" y="119"/>
                  </a:cxn>
                  <a:cxn ang="0">
                    <a:pos x="74" y="131"/>
                  </a:cxn>
                  <a:cxn ang="0">
                    <a:pos x="80" y="139"/>
                  </a:cxn>
                  <a:cxn ang="0">
                    <a:pos x="82" y="141"/>
                  </a:cxn>
                  <a:cxn ang="0">
                    <a:pos x="84" y="145"/>
                  </a:cxn>
                  <a:cxn ang="0">
                    <a:pos x="88" y="151"/>
                  </a:cxn>
                  <a:cxn ang="0">
                    <a:pos x="90" y="157"/>
                  </a:cxn>
                  <a:cxn ang="0">
                    <a:pos x="90" y="157"/>
                  </a:cxn>
                  <a:cxn ang="0">
                    <a:pos x="84" y="155"/>
                  </a:cxn>
                  <a:cxn ang="0">
                    <a:pos x="76" y="153"/>
                  </a:cxn>
                  <a:cxn ang="0">
                    <a:pos x="66" y="149"/>
                  </a:cxn>
                  <a:cxn ang="0">
                    <a:pos x="60" y="149"/>
                  </a:cxn>
                  <a:cxn ang="0">
                    <a:pos x="52" y="149"/>
                  </a:cxn>
                  <a:cxn ang="0">
                    <a:pos x="44" y="149"/>
                  </a:cxn>
                  <a:cxn ang="0">
                    <a:pos x="38" y="149"/>
                  </a:cxn>
                  <a:cxn ang="0">
                    <a:pos x="38" y="145"/>
                  </a:cxn>
                  <a:cxn ang="0">
                    <a:pos x="34" y="141"/>
                  </a:cxn>
                  <a:cxn ang="0">
                    <a:pos x="30" y="135"/>
                  </a:cxn>
                  <a:cxn ang="0">
                    <a:pos x="28" y="131"/>
                  </a:cxn>
                  <a:cxn ang="0">
                    <a:pos x="24" y="125"/>
                  </a:cxn>
                  <a:cxn ang="0">
                    <a:pos x="22" y="117"/>
                  </a:cxn>
                  <a:cxn ang="0">
                    <a:pos x="18" y="105"/>
                  </a:cxn>
                  <a:cxn ang="0">
                    <a:pos x="12" y="91"/>
                  </a:cxn>
                  <a:cxn ang="0">
                    <a:pos x="8" y="79"/>
                  </a:cxn>
                  <a:cxn ang="0">
                    <a:pos x="4" y="68"/>
                  </a:cxn>
                  <a:cxn ang="0">
                    <a:pos x="0" y="60"/>
                  </a:cxn>
                  <a:cxn ang="0">
                    <a:pos x="0" y="56"/>
                  </a:cxn>
                  <a:cxn ang="0">
                    <a:pos x="4" y="50"/>
                  </a:cxn>
                  <a:cxn ang="0">
                    <a:pos x="8" y="48"/>
                  </a:cxn>
                  <a:cxn ang="0">
                    <a:pos x="12" y="44"/>
                  </a:cxn>
                  <a:cxn ang="0">
                    <a:pos x="22" y="36"/>
                  </a:cxn>
                  <a:cxn ang="0">
                    <a:pos x="34" y="28"/>
                  </a:cxn>
                  <a:cxn ang="0">
                    <a:pos x="46" y="20"/>
                  </a:cxn>
                  <a:cxn ang="0">
                    <a:pos x="58" y="10"/>
                  </a:cxn>
                  <a:cxn ang="0">
                    <a:pos x="66" y="4"/>
                  </a:cxn>
                  <a:cxn ang="0">
                    <a:pos x="72" y="0"/>
                  </a:cxn>
                  <a:cxn ang="0">
                    <a:pos x="76" y="0"/>
                  </a:cxn>
                  <a:cxn ang="0">
                    <a:pos x="82" y="0"/>
                  </a:cxn>
                  <a:cxn ang="0">
                    <a:pos x="88" y="2"/>
                  </a:cxn>
                  <a:cxn ang="0">
                    <a:pos x="98" y="4"/>
                  </a:cxn>
                  <a:cxn ang="0">
                    <a:pos x="106" y="8"/>
                  </a:cxn>
                  <a:cxn ang="0">
                    <a:pos x="116" y="10"/>
                  </a:cxn>
                  <a:cxn ang="0">
                    <a:pos x="124" y="16"/>
                  </a:cxn>
                  <a:cxn ang="0">
                    <a:pos x="130" y="20"/>
                  </a:cxn>
                </a:cxnLst>
                <a:rect l="txL" t="txT" r="txR" b="txB"/>
                <a:pathLst>
                  <a:path w="130" h="159">
                    <a:moveTo>
                      <a:pt x="130" y="20"/>
                    </a:moveTo>
                    <a:lnTo>
                      <a:pt x="130" y="20"/>
                    </a:lnTo>
                    <a:lnTo>
                      <a:pt x="128" y="20"/>
                    </a:lnTo>
                    <a:lnTo>
                      <a:pt x="126" y="22"/>
                    </a:lnTo>
                    <a:lnTo>
                      <a:pt x="124" y="22"/>
                    </a:lnTo>
                    <a:lnTo>
                      <a:pt x="122" y="22"/>
                    </a:lnTo>
                    <a:lnTo>
                      <a:pt x="120" y="22"/>
                    </a:lnTo>
                    <a:lnTo>
                      <a:pt x="116" y="24"/>
                    </a:lnTo>
                    <a:lnTo>
                      <a:pt x="112" y="24"/>
                    </a:lnTo>
                    <a:lnTo>
                      <a:pt x="110" y="24"/>
                    </a:lnTo>
                    <a:lnTo>
                      <a:pt x="106" y="26"/>
                    </a:lnTo>
                    <a:lnTo>
                      <a:pt x="104" y="26"/>
                    </a:lnTo>
                    <a:lnTo>
                      <a:pt x="102" y="26"/>
                    </a:lnTo>
                    <a:lnTo>
                      <a:pt x="98" y="26"/>
                    </a:lnTo>
                    <a:lnTo>
                      <a:pt x="96" y="28"/>
                    </a:lnTo>
                    <a:lnTo>
                      <a:pt x="94" y="28"/>
                    </a:lnTo>
                    <a:lnTo>
                      <a:pt x="92" y="28"/>
                    </a:lnTo>
                    <a:lnTo>
                      <a:pt x="92" y="30"/>
                    </a:lnTo>
                    <a:lnTo>
                      <a:pt x="90" y="30"/>
                    </a:lnTo>
                    <a:lnTo>
                      <a:pt x="88" y="30"/>
                    </a:lnTo>
                    <a:lnTo>
                      <a:pt x="84" y="32"/>
                    </a:lnTo>
                    <a:lnTo>
                      <a:pt x="84" y="34"/>
                    </a:lnTo>
                    <a:lnTo>
                      <a:pt x="80" y="36"/>
                    </a:lnTo>
                    <a:lnTo>
                      <a:pt x="78" y="38"/>
                    </a:lnTo>
                    <a:lnTo>
                      <a:pt x="74" y="40"/>
                    </a:lnTo>
                    <a:lnTo>
                      <a:pt x="72" y="40"/>
                    </a:lnTo>
                    <a:lnTo>
                      <a:pt x="68" y="42"/>
                    </a:lnTo>
                    <a:lnTo>
                      <a:pt x="64" y="44"/>
                    </a:lnTo>
                    <a:lnTo>
                      <a:pt x="62" y="46"/>
                    </a:lnTo>
                    <a:lnTo>
                      <a:pt x="60" y="48"/>
                    </a:lnTo>
                    <a:lnTo>
                      <a:pt x="56" y="50"/>
                    </a:lnTo>
                    <a:lnTo>
                      <a:pt x="54" y="52"/>
                    </a:lnTo>
                    <a:lnTo>
                      <a:pt x="52" y="54"/>
                    </a:lnTo>
                    <a:lnTo>
                      <a:pt x="50" y="54"/>
                    </a:lnTo>
                    <a:lnTo>
                      <a:pt x="48" y="56"/>
                    </a:lnTo>
                    <a:lnTo>
                      <a:pt x="46" y="58"/>
                    </a:lnTo>
                    <a:lnTo>
                      <a:pt x="44" y="60"/>
                    </a:lnTo>
                    <a:lnTo>
                      <a:pt x="42" y="60"/>
                    </a:lnTo>
                    <a:lnTo>
                      <a:pt x="40" y="62"/>
                    </a:lnTo>
                    <a:lnTo>
                      <a:pt x="38" y="64"/>
                    </a:lnTo>
                    <a:lnTo>
                      <a:pt x="36" y="66"/>
                    </a:lnTo>
                    <a:lnTo>
                      <a:pt x="34" y="68"/>
                    </a:lnTo>
                    <a:lnTo>
                      <a:pt x="32" y="70"/>
                    </a:lnTo>
                    <a:lnTo>
                      <a:pt x="30" y="72"/>
                    </a:lnTo>
                    <a:lnTo>
                      <a:pt x="28" y="74"/>
                    </a:lnTo>
                    <a:lnTo>
                      <a:pt x="30" y="75"/>
                    </a:lnTo>
                    <a:lnTo>
                      <a:pt x="30" y="77"/>
                    </a:lnTo>
                    <a:lnTo>
                      <a:pt x="32" y="79"/>
                    </a:lnTo>
                    <a:lnTo>
                      <a:pt x="34" y="79"/>
                    </a:lnTo>
                    <a:lnTo>
                      <a:pt x="36" y="83"/>
                    </a:lnTo>
                    <a:lnTo>
                      <a:pt x="38" y="85"/>
                    </a:lnTo>
                    <a:lnTo>
                      <a:pt x="38" y="87"/>
                    </a:lnTo>
                    <a:lnTo>
                      <a:pt x="40" y="89"/>
                    </a:lnTo>
                    <a:lnTo>
                      <a:pt x="44" y="93"/>
                    </a:lnTo>
                    <a:lnTo>
                      <a:pt x="46" y="95"/>
                    </a:lnTo>
                    <a:lnTo>
                      <a:pt x="48" y="99"/>
                    </a:lnTo>
                    <a:lnTo>
                      <a:pt x="50" y="101"/>
                    </a:lnTo>
                    <a:lnTo>
                      <a:pt x="54" y="105"/>
                    </a:lnTo>
                    <a:lnTo>
                      <a:pt x="56" y="109"/>
                    </a:lnTo>
                    <a:lnTo>
                      <a:pt x="58" y="111"/>
                    </a:lnTo>
                    <a:lnTo>
                      <a:pt x="60" y="113"/>
                    </a:lnTo>
                    <a:lnTo>
                      <a:pt x="62" y="117"/>
                    </a:lnTo>
                    <a:lnTo>
                      <a:pt x="64" y="119"/>
                    </a:lnTo>
                    <a:lnTo>
                      <a:pt x="68" y="123"/>
                    </a:lnTo>
                    <a:lnTo>
                      <a:pt x="70" y="125"/>
                    </a:lnTo>
                    <a:lnTo>
                      <a:pt x="72" y="129"/>
                    </a:lnTo>
                    <a:lnTo>
                      <a:pt x="74" y="131"/>
                    </a:lnTo>
                    <a:lnTo>
                      <a:pt x="76" y="133"/>
                    </a:lnTo>
                    <a:lnTo>
                      <a:pt x="76" y="135"/>
                    </a:lnTo>
                    <a:lnTo>
                      <a:pt x="78" y="137"/>
                    </a:lnTo>
                    <a:lnTo>
                      <a:pt x="80" y="139"/>
                    </a:lnTo>
                    <a:lnTo>
                      <a:pt x="82" y="139"/>
                    </a:lnTo>
                    <a:lnTo>
                      <a:pt x="82" y="141"/>
                    </a:lnTo>
                    <a:lnTo>
                      <a:pt x="84" y="141"/>
                    </a:lnTo>
                    <a:lnTo>
                      <a:pt x="84" y="143"/>
                    </a:lnTo>
                    <a:lnTo>
                      <a:pt x="84" y="145"/>
                    </a:lnTo>
                    <a:lnTo>
                      <a:pt x="84" y="147"/>
                    </a:lnTo>
                    <a:lnTo>
                      <a:pt x="86" y="149"/>
                    </a:lnTo>
                    <a:lnTo>
                      <a:pt x="88" y="151"/>
                    </a:lnTo>
                    <a:lnTo>
                      <a:pt x="88" y="153"/>
                    </a:lnTo>
                    <a:lnTo>
                      <a:pt x="90" y="155"/>
                    </a:lnTo>
                    <a:lnTo>
                      <a:pt x="90" y="157"/>
                    </a:lnTo>
                    <a:lnTo>
                      <a:pt x="90" y="159"/>
                    </a:lnTo>
                    <a:lnTo>
                      <a:pt x="90" y="157"/>
                    </a:lnTo>
                    <a:lnTo>
                      <a:pt x="88" y="157"/>
                    </a:lnTo>
                    <a:lnTo>
                      <a:pt x="86" y="157"/>
                    </a:lnTo>
                    <a:lnTo>
                      <a:pt x="84" y="155"/>
                    </a:lnTo>
                    <a:lnTo>
                      <a:pt x="82" y="155"/>
                    </a:lnTo>
                    <a:lnTo>
                      <a:pt x="80" y="155"/>
                    </a:lnTo>
                    <a:lnTo>
                      <a:pt x="78" y="153"/>
                    </a:lnTo>
                    <a:lnTo>
                      <a:pt x="76" y="153"/>
                    </a:lnTo>
                    <a:lnTo>
                      <a:pt x="74" y="151"/>
                    </a:lnTo>
                    <a:lnTo>
                      <a:pt x="72" y="151"/>
                    </a:lnTo>
                    <a:lnTo>
                      <a:pt x="70" y="151"/>
                    </a:lnTo>
                    <a:lnTo>
                      <a:pt x="66" y="149"/>
                    </a:lnTo>
                    <a:lnTo>
                      <a:pt x="64" y="149"/>
                    </a:lnTo>
                    <a:lnTo>
                      <a:pt x="62" y="149"/>
                    </a:lnTo>
                    <a:lnTo>
                      <a:pt x="60" y="149"/>
                    </a:lnTo>
                    <a:lnTo>
                      <a:pt x="56" y="149"/>
                    </a:lnTo>
                    <a:lnTo>
                      <a:pt x="54" y="149"/>
                    </a:lnTo>
                    <a:lnTo>
                      <a:pt x="52" y="149"/>
                    </a:lnTo>
                    <a:lnTo>
                      <a:pt x="48" y="149"/>
                    </a:lnTo>
                    <a:lnTo>
                      <a:pt x="46" y="149"/>
                    </a:lnTo>
                    <a:lnTo>
                      <a:pt x="44" y="149"/>
                    </a:lnTo>
                    <a:lnTo>
                      <a:pt x="42" y="149"/>
                    </a:lnTo>
                    <a:lnTo>
                      <a:pt x="40" y="149"/>
                    </a:lnTo>
                    <a:lnTo>
                      <a:pt x="38" y="149"/>
                    </a:lnTo>
                    <a:lnTo>
                      <a:pt x="38" y="147"/>
                    </a:lnTo>
                    <a:lnTo>
                      <a:pt x="38" y="145"/>
                    </a:lnTo>
                    <a:lnTo>
                      <a:pt x="36" y="143"/>
                    </a:lnTo>
                    <a:lnTo>
                      <a:pt x="34" y="141"/>
                    </a:lnTo>
                    <a:lnTo>
                      <a:pt x="32" y="139"/>
                    </a:lnTo>
                    <a:lnTo>
                      <a:pt x="30" y="137"/>
                    </a:lnTo>
                    <a:lnTo>
                      <a:pt x="30" y="135"/>
                    </a:lnTo>
                    <a:lnTo>
                      <a:pt x="28" y="133"/>
                    </a:lnTo>
                    <a:lnTo>
                      <a:pt x="28" y="131"/>
                    </a:lnTo>
                    <a:lnTo>
                      <a:pt x="26" y="129"/>
                    </a:lnTo>
                    <a:lnTo>
                      <a:pt x="26" y="127"/>
                    </a:lnTo>
                    <a:lnTo>
                      <a:pt x="24" y="125"/>
                    </a:lnTo>
                    <a:lnTo>
                      <a:pt x="24" y="123"/>
                    </a:lnTo>
                    <a:lnTo>
                      <a:pt x="24" y="121"/>
                    </a:lnTo>
                    <a:lnTo>
                      <a:pt x="22" y="119"/>
                    </a:lnTo>
                    <a:lnTo>
                      <a:pt x="22" y="117"/>
                    </a:lnTo>
                    <a:lnTo>
                      <a:pt x="20" y="113"/>
                    </a:lnTo>
                    <a:lnTo>
                      <a:pt x="20" y="111"/>
                    </a:lnTo>
                    <a:lnTo>
                      <a:pt x="18" y="107"/>
                    </a:lnTo>
                    <a:lnTo>
                      <a:pt x="18" y="105"/>
                    </a:lnTo>
                    <a:lnTo>
                      <a:pt x="16" y="101"/>
                    </a:lnTo>
                    <a:lnTo>
                      <a:pt x="16" y="99"/>
                    </a:lnTo>
                    <a:lnTo>
                      <a:pt x="14" y="95"/>
                    </a:lnTo>
                    <a:lnTo>
                      <a:pt x="12" y="91"/>
                    </a:lnTo>
                    <a:lnTo>
                      <a:pt x="12" y="89"/>
                    </a:lnTo>
                    <a:lnTo>
                      <a:pt x="10" y="85"/>
                    </a:lnTo>
                    <a:lnTo>
                      <a:pt x="10" y="81"/>
                    </a:lnTo>
                    <a:lnTo>
                      <a:pt x="8" y="79"/>
                    </a:lnTo>
                    <a:lnTo>
                      <a:pt x="6" y="75"/>
                    </a:lnTo>
                    <a:lnTo>
                      <a:pt x="6" y="72"/>
                    </a:lnTo>
                    <a:lnTo>
                      <a:pt x="4" y="70"/>
                    </a:lnTo>
                    <a:lnTo>
                      <a:pt x="4" y="68"/>
                    </a:lnTo>
                    <a:lnTo>
                      <a:pt x="2" y="66"/>
                    </a:lnTo>
                    <a:lnTo>
                      <a:pt x="2" y="62"/>
                    </a:lnTo>
                    <a:lnTo>
                      <a:pt x="2" y="60"/>
                    </a:lnTo>
                    <a:lnTo>
                      <a:pt x="0" y="60"/>
                    </a:lnTo>
                    <a:lnTo>
                      <a:pt x="0" y="58"/>
                    </a:lnTo>
                    <a:lnTo>
                      <a:pt x="0" y="56"/>
                    </a:lnTo>
                    <a:lnTo>
                      <a:pt x="0" y="54"/>
                    </a:lnTo>
                    <a:lnTo>
                      <a:pt x="2" y="52"/>
                    </a:lnTo>
                    <a:lnTo>
                      <a:pt x="4" y="50"/>
                    </a:lnTo>
                    <a:lnTo>
                      <a:pt x="6" y="50"/>
                    </a:lnTo>
                    <a:lnTo>
                      <a:pt x="6" y="48"/>
                    </a:lnTo>
                    <a:lnTo>
                      <a:pt x="8" y="48"/>
                    </a:lnTo>
                    <a:lnTo>
                      <a:pt x="8" y="46"/>
                    </a:lnTo>
                    <a:lnTo>
                      <a:pt x="10" y="46"/>
                    </a:lnTo>
                    <a:lnTo>
                      <a:pt x="10" y="44"/>
                    </a:lnTo>
                    <a:lnTo>
                      <a:pt x="12" y="44"/>
                    </a:lnTo>
                    <a:lnTo>
                      <a:pt x="16" y="42"/>
                    </a:lnTo>
                    <a:lnTo>
                      <a:pt x="18" y="40"/>
                    </a:lnTo>
                    <a:lnTo>
                      <a:pt x="20" y="38"/>
                    </a:lnTo>
                    <a:lnTo>
                      <a:pt x="22" y="36"/>
                    </a:lnTo>
                    <a:lnTo>
                      <a:pt x="26" y="34"/>
                    </a:lnTo>
                    <a:lnTo>
                      <a:pt x="28" y="32"/>
                    </a:lnTo>
                    <a:lnTo>
                      <a:pt x="30" y="30"/>
                    </a:lnTo>
                    <a:lnTo>
                      <a:pt x="34" y="28"/>
                    </a:lnTo>
                    <a:lnTo>
                      <a:pt x="38" y="26"/>
                    </a:lnTo>
                    <a:lnTo>
                      <a:pt x="40" y="24"/>
                    </a:lnTo>
                    <a:lnTo>
                      <a:pt x="44" y="20"/>
                    </a:lnTo>
                    <a:lnTo>
                      <a:pt x="46" y="20"/>
                    </a:lnTo>
                    <a:lnTo>
                      <a:pt x="48" y="18"/>
                    </a:lnTo>
                    <a:lnTo>
                      <a:pt x="52" y="14"/>
                    </a:lnTo>
                    <a:lnTo>
                      <a:pt x="56" y="12"/>
                    </a:lnTo>
                    <a:lnTo>
                      <a:pt x="58" y="10"/>
                    </a:lnTo>
                    <a:lnTo>
                      <a:pt x="60" y="10"/>
                    </a:lnTo>
                    <a:lnTo>
                      <a:pt x="62" y="8"/>
                    </a:lnTo>
                    <a:lnTo>
                      <a:pt x="64" y="6"/>
                    </a:lnTo>
                    <a:lnTo>
                      <a:pt x="66" y="4"/>
                    </a:lnTo>
                    <a:lnTo>
                      <a:pt x="68" y="2"/>
                    </a:lnTo>
                    <a:lnTo>
                      <a:pt x="70" y="2"/>
                    </a:lnTo>
                    <a:lnTo>
                      <a:pt x="72" y="0"/>
                    </a:lnTo>
                    <a:lnTo>
                      <a:pt x="74" y="0"/>
                    </a:lnTo>
                    <a:lnTo>
                      <a:pt x="76" y="0"/>
                    </a:lnTo>
                    <a:lnTo>
                      <a:pt x="78" y="0"/>
                    </a:lnTo>
                    <a:lnTo>
                      <a:pt x="80" y="0"/>
                    </a:lnTo>
                    <a:lnTo>
                      <a:pt x="82" y="0"/>
                    </a:lnTo>
                    <a:lnTo>
                      <a:pt x="84" y="0"/>
                    </a:lnTo>
                    <a:lnTo>
                      <a:pt x="86" y="0"/>
                    </a:lnTo>
                    <a:lnTo>
                      <a:pt x="88" y="2"/>
                    </a:lnTo>
                    <a:lnTo>
                      <a:pt x="90" y="2"/>
                    </a:lnTo>
                    <a:lnTo>
                      <a:pt x="92" y="2"/>
                    </a:lnTo>
                    <a:lnTo>
                      <a:pt x="94" y="4"/>
                    </a:lnTo>
                    <a:lnTo>
                      <a:pt x="98" y="4"/>
                    </a:lnTo>
                    <a:lnTo>
                      <a:pt x="100" y="4"/>
                    </a:lnTo>
                    <a:lnTo>
                      <a:pt x="102" y="6"/>
                    </a:lnTo>
                    <a:lnTo>
                      <a:pt x="104" y="6"/>
                    </a:lnTo>
                    <a:lnTo>
                      <a:pt x="106" y="8"/>
                    </a:lnTo>
                    <a:lnTo>
                      <a:pt x="110" y="8"/>
                    </a:lnTo>
                    <a:lnTo>
                      <a:pt x="112" y="10"/>
                    </a:lnTo>
                    <a:lnTo>
                      <a:pt x="114" y="10"/>
                    </a:lnTo>
                    <a:lnTo>
                      <a:pt x="116" y="10"/>
                    </a:lnTo>
                    <a:lnTo>
                      <a:pt x="118" y="12"/>
                    </a:lnTo>
                    <a:lnTo>
                      <a:pt x="120" y="14"/>
                    </a:lnTo>
                    <a:lnTo>
                      <a:pt x="122" y="14"/>
                    </a:lnTo>
                    <a:lnTo>
                      <a:pt x="124" y="16"/>
                    </a:lnTo>
                    <a:lnTo>
                      <a:pt x="126" y="18"/>
                    </a:lnTo>
                    <a:lnTo>
                      <a:pt x="128" y="20"/>
                    </a:lnTo>
                    <a:lnTo>
                      <a:pt x="130" y="20"/>
                    </a:lnTo>
                    <a:close/>
                  </a:path>
                </a:pathLst>
              </a:custGeom>
              <a:solidFill>
                <a:srgbClr val="CC8766">
                  <a:alpha val="100000"/>
                </a:srgbClr>
              </a:solidFill>
              <a:ln w="9525">
                <a:noFill/>
              </a:ln>
            </p:spPr>
            <p:txBody>
              <a:bodyPr/>
              <a:lstStyle/>
              <a:p>
                <a:endParaRPr lang="en-US"/>
              </a:p>
            </p:txBody>
          </p:sp>
          <p:sp>
            <p:nvSpPr>
              <p:cNvPr id="29238" name="Freeform 554"/>
              <p:cNvSpPr/>
              <p:nvPr/>
            </p:nvSpPr>
            <p:spPr>
              <a:xfrm>
                <a:off x="1354" y="3296"/>
                <a:ext cx="176" cy="125"/>
              </a:xfrm>
              <a:custGeom>
                <a:avLst/>
                <a:gdLst>
                  <a:gd name="txL" fmla="*/ 0 w 176"/>
                  <a:gd name="txT" fmla="*/ 0 h 125"/>
                  <a:gd name="txR" fmla="*/ 176 w 176"/>
                  <a:gd name="txB" fmla="*/ 125 h 125"/>
                </a:gdLst>
                <a:ahLst/>
                <a:cxnLst>
                  <a:cxn ang="0">
                    <a:pos x="176" y="20"/>
                  </a:cxn>
                  <a:cxn ang="0">
                    <a:pos x="46" y="105"/>
                  </a:cxn>
                  <a:cxn ang="0">
                    <a:pos x="44" y="105"/>
                  </a:cxn>
                  <a:cxn ang="0">
                    <a:pos x="42" y="105"/>
                  </a:cxn>
                  <a:cxn ang="0">
                    <a:pos x="40" y="105"/>
                  </a:cxn>
                  <a:cxn ang="0">
                    <a:pos x="38" y="107"/>
                  </a:cxn>
                  <a:cxn ang="0">
                    <a:pos x="36" y="107"/>
                  </a:cxn>
                  <a:cxn ang="0">
                    <a:pos x="36" y="107"/>
                  </a:cxn>
                  <a:cxn ang="0">
                    <a:pos x="34" y="109"/>
                  </a:cxn>
                  <a:cxn ang="0">
                    <a:pos x="34" y="109"/>
                  </a:cxn>
                  <a:cxn ang="0">
                    <a:pos x="32" y="111"/>
                  </a:cxn>
                  <a:cxn ang="0">
                    <a:pos x="32" y="111"/>
                  </a:cxn>
                  <a:cxn ang="0">
                    <a:pos x="30" y="113"/>
                  </a:cxn>
                  <a:cxn ang="0">
                    <a:pos x="30" y="113"/>
                  </a:cxn>
                  <a:cxn ang="0">
                    <a:pos x="30" y="115"/>
                  </a:cxn>
                  <a:cxn ang="0">
                    <a:pos x="30" y="115"/>
                  </a:cxn>
                  <a:cxn ang="0">
                    <a:pos x="30" y="115"/>
                  </a:cxn>
                  <a:cxn ang="0">
                    <a:pos x="4" y="125"/>
                  </a:cxn>
                  <a:cxn ang="0">
                    <a:pos x="2" y="121"/>
                  </a:cxn>
                  <a:cxn ang="0">
                    <a:pos x="0" y="117"/>
                  </a:cxn>
                  <a:cxn ang="0">
                    <a:pos x="18" y="99"/>
                  </a:cxn>
                  <a:cxn ang="0">
                    <a:pos x="20" y="99"/>
                  </a:cxn>
                  <a:cxn ang="0">
                    <a:pos x="20" y="97"/>
                  </a:cxn>
                  <a:cxn ang="0">
                    <a:pos x="20" y="97"/>
                  </a:cxn>
                  <a:cxn ang="0">
                    <a:pos x="22" y="97"/>
                  </a:cxn>
                  <a:cxn ang="0">
                    <a:pos x="22" y="97"/>
                  </a:cxn>
                  <a:cxn ang="0">
                    <a:pos x="24" y="97"/>
                  </a:cxn>
                  <a:cxn ang="0">
                    <a:pos x="26" y="95"/>
                  </a:cxn>
                  <a:cxn ang="0">
                    <a:pos x="26" y="95"/>
                  </a:cxn>
                  <a:cxn ang="0">
                    <a:pos x="28" y="95"/>
                  </a:cxn>
                  <a:cxn ang="0">
                    <a:pos x="30" y="93"/>
                  </a:cxn>
                  <a:cxn ang="0">
                    <a:pos x="30" y="91"/>
                  </a:cxn>
                  <a:cxn ang="0">
                    <a:pos x="32" y="91"/>
                  </a:cxn>
                  <a:cxn ang="0">
                    <a:pos x="32" y="89"/>
                  </a:cxn>
                  <a:cxn ang="0">
                    <a:pos x="34" y="87"/>
                  </a:cxn>
                  <a:cxn ang="0">
                    <a:pos x="160" y="0"/>
                  </a:cxn>
                  <a:cxn ang="0">
                    <a:pos x="176" y="20"/>
                  </a:cxn>
                </a:cxnLst>
                <a:rect l="txL" t="txT" r="txR" b="txB"/>
                <a:pathLst>
                  <a:path w="176" h="125">
                    <a:moveTo>
                      <a:pt x="176" y="20"/>
                    </a:moveTo>
                    <a:lnTo>
                      <a:pt x="46" y="105"/>
                    </a:lnTo>
                    <a:lnTo>
                      <a:pt x="44" y="105"/>
                    </a:lnTo>
                    <a:lnTo>
                      <a:pt x="42" y="105"/>
                    </a:lnTo>
                    <a:lnTo>
                      <a:pt x="40" y="105"/>
                    </a:lnTo>
                    <a:lnTo>
                      <a:pt x="38" y="107"/>
                    </a:lnTo>
                    <a:lnTo>
                      <a:pt x="36" y="107"/>
                    </a:lnTo>
                    <a:lnTo>
                      <a:pt x="34" y="109"/>
                    </a:lnTo>
                    <a:lnTo>
                      <a:pt x="32" y="111"/>
                    </a:lnTo>
                    <a:lnTo>
                      <a:pt x="30" y="113"/>
                    </a:lnTo>
                    <a:lnTo>
                      <a:pt x="30" y="115"/>
                    </a:lnTo>
                    <a:lnTo>
                      <a:pt x="4" y="125"/>
                    </a:lnTo>
                    <a:lnTo>
                      <a:pt x="2" y="121"/>
                    </a:lnTo>
                    <a:lnTo>
                      <a:pt x="0" y="117"/>
                    </a:lnTo>
                    <a:lnTo>
                      <a:pt x="18" y="99"/>
                    </a:lnTo>
                    <a:lnTo>
                      <a:pt x="20" y="99"/>
                    </a:lnTo>
                    <a:lnTo>
                      <a:pt x="20" y="97"/>
                    </a:lnTo>
                    <a:lnTo>
                      <a:pt x="22" y="97"/>
                    </a:lnTo>
                    <a:lnTo>
                      <a:pt x="24" y="97"/>
                    </a:lnTo>
                    <a:lnTo>
                      <a:pt x="26" y="95"/>
                    </a:lnTo>
                    <a:lnTo>
                      <a:pt x="28" y="95"/>
                    </a:lnTo>
                    <a:lnTo>
                      <a:pt x="30" y="93"/>
                    </a:lnTo>
                    <a:lnTo>
                      <a:pt x="30" y="91"/>
                    </a:lnTo>
                    <a:lnTo>
                      <a:pt x="32" y="91"/>
                    </a:lnTo>
                    <a:lnTo>
                      <a:pt x="32" y="89"/>
                    </a:lnTo>
                    <a:lnTo>
                      <a:pt x="34" y="87"/>
                    </a:lnTo>
                    <a:lnTo>
                      <a:pt x="160" y="0"/>
                    </a:lnTo>
                    <a:lnTo>
                      <a:pt x="176" y="20"/>
                    </a:lnTo>
                    <a:close/>
                  </a:path>
                </a:pathLst>
              </a:custGeom>
              <a:solidFill>
                <a:srgbClr val="5997B9">
                  <a:alpha val="100000"/>
                </a:srgbClr>
              </a:solidFill>
              <a:ln w="9525">
                <a:noFill/>
              </a:ln>
            </p:spPr>
            <p:txBody>
              <a:bodyPr/>
              <a:lstStyle/>
              <a:p>
                <a:endParaRPr lang="en-US"/>
              </a:p>
            </p:txBody>
          </p:sp>
          <p:sp>
            <p:nvSpPr>
              <p:cNvPr id="29239" name="Freeform 555"/>
              <p:cNvSpPr/>
              <p:nvPr/>
            </p:nvSpPr>
            <p:spPr>
              <a:xfrm>
                <a:off x="1396" y="3216"/>
                <a:ext cx="432" cy="299"/>
              </a:xfrm>
              <a:custGeom>
                <a:avLst/>
                <a:gdLst>
                  <a:gd name="txL" fmla="*/ 0 w 432"/>
                  <a:gd name="txT" fmla="*/ 0 h 299"/>
                  <a:gd name="txR" fmla="*/ 432 w 432"/>
                  <a:gd name="txB" fmla="*/ 299 h 299"/>
                </a:gdLst>
                <a:ahLst/>
                <a:cxnLst>
                  <a:cxn ang="0">
                    <a:pos x="324" y="287"/>
                  </a:cxn>
                  <a:cxn ang="0">
                    <a:pos x="310" y="287"/>
                  </a:cxn>
                  <a:cxn ang="0">
                    <a:pos x="286" y="283"/>
                  </a:cxn>
                  <a:cxn ang="0">
                    <a:pos x="262" y="273"/>
                  </a:cxn>
                  <a:cxn ang="0">
                    <a:pos x="250" y="261"/>
                  </a:cxn>
                  <a:cxn ang="0">
                    <a:pos x="240" y="251"/>
                  </a:cxn>
                  <a:cxn ang="0">
                    <a:pos x="224" y="241"/>
                  </a:cxn>
                  <a:cxn ang="0">
                    <a:pos x="194" y="225"/>
                  </a:cxn>
                  <a:cxn ang="0">
                    <a:pos x="174" y="215"/>
                  </a:cxn>
                  <a:cxn ang="0">
                    <a:pos x="154" y="209"/>
                  </a:cxn>
                  <a:cxn ang="0">
                    <a:pos x="130" y="203"/>
                  </a:cxn>
                  <a:cxn ang="0">
                    <a:pos x="106" y="199"/>
                  </a:cxn>
                  <a:cxn ang="0">
                    <a:pos x="86" y="193"/>
                  </a:cxn>
                  <a:cxn ang="0">
                    <a:pos x="72" y="187"/>
                  </a:cxn>
                  <a:cxn ang="0">
                    <a:pos x="46" y="177"/>
                  </a:cxn>
                  <a:cxn ang="0">
                    <a:pos x="30" y="155"/>
                  </a:cxn>
                  <a:cxn ang="0">
                    <a:pos x="42" y="136"/>
                  </a:cxn>
                  <a:cxn ang="0">
                    <a:pos x="54" y="132"/>
                  </a:cxn>
                  <a:cxn ang="0">
                    <a:pos x="68" y="132"/>
                  </a:cxn>
                  <a:cxn ang="0">
                    <a:pos x="84" y="134"/>
                  </a:cxn>
                  <a:cxn ang="0">
                    <a:pos x="114" y="136"/>
                  </a:cxn>
                  <a:cxn ang="0">
                    <a:pos x="142" y="134"/>
                  </a:cxn>
                  <a:cxn ang="0">
                    <a:pos x="168" y="130"/>
                  </a:cxn>
                  <a:cxn ang="0">
                    <a:pos x="182" y="128"/>
                  </a:cxn>
                  <a:cxn ang="0">
                    <a:pos x="200" y="106"/>
                  </a:cxn>
                  <a:cxn ang="0">
                    <a:pos x="186" y="82"/>
                  </a:cxn>
                  <a:cxn ang="0">
                    <a:pos x="172" y="72"/>
                  </a:cxn>
                  <a:cxn ang="0">
                    <a:pos x="146" y="66"/>
                  </a:cxn>
                  <a:cxn ang="0">
                    <a:pos x="130" y="62"/>
                  </a:cxn>
                  <a:cxn ang="0">
                    <a:pos x="112" y="62"/>
                  </a:cxn>
                  <a:cxn ang="0">
                    <a:pos x="82" y="84"/>
                  </a:cxn>
                  <a:cxn ang="0">
                    <a:pos x="56" y="96"/>
                  </a:cxn>
                  <a:cxn ang="0">
                    <a:pos x="50" y="102"/>
                  </a:cxn>
                  <a:cxn ang="0">
                    <a:pos x="40" y="134"/>
                  </a:cxn>
                  <a:cxn ang="0">
                    <a:pos x="26" y="149"/>
                  </a:cxn>
                  <a:cxn ang="0">
                    <a:pos x="6" y="159"/>
                  </a:cxn>
                  <a:cxn ang="0">
                    <a:pos x="0" y="153"/>
                  </a:cxn>
                  <a:cxn ang="0">
                    <a:pos x="6" y="122"/>
                  </a:cxn>
                  <a:cxn ang="0">
                    <a:pos x="8" y="110"/>
                  </a:cxn>
                  <a:cxn ang="0">
                    <a:pos x="16" y="82"/>
                  </a:cxn>
                  <a:cxn ang="0">
                    <a:pos x="34" y="60"/>
                  </a:cxn>
                  <a:cxn ang="0">
                    <a:pos x="64" y="32"/>
                  </a:cxn>
                  <a:cxn ang="0">
                    <a:pos x="90" y="10"/>
                  </a:cxn>
                  <a:cxn ang="0">
                    <a:pos x="98" y="2"/>
                  </a:cxn>
                  <a:cxn ang="0">
                    <a:pos x="114" y="0"/>
                  </a:cxn>
                  <a:cxn ang="0">
                    <a:pos x="124" y="0"/>
                  </a:cxn>
                  <a:cxn ang="0">
                    <a:pos x="136" y="0"/>
                  </a:cxn>
                  <a:cxn ang="0">
                    <a:pos x="154" y="2"/>
                  </a:cxn>
                  <a:cxn ang="0">
                    <a:pos x="182" y="2"/>
                  </a:cxn>
                  <a:cxn ang="0">
                    <a:pos x="202" y="2"/>
                  </a:cxn>
                  <a:cxn ang="0">
                    <a:pos x="238" y="2"/>
                  </a:cxn>
                  <a:cxn ang="0">
                    <a:pos x="260" y="14"/>
                  </a:cxn>
                  <a:cxn ang="0">
                    <a:pos x="280" y="36"/>
                  </a:cxn>
                  <a:cxn ang="0">
                    <a:pos x="296" y="52"/>
                  </a:cxn>
                  <a:cxn ang="0">
                    <a:pos x="306" y="64"/>
                  </a:cxn>
                  <a:cxn ang="0">
                    <a:pos x="322" y="82"/>
                  </a:cxn>
                  <a:cxn ang="0">
                    <a:pos x="338" y="96"/>
                  </a:cxn>
                  <a:cxn ang="0">
                    <a:pos x="362" y="120"/>
                  </a:cxn>
                  <a:cxn ang="0">
                    <a:pos x="384" y="139"/>
                  </a:cxn>
                  <a:cxn ang="0">
                    <a:pos x="398" y="153"/>
                  </a:cxn>
                  <a:cxn ang="0">
                    <a:pos x="418" y="167"/>
                  </a:cxn>
                </a:cxnLst>
                <a:rect l="txL" t="txT" r="txR" b="txB"/>
                <a:pathLst>
                  <a:path w="432" h="299">
                    <a:moveTo>
                      <a:pt x="356" y="299"/>
                    </a:moveTo>
                    <a:lnTo>
                      <a:pt x="354" y="297"/>
                    </a:lnTo>
                    <a:lnTo>
                      <a:pt x="352" y="295"/>
                    </a:lnTo>
                    <a:lnTo>
                      <a:pt x="348" y="293"/>
                    </a:lnTo>
                    <a:lnTo>
                      <a:pt x="346" y="293"/>
                    </a:lnTo>
                    <a:lnTo>
                      <a:pt x="342" y="291"/>
                    </a:lnTo>
                    <a:lnTo>
                      <a:pt x="338" y="289"/>
                    </a:lnTo>
                    <a:lnTo>
                      <a:pt x="336" y="289"/>
                    </a:lnTo>
                    <a:lnTo>
                      <a:pt x="332" y="289"/>
                    </a:lnTo>
                    <a:lnTo>
                      <a:pt x="328" y="289"/>
                    </a:lnTo>
                    <a:lnTo>
                      <a:pt x="326" y="287"/>
                    </a:lnTo>
                    <a:lnTo>
                      <a:pt x="324" y="287"/>
                    </a:lnTo>
                    <a:lnTo>
                      <a:pt x="322" y="287"/>
                    </a:lnTo>
                    <a:lnTo>
                      <a:pt x="320" y="285"/>
                    </a:lnTo>
                    <a:lnTo>
                      <a:pt x="318" y="285"/>
                    </a:lnTo>
                    <a:lnTo>
                      <a:pt x="316" y="285"/>
                    </a:lnTo>
                    <a:lnTo>
                      <a:pt x="314" y="285"/>
                    </a:lnTo>
                    <a:lnTo>
                      <a:pt x="314" y="287"/>
                    </a:lnTo>
                    <a:lnTo>
                      <a:pt x="312" y="287"/>
                    </a:lnTo>
                    <a:lnTo>
                      <a:pt x="310" y="287"/>
                    </a:lnTo>
                    <a:lnTo>
                      <a:pt x="308" y="287"/>
                    </a:lnTo>
                    <a:lnTo>
                      <a:pt x="306" y="287"/>
                    </a:lnTo>
                    <a:lnTo>
                      <a:pt x="304" y="287"/>
                    </a:lnTo>
                    <a:lnTo>
                      <a:pt x="302" y="287"/>
                    </a:lnTo>
                    <a:lnTo>
                      <a:pt x="300" y="287"/>
                    </a:lnTo>
                    <a:lnTo>
                      <a:pt x="298" y="287"/>
                    </a:lnTo>
                    <a:lnTo>
                      <a:pt x="296" y="287"/>
                    </a:lnTo>
                    <a:lnTo>
                      <a:pt x="292" y="285"/>
                    </a:lnTo>
                    <a:lnTo>
                      <a:pt x="290" y="285"/>
                    </a:lnTo>
                    <a:lnTo>
                      <a:pt x="288" y="285"/>
                    </a:lnTo>
                    <a:lnTo>
                      <a:pt x="286" y="283"/>
                    </a:lnTo>
                    <a:lnTo>
                      <a:pt x="284" y="283"/>
                    </a:lnTo>
                    <a:lnTo>
                      <a:pt x="282" y="283"/>
                    </a:lnTo>
                    <a:lnTo>
                      <a:pt x="280" y="281"/>
                    </a:lnTo>
                    <a:lnTo>
                      <a:pt x="278" y="281"/>
                    </a:lnTo>
                    <a:lnTo>
                      <a:pt x="276" y="279"/>
                    </a:lnTo>
                    <a:lnTo>
                      <a:pt x="274" y="279"/>
                    </a:lnTo>
                    <a:lnTo>
                      <a:pt x="272" y="279"/>
                    </a:lnTo>
                    <a:lnTo>
                      <a:pt x="270" y="277"/>
                    </a:lnTo>
                    <a:lnTo>
                      <a:pt x="268" y="275"/>
                    </a:lnTo>
                    <a:lnTo>
                      <a:pt x="266" y="275"/>
                    </a:lnTo>
                    <a:lnTo>
                      <a:pt x="264" y="273"/>
                    </a:lnTo>
                    <a:lnTo>
                      <a:pt x="262" y="273"/>
                    </a:lnTo>
                    <a:lnTo>
                      <a:pt x="260" y="271"/>
                    </a:lnTo>
                    <a:lnTo>
                      <a:pt x="260" y="269"/>
                    </a:lnTo>
                    <a:lnTo>
                      <a:pt x="258" y="269"/>
                    </a:lnTo>
                    <a:lnTo>
                      <a:pt x="256" y="269"/>
                    </a:lnTo>
                    <a:lnTo>
                      <a:pt x="256" y="267"/>
                    </a:lnTo>
                    <a:lnTo>
                      <a:pt x="254" y="267"/>
                    </a:lnTo>
                    <a:lnTo>
                      <a:pt x="254" y="265"/>
                    </a:lnTo>
                    <a:lnTo>
                      <a:pt x="252" y="265"/>
                    </a:lnTo>
                    <a:lnTo>
                      <a:pt x="250" y="263"/>
                    </a:lnTo>
                    <a:lnTo>
                      <a:pt x="250" y="261"/>
                    </a:lnTo>
                    <a:lnTo>
                      <a:pt x="248" y="261"/>
                    </a:lnTo>
                    <a:lnTo>
                      <a:pt x="248" y="259"/>
                    </a:lnTo>
                    <a:lnTo>
                      <a:pt x="246" y="257"/>
                    </a:lnTo>
                    <a:lnTo>
                      <a:pt x="246" y="255"/>
                    </a:lnTo>
                    <a:lnTo>
                      <a:pt x="244" y="255"/>
                    </a:lnTo>
                    <a:lnTo>
                      <a:pt x="244" y="253"/>
                    </a:lnTo>
                    <a:lnTo>
                      <a:pt x="242" y="253"/>
                    </a:lnTo>
                    <a:lnTo>
                      <a:pt x="242" y="251"/>
                    </a:lnTo>
                    <a:lnTo>
                      <a:pt x="240" y="251"/>
                    </a:lnTo>
                    <a:lnTo>
                      <a:pt x="240" y="249"/>
                    </a:lnTo>
                    <a:lnTo>
                      <a:pt x="238" y="249"/>
                    </a:lnTo>
                    <a:lnTo>
                      <a:pt x="236" y="247"/>
                    </a:lnTo>
                    <a:lnTo>
                      <a:pt x="234" y="247"/>
                    </a:lnTo>
                    <a:lnTo>
                      <a:pt x="232" y="245"/>
                    </a:lnTo>
                    <a:lnTo>
                      <a:pt x="230" y="245"/>
                    </a:lnTo>
                    <a:lnTo>
                      <a:pt x="228" y="243"/>
                    </a:lnTo>
                    <a:lnTo>
                      <a:pt x="226" y="241"/>
                    </a:lnTo>
                    <a:lnTo>
                      <a:pt x="224" y="241"/>
                    </a:lnTo>
                    <a:lnTo>
                      <a:pt x="222" y="239"/>
                    </a:lnTo>
                    <a:lnTo>
                      <a:pt x="220" y="239"/>
                    </a:lnTo>
                    <a:lnTo>
                      <a:pt x="216" y="237"/>
                    </a:lnTo>
                    <a:lnTo>
                      <a:pt x="214" y="235"/>
                    </a:lnTo>
                    <a:lnTo>
                      <a:pt x="210" y="233"/>
                    </a:lnTo>
                    <a:lnTo>
                      <a:pt x="208" y="233"/>
                    </a:lnTo>
                    <a:lnTo>
                      <a:pt x="206" y="231"/>
                    </a:lnTo>
                    <a:lnTo>
                      <a:pt x="204" y="229"/>
                    </a:lnTo>
                    <a:lnTo>
                      <a:pt x="202" y="229"/>
                    </a:lnTo>
                    <a:lnTo>
                      <a:pt x="198" y="227"/>
                    </a:lnTo>
                    <a:lnTo>
                      <a:pt x="196" y="225"/>
                    </a:lnTo>
                    <a:lnTo>
                      <a:pt x="194" y="225"/>
                    </a:lnTo>
                    <a:lnTo>
                      <a:pt x="192" y="223"/>
                    </a:lnTo>
                    <a:lnTo>
                      <a:pt x="188" y="221"/>
                    </a:lnTo>
                    <a:lnTo>
                      <a:pt x="186" y="221"/>
                    </a:lnTo>
                    <a:lnTo>
                      <a:pt x="184" y="221"/>
                    </a:lnTo>
                    <a:lnTo>
                      <a:pt x="182" y="219"/>
                    </a:lnTo>
                    <a:lnTo>
                      <a:pt x="180" y="217"/>
                    </a:lnTo>
                    <a:lnTo>
                      <a:pt x="178" y="217"/>
                    </a:lnTo>
                    <a:lnTo>
                      <a:pt x="176" y="215"/>
                    </a:lnTo>
                    <a:lnTo>
                      <a:pt x="174" y="215"/>
                    </a:lnTo>
                    <a:lnTo>
                      <a:pt x="172" y="215"/>
                    </a:lnTo>
                    <a:lnTo>
                      <a:pt x="170" y="213"/>
                    </a:lnTo>
                    <a:lnTo>
                      <a:pt x="168" y="213"/>
                    </a:lnTo>
                    <a:lnTo>
                      <a:pt x="166" y="213"/>
                    </a:lnTo>
                    <a:lnTo>
                      <a:pt x="164" y="211"/>
                    </a:lnTo>
                    <a:lnTo>
                      <a:pt x="162" y="211"/>
                    </a:lnTo>
                    <a:lnTo>
                      <a:pt x="160" y="211"/>
                    </a:lnTo>
                    <a:lnTo>
                      <a:pt x="158" y="211"/>
                    </a:lnTo>
                    <a:lnTo>
                      <a:pt x="156" y="211"/>
                    </a:lnTo>
                    <a:lnTo>
                      <a:pt x="154" y="209"/>
                    </a:lnTo>
                    <a:lnTo>
                      <a:pt x="152" y="209"/>
                    </a:lnTo>
                    <a:lnTo>
                      <a:pt x="150" y="209"/>
                    </a:lnTo>
                    <a:lnTo>
                      <a:pt x="148" y="207"/>
                    </a:lnTo>
                    <a:lnTo>
                      <a:pt x="146" y="207"/>
                    </a:lnTo>
                    <a:lnTo>
                      <a:pt x="144" y="207"/>
                    </a:lnTo>
                    <a:lnTo>
                      <a:pt x="142" y="207"/>
                    </a:lnTo>
                    <a:lnTo>
                      <a:pt x="140" y="205"/>
                    </a:lnTo>
                    <a:lnTo>
                      <a:pt x="138" y="205"/>
                    </a:lnTo>
                    <a:lnTo>
                      <a:pt x="136" y="205"/>
                    </a:lnTo>
                    <a:lnTo>
                      <a:pt x="134" y="205"/>
                    </a:lnTo>
                    <a:lnTo>
                      <a:pt x="132" y="203"/>
                    </a:lnTo>
                    <a:lnTo>
                      <a:pt x="130" y="203"/>
                    </a:lnTo>
                    <a:lnTo>
                      <a:pt x="128" y="203"/>
                    </a:lnTo>
                    <a:lnTo>
                      <a:pt x="126" y="203"/>
                    </a:lnTo>
                    <a:lnTo>
                      <a:pt x="124" y="201"/>
                    </a:lnTo>
                    <a:lnTo>
                      <a:pt x="122" y="201"/>
                    </a:lnTo>
                    <a:lnTo>
                      <a:pt x="118" y="201"/>
                    </a:lnTo>
                    <a:lnTo>
                      <a:pt x="116" y="201"/>
                    </a:lnTo>
                    <a:lnTo>
                      <a:pt x="114" y="201"/>
                    </a:lnTo>
                    <a:lnTo>
                      <a:pt x="112" y="201"/>
                    </a:lnTo>
                    <a:lnTo>
                      <a:pt x="108" y="199"/>
                    </a:lnTo>
                    <a:lnTo>
                      <a:pt x="106" y="199"/>
                    </a:lnTo>
                    <a:lnTo>
                      <a:pt x="104" y="199"/>
                    </a:lnTo>
                    <a:lnTo>
                      <a:pt x="102" y="199"/>
                    </a:lnTo>
                    <a:lnTo>
                      <a:pt x="100" y="197"/>
                    </a:lnTo>
                    <a:lnTo>
                      <a:pt x="98" y="197"/>
                    </a:lnTo>
                    <a:lnTo>
                      <a:pt x="96" y="197"/>
                    </a:lnTo>
                    <a:lnTo>
                      <a:pt x="94" y="195"/>
                    </a:lnTo>
                    <a:lnTo>
                      <a:pt x="92" y="193"/>
                    </a:lnTo>
                    <a:lnTo>
                      <a:pt x="90" y="193"/>
                    </a:lnTo>
                    <a:lnTo>
                      <a:pt x="88" y="193"/>
                    </a:lnTo>
                    <a:lnTo>
                      <a:pt x="86" y="193"/>
                    </a:lnTo>
                    <a:lnTo>
                      <a:pt x="84" y="191"/>
                    </a:lnTo>
                    <a:lnTo>
                      <a:pt x="82" y="191"/>
                    </a:lnTo>
                    <a:lnTo>
                      <a:pt x="80" y="191"/>
                    </a:lnTo>
                    <a:lnTo>
                      <a:pt x="80" y="189"/>
                    </a:lnTo>
                    <a:lnTo>
                      <a:pt x="78" y="189"/>
                    </a:lnTo>
                    <a:lnTo>
                      <a:pt x="76" y="189"/>
                    </a:lnTo>
                    <a:lnTo>
                      <a:pt x="76" y="187"/>
                    </a:lnTo>
                    <a:lnTo>
                      <a:pt x="74" y="187"/>
                    </a:lnTo>
                    <a:lnTo>
                      <a:pt x="72" y="187"/>
                    </a:lnTo>
                    <a:lnTo>
                      <a:pt x="70" y="185"/>
                    </a:lnTo>
                    <a:lnTo>
                      <a:pt x="68" y="185"/>
                    </a:lnTo>
                    <a:lnTo>
                      <a:pt x="66" y="185"/>
                    </a:lnTo>
                    <a:lnTo>
                      <a:pt x="64" y="183"/>
                    </a:lnTo>
                    <a:lnTo>
                      <a:pt x="62" y="183"/>
                    </a:lnTo>
                    <a:lnTo>
                      <a:pt x="58" y="183"/>
                    </a:lnTo>
                    <a:lnTo>
                      <a:pt x="56" y="181"/>
                    </a:lnTo>
                    <a:lnTo>
                      <a:pt x="54" y="181"/>
                    </a:lnTo>
                    <a:lnTo>
                      <a:pt x="52" y="179"/>
                    </a:lnTo>
                    <a:lnTo>
                      <a:pt x="48" y="179"/>
                    </a:lnTo>
                    <a:lnTo>
                      <a:pt x="46" y="177"/>
                    </a:lnTo>
                    <a:lnTo>
                      <a:pt x="44" y="177"/>
                    </a:lnTo>
                    <a:lnTo>
                      <a:pt x="42" y="175"/>
                    </a:lnTo>
                    <a:lnTo>
                      <a:pt x="40" y="173"/>
                    </a:lnTo>
                    <a:lnTo>
                      <a:pt x="38" y="173"/>
                    </a:lnTo>
                    <a:lnTo>
                      <a:pt x="36" y="171"/>
                    </a:lnTo>
                    <a:lnTo>
                      <a:pt x="36" y="169"/>
                    </a:lnTo>
                    <a:lnTo>
                      <a:pt x="34" y="167"/>
                    </a:lnTo>
                    <a:lnTo>
                      <a:pt x="32" y="165"/>
                    </a:lnTo>
                    <a:lnTo>
                      <a:pt x="32" y="163"/>
                    </a:lnTo>
                    <a:lnTo>
                      <a:pt x="30" y="159"/>
                    </a:lnTo>
                    <a:lnTo>
                      <a:pt x="30" y="157"/>
                    </a:lnTo>
                    <a:lnTo>
                      <a:pt x="30" y="155"/>
                    </a:lnTo>
                    <a:lnTo>
                      <a:pt x="30" y="153"/>
                    </a:lnTo>
                    <a:lnTo>
                      <a:pt x="32" y="151"/>
                    </a:lnTo>
                    <a:lnTo>
                      <a:pt x="32" y="147"/>
                    </a:lnTo>
                    <a:lnTo>
                      <a:pt x="32" y="145"/>
                    </a:lnTo>
                    <a:lnTo>
                      <a:pt x="34" y="143"/>
                    </a:lnTo>
                    <a:lnTo>
                      <a:pt x="34" y="141"/>
                    </a:lnTo>
                    <a:lnTo>
                      <a:pt x="36" y="141"/>
                    </a:lnTo>
                    <a:lnTo>
                      <a:pt x="38" y="139"/>
                    </a:lnTo>
                    <a:lnTo>
                      <a:pt x="38" y="138"/>
                    </a:lnTo>
                    <a:lnTo>
                      <a:pt x="40" y="136"/>
                    </a:lnTo>
                    <a:lnTo>
                      <a:pt x="42" y="136"/>
                    </a:lnTo>
                    <a:lnTo>
                      <a:pt x="44" y="134"/>
                    </a:lnTo>
                    <a:lnTo>
                      <a:pt x="46" y="134"/>
                    </a:lnTo>
                    <a:lnTo>
                      <a:pt x="48" y="134"/>
                    </a:lnTo>
                    <a:lnTo>
                      <a:pt x="50" y="134"/>
                    </a:lnTo>
                    <a:lnTo>
                      <a:pt x="52" y="132"/>
                    </a:lnTo>
                    <a:lnTo>
                      <a:pt x="54" y="132"/>
                    </a:lnTo>
                    <a:lnTo>
                      <a:pt x="56" y="132"/>
                    </a:lnTo>
                    <a:lnTo>
                      <a:pt x="58" y="132"/>
                    </a:lnTo>
                    <a:lnTo>
                      <a:pt x="60" y="132"/>
                    </a:lnTo>
                    <a:lnTo>
                      <a:pt x="62" y="132"/>
                    </a:lnTo>
                    <a:lnTo>
                      <a:pt x="64" y="132"/>
                    </a:lnTo>
                    <a:lnTo>
                      <a:pt x="66" y="132"/>
                    </a:lnTo>
                    <a:lnTo>
                      <a:pt x="68" y="132"/>
                    </a:lnTo>
                    <a:lnTo>
                      <a:pt x="70" y="132"/>
                    </a:lnTo>
                    <a:lnTo>
                      <a:pt x="72" y="132"/>
                    </a:lnTo>
                    <a:lnTo>
                      <a:pt x="74" y="132"/>
                    </a:lnTo>
                    <a:lnTo>
                      <a:pt x="76" y="134"/>
                    </a:lnTo>
                    <a:lnTo>
                      <a:pt x="78" y="134"/>
                    </a:lnTo>
                    <a:lnTo>
                      <a:pt x="80" y="134"/>
                    </a:lnTo>
                    <a:lnTo>
                      <a:pt x="82" y="134"/>
                    </a:lnTo>
                    <a:lnTo>
                      <a:pt x="84" y="134"/>
                    </a:lnTo>
                    <a:lnTo>
                      <a:pt x="86" y="134"/>
                    </a:lnTo>
                    <a:lnTo>
                      <a:pt x="90" y="134"/>
                    </a:lnTo>
                    <a:lnTo>
                      <a:pt x="92" y="134"/>
                    </a:lnTo>
                    <a:lnTo>
                      <a:pt x="96" y="136"/>
                    </a:lnTo>
                    <a:lnTo>
                      <a:pt x="98" y="136"/>
                    </a:lnTo>
                    <a:lnTo>
                      <a:pt x="100" y="136"/>
                    </a:lnTo>
                    <a:lnTo>
                      <a:pt x="104" y="136"/>
                    </a:lnTo>
                    <a:lnTo>
                      <a:pt x="106" y="136"/>
                    </a:lnTo>
                    <a:lnTo>
                      <a:pt x="108" y="136"/>
                    </a:lnTo>
                    <a:lnTo>
                      <a:pt x="112" y="136"/>
                    </a:lnTo>
                    <a:lnTo>
                      <a:pt x="114" y="136"/>
                    </a:lnTo>
                    <a:lnTo>
                      <a:pt x="116" y="136"/>
                    </a:lnTo>
                    <a:lnTo>
                      <a:pt x="118" y="136"/>
                    </a:lnTo>
                    <a:lnTo>
                      <a:pt x="120" y="136"/>
                    </a:lnTo>
                    <a:lnTo>
                      <a:pt x="124" y="136"/>
                    </a:lnTo>
                    <a:lnTo>
                      <a:pt x="124" y="134"/>
                    </a:lnTo>
                    <a:lnTo>
                      <a:pt x="128" y="134"/>
                    </a:lnTo>
                    <a:lnTo>
                      <a:pt x="130" y="134"/>
                    </a:lnTo>
                    <a:lnTo>
                      <a:pt x="132" y="134"/>
                    </a:lnTo>
                    <a:lnTo>
                      <a:pt x="134" y="134"/>
                    </a:lnTo>
                    <a:lnTo>
                      <a:pt x="136" y="134"/>
                    </a:lnTo>
                    <a:lnTo>
                      <a:pt x="140" y="134"/>
                    </a:lnTo>
                    <a:lnTo>
                      <a:pt x="142" y="134"/>
                    </a:lnTo>
                    <a:lnTo>
                      <a:pt x="144" y="134"/>
                    </a:lnTo>
                    <a:lnTo>
                      <a:pt x="146" y="134"/>
                    </a:lnTo>
                    <a:lnTo>
                      <a:pt x="148" y="134"/>
                    </a:lnTo>
                    <a:lnTo>
                      <a:pt x="152" y="132"/>
                    </a:lnTo>
                    <a:lnTo>
                      <a:pt x="154" y="132"/>
                    </a:lnTo>
                    <a:lnTo>
                      <a:pt x="156" y="132"/>
                    </a:lnTo>
                    <a:lnTo>
                      <a:pt x="158" y="132"/>
                    </a:lnTo>
                    <a:lnTo>
                      <a:pt x="160" y="132"/>
                    </a:lnTo>
                    <a:lnTo>
                      <a:pt x="162" y="132"/>
                    </a:lnTo>
                    <a:lnTo>
                      <a:pt x="164" y="132"/>
                    </a:lnTo>
                    <a:lnTo>
                      <a:pt x="166" y="130"/>
                    </a:lnTo>
                    <a:lnTo>
                      <a:pt x="168" y="130"/>
                    </a:lnTo>
                    <a:lnTo>
                      <a:pt x="170" y="130"/>
                    </a:lnTo>
                    <a:lnTo>
                      <a:pt x="172" y="130"/>
                    </a:lnTo>
                    <a:lnTo>
                      <a:pt x="174" y="130"/>
                    </a:lnTo>
                    <a:lnTo>
                      <a:pt x="176" y="128"/>
                    </a:lnTo>
                    <a:lnTo>
                      <a:pt x="178" y="128"/>
                    </a:lnTo>
                    <a:lnTo>
                      <a:pt x="180" y="128"/>
                    </a:lnTo>
                    <a:lnTo>
                      <a:pt x="182" y="128"/>
                    </a:lnTo>
                    <a:lnTo>
                      <a:pt x="182" y="126"/>
                    </a:lnTo>
                    <a:lnTo>
                      <a:pt x="184" y="126"/>
                    </a:lnTo>
                    <a:lnTo>
                      <a:pt x="186" y="126"/>
                    </a:lnTo>
                    <a:lnTo>
                      <a:pt x="188" y="124"/>
                    </a:lnTo>
                    <a:lnTo>
                      <a:pt x="190" y="124"/>
                    </a:lnTo>
                    <a:lnTo>
                      <a:pt x="192" y="122"/>
                    </a:lnTo>
                    <a:lnTo>
                      <a:pt x="192" y="120"/>
                    </a:lnTo>
                    <a:lnTo>
                      <a:pt x="194" y="116"/>
                    </a:lnTo>
                    <a:lnTo>
                      <a:pt x="196" y="114"/>
                    </a:lnTo>
                    <a:lnTo>
                      <a:pt x="198" y="112"/>
                    </a:lnTo>
                    <a:lnTo>
                      <a:pt x="200" y="108"/>
                    </a:lnTo>
                    <a:lnTo>
                      <a:pt x="200" y="106"/>
                    </a:lnTo>
                    <a:lnTo>
                      <a:pt x="200" y="102"/>
                    </a:lnTo>
                    <a:lnTo>
                      <a:pt x="200" y="100"/>
                    </a:lnTo>
                    <a:lnTo>
                      <a:pt x="200" y="98"/>
                    </a:lnTo>
                    <a:lnTo>
                      <a:pt x="198" y="96"/>
                    </a:lnTo>
                    <a:lnTo>
                      <a:pt x="198" y="94"/>
                    </a:lnTo>
                    <a:lnTo>
                      <a:pt x="196" y="90"/>
                    </a:lnTo>
                    <a:lnTo>
                      <a:pt x="194" y="88"/>
                    </a:lnTo>
                    <a:lnTo>
                      <a:pt x="192" y="86"/>
                    </a:lnTo>
                    <a:lnTo>
                      <a:pt x="190" y="86"/>
                    </a:lnTo>
                    <a:lnTo>
                      <a:pt x="188" y="84"/>
                    </a:lnTo>
                    <a:lnTo>
                      <a:pt x="188" y="82"/>
                    </a:lnTo>
                    <a:lnTo>
                      <a:pt x="186" y="82"/>
                    </a:lnTo>
                    <a:lnTo>
                      <a:pt x="184" y="80"/>
                    </a:lnTo>
                    <a:lnTo>
                      <a:pt x="184" y="78"/>
                    </a:lnTo>
                    <a:lnTo>
                      <a:pt x="182" y="78"/>
                    </a:lnTo>
                    <a:lnTo>
                      <a:pt x="182" y="76"/>
                    </a:lnTo>
                    <a:lnTo>
                      <a:pt x="180" y="76"/>
                    </a:lnTo>
                    <a:lnTo>
                      <a:pt x="178" y="74"/>
                    </a:lnTo>
                    <a:lnTo>
                      <a:pt x="176" y="74"/>
                    </a:lnTo>
                    <a:lnTo>
                      <a:pt x="174" y="74"/>
                    </a:lnTo>
                    <a:lnTo>
                      <a:pt x="172" y="72"/>
                    </a:lnTo>
                    <a:lnTo>
                      <a:pt x="170" y="72"/>
                    </a:lnTo>
                    <a:lnTo>
                      <a:pt x="166" y="70"/>
                    </a:lnTo>
                    <a:lnTo>
                      <a:pt x="164" y="70"/>
                    </a:lnTo>
                    <a:lnTo>
                      <a:pt x="162" y="70"/>
                    </a:lnTo>
                    <a:lnTo>
                      <a:pt x="162" y="68"/>
                    </a:lnTo>
                    <a:lnTo>
                      <a:pt x="158" y="68"/>
                    </a:lnTo>
                    <a:lnTo>
                      <a:pt x="156" y="68"/>
                    </a:lnTo>
                    <a:lnTo>
                      <a:pt x="154" y="68"/>
                    </a:lnTo>
                    <a:lnTo>
                      <a:pt x="152" y="66"/>
                    </a:lnTo>
                    <a:lnTo>
                      <a:pt x="150" y="66"/>
                    </a:lnTo>
                    <a:lnTo>
                      <a:pt x="148" y="66"/>
                    </a:lnTo>
                    <a:lnTo>
                      <a:pt x="146" y="66"/>
                    </a:lnTo>
                    <a:lnTo>
                      <a:pt x="144" y="66"/>
                    </a:lnTo>
                    <a:lnTo>
                      <a:pt x="142" y="66"/>
                    </a:lnTo>
                    <a:lnTo>
                      <a:pt x="140" y="64"/>
                    </a:lnTo>
                    <a:lnTo>
                      <a:pt x="138" y="64"/>
                    </a:lnTo>
                    <a:lnTo>
                      <a:pt x="136" y="64"/>
                    </a:lnTo>
                    <a:lnTo>
                      <a:pt x="134" y="64"/>
                    </a:lnTo>
                    <a:lnTo>
                      <a:pt x="132" y="62"/>
                    </a:lnTo>
                    <a:lnTo>
                      <a:pt x="130" y="62"/>
                    </a:lnTo>
                    <a:lnTo>
                      <a:pt x="128" y="62"/>
                    </a:lnTo>
                    <a:lnTo>
                      <a:pt x="126" y="62"/>
                    </a:lnTo>
                    <a:lnTo>
                      <a:pt x="126" y="60"/>
                    </a:lnTo>
                    <a:lnTo>
                      <a:pt x="124" y="60"/>
                    </a:lnTo>
                    <a:lnTo>
                      <a:pt x="122" y="58"/>
                    </a:lnTo>
                    <a:lnTo>
                      <a:pt x="120" y="58"/>
                    </a:lnTo>
                    <a:lnTo>
                      <a:pt x="118" y="58"/>
                    </a:lnTo>
                    <a:lnTo>
                      <a:pt x="114" y="60"/>
                    </a:lnTo>
                    <a:lnTo>
                      <a:pt x="112" y="62"/>
                    </a:lnTo>
                    <a:lnTo>
                      <a:pt x="110" y="64"/>
                    </a:lnTo>
                    <a:lnTo>
                      <a:pt x="106" y="66"/>
                    </a:lnTo>
                    <a:lnTo>
                      <a:pt x="104" y="68"/>
                    </a:lnTo>
                    <a:lnTo>
                      <a:pt x="102" y="70"/>
                    </a:lnTo>
                    <a:lnTo>
                      <a:pt x="100" y="72"/>
                    </a:lnTo>
                    <a:lnTo>
                      <a:pt x="96" y="76"/>
                    </a:lnTo>
                    <a:lnTo>
                      <a:pt x="94" y="76"/>
                    </a:lnTo>
                    <a:lnTo>
                      <a:pt x="92" y="78"/>
                    </a:lnTo>
                    <a:lnTo>
                      <a:pt x="88" y="80"/>
                    </a:lnTo>
                    <a:lnTo>
                      <a:pt x="86" y="82"/>
                    </a:lnTo>
                    <a:lnTo>
                      <a:pt x="84" y="84"/>
                    </a:lnTo>
                    <a:lnTo>
                      <a:pt x="82" y="84"/>
                    </a:lnTo>
                    <a:lnTo>
                      <a:pt x="78" y="86"/>
                    </a:lnTo>
                    <a:lnTo>
                      <a:pt x="76" y="86"/>
                    </a:lnTo>
                    <a:lnTo>
                      <a:pt x="74" y="88"/>
                    </a:lnTo>
                    <a:lnTo>
                      <a:pt x="72" y="90"/>
                    </a:lnTo>
                    <a:lnTo>
                      <a:pt x="70" y="90"/>
                    </a:lnTo>
                    <a:lnTo>
                      <a:pt x="68" y="92"/>
                    </a:lnTo>
                    <a:lnTo>
                      <a:pt x="66" y="92"/>
                    </a:lnTo>
                    <a:lnTo>
                      <a:pt x="64" y="94"/>
                    </a:lnTo>
                    <a:lnTo>
                      <a:pt x="62" y="94"/>
                    </a:lnTo>
                    <a:lnTo>
                      <a:pt x="60" y="94"/>
                    </a:lnTo>
                    <a:lnTo>
                      <a:pt x="58" y="96"/>
                    </a:lnTo>
                    <a:lnTo>
                      <a:pt x="56" y="96"/>
                    </a:lnTo>
                    <a:lnTo>
                      <a:pt x="54" y="96"/>
                    </a:lnTo>
                    <a:lnTo>
                      <a:pt x="52" y="96"/>
                    </a:lnTo>
                    <a:lnTo>
                      <a:pt x="52" y="98"/>
                    </a:lnTo>
                    <a:lnTo>
                      <a:pt x="50" y="98"/>
                    </a:lnTo>
                    <a:lnTo>
                      <a:pt x="50" y="100"/>
                    </a:lnTo>
                    <a:lnTo>
                      <a:pt x="50" y="102"/>
                    </a:lnTo>
                    <a:lnTo>
                      <a:pt x="50" y="106"/>
                    </a:lnTo>
                    <a:lnTo>
                      <a:pt x="50" y="108"/>
                    </a:lnTo>
                    <a:lnTo>
                      <a:pt x="48" y="110"/>
                    </a:lnTo>
                    <a:lnTo>
                      <a:pt x="48" y="114"/>
                    </a:lnTo>
                    <a:lnTo>
                      <a:pt x="48" y="116"/>
                    </a:lnTo>
                    <a:lnTo>
                      <a:pt x="46" y="120"/>
                    </a:lnTo>
                    <a:lnTo>
                      <a:pt x="46" y="122"/>
                    </a:lnTo>
                    <a:lnTo>
                      <a:pt x="44" y="126"/>
                    </a:lnTo>
                    <a:lnTo>
                      <a:pt x="42" y="128"/>
                    </a:lnTo>
                    <a:lnTo>
                      <a:pt x="42" y="130"/>
                    </a:lnTo>
                    <a:lnTo>
                      <a:pt x="40" y="132"/>
                    </a:lnTo>
                    <a:lnTo>
                      <a:pt x="40" y="134"/>
                    </a:lnTo>
                    <a:lnTo>
                      <a:pt x="38" y="136"/>
                    </a:lnTo>
                    <a:lnTo>
                      <a:pt x="38" y="138"/>
                    </a:lnTo>
                    <a:lnTo>
                      <a:pt x="38" y="139"/>
                    </a:lnTo>
                    <a:lnTo>
                      <a:pt x="36" y="139"/>
                    </a:lnTo>
                    <a:lnTo>
                      <a:pt x="36" y="141"/>
                    </a:lnTo>
                    <a:lnTo>
                      <a:pt x="34" y="143"/>
                    </a:lnTo>
                    <a:lnTo>
                      <a:pt x="32" y="143"/>
                    </a:lnTo>
                    <a:lnTo>
                      <a:pt x="32" y="145"/>
                    </a:lnTo>
                    <a:lnTo>
                      <a:pt x="30" y="147"/>
                    </a:lnTo>
                    <a:lnTo>
                      <a:pt x="28" y="149"/>
                    </a:lnTo>
                    <a:lnTo>
                      <a:pt x="26" y="149"/>
                    </a:lnTo>
                    <a:lnTo>
                      <a:pt x="24" y="151"/>
                    </a:lnTo>
                    <a:lnTo>
                      <a:pt x="22" y="153"/>
                    </a:lnTo>
                    <a:lnTo>
                      <a:pt x="20" y="153"/>
                    </a:lnTo>
                    <a:lnTo>
                      <a:pt x="18" y="155"/>
                    </a:lnTo>
                    <a:lnTo>
                      <a:pt x="16" y="157"/>
                    </a:lnTo>
                    <a:lnTo>
                      <a:pt x="14" y="157"/>
                    </a:lnTo>
                    <a:lnTo>
                      <a:pt x="12" y="157"/>
                    </a:lnTo>
                    <a:lnTo>
                      <a:pt x="10" y="159"/>
                    </a:lnTo>
                    <a:lnTo>
                      <a:pt x="8" y="159"/>
                    </a:lnTo>
                    <a:lnTo>
                      <a:pt x="6" y="159"/>
                    </a:lnTo>
                    <a:lnTo>
                      <a:pt x="4" y="159"/>
                    </a:lnTo>
                    <a:lnTo>
                      <a:pt x="2" y="159"/>
                    </a:lnTo>
                    <a:lnTo>
                      <a:pt x="0" y="157"/>
                    </a:lnTo>
                    <a:lnTo>
                      <a:pt x="0" y="155"/>
                    </a:lnTo>
                    <a:lnTo>
                      <a:pt x="0" y="153"/>
                    </a:lnTo>
                    <a:lnTo>
                      <a:pt x="0" y="151"/>
                    </a:lnTo>
                    <a:lnTo>
                      <a:pt x="0" y="147"/>
                    </a:lnTo>
                    <a:lnTo>
                      <a:pt x="2" y="145"/>
                    </a:lnTo>
                    <a:lnTo>
                      <a:pt x="2" y="143"/>
                    </a:lnTo>
                    <a:lnTo>
                      <a:pt x="2" y="139"/>
                    </a:lnTo>
                    <a:lnTo>
                      <a:pt x="4" y="136"/>
                    </a:lnTo>
                    <a:lnTo>
                      <a:pt x="4" y="134"/>
                    </a:lnTo>
                    <a:lnTo>
                      <a:pt x="4" y="130"/>
                    </a:lnTo>
                    <a:lnTo>
                      <a:pt x="6" y="126"/>
                    </a:lnTo>
                    <a:lnTo>
                      <a:pt x="6" y="124"/>
                    </a:lnTo>
                    <a:lnTo>
                      <a:pt x="6" y="122"/>
                    </a:lnTo>
                    <a:lnTo>
                      <a:pt x="6" y="120"/>
                    </a:lnTo>
                    <a:lnTo>
                      <a:pt x="6" y="118"/>
                    </a:lnTo>
                    <a:lnTo>
                      <a:pt x="6" y="116"/>
                    </a:lnTo>
                    <a:lnTo>
                      <a:pt x="6" y="114"/>
                    </a:lnTo>
                    <a:lnTo>
                      <a:pt x="6" y="112"/>
                    </a:lnTo>
                    <a:lnTo>
                      <a:pt x="6" y="110"/>
                    </a:lnTo>
                    <a:lnTo>
                      <a:pt x="8" y="110"/>
                    </a:lnTo>
                    <a:lnTo>
                      <a:pt x="8" y="108"/>
                    </a:lnTo>
                    <a:lnTo>
                      <a:pt x="8" y="106"/>
                    </a:lnTo>
                    <a:lnTo>
                      <a:pt x="8" y="104"/>
                    </a:lnTo>
                    <a:lnTo>
                      <a:pt x="8" y="102"/>
                    </a:lnTo>
                    <a:lnTo>
                      <a:pt x="8" y="98"/>
                    </a:lnTo>
                    <a:lnTo>
                      <a:pt x="10" y="96"/>
                    </a:lnTo>
                    <a:lnTo>
                      <a:pt x="10" y="94"/>
                    </a:lnTo>
                    <a:lnTo>
                      <a:pt x="12" y="92"/>
                    </a:lnTo>
                    <a:lnTo>
                      <a:pt x="12" y="90"/>
                    </a:lnTo>
                    <a:lnTo>
                      <a:pt x="14" y="86"/>
                    </a:lnTo>
                    <a:lnTo>
                      <a:pt x="14" y="84"/>
                    </a:lnTo>
                    <a:lnTo>
                      <a:pt x="16" y="82"/>
                    </a:lnTo>
                    <a:lnTo>
                      <a:pt x="16" y="80"/>
                    </a:lnTo>
                    <a:lnTo>
                      <a:pt x="18" y="78"/>
                    </a:lnTo>
                    <a:lnTo>
                      <a:pt x="18" y="76"/>
                    </a:lnTo>
                    <a:lnTo>
                      <a:pt x="20" y="74"/>
                    </a:lnTo>
                    <a:lnTo>
                      <a:pt x="22" y="72"/>
                    </a:lnTo>
                    <a:lnTo>
                      <a:pt x="24" y="70"/>
                    </a:lnTo>
                    <a:lnTo>
                      <a:pt x="26" y="68"/>
                    </a:lnTo>
                    <a:lnTo>
                      <a:pt x="28" y="66"/>
                    </a:lnTo>
                    <a:lnTo>
                      <a:pt x="32" y="64"/>
                    </a:lnTo>
                    <a:lnTo>
                      <a:pt x="34" y="60"/>
                    </a:lnTo>
                    <a:lnTo>
                      <a:pt x="38" y="56"/>
                    </a:lnTo>
                    <a:lnTo>
                      <a:pt x="42" y="54"/>
                    </a:lnTo>
                    <a:lnTo>
                      <a:pt x="46" y="50"/>
                    </a:lnTo>
                    <a:lnTo>
                      <a:pt x="48" y="46"/>
                    </a:lnTo>
                    <a:lnTo>
                      <a:pt x="52" y="44"/>
                    </a:lnTo>
                    <a:lnTo>
                      <a:pt x="56" y="40"/>
                    </a:lnTo>
                    <a:lnTo>
                      <a:pt x="58" y="38"/>
                    </a:lnTo>
                    <a:lnTo>
                      <a:pt x="60" y="36"/>
                    </a:lnTo>
                    <a:lnTo>
                      <a:pt x="62" y="34"/>
                    </a:lnTo>
                    <a:lnTo>
                      <a:pt x="64" y="32"/>
                    </a:lnTo>
                    <a:lnTo>
                      <a:pt x="66" y="30"/>
                    </a:lnTo>
                    <a:lnTo>
                      <a:pt x="68" y="28"/>
                    </a:lnTo>
                    <a:lnTo>
                      <a:pt x="70" y="26"/>
                    </a:lnTo>
                    <a:lnTo>
                      <a:pt x="72" y="24"/>
                    </a:lnTo>
                    <a:lnTo>
                      <a:pt x="76" y="22"/>
                    </a:lnTo>
                    <a:lnTo>
                      <a:pt x="78" y="20"/>
                    </a:lnTo>
                    <a:lnTo>
                      <a:pt x="80" y="18"/>
                    </a:lnTo>
                    <a:lnTo>
                      <a:pt x="82" y="16"/>
                    </a:lnTo>
                    <a:lnTo>
                      <a:pt x="86" y="14"/>
                    </a:lnTo>
                    <a:lnTo>
                      <a:pt x="86" y="12"/>
                    </a:lnTo>
                    <a:lnTo>
                      <a:pt x="88" y="10"/>
                    </a:lnTo>
                    <a:lnTo>
                      <a:pt x="90" y="10"/>
                    </a:lnTo>
                    <a:lnTo>
                      <a:pt x="92" y="8"/>
                    </a:lnTo>
                    <a:lnTo>
                      <a:pt x="94" y="8"/>
                    </a:lnTo>
                    <a:lnTo>
                      <a:pt x="94" y="6"/>
                    </a:lnTo>
                    <a:lnTo>
                      <a:pt x="96" y="6"/>
                    </a:lnTo>
                    <a:lnTo>
                      <a:pt x="96" y="4"/>
                    </a:lnTo>
                    <a:lnTo>
                      <a:pt x="98" y="2"/>
                    </a:lnTo>
                    <a:lnTo>
                      <a:pt x="100" y="2"/>
                    </a:lnTo>
                    <a:lnTo>
                      <a:pt x="102" y="0"/>
                    </a:lnTo>
                    <a:lnTo>
                      <a:pt x="104" y="0"/>
                    </a:lnTo>
                    <a:lnTo>
                      <a:pt x="106" y="0"/>
                    </a:lnTo>
                    <a:lnTo>
                      <a:pt x="108" y="0"/>
                    </a:lnTo>
                    <a:lnTo>
                      <a:pt x="110" y="0"/>
                    </a:lnTo>
                    <a:lnTo>
                      <a:pt x="112" y="0"/>
                    </a:lnTo>
                    <a:lnTo>
                      <a:pt x="114" y="0"/>
                    </a:lnTo>
                    <a:lnTo>
                      <a:pt x="116" y="0"/>
                    </a:lnTo>
                    <a:lnTo>
                      <a:pt x="118" y="0"/>
                    </a:lnTo>
                    <a:lnTo>
                      <a:pt x="120" y="0"/>
                    </a:lnTo>
                    <a:lnTo>
                      <a:pt x="122" y="0"/>
                    </a:lnTo>
                    <a:lnTo>
                      <a:pt x="124" y="0"/>
                    </a:lnTo>
                    <a:lnTo>
                      <a:pt x="126" y="2"/>
                    </a:lnTo>
                    <a:lnTo>
                      <a:pt x="128" y="2"/>
                    </a:lnTo>
                    <a:lnTo>
                      <a:pt x="130" y="2"/>
                    </a:lnTo>
                    <a:lnTo>
                      <a:pt x="132" y="2"/>
                    </a:lnTo>
                    <a:lnTo>
                      <a:pt x="134" y="0"/>
                    </a:lnTo>
                    <a:lnTo>
                      <a:pt x="136" y="0"/>
                    </a:lnTo>
                    <a:lnTo>
                      <a:pt x="138" y="0"/>
                    </a:lnTo>
                    <a:lnTo>
                      <a:pt x="140" y="0"/>
                    </a:lnTo>
                    <a:lnTo>
                      <a:pt x="142" y="2"/>
                    </a:lnTo>
                    <a:lnTo>
                      <a:pt x="144" y="2"/>
                    </a:lnTo>
                    <a:lnTo>
                      <a:pt x="146" y="2"/>
                    </a:lnTo>
                    <a:lnTo>
                      <a:pt x="150" y="2"/>
                    </a:lnTo>
                    <a:lnTo>
                      <a:pt x="152" y="2"/>
                    </a:lnTo>
                    <a:lnTo>
                      <a:pt x="154" y="2"/>
                    </a:lnTo>
                    <a:lnTo>
                      <a:pt x="156" y="2"/>
                    </a:lnTo>
                    <a:lnTo>
                      <a:pt x="158" y="2"/>
                    </a:lnTo>
                    <a:lnTo>
                      <a:pt x="160" y="2"/>
                    </a:lnTo>
                    <a:lnTo>
                      <a:pt x="162" y="2"/>
                    </a:lnTo>
                    <a:lnTo>
                      <a:pt x="166" y="2"/>
                    </a:lnTo>
                    <a:lnTo>
                      <a:pt x="168" y="2"/>
                    </a:lnTo>
                    <a:lnTo>
                      <a:pt x="170" y="2"/>
                    </a:lnTo>
                    <a:lnTo>
                      <a:pt x="172" y="2"/>
                    </a:lnTo>
                    <a:lnTo>
                      <a:pt x="176" y="2"/>
                    </a:lnTo>
                    <a:lnTo>
                      <a:pt x="178" y="2"/>
                    </a:lnTo>
                    <a:lnTo>
                      <a:pt x="180" y="2"/>
                    </a:lnTo>
                    <a:lnTo>
                      <a:pt x="182" y="2"/>
                    </a:lnTo>
                    <a:lnTo>
                      <a:pt x="184" y="2"/>
                    </a:lnTo>
                    <a:lnTo>
                      <a:pt x="188" y="2"/>
                    </a:lnTo>
                    <a:lnTo>
                      <a:pt x="190" y="2"/>
                    </a:lnTo>
                    <a:lnTo>
                      <a:pt x="192" y="2"/>
                    </a:lnTo>
                    <a:lnTo>
                      <a:pt x="194" y="2"/>
                    </a:lnTo>
                    <a:lnTo>
                      <a:pt x="196" y="2"/>
                    </a:lnTo>
                    <a:lnTo>
                      <a:pt x="198" y="2"/>
                    </a:lnTo>
                    <a:lnTo>
                      <a:pt x="200" y="2"/>
                    </a:lnTo>
                    <a:lnTo>
                      <a:pt x="202" y="2"/>
                    </a:lnTo>
                    <a:lnTo>
                      <a:pt x="206" y="2"/>
                    </a:lnTo>
                    <a:lnTo>
                      <a:pt x="208" y="2"/>
                    </a:lnTo>
                    <a:lnTo>
                      <a:pt x="210" y="2"/>
                    </a:lnTo>
                    <a:lnTo>
                      <a:pt x="214" y="2"/>
                    </a:lnTo>
                    <a:lnTo>
                      <a:pt x="218" y="2"/>
                    </a:lnTo>
                    <a:lnTo>
                      <a:pt x="220" y="2"/>
                    </a:lnTo>
                    <a:lnTo>
                      <a:pt x="224" y="2"/>
                    </a:lnTo>
                    <a:lnTo>
                      <a:pt x="226" y="2"/>
                    </a:lnTo>
                    <a:lnTo>
                      <a:pt x="230" y="2"/>
                    </a:lnTo>
                    <a:lnTo>
                      <a:pt x="232" y="2"/>
                    </a:lnTo>
                    <a:lnTo>
                      <a:pt x="236" y="2"/>
                    </a:lnTo>
                    <a:lnTo>
                      <a:pt x="238" y="2"/>
                    </a:lnTo>
                    <a:lnTo>
                      <a:pt x="240" y="2"/>
                    </a:lnTo>
                    <a:lnTo>
                      <a:pt x="242" y="2"/>
                    </a:lnTo>
                    <a:lnTo>
                      <a:pt x="244" y="4"/>
                    </a:lnTo>
                    <a:lnTo>
                      <a:pt x="246" y="4"/>
                    </a:lnTo>
                    <a:lnTo>
                      <a:pt x="248" y="6"/>
                    </a:lnTo>
                    <a:lnTo>
                      <a:pt x="250" y="6"/>
                    </a:lnTo>
                    <a:lnTo>
                      <a:pt x="252" y="8"/>
                    </a:lnTo>
                    <a:lnTo>
                      <a:pt x="254" y="8"/>
                    </a:lnTo>
                    <a:lnTo>
                      <a:pt x="256" y="10"/>
                    </a:lnTo>
                    <a:lnTo>
                      <a:pt x="258" y="12"/>
                    </a:lnTo>
                    <a:lnTo>
                      <a:pt x="260" y="14"/>
                    </a:lnTo>
                    <a:lnTo>
                      <a:pt x="264" y="16"/>
                    </a:lnTo>
                    <a:lnTo>
                      <a:pt x="266" y="18"/>
                    </a:lnTo>
                    <a:lnTo>
                      <a:pt x="268" y="18"/>
                    </a:lnTo>
                    <a:lnTo>
                      <a:pt x="268" y="20"/>
                    </a:lnTo>
                    <a:lnTo>
                      <a:pt x="270" y="22"/>
                    </a:lnTo>
                    <a:lnTo>
                      <a:pt x="272" y="24"/>
                    </a:lnTo>
                    <a:lnTo>
                      <a:pt x="274" y="26"/>
                    </a:lnTo>
                    <a:lnTo>
                      <a:pt x="276" y="28"/>
                    </a:lnTo>
                    <a:lnTo>
                      <a:pt x="278" y="30"/>
                    </a:lnTo>
                    <a:lnTo>
                      <a:pt x="280" y="32"/>
                    </a:lnTo>
                    <a:lnTo>
                      <a:pt x="280" y="36"/>
                    </a:lnTo>
                    <a:lnTo>
                      <a:pt x="282" y="38"/>
                    </a:lnTo>
                    <a:lnTo>
                      <a:pt x="284" y="38"/>
                    </a:lnTo>
                    <a:lnTo>
                      <a:pt x="286" y="40"/>
                    </a:lnTo>
                    <a:lnTo>
                      <a:pt x="288" y="42"/>
                    </a:lnTo>
                    <a:lnTo>
                      <a:pt x="288" y="44"/>
                    </a:lnTo>
                    <a:lnTo>
                      <a:pt x="290" y="46"/>
                    </a:lnTo>
                    <a:lnTo>
                      <a:pt x="292" y="48"/>
                    </a:lnTo>
                    <a:lnTo>
                      <a:pt x="294" y="50"/>
                    </a:lnTo>
                    <a:lnTo>
                      <a:pt x="296" y="52"/>
                    </a:lnTo>
                    <a:lnTo>
                      <a:pt x="298" y="54"/>
                    </a:lnTo>
                    <a:lnTo>
                      <a:pt x="300" y="56"/>
                    </a:lnTo>
                    <a:lnTo>
                      <a:pt x="302" y="58"/>
                    </a:lnTo>
                    <a:lnTo>
                      <a:pt x="304" y="58"/>
                    </a:lnTo>
                    <a:lnTo>
                      <a:pt x="304" y="60"/>
                    </a:lnTo>
                    <a:lnTo>
                      <a:pt x="306" y="60"/>
                    </a:lnTo>
                    <a:lnTo>
                      <a:pt x="306" y="62"/>
                    </a:lnTo>
                    <a:lnTo>
                      <a:pt x="306" y="64"/>
                    </a:lnTo>
                    <a:lnTo>
                      <a:pt x="308" y="66"/>
                    </a:lnTo>
                    <a:lnTo>
                      <a:pt x="308" y="68"/>
                    </a:lnTo>
                    <a:lnTo>
                      <a:pt x="310" y="68"/>
                    </a:lnTo>
                    <a:lnTo>
                      <a:pt x="312" y="70"/>
                    </a:lnTo>
                    <a:lnTo>
                      <a:pt x="312" y="72"/>
                    </a:lnTo>
                    <a:lnTo>
                      <a:pt x="314" y="74"/>
                    </a:lnTo>
                    <a:lnTo>
                      <a:pt x="316" y="76"/>
                    </a:lnTo>
                    <a:lnTo>
                      <a:pt x="318" y="78"/>
                    </a:lnTo>
                    <a:lnTo>
                      <a:pt x="320" y="80"/>
                    </a:lnTo>
                    <a:lnTo>
                      <a:pt x="322" y="82"/>
                    </a:lnTo>
                    <a:lnTo>
                      <a:pt x="324" y="84"/>
                    </a:lnTo>
                    <a:lnTo>
                      <a:pt x="326" y="84"/>
                    </a:lnTo>
                    <a:lnTo>
                      <a:pt x="326" y="86"/>
                    </a:lnTo>
                    <a:lnTo>
                      <a:pt x="328" y="86"/>
                    </a:lnTo>
                    <a:lnTo>
                      <a:pt x="330" y="88"/>
                    </a:lnTo>
                    <a:lnTo>
                      <a:pt x="332" y="90"/>
                    </a:lnTo>
                    <a:lnTo>
                      <a:pt x="334" y="90"/>
                    </a:lnTo>
                    <a:lnTo>
                      <a:pt x="334" y="92"/>
                    </a:lnTo>
                    <a:lnTo>
                      <a:pt x="336" y="94"/>
                    </a:lnTo>
                    <a:lnTo>
                      <a:pt x="338" y="96"/>
                    </a:lnTo>
                    <a:lnTo>
                      <a:pt x="340" y="96"/>
                    </a:lnTo>
                    <a:lnTo>
                      <a:pt x="340" y="98"/>
                    </a:lnTo>
                    <a:lnTo>
                      <a:pt x="342" y="100"/>
                    </a:lnTo>
                    <a:lnTo>
                      <a:pt x="346" y="102"/>
                    </a:lnTo>
                    <a:lnTo>
                      <a:pt x="346" y="104"/>
                    </a:lnTo>
                    <a:lnTo>
                      <a:pt x="348" y="106"/>
                    </a:lnTo>
                    <a:lnTo>
                      <a:pt x="352" y="108"/>
                    </a:lnTo>
                    <a:lnTo>
                      <a:pt x="354" y="110"/>
                    </a:lnTo>
                    <a:lnTo>
                      <a:pt x="356" y="114"/>
                    </a:lnTo>
                    <a:lnTo>
                      <a:pt x="358" y="116"/>
                    </a:lnTo>
                    <a:lnTo>
                      <a:pt x="360" y="118"/>
                    </a:lnTo>
                    <a:lnTo>
                      <a:pt x="362" y="120"/>
                    </a:lnTo>
                    <a:lnTo>
                      <a:pt x="364" y="122"/>
                    </a:lnTo>
                    <a:lnTo>
                      <a:pt x="366" y="124"/>
                    </a:lnTo>
                    <a:lnTo>
                      <a:pt x="368" y="126"/>
                    </a:lnTo>
                    <a:lnTo>
                      <a:pt x="370" y="128"/>
                    </a:lnTo>
                    <a:lnTo>
                      <a:pt x="372" y="130"/>
                    </a:lnTo>
                    <a:lnTo>
                      <a:pt x="374" y="132"/>
                    </a:lnTo>
                    <a:lnTo>
                      <a:pt x="376" y="134"/>
                    </a:lnTo>
                    <a:lnTo>
                      <a:pt x="378" y="136"/>
                    </a:lnTo>
                    <a:lnTo>
                      <a:pt x="380" y="138"/>
                    </a:lnTo>
                    <a:lnTo>
                      <a:pt x="382" y="139"/>
                    </a:lnTo>
                    <a:lnTo>
                      <a:pt x="384" y="139"/>
                    </a:lnTo>
                    <a:lnTo>
                      <a:pt x="384" y="141"/>
                    </a:lnTo>
                    <a:lnTo>
                      <a:pt x="386" y="143"/>
                    </a:lnTo>
                    <a:lnTo>
                      <a:pt x="388" y="143"/>
                    </a:lnTo>
                    <a:lnTo>
                      <a:pt x="390" y="145"/>
                    </a:lnTo>
                    <a:lnTo>
                      <a:pt x="392" y="147"/>
                    </a:lnTo>
                    <a:lnTo>
                      <a:pt x="394" y="149"/>
                    </a:lnTo>
                    <a:lnTo>
                      <a:pt x="396" y="151"/>
                    </a:lnTo>
                    <a:lnTo>
                      <a:pt x="398" y="153"/>
                    </a:lnTo>
                    <a:lnTo>
                      <a:pt x="400" y="155"/>
                    </a:lnTo>
                    <a:lnTo>
                      <a:pt x="402" y="155"/>
                    </a:lnTo>
                    <a:lnTo>
                      <a:pt x="404" y="157"/>
                    </a:lnTo>
                    <a:lnTo>
                      <a:pt x="406" y="159"/>
                    </a:lnTo>
                    <a:lnTo>
                      <a:pt x="408" y="161"/>
                    </a:lnTo>
                    <a:lnTo>
                      <a:pt x="410" y="161"/>
                    </a:lnTo>
                    <a:lnTo>
                      <a:pt x="410" y="163"/>
                    </a:lnTo>
                    <a:lnTo>
                      <a:pt x="412" y="163"/>
                    </a:lnTo>
                    <a:lnTo>
                      <a:pt x="414" y="165"/>
                    </a:lnTo>
                    <a:lnTo>
                      <a:pt x="416" y="167"/>
                    </a:lnTo>
                    <a:lnTo>
                      <a:pt x="418" y="167"/>
                    </a:lnTo>
                    <a:lnTo>
                      <a:pt x="420" y="169"/>
                    </a:lnTo>
                    <a:lnTo>
                      <a:pt x="422" y="171"/>
                    </a:lnTo>
                    <a:lnTo>
                      <a:pt x="424" y="173"/>
                    </a:lnTo>
                    <a:lnTo>
                      <a:pt x="426" y="173"/>
                    </a:lnTo>
                    <a:lnTo>
                      <a:pt x="428" y="175"/>
                    </a:lnTo>
                    <a:lnTo>
                      <a:pt x="430" y="175"/>
                    </a:lnTo>
                    <a:lnTo>
                      <a:pt x="432" y="177"/>
                    </a:lnTo>
                    <a:lnTo>
                      <a:pt x="356" y="299"/>
                    </a:lnTo>
                    <a:close/>
                  </a:path>
                </a:pathLst>
              </a:custGeom>
              <a:solidFill>
                <a:srgbClr val="FFBF99">
                  <a:alpha val="100000"/>
                </a:srgbClr>
              </a:solidFill>
              <a:ln w="9525">
                <a:noFill/>
              </a:ln>
            </p:spPr>
            <p:txBody>
              <a:bodyPr/>
              <a:lstStyle/>
              <a:p>
                <a:endParaRPr lang="en-US"/>
              </a:p>
            </p:txBody>
          </p:sp>
          <p:sp>
            <p:nvSpPr>
              <p:cNvPr id="29240" name="Freeform 556"/>
              <p:cNvSpPr/>
              <p:nvPr/>
            </p:nvSpPr>
            <p:spPr>
              <a:xfrm>
                <a:off x="1436" y="3383"/>
                <a:ext cx="318" cy="128"/>
              </a:xfrm>
              <a:custGeom>
                <a:avLst/>
                <a:gdLst>
                  <a:gd name="txL" fmla="*/ 0 w 318"/>
                  <a:gd name="txT" fmla="*/ 0 h 128"/>
                  <a:gd name="txR" fmla="*/ 318 w 318"/>
                  <a:gd name="txB" fmla="*/ 128 h 128"/>
                </a:gdLst>
                <a:ahLst/>
                <a:cxnLst>
                  <a:cxn ang="0">
                    <a:pos x="6" y="4"/>
                  </a:cxn>
                  <a:cxn ang="0">
                    <a:pos x="18" y="8"/>
                  </a:cxn>
                  <a:cxn ang="0">
                    <a:pos x="30" y="12"/>
                  </a:cxn>
                  <a:cxn ang="0">
                    <a:pos x="38" y="16"/>
                  </a:cxn>
                  <a:cxn ang="0">
                    <a:pos x="44" y="20"/>
                  </a:cxn>
                  <a:cxn ang="0">
                    <a:pos x="56" y="26"/>
                  </a:cxn>
                  <a:cxn ang="0">
                    <a:pos x="66" y="26"/>
                  </a:cxn>
                  <a:cxn ang="0">
                    <a:pos x="80" y="26"/>
                  </a:cxn>
                  <a:cxn ang="0">
                    <a:pos x="92" y="30"/>
                  </a:cxn>
                  <a:cxn ang="0">
                    <a:pos x="102" y="30"/>
                  </a:cxn>
                  <a:cxn ang="0">
                    <a:pos x="116" y="32"/>
                  </a:cxn>
                  <a:cxn ang="0">
                    <a:pos x="130" y="34"/>
                  </a:cxn>
                  <a:cxn ang="0">
                    <a:pos x="142" y="38"/>
                  </a:cxn>
                  <a:cxn ang="0">
                    <a:pos x="152" y="40"/>
                  </a:cxn>
                  <a:cxn ang="0">
                    <a:pos x="166" y="46"/>
                  </a:cxn>
                  <a:cxn ang="0">
                    <a:pos x="182" y="52"/>
                  </a:cxn>
                  <a:cxn ang="0">
                    <a:pos x="196" y="60"/>
                  </a:cxn>
                  <a:cxn ang="0">
                    <a:pos x="204" y="68"/>
                  </a:cxn>
                  <a:cxn ang="0">
                    <a:pos x="216" y="76"/>
                  </a:cxn>
                  <a:cxn ang="0">
                    <a:pos x="226" y="86"/>
                  </a:cxn>
                  <a:cxn ang="0">
                    <a:pos x="240" y="96"/>
                  </a:cxn>
                  <a:cxn ang="0">
                    <a:pos x="254" y="102"/>
                  </a:cxn>
                  <a:cxn ang="0">
                    <a:pos x="266" y="102"/>
                  </a:cxn>
                  <a:cxn ang="0">
                    <a:pos x="280" y="104"/>
                  </a:cxn>
                  <a:cxn ang="0">
                    <a:pos x="294" y="108"/>
                  </a:cxn>
                  <a:cxn ang="0">
                    <a:pos x="306" y="110"/>
                  </a:cxn>
                  <a:cxn ang="0">
                    <a:pos x="312" y="114"/>
                  </a:cxn>
                  <a:cxn ang="0">
                    <a:pos x="302" y="112"/>
                  </a:cxn>
                  <a:cxn ang="0">
                    <a:pos x="290" y="110"/>
                  </a:cxn>
                  <a:cxn ang="0">
                    <a:pos x="284" y="112"/>
                  </a:cxn>
                  <a:cxn ang="0">
                    <a:pos x="300" y="116"/>
                  </a:cxn>
                  <a:cxn ang="0">
                    <a:pos x="316" y="124"/>
                  </a:cxn>
                  <a:cxn ang="0">
                    <a:pos x="314" y="128"/>
                  </a:cxn>
                  <a:cxn ang="0">
                    <a:pos x="302" y="122"/>
                  </a:cxn>
                  <a:cxn ang="0">
                    <a:pos x="284" y="118"/>
                  </a:cxn>
                  <a:cxn ang="0">
                    <a:pos x="274" y="116"/>
                  </a:cxn>
                  <a:cxn ang="0">
                    <a:pos x="262" y="118"/>
                  </a:cxn>
                  <a:cxn ang="0">
                    <a:pos x="254" y="116"/>
                  </a:cxn>
                  <a:cxn ang="0">
                    <a:pos x="246" y="114"/>
                  </a:cxn>
                  <a:cxn ang="0">
                    <a:pos x="236" y="110"/>
                  </a:cxn>
                  <a:cxn ang="0">
                    <a:pos x="224" y="104"/>
                  </a:cxn>
                  <a:cxn ang="0">
                    <a:pos x="212" y="96"/>
                  </a:cxn>
                  <a:cxn ang="0">
                    <a:pos x="206" y="88"/>
                  </a:cxn>
                  <a:cxn ang="0">
                    <a:pos x="200" y="80"/>
                  </a:cxn>
                  <a:cxn ang="0">
                    <a:pos x="192" y="78"/>
                  </a:cxn>
                  <a:cxn ang="0">
                    <a:pos x="180" y="70"/>
                  </a:cxn>
                  <a:cxn ang="0">
                    <a:pos x="168" y="64"/>
                  </a:cxn>
                  <a:cxn ang="0">
                    <a:pos x="158" y="58"/>
                  </a:cxn>
                  <a:cxn ang="0">
                    <a:pos x="150" y="56"/>
                  </a:cxn>
                  <a:cxn ang="0">
                    <a:pos x="142" y="50"/>
                  </a:cxn>
                  <a:cxn ang="0">
                    <a:pos x="130" y="46"/>
                  </a:cxn>
                  <a:cxn ang="0">
                    <a:pos x="112" y="40"/>
                  </a:cxn>
                  <a:cxn ang="0">
                    <a:pos x="98" y="38"/>
                  </a:cxn>
                  <a:cxn ang="0">
                    <a:pos x="88" y="36"/>
                  </a:cxn>
                  <a:cxn ang="0">
                    <a:pos x="74" y="32"/>
                  </a:cxn>
                  <a:cxn ang="0">
                    <a:pos x="58" y="30"/>
                  </a:cxn>
                  <a:cxn ang="0">
                    <a:pos x="40" y="22"/>
                  </a:cxn>
                  <a:cxn ang="0">
                    <a:pos x="32" y="20"/>
                  </a:cxn>
                  <a:cxn ang="0">
                    <a:pos x="20" y="14"/>
                  </a:cxn>
                  <a:cxn ang="0">
                    <a:pos x="12" y="12"/>
                  </a:cxn>
                  <a:cxn ang="0">
                    <a:pos x="6" y="6"/>
                  </a:cxn>
                  <a:cxn ang="0">
                    <a:pos x="0" y="0"/>
                  </a:cxn>
                </a:cxnLst>
                <a:rect l="txL" t="txT" r="txR" b="txB"/>
                <a:pathLst>
                  <a:path w="318" h="128">
                    <a:moveTo>
                      <a:pt x="0" y="0"/>
                    </a:moveTo>
                    <a:lnTo>
                      <a:pt x="0" y="0"/>
                    </a:lnTo>
                    <a:lnTo>
                      <a:pt x="2" y="0"/>
                    </a:lnTo>
                    <a:lnTo>
                      <a:pt x="2" y="2"/>
                    </a:lnTo>
                    <a:lnTo>
                      <a:pt x="4" y="2"/>
                    </a:lnTo>
                    <a:lnTo>
                      <a:pt x="6" y="4"/>
                    </a:lnTo>
                    <a:lnTo>
                      <a:pt x="8" y="4"/>
                    </a:lnTo>
                    <a:lnTo>
                      <a:pt x="10" y="6"/>
                    </a:lnTo>
                    <a:lnTo>
                      <a:pt x="12" y="6"/>
                    </a:lnTo>
                    <a:lnTo>
                      <a:pt x="14" y="8"/>
                    </a:lnTo>
                    <a:lnTo>
                      <a:pt x="16" y="8"/>
                    </a:lnTo>
                    <a:lnTo>
                      <a:pt x="18" y="8"/>
                    </a:lnTo>
                    <a:lnTo>
                      <a:pt x="20" y="10"/>
                    </a:lnTo>
                    <a:lnTo>
                      <a:pt x="22" y="10"/>
                    </a:lnTo>
                    <a:lnTo>
                      <a:pt x="24" y="10"/>
                    </a:lnTo>
                    <a:lnTo>
                      <a:pt x="26" y="10"/>
                    </a:lnTo>
                    <a:lnTo>
                      <a:pt x="28" y="12"/>
                    </a:lnTo>
                    <a:lnTo>
                      <a:pt x="30" y="12"/>
                    </a:lnTo>
                    <a:lnTo>
                      <a:pt x="32" y="14"/>
                    </a:lnTo>
                    <a:lnTo>
                      <a:pt x="34" y="14"/>
                    </a:lnTo>
                    <a:lnTo>
                      <a:pt x="36" y="14"/>
                    </a:lnTo>
                    <a:lnTo>
                      <a:pt x="36" y="16"/>
                    </a:lnTo>
                    <a:lnTo>
                      <a:pt x="38" y="16"/>
                    </a:lnTo>
                    <a:lnTo>
                      <a:pt x="40" y="18"/>
                    </a:lnTo>
                    <a:lnTo>
                      <a:pt x="42" y="20"/>
                    </a:lnTo>
                    <a:lnTo>
                      <a:pt x="44" y="20"/>
                    </a:lnTo>
                    <a:lnTo>
                      <a:pt x="46" y="22"/>
                    </a:lnTo>
                    <a:lnTo>
                      <a:pt x="48" y="22"/>
                    </a:lnTo>
                    <a:lnTo>
                      <a:pt x="50" y="22"/>
                    </a:lnTo>
                    <a:lnTo>
                      <a:pt x="50" y="24"/>
                    </a:lnTo>
                    <a:lnTo>
                      <a:pt x="52" y="24"/>
                    </a:lnTo>
                    <a:lnTo>
                      <a:pt x="54" y="24"/>
                    </a:lnTo>
                    <a:lnTo>
                      <a:pt x="56" y="26"/>
                    </a:lnTo>
                    <a:lnTo>
                      <a:pt x="58" y="26"/>
                    </a:lnTo>
                    <a:lnTo>
                      <a:pt x="60" y="26"/>
                    </a:lnTo>
                    <a:lnTo>
                      <a:pt x="62" y="26"/>
                    </a:lnTo>
                    <a:lnTo>
                      <a:pt x="64" y="26"/>
                    </a:lnTo>
                    <a:lnTo>
                      <a:pt x="66" y="26"/>
                    </a:lnTo>
                    <a:lnTo>
                      <a:pt x="68" y="26"/>
                    </a:lnTo>
                    <a:lnTo>
                      <a:pt x="70" y="26"/>
                    </a:lnTo>
                    <a:lnTo>
                      <a:pt x="72" y="26"/>
                    </a:lnTo>
                    <a:lnTo>
                      <a:pt x="74" y="26"/>
                    </a:lnTo>
                    <a:lnTo>
                      <a:pt x="76" y="26"/>
                    </a:lnTo>
                    <a:lnTo>
                      <a:pt x="80" y="26"/>
                    </a:lnTo>
                    <a:lnTo>
                      <a:pt x="84" y="26"/>
                    </a:lnTo>
                    <a:lnTo>
                      <a:pt x="86" y="28"/>
                    </a:lnTo>
                    <a:lnTo>
                      <a:pt x="88" y="28"/>
                    </a:lnTo>
                    <a:lnTo>
                      <a:pt x="90" y="28"/>
                    </a:lnTo>
                    <a:lnTo>
                      <a:pt x="92" y="28"/>
                    </a:lnTo>
                    <a:lnTo>
                      <a:pt x="92" y="30"/>
                    </a:lnTo>
                    <a:lnTo>
                      <a:pt x="94" y="30"/>
                    </a:lnTo>
                    <a:lnTo>
                      <a:pt x="96" y="30"/>
                    </a:lnTo>
                    <a:lnTo>
                      <a:pt x="98" y="30"/>
                    </a:lnTo>
                    <a:lnTo>
                      <a:pt x="100" y="30"/>
                    </a:lnTo>
                    <a:lnTo>
                      <a:pt x="102" y="30"/>
                    </a:lnTo>
                    <a:lnTo>
                      <a:pt x="104" y="30"/>
                    </a:lnTo>
                    <a:lnTo>
                      <a:pt x="106" y="30"/>
                    </a:lnTo>
                    <a:lnTo>
                      <a:pt x="108" y="30"/>
                    </a:lnTo>
                    <a:lnTo>
                      <a:pt x="110" y="32"/>
                    </a:lnTo>
                    <a:lnTo>
                      <a:pt x="112" y="32"/>
                    </a:lnTo>
                    <a:lnTo>
                      <a:pt x="114" y="32"/>
                    </a:lnTo>
                    <a:lnTo>
                      <a:pt x="116" y="32"/>
                    </a:lnTo>
                    <a:lnTo>
                      <a:pt x="118" y="32"/>
                    </a:lnTo>
                    <a:lnTo>
                      <a:pt x="120" y="32"/>
                    </a:lnTo>
                    <a:lnTo>
                      <a:pt x="122" y="34"/>
                    </a:lnTo>
                    <a:lnTo>
                      <a:pt x="124" y="34"/>
                    </a:lnTo>
                    <a:lnTo>
                      <a:pt x="126" y="34"/>
                    </a:lnTo>
                    <a:lnTo>
                      <a:pt x="130" y="34"/>
                    </a:lnTo>
                    <a:lnTo>
                      <a:pt x="132" y="34"/>
                    </a:lnTo>
                    <a:lnTo>
                      <a:pt x="134" y="36"/>
                    </a:lnTo>
                    <a:lnTo>
                      <a:pt x="136" y="36"/>
                    </a:lnTo>
                    <a:lnTo>
                      <a:pt x="138" y="36"/>
                    </a:lnTo>
                    <a:lnTo>
                      <a:pt x="140" y="36"/>
                    </a:lnTo>
                    <a:lnTo>
                      <a:pt x="142" y="36"/>
                    </a:lnTo>
                    <a:lnTo>
                      <a:pt x="142" y="38"/>
                    </a:lnTo>
                    <a:lnTo>
                      <a:pt x="144" y="38"/>
                    </a:lnTo>
                    <a:lnTo>
                      <a:pt x="146" y="38"/>
                    </a:lnTo>
                    <a:lnTo>
                      <a:pt x="148" y="38"/>
                    </a:lnTo>
                    <a:lnTo>
                      <a:pt x="150" y="40"/>
                    </a:lnTo>
                    <a:lnTo>
                      <a:pt x="152" y="40"/>
                    </a:lnTo>
                    <a:lnTo>
                      <a:pt x="154" y="40"/>
                    </a:lnTo>
                    <a:lnTo>
                      <a:pt x="156" y="40"/>
                    </a:lnTo>
                    <a:lnTo>
                      <a:pt x="158" y="42"/>
                    </a:lnTo>
                    <a:lnTo>
                      <a:pt x="160" y="42"/>
                    </a:lnTo>
                    <a:lnTo>
                      <a:pt x="162" y="44"/>
                    </a:lnTo>
                    <a:lnTo>
                      <a:pt x="164" y="44"/>
                    </a:lnTo>
                    <a:lnTo>
                      <a:pt x="166" y="46"/>
                    </a:lnTo>
                    <a:lnTo>
                      <a:pt x="168" y="46"/>
                    </a:lnTo>
                    <a:lnTo>
                      <a:pt x="170" y="48"/>
                    </a:lnTo>
                    <a:lnTo>
                      <a:pt x="172" y="48"/>
                    </a:lnTo>
                    <a:lnTo>
                      <a:pt x="174" y="50"/>
                    </a:lnTo>
                    <a:lnTo>
                      <a:pt x="178" y="50"/>
                    </a:lnTo>
                    <a:lnTo>
                      <a:pt x="180" y="52"/>
                    </a:lnTo>
                    <a:lnTo>
                      <a:pt x="182" y="52"/>
                    </a:lnTo>
                    <a:lnTo>
                      <a:pt x="184" y="54"/>
                    </a:lnTo>
                    <a:lnTo>
                      <a:pt x="186" y="56"/>
                    </a:lnTo>
                    <a:lnTo>
                      <a:pt x="188" y="56"/>
                    </a:lnTo>
                    <a:lnTo>
                      <a:pt x="190" y="58"/>
                    </a:lnTo>
                    <a:lnTo>
                      <a:pt x="192" y="58"/>
                    </a:lnTo>
                    <a:lnTo>
                      <a:pt x="194" y="60"/>
                    </a:lnTo>
                    <a:lnTo>
                      <a:pt x="196" y="60"/>
                    </a:lnTo>
                    <a:lnTo>
                      <a:pt x="198" y="60"/>
                    </a:lnTo>
                    <a:lnTo>
                      <a:pt x="200" y="62"/>
                    </a:lnTo>
                    <a:lnTo>
                      <a:pt x="200" y="64"/>
                    </a:lnTo>
                    <a:lnTo>
                      <a:pt x="202" y="64"/>
                    </a:lnTo>
                    <a:lnTo>
                      <a:pt x="204" y="66"/>
                    </a:lnTo>
                    <a:lnTo>
                      <a:pt x="204" y="68"/>
                    </a:lnTo>
                    <a:lnTo>
                      <a:pt x="206" y="68"/>
                    </a:lnTo>
                    <a:lnTo>
                      <a:pt x="208" y="68"/>
                    </a:lnTo>
                    <a:lnTo>
                      <a:pt x="210" y="70"/>
                    </a:lnTo>
                    <a:lnTo>
                      <a:pt x="210" y="72"/>
                    </a:lnTo>
                    <a:lnTo>
                      <a:pt x="212" y="74"/>
                    </a:lnTo>
                    <a:lnTo>
                      <a:pt x="214" y="76"/>
                    </a:lnTo>
                    <a:lnTo>
                      <a:pt x="216" y="76"/>
                    </a:lnTo>
                    <a:lnTo>
                      <a:pt x="218" y="78"/>
                    </a:lnTo>
                    <a:lnTo>
                      <a:pt x="220" y="80"/>
                    </a:lnTo>
                    <a:lnTo>
                      <a:pt x="222" y="82"/>
                    </a:lnTo>
                    <a:lnTo>
                      <a:pt x="224" y="84"/>
                    </a:lnTo>
                    <a:lnTo>
                      <a:pt x="224" y="86"/>
                    </a:lnTo>
                    <a:lnTo>
                      <a:pt x="226" y="86"/>
                    </a:lnTo>
                    <a:lnTo>
                      <a:pt x="228" y="88"/>
                    </a:lnTo>
                    <a:lnTo>
                      <a:pt x="230" y="88"/>
                    </a:lnTo>
                    <a:lnTo>
                      <a:pt x="232" y="90"/>
                    </a:lnTo>
                    <a:lnTo>
                      <a:pt x="234" y="92"/>
                    </a:lnTo>
                    <a:lnTo>
                      <a:pt x="236" y="94"/>
                    </a:lnTo>
                    <a:lnTo>
                      <a:pt x="238" y="94"/>
                    </a:lnTo>
                    <a:lnTo>
                      <a:pt x="240" y="96"/>
                    </a:lnTo>
                    <a:lnTo>
                      <a:pt x="242" y="98"/>
                    </a:lnTo>
                    <a:lnTo>
                      <a:pt x="246" y="98"/>
                    </a:lnTo>
                    <a:lnTo>
                      <a:pt x="248" y="98"/>
                    </a:lnTo>
                    <a:lnTo>
                      <a:pt x="250" y="100"/>
                    </a:lnTo>
                    <a:lnTo>
                      <a:pt x="252" y="100"/>
                    </a:lnTo>
                    <a:lnTo>
                      <a:pt x="254" y="102"/>
                    </a:lnTo>
                    <a:lnTo>
                      <a:pt x="256" y="102"/>
                    </a:lnTo>
                    <a:lnTo>
                      <a:pt x="258" y="102"/>
                    </a:lnTo>
                    <a:lnTo>
                      <a:pt x="260" y="102"/>
                    </a:lnTo>
                    <a:lnTo>
                      <a:pt x="262" y="102"/>
                    </a:lnTo>
                    <a:lnTo>
                      <a:pt x="264" y="102"/>
                    </a:lnTo>
                    <a:lnTo>
                      <a:pt x="266" y="102"/>
                    </a:lnTo>
                    <a:lnTo>
                      <a:pt x="268" y="102"/>
                    </a:lnTo>
                    <a:lnTo>
                      <a:pt x="270" y="102"/>
                    </a:lnTo>
                    <a:lnTo>
                      <a:pt x="272" y="104"/>
                    </a:lnTo>
                    <a:lnTo>
                      <a:pt x="274" y="104"/>
                    </a:lnTo>
                    <a:lnTo>
                      <a:pt x="276" y="104"/>
                    </a:lnTo>
                    <a:lnTo>
                      <a:pt x="278" y="104"/>
                    </a:lnTo>
                    <a:lnTo>
                      <a:pt x="280" y="104"/>
                    </a:lnTo>
                    <a:lnTo>
                      <a:pt x="282" y="104"/>
                    </a:lnTo>
                    <a:lnTo>
                      <a:pt x="284" y="106"/>
                    </a:lnTo>
                    <a:lnTo>
                      <a:pt x="286" y="106"/>
                    </a:lnTo>
                    <a:lnTo>
                      <a:pt x="288" y="106"/>
                    </a:lnTo>
                    <a:lnTo>
                      <a:pt x="290" y="106"/>
                    </a:lnTo>
                    <a:lnTo>
                      <a:pt x="292" y="108"/>
                    </a:lnTo>
                    <a:lnTo>
                      <a:pt x="294" y="108"/>
                    </a:lnTo>
                    <a:lnTo>
                      <a:pt x="296" y="108"/>
                    </a:lnTo>
                    <a:lnTo>
                      <a:pt x="298" y="108"/>
                    </a:lnTo>
                    <a:lnTo>
                      <a:pt x="300" y="108"/>
                    </a:lnTo>
                    <a:lnTo>
                      <a:pt x="302" y="110"/>
                    </a:lnTo>
                    <a:lnTo>
                      <a:pt x="304" y="110"/>
                    </a:lnTo>
                    <a:lnTo>
                      <a:pt x="306" y="110"/>
                    </a:lnTo>
                    <a:lnTo>
                      <a:pt x="308" y="112"/>
                    </a:lnTo>
                    <a:lnTo>
                      <a:pt x="310" y="112"/>
                    </a:lnTo>
                    <a:lnTo>
                      <a:pt x="310" y="114"/>
                    </a:lnTo>
                    <a:lnTo>
                      <a:pt x="312" y="114"/>
                    </a:lnTo>
                    <a:lnTo>
                      <a:pt x="310" y="114"/>
                    </a:lnTo>
                    <a:lnTo>
                      <a:pt x="308" y="114"/>
                    </a:lnTo>
                    <a:lnTo>
                      <a:pt x="304" y="112"/>
                    </a:lnTo>
                    <a:lnTo>
                      <a:pt x="302" y="112"/>
                    </a:lnTo>
                    <a:lnTo>
                      <a:pt x="300" y="112"/>
                    </a:lnTo>
                    <a:lnTo>
                      <a:pt x="298" y="110"/>
                    </a:lnTo>
                    <a:lnTo>
                      <a:pt x="296" y="110"/>
                    </a:lnTo>
                    <a:lnTo>
                      <a:pt x="294" y="110"/>
                    </a:lnTo>
                    <a:lnTo>
                      <a:pt x="292" y="110"/>
                    </a:lnTo>
                    <a:lnTo>
                      <a:pt x="290" y="110"/>
                    </a:lnTo>
                    <a:lnTo>
                      <a:pt x="288" y="110"/>
                    </a:lnTo>
                    <a:lnTo>
                      <a:pt x="286" y="110"/>
                    </a:lnTo>
                    <a:lnTo>
                      <a:pt x="284" y="110"/>
                    </a:lnTo>
                    <a:lnTo>
                      <a:pt x="284" y="112"/>
                    </a:lnTo>
                    <a:lnTo>
                      <a:pt x="286" y="112"/>
                    </a:lnTo>
                    <a:lnTo>
                      <a:pt x="288" y="112"/>
                    </a:lnTo>
                    <a:lnTo>
                      <a:pt x="290" y="114"/>
                    </a:lnTo>
                    <a:lnTo>
                      <a:pt x="292" y="114"/>
                    </a:lnTo>
                    <a:lnTo>
                      <a:pt x="294" y="114"/>
                    </a:lnTo>
                    <a:lnTo>
                      <a:pt x="298" y="116"/>
                    </a:lnTo>
                    <a:lnTo>
                      <a:pt x="300" y="116"/>
                    </a:lnTo>
                    <a:lnTo>
                      <a:pt x="302" y="118"/>
                    </a:lnTo>
                    <a:lnTo>
                      <a:pt x="306" y="118"/>
                    </a:lnTo>
                    <a:lnTo>
                      <a:pt x="308" y="120"/>
                    </a:lnTo>
                    <a:lnTo>
                      <a:pt x="310" y="120"/>
                    </a:lnTo>
                    <a:lnTo>
                      <a:pt x="312" y="122"/>
                    </a:lnTo>
                    <a:lnTo>
                      <a:pt x="316" y="122"/>
                    </a:lnTo>
                    <a:lnTo>
                      <a:pt x="316" y="124"/>
                    </a:lnTo>
                    <a:lnTo>
                      <a:pt x="318" y="124"/>
                    </a:lnTo>
                    <a:lnTo>
                      <a:pt x="318" y="126"/>
                    </a:lnTo>
                    <a:lnTo>
                      <a:pt x="316" y="128"/>
                    </a:lnTo>
                    <a:lnTo>
                      <a:pt x="314" y="128"/>
                    </a:lnTo>
                    <a:lnTo>
                      <a:pt x="312" y="126"/>
                    </a:lnTo>
                    <a:lnTo>
                      <a:pt x="310" y="126"/>
                    </a:lnTo>
                    <a:lnTo>
                      <a:pt x="308" y="124"/>
                    </a:lnTo>
                    <a:lnTo>
                      <a:pt x="306" y="124"/>
                    </a:lnTo>
                    <a:lnTo>
                      <a:pt x="302" y="122"/>
                    </a:lnTo>
                    <a:lnTo>
                      <a:pt x="300" y="122"/>
                    </a:lnTo>
                    <a:lnTo>
                      <a:pt x="298" y="120"/>
                    </a:lnTo>
                    <a:lnTo>
                      <a:pt x="296" y="120"/>
                    </a:lnTo>
                    <a:lnTo>
                      <a:pt x="292" y="118"/>
                    </a:lnTo>
                    <a:lnTo>
                      <a:pt x="290" y="118"/>
                    </a:lnTo>
                    <a:lnTo>
                      <a:pt x="288" y="118"/>
                    </a:lnTo>
                    <a:lnTo>
                      <a:pt x="284" y="118"/>
                    </a:lnTo>
                    <a:lnTo>
                      <a:pt x="282" y="116"/>
                    </a:lnTo>
                    <a:lnTo>
                      <a:pt x="280" y="116"/>
                    </a:lnTo>
                    <a:lnTo>
                      <a:pt x="278" y="116"/>
                    </a:lnTo>
                    <a:lnTo>
                      <a:pt x="276" y="116"/>
                    </a:lnTo>
                    <a:lnTo>
                      <a:pt x="274" y="116"/>
                    </a:lnTo>
                    <a:lnTo>
                      <a:pt x="272" y="116"/>
                    </a:lnTo>
                    <a:lnTo>
                      <a:pt x="270" y="118"/>
                    </a:lnTo>
                    <a:lnTo>
                      <a:pt x="268" y="118"/>
                    </a:lnTo>
                    <a:lnTo>
                      <a:pt x="266" y="118"/>
                    </a:lnTo>
                    <a:lnTo>
                      <a:pt x="264" y="118"/>
                    </a:lnTo>
                    <a:lnTo>
                      <a:pt x="262" y="118"/>
                    </a:lnTo>
                    <a:lnTo>
                      <a:pt x="260" y="118"/>
                    </a:lnTo>
                    <a:lnTo>
                      <a:pt x="258" y="118"/>
                    </a:lnTo>
                    <a:lnTo>
                      <a:pt x="256" y="118"/>
                    </a:lnTo>
                    <a:lnTo>
                      <a:pt x="254" y="118"/>
                    </a:lnTo>
                    <a:lnTo>
                      <a:pt x="254" y="116"/>
                    </a:lnTo>
                    <a:lnTo>
                      <a:pt x="252" y="116"/>
                    </a:lnTo>
                    <a:lnTo>
                      <a:pt x="250" y="116"/>
                    </a:lnTo>
                    <a:lnTo>
                      <a:pt x="248" y="116"/>
                    </a:lnTo>
                    <a:lnTo>
                      <a:pt x="248" y="114"/>
                    </a:lnTo>
                    <a:lnTo>
                      <a:pt x="246" y="114"/>
                    </a:lnTo>
                    <a:lnTo>
                      <a:pt x="244" y="114"/>
                    </a:lnTo>
                    <a:lnTo>
                      <a:pt x="242" y="112"/>
                    </a:lnTo>
                    <a:lnTo>
                      <a:pt x="240" y="112"/>
                    </a:lnTo>
                    <a:lnTo>
                      <a:pt x="238" y="110"/>
                    </a:lnTo>
                    <a:lnTo>
                      <a:pt x="236" y="110"/>
                    </a:lnTo>
                    <a:lnTo>
                      <a:pt x="234" y="110"/>
                    </a:lnTo>
                    <a:lnTo>
                      <a:pt x="234" y="108"/>
                    </a:lnTo>
                    <a:lnTo>
                      <a:pt x="232" y="108"/>
                    </a:lnTo>
                    <a:lnTo>
                      <a:pt x="230" y="108"/>
                    </a:lnTo>
                    <a:lnTo>
                      <a:pt x="228" y="106"/>
                    </a:lnTo>
                    <a:lnTo>
                      <a:pt x="226" y="106"/>
                    </a:lnTo>
                    <a:lnTo>
                      <a:pt x="224" y="104"/>
                    </a:lnTo>
                    <a:lnTo>
                      <a:pt x="224" y="102"/>
                    </a:lnTo>
                    <a:lnTo>
                      <a:pt x="222" y="102"/>
                    </a:lnTo>
                    <a:lnTo>
                      <a:pt x="220" y="100"/>
                    </a:lnTo>
                    <a:lnTo>
                      <a:pt x="218" y="98"/>
                    </a:lnTo>
                    <a:lnTo>
                      <a:pt x="216" y="98"/>
                    </a:lnTo>
                    <a:lnTo>
                      <a:pt x="214" y="96"/>
                    </a:lnTo>
                    <a:lnTo>
                      <a:pt x="212" y="96"/>
                    </a:lnTo>
                    <a:lnTo>
                      <a:pt x="210" y="94"/>
                    </a:lnTo>
                    <a:lnTo>
                      <a:pt x="210" y="92"/>
                    </a:lnTo>
                    <a:lnTo>
                      <a:pt x="210" y="90"/>
                    </a:lnTo>
                    <a:lnTo>
                      <a:pt x="208" y="90"/>
                    </a:lnTo>
                    <a:lnTo>
                      <a:pt x="208" y="88"/>
                    </a:lnTo>
                    <a:lnTo>
                      <a:pt x="206" y="88"/>
                    </a:lnTo>
                    <a:lnTo>
                      <a:pt x="204" y="86"/>
                    </a:lnTo>
                    <a:lnTo>
                      <a:pt x="204" y="84"/>
                    </a:lnTo>
                    <a:lnTo>
                      <a:pt x="202" y="84"/>
                    </a:lnTo>
                    <a:lnTo>
                      <a:pt x="202" y="82"/>
                    </a:lnTo>
                    <a:lnTo>
                      <a:pt x="200" y="82"/>
                    </a:lnTo>
                    <a:lnTo>
                      <a:pt x="200" y="80"/>
                    </a:lnTo>
                    <a:lnTo>
                      <a:pt x="198" y="80"/>
                    </a:lnTo>
                    <a:lnTo>
                      <a:pt x="196" y="78"/>
                    </a:lnTo>
                    <a:lnTo>
                      <a:pt x="194" y="78"/>
                    </a:lnTo>
                    <a:lnTo>
                      <a:pt x="192" y="78"/>
                    </a:lnTo>
                    <a:lnTo>
                      <a:pt x="192" y="76"/>
                    </a:lnTo>
                    <a:lnTo>
                      <a:pt x="190" y="76"/>
                    </a:lnTo>
                    <a:lnTo>
                      <a:pt x="188" y="76"/>
                    </a:lnTo>
                    <a:lnTo>
                      <a:pt x="188" y="74"/>
                    </a:lnTo>
                    <a:lnTo>
                      <a:pt x="186" y="74"/>
                    </a:lnTo>
                    <a:lnTo>
                      <a:pt x="182" y="72"/>
                    </a:lnTo>
                    <a:lnTo>
                      <a:pt x="180" y="70"/>
                    </a:lnTo>
                    <a:lnTo>
                      <a:pt x="178" y="68"/>
                    </a:lnTo>
                    <a:lnTo>
                      <a:pt x="176" y="68"/>
                    </a:lnTo>
                    <a:lnTo>
                      <a:pt x="174" y="68"/>
                    </a:lnTo>
                    <a:lnTo>
                      <a:pt x="172" y="66"/>
                    </a:lnTo>
                    <a:lnTo>
                      <a:pt x="170" y="64"/>
                    </a:lnTo>
                    <a:lnTo>
                      <a:pt x="168" y="64"/>
                    </a:lnTo>
                    <a:lnTo>
                      <a:pt x="166" y="62"/>
                    </a:lnTo>
                    <a:lnTo>
                      <a:pt x="164" y="62"/>
                    </a:lnTo>
                    <a:lnTo>
                      <a:pt x="162" y="60"/>
                    </a:lnTo>
                    <a:lnTo>
                      <a:pt x="160" y="60"/>
                    </a:lnTo>
                    <a:lnTo>
                      <a:pt x="158" y="58"/>
                    </a:lnTo>
                    <a:lnTo>
                      <a:pt x="156" y="58"/>
                    </a:lnTo>
                    <a:lnTo>
                      <a:pt x="154" y="56"/>
                    </a:lnTo>
                    <a:lnTo>
                      <a:pt x="152" y="56"/>
                    </a:lnTo>
                    <a:lnTo>
                      <a:pt x="150" y="56"/>
                    </a:lnTo>
                    <a:lnTo>
                      <a:pt x="150" y="54"/>
                    </a:lnTo>
                    <a:lnTo>
                      <a:pt x="148" y="52"/>
                    </a:lnTo>
                    <a:lnTo>
                      <a:pt x="146" y="52"/>
                    </a:lnTo>
                    <a:lnTo>
                      <a:pt x="144" y="52"/>
                    </a:lnTo>
                    <a:lnTo>
                      <a:pt x="142" y="50"/>
                    </a:lnTo>
                    <a:lnTo>
                      <a:pt x="140" y="50"/>
                    </a:lnTo>
                    <a:lnTo>
                      <a:pt x="138" y="50"/>
                    </a:lnTo>
                    <a:lnTo>
                      <a:pt x="136" y="48"/>
                    </a:lnTo>
                    <a:lnTo>
                      <a:pt x="134" y="48"/>
                    </a:lnTo>
                    <a:lnTo>
                      <a:pt x="132" y="48"/>
                    </a:lnTo>
                    <a:lnTo>
                      <a:pt x="130" y="46"/>
                    </a:lnTo>
                    <a:lnTo>
                      <a:pt x="128" y="46"/>
                    </a:lnTo>
                    <a:lnTo>
                      <a:pt x="126" y="44"/>
                    </a:lnTo>
                    <a:lnTo>
                      <a:pt x="124" y="44"/>
                    </a:lnTo>
                    <a:lnTo>
                      <a:pt x="120" y="44"/>
                    </a:lnTo>
                    <a:lnTo>
                      <a:pt x="118" y="42"/>
                    </a:lnTo>
                    <a:lnTo>
                      <a:pt x="116" y="42"/>
                    </a:lnTo>
                    <a:lnTo>
                      <a:pt x="112" y="40"/>
                    </a:lnTo>
                    <a:lnTo>
                      <a:pt x="110" y="40"/>
                    </a:lnTo>
                    <a:lnTo>
                      <a:pt x="106" y="40"/>
                    </a:lnTo>
                    <a:lnTo>
                      <a:pt x="102" y="38"/>
                    </a:lnTo>
                    <a:lnTo>
                      <a:pt x="100" y="38"/>
                    </a:lnTo>
                    <a:lnTo>
                      <a:pt x="98" y="38"/>
                    </a:lnTo>
                    <a:lnTo>
                      <a:pt x="96" y="38"/>
                    </a:lnTo>
                    <a:lnTo>
                      <a:pt x="94" y="36"/>
                    </a:lnTo>
                    <a:lnTo>
                      <a:pt x="92" y="36"/>
                    </a:lnTo>
                    <a:lnTo>
                      <a:pt x="90" y="36"/>
                    </a:lnTo>
                    <a:lnTo>
                      <a:pt x="88" y="36"/>
                    </a:lnTo>
                    <a:lnTo>
                      <a:pt x="84" y="34"/>
                    </a:lnTo>
                    <a:lnTo>
                      <a:pt x="82" y="34"/>
                    </a:lnTo>
                    <a:lnTo>
                      <a:pt x="80" y="34"/>
                    </a:lnTo>
                    <a:lnTo>
                      <a:pt x="78" y="34"/>
                    </a:lnTo>
                    <a:lnTo>
                      <a:pt x="76" y="34"/>
                    </a:lnTo>
                    <a:lnTo>
                      <a:pt x="74" y="32"/>
                    </a:lnTo>
                    <a:lnTo>
                      <a:pt x="72" y="32"/>
                    </a:lnTo>
                    <a:lnTo>
                      <a:pt x="70" y="32"/>
                    </a:lnTo>
                    <a:lnTo>
                      <a:pt x="68" y="32"/>
                    </a:lnTo>
                    <a:lnTo>
                      <a:pt x="64" y="30"/>
                    </a:lnTo>
                    <a:lnTo>
                      <a:pt x="62" y="30"/>
                    </a:lnTo>
                    <a:lnTo>
                      <a:pt x="60" y="30"/>
                    </a:lnTo>
                    <a:lnTo>
                      <a:pt x="58" y="30"/>
                    </a:lnTo>
                    <a:lnTo>
                      <a:pt x="54" y="28"/>
                    </a:lnTo>
                    <a:lnTo>
                      <a:pt x="52" y="26"/>
                    </a:lnTo>
                    <a:lnTo>
                      <a:pt x="50" y="26"/>
                    </a:lnTo>
                    <a:lnTo>
                      <a:pt x="48" y="24"/>
                    </a:lnTo>
                    <a:lnTo>
                      <a:pt x="44" y="24"/>
                    </a:lnTo>
                    <a:lnTo>
                      <a:pt x="42" y="22"/>
                    </a:lnTo>
                    <a:lnTo>
                      <a:pt x="40" y="22"/>
                    </a:lnTo>
                    <a:lnTo>
                      <a:pt x="38" y="20"/>
                    </a:lnTo>
                    <a:lnTo>
                      <a:pt x="36" y="20"/>
                    </a:lnTo>
                    <a:lnTo>
                      <a:pt x="34" y="20"/>
                    </a:lnTo>
                    <a:lnTo>
                      <a:pt x="32" y="20"/>
                    </a:lnTo>
                    <a:lnTo>
                      <a:pt x="30" y="18"/>
                    </a:lnTo>
                    <a:lnTo>
                      <a:pt x="28" y="18"/>
                    </a:lnTo>
                    <a:lnTo>
                      <a:pt x="26" y="16"/>
                    </a:lnTo>
                    <a:lnTo>
                      <a:pt x="22" y="16"/>
                    </a:lnTo>
                    <a:lnTo>
                      <a:pt x="20" y="16"/>
                    </a:lnTo>
                    <a:lnTo>
                      <a:pt x="20" y="14"/>
                    </a:lnTo>
                    <a:lnTo>
                      <a:pt x="18" y="14"/>
                    </a:lnTo>
                    <a:lnTo>
                      <a:pt x="16" y="14"/>
                    </a:lnTo>
                    <a:lnTo>
                      <a:pt x="14" y="14"/>
                    </a:lnTo>
                    <a:lnTo>
                      <a:pt x="14" y="12"/>
                    </a:lnTo>
                    <a:lnTo>
                      <a:pt x="12" y="12"/>
                    </a:lnTo>
                    <a:lnTo>
                      <a:pt x="10" y="10"/>
                    </a:lnTo>
                    <a:lnTo>
                      <a:pt x="8" y="8"/>
                    </a:lnTo>
                    <a:lnTo>
                      <a:pt x="6" y="6"/>
                    </a:lnTo>
                    <a:lnTo>
                      <a:pt x="4" y="6"/>
                    </a:lnTo>
                    <a:lnTo>
                      <a:pt x="4" y="4"/>
                    </a:lnTo>
                    <a:lnTo>
                      <a:pt x="2" y="4"/>
                    </a:lnTo>
                    <a:lnTo>
                      <a:pt x="2" y="2"/>
                    </a:lnTo>
                    <a:lnTo>
                      <a:pt x="0" y="0"/>
                    </a:lnTo>
                    <a:close/>
                  </a:path>
                </a:pathLst>
              </a:custGeom>
              <a:solidFill>
                <a:srgbClr val="E5A07F">
                  <a:alpha val="100000"/>
                </a:srgbClr>
              </a:solidFill>
              <a:ln w="9525">
                <a:noFill/>
              </a:ln>
            </p:spPr>
            <p:txBody>
              <a:bodyPr/>
              <a:lstStyle/>
              <a:p>
                <a:endParaRPr lang="en-US"/>
              </a:p>
            </p:txBody>
          </p:sp>
          <p:sp>
            <p:nvSpPr>
              <p:cNvPr id="29241" name="Freeform 557"/>
              <p:cNvSpPr/>
              <p:nvPr/>
            </p:nvSpPr>
            <p:spPr>
              <a:xfrm>
                <a:off x="1566" y="3288"/>
                <a:ext cx="16" cy="10"/>
              </a:xfrm>
              <a:custGeom>
                <a:avLst/>
                <a:gdLst>
                  <a:gd name="txL" fmla="*/ 0 w 16"/>
                  <a:gd name="txT" fmla="*/ 0 h 10"/>
                  <a:gd name="txR" fmla="*/ 16 w 16"/>
                  <a:gd name="txB" fmla="*/ 10 h 10"/>
                </a:gdLst>
                <a:ahLst/>
                <a:cxnLst>
                  <a:cxn ang="0">
                    <a:pos x="0" y="0"/>
                  </a:cxn>
                  <a:cxn ang="0">
                    <a:pos x="0" y="0"/>
                  </a:cxn>
                  <a:cxn ang="0">
                    <a:pos x="0" y="0"/>
                  </a:cxn>
                  <a:cxn ang="0">
                    <a:pos x="0" y="2"/>
                  </a:cxn>
                  <a:cxn ang="0">
                    <a:pos x="2" y="2"/>
                  </a:cxn>
                  <a:cxn ang="0">
                    <a:pos x="4" y="2"/>
                  </a:cxn>
                  <a:cxn ang="0">
                    <a:pos x="6" y="2"/>
                  </a:cxn>
                  <a:cxn ang="0">
                    <a:pos x="8" y="4"/>
                  </a:cxn>
                  <a:cxn ang="0">
                    <a:pos x="8" y="4"/>
                  </a:cxn>
                  <a:cxn ang="0">
                    <a:pos x="10" y="6"/>
                  </a:cxn>
                  <a:cxn ang="0">
                    <a:pos x="12" y="6"/>
                  </a:cxn>
                  <a:cxn ang="0">
                    <a:pos x="12" y="8"/>
                  </a:cxn>
                  <a:cxn ang="0">
                    <a:pos x="14" y="8"/>
                  </a:cxn>
                  <a:cxn ang="0">
                    <a:pos x="14" y="10"/>
                  </a:cxn>
                  <a:cxn ang="0">
                    <a:pos x="16" y="10"/>
                  </a:cxn>
                  <a:cxn ang="0">
                    <a:pos x="16" y="8"/>
                  </a:cxn>
                  <a:cxn ang="0">
                    <a:pos x="14" y="8"/>
                  </a:cxn>
                  <a:cxn ang="0">
                    <a:pos x="14" y="6"/>
                  </a:cxn>
                  <a:cxn ang="0">
                    <a:pos x="12" y="6"/>
                  </a:cxn>
                  <a:cxn ang="0">
                    <a:pos x="12" y="4"/>
                  </a:cxn>
                  <a:cxn ang="0">
                    <a:pos x="10" y="4"/>
                  </a:cxn>
                  <a:cxn ang="0">
                    <a:pos x="10" y="2"/>
                  </a:cxn>
                  <a:cxn ang="0">
                    <a:pos x="8" y="2"/>
                  </a:cxn>
                  <a:cxn ang="0">
                    <a:pos x="8" y="2"/>
                  </a:cxn>
                  <a:cxn ang="0">
                    <a:pos x="6" y="0"/>
                  </a:cxn>
                  <a:cxn ang="0">
                    <a:pos x="6" y="0"/>
                  </a:cxn>
                  <a:cxn ang="0">
                    <a:pos x="4" y="0"/>
                  </a:cxn>
                  <a:cxn ang="0">
                    <a:pos x="4" y="0"/>
                  </a:cxn>
                  <a:cxn ang="0">
                    <a:pos x="2" y="0"/>
                  </a:cxn>
                  <a:cxn ang="0">
                    <a:pos x="2" y="0"/>
                  </a:cxn>
                  <a:cxn ang="0">
                    <a:pos x="0" y="0"/>
                  </a:cxn>
                  <a:cxn ang="0">
                    <a:pos x="0" y="0"/>
                  </a:cxn>
                  <a:cxn ang="0">
                    <a:pos x="0" y="0"/>
                  </a:cxn>
                  <a:cxn ang="0">
                    <a:pos x="0" y="0"/>
                  </a:cxn>
                  <a:cxn ang="0">
                    <a:pos x="0" y="0"/>
                  </a:cxn>
                </a:cxnLst>
                <a:rect l="txL" t="txT" r="txR" b="txB"/>
                <a:pathLst>
                  <a:path w="16" h="10">
                    <a:moveTo>
                      <a:pt x="0" y="0"/>
                    </a:moveTo>
                    <a:lnTo>
                      <a:pt x="0" y="0"/>
                    </a:lnTo>
                    <a:lnTo>
                      <a:pt x="0" y="2"/>
                    </a:lnTo>
                    <a:lnTo>
                      <a:pt x="2" y="2"/>
                    </a:lnTo>
                    <a:lnTo>
                      <a:pt x="4" y="2"/>
                    </a:lnTo>
                    <a:lnTo>
                      <a:pt x="6" y="2"/>
                    </a:lnTo>
                    <a:lnTo>
                      <a:pt x="8" y="4"/>
                    </a:lnTo>
                    <a:lnTo>
                      <a:pt x="10" y="6"/>
                    </a:lnTo>
                    <a:lnTo>
                      <a:pt x="12" y="6"/>
                    </a:lnTo>
                    <a:lnTo>
                      <a:pt x="12" y="8"/>
                    </a:lnTo>
                    <a:lnTo>
                      <a:pt x="14" y="8"/>
                    </a:lnTo>
                    <a:lnTo>
                      <a:pt x="14" y="10"/>
                    </a:lnTo>
                    <a:lnTo>
                      <a:pt x="16" y="10"/>
                    </a:lnTo>
                    <a:lnTo>
                      <a:pt x="16" y="8"/>
                    </a:lnTo>
                    <a:lnTo>
                      <a:pt x="14" y="8"/>
                    </a:lnTo>
                    <a:lnTo>
                      <a:pt x="14" y="6"/>
                    </a:lnTo>
                    <a:lnTo>
                      <a:pt x="12" y="6"/>
                    </a:lnTo>
                    <a:lnTo>
                      <a:pt x="12" y="4"/>
                    </a:lnTo>
                    <a:lnTo>
                      <a:pt x="10" y="4"/>
                    </a:lnTo>
                    <a:lnTo>
                      <a:pt x="10" y="2"/>
                    </a:lnTo>
                    <a:lnTo>
                      <a:pt x="8" y="2"/>
                    </a:lnTo>
                    <a:lnTo>
                      <a:pt x="6" y="0"/>
                    </a:lnTo>
                    <a:lnTo>
                      <a:pt x="4" y="0"/>
                    </a:lnTo>
                    <a:lnTo>
                      <a:pt x="2" y="0"/>
                    </a:lnTo>
                    <a:lnTo>
                      <a:pt x="0" y="0"/>
                    </a:lnTo>
                    <a:close/>
                  </a:path>
                </a:pathLst>
              </a:custGeom>
              <a:solidFill>
                <a:srgbClr val="A65940">
                  <a:alpha val="100000"/>
                </a:srgbClr>
              </a:solidFill>
              <a:ln w="9525">
                <a:noFill/>
              </a:ln>
            </p:spPr>
            <p:txBody>
              <a:bodyPr/>
              <a:lstStyle/>
              <a:p>
                <a:endParaRPr lang="en-US"/>
              </a:p>
            </p:txBody>
          </p:sp>
          <p:sp>
            <p:nvSpPr>
              <p:cNvPr id="29242" name="Freeform 558"/>
              <p:cNvSpPr/>
              <p:nvPr/>
            </p:nvSpPr>
            <p:spPr>
              <a:xfrm>
                <a:off x="1726" y="3154"/>
                <a:ext cx="10" cy="14"/>
              </a:xfrm>
              <a:custGeom>
                <a:avLst/>
                <a:gdLst>
                  <a:gd name="txL" fmla="*/ 0 w 10"/>
                  <a:gd name="txT" fmla="*/ 0 h 14"/>
                  <a:gd name="txR" fmla="*/ 10 w 10"/>
                  <a:gd name="txB" fmla="*/ 14 h 14"/>
                </a:gdLst>
                <a:ahLst/>
                <a:cxnLst>
                  <a:cxn ang="0">
                    <a:pos x="0" y="0"/>
                  </a:cxn>
                  <a:cxn ang="0">
                    <a:pos x="0" y="0"/>
                  </a:cxn>
                  <a:cxn ang="0">
                    <a:pos x="0" y="0"/>
                  </a:cxn>
                  <a:cxn ang="0">
                    <a:pos x="0" y="0"/>
                  </a:cxn>
                  <a:cxn ang="0">
                    <a:pos x="2" y="0"/>
                  </a:cxn>
                  <a:cxn ang="0">
                    <a:pos x="2" y="0"/>
                  </a:cxn>
                  <a:cxn ang="0">
                    <a:pos x="4" y="0"/>
                  </a:cxn>
                  <a:cxn ang="0">
                    <a:pos x="4" y="0"/>
                  </a:cxn>
                  <a:cxn ang="0">
                    <a:pos x="4" y="0"/>
                  </a:cxn>
                  <a:cxn ang="0">
                    <a:pos x="4" y="0"/>
                  </a:cxn>
                  <a:cxn ang="0">
                    <a:pos x="6" y="0"/>
                  </a:cxn>
                  <a:cxn ang="0">
                    <a:pos x="6" y="2"/>
                  </a:cxn>
                  <a:cxn ang="0">
                    <a:pos x="6" y="2"/>
                  </a:cxn>
                  <a:cxn ang="0">
                    <a:pos x="6" y="4"/>
                  </a:cxn>
                  <a:cxn ang="0">
                    <a:pos x="8" y="4"/>
                  </a:cxn>
                  <a:cxn ang="0">
                    <a:pos x="8" y="4"/>
                  </a:cxn>
                  <a:cxn ang="0">
                    <a:pos x="8" y="6"/>
                  </a:cxn>
                  <a:cxn ang="0">
                    <a:pos x="8" y="6"/>
                  </a:cxn>
                  <a:cxn ang="0">
                    <a:pos x="10" y="6"/>
                  </a:cxn>
                  <a:cxn ang="0">
                    <a:pos x="10" y="6"/>
                  </a:cxn>
                  <a:cxn ang="0">
                    <a:pos x="10" y="8"/>
                  </a:cxn>
                  <a:cxn ang="0">
                    <a:pos x="10" y="8"/>
                  </a:cxn>
                  <a:cxn ang="0">
                    <a:pos x="10" y="10"/>
                  </a:cxn>
                  <a:cxn ang="0">
                    <a:pos x="10" y="10"/>
                  </a:cxn>
                  <a:cxn ang="0">
                    <a:pos x="10" y="10"/>
                  </a:cxn>
                  <a:cxn ang="0">
                    <a:pos x="8" y="10"/>
                  </a:cxn>
                  <a:cxn ang="0">
                    <a:pos x="8" y="12"/>
                  </a:cxn>
                  <a:cxn ang="0">
                    <a:pos x="8" y="12"/>
                  </a:cxn>
                  <a:cxn ang="0">
                    <a:pos x="8" y="14"/>
                  </a:cxn>
                  <a:cxn ang="0">
                    <a:pos x="6" y="14"/>
                  </a:cxn>
                  <a:cxn ang="0">
                    <a:pos x="0" y="0"/>
                  </a:cxn>
                </a:cxnLst>
                <a:rect l="txL" t="txT" r="txR" b="txB"/>
                <a:pathLst>
                  <a:path w="10" h="14">
                    <a:moveTo>
                      <a:pt x="0" y="0"/>
                    </a:moveTo>
                    <a:lnTo>
                      <a:pt x="0" y="0"/>
                    </a:lnTo>
                    <a:lnTo>
                      <a:pt x="2" y="0"/>
                    </a:lnTo>
                    <a:lnTo>
                      <a:pt x="4" y="0"/>
                    </a:lnTo>
                    <a:lnTo>
                      <a:pt x="6" y="0"/>
                    </a:lnTo>
                    <a:lnTo>
                      <a:pt x="6" y="2"/>
                    </a:lnTo>
                    <a:lnTo>
                      <a:pt x="6" y="4"/>
                    </a:lnTo>
                    <a:lnTo>
                      <a:pt x="8" y="4"/>
                    </a:lnTo>
                    <a:lnTo>
                      <a:pt x="8" y="6"/>
                    </a:lnTo>
                    <a:lnTo>
                      <a:pt x="10" y="6"/>
                    </a:lnTo>
                    <a:lnTo>
                      <a:pt x="10" y="8"/>
                    </a:lnTo>
                    <a:lnTo>
                      <a:pt x="10" y="10"/>
                    </a:lnTo>
                    <a:lnTo>
                      <a:pt x="8" y="10"/>
                    </a:lnTo>
                    <a:lnTo>
                      <a:pt x="8" y="12"/>
                    </a:lnTo>
                    <a:lnTo>
                      <a:pt x="8" y="14"/>
                    </a:lnTo>
                    <a:lnTo>
                      <a:pt x="6" y="14"/>
                    </a:lnTo>
                    <a:lnTo>
                      <a:pt x="0" y="0"/>
                    </a:lnTo>
                    <a:close/>
                  </a:path>
                </a:pathLst>
              </a:custGeom>
              <a:solidFill>
                <a:srgbClr val="191919">
                  <a:alpha val="100000"/>
                </a:srgbClr>
              </a:solidFill>
              <a:ln w="9525">
                <a:noFill/>
              </a:ln>
            </p:spPr>
            <p:txBody>
              <a:bodyPr/>
              <a:lstStyle/>
              <a:p>
                <a:endParaRPr lang="en-US"/>
              </a:p>
            </p:txBody>
          </p:sp>
          <p:sp>
            <p:nvSpPr>
              <p:cNvPr id="29243" name="Freeform 559"/>
              <p:cNvSpPr/>
              <p:nvPr/>
            </p:nvSpPr>
            <p:spPr>
              <a:xfrm>
                <a:off x="1516" y="3154"/>
                <a:ext cx="218" cy="160"/>
              </a:xfrm>
              <a:custGeom>
                <a:avLst/>
                <a:gdLst>
                  <a:gd name="txL" fmla="*/ 0 w 218"/>
                  <a:gd name="txT" fmla="*/ 0 h 160"/>
                  <a:gd name="txR" fmla="*/ 218 w 218"/>
                  <a:gd name="txB" fmla="*/ 160 h 160"/>
                </a:gdLst>
                <a:ahLst/>
                <a:cxnLst>
                  <a:cxn ang="0">
                    <a:pos x="16" y="160"/>
                  </a:cxn>
                  <a:cxn ang="0">
                    <a:pos x="28" y="152"/>
                  </a:cxn>
                  <a:cxn ang="0">
                    <a:pos x="214" y="22"/>
                  </a:cxn>
                  <a:cxn ang="0">
                    <a:pos x="218" y="16"/>
                  </a:cxn>
                  <a:cxn ang="0">
                    <a:pos x="208" y="0"/>
                  </a:cxn>
                  <a:cxn ang="0">
                    <a:pos x="200" y="2"/>
                  </a:cxn>
                  <a:cxn ang="0">
                    <a:pos x="12" y="130"/>
                  </a:cxn>
                  <a:cxn ang="0">
                    <a:pos x="0" y="138"/>
                  </a:cxn>
                  <a:cxn ang="0">
                    <a:pos x="16" y="160"/>
                  </a:cxn>
                </a:cxnLst>
                <a:rect l="txL" t="txT" r="txR" b="txB"/>
                <a:pathLst>
                  <a:path w="218" h="160">
                    <a:moveTo>
                      <a:pt x="16" y="160"/>
                    </a:moveTo>
                    <a:lnTo>
                      <a:pt x="28" y="152"/>
                    </a:lnTo>
                    <a:lnTo>
                      <a:pt x="214" y="22"/>
                    </a:lnTo>
                    <a:lnTo>
                      <a:pt x="218" y="16"/>
                    </a:lnTo>
                    <a:lnTo>
                      <a:pt x="208" y="0"/>
                    </a:lnTo>
                    <a:lnTo>
                      <a:pt x="200" y="2"/>
                    </a:lnTo>
                    <a:lnTo>
                      <a:pt x="12" y="130"/>
                    </a:lnTo>
                    <a:lnTo>
                      <a:pt x="0" y="138"/>
                    </a:lnTo>
                    <a:lnTo>
                      <a:pt x="16" y="160"/>
                    </a:lnTo>
                    <a:close/>
                  </a:path>
                </a:pathLst>
              </a:custGeom>
              <a:solidFill>
                <a:srgbClr val="FAFD00">
                  <a:alpha val="100000"/>
                </a:srgbClr>
              </a:solidFill>
              <a:ln w="9525">
                <a:noFill/>
              </a:ln>
            </p:spPr>
            <p:txBody>
              <a:bodyPr/>
              <a:lstStyle/>
              <a:p>
                <a:endParaRPr lang="en-US"/>
              </a:p>
            </p:txBody>
          </p:sp>
          <p:sp>
            <p:nvSpPr>
              <p:cNvPr id="29244" name="Freeform 560"/>
              <p:cNvSpPr/>
              <p:nvPr/>
            </p:nvSpPr>
            <p:spPr>
              <a:xfrm>
                <a:off x="1588" y="3292"/>
                <a:ext cx="32" cy="46"/>
              </a:xfrm>
              <a:custGeom>
                <a:avLst/>
                <a:gdLst>
                  <a:gd name="txL" fmla="*/ 0 w 32"/>
                  <a:gd name="txT" fmla="*/ 0 h 46"/>
                  <a:gd name="txR" fmla="*/ 32 w 32"/>
                  <a:gd name="txB" fmla="*/ 46 h 46"/>
                </a:gdLst>
                <a:ahLst/>
                <a:cxnLst>
                  <a:cxn ang="0">
                    <a:pos x="0" y="46"/>
                  </a:cxn>
                  <a:cxn ang="0">
                    <a:pos x="4" y="46"/>
                  </a:cxn>
                  <a:cxn ang="0">
                    <a:pos x="8" y="44"/>
                  </a:cxn>
                  <a:cxn ang="0">
                    <a:pos x="14" y="42"/>
                  </a:cxn>
                  <a:cxn ang="0">
                    <a:pos x="18" y="40"/>
                  </a:cxn>
                  <a:cxn ang="0">
                    <a:pos x="20" y="38"/>
                  </a:cxn>
                  <a:cxn ang="0">
                    <a:pos x="24" y="36"/>
                  </a:cxn>
                  <a:cxn ang="0">
                    <a:pos x="28" y="34"/>
                  </a:cxn>
                  <a:cxn ang="0">
                    <a:pos x="30" y="32"/>
                  </a:cxn>
                  <a:cxn ang="0">
                    <a:pos x="32" y="30"/>
                  </a:cxn>
                  <a:cxn ang="0">
                    <a:pos x="30" y="32"/>
                  </a:cxn>
                  <a:cxn ang="0">
                    <a:pos x="24" y="34"/>
                  </a:cxn>
                  <a:cxn ang="0">
                    <a:pos x="18" y="38"/>
                  </a:cxn>
                  <a:cxn ang="0">
                    <a:pos x="14" y="40"/>
                  </a:cxn>
                  <a:cxn ang="0">
                    <a:pos x="8" y="42"/>
                  </a:cxn>
                  <a:cxn ang="0">
                    <a:pos x="6" y="42"/>
                  </a:cxn>
                  <a:cxn ang="0">
                    <a:pos x="8" y="40"/>
                  </a:cxn>
                  <a:cxn ang="0">
                    <a:pos x="10" y="38"/>
                  </a:cxn>
                  <a:cxn ang="0">
                    <a:pos x="14" y="36"/>
                  </a:cxn>
                  <a:cxn ang="0">
                    <a:pos x="16" y="34"/>
                  </a:cxn>
                  <a:cxn ang="0">
                    <a:pos x="18" y="32"/>
                  </a:cxn>
                  <a:cxn ang="0">
                    <a:pos x="20" y="30"/>
                  </a:cxn>
                  <a:cxn ang="0">
                    <a:pos x="24" y="28"/>
                  </a:cxn>
                  <a:cxn ang="0">
                    <a:pos x="26" y="26"/>
                  </a:cxn>
                  <a:cxn ang="0">
                    <a:pos x="24" y="28"/>
                  </a:cxn>
                  <a:cxn ang="0">
                    <a:pos x="20" y="30"/>
                  </a:cxn>
                  <a:cxn ang="0">
                    <a:pos x="16" y="34"/>
                  </a:cxn>
                  <a:cxn ang="0">
                    <a:pos x="12" y="36"/>
                  </a:cxn>
                  <a:cxn ang="0">
                    <a:pos x="8" y="38"/>
                  </a:cxn>
                  <a:cxn ang="0">
                    <a:pos x="8" y="38"/>
                  </a:cxn>
                  <a:cxn ang="0">
                    <a:pos x="8" y="36"/>
                  </a:cxn>
                  <a:cxn ang="0">
                    <a:pos x="8" y="34"/>
                  </a:cxn>
                  <a:cxn ang="0">
                    <a:pos x="10" y="30"/>
                  </a:cxn>
                  <a:cxn ang="0">
                    <a:pos x="12" y="28"/>
                  </a:cxn>
                  <a:cxn ang="0">
                    <a:pos x="12" y="26"/>
                  </a:cxn>
                  <a:cxn ang="0">
                    <a:pos x="14" y="22"/>
                  </a:cxn>
                  <a:cxn ang="0">
                    <a:pos x="16" y="18"/>
                  </a:cxn>
                  <a:cxn ang="0">
                    <a:pos x="18" y="14"/>
                  </a:cxn>
                  <a:cxn ang="0">
                    <a:pos x="20" y="10"/>
                  </a:cxn>
                  <a:cxn ang="0">
                    <a:pos x="22" y="8"/>
                  </a:cxn>
                  <a:cxn ang="0">
                    <a:pos x="24" y="4"/>
                  </a:cxn>
                  <a:cxn ang="0">
                    <a:pos x="26" y="0"/>
                  </a:cxn>
                  <a:cxn ang="0">
                    <a:pos x="28" y="0"/>
                  </a:cxn>
                  <a:cxn ang="0">
                    <a:pos x="26" y="0"/>
                  </a:cxn>
                  <a:cxn ang="0">
                    <a:pos x="24" y="2"/>
                  </a:cxn>
                  <a:cxn ang="0">
                    <a:pos x="22" y="6"/>
                  </a:cxn>
                  <a:cxn ang="0">
                    <a:pos x="20" y="8"/>
                  </a:cxn>
                  <a:cxn ang="0">
                    <a:pos x="18" y="10"/>
                  </a:cxn>
                  <a:cxn ang="0">
                    <a:pos x="16" y="12"/>
                  </a:cxn>
                  <a:cxn ang="0">
                    <a:pos x="16" y="16"/>
                  </a:cxn>
                  <a:cxn ang="0">
                    <a:pos x="14" y="18"/>
                  </a:cxn>
                  <a:cxn ang="0">
                    <a:pos x="12" y="20"/>
                  </a:cxn>
                  <a:cxn ang="0">
                    <a:pos x="10" y="22"/>
                  </a:cxn>
                  <a:cxn ang="0">
                    <a:pos x="10" y="26"/>
                  </a:cxn>
                  <a:cxn ang="0">
                    <a:pos x="10" y="28"/>
                  </a:cxn>
                  <a:cxn ang="0">
                    <a:pos x="8" y="34"/>
                  </a:cxn>
                  <a:cxn ang="0">
                    <a:pos x="6" y="38"/>
                  </a:cxn>
                </a:cxnLst>
                <a:rect l="txL" t="txT" r="txR" b="txB"/>
                <a:pathLst>
                  <a:path w="32" h="46">
                    <a:moveTo>
                      <a:pt x="0" y="46"/>
                    </a:moveTo>
                    <a:lnTo>
                      <a:pt x="0" y="46"/>
                    </a:lnTo>
                    <a:lnTo>
                      <a:pt x="2" y="46"/>
                    </a:lnTo>
                    <a:lnTo>
                      <a:pt x="4" y="46"/>
                    </a:lnTo>
                    <a:lnTo>
                      <a:pt x="6" y="44"/>
                    </a:lnTo>
                    <a:lnTo>
                      <a:pt x="8" y="44"/>
                    </a:lnTo>
                    <a:lnTo>
                      <a:pt x="10" y="42"/>
                    </a:lnTo>
                    <a:lnTo>
                      <a:pt x="12" y="42"/>
                    </a:lnTo>
                    <a:lnTo>
                      <a:pt x="14" y="42"/>
                    </a:lnTo>
                    <a:lnTo>
                      <a:pt x="16" y="40"/>
                    </a:lnTo>
                    <a:lnTo>
                      <a:pt x="18" y="40"/>
                    </a:lnTo>
                    <a:lnTo>
                      <a:pt x="20" y="38"/>
                    </a:lnTo>
                    <a:lnTo>
                      <a:pt x="22" y="38"/>
                    </a:lnTo>
                    <a:lnTo>
                      <a:pt x="24" y="38"/>
                    </a:lnTo>
                    <a:lnTo>
                      <a:pt x="24" y="36"/>
                    </a:lnTo>
                    <a:lnTo>
                      <a:pt x="26" y="34"/>
                    </a:lnTo>
                    <a:lnTo>
                      <a:pt x="28" y="34"/>
                    </a:lnTo>
                    <a:lnTo>
                      <a:pt x="30" y="32"/>
                    </a:lnTo>
                    <a:lnTo>
                      <a:pt x="32" y="32"/>
                    </a:lnTo>
                    <a:lnTo>
                      <a:pt x="32" y="30"/>
                    </a:lnTo>
                    <a:lnTo>
                      <a:pt x="32" y="32"/>
                    </a:lnTo>
                    <a:lnTo>
                      <a:pt x="30" y="32"/>
                    </a:lnTo>
                    <a:lnTo>
                      <a:pt x="28" y="32"/>
                    </a:lnTo>
                    <a:lnTo>
                      <a:pt x="26" y="34"/>
                    </a:lnTo>
                    <a:lnTo>
                      <a:pt x="24" y="34"/>
                    </a:lnTo>
                    <a:lnTo>
                      <a:pt x="24" y="36"/>
                    </a:lnTo>
                    <a:lnTo>
                      <a:pt x="22" y="36"/>
                    </a:lnTo>
                    <a:lnTo>
                      <a:pt x="18" y="38"/>
                    </a:lnTo>
                    <a:lnTo>
                      <a:pt x="16" y="38"/>
                    </a:lnTo>
                    <a:lnTo>
                      <a:pt x="16" y="40"/>
                    </a:lnTo>
                    <a:lnTo>
                      <a:pt x="14" y="40"/>
                    </a:lnTo>
                    <a:lnTo>
                      <a:pt x="12" y="42"/>
                    </a:lnTo>
                    <a:lnTo>
                      <a:pt x="10" y="42"/>
                    </a:lnTo>
                    <a:lnTo>
                      <a:pt x="8" y="42"/>
                    </a:lnTo>
                    <a:lnTo>
                      <a:pt x="6" y="44"/>
                    </a:lnTo>
                    <a:lnTo>
                      <a:pt x="6" y="42"/>
                    </a:lnTo>
                    <a:lnTo>
                      <a:pt x="6" y="40"/>
                    </a:lnTo>
                    <a:lnTo>
                      <a:pt x="8" y="40"/>
                    </a:lnTo>
                    <a:lnTo>
                      <a:pt x="10" y="38"/>
                    </a:lnTo>
                    <a:lnTo>
                      <a:pt x="12" y="38"/>
                    </a:lnTo>
                    <a:lnTo>
                      <a:pt x="14" y="36"/>
                    </a:lnTo>
                    <a:lnTo>
                      <a:pt x="16" y="36"/>
                    </a:lnTo>
                    <a:lnTo>
                      <a:pt x="16" y="34"/>
                    </a:lnTo>
                    <a:lnTo>
                      <a:pt x="18" y="34"/>
                    </a:lnTo>
                    <a:lnTo>
                      <a:pt x="18" y="32"/>
                    </a:lnTo>
                    <a:lnTo>
                      <a:pt x="20" y="32"/>
                    </a:lnTo>
                    <a:lnTo>
                      <a:pt x="20" y="30"/>
                    </a:lnTo>
                    <a:lnTo>
                      <a:pt x="22" y="30"/>
                    </a:lnTo>
                    <a:lnTo>
                      <a:pt x="24" y="28"/>
                    </a:lnTo>
                    <a:lnTo>
                      <a:pt x="24" y="26"/>
                    </a:lnTo>
                    <a:lnTo>
                      <a:pt x="26" y="26"/>
                    </a:lnTo>
                    <a:lnTo>
                      <a:pt x="24" y="26"/>
                    </a:lnTo>
                    <a:lnTo>
                      <a:pt x="24" y="28"/>
                    </a:lnTo>
                    <a:lnTo>
                      <a:pt x="22" y="28"/>
                    </a:lnTo>
                    <a:lnTo>
                      <a:pt x="20" y="30"/>
                    </a:lnTo>
                    <a:lnTo>
                      <a:pt x="18" y="32"/>
                    </a:lnTo>
                    <a:lnTo>
                      <a:pt x="16" y="32"/>
                    </a:lnTo>
                    <a:lnTo>
                      <a:pt x="16" y="34"/>
                    </a:lnTo>
                    <a:lnTo>
                      <a:pt x="14" y="34"/>
                    </a:lnTo>
                    <a:lnTo>
                      <a:pt x="12" y="36"/>
                    </a:lnTo>
                    <a:lnTo>
                      <a:pt x="10" y="38"/>
                    </a:lnTo>
                    <a:lnTo>
                      <a:pt x="8" y="38"/>
                    </a:lnTo>
                    <a:lnTo>
                      <a:pt x="6" y="40"/>
                    </a:lnTo>
                    <a:lnTo>
                      <a:pt x="8" y="38"/>
                    </a:lnTo>
                    <a:lnTo>
                      <a:pt x="8" y="36"/>
                    </a:lnTo>
                    <a:lnTo>
                      <a:pt x="8" y="34"/>
                    </a:lnTo>
                    <a:lnTo>
                      <a:pt x="10" y="32"/>
                    </a:lnTo>
                    <a:lnTo>
                      <a:pt x="10" y="30"/>
                    </a:lnTo>
                    <a:lnTo>
                      <a:pt x="12" y="28"/>
                    </a:lnTo>
                    <a:lnTo>
                      <a:pt x="12" y="26"/>
                    </a:lnTo>
                    <a:lnTo>
                      <a:pt x="14" y="24"/>
                    </a:lnTo>
                    <a:lnTo>
                      <a:pt x="14" y="22"/>
                    </a:lnTo>
                    <a:lnTo>
                      <a:pt x="14" y="20"/>
                    </a:lnTo>
                    <a:lnTo>
                      <a:pt x="16" y="18"/>
                    </a:lnTo>
                    <a:lnTo>
                      <a:pt x="16" y="16"/>
                    </a:lnTo>
                    <a:lnTo>
                      <a:pt x="16" y="14"/>
                    </a:lnTo>
                    <a:lnTo>
                      <a:pt x="18" y="14"/>
                    </a:lnTo>
                    <a:lnTo>
                      <a:pt x="18" y="12"/>
                    </a:lnTo>
                    <a:lnTo>
                      <a:pt x="18" y="10"/>
                    </a:lnTo>
                    <a:lnTo>
                      <a:pt x="20" y="10"/>
                    </a:lnTo>
                    <a:lnTo>
                      <a:pt x="20" y="8"/>
                    </a:lnTo>
                    <a:lnTo>
                      <a:pt x="22" y="8"/>
                    </a:lnTo>
                    <a:lnTo>
                      <a:pt x="24" y="6"/>
                    </a:lnTo>
                    <a:lnTo>
                      <a:pt x="24" y="4"/>
                    </a:lnTo>
                    <a:lnTo>
                      <a:pt x="26" y="2"/>
                    </a:lnTo>
                    <a:lnTo>
                      <a:pt x="26" y="0"/>
                    </a:lnTo>
                    <a:lnTo>
                      <a:pt x="28" y="0"/>
                    </a:lnTo>
                    <a:lnTo>
                      <a:pt x="26" y="0"/>
                    </a:lnTo>
                    <a:lnTo>
                      <a:pt x="24" y="2"/>
                    </a:lnTo>
                    <a:lnTo>
                      <a:pt x="24" y="4"/>
                    </a:lnTo>
                    <a:lnTo>
                      <a:pt x="22" y="4"/>
                    </a:lnTo>
                    <a:lnTo>
                      <a:pt x="22" y="6"/>
                    </a:lnTo>
                    <a:lnTo>
                      <a:pt x="20" y="6"/>
                    </a:lnTo>
                    <a:lnTo>
                      <a:pt x="20" y="8"/>
                    </a:lnTo>
                    <a:lnTo>
                      <a:pt x="18" y="8"/>
                    </a:lnTo>
                    <a:lnTo>
                      <a:pt x="18" y="10"/>
                    </a:lnTo>
                    <a:lnTo>
                      <a:pt x="16" y="12"/>
                    </a:lnTo>
                    <a:lnTo>
                      <a:pt x="16" y="14"/>
                    </a:lnTo>
                    <a:lnTo>
                      <a:pt x="16" y="16"/>
                    </a:lnTo>
                    <a:lnTo>
                      <a:pt x="14" y="18"/>
                    </a:lnTo>
                    <a:lnTo>
                      <a:pt x="12" y="20"/>
                    </a:lnTo>
                    <a:lnTo>
                      <a:pt x="10" y="22"/>
                    </a:lnTo>
                    <a:lnTo>
                      <a:pt x="10" y="24"/>
                    </a:lnTo>
                    <a:lnTo>
                      <a:pt x="10" y="26"/>
                    </a:lnTo>
                    <a:lnTo>
                      <a:pt x="10" y="28"/>
                    </a:lnTo>
                    <a:lnTo>
                      <a:pt x="8" y="30"/>
                    </a:lnTo>
                    <a:lnTo>
                      <a:pt x="8" y="32"/>
                    </a:lnTo>
                    <a:lnTo>
                      <a:pt x="8" y="34"/>
                    </a:lnTo>
                    <a:lnTo>
                      <a:pt x="8" y="36"/>
                    </a:lnTo>
                    <a:lnTo>
                      <a:pt x="6" y="38"/>
                    </a:lnTo>
                    <a:lnTo>
                      <a:pt x="0" y="46"/>
                    </a:lnTo>
                    <a:close/>
                  </a:path>
                </a:pathLst>
              </a:custGeom>
              <a:solidFill>
                <a:srgbClr val="A65940">
                  <a:alpha val="100000"/>
                </a:srgbClr>
              </a:solidFill>
              <a:ln w="9525">
                <a:noFill/>
              </a:ln>
            </p:spPr>
            <p:txBody>
              <a:bodyPr/>
              <a:lstStyle/>
              <a:p>
                <a:endParaRPr lang="en-US"/>
              </a:p>
            </p:txBody>
          </p:sp>
          <p:sp>
            <p:nvSpPr>
              <p:cNvPr id="29245" name="Freeform 561"/>
              <p:cNvSpPr/>
              <p:nvPr/>
            </p:nvSpPr>
            <p:spPr>
              <a:xfrm>
                <a:off x="1510" y="3256"/>
                <a:ext cx="4" cy="18"/>
              </a:xfrm>
              <a:custGeom>
                <a:avLst/>
                <a:gdLst>
                  <a:gd name="txL" fmla="*/ 0 w 4"/>
                  <a:gd name="txT" fmla="*/ 0 h 18"/>
                  <a:gd name="txR" fmla="*/ 4 w 4"/>
                  <a:gd name="txB" fmla="*/ 18 h 18"/>
                </a:gdLst>
                <a:ahLst/>
                <a:cxnLst>
                  <a:cxn ang="0">
                    <a:pos x="0" y="2"/>
                  </a:cxn>
                  <a:cxn ang="0">
                    <a:pos x="0" y="2"/>
                  </a:cxn>
                  <a:cxn ang="0">
                    <a:pos x="0" y="2"/>
                  </a:cxn>
                  <a:cxn ang="0">
                    <a:pos x="0" y="4"/>
                  </a:cxn>
                  <a:cxn ang="0">
                    <a:pos x="0" y="4"/>
                  </a:cxn>
                  <a:cxn ang="0">
                    <a:pos x="0" y="6"/>
                  </a:cxn>
                  <a:cxn ang="0">
                    <a:pos x="0" y="6"/>
                  </a:cxn>
                  <a:cxn ang="0">
                    <a:pos x="0" y="8"/>
                  </a:cxn>
                  <a:cxn ang="0">
                    <a:pos x="0" y="10"/>
                  </a:cxn>
                  <a:cxn ang="0">
                    <a:pos x="0" y="10"/>
                  </a:cxn>
                  <a:cxn ang="0">
                    <a:pos x="0" y="12"/>
                  </a:cxn>
                  <a:cxn ang="0">
                    <a:pos x="0" y="12"/>
                  </a:cxn>
                  <a:cxn ang="0">
                    <a:pos x="0" y="14"/>
                  </a:cxn>
                  <a:cxn ang="0">
                    <a:pos x="0" y="16"/>
                  </a:cxn>
                  <a:cxn ang="0">
                    <a:pos x="0" y="16"/>
                  </a:cxn>
                  <a:cxn ang="0">
                    <a:pos x="0" y="18"/>
                  </a:cxn>
                  <a:cxn ang="0">
                    <a:pos x="2" y="16"/>
                  </a:cxn>
                  <a:cxn ang="0">
                    <a:pos x="2" y="16"/>
                  </a:cxn>
                  <a:cxn ang="0">
                    <a:pos x="2" y="16"/>
                  </a:cxn>
                  <a:cxn ang="0">
                    <a:pos x="4" y="16"/>
                  </a:cxn>
                  <a:cxn ang="0">
                    <a:pos x="4" y="18"/>
                  </a:cxn>
                  <a:cxn ang="0">
                    <a:pos x="4" y="16"/>
                  </a:cxn>
                  <a:cxn ang="0">
                    <a:pos x="4" y="16"/>
                  </a:cxn>
                  <a:cxn ang="0">
                    <a:pos x="4" y="14"/>
                  </a:cxn>
                  <a:cxn ang="0">
                    <a:pos x="4" y="14"/>
                  </a:cxn>
                  <a:cxn ang="0">
                    <a:pos x="2" y="14"/>
                  </a:cxn>
                  <a:cxn ang="0">
                    <a:pos x="2" y="12"/>
                  </a:cxn>
                  <a:cxn ang="0">
                    <a:pos x="2" y="12"/>
                  </a:cxn>
                  <a:cxn ang="0">
                    <a:pos x="2" y="10"/>
                  </a:cxn>
                  <a:cxn ang="0">
                    <a:pos x="2" y="10"/>
                  </a:cxn>
                  <a:cxn ang="0">
                    <a:pos x="0" y="8"/>
                  </a:cxn>
                  <a:cxn ang="0">
                    <a:pos x="0" y="8"/>
                  </a:cxn>
                  <a:cxn ang="0">
                    <a:pos x="0" y="6"/>
                  </a:cxn>
                  <a:cxn ang="0">
                    <a:pos x="0" y="6"/>
                  </a:cxn>
                  <a:cxn ang="0">
                    <a:pos x="0" y="6"/>
                  </a:cxn>
                  <a:cxn ang="0">
                    <a:pos x="0" y="4"/>
                  </a:cxn>
                  <a:cxn ang="0">
                    <a:pos x="0" y="2"/>
                  </a:cxn>
                  <a:cxn ang="0">
                    <a:pos x="0" y="0"/>
                  </a:cxn>
                  <a:cxn ang="0">
                    <a:pos x="0" y="0"/>
                  </a:cxn>
                  <a:cxn ang="0">
                    <a:pos x="0" y="2"/>
                  </a:cxn>
                </a:cxnLst>
                <a:rect l="txL" t="txT" r="txR" b="txB"/>
                <a:pathLst>
                  <a:path w="4" h="18">
                    <a:moveTo>
                      <a:pt x="0" y="2"/>
                    </a:moveTo>
                    <a:lnTo>
                      <a:pt x="0" y="2"/>
                    </a:lnTo>
                    <a:lnTo>
                      <a:pt x="0" y="4"/>
                    </a:lnTo>
                    <a:lnTo>
                      <a:pt x="0" y="6"/>
                    </a:lnTo>
                    <a:lnTo>
                      <a:pt x="0" y="8"/>
                    </a:lnTo>
                    <a:lnTo>
                      <a:pt x="0" y="10"/>
                    </a:lnTo>
                    <a:lnTo>
                      <a:pt x="0" y="12"/>
                    </a:lnTo>
                    <a:lnTo>
                      <a:pt x="0" y="14"/>
                    </a:lnTo>
                    <a:lnTo>
                      <a:pt x="0" y="16"/>
                    </a:lnTo>
                    <a:lnTo>
                      <a:pt x="0" y="18"/>
                    </a:lnTo>
                    <a:lnTo>
                      <a:pt x="2" y="16"/>
                    </a:lnTo>
                    <a:lnTo>
                      <a:pt x="4" y="16"/>
                    </a:lnTo>
                    <a:lnTo>
                      <a:pt x="4" y="18"/>
                    </a:lnTo>
                    <a:lnTo>
                      <a:pt x="4" y="16"/>
                    </a:lnTo>
                    <a:lnTo>
                      <a:pt x="4" y="14"/>
                    </a:lnTo>
                    <a:lnTo>
                      <a:pt x="2" y="14"/>
                    </a:lnTo>
                    <a:lnTo>
                      <a:pt x="2" y="12"/>
                    </a:lnTo>
                    <a:lnTo>
                      <a:pt x="2" y="10"/>
                    </a:lnTo>
                    <a:lnTo>
                      <a:pt x="0" y="8"/>
                    </a:lnTo>
                    <a:lnTo>
                      <a:pt x="0" y="6"/>
                    </a:lnTo>
                    <a:lnTo>
                      <a:pt x="0" y="4"/>
                    </a:lnTo>
                    <a:lnTo>
                      <a:pt x="0" y="2"/>
                    </a:lnTo>
                    <a:lnTo>
                      <a:pt x="0" y="0"/>
                    </a:lnTo>
                    <a:lnTo>
                      <a:pt x="0" y="2"/>
                    </a:lnTo>
                    <a:close/>
                  </a:path>
                </a:pathLst>
              </a:custGeom>
              <a:solidFill>
                <a:srgbClr val="A65940">
                  <a:alpha val="100000"/>
                </a:srgbClr>
              </a:solidFill>
              <a:ln w="9525">
                <a:noFill/>
              </a:ln>
            </p:spPr>
            <p:txBody>
              <a:bodyPr/>
              <a:lstStyle/>
              <a:p>
                <a:endParaRPr lang="en-US"/>
              </a:p>
            </p:txBody>
          </p:sp>
          <p:sp>
            <p:nvSpPr>
              <p:cNvPr id="29246" name="Freeform 562"/>
              <p:cNvSpPr/>
              <p:nvPr/>
            </p:nvSpPr>
            <p:spPr>
              <a:xfrm>
                <a:off x="1436" y="3304"/>
                <a:ext cx="12" cy="8"/>
              </a:xfrm>
              <a:custGeom>
                <a:avLst/>
                <a:gdLst>
                  <a:gd name="txL" fmla="*/ 0 w 12"/>
                  <a:gd name="txT" fmla="*/ 0 h 8"/>
                  <a:gd name="txR" fmla="*/ 12 w 12"/>
                  <a:gd name="txB" fmla="*/ 8 h 8"/>
                </a:gdLst>
                <a:ahLst/>
                <a:cxnLst>
                  <a:cxn ang="0">
                    <a:pos x="8" y="8"/>
                  </a:cxn>
                  <a:cxn ang="0">
                    <a:pos x="8" y="8"/>
                  </a:cxn>
                  <a:cxn ang="0">
                    <a:pos x="8" y="8"/>
                  </a:cxn>
                  <a:cxn ang="0">
                    <a:pos x="6" y="8"/>
                  </a:cxn>
                  <a:cxn ang="0">
                    <a:pos x="6" y="6"/>
                  </a:cxn>
                  <a:cxn ang="0">
                    <a:pos x="6" y="6"/>
                  </a:cxn>
                  <a:cxn ang="0">
                    <a:pos x="6" y="6"/>
                  </a:cxn>
                  <a:cxn ang="0">
                    <a:pos x="4" y="4"/>
                  </a:cxn>
                  <a:cxn ang="0">
                    <a:pos x="4" y="4"/>
                  </a:cxn>
                  <a:cxn ang="0">
                    <a:pos x="2" y="4"/>
                  </a:cxn>
                  <a:cxn ang="0">
                    <a:pos x="2" y="2"/>
                  </a:cxn>
                  <a:cxn ang="0">
                    <a:pos x="0" y="2"/>
                  </a:cxn>
                  <a:cxn ang="0">
                    <a:pos x="0" y="0"/>
                  </a:cxn>
                  <a:cxn ang="0">
                    <a:pos x="0" y="0"/>
                  </a:cxn>
                  <a:cxn ang="0">
                    <a:pos x="0" y="0"/>
                  </a:cxn>
                  <a:cxn ang="0">
                    <a:pos x="0" y="0"/>
                  </a:cxn>
                  <a:cxn ang="0">
                    <a:pos x="2" y="0"/>
                  </a:cxn>
                  <a:cxn ang="0">
                    <a:pos x="2" y="2"/>
                  </a:cxn>
                  <a:cxn ang="0">
                    <a:pos x="4" y="2"/>
                  </a:cxn>
                  <a:cxn ang="0">
                    <a:pos x="4" y="4"/>
                  </a:cxn>
                  <a:cxn ang="0">
                    <a:pos x="6" y="4"/>
                  </a:cxn>
                  <a:cxn ang="0">
                    <a:pos x="6" y="4"/>
                  </a:cxn>
                  <a:cxn ang="0">
                    <a:pos x="8" y="6"/>
                  </a:cxn>
                  <a:cxn ang="0">
                    <a:pos x="10" y="6"/>
                  </a:cxn>
                  <a:cxn ang="0">
                    <a:pos x="12" y="6"/>
                  </a:cxn>
                  <a:cxn ang="0">
                    <a:pos x="12" y="6"/>
                  </a:cxn>
                  <a:cxn ang="0">
                    <a:pos x="12" y="6"/>
                  </a:cxn>
                  <a:cxn ang="0">
                    <a:pos x="12" y="6"/>
                  </a:cxn>
                  <a:cxn ang="0">
                    <a:pos x="10" y="8"/>
                  </a:cxn>
                  <a:cxn ang="0">
                    <a:pos x="10" y="8"/>
                  </a:cxn>
                  <a:cxn ang="0">
                    <a:pos x="8" y="8"/>
                  </a:cxn>
                  <a:cxn ang="0">
                    <a:pos x="8" y="8"/>
                  </a:cxn>
                </a:cxnLst>
                <a:rect l="txL" t="txT" r="txR" b="txB"/>
                <a:pathLst>
                  <a:path w="12" h="8">
                    <a:moveTo>
                      <a:pt x="8" y="8"/>
                    </a:moveTo>
                    <a:lnTo>
                      <a:pt x="8" y="8"/>
                    </a:lnTo>
                    <a:lnTo>
                      <a:pt x="6" y="8"/>
                    </a:lnTo>
                    <a:lnTo>
                      <a:pt x="6" y="6"/>
                    </a:lnTo>
                    <a:lnTo>
                      <a:pt x="4" y="4"/>
                    </a:lnTo>
                    <a:lnTo>
                      <a:pt x="2" y="4"/>
                    </a:lnTo>
                    <a:lnTo>
                      <a:pt x="2" y="2"/>
                    </a:lnTo>
                    <a:lnTo>
                      <a:pt x="0" y="2"/>
                    </a:lnTo>
                    <a:lnTo>
                      <a:pt x="0" y="0"/>
                    </a:lnTo>
                    <a:lnTo>
                      <a:pt x="2" y="0"/>
                    </a:lnTo>
                    <a:lnTo>
                      <a:pt x="2" y="2"/>
                    </a:lnTo>
                    <a:lnTo>
                      <a:pt x="4" y="2"/>
                    </a:lnTo>
                    <a:lnTo>
                      <a:pt x="4" y="4"/>
                    </a:lnTo>
                    <a:lnTo>
                      <a:pt x="6" y="4"/>
                    </a:lnTo>
                    <a:lnTo>
                      <a:pt x="8" y="6"/>
                    </a:lnTo>
                    <a:lnTo>
                      <a:pt x="10" y="6"/>
                    </a:lnTo>
                    <a:lnTo>
                      <a:pt x="12" y="6"/>
                    </a:lnTo>
                    <a:lnTo>
                      <a:pt x="10" y="8"/>
                    </a:lnTo>
                    <a:lnTo>
                      <a:pt x="8" y="8"/>
                    </a:lnTo>
                    <a:close/>
                  </a:path>
                </a:pathLst>
              </a:custGeom>
              <a:solidFill>
                <a:srgbClr val="A65940">
                  <a:alpha val="100000"/>
                </a:srgbClr>
              </a:solidFill>
              <a:ln w="9525">
                <a:noFill/>
              </a:ln>
            </p:spPr>
            <p:txBody>
              <a:bodyPr/>
              <a:lstStyle/>
              <a:p>
                <a:endParaRPr lang="en-US"/>
              </a:p>
            </p:txBody>
          </p:sp>
          <p:sp>
            <p:nvSpPr>
              <p:cNvPr id="29247" name="Freeform 563"/>
              <p:cNvSpPr/>
              <p:nvPr/>
            </p:nvSpPr>
            <p:spPr>
              <a:xfrm>
                <a:off x="1522" y="3218"/>
                <a:ext cx="1" cy="6"/>
              </a:xfrm>
              <a:custGeom>
                <a:avLst/>
                <a:gdLst>
                  <a:gd name="txL" fmla="*/ 0 w 1"/>
                  <a:gd name="txT" fmla="*/ 0 h 6"/>
                  <a:gd name="txR" fmla="*/ 1 w 1"/>
                  <a:gd name="txB" fmla="*/ 6 h 6"/>
                </a:gdLst>
                <a:ahLst/>
                <a:cxnLst>
                  <a:cxn ang="0">
                    <a:pos x="0" y="0"/>
                  </a:cxn>
                  <a:cxn ang="0">
                    <a:pos x="0" y="0"/>
                  </a:cxn>
                  <a:cxn ang="0">
                    <a:pos x="0" y="0"/>
                  </a:cxn>
                  <a:cxn ang="0">
                    <a:pos x="0" y="0"/>
                  </a:cxn>
                  <a:cxn ang="0">
                    <a:pos x="0" y="2"/>
                  </a:cxn>
                  <a:cxn ang="0">
                    <a:pos x="0" y="2"/>
                  </a:cxn>
                  <a:cxn ang="0">
                    <a:pos x="0" y="4"/>
                  </a:cxn>
                  <a:cxn ang="0">
                    <a:pos x="0" y="6"/>
                  </a:cxn>
                  <a:cxn ang="0">
                    <a:pos x="0" y="6"/>
                  </a:cxn>
                  <a:cxn ang="0">
                    <a:pos x="0" y="6"/>
                  </a:cxn>
                  <a:cxn ang="0">
                    <a:pos x="0" y="4"/>
                  </a:cxn>
                  <a:cxn ang="0">
                    <a:pos x="0" y="4"/>
                  </a:cxn>
                  <a:cxn ang="0">
                    <a:pos x="0" y="2"/>
                  </a:cxn>
                  <a:cxn ang="0">
                    <a:pos x="0" y="2"/>
                  </a:cxn>
                  <a:cxn ang="0">
                    <a:pos x="0" y="0"/>
                  </a:cxn>
                  <a:cxn ang="0">
                    <a:pos x="0" y="0"/>
                  </a:cxn>
                  <a:cxn ang="0">
                    <a:pos x="0" y="0"/>
                  </a:cxn>
                  <a:cxn ang="0">
                    <a:pos x="0" y="0"/>
                  </a:cxn>
                </a:cxnLst>
                <a:rect l="txL" t="txT" r="txR" b="txB"/>
                <a:pathLst>
                  <a:path w="1" h="6">
                    <a:moveTo>
                      <a:pt x="0" y="0"/>
                    </a:moveTo>
                    <a:lnTo>
                      <a:pt x="0" y="0"/>
                    </a:lnTo>
                    <a:lnTo>
                      <a:pt x="0" y="2"/>
                    </a:lnTo>
                    <a:lnTo>
                      <a:pt x="0" y="4"/>
                    </a:lnTo>
                    <a:lnTo>
                      <a:pt x="0" y="6"/>
                    </a:lnTo>
                    <a:lnTo>
                      <a:pt x="0" y="4"/>
                    </a:lnTo>
                    <a:lnTo>
                      <a:pt x="0" y="2"/>
                    </a:lnTo>
                    <a:lnTo>
                      <a:pt x="0" y="0"/>
                    </a:lnTo>
                    <a:close/>
                  </a:path>
                </a:pathLst>
              </a:custGeom>
              <a:solidFill>
                <a:srgbClr val="C27600">
                  <a:alpha val="100000"/>
                </a:srgbClr>
              </a:solidFill>
              <a:ln w="9525">
                <a:noFill/>
              </a:ln>
            </p:spPr>
            <p:txBody>
              <a:bodyPr/>
              <a:lstStyle/>
              <a:p>
                <a:endParaRPr lang="en-US"/>
              </a:p>
            </p:txBody>
          </p:sp>
          <p:sp>
            <p:nvSpPr>
              <p:cNvPr id="29248" name="Freeform 564"/>
              <p:cNvSpPr/>
              <p:nvPr/>
            </p:nvSpPr>
            <p:spPr>
              <a:xfrm>
                <a:off x="1510" y="3216"/>
                <a:ext cx="1" cy="10"/>
              </a:xfrm>
              <a:custGeom>
                <a:avLst/>
                <a:gdLst>
                  <a:gd name="txL" fmla="*/ 0 w 1"/>
                  <a:gd name="txT" fmla="*/ 0 h 10"/>
                  <a:gd name="txR" fmla="*/ 1 w 1"/>
                  <a:gd name="txB" fmla="*/ 10 h 10"/>
                </a:gdLst>
                <a:ahLst/>
                <a:cxnLst>
                  <a:cxn ang="0">
                    <a:pos x="0" y="0"/>
                  </a:cxn>
                  <a:cxn ang="0">
                    <a:pos x="0" y="0"/>
                  </a:cxn>
                  <a:cxn ang="0">
                    <a:pos x="0" y="0"/>
                  </a:cxn>
                  <a:cxn ang="0">
                    <a:pos x="0" y="2"/>
                  </a:cxn>
                  <a:cxn ang="0">
                    <a:pos x="0" y="2"/>
                  </a:cxn>
                  <a:cxn ang="0">
                    <a:pos x="0" y="4"/>
                  </a:cxn>
                  <a:cxn ang="0">
                    <a:pos x="0" y="6"/>
                  </a:cxn>
                  <a:cxn ang="0">
                    <a:pos x="0" y="8"/>
                  </a:cxn>
                  <a:cxn ang="0">
                    <a:pos x="0" y="10"/>
                  </a:cxn>
                  <a:cxn ang="0">
                    <a:pos x="0" y="8"/>
                  </a:cxn>
                  <a:cxn ang="0">
                    <a:pos x="0" y="8"/>
                  </a:cxn>
                  <a:cxn ang="0">
                    <a:pos x="0" y="6"/>
                  </a:cxn>
                  <a:cxn ang="0">
                    <a:pos x="0" y="6"/>
                  </a:cxn>
                  <a:cxn ang="0">
                    <a:pos x="0" y="4"/>
                  </a:cxn>
                  <a:cxn ang="0">
                    <a:pos x="0" y="4"/>
                  </a:cxn>
                  <a:cxn ang="0">
                    <a:pos x="0" y="2"/>
                  </a:cxn>
                  <a:cxn ang="0">
                    <a:pos x="0" y="2"/>
                  </a:cxn>
                  <a:cxn ang="0">
                    <a:pos x="0" y="0"/>
                  </a:cxn>
                  <a:cxn ang="0">
                    <a:pos x="0" y="0"/>
                  </a:cxn>
                  <a:cxn ang="0">
                    <a:pos x="0" y="0"/>
                  </a:cxn>
                </a:cxnLst>
                <a:rect l="txL" t="txT" r="txR" b="txB"/>
                <a:pathLst>
                  <a:path w="1" h="10">
                    <a:moveTo>
                      <a:pt x="0" y="0"/>
                    </a:moveTo>
                    <a:lnTo>
                      <a:pt x="0" y="0"/>
                    </a:lnTo>
                    <a:lnTo>
                      <a:pt x="0" y="2"/>
                    </a:lnTo>
                    <a:lnTo>
                      <a:pt x="0" y="4"/>
                    </a:lnTo>
                    <a:lnTo>
                      <a:pt x="0" y="6"/>
                    </a:lnTo>
                    <a:lnTo>
                      <a:pt x="0" y="8"/>
                    </a:lnTo>
                    <a:lnTo>
                      <a:pt x="0" y="10"/>
                    </a:lnTo>
                    <a:lnTo>
                      <a:pt x="0" y="8"/>
                    </a:lnTo>
                    <a:lnTo>
                      <a:pt x="0" y="6"/>
                    </a:lnTo>
                    <a:lnTo>
                      <a:pt x="0" y="4"/>
                    </a:lnTo>
                    <a:lnTo>
                      <a:pt x="0" y="2"/>
                    </a:lnTo>
                    <a:lnTo>
                      <a:pt x="0" y="0"/>
                    </a:lnTo>
                    <a:close/>
                  </a:path>
                </a:pathLst>
              </a:custGeom>
              <a:solidFill>
                <a:srgbClr val="C27600">
                  <a:alpha val="100000"/>
                </a:srgbClr>
              </a:solidFill>
              <a:ln w="9525">
                <a:noFill/>
              </a:ln>
            </p:spPr>
            <p:txBody>
              <a:bodyPr/>
              <a:lstStyle/>
              <a:p>
                <a:endParaRPr lang="en-US"/>
              </a:p>
            </p:txBody>
          </p:sp>
          <p:sp>
            <p:nvSpPr>
              <p:cNvPr id="29249" name="Freeform 565"/>
              <p:cNvSpPr/>
              <p:nvPr/>
            </p:nvSpPr>
            <p:spPr>
              <a:xfrm>
                <a:off x="1500" y="3216"/>
                <a:ext cx="1" cy="10"/>
              </a:xfrm>
              <a:custGeom>
                <a:avLst/>
                <a:gdLst>
                  <a:gd name="txL" fmla="*/ 0 w 1"/>
                  <a:gd name="txT" fmla="*/ 0 h 10"/>
                  <a:gd name="txR" fmla="*/ 1 w 1"/>
                  <a:gd name="txB" fmla="*/ 10 h 10"/>
                </a:gdLst>
                <a:ahLst/>
                <a:cxnLst>
                  <a:cxn ang="0">
                    <a:pos x="0" y="0"/>
                  </a:cxn>
                  <a:cxn ang="0">
                    <a:pos x="0" y="0"/>
                  </a:cxn>
                  <a:cxn ang="0">
                    <a:pos x="0" y="0"/>
                  </a:cxn>
                  <a:cxn ang="0">
                    <a:pos x="0" y="2"/>
                  </a:cxn>
                  <a:cxn ang="0">
                    <a:pos x="0" y="2"/>
                  </a:cxn>
                  <a:cxn ang="0">
                    <a:pos x="0" y="4"/>
                  </a:cxn>
                  <a:cxn ang="0">
                    <a:pos x="0" y="6"/>
                  </a:cxn>
                  <a:cxn ang="0">
                    <a:pos x="0" y="6"/>
                  </a:cxn>
                  <a:cxn ang="0">
                    <a:pos x="0" y="8"/>
                  </a:cxn>
                  <a:cxn ang="0">
                    <a:pos x="0" y="10"/>
                  </a:cxn>
                  <a:cxn ang="0">
                    <a:pos x="0" y="10"/>
                  </a:cxn>
                  <a:cxn ang="0">
                    <a:pos x="0" y="8"/>
                  </a:cxn>
                  <a:cxn ang="0">
                    <a:pos x="0" y="6"/>
                  </a:cxn>
                  <a:cxn ang="0">
                    <a:pos x="0" y="6"/>
                  </a:cxn>
                  <a:cxn ang="0">
                    <a:pos x="0" y="4"/>
                  </a:cxn>
                  <a:cxn ang="0">
                    <a:pos x="0" y="2"/>
                  </a:cxn>
                  <a:cxn ang="0">
                    <a:pos x="0" y="2"/>
                  </a:cxn>
                  <a:cxn ang="0">
                    <a:pos x="0" y="0"/>
                  </a:cxn>
                </a:cxnLst>
                <a:rect l="txL" t="txT" r="txR" b="txB"/>
                <a:pathLst>
                  <a:path w="1" h="10">
                    <a:moveTo>
                      <a:pt x="0" y="0"/>
                    </a:moveTo>
                    <a:lnTo>
                      <a:pt x="0" y="0"/>
                    </a:lnTo>
                    <a:lnTo>
                      <a:pt x="0" y="2"/>
                    </a:lnTo>
                    <a:lnTo>
                      <a:pt x="0" y="4"/>
                    </a:lnTo>
                    <a:lnTo>
                      <a:pt x="0" y="6"/>
                    </a:lnTo>
                    <a:lnTo>
                      <a:pt x="0" y="8"/>
                    </a:lnTo>
                    <a:lnTo>
                      <a:pt x="0" y="10"/>
                    </a:lnTo>
                    <a:lnTo>
                      <a:pt x="0" y="8"/>
                    </a:lnTo>
                    <a:lnTo>
                      <a:pt x="0" y="6"/>
                    </a:lnTo>
                    <a:lnTo>
                      <a:pt x="0" y="4"/>
                    </a:lnTo>
                    <a:lnTo>
                      <a:pt x="0" y="2"/>
                    </a:lnTo>
                    <a:lnTo>
                      <a:pt x="0" y="0"/>
                    </a:lnTo>
                    <a:close/>
                  </a:path>
                </a:pathLst>
              </a:custGeom>
              <a:solidFill>
                <a:srgbClr val="C27600">
                  <a:alpha val="100000"/>
                </a:srgbClr>
              </a:solidFill>
              <a:ln w="9525">
                <a:noFill/>
              </a:ln>
            </p:spPr>
            <p:txBody>
              <a:bodyPr/>
              <a:lstStyle/>
              <a:p>
                <a:endParaRPr lang="en-US"/>
              </a:p>
            </p:txBody>
          </p:sp>
          <p:sp>
            <p:nvSpPr>
              <p:cNvPr id="29250" name="Freeform 566"/>
              <p:cNvSpPr/>
              <p:nvPr/>
            </p:nvSpPr>
            <p:spPr>
              <a:xfrm>
                <a:off x="1486" y="3226"/>
                <a:ext cx="4" cy="6"/>
              </a:xfrm>
              <a:custGeom>
                <a:avLst/>
                <a:gdLst>
                  <a:gd name="txL" fmla="*/ 0 w 4"/>
                  <a:gd name="txT" fmla="*/ 0 h 6"/>
                  <a:gd name="txR" fmla="*/ 4 w 4"/>
                  <a:gd name="txB" fmla="*/ 6 h 6"/>
                </a:gdLst>
                <a:ahLst/>
                <a:cxnLst>
                  <a:cxn ang="0">
                    <a:pos x="0" y="0"/>
                  </a:cxn>
                  <a:cxn ang="0">
                    <a:pos x="0" y="0"/>
                  </a:cxn>
                  <a:cxn ang="0">
                    <a:pos x="0" y="0"/>
                  </a:cxn>
                  <a:cxn ang="0">
                    <a:pos x="0" y="2"/>
                  </a:cxn>
                  <a:cxn ang="0">
                    <a:pos x="2" y="2"/>
                  </a:cxn>
                  <a:cxn ang="0">
                    <a:pos x="2" y="4"/>
                  </a:cxn>
                  <a:cxn ang="0">
                    <a:pos x="2" y="4"/>
                  </a:cxn>
                  <a:cxn ang="0">
                    <a:pos x="4" y="6"/>
                  </a:cxn>
                  <a:cxn ang="0">
                    <a:pos x="2" y="4"/>
                  </a:cxn>
                  <a:cxn ang="0">
                    <a:pos x="2" y="4"/>
                  </a:cxn>
                  <a:cxn ang="0">
                    <a:pos x="2" y="2"/>
                  </a:cxn>
                  <a:cxn ang="0">
                    <a:pos x="2" y="2"/>
                  </a:cxn>
                  <a:cxn ang="0">
                    <a:pos x="2" y="2"/>
                  </a:cxn>
                  <a:cxn ang="0">
                    <a:pos x="0" y="0"/>
                  </a:cxn>
                  <a:cxn ang="0">
                    <a:pos x="0" y="0"/>
                  </a:cxn>
                  <a:cxn ang="0">
                    <a:pos x="0" y="0"/>
                  </a:cxn>
                  <a:cxn ang="0">
                    <a:pos x="0" y="0"/>
                  </a:cxn>
                </a:cxnLst>
                <a:rect l="txL" t="txT" r="txR" b="txB"/>
                <a:pathLst>
                  <a:path w="4" h="6">
                    <a:moveTo>
                      <a:pt x="0" y="0"/>
                    </a:moveTo>
                    <a:lnTo>
                      <a:pt x="0" y="0"/>
                    </a:lnTo>
                    <a:lnTo>
                      <a:pt x="0" y="2"/>
                    </a:lnTo>
                    <a:lnTo>
                      <a:pt x="2" y="2"/>
                    </a:lnTo>
                    <a:lnTo>
                      <a:pt x="2" y="4"/>
                    </a:lnTo>
                    <a:lnTo>
                      <a:pt x="4" y="6"/>
                    </a:lnTo>
                    <a:lnTo>
                      <a:pt x="2" y="4"/>
                    </a:lnTo>
                    <a:lnTo>
                      <a:pt x="2" y="2"/>
                    </a:lnTo>
                    <a:lnTo>
                      <a:pt x="0" y="0"/>
                    </a:lnTo>
                    <a:close/>
                  </a:path>
                </a:pathLst>
              </a:custGeom>
              <a:solidFill>
                <a:srgbClr val="A65940">
                  <a:alpha val="100000"/>
                </a:srgbClr>
              </a:solidFill>
              <a:ln w="9525">
                <a:noFill/>
              </a:ln>
            </p:spPr>
            <p:txBody>
              <a:bodyPr/>
              <a:lstStyle/>
              <a:p>
                <a:endParaRPr lang="en-US"/>
              </a:p>
            </p:txBody>
          </p:sp>
          <p:sp>
            <p:nvSpPr>
              <p:cNvPr id="29251" name="Freeform 567"/>
              <p:cNvSpPr/>
              <p:nvPr/>
            </p:nvSpPr>
            <p:spPr>
              <a:xfrm>
                <a:off x="1514" y="3224"/>
                <a:ext cx="2" cy="6"/>
              </a:xfrm>
              <a:custGeom>
                <a:avLst/>
                <a:gdLst>
                  <a:gd name="txL" fmla="*/ 0 w 2"/>
                  <a:gd name="txT" fmla="*/ 0 h 6"/>
                  <a:gd name="txR" fmla="*/ 2 w 2"/>
                  <a:gd name="txB" fmla="*/ 6 h 6"/>
                </a:gdLst>
                <a:ahLst/>
                <a:cxnLst>
                  <a:cxn ang="0">
                    <a:pos x="2" y="0"/>
                  </a:cxn>
                  <a:cxn ang="0">
                    <a:pos x="2" y="0"/>
                  </a:cxn>
                  <a:cxn ang="0">
                    <a:pos x="2" y="0"/>
                  </a:cxn>
                  <a:cxn ang="0">
                    <a:pos x="2" y="2"/>
                  </a:cxn>
                  <a:cxn ang="0">
                    <a:pos x="0" y="2"/>
                  </a:cxn>
                  <a:cxn ang="0">
                    <a:pos x="0" y="2"/>
                  </a:cxn>
                  <a:cxn ang="0">
                    <a:pos x="0" y="4"/>
                  </a:cxn>
                  <a:cxn ang="0">
                    <a:pos x="0" y="4"/>
                  </a:cxn>
                  <a:cxn ang="0">
                    <a:pos x="0" y="4"/>
                  </a:cxn>
                  <a:cxn ang="0">
                    <a:pos x="0" y="6"/>
                  </a:cxn>
                  <a:cxn ang="0">
                    <a:pos x="0" y="6"/>
                  </a:cxn>
                  <a:cxn ang="0">
                    <a:pos x="0" y="4"/>
                  </a:cxn>
                  <a:cxn ang="0">
                    <a:pos x="0" y="4"/>
                  </a:cxn>
                  <a:cxn ang="0">
                    <a:pos x="0" y="4"/>
                  </a:cxn>
                  <a:cxn ang="0">
                    <a:pos x="2" y="2"/>
                  </a:cxn>
                  <a:cxn ang="0">
                    <a:pos x="2" y="2"/>
                  </a:cxn>
                  <a:cxn ang="0">
                    <a:pos x="2" y="0"/>
                  </a:cxn>
                  <a:cxn ang="0">
                    <a:pos x="2" y="0"/>
                  </a:cxn>
                </a:cxnLst>
                <a:rect l="txL" t="txT" r="txR" b="txB"/>
                <a:pathLst>
                  <a:path w="2" h="6">
                    <a:moveTo>
                      <a:pt x="2" y="0"/>
                    </a:moveTo>
                    <a:lnTo>
                      <a:pt x="2" y="0"/>
                    </a:lnTo>
                    <a:lnTo>
                      <a:pt x="2" y="2"/>
                    </a:lnTo>
                    <a:lnTo>
                      <a:pt x="0" y="2"/>
                    </a:lnTo>
                    <a:lnTo>
                      <a:pt x="0" y="4"/>
                    </a:lnTo>
                    <a:lnTo>
                      <a:pt x="0" y="6"/>
                    </a:lnTo>
                    <a:lnTo>
                      <a:pt x="0" y="4"/>
                    </a:lnTo>
                    <a:lnTo>
                      <a:pt x="2" y="2"/>
                    </a:lnTo>
                    <a:lnTo>
                      <a:pt x="2" y="0"/>
                    </a:lnTo>
                    <a:close/>
                  </a:path>
                </a:pathLst>
              </a:custGeom>
              <a:solidFill>
                <a:srgbClr val="C27600">
                  <a:alpha val="100000"/>
                </a:srgbClr>
              </a:solidFill>
              <a:ln w="9525">
                <a:noFill/>
              </a:ln>
            </p:spPr>
            <p:txBody>
              <a:bodyPr/>
              <a:lstStyle/>
              <a:p>
                <a:endParaRPr lang="en-US"/>
              </a:p>
            </p:txBody>
          </p:sp>
          <p:sp>
            <p:nvSpPr>
              <p:cNvPr id="29252" name="Freeform 568"/>
              <p:cNvSpPr/>
              <p:nvPr/>
            </p:nvSpPr>
            <p:spPr>
              <a:xfrm>
                <a:off x="1428" y="3354"/>
                <a:ext cx="30" cy="39"/>
              </a:xfrm>
              <a:custGeom>
                <a:avLst/>
                <a:gdLst>
                  <a:gd name="txL" fmla="*/ 0 w 30"/>
                  <a:gd name="txT" fmla="*/ 0 h 39"/>
                  <a:gd name="txR" fmla="*/ 30 w 30"/>
                  <a:gd name="txB" fmla="*/ 39 h 39"/>
                </a:gdLst>
                <a:ahLst/>
                <a:cxnLst>
                  <a:cxn ang="0">
                    <a:pos x="0" y="25"/>
                  </a:cxn>
                  <a:cxn ang="0">
                    <a:pos x="0" y="27"/>
                  </a:cxn>
                  <a:cxn ang="0">
                    <a:pos x="2" y="29"/>
                  </a:cxn>
                  <a:cxn ang="0">
                    <a:pos x="6" y="31"/>
                  </a:cxn>
                  <a:cxn ang="0">
                    <a:pos x="8" y="33"/>
                  </a:cxn>
                  <a:cxn ang="0">
                    <a:pos x="10" y="33"/>
                  </a:cxn>
                  <a:cxn ang="0">
                    <a:pos x="12" y="35"/>
                  </a:cxn>
                  <a:cxn ang="0">
                    <a:pos x="14" y="35"/>
                  </a:cxn>
                  <a:cxn ang="0">
                    <a:pos x="16" y="37"/>
                  </a:cxn>
                  <a:cxn ang="0">
                    <a:pos x="18" y="37"/>
                  </a:cxn>
                  <a:cxn ang="0">
                    <a:pos x="20" y="37"/>
                  </a:cxn>
                  <a:cxn ang="0">
                    <a:pos x="22" y="39"/>
                  </a:cxn>
                  <a:cxn ang="0">
                    <a:pos x="24" y="39"/>
                  </a:cxn>
                  <a:cxn ang="0">
                    <a:pos x="26" y="39"/>
                  </a:cxn>
                  <a:cxn ang="0">
                    <a:pos x="24" y="37"/>
                  </a:cxn>
                  <a:cxn ang="0">
                    <a:pos x="24" y="35"/>
                  </a:cxn>
                  <a:cxn ang="0">
                    <a:pos x="24" y="33"/>
                  </a:cxn>
                  <a:cxn ang="0">
                    <a:pos x="22" y="31"/>
                  </a:cxn>
                  <a:cxn ang="0">
                    <a:pos x="22" y="31"/>
                  </a:cxn>
                  <a:cxn ang="0">
                    <a:pos x="22" y="29"/>
                  </a:cxn>
                  <a:cxn ang="0">
                    <a:pos x="20" y="27"/>
                  </a:cxn>
                  <a:cxn ang="0">
                    <a:pos x="20" y="23"/>
                  </a:cxn>
                  <a:cxn ang="0">
                    <a:pos x="20" y="19"/>
                  </a:cxn>
                  <a:cxn ang="0">
                    <a:pos x="20" y="15"/>
                  </a:cxn>
                  <a:cxn ang="0">
                    <a:pos x="20" y="13"/>
                  </a:cxn>
                  <a:cxn ang="0">
                    <a:pos x="22" y="9"/>
                  </a:cxn>
                  <a:cxn ang="0">
                    <a:pos x="24" y="7"/>
                  </a:cxn>
                  <a:cxn ang="0">
                    <a:pos x="26" y="3"/>
                  </a:cxn>
                  <a:cxn ang="0">
                    <a:pos x="28" y="0"/>
                  </a:cxn>
                  <a:cxn ang="0">
                    <a:pos x="30" y="0"/>
                  </a:cxn>
                  <a:cxn ang="0">
                    <a:pos x="30" y="0"/>
                  </a:cxn>
                  <a:cxn ang="0">
                    <a:pos x="28" y="0"/>
                  </a:cxn>
                  <a:cxn ang="0">
                    <a:pos x="24" y="0"/>
                  </a:cxn>
                  <a:cxn ang="0">
                    <a:pos x="22" y="0"/>
                  </a:cxn>
                  <a:cxn ang="0">
                    <a:pos x="20" y="0"/>
                  </a:cxn>
                  <a:cxn ang="0">
                    <a:pos x="16" y="0"/>
                  </a:cxn>
                  <a:cxn ang="0">
                    <a:pos x="14" y="0"/>
                  </a:cxn>
                  <a:cxn ang="0">
                    <a:pos x="12" y="0"/>
                  </a:cxn>
                  <a:cxn ang="0">
                    <a:pos x="10" y="1"/>
                  </a:cxn>
                  <a:cxn ang="0">
                    <a:pos x="8" y="1"/>
                  </a:cxn>
                  <a:cxn ang="0">
                    <a:pos x="6" y="5"/>
                  </a:cxn>
                  <a:cxn ang="0">
                    <a:pos x="4" y="7"/>
                  </a:cxn>
                  <a:cxn ang="0">
                    <a:pos x="2" y="11"/>
                  </a:cxn>
                  <a:cxn ang="0">
                    <a:pos x="0" y="15"/>
                  </a:cxn>
                  <a:cxn ang="0">
                    <a:pos x="0" y="21"/>
                  </a:cxn>
                  <a:cxn ang="0">
                    <a:pos x="0" y="25"/>
                  </a:cxn>
                </a:cxnLst>
                <a:rect l="txL" t="txT" r="txR" b="txB"/>
                <a:pathLst>
                  <a:path w="30" h="39">
                    <a:moveTo>
                      <a:pt x="0" y="25"/>
                    </a:moveTo>
                    <a:lnTo>
                      <a:pt x="0" y="25"/>
                    </a:lnTo>
                    <a:lnTo>
                      <a:pt x="0" y="27"/>
                    </a:lnTo>
                    <a:lnTo>
                      <a:pt x="0" y="29"/>
                    </a:lnTo>
                    <a:lnTo>
                      <a:pt x="2" y="29"/>
                    </a:lnTo>
                    <a:lnTo>
                      <a:pt x="4" y="31"/>
                    </a:lnTo>
                    <a:lnTo>
                      <a:pt x="6" y="31"/>
                    </a:lnTo>
                    <a:lnTo>
                      <a:pt x="8" y="33"/>
                    </a:lnTo>
                    <a:lnTo>
                      <a:pt x="10" y="33"/>
                    </a:lnTo>
                    <a:lnTo>
                      <a:pt x="12" y="35"/>
                    </a:lnTo>
                    <a:lnTo>
                      <a:pt x="14" y="35"/>
                    </a:lnTo>
                    <a:lnTo>
                      <a:pt x="16" y="35"/>
                    </a:lnTo>
                    <a:lnTo>
                      <a:pt x="16" y="37"/>
                    </a:lnTo>
                    <a:lnTo>
                      <a:pt x="18" y="37"/>
                    </a:lnTo>
                    <a:lnTo>
                      <a:pt x="20" y="37"/>
                    </a:lnTo>
                    <a:lnTo>
                      <a:pt x="20" y="39"/>
                    </a:lnTo>
                    <a:lnTo>
                      <a:pt x="22" y="39"/>
                    </a:lnTo>
                    <a:lnTo>
                      <a:pt x="24" y="39"/>
                    </a:lnTo>
                    <a:lnTo>
                      <a:pt x="26" y="39"/>
                    </a:lnTo>
                    <a:lnTo>
                      <a:pt x="24" y="39"/>
                    </a:lnTo>
                    <a:lnTo>
                      <a:pt x="24" y="37"/>
                    </a:lnTo>
                    <a:lnTo>
                      <a:pt x="24" y="35"/>
                    </a:lnTo>
                    <a:lnTo>
                      <a:pt x="24" y="33"/>
                    </a:lnTo>
                    <a:lnTo>
                      <a:pt x="22" y="33"/>
                    </a:lnTo>
                    <a:lnTo>
                      <a:pt x="22" y="31"/>
                    </a:lnTo>
                    <a:lnTo>
                      <a:pt x="22" y="29"/>
                    </a:lnTo>
                    <a:lnTo>
                      <a:pt x="20" y="27"/>
                    </a:lnTo>
                    <a:lnTo>
                      <a:pt x="20" y="25"/>
                    </a:lnTo>
                    <a:lnTo>
                      <a:pt x="20" y="23"/>
                    </a:lnTo>
                    <a:lnTo>
                      <a:pt x="20" y="21"/>
                    </a:lnTo>
                    <a:lnTo>
                      <a:pt x="20" y="19"/>
                    </a:lnTo>
                    <a:lnTo>
                      <a:pt x="20" y="17"/>
                    </a:lnTo>
                    <a:lnTo>
                      <a:pt x="20" y="15"/>
                    </a:lnTo>
                    <a:lnTo>
                      <a:pt x="20" y="13"/>
                    </a:lnTo>
                    <a:lnTo>
                      <a:pt x="22" y="11"/>
                    </a:lnTo>
                    <a:lnTo>
                      <a:pt x="22" y="9"/>
                    </a:lnTo>
                    <a:lnTo>
                      <a:pt x="22" y="7"/>
                    </a:lnTo>
                    <a:lnTo>
                      <a:pt x="24" y="7"/>
                    </a:lnTo>
                    <a:lnTo>
                      <a:pt x="24" y="5"/>
                    </a:lnTo>
                    <a:lnTo>
                      <a:pt x="26" y="3"/>
                    </a:lnTo>
                    <a:lnTo>
                      <a:pt x="26" y="1"/>
                    </a:lnTo>
                    <a:lnTo>
                      <a:pt x="28" y="0"/>
                    </a:lnTo>
                    <a:lnTo>
                      <a:pt x="30" y="0"/>
                    </a:lnTo>
                    <a:lnTo>
                      <a:pt x="28" y="0"/>
                    </a:lnTo>
                    <a:lnTo>
                      <a:pt x="26" y="0"/>
                    </a:lnTo>
                    <a:lnTo>
                      <a:pt x="24" y="0"/>
                    </a:lnTo>
                    <a:lnTo>
                      <a:pt x="22" y="0"/>
                    </a:lnTo>
                    <a:lnTo>
                      <a:pt x="20" y="0"/>
                    </a:lnTo>
                    <a:lnTo>
                      <a:pt x="18" y="0"/>
                    </a:lnTo>
                    <a:lnTo>
                      <a:pt x="16" y="0"/>
                    </a:lnTo>
                    <a:lnTo>
                      <a:pt x="14" y="0"/>
                    </a:lnTo>
                    <a:lnTo>
                      <a:pt x="12" y="0"/>
                    </a:lnTo>
                    <a:lnTo>
                      <a:pt x="10" y="0"/>
                    </a:lnTo>
                    <a:lnTo>
                      <a:pt x="10" y="1"/>
                    </a:lnTo>
                    <a:lnTo>
                      <a:pt x="8" y="1"/>
                    </a:lnTo>
                    <a:lnTo>
                      <a:pt x="6" y="3"/>
                    </a:lnTo>
                    <a:lnTo>
                      <a:pt x="6" y="5"/>
                    </a:lnTo>
                    <a:lnTo>
                      <a:pt x="4" y="7"/>
                    </a:lnTo>
                    <a:lnTo>
                      <a:pt x="2" y="9"/>
                    </a:lnTo>
                    <a:lnTo>
                      <a:pt x="2" y="11"/>
                    </a:lnTo>
                    <a:lnTo>
                      <a:pt x="0" y="13"/>
                    </a:lnTo>
                    <a:lnTo>
                      <a:pt x="0" y="15"/>
                    </a:lnTo>
                    <a:lnTo>
                      <a:pt x="0" y="17"/>
                    </a:lnTo>
                    <a:lnTo>
                      <a:pt x="0" y="21"/>
                    </a:lnTo>
                    <a:lnTo>
                      <a:pt x="0" y="23"/>
                    </a:lnTo>
                    <a:lnTo>
                      <a:pt x="0" y="25"/>
                    </a:lnTo>
                    <a:close/>
                  </a:path>
                </a:pathLst>
              </a:custGeom>
              <a:solidFill>
                <a:srgbClr val="E5A08C">
                  <a:alpha val="100000"/>
                </a:srgbClr>
              </a:solidFill>
              <a:ln w="9525">
                <a:noFill/>
              </a:ln>
            </p:spPr>
            <p:txBody>
              <a:bodyPr/>
              <a:lstStyle/>
              <a:p>
                <a:endParaRPr lang="en-US"/>
              </a:p>
            </p:txBody>
          </p:sp>
          <p:sp>
            <p:nvSpPr>
              <p:cNvPr id="29253" name="Freeform 569"/>
              <p:cNvSpPr/>
              <p:nvPr/>
            </p:nvSpPr>
            <p:spPr>
              <a:xfrm>
                <a:off x="1454" y="3361"/>
                <a:ext cx="26" cy="40"/>
              </a:xfrm>
              <a:custGeom>
                <a:avLst/>
                <a:gdLst>
                  <a:gd name="txL" fmla="*/ 0 w 26"/>
                  <a:gd name="txT" fmla="*/ 0 h 40"/>
                  <a:gd name="txR" fmla="*/ 26 w 26"/>
                  <a:gd name="txB" fmla="*/ 40 h 40"/>
                </a:gdLst>
                <a:ahLst/>
                <a:cxnLst>
                  <a:cxn ang="0">
                    <a:pos x="18" y="40"/>
                  </a:cxn>
                  <a:cxn ang="0">
                    <a:pos x="18" y="38"/>
                  </a:cxn>
                  <a:cxn ang="0">
                    <a:pos x="18" y="36"/>
                  </a:cxn>
                  <a:cxn ang="0">
                    <a:pos x="16" y="34"/>
                  </a:cxn>
                  <a:cxn ang="0">
                    <a:pos x="16" y="32"/>
                  </a:cxn>
                  <a:cxn ang="0">
                    <a:pos x="14" y="30"/>
                  </a:cxn>
                  <a:cxn ang="0">
                    <a:pos x="14" y="28"/>
                  </a:cxn>
                  <a:cxn ang="0">
                    <a:pos x="14" y="26"/>
                  </a:cxn>
                  <a:cxn ang="0">
                    <a:pos x="14" y="24"/>
                  </a:cxn>
                  <a:cxn ang="0">
                    <a:pos x="14" y="22"/>
                  </a:cxn>
                  <a:cxn ang="0">
                    <a:pos x="14" y="20"/>
                  </a:cxn>
                  <a:cxn ang="0">
                    <a:pos x="14" y="18"/>
                  </a:cxn>
                  <a:cxn ang="0">
                    <a:pos x="14" y="14"/>
                  </a:cxn>
                  <a:cxn ang="0">
                    <a:pos x="16" y="12"/>
                  </a:cxn>
                  <a:cxn ang="0">
                    <a:pos x="16" y="10"/>
                  </a:cxn>
                  <a:cxn ang="0">
                    <a:pos x="18" y="8"/>
                  </a:cxn>
                  <a:cxn ang="0">
                    <a:pos x="22" y="4"/>
                  </a:cxn>
                  <a:cxn ang="0">
                    <a:pos x="24" y="2"/>
                  </a:cxn>
                  <a:cxn ang="0">
                    <a:pos x="26" y="0"/>
                  </a:cxn>
                  <a:cxn ang="0">
                    <a:pos x="24" y="2"/>
                  </a:cxn>
                  <a:cxn ang="0">
                    <a:pos x="22" y="4"/>
                  </a:cxn>
                  <a:cxn ang="0">
                    <a:pos x="20" y="6"/>
                  </a:cxn>
                  <a:cxn ang="0">
                    <a:pos x="16" y="8"/>
                  </a:cxn>
                  <a:cxn ang="0">
                    <a:pos x="14" y="10"/>
                  </a:cxn>
                  <a:cxn ang="0">
                    <a:pos x="14" y="12"/>
                  </a:cxn>
                  <a:cxn ang="0">
                    <a:pos x="12" y="14"/>
                  </a:cxn>
                  <a:cxn ang="0">
                    <a:pos x="10" y="20"/>
                  </a:cxn>
                  <a:cxn ang="0">
                    <a:pos x="6" y="22"/>
                  </a:cxn>
                  <a:cxn ang="0">
                    <a:pos x="4" y="24"/>
                  </a:cxn>
                  <a:cxn ang="0">
                    <a:pos x="0" y="24"/>
                  </a:cxn>
                  <a:cxn ang="0">
                    <a:pos x="0" y="26"/>
                  </a:cxn>
                  <a:cxn ang="0">
                    <a:pos x="0" y="28"/>
                  </a:cxn>
                  <a:cxn ang="0">
                    <a:pos x="0" y="30"/>
                  </a:cxn>
                  <a:cxn ang="0">
                    <a:pos x="2" y="32"/>
                  </a:cxn>
                  <a:cxn ang="0">
                    <a:pos x="4" y="34"/>
                  </a:cxn>
                  <a:cxn ang="0">
                    <a:pos x="8" y="34"/>
                  </a:cxn>
                  <a:cxn ang="0">
                    <a:pos x="10" y="34"/>
                  </a:cxn>
                  <a:cxn ang="0">
                    <a:pos x="12" y="34"/>
                  </a:cxn>
                  <a:cxn ang="0">
                    <a:pos x="12" y="34"/>
                  </a:cxn>
                  <a:cxn ang="0">
                    <a:pos x="14" y="34"/>
                  </a:cxn>
                  <a:cxn ang="0">
                    <a:pos x="16" y="36"/>
                  </a:cxn>
                  <a:cxn ang="0">
                    <a:pos x="16" y="38"/>
                  </a:cxn>
                  <a:cxn ang="0">
                    <a:pos x="18" y="40"/>
                  </a:cxn>
                  <a:cxn ang="0">
                    <a:pos x="18" y="40"/>
                  </a:cxn>
                </a:cxnLst>
                <a:rect l="txL" t="txT" r="txR" b="txB"/>
                <a:pathLst>
                  <a:path w="26" h="40">
                    <a:moveTo>
                      <a:pt x="18" y="40"/>
                    </a:moveTo>
                    <a:lnTo>
                      <a:pt x="18" y="40"/>
                    </a:lnTo>
                    <a:lnTo>
                      <a:pt x="18" y="38"/>
                    </a:lnTo>
                    <a:lnTo>
                      <a:pt x="18" y="36"/>
                    </a:lnTo>
                    <a:lnTo>
                      <a:pt x="16" y="34"/>
                    </a:lnTo>
                    <a:lnTo>
                      <a:pt x="16" y="32"/>
                    </a:lnTo>
                    <a:lnTo>
                      <a:pt x="14" y="30"/>
                    </a:lnTo>
                    <a:lnTo>
                      <a:pt x="14" y="28"/>
                    </a:lnTo>
                    <a:lnTo>
                      <a:pt x="14" y="26"/>
                    </a:lnTo>
                    <a:lnTo>
                      <a:pt x="14" y="24"/>
                    </a:lnTo>
                    <a:lnTo>
                      <a:pt x="14" y="22"/>
                    </a:lnTo>
                    <a:lnTo>
                      <a:pt x="14" y="20"/>
                    </a:lnTo>
                    <a:lnTo>
                      <a:pt x="14" y="18"/>
                    </a:lnTo>
                    <a:lnTo>
                      <a:pt x="14" y="16"/>
                    </a:lnTo>
                    <a:lnTo>
                      <a:pt x="14" y="14"/>
                    </a:lnTo>
                    <a:lnTo>
                      <a:pt x="16" y="12"/>
                    </a:lnTo>
                    <a:lnTo>
                      <a:pt x="16" y="10"/>
                    </a:lnTo>
                    <a:lnTo>
                      <a:pt x="18" y="8"/>
                    </a:lnTo>
                    <a:lnTo>
                      <a:pt x="20" y="6"/>
                    </a:lnTo>
                    <a:lnTo>
                      <a:pt x="22" y="4"/>
                    </a:lnTo>
                    <a:lnTo>
                      <a:pt x="22" y="2"/>
                    </a:lnTo>
                    <a:lnTo>
                      <a:pt x="24" y="2"/>
                    </a:lnTo>
                    <a:lnTo>
                      <a:pt x="24" y="0"/>
                    </a:lnTo>
                    <a:lnTo>
                      <a:pt x="26" y="0"/>
                    </a:lnTo>
                    <a:lnTo>
                      <a:pt x="24" y="0"/>
                    </a:lnTo>
                    <a:lnTo>
                      <a:pt x="24" y="2"/>
                    </a:lnTo>
                    <a:lnTo>
                      <a:pt x="22" y="2"/>
                    </a:lnTo>
                    <a:lnTo>
                      <a:pt x="22" y="4"/>
                    </a:lnTo>
                    <a:lnTo>
                      <a:pt x="20" y="4"/>
                    </a:lnTo>
                    <a:lnTo>
                      <a:pt x="20" y="6"/>
                    </a:lnTo>
                    <a:lnTo>
                      <a:pt x="18" y="6"/>
                    </a:lnTo>
                    <a:lnTo>
                      <a:pt x="16" y="8"/>
                    </a:lnTo>
                    <a:lnTo>
                      <a:pt x="14" y="10"/>
                    </a:lnTo>
                    <a:lnTo>
                      <a:pt x="14" y="12"/>
                    </a:lnTo>
                    <a:lnTo>
                      <a:pt x="12" y="12"/>
                    </a:lnTo>
                    <a:lnTo>
                      <a:pt x="12" y="14"/>
                    </a:lnTo>
                    <a:lnTo>
                      <a:pt x="10" y="18"/>
                    </a:lnTo>
                    <a:lnTo>
                      <a:pt x="10" y="20"/>
                    </a:lnTo>
                    <a:lnTo>
                      <a:pt x="8" y="20"/>
                    </a:lnTo>
                    <a:lnTo>
                      <a:pt x="6" y="22"/>
                    </a:lnTo>
                    <a:lnTo>
                      <a:pt x="4" y="22"/>
                    </a:lnTo>
                    <a:lnTo>
                      <a:pt x="4" y="24"/>
                    </a:lnTo>
                    <a:lnTo>
                      <a:pt x="2" y="24"/>
                    </a:lnTo>
                    <a:lnTo>
                      <a:pt x="0" y="24"/>
                    </a:lnTo>
                    <a:lnTo>
                      <a:pt x="0" y="26"/>
                    </a:lnTo>
                    <a:lnTo>
                      <a:pt x="0" y="28"/>
                    </a:lnTo>
                    <a:lnTo>
                      <a:pt x="0" y="30"/>
                    </a:lnTo>
                    <a:lnTo>
                      <a:pt x="2" y="32"/>
                    </a:lnTo>
                    <a:lnTo>
                      <a:pt x="4" y="32"/>
                    </a:lnTo>
                    <a:lnTo>
                      <a:pt x="4" y="34"/>
                    </a:lnTo>
                    <a:lnTo>
                      <a:pt x="6" y="34"/>
                    </a:lnTo>
                    <a:lnTo>
                      <a:pt x="8" y="34"/>
                    </a:lnTo>
                    <a:lnTo>
                      <a:pt x="10" y="34"/>
                    </a:lnTo>
                    <a:lnTo>
                      <a:pt x="12" y="34"/>
                    </a:lnTo>
                    <a:lnTo>
                      <a:pt x="14" y="34"/>
                    </a:lnTo>
                    <a:lnTo>
                      <a:pt x="14" y="36"/>
                    </a:lnTo>
                    <a:lnTo>
                      <a:pt x="16" y="36"/>
                    </a:lnTo>
                    <a:lnTo>
                      <a:pt x="16" y="38"/>
                    </a:lnTo>
                    <a:lnTo>
                      <a:pt x="18" y="38"/>
                    </a:lnTo>
                    <a:lnTo>
                      <a:pt x="18" y="40"/>
                    </a:lnTo>
                    <a:close/>
                  </a:path>
                </a:pathLst>
              </a:custGeom>
              <a:solidFill>
                <a:srgbClr val="E5A08C">
                  <a:alpha val="100000"/>
                </a:srgbClr>
              </a:solidFill>
              <a:ln w="9525">
                <a:noFill/>
              </a:ln>
            </p:spPr>
            <p:txBody>
              <a:bodyPr/>
              <a:lstStyle/>
              <a:p>
                <a:endParaRPr lang="en-US"/>
              </a:p>
            </p:txBody>
          </p:sp>
          <p:sp>
            <p:nvSpPr>
              <p:cNvPr id="29254" name="Freeform 570"/>
              <p:cNvSpPr/>
              <p:nvPr/>
            </p:nvSpPr>
            <p:spPr>
              <a:xfrm>
                <a:off x="1424" y="3354"/>
                <a:ext cx="30" cy="37"/>
              </a:xfrm>
              <a:custGeom>
                <a:avLst/>
                <a:gdLst>
                  <a:gd name="txL" fmla="*/ 0 w 30"/>
                  <a:gd name="txT" fmla="*/ 0 h 37"/>
                  <a:gd name="txR" fmla="*/ 30 w 30"/>
                  <a:gd name="txB" fmla="*/ 37 h 37"/>
                </a:gdLst>
                <a:ahLst/>
                <a:cxnLst>
                  <a:cxn ang="0">
                    <a:pos x="0" y="13"/>
                  </a:cxn>
                  <a:cxn ang="0">
                    <a:pos x="0" y="15"/>
                  </a:cxn>
                  <a:cxn ang="0">
                    <a:pos x="0" y="17"/>
                  </a:cxn>
                  <a:cxn ang="0">
                    <a:pos x="0" y="19"/>
                  </a:cxn>
                  <a:cxn ang="0">
                    <a:pos x="0" y="21"/>
                  </a:cxn>
                  <a:cxn ang="0">
                    <a:pos x="2" y="23"/>
                  </a:cxn>
                  <a:cxn ang="0">
                    <a:pos x="2" y="25"/>
                  </a:cxn>
                  <a:cxn ang="0">
                    <a:pos x="4" y="27"/>
                  </a:cxn>
                  <a:cxn ang="0">
                    <a:pos x="6" y="29"/>
                  </a:cxn>
                  <a:cxn ang="0">
                    <a:pos x="8" y="31"/>
                  </a:cxn>
                  <a:cxn ang="0">
                    <a:pos x="12" y="33"/>
                  </a:cxn>
                  <a:cxn ang="0">
                    <a:pos x="16" y="33"/>
                  </a:cxn>
                  <a:cxn ang="0">
                    <a:pos x="18" y="35"/>
                  </a:cxn>
                  <a:cxn ang="0">
                    <a:pos x="22" y="37"/>
                  </a:cxn>
                  <a:cxn ang="0">
                    <a:pos x="24" y="37"/>
                  </a:cxn>
                  <a:cxn ang="0">
                    <a:pos x="26" y="37"/>
                  </a:cxn>
                  <a:cxn ang="0">
                    <a:pos x="24" y="33"/>
                  </a:cxn>
                  <a:cxn ang="0">
                    <a:pos x="24" y="29"/>
                  </a:cxn>
                  <a:cxn ang="0">
                    <a:pos x="24" y="25"/>
                  </a:cxn>
                  <a:cxn ang="0">
                    <a:pos x="24" y="19"/>
                  </a:cxn>
                  <a:cxn ang="0">
                    <a:pos x="24" y="11"/>
                  </a:cxn>
                  <a:cxn ang="0">
                    <a:pos x="26" y="5"/>
                  </a:cxn>
                  <a:cxn ang="0">
                    <a:pos x="30" y="0"/>
                  </a:cxn>
                  <a:cxn ang="0">
                    <a:pos x="28" y="0"/>
                  </a:cxn>
                  <a:cxn ang="0">
                    <a:pos x="26" y="0"/>
                  </a:cxn>
                  <a:cxn ang="0">
                    <a:pos x="22" y="0"/>
                  </a:cxn>
                  <a:cxn ang="0">
                    <a:pos x="18" y="0"/>
                  </a:cxn>
                  <a:cxn ang="0">
                    <a:pos x="16" y="0"/>
                  </a:cxn>
                  <a:cxn ang="0">
                    <a:pos x="12" y="0"/>
                  </a:cxn>
                  <a:cxn ang="0">
                    <a:pos x="8" y="1"/>
                  </a:cxn>
                  <a:cxn ang="0">
                    <a:pos x="8" y="1"/>
                  </a:cxn>
                  <a:cxn ang="0">
                    <a:pos x="6" y="3"/>
                  </a:cxn>
                  <a:cxn ang="0">
                    <a:pos x="4" y="5"/>
                  </a:cxn>
                  <a:cxn ang="0">
                    <a:pos x="2" y="7"/>
                  </a:cxn>
                  <a:cxn ang="0">
                    <a:pos x="2" y="9"/>
                  </a:cxn>
                  <a:cxn ang="0">
                    <a:pos x="0" y="9"/>
                  </a:cxn>
                  <a:cxn ang="0">
                    <a:pos x="0" y="11"/>
                  </a:cxn>
                </a:cxnLst>
                <a:rect l="txL" t="txT" r="txR" b="txB"/>
                <a:pathLst>
                  <a:path w="30" h="37">
                    <a:moveTo>
                      <a:pt x="0" y="11"/>
                    </a:moveTo>
                    <a:lnTo>
                      <a:pt x="0" y="13"/>
                    </a:lnTo>
                    <a:lnTo>
                      <a:pt x="0" y="15"/>
                    </a:lnTo>
                    <a:lnTo>
                      <a:pt x="0" y="17"/>
                    </a:lnTo>
                    <a:lnTo>
                      <a:pt x="0" y="19"/>
                    </a:lnTo>
                    <a:lnTo>
                      <a:pt x="0" y="21"/>
                    </a:lnTo>
                    <a:lnTo>
                      <a:pt x="2" y="23"/>
                    </a:lnTo>
                    <a:lnTo>
                      <a:pt x="2" y="25"/>
                    </a:lnTo>
                    <a:lnTo>
                      <a:pt x="2" y="27"/>
                    </a:lnTo>
                    <a:lnTo>
                      <a:pt x="4" y="27"/>
                    </a:lnTo>
                    <a:lnTo>
                      <a:pt x="4" y="29"/>
                    </a:lnTo>
                    <a:lnTo>
                      <a:pt x="6" y="29"/>
                    </a:lnTo>
                    <a:lnTo>
                      <a:pt x="8" y="29"/>
                    </a:lnTo>
                    <a:lnTo>
                      <a:pt x="8" y="31"/>
                    </a:lnTo>
                    <a:lnTo>
                      <a:pt x="10" y="31"/>
                    </a:lnTo>
                    <a:lnTo>
                      <a:pt x="12" y="33"/>
                    </a:lnTo>
                    <a:lnTo>
                      <a:pt x="14" y="33"/>
                    </a:lnTo>
                    <a:lnTo>
                      <a:pt x="16" y="33"/>
                    </a:lnTo>
                    <a:lnTo>
                      <a:pt x="16" y="35"/>
                    </a:lnTo>
                    <a:lnTo>
                      <a:pt x="18" y="35"/>
                    </a:lnTo>
                    <a:lnTo>
                      <a:pt x="20" y="35"/>
                    </a:lnTo>
                    <a:lnTo>
                      <a:pt x="22" y="37"/>
                    </a:lnTo>
                    <a:lnTo>
                      <a:pt x="24" y="37"/>
                    </a:lnTo>
                    <a:lnTo>
                      <a:pt x="26" y="37"/>
                    </a:lnTo>
                    <a:lnTo>
                      <a:pt x="26" y="35"/>
                    </a:lnTo>
                    <a:lnTo>
                      <a:pt x="24" y="33"/>
                    </a:lnTo>
                    <a:lnTo>
                      <a:pt x="24" y="31"/>
                    </a:lnTo>
                    <a:lnTo>
                      <a:pt x="24" y="29"/>
                    </a:lnTo>
                    <a:lnTo>
                      <a:pt x="24" y="27"/>
                    </a:lnTo>
                    <a:lnTo>
                      <a:pt x="24" y="25"/>
                    </a:lnTo>
                    <a:lnTo>
                      <a:pt x="24" y="21"/>
                    </a:lnTo>
                    <a:lnTo>
                      <a:pt x="24" y="19"/>
                    </a:lnTo>
                    <a:lnTo>
                      <a:pt x="24" y="15"/>
                    </a:lnTo>
                    <a:lnTo>
                      <a:pt x="24" y="11"/>
                    </a:lnTo>
                    <a:lnTo>
                      <a:pt x="24" y="9"/>
                    </a:lnTo>
                    <a:lnTo>
                      <a:pt x="26" y="5"/>
                    </a:lnTo>
                    <a:lnTo>
                      <a:pt x="28" y="3"/>
                    </a:lnTo>
                    <a:lnTo>
                      <a:pt x="30" y="0"/>
                    </a:lnTo>
                    <a:lnTo>
                      <a:pt x="28" y="0"/>
                    </a:lnTo>
                    <a:lnTo>
                      <a:pt x="26" y="0"/>
                    </a:lnTo>
                    <a:lnTo>
                      <a:pt x="24" y="0"/>
                    </a:lnTo>
                    <a:lnTo>
                      <a:pt x="22" y="0"/>
                    </a:lnTo>
                    <a:lnTo>
                      <a:pt x="20" y="0"/>
                    </a:lnTo>
                    <a:lnTo>
                      <a:pt x="18" y="0"/>
                    </a:lnTo>
                    <a:lnTo>
                      <a:pt x="16" y="0"/>
                    </a:lnTo>
                    <a:lnTo>
                      <a:pt x="14" y="0"/>
                    </a:lnTo>
                    <a:lnTo>
                      <a:pt x="12" y="0"/>
                    </a:lnTo>
                    <a:lnTo>
                      <a:pt x="10" y="1"/>
                    </a:lnTo>
                    <a:lnTo>
                      <a:pt x="8" y="1"/>
                    </a:lnTo>
                    <a:lnTo>
                      <a:pt x="6" y="3"/>
                    </a:lnTo>
                    <a:lnTo>
                      <a:pt x="4" y="5"/>
                    </a:lnTo>
                    <a:lnTo>
                      <a:pt x="2" y="7"/>
                    </a:lnTo>
                    <a:lnTo>
                      <a:pt x="2" y="9"/>
                    </a:lnTo>
                    <a:lnTo>
                      <a:pt x="0" y="9"/>
                    </a:lnTo>
                    <a:lnTo>
                      <a:pt x="0" y="11"/>
                    </a:lnTo>
                    <a:close/>
                  </a:path>
                </a:pathLst>
              </a:custGeom>
              <a:solidFill>
                <a:srgbClr val="FFCCA6">
                  <a:alpha val="100000"/>
                </a:srgbClr>
              </a:solidFill>
              <a:ln w="9525">
                <a:noFill/>
              </a:ln>
            </p:spPr>
            <p:txBody>
              <a:bodyPr/>
              <a:lstStyle/>
              <a:p>
                <a:endParaRPr lang="en-US"/>
              </a:p>
            </p:txBody>
          </p:sp>
          <p:sp>
            <p:nvSpPr>
              <p:cNvPr id="29255" name="Freeform 571"/>
              <p:cNvSpPr/>
              <p:nvPr/>
            </p:nvSpPr>
            <p:spPr>
              <a:xfrm>
                <a:off x="1394" y="3338"/>
                <a:ext cx="10" cy="35"/>
              </a:xfrm>
              <a:custGeom>
                <a:avLst/>
                <a:gdLst>
                  <a:gd name="txL" fmla="*/ 0 w 10"/>
                  <a:gd name="txT" fmla="*/ 0 h 35"/>
                  <a:gd name="txR" fmla="*/ 10 w 10"/>
                  <a:gd name="txB" fmla="*/ 35 h 35"/>
                </a:gdLst>
                <a:ahLst/>
                <a:cxnLst>
                  <a:cxn ang="0">
                    <a:pos x="6" y="0"/>
                  </a:cxn>
                  <a:cxn ang="0">
                    <a:pos x="6" y="0"/>
                  </a:cxn>
                  <a:cxn ang="0">
                    <a:pos x="6" y="0"/>
                  </a:cxn>
                  <a:cxn ang="0">
                    <a:pos x="6" y="0"/>
                  </a:cxn>
                  <a:cxn ang="0">
                    <a:pos x="4" y="2"/>
                  </a:cxn>
                  <a:cxn ang="0">
                    <a:pos x="4" y="4"/>
                  </a:cxn>
                  <a:cxn ang="0">
                    <a:pos x="4" y="6"/>
                  </a:cxn>
                  <a:cxn ang="0">
                    <a:pos x="4" y="10"/>
                  </a:cxn>
                  <a:cxn ang="0">
                    <a:pos x="2" y="12"/>
                  </a:cxn>
                  <a:cxn ang="0">
                    <a:pos x="2" y="14"/>
                  </a:cxn>
                  <a:cxn ang="0">
                    <a:pos x="0" y="17"/>
                  </a:cxn>
                  <a:cxn ang="0">
                    <a:pos x="0" y="19"/>
                  </a:cxn>
                  <a:cxn ang="0">
                    <a:pos x="0" y="23"/>
                  </a:cxn>
                  <a:cxn ang="0">
                    <a:pos x="0" y="25"/>
                  </a:cxn>
                  <a:cxn ang="0">
                    <a:pos x="0" y="27"/>
                  </a:cxn>
                  <a:cxn ang="0">
                    <a:pos x="0" y="31"/>
                  </a:cxn>
                  <a:cxn ang="0">
                    <a:pos x="0" y="33"/>
                  </a:cxn>
                  <a:cxn ang="0">
                    <a:pos x="0" y="33"/>
                  </a:cxn>
                  <a:cxn ang="0">
                    <a:pos x="0" y="33"/>
                  </a:cxn>
                  <a:cxn ang="0">
                    <a:pos x="2" y="35"/>
                  </a:cxn>
                  <a:cxn ang="0">
                    <a:pos x="2" y="35"/>
                  </a:cxn>
                  <a:cxn ang="0">
                    <a:pos x="4" y="35"/>
                  </a:cxn>
                  <a:cxn ang="0">
                    <a:pos x="4" y="35"/>
                  </a:cxn>
                  <a:cxn ang="0">
                    <a:pos x="4" y="35"/>
                  </a:cxn>
                  <a:cxn ang="0">
                    <a:pos x="4" y="33"/>
                  </a:cxn>
                  <a:cxn ang="0">
                    <a:pos x="4" y="33"/>
                  </a:cxn>
                  <a:cxn ang="0">
                    <a:pos x="6" y="33"/>
                  </a:cxn>
                  <a:cxn ang="0">
                    <a:pos x="6" y="31"/>
                  </a:cxn>
                  <a:cxn ang="0">
                    <a:pos x="6" y="31"/>
                  </a:cxn>
                  <a:cxn ang="0">
                    <a:pos x="6" y="29"/>
                  </a:cxn>
                  <a:cxn ang="0">
                    <a:pos x="6" y="27"/>
                  </a:cxn>
                  <a:cxn ang="0">
                    <a:pos x="6" y="27"/>
                  </a:cxn>
                  <a:cxn ang="0">
                    <a:pos x="8" y="25"/>
                  </a:cxn>
                  <a:cxn ang="0">
                    <a:pos x="8" y="23"/>
                  </a:cxn>
                  <a:cxn ang="0">
                    <a:pos x="8" y="23"/>
                  </a:cxn>
                  <a:cxn ang="0">
                    <a:pos x="8" y="21"/>
                  </a:cxn>
                  <a:cxn ang="0">
                    <a:pos x="8" y="19"/>
                  </a:cxn>
                  <a:cxn ang="0">
                    <a:pos x="10" y="17"/>
                  </a:cxn>
                  <a:cxn ang="0">
                    <a:pos x="10" y="17"/>
                  </a:cxn>
                  <a:cxn ang="0">
                    <a:pos x="10" y="16"/>
                  </a:cxn>
                  <a:cxn ang="0">
                    <a:pos x="10" y="14"/>
                  </a:cxn>
                  <a:cxn ang="0">
                    <a:pos x="10" y="12"/>
                  </a:cxn>
                  <a:cxn ang="0">
                    <a:pos x="10" y="12"/>
                  </a:cxn>
                  <a:cxn ang="0">
                    <a:pos x="10" y="12"/>
                  </a:cxn>
                  <a:cxn ang="0">
                    <a:pos x="10" y="10"/>
                  </a:cxn>
                  <a:cxn ang="0">
                    <a:pos x="10" y="10"/>
                  </a:cxn>
                  <a:cxn ang="0">
                    <a:pos x="10" y="8"/>
                  </a:cxn>
                  <a:cxn ang="0">
                    <a:pos x="8" y="6"/>
                  </a:cxn>
                  <a:cxn ang="0">
                    <a:pos x="8" y="6"/>
                  </a:cxn>
                  <a:cxn ang="0">
                    <a:pos x="8" y="4"/>
                  </a:cxn>
                  <a:cxn ang="0">
                    <a:pos x="8" y="4"/>
                  </a:cxn>
                  <a:cxn ang="0">
                    <a:pos x="8" y="2"/>
                  </a:cxn>
                  <a:cxn ang="0">
                    <a:pos x="8" y="2"/>
                  </a:cxn>
                  <a:cxn ang="0">
                    <a:pos x="8" y="0"/>
                  </a:cxn>
                  <a:cxn ang="0">
                    <a:pos x="8" y="0"/>
                  </a:cxn>
                  <a:cxn ang="0">
                    <a:pos x="6" y="0"/>
                  </a:cxn>
                  <a:cxn ang="0">
                    <a:pos x="6" y="0"/>
                  </a:cxn>
                </a:cxnLst>
                <a:rect l="txL" t="txT" r="txR" b="txB"/>
                <a:pathLst>
                  <a:path w="10" h="35">
                    <a:moveTo>
                      <a:pt x="6" y="0"/>
                    </a:moveTo>
                    <a:lnTo>
                      <a:pt x="6" y="0"/>
                    </a:lnTo>
                    <a:lnTo>
                      <a:pt x="4" y="2"/>
                    </a:lnTo>
                    <a:lnTo>
                      <a:pt x="4" y="4"/>
                    </a:lnTo>
                    <a:lnTo>
                      <a:pt x="4" y="6"/>
                    </a:lnTo>
                    <a:lnTo>
                      <a:pt x="4" y="10"/>
                    </a:lnTo>
                    <a:lnTo>
                      <a:pt x="2" y="12"/>
                    </a:lnTo>
                    <a:lnTo>
                      <a:pt x="2" y="14"/>
                    </a:lnTo>
                    <a:lnTo>
                      <a:pt x="0" y="17"/>
                    </a:lnTo>
                    <a:lnTo>
                      <a:pt x="0" y="19"/>
                    </a:lnTo>
                    <a:lnTo>
                      <a:pt x="0" y="23"/>
                    </a:lnTo>
                    <a:lnTo>
                      <a:pt x="0" y="25"/>
                    </a:lnTo>
                    <a:lnTo>
                      <a:pt x="0" y="27"/>
                    </a:lnTo>
                    <a:lnTo>
                      <a:pt x="0" y="31"/>
                    </a:lnTo>
                    <a:lnTo>
                      <a:pt x="0" y="33"/>
                    </a:lnTo>
                    <a:lnTo>
                      <a:pt x="2" y="35"/>
                    </a:lnTo>
                    <a:lnTo>
                      <a:pt x="4" y="35"/>
                    </a:lnTo>
                    <a:lnTo>
                      <a:pt x="4" y="33"/>
                    </a:lnTo>
                    <a:lnTo>
                      <a:pt x="6" y="33"/>
                    </a:lnTo>
                    <a:lnTo>
                      <a:pt x="6" y="31"/>
                    </a:lnTo>
                    <a:lnTo>
                      <a:pt x="6" y="29"/>
                    </a:lnTo>
                    <a:lnTo>
                      <a:pt x="6" y="27"/>
                    </a:lnTo>
                    <a:lnTo>
                      <a:pt x="8" y="25"/>
                    </a:lnTo>
                    <a:lnTo>
                      <a:pt x="8" y="23"/>
                    </a:lnTo>
                    <a:lnTo>
                      <a:pt x="8" y="21"/>
                    </a:lnTo>
                    <a:lnTo>
                      <a:pt x="8" y="19"/>
                    </a:lnTo>
                    <a:lnTo>
                      <a:pt x="10" y="17"/>
                    </a:lnTo>
                    <a:lnTo>
                      <a:pt x="10" y="16"/>
                    </a:lnTo>
                    <a:lnTo>
                      <a:pt x="10" y="14"/>
                    </a:lnTo>
                    <a:lnTo>
                      <a:pt x="10" y="12"/>
                    </a:lnTo>
                    <a:lnTo>
                      <a:pt x="10" y="10"/>
                    </a:lnTo>
                    <a:lnTo>
                      <a:pt x="10" y="8"/>
                    </a:lnTo>
                    <a:lnTo>
                      <a:pt x="8" y="6"/>
                    </a:lnTo>
                    <a:lnTo>
                      <a:pt x="8" y="4"/>
                    </a:lnTo>
                    <a:lnTo>
                      <a:pt x="8" y="2"/>
                    </a:lnTo>
                    <a:lnTo>
                      <a:pt x="8" y="0"/>
                    </a:lnTo>
                    <a:lnTo>
                      <a:pt x="6" y="0"/>
                    </a:lnTo>
                    <a:close/>
                  </a:path>
                </a:pathLst>
              </a:custGeom>
              <a:solidFill>
                <a:srgbClr val="FFCCA6">
                  <a:alpha val="100000"/>
                </a:srgbClr>
              </a:solidFill>
              <a:ln w="9525">
                <a:noFill/>
              </a:ln>
            </p:spPr>
            <p:txBody>
              <a:bodyPr/>
              <a:lstStyle/>
              <a:p>
                <a:endParaRPr lang="en-US"/>
              </a:p>
            </p:txBody>
          </p:sp>
          <p:sp>
            <p:nvSpPr>
              <p:cNvPr id="29256" name="Freeform 572"/>
              <p:cNvSpPr/>
              <p:nvPr/>
            </p:nvSpPr>
            <p:spPr>
              <a:xfrm>
                <a:off x="1516" y="3447"/>
                <a:ext cx="28" cy="24"/>
              </a:xfrm>
              <a:custGeom>
                <a:avLst/>
                <a:gdLst>
                  <a:gd name="txL" fmla="*/ 0 w 28"/>
                  <a:gd name="txT" fmla="*/ 0 h 24"/>
                  <a:gd name="txR" fmla="*/ 28 w 28"/>
                  <a:gd name="txB" fmla="*/ 24 h 24"/>
                </a:gdLst>
                <a:ahLst/>
                <a:cxnLst>
                  <a:cxn ang="0">
                    <a:pos x="0" y="0"/>
                  </a:cxn>
                  <a:cxn ang="0">
                    <a:pos x="0" y="0"/>
                  </a:cxn>
                  <a:cxn ang="0">
                    <a:pos x="0" y="0"/>
                  </a:cxn>
                  <a:cxn ang="0">
                    <a:pos x="2" y="0"/>
                  </a:cxn>
                  <a:cxn ang="0">
                    <a:pos x="2" y="0"/>
                  </a:cxn>
                  <a:cxn ang="0">
                    <a:pos x="4" y="0"/>
                  </a:cxn>
                  <a:cxn ang="0">
                    <a:pos x="4" y="0"/>
                  </a:cxn>
                  <a:cxn ang="0">
                    <a:pos x="6" y="0"/>
                  </a:cxn>
                  <a:cxn ang="0">
                    <a:pos x="6" y="0"/>
                  </a:cxn>
                  <a:cxn ang="0">
                    <a:pos x="8" y="0"/>
                  </a:cxn>
                  <a:cxn ang="0">
                    <a:pos x="8" y="0"/>
                  </a:cxn>
                  <a:cxn ang="0">
                    <a:pos x="10" y="2"/>
                  </a:cxn>
                  <a:cxn ang="0">
                    <a:pos x="10" y="2"/>
                  </a:cxn>
                  <a:cxn ang="0">
                    <a:pos x="10" y="2"/>
                  </a:cxn>
                  <a:cxn ang="0">
                    <a:pos x="12" y="2"/>
                  </a:cxn>
                  <a:cxn ang="0">
                    <a:pos x="12" y="4"/>
                  </a:cxn>
                  <a:cxn ang="0">
                    <a:pos x="14" y="4"/>
                  </a:cxn>
                  <a:cxn ang="0">
                    <a:pos x="16" y="4"/>
                  </a:cxn>
                  <a:cxn ang="0">
                    <a:pos x="16" y="6"/>
                  </a:cxn>
                  <a:cxn ang="0">
                    <a:pos x="18" y="6"/>
                  </a:cxn>
                  <a:cxn ang="0">
                    <a:pos x="20" y="8"/>
                  </a:cxn>
                  <a:cxn ang="0">
                    <a:pos x="20" y="10"/>
                  </a:cxn>
                  <a:cxn ang="0">
                    <a:pos x="22" y="10"/>
                  </a:cxn>
                  <a:cxn ang="0">
                    <a:pos x="22" y="12"/>
                  </a:cxn>
                  <a:cxn ang="0">
                    <a:pos x="24" y="12"/>
                  </a:cxn>
                  <a:cxn ang="0">
                    <a:pos x="24" y="14"/>
                  </a:cxn>
                  <a:cxn ang="0">
                    <a:pos x="26" y="14"/>
                  </a:cxn>
                  <a:cxn ang="0">
                    <a:pos x="26" y="16"/>
                  </a:cxn>
                  <a:cxn ang="0">
                    <a:pos x="28" y="16"/>
                  </a:cxn>
                  <a:cxn ang="0">
                    <a:pos x="28" y="18"/>
                  </a:cxn>
                  <a:cxn ang="0">
                    <a:pos x="28" y="18"/>
                  </a:cxn>
                  <a:cxn ang="0">
                    <a:pos x="28" y="20"/>
                  </a:cxn>
                  <a:cxn ang="0">
                    <a:pos x="28" y="20"/>
                  </a:cxn>
                  <a:cxn ang="0">
                    <a:pos x="28" y="22"/>
                  </a:cxn>
                  <a:cxn ang="0">
                    <a:pos x="26" y="22"/>
                  </a:cxn>
                  <a:cxn ang="0">
                    <a:pos x="26" y="22"/>
                  </a:cxn>
                  <a:cxn ang="0">
                    <a:pos x="24" y="24"/>
                  </a:cxn>
                  <a:cxn ang="0">
                    <a:pos x="24" y="24"/>
                  </a:cxn>
                  <a:cxn ang="0">
                    <a:pos x="22" y="24"/>
                  </a:cxn>
                  <a:cxn ang="0">
                    <a:pos x="22" y="22"/>
                  </a:cxn>
                  <a:cxn ang="0">
                    <a:pos x="20" y="22"/>
                  </a:cxn>
                  <a:cxn ang="0">
                    <a:pos x="20" y="20"/>
                  </a:cxn>
                  <a:cxn ang="0">
                    <a:pos x="18" y="18"/>
                  </a:cxn>
                  <a:cxn ang="0">
                    <a:pos x="16" y="18"/>
                  </a:cxn>
                  <a:cxn ang="0">
                    <a:pos x="14" y="16"/>
                  </a:cxn>
                  <a:cxn ang="0">
                    <a:pos x="12" y="14"/>
                  </a:cxn>
                  <a:cxn ang="0">
                    <a:pos x="10" y="12"/>
                  </a:cxn>
                  <a:cxn ang="0">
                    <a:pos x="10" y="10"/>
                  </a:cxn>
                  <a:cxn ang="0">
                    <a:pos x="8" y="8"/>
                  </a:cxn>
                  <a:cxn ang="0">
                    <a:pos x="6" y="6"/>
                  </a:cxn>
                  <a:cxn ang="0">
                    <a:pos x="4" y="4"/>
                  </a:cxn>
                  <a:cxn ang="0">
                    <a:pos x="2" y="2"/>
                  </a:cxn>
                  <a:cxn ang="0">
                    <a:pos x="0" y="0"/>
                  </a:cxn>
                </a:cxnLst>
                <a:rect l="txL" t="txT" r="txR" b="txB"/>
                <a:pathLst>
                  <a:path w="28" h="24">
                    <a:moveTo>
                      <a:pt x="0" y="0"/>
                    </a:moveTo>
                    <a:lnTo>
                      <a:pt x="0" y="0"/>
                    </a:lnTo>
                    <a:lnTo>
                      <a:pt x="2" y="0"/>
                    </a:lnTo>
                    <a:lnTo>
                      <a:pt x="4" y="0"/>
                    </a:lnTo>
                    <a:lnTo>
                      <a:pt x="6" y="0"/>
                    </a:lnTo>
                    <a:lnTo>
                      <a:pt x="8" y="0"/>
                    </a:lnTo>
                    <a:lnTo>
                      <a:pt x="10" y="2"/>
                    </a:lnTo>
                    <a:lnTo>
                      <a:pt x="12" y="2"/>
                    </a:lnTo>
                    <a:lnTo>
                      <a:pt x="12" y="4"/>
                    </a:lnTo>
                    <a:lnTo>
                      <a:pt x="14" y="4"/>
                    </a:lnTo>
                    <a:lnTo>
                      <a:pt x="16" y="4"/>
                    </a:lnTo>
                    <a:lnTo>
                      <a:pt x="16" y="6"/>
                    </a:lnTo>
                    <a:lnTo>
                      <a:pt x="18" y="6"/>
                    </a:lnTo>
                    <a:lnTo>
                      <a:pt x="20" y="8"/>
                    </a:lnTo>
                    <a:lnTo>
                      <a:pt x="20" y="10"/>
                    </a:lnTo>
                    <a:lnTo>
                      <a:pt x="22" y="10"/>
                    </a:lnTo>
                    <a:lnTo>
                      <a:pt x="22" y="12"/>
                    </a:lnTo>
                    <a:lnTo>
                      <a:pt x="24" y="12"/>
                    </a:lnTo>
                    <a:lnTo>
                      <a:pt x="24" y="14"/>
                    </a:lnTo>
                    <a:lnTo>
                      <a:pt x="26" y="14"/>
                    </a:lnTo>
                    <a:lnTo>
                      <a:pt x="26" y="16"/>
                    </a:lnTo>
                    <a:lnTo>
                      <a:pt x="28" y="16"/>
                    </a:lnTo>
                    <a:lnTo>
                      <a:pt x="28" y="18"/>
                    </a:lnTo>
                    <a:lnTo>
                      <a:pt x="28" y="20"/>
                    </a:lnTo>
                    <a:lnTo>
                      <a:pt x="28" y="22"/>
                    </a:lnTo>
                    <a:lnTo>
                      <a:pt x="26" y="22"/>
                    </a:lnTo>
                    <a:lnTo>
                      <a:pt x="24" y="24"/>
                    </a:lnTo>
                    <a:lnTo>
                      <a:pt x="22" y="24"/>
                    </a:lnTo>
                    <a:lnTo>
                      <a:pt x="22" y="22"/>
                    </a:lnTo>
                    <a:lnTo>
                      <a:pt x="20" y="22"/>
                    </a:lnTo>
                    <a:lnTo>
                      <a:pt x="20" y="20"/>
                    </a:lnTo>
                    <a:lnTo>
                      <a:pt x="18" y="18"/>
                    </a:lnTo>
                    <a:lnTo>
                      <a:pt x="16" y="18"/>
                    </a:lnTo>
                    <a:lnTo>
                      <a:pt x="14" y="16"/>
                    </a:lnTo>
                    <a:lnTo>
                      <a:pt x="12" y="14"/>
                    </a:lnTo>
                    <a:lnTo>
                      <a:pt x="10" y="12"/>
                    </a:lnTo>
                    <a:lnTo>
                      <a:pt x="10" y="10"/>
                    </a:lnTo>
                    <a:lnTo>
                      <a:pt x="8" y="8"/>
                    </a:lnTo>
                    <a:lnTo>
                      <a:pt x="6" y="6"/>
                    </a:lnTo>
                    <a:lnTo>
                      <a:pt x="4" y="4"/>
                    </a:lnTo>
                    <a:lnTo>
                      <a:pt x="2" y="2"/>
                    </a:lnTo>
                    <a:lnTo>
                      <a:pt x="0" y="0"/>
                    </a:lnTo>
                    <a:close/>
                  </a:path>
                </a:pathLst>
              </a:custGeom>
              <a:solidFill>
                <a:srgbClr val="FFCCA6">
                  <a:alpha val="100000"/>
                </a:srgbClr>
              </a:solidFill>
              <a:ln w="9525">
                <a:noFill/>
              </a:ln>
            </p:spPr>
            <p:txBody>
              <a:bodyPr/>
              <a:lstStyle/>
              <a:p>
                <a:endParaRPr lang="en-US"/>
              </a:p>
            </p:txBody>
          </p:sp>
          <p:sp>
            <p:nvSpPr>
              <p:cNvPr id="29257" name="Rectangle 586"/>
              <p:cNvSpPr/>
              <p:nvPr/>
            </p:nvSpPr>
            <p:spPr>
              <a:xfrm>
                <a:off x="2754" y="2708"/>
                <a:ext cx="18" cy="2"/>
              </a:xfrm>
              <a:prstGeom prst="rect">
                <a:avLst/>
              </a:prstGeom>
              <a:solidFill>
                <a:srgbClr val="FDFDFD"/>
              </a:solidFill>
              <a:ln w="9525">
                <a:noFill/>
              </a:ln>
            </p:spPr>
            <p:txBody>
              <a:bodyPr/>
              <a:lstStyle/>
              <a:p>
                <a:endParaRPr dirty="0">
                  <a:latin typeface="Arial" panose="020B0604020202020204" pitchFamily="34" charset="0"/>
                </a:endParaRPr>
              </a:p>
            </p:txBody>
          </p:sp>
          <p:sp>
            <p:nvSpPr>
              <p:cNvPr id="29258" name="Rectangle 587"/>
              <p:cNvSpPr/>
              <p:nvPr/>
            </p:nvSpPr>
            <p:spPr>
              <a:xfrm>
                <a:off x="2754" y="2405"/>
                <a:ext cx="16" cy="4"/>
              </a:xfrm>
              <a:prstGeom prst="rect">
                <a:avLst/>
              </a:prstGeom>
              <a:solidFill>
                <a:srgbClr val="FEFEFE"/>
              </a:solidFill>
              <a:ln w="9525">
                <a:noFill/>
              </a:ln>
            </p:spPr>
            <p:txBody>
              <a:bodyPr/>
              <a:lstStyle/>
              <a:p>
                <a:endParaRPr dirty="0">
                  <a:latin typeface="Arial" panose="020B0604020202020204" pitchFamily="34" charset="0"/>
                </a:endParaRPr>
              </a:p>
            </p:txBody>
          </p:sp>
          <p:sp>
            <p:nvSpPr>
              <p:cNvPr id="29259" name="Rectangle 588"/>
              <p:cNvSpPr/>
              <p:nvPr/>
            </p:nvSpPr>
            <p:spPr>
              <a:xfrm>
                <a:off x="2754" y="2702"/>
                <a:ext cx="12" cy="2"/>
              </a:xfrm>
              <a:prstGeom prst="rect">
                <a:avLst/>
              </a:prstGeom>
              <a:solidFill>
                <a:srgbClr val="FEFEFE"/>
              </a:solidFill>
              <a:ln w="9525">
                <a:noFill/>
              </a:ln>
            </p:spPr>
            <p:txBody>
              <a:bodyPr/>
              <a:lstStyle/>
              <a:p>
                <a:endParaRPr dirty="0">
                  <a:latin typeface="Arial" panose="020B0604020202020204" pitchFamily="34" charset="0"/>
                </a:endParaRPr>
              </a:p>
            </p:txBody>
          </p:sp>
          <p:sp>
            <p:nvSpPr>
              <p:cNvPr id="29260" name="Rectangle 589"/>
              <p:cNvSpPr/>
              <p:nvPr/>
            </p:nvSpPr>
            <p:spPr>
              <a:xfrm>
                <a:off x="2764" y="2692"/>
                <a:ext cx="2" cy="10"/>
              </a:xfrm>
              <a:prstGeom prst="rect">
                <a:avLst/>
              </a:prstGeom>
              <a:solidFill>
                <a:srgbClr val="FEFEFE"/>
              </a:solidFill>
              <a:ln w="9525">
                <a:noFill/>
              </a:ln>
            </p:spPr>
            <p:txBody>
              <a:bodyPr/>
              <a:lstStyle/>
              <a:p>
                <a:endParaRPr dirty="0">
                  <a:latin typeface="Arial" panose="020B0604020202020204" pitchFamily="34" charset="0"/>
                </a:endParaRPr>
              </a:p>
            </p:txBody>
          </p:sp>
          <p:sp>
            <p:nvSpPr>
              <p:cNvPr id="29261" name="Rectangle 590"/>
              <p:cNvSpPr/>
              <p:nvPr/>
            </p:nvSpPr>
            <p:spPr>
              <a:xfrm>
                <a:off x="2760" y="2692"/>
                <a:ext cx="4" cy="6"/>
              </a:xfrm>
              <a:prstGeom prst="rect">
                <a:avLst/>
              </a:prstGeom>
              <a:solidFill>
                <a:srgbClr val="FEFEFE"/>
              </a:solidFill>
              <a:ln w="9525">
                <a:noFill/>
              </a:ln>
            </p:spPr>
            <p:txBody>
              <a:bodyPr/>
              <a:lstStyle/>
              <a:p>
                <a:endParaRPr dirty="0">
                  <a:latin typeface="Arial" panose="020B0604020202020204" pitchFamily="34" charset="0"/>
                </a:endParaRPr>
              </a:p>
            </p:txBody>
          </p:sp>
          <p:sp>
            <p:nvSpPr>
              <p:cNvPr id="29262" name="Rectangle 591"/>
              <p:cNvSpPr/>
              <p:nvPr/>
            </p:nvSpPr>
            <p:spPr>
              <a:xfrm>
                <a:off x="2754" y="2397"/>
                <a:ext cx="6" cy="2"/>
              </a:xfrm>
              <a:prstGeom prst="rect">
                <a:avLst/>
              </a:prstGeom>
              <a:solidFill>
                <a:srgbClr val="FEFEFE"/>
              </a:solidFill>
              <a:ln w="9525">
                <a:noFill/>
              </a:ln>
            </p:spPr>
            <p:txBody>
              <a:bodyPr/>
              <a:lstStyle/>
              <a:p>
                <a:endParaRPr dirty="0">
                  <a:latin typeface="Arial" panose="020B0604020202020204" pitchFamily="34" charset="0"/>
                </a:endParaRPr>
              </a:p>
            </p:txBody>
          </p:sp>
          <p:sp>
            <p:nvSpPr>
              <p:cNvPr id="29263" name="Rectangle 592"/>
              <p:cNvSpPr/>
              <p:nvPr/>
            </p:nvSpPr>
            <p:spPr>
              <a:xfrm>
                <a:off x="2758" y="2692"/>
                <a:ext cx="2" cy="4"/>
              </a:xfrm>
              <a:prstGeom prst="rect">
                <a:avLst/>
              </a:prstGeom>
              <a:solidFill>
                <a:srgbClr val="FEFEFE"/>
              </a:solidFill>
              <a:ln w="9525">
                <a:noFill/>
              </a:ln>
            </p:spPr>
            <p:txBody>
              <a:bodyPr/>
              <a:lstStyle/>
              <a:p>
                <a:endParaRPr dirty="0">
                  <a:latin typeface="Arial" panose="020B0604020202020204" pitchFamily="34" charset="0"/>
                </a:endParaRPr>
              </a:p>
            </p:txBody>
          </p:sp>
          <p:sp>
            <p:nvSpPr>
              <p:cNvPr id="29264" name="Rectangle 593"/>
              <p:cNvSpPr/>
              <p:nvPr/>
            </p:nvSpPr>
            <p:spPr>
              <a:xfrm>
                <a:off x="2754" y="2692"/>
                <a:ext cx="4" cy="4"/>
              </a:xfrm>
              <a:prstGeom prst="rect">
                <a:avLst/>
              </a:prstGeom>
              <a:solidFill>
                <a:srgbClr val="FFFFFF"/>
              </a:solidFill>
              <a:ln w="9525">
                <a:noFill/>
              </a:ln>
            </p:spPr>
            <p:txBody>
              <a:bodyPr/>
              <a:lstStyle/>
              <a:p>
                <a:endParaRPr dirty="0">
                  <a:latin typeface="Arial" panose="020B0604020202020204" pitchFamily="34" charset="0"/>
                </a:endParaRPr>
              </a:p>
            </p:txBody>
          </p:sp>
          <p:sp>
            <p:nvSpPr>
              <p:cNvPr id="29265" name="Rectangle 594"/>
              <p:cNvSpPr/>
              <p:nvPr/>
            </p:nvSpPr>
            <p:spPr>
              <a:xfrm>
                <a:off x="2844" y="2786"/>
                <a:ext cx="4" cy="195"/>
              </a:xfrm>
              <a:prstGeom prst="rect">
                <a:avLst/>
              </a:prstGeom>
              <a:solidFill>
                <a:srgbClr val="C3C3C3"/>
              </a:solidFill>
              <a:ln w="9525">
                <a:noFill/>
              </a:ln>
            </p:spPr>
            <p:txBody>
              <a:bodyPr/>
              <a:lstStyle/>
              <a:p>
                <a:endParaRPr dirty="0">
                  <a:latin typeface="Arial" panose="020B0604020202020204" pitchFamily="34" charset="0"/>
                </a:endParaRPr>
              </a:p>
            </p:txBody>
          </p:sp>
          <p:sp>
            <p:nvSpPr>
              <p:cNvPr id="29266" name="Rectangle 595"/>
              <p:cNvSpPr/>
              <p:nvPr/>
            </p:nvSpPr>
            <p:spPr>
              <a:xfrm>
                <a:off x="2852" y="2794"/>
                <a:ext cx="4" cy="187"/>
              </a:xfrm>
              <a:prstGeom prst="rect">
                <a:avLst/>
              </a:prstGeom>
              <a:solidFill>
                <a:srgbClr val="C6C6C6"/>
              </a:solidFill>
              <a:ln w="9525">
                <a:noFill/>
              </a:ln>
            </p:spPr>
            <p:txBody>
              <a:bodyPr/>
              <a:lstStyle/>
              <a:p>
                <a:endParaRPr dirty="0">
                  <a:latin typeface="Arial" panose="020B0604020202020204" pitchFamily="34" charset="0"/>
                </a:endParaRPr>
              </a:p>
            </p:txBody>
          </p:sp>
          <p:sp>
            <p:nvSpPr>
              <p:cNvPr id="29267" name="Rectangle 596"/>
              <p:cNvSpPr/>
              <p:nvPr/>
            </p:nvSpPr>
            <p:spPr>
              <a:xfrm>
                <a:off x="2856" y="2794"/>
                <a:ext cx="188" cy="2"/>
              </a:xfrm>
              <a:prstGeom prst="rect">
                <a:avLst/>
              </a:prstGeom>
              <a:solidFill>
                <a:srgbClr val="C7C7C7"/>
              </a:solidFill>
              <a:ln w="9525">
                <a:noFill/>
              </a:ln>
            </p:spPr>
            <p:txBody>
              <a:bodyPr/>
              <a:lstStyle/>
              <a:p>
                <a:endParaRPr dirty="0">
                  <a:latin typeface="Arial" panose="020B0604020202020204" pitchFamily="34" charset="0"/>
                </a:endParaRPr>
              </a:p>
            </p:txBody>
          </p:sp>
          <p:sp>
            <p:nvSpPr>
              <p:cNvPr id="29268" name="Rectangle 597"/>
              <p:cNvSpPr/>
              <p:nvPr/>
            </p:nvSpPr>
            <p:spPr>
              <a:xfrm>
                <a:off x="2856" y="2796"/>
                <a:ext cx="2" cy="185"/>
              </a:xfrm>
              <a:prstGeom prst="rect">
                <a:avLst/>
              </a:prstGeom>
              <a:solidFill>
                <a:srgbClr val="C7C7C7"/>
              </a:solidFill>
              <a:ln w="9525">
                <a:noFill/>
              </a:ln>
            </p:spPr>
            <p:txBody>
              <a:bodyPr/>
              <a:lstStyle/>
              <a:p>
                <a:endParaRPr dirty="0">
                  <a:latin typeface="Arial" panose="020B0604020202020204" pitchFamily="34" charset="0"/>
                </a:endParaRPr>
              </a:p>
            </p:txBody>
          </p:sp>
          <p:sp>
            <p:nvSpPr>
              <p:cNvPr id="29269" name="Rectangle 598"/>
              <p:cNvSpPr/>
              <p:nvPr/>
            </p:nvSpPr>
            <p:spPr>
              <a:xfrm>
                <a:off x="2858" y="2497"/>
                <a:ext cx="186" cy="4"/>
              </a:xfrm>
              <a:prstGeom prst="rect">
                <a:avLst/>
              </a:prstGeom>
              <a:solidFill>
                <a:srgbClr val="C9C9C9"/>
              </a:solidFill>
              <a:ln w="9525">
                <a:noFill/>
              </a:ln>
            </p:spPr>
            <p:txBody>
              <a:bodyPr/>
              <a:lstStyle/>
              <a:p>
                <a:endParaRPr dirty="0">
                  <a:latin typeface="Arial" panose="020B0604020202020204" pitchFamily="34" charset="0"/>
                </a:endParaRPr>
              </a:p>
            </p:txBody>
          </p:sp>
          <p:sp>
            <p:nvSpPr>
              <p:cNvPr id="29270" name="Rectangle 599"/>
              <p:cNvSpPr/>
              <p:nvPr/>
            </p:nvSpPr>
            <p:spPr>
              <a:xfrm>
                <a:off x="2866" y="2409"/>
                <a:ext cx="178" cy="4"/>
              </a:xfrm>
              <a:prstGeom prst="rect">
                <a:avLst/>
              </a:prstGeom>
              <a:solidFill>
                <a:srgbClr val="CCCCCC"/>
              </a:solidFill>
              <a:ln w="9525">
                <a:noFill/>
              </a:ln>
            </p:spPr>
            <p:txBody>
              <a:bodyPr/>
              <a:lstStyle/>
              <a:p>
                <a:endParaRPr dirty="0">
                  <a:latin typeface="Arial" panose="020B0604020202020204" pitchFamily="34" charset="0"/>
                </a:endParaRPr>
              </a:p>
            </p:txBody>
          </p:sp>
          <p:sp>
            <p:nvSpPr>
              <p:cNvPr id="29271" name="Rectangle 600"/>
              <p:cNvSpPr/>
              <p:nvPr/>
            </p:nvSpPr>
            <p:spPr>
              <a:xfrm>
                <a:off x="2870" y="2811"/>
                <a:ext cx="4" cy="170"/>
              </a:xfrm>
              <a:prstGeom prst="rect">
                <a:avLst/>
              </a:prstGeom>
              <a:solidFill>
                <a:srgbClr val="CECECE"/>
              </a:solidFill>
              <a:ln w="9525">
                <a:noFill/>
              </a:ln>
            </p:spPr>
            <p:txBody>
              <a:bodyPr/>
              <a:lstStyle/>
              <a:p>
                <a:endParaRPr dirty="0">
                  <a:latin typeface="Arial" panose="020B0604020202020204" pitchFamily="34" charset="0"/>
                </a:endParaRPr>
              </a:p>
            </p:txBody>
          </p:sp>
          <p:sp>
            <p:nvSpPr>
              <p:cNvPr id="29272" name="Rectangle 601"/>
              <p:cNvSpPr/>
              <p:nvPr/>
            </p:nvSpPr>
            <p:spPr>
              <a:xfrm>
                <a:off x="2874" y="2811"/>
                <a:ext cx="170" cy="2"/>
              </a:xfrm>
              <a:prstGeom prst="rect">
                <a:avLst/>
              </a:prstGeom>
              <a:solidFill>
                <a:srgbClr val="CFCFCF"/>
              </a:solidFill>
              <a:ln w="9525">
                <a:noFill/>
              </a:ln>
            </p:spPr>
            <p:txBody>
              <a:bodyPr/>
              <a:lstStyle/>
              <a:p>
                <a:endParaRPr dirty="0">
                  <a:latin typeface="Arial" panose="020B0604020202020204" pitchFamily="34" charset="0"/>
                </a:endParaRPr>
              </a:p>
            </p:txBody>
          </p:sp>
          <p:sp>
            <p:nvSpPr>
              <p:cNvPr id="29273" name="Rectangle 602"/>
              <p:cNvSpPr/>
              <p:nvPr/>
            </p:nvSpPr>
            <p:spPr>
              <a:xfrm>
                <a:off x="2876" y="2817"/>
                <a:ext cx="4" cy="164"/>
              </a:xfrm>
              <a:prstGeom prst="rect">
                <a:avLst/>
              </a:prstGeom>
              <a:solidFill>
                <a:srgbClr val="D1D1D1"/>
              </a:solidFill>
              <a:ln w="9525">
                <a:noFill/>
              </a:ln>
            </p:spPr>
            <p:txBody>
              <a:bodyPr/>
              <a:lstStyle/>
              <a:p>
                <a:endParaRPr dirty="0">
                  <a:latin typeface="Arial" panose="020B0604020202020204" pitchFamily="34" charset="0"/>
                </a:endParaRPr>
              </a:p>
            </p:txBody>
          </p:sp>
          <p:sp>
            <p:nvSpPr>
              <p:cNvPr id="29274" name="Rectangle 603"/>
              <p:cNvSpPr/>
              <p:nvPr/>
            </p:nvSpPr>
            <p:spPr>
              <a:xfrm>
                <a:off x="2880" y="2821"/>
                <a:ext cx="4" cy="160"/>
              </a:xfrm>
              <a:prstGeom prst="rect">
                <a:avLst/>
              </a:prstGeom>
              <a:solidFill>
                <a:srgbClr val="D2D2D2"/>
              </a:solidFill>
              <a:ln w="9525">
                <a:noFill/>
              </a:ln>
            </p:spPr>
            <p:txBody>
              <a:bodyPr/>
              <a:lstStyle/>
              <a:p>
                <a:endParaRPr dirty="0">
                  <a:latin typeface="Arial" panose="020B0604020202020204" pitchFamily="34" charset="0"/>
                </a:endParaRPr>
              </a:p>
            </p:txBody>
          </p:sp>
          <p:sp>
            <p:nvSpPr>
              <p:cNvPr id="29275" name="Rectangle 604"/>
              <p:cNvSpPr/>
              <p:nvPr/>
            </p:nvSpPr>
            <p:spPr>
              <a:xfrm>
                <a:off x="2884" y="2522"/>
                <a:ext cx="160" cy="4"/>
              </a:xfrm>
              <a:prstGeom prst="rect">
                <a:avLst/>
              </a:prstGeom>
              <a:solidFill>
                <a:srgbClr val="D4D4D4"/>
              </a:solidFill>
              <a:ln w="9525">
                <a:noFill/>
              </a:ln>
            </p:spPr>
            <p:txBody>
              <a:bodyPr/>
              <a:lstStyle/>
              <a:p>
                <a:endParaRPr dirty="0">
                  <a:latin typeface="Arial" panose="020B0604020202020204" pitchFamily="34" charset="0"/>
                </a:endParaRPr>
              </a:p>
            </p:txBody>
          </p:sp>
          <p:sp>
            <p:nvSpPr>
              <p:cNvPr id="29276" name="Rectangle 605"/>
              <p:cNvSpPr/>
              <p:nvPr/>
            </p:nvSpPr>
            <p:spPr>
              <a:xfrm>
                <a:off x="2888" y="2829"/>
                <a:ext cx="4" cy="152"/>
              </a:xfrm>
              <a:prstGeom prst="rect">
                <a:avLst/>
              </a:prstGeom>
              <a:solidFill>
                <a:srgbClr val="D6D6D6"/>
              </a:solidFill>
              <a:ln w="9525">
                <a:noFill/>
              </a:ln>
            </p:spPr>
            <p:txBody>
              <a:bodyPr/>
              <a:lstStyle/>
              <a:p>
                <a:endParaRPr dirty="0">
                  <a:latin typeface="Arial" panose="020B0604020202020204" pitchFamily="34" charset="0"/>
                </a:endParaRPr>
              </a:p>
            </p:txBody>
          </p:sp>
          <p:sp>
            <p:nvSpPr>
              <p:cNvPr id="29277" name="Rectangle 606"/>
              <p:cNvSpPr/>
              <p:nvPr/>
            </p:nvSpPr>
            <p:spPr>
              <a:xfrm>
                <a:off x="2892" y="2530"/>
                <a:ext cx="152" cy="2"/>
              </a:xfrm>
              <a:prstGeom prst="rect">
                <a:avLst/>
              </a:prstGeom>
              <a:solidFill>
                <a:srgbClr val="D7D7D7"/>
              </a:solidFill>
              <a:ln w="9525">
                <a:noFill/>
              </a:ln>
            </p:spPr>
            <p:txBody>
              <a:bodyPr/>
              <a:lstStyle/>
              <a:p>
                <a:endParaRPr dirty="0">
                  <a:latin typeface="Arial" panose="020B0604020202020204" pitchFamily="34" charset="0"/>
                </a:endParaRPr>
              </a:p>
            </p:txBody>
          </p:sp>
          <p:sp>
            <p:nvSpPr>
              <p:cNvPr id="29278" name="Rectangle 607"/>
              <p:cNvSpPr/>
              <p:nvPr/>
            </p:nvSpPr>
            <p:spPr>
              <a:xfrm>
                <a:off x="2902" y="2843"/>
                <a:ext cx="4" cy="138"/>
              </a:xfrm>
              <a:prstGeom prst="rect">
                <a:avLst/>
              </a:prstGeom>
              <a:solidFill>
                <a:srgbClr val="DCDCDC"/>
              </a:solidFill>
              <a:ln w="9525">
                <a:noFill/>
              </a:ln>
            </p:spPr>
            <p:txBody>
              <a:bodyPr/>
              <a:lstStyle/>
              <a:p>
                <a:endParaRPr dirty="0">
                  <a:latin typeface="Arial" panose="020B0604020202020204" pitchFamily="34" charset="0"/>
                </a:endParaRPr>
              </a:p>
            </p:txBody>
          </p:sp>
          <p:sp>
            <p:nvSpPr>
              <p:cNvPr id="29279" name="Rectangle 608"/>
              <p:cNvSpPr/>
              <p:nvPr/>
            </p:nvSpPr>
            <p:spPr>
              <a:xfrm>
                <a:off x="2910" y="2847"/>
                <a:ext cx="134" cy="2"/>
              </a:xfrm>
              <a:prstGeom prst="rect">
                <a:avLst/>
              </a:prstGeom>
              <a:solidFill>
                <a:srgbClr val="E0E0E0"/>
              </a:solidFill>
              <a:ln w="9525">
                <a:noFill/>
              </a:ln>
            </p:spPr>
            <p:txBody>
              <a:bodyPr/>
              <a:lstStyle/>
              <a:p>
                <a:endParaRPr dirty="0">
                  <a:latin typeface="Arial" panose="020B0604020202020204" pitchFamily="34" charset="0"/>
                </a:endParaRPr>
              </a:p>
            </p:txBody>
          </p:sp>
          <p:sp>
            <p:nvSpPr>
              <p:cNvPr id="29280" name="Rectangle 609"/>
              <p:cNvSpPr/>
              <p:nvPr/>
            </p:nvSpPr>
            <p:spPr>
              <a:xfrm>
                <a:off x="2910" y="2849"/>
                <a:ext cx="2" cy="132"/>
              </a:xfrm>
              <a:prstGeom prst="rect">
                <a:avLst/>
              </a:prstGeom>
              <a:solidFill>
                <a:srgbClr val="E0E0E0"/>
              </a:solidFill>
              <a:ln w="9525">
                <a:noFill/>
              </a:ln>
            </p:spPr>
            <p:txBody>
              <a:bodyPr/>
              <a:lstStyle/>
              <a:p>
                <a:endParaRPr dirty="0">
                  <a:latin typeface="Arial" panose="020B0604020202020204" pitchFamily="34" charset="0"/>
                </a:endParaRPr>
              </a:p>
            </p:txBody>
          </p:sp>
          <p:sp>
            <p:nvSpPr>
              <p:cNvPr id="29281" name="Rectangle 610"/>
              <p:cNvSpPr/>
              <p:nvPr/>
            </p:nvSpPr>
            <p:spPr>
              <a:xfrm>
                <a:off x="2912" y="2853"/>
                <a:ext cx="4" cy="128"/>
              </a:xfrm>
              <a:prstGeom prst="rect">
                <a:avLst/>
              </a:prstGeom>
              <a:solidFill>
                <a:srgbClr val="E1E1E1"/>
              </a:solidFill>
              <a:ln w="9525">
                <a:noFill/>
              </a:ln>
            </p:spPr>
            <p:txBody>
              <a:bodyPr/>
              <a:lstStyle/>
              <a:p>
                <a:endParaRPr dirty="0">
                  <a:latin typeface="Arial" panose="020B0604020202020204" pitchFamily="34" charset="0"/>
                </a:endParaRPr>
              </a:p>
            </p:txBody>
          </p:sp>
          <p:sp>
            <p:nvSpPr>
              <p:cNvPr id="29282" name="Rectangle 611"/>
              <p:cNvSpPr/>
              <p:nvPr/>
            </p:nvSpPr>
            <p:spPr>
              <a:xfrm>
                <a:off x="2928" y="2865"/>
                <a:ext cx="116" cy="2"/>
              </a:xfrm>
              <a:prstGeom prst="rect">
                <a:avLst/>
              </a:prstGeom>
              <a:solidFill>
                <a:srgbClr val="E7E7E7"/>
              </a:solidFill>
              <a:ln w="9525">
                <a:noFill/>
              </a:ln>
            </p:spPr>
            <p:txBody>
              <a:bodyPr/>
              <a:lstStyle/>
              <a:p>
                <a:endParaRPr dirty="0">
                  <a:latin typeface="Arial" panose="020B0604020202020204" pitchFamily="34" charset="0"/>
                </a:endParaRPr>
              </a:p>
            </p:txBody>
          </p:sp>
          <p:sp>
            <p:nvSpPr>
              <p:cNvPr id="29283" name="Rectangle 612"/>
              <p:cNvSpPr/>
              <p:nvPr/>
            </p:nvSpPr>
            <p:spPr>
              <a:xfrm>
                <a:off x="2928" y="2867"/>
                <a:ext cx="2" cy="114"/>
              </a:xfrm>
              <a:prstGeom prst="rect">
                <a:avLst/>
              </a:prstGeom>
              <a:solidFill>
                <a:srgbClr val="E7E7E7"/>
              </a:solidFill>
              <a:ln w="9525">
                <a:noFill/>
              </a:ln>
            </p:spPr>
            <p:txBody>
              <a:bodyPr/>
              <a:lstStyle/>
              <a:p>
                <a:endParaRPr dirty="0">
                  <a:latin typeface="Arial" panose="020B0604020202020204" pitchFamily="34" charset="0"/>
                </a:endParaRPr>
              </a:p>
            </p:txBody>
          </p:sp>
          <p:sp>
            <p:nvSpPr>
              <p:cNvPr id="29284" name="Rectangle 613"/>
              <p:cNvSpPr/>
              <p:nvPr/>
            </p:nvSpPr>
            <p:spPr>
              <a:xfrm>
                <a:off x="2934" y="2476"/>
                <a:ext cx="110" cy="4"/>
              </a:xfrm>
              <a:prstGeom prst="rect">
                <a:avLst/>
              </a:prstGeom>
              <a:solidFill>
                <a:srgbClr val="EAEAEA"/>
              </a:solidFill>
              <a:ln w="9525">
                <a:noFill/>
              </a:ln>
            </p:spPr>
            <p:txBody>
              <a:bodyPr/>
              <a:lstStyle/>
              <a:p>
                <a:endParaRPr dirty="0">
                  <a:latin typeface="Arial" panose="020B0604020202020204" pitchFamily="34" charset="0"/>
                </a:endParaRPr>
              </a:p>
            </p:txBody>
          </p:sp>
          <p:sp>
            <p:nvSpPr>
              <p:cNvPr id="29285" name="Rectangle 614"/>
              <p:cNvSpPr/>
              <p:nvPr/>
            </p:nvSpPr>
            <p:spPr>
              <a:xfrm>
                <a:off x="2938" y="2879"/>
                <a:ext cx="4" cy="102"/>
              </a:xfrm>
              <a:prstGeom prst="rect">
                <a:avLst/>
              </a:prstGeom>
              <a:solidFill>
                <a:srgbClr val="EBEBEB"/>
              </a:solidFill>
              <a:ln w="9525">
                <a:noFill/>
              </a:ln>
            </p:spPr>
            <p:txBody>
              <a:bodyPr/>
              <a:lstStyle/>
              <a:p>
                <a:endParaRPr dirty="0">
                  <a:latin typeface="Arial" panose="020B0604020202020204" pitchFamily="34" charset="0"/>
                </a:endParaRPr>
              </a:p>
            </p:txBody>
          </p:sp>
          <p:sp>
            <p:nvSpPr>
              <p:cNvPr id="29286" name="Rectangle 615"/>
              <p:cNvSpPr/>
              <p:nvPr/>
            </p:nvSpPr>
            <p:spPr>
              <a:xfrm>
                <a:off x="2942" y="2580"/>
                <a:ext cx="102" cy="4"/>
              </a:xfrm>
              <a:prstGeom prst="rect">
                <a:avLst/>
              </a:prstGeom>
              <a:solidFill>
                <a:srgbClr val="ECECEC"/>
              </a:solidFill>
              <a:ln w="9525">
                <a:noFill/>
              </a:ln>
            </p:spPr>
            <p:txBody>
              <a:bodyPr/>
              <a:lstStyle/>
              <a:p>
                <a:endParaRPr dirty="0">
                  <a:latin typeface="Arial" panose="020B0604020202020204" pitchFamily="34" charset="0"/>
                </a:endParaRPr>
              </a:p>
            </p:txBody>
          </p:sp>
          <p:sp>
            <p:nvSpPr>
              <p:cNvPr id="29287" name="Rectangle 616"/>
              <p:cNvSpPr/>
              <p:nvPr/>
            </p:nvSpPr>
            <p:spPr>
              <a:xfrm>
                <a:off x="2946" y="2887"/>
                <a:ext cx="4" cy="94"/>
              </a:xfrm>
              <a:prstGeom prst="rect">
                <a:avLst/>
              </a:prstGeom>
              <a:solidFill>
                <a:srgbClr val="EEEEEE"/>
              </a:solidFill>
              <a:ln w="9525">
                <a:noFill/>
              </a:ln>
            </p:spPr>
            <p:txBody>
              <a:bodyPr/>
              <a:lstStyle/>
              <a:p>
                <a:endParaRPr dirty="0">
                  <a:latin typeface="Arial" panose="020B0604020202020204" pitchFamily="34" charset="0"/>
                </a:endParaRPr>
              </a:p>
            </p:txBody>
          </p:sp>
          <p:sp>
            <p:nvSpPr>
              <p:cNvPr id="29288" name="Rectangle 617"/>
              <p:cNvSpPr/>
              <p:nvPr/>
            </p:nvSpPr>
            <p:spPr>
              <a:xfrm>
                <a:off x="2950" y="2588"/>
                <a:ext cx="94" cy="2"/>
              </a:xfrm>
              <a:prstGeom prst="rect">
                <a:avLst/>
              </a:prstGeom>
              <a:solidFill>
                <a:srgbClr val="EFEFEF"/>
              </a:solidFill>
              <a:ln w="9525">
                <a:noFill/>
              </a:ln>
            </p:spPr>
            <p:txBody>
              <a:bodyPr/>
              <a:lstStyle/>
              <a:p>
                <a:endParaRPr dirty="0">
                  <a:latin typeface="Arial" panose="020B0604020202020204" pitchFamily="34" charset="0"/>
                </a:endParaRPr>
              </a:p>
            </p:txBody>
          </p:sp>
          <p:sp>
            <p:nvSpPr>
              <p:cNvPr id="29289" name="Rectangle 618"/>
              <p:cNvSpPr/>
              <p:nvPr/>
            </p:nvSpPr>
            <p:spPr>
              <a:xfrm>
                <a:off x="2960" y="2901"/>
                <a:ext cx="4" cy="80"/>
              </a:xfrm>
              <a:prstGeom prst="rect">
                <a:avLst/>
              </a:prstGeom>
              <a:solidFill>
                <a:srgbClr val="F2F2F2"/>
              </a:solidFill>
              <a:ln w="9525">
                <a:noFill/>
              </a:ln>
            </p:spPr>
            <p:txBody>
              <a:bodyPr/>
              <a:lstStyle/>
              <a:p>
                <a:endParaRPr dirty="0">
                  <a:latin typeface="Arial" panose="020B0604020202020204" pitchFamily="34" charset="0"/>
                </a:endParaRPr>
              </a:p>
            </p:txBody>
          </p:sp>
          <p:sp>
            <p:nvSpPr>
              <p:cNvPr id="29290" name="Rectangle 619"/>
              <p:cNvSpPr/>
              <p:nvPr/>
            </p:nvSpPr>
            <p:spPr>
              <a:xfrm>
                <a:off x="2964" y="2901"/>
                <a:ext cx="80" cy="4"/>
              </a:xfrm>
              <a:prstGeom prst="rect">
                <a:avLst/>
              </a:prstGeom>
              <a:solidFill>
                <a:srgbClr val="F3F3F3"/>
              </a:solidFill>
              <a:ln w="9525">
                <a:noFill/>
              </a:ln>
            </p:spPr>
            <p:txBody>
              <a:bodyPr/>
              <a:lstStyle/>
              <a:p>
                <a:endParaRPr dirty="0">
                  <a:latin typeface="Arial" panose="020B0604020202020204" pitchFamily="34" charset="0"/>
                </a:endParaRPr>
              </a:p>
            </p:txBody>
          </p:sp>
          <p:sp>
            <p:nvSpPr>
              <p:cNvPr id="29291" name="Rectangle 620"/>
              <p:cNvSpPr/>
              <p:nvPr/>
            </p:nvSpPr>
            <p:spPr>
              <a:xfrm>
                <a:off x="2968" y="2606"/>
                <a:ext cx="76" cy="2"/>
              </a:xfrm>
              <a:prstGeom prst="rect">
                <a:avLst/>
              </a:prstGeom>
              <a:solidFill>
                <a:srgbClr val="F4F4F4"/>
              </a:solidFill>
              <a:ln w="9525">
                <a:noFill/>
              </a:ln>
            </p:spPr>
            <p:txBody>
              <a:bodyPr/>
              <a:lstStyle/>
              <a:p>
                <a:endParaRPr dirty="0">
                  <a:latin typeface="Arial" panose="020B0604020202020204" pitchFamily="34" charset="0"/>
                </a:endParaRPr>
              </a:p>
            </p:txBody>
          </p:sp>
          <p:sp>
            <p:nvSpPr>
              <p:cNvPr id="29292" name="Rectangle 621"/>
              <p:cNvSpPr/>
              <p:nvPr/>
            </p:nvSpPr>
            <p:spPr>
              <a:xfrm>
                <a:off x="2968" y="2907"/>
                <a:ext cx="2" cy="74"/>
              </a:xfrm>
              <a:prstGeom prst="rect">
                <a:avLst/>
              </a:prstGeom>
              <a:solidFill>
                <a:srgbClr val="F4F4F4"/>
              </a:solidFill>
              <a:ln w="9525">
                <a:noFill/>
              </a:ln>
            </p:spPr>
            <p:txBody>
              <a:bodyPr/>
              <a:lstStyle/>
              <a:p>
                <a:endParaRPr dirty="0">
                  <a:latin typeface="Arial" panose="020B0604020202020204" pitchFamily="34" charset="0"/>
                </a:endParaRPr>
              </a:p>
            </p:txBody>
          </p:sp>
          <p:sp>
            <p:nvSpPr>
              <p:cNvPr id="29293" name="Rectangle 622"/>
              <p:cNvSpPr/>
              <p:nvPr/>
            </p:nvSpPr>
            <p:spPr>
              <a:xfrm>
                <a:off x="2970" y="2911"/>
                <a:ext cx="4" cy="70"/>
              </a:xfrm>
              <a:prstGeom prst="rect">
                <a:avLst/>
              </a:prstGeom>
              <a:solidFill>
                <a:srgbClr val="F5F5F5"/>
              </a:solidFill>
              <a:ln w="9525">
                <a:noFill/>
              </a:ln>
            </p:spPr>
            <p:txBody>
              <a:bodyPr/>
              <a:lstStyle/>
              <a:p>
                <a:endParaRPr dirty="0">
                  <a:latin typeface="Arial" panose="020B0604020202020204" pitchFamily="34" charset="0"/>
                </a:endParaRPr>
              </a:p>
            </p:txBody>
          </p:sp>
          <p:sp>
            <p:nvSpPr>
              <p:cNvPr id="29294" name="Rectangle 623"/>
              <p:cNvSpPr/>
              <p:nvPr/>
            </p:nvSpPr>
            <p:spPr>
              <a:xfrm>
                <a:off x="2978" y="2919"/>
                <a:ext cx="4" cy="62"/>
              </a:xfrm>
              <a:prstGeom prst="rect">
                <a:avLst/>
              </a:prstGeom>
              <a:solidFill>
                <a:srgbClr val="F7F7F7"/>
              </a:solidFill>
              <a:ln w="9525">
                <a:noFill/>
              </a:ln>
            </p:spPr>
            <p:txBody>
              <a:bodyPr/>
              <a:lstStyle/>
              <a:p>
                <a:endParaRPr dirty="0">
                  <a:latin typeface="Arial" panose="020B0604020202020204" pitchFamily="34" charset="0"/>
                </a:endParaRPr>
              </a:p>
            </p:txBody>
          </p:sp>
          <p:sp>
            <p:nvSpPr>
              <p:cNvPr id="29295" name="Rectangle 624"/>
              <p:cNvSpPr/>
              <p:nvPr/>
            </p:nvSpPr>
            <p:spPr>
              <a:xfrm>
                <a:off x="2986" y="2923"/>
                <a:ext cx="58" cy="2"/>
              </a:xfrm>
              <a:prstGeom prst="rect">
                <a:avLst/>
              </a:prstGeom>
              <a:solidFill>
                <a:srgbClr val="F8F8F8"/>
              </a:solidFill>
              <a:ln w="9525">
                <a:noFill/>
              </a:ln>
            </p:spPr>
            <p:txBody>
              <a:bodyPr/>
              <a:lstStyle/>
              <a:p>
                <a:endParaRPr dirty="0">
                  <a:latin typeface="Arial" panose="020B0604020202020204" pitchFamily="34" charset="0"/>
                </a:endParaRPr>
              </a:p>
            </p:txBody>
          </p:sp>
          <p:sp>
            <p:nvSpPr>
              <p:cNvPr id="29296" name="Rectangle 625"/>
              <p:cNvSpPr/>
              <p:nvPr/>
            </p:nvSpPr>
            <p:spPr>
              <a:xfrm>
                <a:off x="2986" y="2925"/>
                <a:ext cx="2" cy="56"/>
              </a:xfrm>
              <a:prstGeom prst="rect">
                <a:avLst/>
              </a:prstGeom>
              <a:solidFill>
                <a:srgbClr val="F8F8F8"/>
              </a:solidFill>
              <a:ln w="9525">
                <a:noFill/>
              </a:ln>
            </p:spPr>
            <p:txBody>
              <a:bodyPr/>
              <a:lstStyle/>
              <a:p>
                <a:endParaRPr dirty="0">
                  <a:latin typeface="Arial" panose="020B0604020202020204" pitchFamily="34" charset="0"/>
                </a:endParaRPr>
              </a:p>
            </p:txBody>
          </p:sp>
          <p:sp>
            <p:nvSpPr>
              <p:cNvPr id="29297" name="Rectangle 626"/>
              <p:cNvSpPr/>
              <p:nvPr/>
            </p:nvSpPr>
            <p:spPr>
              <a:xfrm>
                <a:off x="2992" y="2534"/>
                <a:ext cx="52" cy="4"/>
              </a:xfrm>
              <a:prstGeom prst="rect">
                <a:avLst/>
              </a:prstGeom>
              <a:solidFill>
                <a:srgbClr val="F9F9F9"/>
              </a:solidFill>
              <a:ln w="9525">
                <a:noFill/>
              </a:ln>
            </p:spPr>
            <p:txBody>
              <a:bodyPr/>
              <a:lstStyle/>
              <a:p>
                <a:endParaRPr dirty="0">
                  <a:latin typeface="Arial" panose="020B0604020202020204" pitchFamily="34" charset="0"/>
                </a:endParaRPr>
              </a:p>
            </p:txBody>
          </p:sp>
          <p:sp>
            <p:nvSpPr>
              <p:cNvPr id="29298" name="Rectangle 627"/>
              <p:cNvSpPr/>
              <p:nvPr/>
            </p:nvSpPr>
            <p:spPr>
              <a:xfrm>
                <a:off x="2996" y="2937"/>
                <a:ext cx="4" cy="44"/>
              </a:xfrm>
              <a:prstGeom prst="rect">
                <a:avLst/>
              </a:prstGeom>
              <a:solidFill>
                <a:srgbClr val="FAFAFA"/>
              </a:solidFill>
              <a:ln w="9525">
                <a:noFill/>
              </a:ln>
            </p:spPr>
            <p:txBody>
              <a:bodyPr/>
              <a:lstStyle/>
              <a:p>
                <a:endParaRPr dirty="0">
                  <a:latin typeface="Arial" panose="020B0604020202020204" pitchFamily="34" charset="0"/>
                </a:endParaRPr>
              </a:p>
            </p:txBody>
          </p:sp>
          <p:sp>
            <p:nvSpPr>
              <p:cNvPr id="29299" name="Rectangle 628"/>
              <p:cNvSpPr/>
              <p:nvPr/>
            </p:nvSpPr>
            <p:spPr>
              <a:xfrm>
                <a:off x="3000" y="2638"/>
                <a:ext cx="44" cy="4"/>
              </a:xfrm>
              <a:prstGeom prst="rect">
                <a:avLst/>
              </a:prstGeom>
              <a:solidFill>
                <a:srgbClr val="FBFBFB"/>
              </a:solidFill>
              <a:ln w="9525">
                <a:noFill/>
              </a:ln>
            </p:spPr>
            <p:txBody>
              <a:bodyPr/>
              <a:lstStyle/>
              <a:p>
                <a:endParaRPr dirty="0">
                  <a:latin typeface="Arial" panose="020B0604020202020204" pitchFamily="34" charset="0"/>
                </a:endParaRPr>
              </a:p>
            </p:txBody>
          </p:sp>
          <p:sp>
            <p:nvSpPr>
              <p:cNvPr id="29300" name="Rectangle 629"/>
              <p:cNvSpPr/>
              <p:nvPr/>
            </p:nvSpPr>
            <p:spPr>
              <a:xfrm>
                <a:off x="3004" y="2943"/>
                <a:ext cx="2" cy="38"/>
              </a:xfrm>
              <a:prstGeom prst="rect">
                <a:avLst/>
              </a:prstGeom>
              <a:solidFill>
                <a:srgbClr val="FBFBFB"/>
              </a:solidFill>
              <a:ln w="9525">
                <a:noFill/>
              </a:ln>
            </p:spPr>
            <p:txBody>
              <a:bodyPr/>
              <a:lstStyle/>
              <a:p>
                <a:endParaRPr dirty="0">
                  <a:latin typeface="Arial" panose="020B0604020202020204" pitchFamily="34" charset="0"/>
                </a:endParaRPr>
              </a:p>
            </p:txBody>
          </p:sp>
          <p:sp>
            <p:nvSpPr>
              <p:cNvPr id="29301" name="Rectangle 630"/>
              <p:cNvSpPr/>
              <p:nvPr/>
            </p:nvSpPr>
            <p:spPr>
              <a:xfrm>
                <a:off x="3018" y="2656"/>
                <a:ext cx="26" cy="4"/>
              </a:xfrm>
              <a:prstGeom prst="rect">
                <a:avLst/>
              </a:prstGeom>
              <a:solidFill>
                <a:srgbClr val="FDFDFD"/>
              </a:solidFill>
              <a:ln w="9525">
                <a:noFill/>
              </a:ln>
            </p:spPr>
            <p:txBody>
              <a:bodyPr/>
              <a:lstStyle/>
              <a:p>
                <a:endParaRPr dirty="0">
                  <a:latin typeface="Arial" panose="020B0604020202020204" pitchFamily="34" charset="0"/>
                </a:endParaRPr>
              </a:p>
            </p:txBody>
          </p:sp>
          <p:sp>
            <p:nvSpPr>
              <p:cNvPr id="29302" name="Rectangle 631"/>
              <p:cNvSpPr/>
              <p:nvPr/>
            </p:nvSpPr>
            <p:spPr>
              <a:xfrm>
                <a:off x="3018" y="2959"/>
                <a:ext cx="4" cy="22"/>
              </a:xfrm>
              <a:prstGeom prst="rect">
                <a:avLst/>
              </a:prstGeom>
              <a:solidFill>
                <a:srgbClr val="FDFDFD"/>
              </a:solidFill>
              <a:ln w="9525">
                <a:noFill/>
              </a:ln>
            </p:spPr>
            <p:txBody>
              <a:bodyPr/>
              <a:lstStyle/>
              <a:p>
                <a:endParaRPr dirty="0">
                  <a:latin typeface="Arial" panose="020B0604020202020204" pitchFamily="34" charset="0"/>
                </a:endParaRPr>
              </a:p>
            </p:txBody>
          </p:sp>
          <p:sp>
            <p:nvSpPr>
              <p:cNvPr id="29303" name="Rectangle 632"/>
              <p:cNvSpPr/>
              <p:nvPr/>
            </p:nvSpPr>
            <p:spPr>
              <a:xfrm>
                <a:off x="3028" y="2969"/>
                <a:ext cx="4" cy="12"/>
              </a:xfrm>
              <a:prstGeom prst="rect">
                <a:avLst/>
              </a:prstGeom>
              <a:solidFill>
                <a:srgbClr val="FEFEFE"/>
              </a:solidFill>
              <a:ln w="9525">
                <a:noFill/>
              </a:ln>
            </p:spPr>
            <p:txBody>
              <a:bodyPr/>
              <a:lstStyle/>
              <a:p>
                <a:endParaRPr dirty="0">
                  <a:latin typeface="Arial" panose="020B0604020202020204" pitchFamily="34" charset="0"/>
                </a:endParaRPr>
              </a:p>
            </p:txBody>
          </p:sp>
          <p:sp>
            <p:nvSpPr>
              <p:cNvPr id="29304" name="Rectangle 633"/>
              <p:cNvSpPr/>
              <p:nvPr/>
            </p:nvSpPr>
            <p:spPr>
              <a:xfrm>
                <a:off x="3036" y="2977"/>
                <a:ext cx="4" cy="4"/>
              </a:xfrm>
              <a:prstGeom prst="rect">
                <a:avLst/>
              </a:prstGeom>
              <a:solidFill>
                <a:srgbClr val="FEFEFE"/>
              </a:solidFill>
              <a:ln w="9525">
                <a:noFill/>
              </a:ln>
            </p:spPr>
            <p:txBody>
              <a:bodyPr/>
              <a:lstStyle/>
              <a:p>
                <a:endParaRPr dirty="0">
                  <a:latin typeface="Arial" panose="020B0604020202020204" pitchFamily="34" charset="0"/>
                </a:endParaRPr>
              </a:p>
            </p:txBody>
          </p:sp>
          <p:sp>
            <p:nvSpPr>
              <p:cNvPr id="29305" name="Freeform 634"/>
              <p:cNvSpPr/>
              <p:nvPr/>
            </p:nvSpPr>
            <p:spPr>
              <a:xfrm>
                <a:off x="3688" y="2093"/>
                <a:ext cx="568" cy="232"/>
              </a:xfrm>
              <a:custGeom>
                <a:avLst/>
                <a:gdLst>
                  <a:gd name="txL" fmla="*/ 0 w 568"/>
                  <a:gd name="txT" fmla="*/ 0 h 232"/>
                  <a:gd name="txR" fmla="*/ 568 w 568"/>
                  <a:gd name="txB" fmla="*/ 232 h 232"/>
                </a:gdLst>
                <a:ahLst/>
                <a:cxnLst>
                  <a:cxn ang="0">
                    <a:pos x="404" y="232"/>
                  </a:cxn>
                  <a:cxn ang="0">
                    <a:pos x="404" y="174"/>
                  </a:cxn>
                  <a:cxn ang="0">
                    <a:pos x="0" y="176"/>
                  </a:cxn>
                  <a:cxn ang="0">
                    <a:pos x="0" y="60"/>
                  </a:cxn>
                  <a:cxn ang="0">
                    <a:pos x="404" y="58"/>
                  </a:cxn>
                  <a:cxn ang="0">
                    <a:pos x="404" y="0"/>
                  </a:cxn>
                  <a:cxn ang="0">
                    <a:pos x="568" y="114"/>
                  </a:cxn>
                  <a:cxn ang="0">
                    <a:pos x="404" y="232"/>
                  </a:cxn>
                </a:cxnLst>
                <a:rect l="txL" t="txT" r="txR" b="txB"/>
                <a:pathLst>
                  <a:path w="568" h="232">
                    <a:moveTo>
                      <a:pt x="404" y="232"/>
                    </a:moveTo>
                    <a:lnTo>
                      <a:pt x="404" y="174"/>
                    </a:lnTo>
                    <a:lnTo>
                      <a:pt x="0" y="176"/>
                    </a:lnTo>
                    <a:lnTo>
                      <a:pt x="0" y="60"/>
                    </a:lnTo>
                    <a:lnTo>
                      <a:pt x="404" y="58"/>
                    </a:lnTo>
                    <a:lnTo>
                      <a:pt x="404" y="0"/>
                    </a:lnTo>
                    <a:lnTo>
                      <a:pt x="568" y="114"/>
                    </a:lnTo>
                    <a:lnTo>
                      <a:pt x="404" y="232"/>
                    </a:lnTo>
                    <a:close/>
                  </a:path>
                </a:pathLst>
              </a:custGeom>
              <a:solidFill>
                <a:srgbClr val="273C83">
                  <a:alpha val="100000"/>
                </a:srgbClr>
              </a:solidFill>
              <a:ln w="9525">
                <a:noFill/>
              </a:ln>
            </p:spPr>
            <p:txBody>
              <a:bodyPr/>
              <a:lstStyle/>
              <a:p>
                <a:endParaRPr lang="en-US"/>
              </a:p>
            </p:txBody>
          </p:sp>
          <p:sp>
            <p:nvSpPr>
              <p:cNvPr id="29306" name="Freeform 635"/>
              <p:cNvSpPr/>
              <p:nvPr/>
            </p:nvSpPr>
            <p:spPr>
              <a:xfrm>
                <a:off x="4522" y="1510"/>
                <a:ext cx="918" cy="803"/>
              </a:xfrm>
              <a:custGeom>
                <a:avLst/>
                <a:gdLst>
                  <a:gd name="txL" fmla="*/ 0 w 918"/>
                  <a:gd name="txT" fmla="*/ 0 h 803"/>
                  <a:gd name="txR" fmla="*/ 918 w 918"/>
                  <a:gd name="txB" fmla="*/ 803 h 803"/>
                </a:gdLst>
                <a:ahLst/>
                <a:cxnLst>
                  <a:cxn ang="0">
                    <a:pos x="0" y="146"/>
                  </a:cxn>
                  <a:cxn ang="0">
                    <a:pos x="64" y="96"/>
                  </a:cxn>
                  <a:cxn ang="0">
                    <a:pos x="130" y="54"/>
                  </a:cxn>
                  <a:cxn ang="0">
                    <a:pos x="180" y="30"/>
                  </a:cxn>
                  <a:cxn ang="0">
                    <a:pos x="228" y="16"/>
                  </a:cxn>
                  <a:cxn ang="0">
                    <a:pos x="282" y="4"/>
                  </a:cxn>
                  <a:cxn ang="0">
                    <a:pos x="340" y="0"/>
                  </a:cxn>
                  <a:cxn ang="0">
                    <a:pos x="406" y="0"/>
                  </a:cxn>
                  <a:cxn ang="0">
                    <a:pos x="460" y="6"/>
                  </a:cxn>
                  <a:cxn ang="0">
                    <a:pos x="516" y="16"/>
                  </a:cxn>
                  <a:cxn ang="0">
                    <a:pos x="570" y="36"/>
                  </a:cxn>
                  <a:cxn ang="0">
                    <a:pos x="618" y="58"/>
                  </a:cxn>
                  <a:cxn ang="0">
                    <a:pos x="664" y="84"/>
                  </a:cxn>
                  <a:cxn ang="0">
                    <a:pos x="710" y="122"/>
                  </a:cxn>
                  <a:cxn ang="0">
                    <a:pos x="758" y="168"/>
                  </a:cxn>
                  <a:cxn ang="0">
                    <a:pos x="796" y="207"/>
                  </a:cxn>
                  <a:cxn ang="0">
                    <a:pos x="836" y="261"/>
                  </a:cxn>
                  <a:cxn ang="0">
                    <a:pos x="874" y="337"/>
                  </a:cxn>
                  <a:cxn ang="0">
                    <a:pos x="894" y="397"/>
                  </a:cxn>
                  <a:cxn ang="0">
                    <a:pos x="912" y="473"/>
                  </a:cxn>
                  <a:cxn ang="0">
                    <a:pos x="918" y="555"/>
                  </a:cxn>
                  <a:cxn ang="0">
                    <a:pos x="914" y="631"/>
                  </a:cxn>
                  <a:cxn ang="0">
                    <a:pos x="900" y="689"/>
                  </a:cxn>
                  <a:cxn ang="0">
                    <a:pos x="882" y="749"/>
                  </a:cxn>
                  <a:cxn ang="0">
                    <a:pos x="858" y="803"/>
                  </a:cxn>
                  <a:cxn ang="0">
                    <a:pos x="878" y="683"/>
                  </a:cxn>
                  <a:cxn ang="0">
                    <a:pos x="880" y="625"/>
                  </a:cxn>
                  <a:cxn ang="0">
                    <a:pos x="874" y="567"/>
                  </a:cxn>
                  <a:cxn ang="0">
                    <a:pos x="860" y="497"/>
                  </a:cxn>
                  <a:cxn ang="0">
                    <a:pos x="838" y="433"/>
                  </a:cxn>
                  <a:cxn ang="0">
                    <a:pos x="806" y="369"/>
                  </a:cxn>
                  <a:cxn ang="0">
                    <a:pos x="778" y="323"/>
                  </a:cxn>
                  <a:cxn ang="0">
                    <a:pos x="744" y="275"/>
                  </a:cxn>
                  <a:cxn ang="0">
                    <a:pos x="704" y="233"/>
                  </a:cxn>
                  <a:cxn ang="0">
                    <a:pos x="664" y="193"/>
                  </a:cxn>
                  <a:cxn ang="0">
                    <a:pos x="608" y="156"/>
                  </a:cxn>
                  <a:cxn ang="0">
                    <a:pos x="564" y="126"/>
                  </a:cxn>
                  <a:cxn ang="0">
                    <a:pos x="516" y="108"/>
                  </a:cxn>
                  <a:cxn ang="0">
                    <a:pos x="464" y="84"/>
                  </a:cxn>
                  <a:cxn ang="0">
                    <a:pos x="412" y="72"/>
                  </a:cxn>
                  <a:cxn ang="0">
                    <a:pos x="348" y="64"/>
                  </a:cxn>
                  <a:cxn ang="0">
                    <a:pos x="282" y="62"/>
                  </a:cxn>
                  <a:cxn ang="0">
                    <a:pos x="224" y="68"/>
                  </a:cxn>
                  <a:cxn ang="0">
                    <a:pos x="160" y="82"/>
                  </a:cxn>
                  <a:cxn ang="0">
                    <a:pos x="84" y="108"/>
                  </a:cxn>
                  <a:cxn ang="0">
                    <a:pos x="0" y="146"/>
                  </a:cxn>
                </a:cxnLst>
                <a:rect l="txL" t="txT" r="txR" b="txB"/>
                <a:pathLst>
                  <a:path w="918" h="803">
                    <a:moveTo>
                      <a:pt x="0" y="146"/>
                    </a:moveTo>
                    <a:lnTo>
                      <a:pt x="64" y="96"/>
                    </a:lnTo>
                    <a:lnTo>
                      <a:pt x="130" y="54"/>
                    </a:lnTo>
                    <a:lnTo>
                      <a:pt x="180" y="30"/>
                    </a:lnTo>
                    <a:lnTo>
                      <a:pt x="228" y="16"/>
                    </a:lnTo>
                    <a:lnTo>
                      <a:pt x="282" y="4"/>
                    </a:lnTo>
                    <a:lnTo>
                      <a:pt x="340" y="0"/>
                    </a:lnTo>
                    <a:lnTo>
                      <a:pt x="406" y="0"/>
                    </a:lnTo>
                    <a:lnTo>
                      <a:pt x="460" y="6"/>
                    </a:lnTo>
                    <a:lnTo>
                      <a:pt x="516" y="16"/>
                    </a:lnTo>
                    <a:lnTo>
                      <a:pt x="570" y="36"/>
                    </a:lnTo>
                    <a:lnTo>
                      <a:pt x="618" y="58"/>
                    </a:lnTo>
                    <a:lnTo>
                      <a:pt x="664" y="84"/>
                    </a:lnTo>
                    <a:lnTo>
                      <a:pt x="710" y="122"/>
                    </a:lnTo>
                    <a:lnTo>
                      <a:pt x="758" y="168"/>
                    </a:lnTo>
                    <a:lnTo>
                      <a:pt x="796" y="207"/>
                    </a:lnTo>
                    <a:lnTo>
                      <a:pt x="836" y="261"/>
                    </a:lnTo>
                    <a:lnTo>
                      <a:pt x="874" y="337"/>
                    </a:lnTo>
                    <a:lnTo>
                      <a:pt x="894" y="397"/>
                    </a:lnTo>
                    <a:lnTo>
                      <a:pt x="912" y="473"/>
                    </a:lnTo>
                    <a:lnTo>
                      <a:pt x="918" y="555"/>
                    </a:lnTo>
                    <a:lnTo>
                      <a:pt x="914" y="631"/>
                    </a:lnTo>
                    <a:lnTo>
                      <a:pt x="900" y="689"/>
                    </a:lnTo>
                    <a:lnTo>
                      <a:pt x="882" y="749"/>
                    </a:lnTo>
                    <a:lnTo>
                      <a:pt x="858" y="803"/>
                    </a:lnTo>
                    <a:lnTo>
                      <a:pt x="878" y="683"/>
                    </a:lnTo>
                    <a:lnTo>
                      <a:pt x="880" y="625"/>
                    </a:lnTo>
                    <a:lnTo>
                      <a:pt x="874" y="567"/>
                    </a:lnTo>
                    <a:lnTo>
                      <a:pt x="860" y="497"/>
                    </a:lnTo>
                    <a:lnTo>
                      <a:pt x="838" y="433"/>
                    </a:lnTo>
                    <a:lnTo>
                      <a:pt x="806" y="369"/>
                    </a:lnTo>
                    <a:lnTo>
                      <a:pt x="778" y="323"/>
                    </a:lnTo>
                    <a:lnTo>
                      <a:pt x="744" y="275"/>
                    </a:lnTo>
                    <a:lnTo>
                      <a:pt x="704" y="233"/>
                    </a:lnTo>
                    <a:lnTo>
                      <a:pt x="664" y="193"/>
                    </a:lnTo>
                    <a:lnTo>
                      <a:pt x="608" y="156"/>
                    </a:lnTo>
                    <a:lnTo>
                      <a:pt x="564" y="126"/>
                    </a:lnTo>
                    <a:lnTo>
                      <a:pt x="516" y="108"/>
                    </a:lnTo>
                    <a:lnTo>
                      <a:pt x="464" y="84"/>
                    </a:lnTo>
                    <a:lnTo>
                      <a:pt x="412" y="72"/>
                    </a:lnTo>
                    <a:lnTo>
                      <a:pt x="348" y="64"/>
                    </a:lnTo>
                    <a:lnTo>
                      <a:pt x="282" y="62"/>
                    </a:lnTo>
                    <a:lnTo>
                      <a:pt x="224" y="68"/>
                    </a:lnTo>
                    <a:lnTo>
                      <a:pt x="160" y="82"/>
                    </a:lnTo>
                    <a:lnTo>
                      <a:pt x="84" y="108"/>
                    </a:lnTo>
                    <a:lnTo>
                      <a:pt x="0" y="146"/>
                    </a:lnTo>
                    <a:close/>
                  </a:path>
                </a:pathLst>
              </a:custGeom>
              <a:solidFill>
                <a:srgbClr val="C0C0C0">
                  <a:alpha val="100000"/>
                </a:srgbClr>
              </a:solidFill>
              <a:ln w="9525">
                <a:noFill/>
              </a:ln>
            </p:spPr>
            <p:txBody>
              <a:bodyPr/>
              <a:lstStyle/>
              <a:p>
                <a:endParaRPr lang="en-US"/>
              </a:p>
            </p:txBody>
          </p:sp>
          <p:sp>
            <p:nvSpPr>
              <p:cNvPr id="29307" name="Freeform 636"/>
              <p:cNvSpPr/>
              <p:nvPr/>
            </p:nvSpPr>
            <p:spPr>
              <a:xfrm>
                <a:off x="4286" y="1779"/>
                <a:ext cx="1040" cy="933"/>
              </a:xfrm>
              <a:custGeom>
                <a:avLst/>
                <a:gdLst>
                  <a:gd name="txL" fmla="*/ 0 w 1040"/>
                  <a:gd name="txT" fmla="*/ 0 h 933"/>
                  <a:gd name="txR" fmla="*/ 1040 w 1040"/>
                  <a:gd name="txB" fmla="*/ 933 h 933"/>
                </a:gdLst>
                <a:ahLst/>
                <a:cxnLst>
                  <a:cxn ang="0">
                    <a:pos x="114" y="0"/>
                  </a:cxn>
                  <a:cxn ang="0">
                    <a:pos x="80" y="90"/>
                  </a:cxn>
                  <a:cxn ang="0">
                    <a:pos x="56" y="180"/>
                  </a:cxn>
                  <a:cxn ang="0">
                    <a:pos x="54" y="252"/>
                  </a:cxn>
                  <a:cxn ang="0">
                    <a:pos x="62" y="350"/>
                  </a:cxn>
                  <a:cxn ang="0">
                    <a:pos x="76" y="424"/>
                  </a:cxn>
                  <a:cxn ang="0">
                    <a:pos x="98" y="486"/>
                  </a:cxn>
                  <a:cxn ang="0">
                    <a:pos x="136" y="556"/>
                  </a:cxn>
                  <a:cxn ang="0">
                    <a:pos x="168" y="604"/>
                  </a:cxn>
                  <a:cxn ang="0">
                    <a:pos x="210" y="659"/>
                  </a:cxn>
                  <a:cxn ang="0">
                    <a:pos x="260" y="709"/>
                  </a:cxn>
                  <a:cxn ang="0">
                    <a:pos x="314" y="745"/>
                  </a:cxn>
                  <a:cxn ang="0">
                    <a:pos x="368" y="779"/>
                  </a:cxn>
                  <a:cxn ang="0">
                    <a:pos x="420" y="805"/>
                  </a:cxn>
                  <a:cxn ang="0">
                    <a:pos x="484" y="825"/>
                  </a:cxn>
                  <a:cxn ang="0">
                    <a:pos x="554" y="843"/>
                  </a:cxn>
                  <a:cxn ang="0">
                    <a:pos x="618" y="851"/>
                  </a:cxn>
                  <a:cxn ang="0">
                    <a:pos x="672" y="847"/>
                  </a:cxn>
                  <a:cxn ang="0">
                    <a:pos x="756" y="833"/>
                  </a:cxn>
                  <a:cxn ang="0">
                    <a:pos x="838" y="809"/>
                  </a:cxn>
                  <a:cxn ang="0">
                    <a:pos x="906" y="777"/>
                  </a:cxn>
                  <a:cxn ang="0">
                    <a:pos x="974" y="729"/>
                  </a:cxn>
                  <a:cxn ang="0">
                    <a:pos x="1040" y="663"/>
                  </a:cxn>
                  <a:cxn ang="0">
                    <a:pos x="1010" y="709"/>
                  </a:cxn>
                  <a:cxn ang="0">
                    <a:pos x="964" y="767"/>
                  </a:cxn>
                  <a:cxn ang="0">
                    <a:pos x="914" y="811"/>
                  </a:cxn>
                  <a:cxn ang="0">
                    <a:pos x="868" y="851"/>
                  </a:cxn>
                  <a:cxn ang="0">
                    <a:pos x="822" y="873"/>
                  </a:cxn>
                  <a:cxn ang="0">
                    <a:pos x="760" y="903"/>
                  </a:cxn>
                  <a:cxn ang="0">
                    <a:pos x="626" y="931"/>
                  </a:cxn>
                  <a:cxn ang="0">
                    <a:pos x="546" y="933"/>
                  </a:cxn>
                  <a:cxn ang="0">
                    <a:pos x="468" y="923"/>
                  </a:cxn>
                  <a:cxn ang="0">
                    <a:pos x="398" y="905"/>
                  </a:cxn>
                  <a:cxn ang="0">
                    <a:pos x="340" y="881"/>
                  </a:cxn>
                  <a:cxn ang="0">
                    <a:pos x="270" y="843"/>
                  </a:cxn>
                  <a:cxn ang="0">
                    <a:pos x="212" y="799"/>
                  </a:cxn>
                  <a:cxn ang="0">
                    <a:pos x="166" y="753"/>
                  </a:cxn>
                  <a:cxn ang="0">
                    <a:pos x="108" y="691"/>
                  </a:cxn>
                  <a:cxn ang="0">
                    <a:pos x="78" y="639"/>
                  </a:cxn>
                  <a:cxn ang="0">
                    <a:pos x="48" y="582"/>
                  </a:cxn>
                  <a:cxn ang="0">
                    <a:pos x="28" y="518"/>
                  </a:cxn>
                  <a:cxn ang="0">
                    <a:pos x="6" y="448"/>
                  </a:cxn>
                  <a:cxn ang="0">
                    <a:pos x="0" y="396"/>
                  </a:cxn>
                  <a:cxn ang="0">
                    <a:pos x="0" y="324"/>
                  </a:cxn>
                  <a:cxn ang="0">
                    <a:pos x="2" y="262"/>
                  </a:cxn>
                  <a:cxn ang="0">
                    <a:pos x="14" y="198"/>
                  </a:cxn>
                  <a:cxn ang="0">
                    <a:pos x="40" y="124"/>
                  </a:cxn>
                  <a:cxn ang="0">
                    <a:pos x="80" y="44"/>
                  </a:cxn>
                  <a:cxn ang="0">
                    <a:pos x="114" y="0"/>
                  </a:cxn>
                </a:cxnLst>
                <a:rect l="txL" t="txT" r="txR" b="txB"/>
                <a:pathLst>
                  <a:path w="1040" h="933">
                    <a:moveTo>
                      <a:pt x="114" y="0"/>
                    </a:moveTo>
                    <a:lnTo>
                      <a:pt x="80" y="90"/>
                    </a:lnTo>
                    <a:lnTo>
                      <a:pt x="56" y="180"/>
                    </a:lnTo>
                    <a:lnTo>
                      <a:pt x="54" y="252"/>
                    </a:lnTo>
                    <a:lnTo>
                      <a:pt x="62" y="350"/>
                    </a:lnTo>
                    <a:lnTo>
                      <a:pt x="76" y="424"/>
                    </a:lnTo>
                    <a:lnTo>
                      <a:pt x="98" y="486"/>
                    </a:lnTo>
                    <a:lnTo>
                      <a:pt x="136" y="556"/>
                    </a:lnTo>
                    <a:lnTo>
                      <a:pt x="168" y="604"/>
                    </a:lnTo>
                    <a:lnTo>
                      <a:pt x="210" y="659"/>
                    </a:lnTo>
                    <a:lnTo>
                      <a:pt x="260" y="709"/>
                    </a:lnTo>
                    <a:lnTo>
                      <a:pt x="314" y="745"/>
                    </a:lnTo>
                    <a:lnTo>
                      <a:pt x="368" y="779"/>
                    </a:lnTo>
                    <a:lnTo>
                      <a:pt x="420" y="805"/>
                    </a:lnTo>
                    <a:lnTo>
                      <a:pt x="484" y="825"/>
                    </a:lnTo>
                    <a:lnTo>
                      <a:pt x="554" y="843"/>
                    </a:lnTo>
                    <a:lnTo>
                      <a:pt x="618" y="851"/>
                    </a:lnTo>
                    <a:lnTo>
                      <a:pt x="672" y="847"/>
                    </a:lnTo>
                    <a:lnTo>
                      <a:pt x="756" y="833"/>
                    </a:lnTo>
                    <a:lnTo>
                      <a:pt x="838" y="809"/>
                    </a:lnTo>
                    <a:lnTo>
                      <a:pt x="906" y="777"/>
                    </a:lnTo>
                    <a:lnTo>
                      <a:pt x="974" y="729"/>
                    </a:lnTo>
                    <a:lnTo>
                      <a:pt x="1040" y="663"/>
                    </a:lnTo>
                    <a:lnTo>
                      <a:pt x="1010" y="709"/>
                    </a:lnTo>
                    <a:lnTo>
                      <a:pt x="964" y="767"/>
                    </a:lnTo>
                    <a:lnTo>
                      <a:pt x="914" y="811"/>
                    </a:lnTo>
                    <a:lnTo>
                      <a:pt x="868" y="851"/>
                    </a:lnTo>
                    <a:lnTo>
                      <a:pt x="822" y="873"/>
                    </a:lnTo>
                    <a:lnTo>
                      <a:pt x="760" y="903"/>
                    </a:lnTo>
                    <a:lnTo>
                      <a:pt x="626" y="931"/>
                    </a:lnTo>
                    <a:lnTo>
                      <a:pt x="546" y="933"/>
                    </a:lnTo>
                    <a:lnTo>
                      <a:pt x="468" y="923"/>
                    </a:lnTo>
                    <a:lnTo>
                      <a:pt x="398" y="905"/>
                    </a:lnTo>
                    <a:lnTo>
                      <a:pt x="340" y="881"/>
                    </a:lnTo>
                    <a:lnTo>
                      <a:pt x="270" y="843"/>
                    </a:lnTo>
                    <a:lnTo>
                      <a:pt x="212" y="799"/>
                    </a:lnTo>
                    <a:lnTo>
                      <a:pt x="166" y="753"/>
                    </a:lnTo>
                    <a:lnTo>
                      <a:pt x="108" y="691"/>
                    </a:lnTo>
                    <a:lnTo>
                      <a:pt x="78" y="639"/>
                    </a:lnTo>
                    <a:lnTo>
                      <a:pt x="48" y="582"/>
                    </a:lnTo>
                    <a:lnTo>
                      <a:pt x="28" y="518"/>
                    </a:lnTo>
                    <a:lnTo>
                      <a:pt x="6" y="448"/>
                    </a:lnTo>
                    <a:lnTo>
                      <a:pt x="0" y="396"/>
                    </a:lnTo>
                    <a:lnTo>
                      <a:pt x="0" y="324"/>
                    </a:lnTo>
                    <a:lnTo>
                      <a:pt x="2" y="262"/>
                    </a:lnTo>
                    <a:lnTo>
                      <a:pt x="14" y="198"/>
                    </a:lnTo>
                    <a:lnTo>
                      <a:pt x="40" y="124"/>
                    </a:lnTo>
                    <a:lnTo>
                      <a:pt x="80" y="44"/>
                    </a:lnTo>
                    <a:lnTo>
                      <a:pt x="114" y="0"/>
                    </a:lnTo>
                    <a:close/>
                  </a:path>
                </a:pathLst>
              </a:custGeom>
              <a:solidFill>
                <a:srgbClr val="C0C0C0">
                  <a:alpha val="100000"/>
                </a:srgbClr>
              </a:solidFill>
              <a:ln w="9525">
                <a:noFill/>
              </a:ln>
            </p:spPr>
            <p:txBody>
              <a:bodyPr/>
              <a:lstStyle/>
              <a:p>
                <a:endParaRPr lang="en-US"/>
              </a:p>
            </p:txBody>
          </p:sp>
          <p:sp>
            <p:nvSpPr>
              <p:cNvPr id="29308" name="Freeform 637"/>
              <p:cNvSpPr/>
              <p:nvPr/>
            </p:nvSpPr>
            <p:spPr>
              <a:xfrm>
                <a:off x="1430" y="1111"/>
                <a:ext cx="74" cy="74"/>
              </a:xfrm>
              <a:custGeom>
                <a:avLst/>
                <a:gdLst>
                  <a:gd name="txL" fmla="*/ 0 w 74"/>
                  <a:gd name="txT" fmla="*/ 0 h 74"/>
                  <a:gd name="txR" fmla="*/ 74 w 74"/>
                  <a:gd name="txB" fmla="*/ 74 h 74"/>
                </a:gdLst>
                <a:ahLst/>
                <a:cxnLst>
                  <a:cxn ang="0">
                    <a:pos x="0" y="38"/>
                  </a:cxn>
                  <a:cxn ang="0">
                    <a:pos x="18" y="38"/>
                  </a:cxn>
                  <a:cxn ang="0">
                    <a:pos x="18" y="0"/>
                  </a:cxn>
                  <a:cxn ang="0">
                    <a:pos x="56" y="0"/>
                  </a:cxn>
                  <a:cxn ang="0">
                    <a:pos x="56" y="38"/>
                  </a:cxn>
                  <a:cxn ang="0">
                    <a:pos x="74" y="38"/>
                  </a:cxn>
                  <a:cxn ang="0">
                    <a:pos x="36" y="74"/>
                  </a:cxn>
                  <a:cxn ang="0">
                    <a:pos x="0" y="38"/>
                  </a:cxn>
                </a:cxnLst>
                <a:rect l="txL" t="txT" r="txR" b="txB"/>
                <a:pathLst>
                  <a:path w="74" h="74">
                    <a:moveTo>
                      <a:pt x="0" y="38"/>
                    </a:moveTo>
                    <a:lnTo>
                      <a:pt x="18" y="38"/>
                    </a:lnTo>
                    <a:lnTo>
                      <a:pt x="18" y="0"/>
                    </a:lnTo>
                    <a:lnTo>
                      <a:pt x="56" y="0"/>
                    </a:lnTo>
                    <a:lnTo>
                      <a:pt x="56" y="38"/>
                    </a:lnTo>
                    <a:lnTo>
                      <a:pt x="74" y="38"/>
                    </a:lnTo>
                    <a:lnTo>
                      <a:pt x="36" y="74"/>
                    </a:lnTo>
                    <a:lnTo>
                      <a:pt x="0" y="38"/>
                    </a:lnTo>
                    <a:close/>
                  </a:path>
                </a:pathLst>
              </a:custGeom>
              <a:solidFill>
                <a:srgbClr val="F95AB7">
                  <a:alpha val="100000"/>
                </a:srgbClr>
              </a:solidFill>
              <a:ln w="9525">
                <a:noFill/>
              </a:ln>
            </p:spPr>
            <p:txBody>
              <a:bodyPr/>
              <a:lstStyle/>
              <a:p>
                <a:endParaRPr lang="en-US"/>
              </a:p>
            </p:txBody>
          </p:sp>
          <p:sp>
            <p:nvSpPr>
              <p:cNvPr id="29309" name="Freeform 638"/>
              <p:cNvSpPr/>
              <p:nvPr/>
            </p:nvSpPr>
            <p:spPr>
              <a:xfrm>
                <a:off x="1650" y="1111"/>
                <a:ext cx="72" cy="74"/>
              </a:xfrm>
              <a:custGeom>
                <a:avLst/>
                <a:gdLst>
                  <a:gd name="txL" fmla="*/ 0 w 72"/>
                  <a:gd name="txT" fmla="*/ 0 h 74"/>
                  <a:gd name="txR" fmla="*/ 72 w 72"/>
                  <a:gd name="txB" fmla="*/ 74 h 74"/>
                </a:gdLst>
                <a:ahLst/>
                <a:cxnLst>
                  <a:cxn ang="0">
                    <a:pos x="0" y="38"/>
                  </a:cxn>
                  <a:cxn ang="0">
                    <a:pos x="18" y="38"/>
                  </a:cxn>
                  <a:cxn ang="0">
                    <a:pos x="18" y="0"/>
                  </a:cxn>
                  <a:cxn ang="0">
                    <a:pos x="54" y="0"/>
                  </a:cxn>
                  <a:cxn ang="0">
                    <a:pos x="54" y="38"/>
                  </a:cxn>
                  <a:cxn ang="0">
                    <a:pos x="72" y="38"/>
                  </a:cxn>
                  <a:cxn ang="0">
                    <a:pos x="36" y="74"/>
                  </a:cxn>
                  <a:cxn ang="0">
                    <a:pos x="0" y="38"/>
                  </a:cxn>
                </a:cxnLst>
                <a:rect l="txL" t="txT" r="txR" b="txB"/>
                <a:pathLst>
                  <a:path w="72" h="74">
                    <a:moveTo>
                      <a:pt x="0" y="38"/>
                    </a:moveTo>
                    <a:lnTo>
                      <a:pt x="18" y="38"/>
                    </a:lnTo>
                    <a:lnTo>
                      <a:pt x="18" y="0"/>
                    </a:lnTo>
                    <a:lnTo>
                      <a:pt x="54" y="0"/>
                    </a:lnTo>
                    <a:lnTo>
                      <a:pt x="54" y="38"/>
                    </a:lnTo>
                    <a:lnTo>
                      <a:pt x="72" y="38"/>
                    </a:lnTo>
                    <a:lnTo>
                      <a:pt x="36" y="74"/>
                    </a:lnTo>
                    <a:lnTo>
                      <a:pt x="0" y="38"/>
                    </a:lnTo>
                    <a:close/>
                  </a:path>
                </a:pathLst>
              </a:custGeom>
              <a:solidFill>
                <a:srgbClr val="F95AB7">
                  <a:alpha val="100000"/>
                </a:srgbClr>
              </a:solidFill>
              <a:ln w="9525">
                <a:noFill/>
              </a:ln>
            </p:spPr>
            <p:txBody>
              <a:bodyPr/>
              <a:lstStyle/>
              <a:p>
                <a:endParaRPr lang="en-US"/>
              </a:p>
            </p:txBody>
          </p:sp>
          <p:sp>
            <p:nvSpPr>
              <p:cNvPr id="29310" name="Freeform 639"/>
              <p:cNvSpPr/>
              <p:nvPr/>
            </p:nvSpPr>
            <p:spPr>
              <a:xfrm>
                <a:off x="4284" y="1777"/>
                <a:ext cx="114" cy="384"/>
              </a:xfrm>
              <a:custGeom>
                <a:avLst/>
                <a:gdLst>
                  <a:gd name="txL" fmla="*/ 0 w 114"/>
                  <a:gd name="txT" fmla="*/ 0 h 384"/>
                  <a:gd name="txR" fmla="*/ 114 w 114"/>
                  <a:gd name="txB" fmla="*/ 384 h 384"/>
                </a:gdLst>
                <a:ahLst/>
                <a:cxnLst>
                  <a:cxn ang="0">
                    <a:pos x="114" y="0"/>
                  </a:cxn>
                  <a:cxn ang="0">
                    <a:pos x="78" y="52"/>
                  </a:cxn>
                  <a:cxn ang="0">
                    <a:pos x="54" y="98"/>
                  </a:cxn>
                  <a:cxn ang="0">
                    <a:pos x="34" y="144"/>
                  </a:cxn>
                  <a:cxn ang="0">
                    <a:pos x="14" y="208"/>
                  </a:cxn>
                  <a:cxn ang="0">
                    <a:pos x="4" y="254"/>
                  </a:cxn>
                  <a:cxn ang="0">
                    <a:pos x="0" y="308"/>
                  </a:cxn>
                  <a:cxn ang="0">
                    <a:pos x="2" y="384"/>
                  </a:cxn>
                  <a:cxn ang="0">
                    <a:pos x="58" y="270"/>
                  </a:cxn>
                  <a:cxn ang="0">
                    <a:pos x="58" y="222"/>
                  </a:cxn>
                  <a:cxn ang="0">
                    <a:pos x="64" y="184"/>
                  </a:cxn>
                  <a:cxn ang="0">
                    <a:pos x="70" y="132"/>
                  </a:cxn>
                  <a:cxn ang="0">
                    <a:pos x="82" y="86"/>
                  </a:cxn>
                  <a:cxn ang="0">
                    <a:pos x="94" y="50"/>
                  </a:cxn>
                  <a:cxn ang="0">
                    <a:pos x="114" y="0"/>
                  </a:cxn>
                </a:cxnLst>
                <a:rect l="txL" t="txT" r="txR" b="txB"/>
                <a:pathLst>
                  <a:path w="114" h="384">
                    <a:moveTo>
                      <a:pt x="114" y="0"/>
                    </a:moveTo>
                    <a:lnTo>
                      <a:pt x="78" y="52"/>
                    </a:lnTo>
                    <a:lnTo>
                      <a:pt x="54" y="98"/>
                    </a:lnTo>
                    <a:lnTo>
                      <a:pt x="34" y="144"/>
                    </a:lnTo>
                    <a:lnTo>
                      <a:pt x="14" y="208"/>
                    </a:lnTo>
                    <a:lnTo>
                      <a:pt x="4" y="254"/>
                    </a:lnTo>
                    <a:lnTo>
                      <a:pt x="0" y="308"/>
                    </a:lnTo>
                    <a:lnTo>
                      <a:pt x="2" y="384"/>
                    </a:lnTo>
                    <a:lnTo>
                      <a:pt x="58" y="270"/>
                    </a:lnTo>
                    <a:lnTo>
                      <a:pt x="58" y="222"/>
                    </a:lnTo>
                    <a:lnTo>
                      <a:pt x="64" y="184"/>
                    </a:lnTo>
                    <a:lnTo>
                      <a:pt x="70" y="132"/>
                    </a:lnTo>
                    <a:lnTo>
                      <a:pt x="82" y="86"/>
                    </a:lnTo>
                    <a:lnTo>
                      <a:pt x="94" y="50"/>
                    </a:lnTo>
                    <a:lnTo>
                      <a:pt x="114" y="0"/>
                    </a:lnTo>
                    <a:close/>
                  </a:path>
                </a:pathLst>
              </a:custGeom>
              <a:solidFill>
                <a:srgbClr val="808080">
                  <a:alpha val="100000"/>
                </a:srgbClr>
              </a:solidFill>
              <a:ln w="9525">
                <a:noFill/>
              </a:ln>
            </p:spPr>
            <p:txBody>
              <a:bodyPr/>
              <a:lstStyle/>
              <a:p>
                <a:endParaRPr lang="en-US"/>
              </a:p>
            </p:txBody>
          </p:sp>
          <p:sp>
            <p:nvSpPr>
              <p:cNvPr id="29311" name="Freeform 640"/>
              <p:cNvSpPr/>
              <p:nvPr/>
            </p:nvSpPr>
            <p:spPr>
              <a:xfrm>
                <a:off x="4862" y="2438"/>
                <a:ext cx="472" cy="276"/>
              </a:xfrm>
              <a:custGeom>
                <a:avLst/>
                <a:gdLst>
                  <a:gd name="txL" fmla="*/ 0 w 472"/>
                  <a:gd name="txT" fmla="*/ 0 h 276"/>
                  <a:gd name="txR" fmla="*/ 472 w 472"/>
                  <a:gd name="txB" fmla="*/ 276 h 276"/>
                </a:gdLst>
                <a:ahLst/>
                <a:cxnLst>
                  <a:cxn ang="0">
                    <a:pos x="472" y="0"/>
                  </a:cxn>
                  <a:cxn ang="0">
                    <a:pos x="448" y="36"/>
                  </a:cxn>
                  <a:cxn ang="0">
                    <a:pos x="426" y="62"/>
                  </a:cxn>
                  <a:cxn ang="0">
                    <a:pos x="404" y="90"/>
                  </a:cxn>
                  <a:cxn ang="0">
                    <a:pos x="380" y="114"/>
                  </a:cxn>
                  <a:cxn ang="0">
                    <a:pos x="356" y="134"/>
                  </a:cxn>
                  <a:cxn ang="0">
                    <a:pos x="316" y="172"/>
                  </a:cxn>
                  <a:cxn ang="0">
                    <a:pos x="272" y="200"/>
                  </a:cxn>
                  <a:cxn ang="0">
                    <a:pos x="200" y="234"/>
                  </a:cxn>
                  <a:cxn ang="0">
                    <a:pos x="150" y="254"/>
                  </a:cxn>
                  <a:cxn ang="0">
                    <a:pos x="106" y="264"/>
                  </a:cxn>
                  <a:cxn ang="0">
                    <a:pos x="56" y="270"/>
                  </a:cxn>
                  <a:cxn ang="0">
                    <a:pos x="0" y="276"/>
                  </a:cxn>
                  <a:cxn ang="0">
                    <a:pos x="70" y="190"/>
                  </a:cxn>
                  <a:cxn ang="0">
                    <a:pos x="120" y="186"/>
                  </a:cxn>
                  <a:cxn ang="0">
                    <a:pos x="144" y="182"/>
                  </a:cxn>
                  <a:cxn ang="0">
                    <a:pos x="178" y="178"/>
                  </a:cxn>
                  <a:cxn ang="0">
                    <a:pos x="208" y="170"/>
                  </a:cxn>
                  <a:cxn ang="0">
                    <a:pos x="254" y="152"/>
                  </a:cxn>
                  <a:cxn ang="0">
                    <a:pos x="292" y="136"/>
                  </a:cxn>
                  <a:cxn ang="0">
                    <a:pos x="346" y="106"/>
                  </a:cxn>
                  <a:cxn ang="0">
                    <a:pos x="392" y="74"/>
                  </a:cxn>
                  <a:cxn ang="0">
                    <a:pos x="426" y="44"/>
                  </a:cxn>
                  <a:cxn ang="0">
                    <a:pos x="444" y="28"/>
                  </a:cxn>
                  <a:cxn ang="0">
                    <a:pos x="472" y="0"/>
                  </a:cxn>
                </a:cxnLst>
                <a:rect l="txL" t="txT" r="txR" b="txB"/>
                <a:pathLst>
                  <a:path w="472" h="276">
                    <a:moveTo>
                      <a:pt x="472" y="0"/>
                    </a:moveTo>
                    <a:lnTo>
                      <a:pt x="448" y="36"/>
                    </a:lnTo>
                    <a:lnTo>
                      <a:pt x="426" y="62"/>
                    </a:lnTo>
                    <a:lnTo>
                      <a:pt x="404" y="90"/>
                    </a:lnTo>
                    <a:lnTo>
                      <a:pt x="380" y="114"/>
                    </a:lnTo>
                    <a:lnTo>
                      <a:pt x="356" y="134"/>
                    </a:lnTo>
                    <a:lnTo>
                      <a:pt x="316" y="172"/>
                    </a:lnTo>
                    <a:lnTo>
                      <a:pt x="272" y="200"/>
                    </a:lnTo>
                    <a:lnTo>
                      <a:pt x="200" y="234"/>
                    </a:lnTo>
                    <a:lnTo>
                      <a:pt x="150" y="254"/>
                    </a:lnTo>
                    <a:lnTo>
                      <a:pt x="106" y="264"/>
                    </a:lnTo>
                    <a:lnTo>
                      <a:pt x="56" y="270"/>
                    </a:lnTo>
                    <a:lnTo>
                      <a:pt x="0" y="276"/>
                    </a:lnTo>
                    <a:lnTo>
                      <a:pt x="70" y="190"/>
                    </a:lnTo>
                    <a:lnTo>
                      <a:pt x="120" y="186"/>
                    </a:lnTo>
                    <a:lnTo>
                      <a:pt x="144" y="182"/>
                    </a:lnTo>
                    <a:lnTo>
                      <a:pt x="178" y="178"/>
                    </a:lnTo>
                    <a:lnTo>
                      <a:pt x="208" y="170"/>
                    </a:lnTo>
                    <a:lnTo>
                      <a:pt x="254" y="152"/>
                    </a:lnTo>
                    <a:lnTo>
                      <a:pt x="292" y="136"/>
                    </a:lnTo>
                    <a:lnTo>
                      <a:pt x="346" y="106"/>
                    </a:lnTo>
                    <a:lnTo>
                      <a:pt x="392" y="74"/>
                    </a:lnTo>
                    <a:lnTo>
                      <a:pt x="426" y="44"/>
                    </a:lnTo>
                    <a:lnTo>
                      <a:pt x="444" y="28"/>
                    </a:lnTo>
                    <a:lnTo>
                      <a:pt x="472" y="0"/>
                    </a:lnTo>
                    <a:close/>
                  </a:path>
                </a:pathLst>
              </a:custGeom>
              <a:solidFill>
                <a:srgbClr val="808080">
                  <a:alpha val="100000"/>
                </a:srgbClr>
              </a:solidFill>
              <a:ln w="9525">
                <a:noFill/>
              </a:ln>
            </p:spPr>
            <p:txBody>
              <a:bodyPr/>
              <a:lstStyle/>
              <a:p>
                <a:endParaRPr lang="en-US"/>
              </a:p>
            </p:txBody>
          </p:sp>
          <p:sp>
            <p:nvSpPr>
              <p:cNvPr id="29312" name="Freeform 641"/>
              <p:cNvSpPr/>
              <p:nvPr/>
            </p:nvSpPr>
            <p:spPr>
              <a:xfrm>
                <a:off x="5314" y="1799"/>
                <a:ext cx="112" cy="438"/>
              </a:xfrm>
              <a:custGeom>
                <a:avLst/>
                <a:gdLst>
                  <a:gd name="txL" fmla="*/ 0 w 112"/>
                  <a:gd name="txT" fmla="*/ 0 h 438"/>
                  <a:gd name="txR" fmla="*/ 112 w 112"/>
                  <a:gd name="txB" fmla="*/ 438 h 438"/>
                </a:gdLst>
                <a:ahLst/>
                <a:cxnLst>
                  <a:cxn ang="0">
                    <a:pos x="38" y="0"/>
                  </a:cxn>
                  <a:cxn ang="0">
                    <a:pos x="0" y="56"/>
                  </a:cxn>
                  <a:cxn ang="0">
                    <a:pos x="24" y="96"/>
                  </a:cxn>
                  <a:cxn ang="0">
                    <a:pos x="42" y="136"/>
                  </a:cxn>
                  <a:cxn ang="0">
                    <a:pos x="56" y="176"/>
                  </a:cxn>
                  <a:cxn ang="0">
                    <a:pos x="68" y="212"/>
                  </a:cxn>
                  <a:cxn ang="0">
                    <a:pos x="76" y="252"/>
                  </a:cxn>
                  <a:cxn ang="0">
                    <a:pos x="82" y="278"/>
                  </a:cxn>
                  <a:cxn ang="0">
                    <a:pos x="86" y="314"/>
                  </a:cxn>
                  <a:cxn ang="0">
                    <a:pos x="86" y="358"/>
                  </a:cxn>
                  <a:cxn ang="0">
                    <a:pos x="82" y="438"/>
                  </a:cxn>
                  <a:cxn ang="0">
                    <a:pos x="102" y="382"/>
                  </a:cxn>
                  <a:cxn ang="0">
                    <a:pos x="106" y="348"/>
                  </a:cxn>
                  <a:cxn ang="0">
                    <a:pos x="110" y="304"/>
                  </a:cxn>
                  <a:cxn ang="0">
                    <a:pos x="112" y="278"/>
                  </a:cxn>
                  <a:cxn ang="0">
                    <a:pos x="110" y="222"/>
                  </a:cxn>
                  <a:cxn ang="0">
                    <a:pos x="104" y="186"/>
                  </a:cxn>
                  <a:cxn ang="0">
                    <a:pos x="100" y="158"/>
                  </a:cxn>
                  <a:cxn ang="0">
                    <a:pos x="94" y="134"/>
                  </a:cxn>
                  <a:cxn ang="0">
                    <a:pos x="82" y="96"/>
                  </a:cxn>
                  <a:cxn ang="0">
                    <a:pos x="68" y="58"/>
                  </a:cxn>
                  <a:cxn ang="0">
                    <a:pos x="46" y="16"/>
                  </a:cxn>
                  <a:cxn ang="0">
                    <a:pos x="38" y="0"/>
                  </a:cxn>
                </a:cxnLst>
                <a:rect l="txL" t="txT" r="txR" b="txB"/>
                <a:pathLst>
                  <a:path w="112" h="438">
                    <a:moveTo>
                      <a:pt x="38" y="0"/>
                    </a:moveTo>
                    <a:lnTo>
                      <a:pt x="0" y="56"/>
                    </a:lnTo>
                    <a:lnTo>
                      <a:pt x="24" y="96"/>
                    </a:lnTo>
                    <a:lnTo>
                      <a:pt x="42" y="136"/>
                    </a:lnTo>
                    <a:lnTo>
                      <a:pt x="56" y="176"/>
                    </a:lnTo>
                    <a:lnTo>
                      <a:pt x="68" y="212"/>
                    </a:lnTo>
                    <a:lnTo>
                      <a:pt x="76" y="252"/>
                    </a:lnTo>
                    <a:lnTo>
                      <a:pt x="82" y="278"/>
                    </a:lnTo>
                    <a:lnTo>
                      <a:pt x="86" y="314"/>
                    </a:lnTo>
                    <a:lnTo>
                      <a:pt x="86" y="358"/>
                    </a:lnTo>
                    <a:lnTo>
                      <a:pt x="82" y="438"/>
                    </a:lnTo>
                    <a:lnTo>
                      <a:pt x="102" y="382"/>
                    </a:lnTo>
                    <a:lnTo>
                      <a:pt x="106" y="348"/>
                    </a:lnTo>
                    <a:lnTo>
                      <a:pt x="110" y="304"/>
                    </a:lnTo>
                    <a:lnTo>
                      <a:pt x="112" y="278"/>
                    </a:lnTo>
                    <a:lnTo>
                      <a:pt x="110" y="222"/>
                    </a:lnTo>
                    <a:lnTo>
                      <a:pt x="104" y="186"/>
                    </a:lnTo>
                    <a:lnTo>
                      <a:pt x="100" y="158"/>
                    </a:lnTo>
                    <a:lnTo>
                      <a:pt x="94" y="134"/>
                    </a:lnTo>
                    <a:lnTo>
                      <a:pt x="82" y="96"/>
                    </a:lnTo>
                    <a:lnTo>
                      <a:pt x="68" y="58"/>
                    </a:lnTo>
                    <a:lnTo>
                      <a:pt x="46" y="16"/>
                    </a:lnTo>
                    <a:lnTo>
                      <a:pt x="38" y="0"/>
                    </a:lnTo>
                    <a:close/>
                  </a:path>
                </a:pathLst>
              </a:custGeom>
              <a:solidFill>
                <a:srgbClr val="808080">
                  <a:alpha val="100000"/>
                </a:srgbClr>
              </a:solidFill>
              <a:ln w="9525">
                <a:noFill/>
              </a:ln>
            </p:spPr>
            <p:txBody>
              <a:bodyPr/>
              <a:lstStyle/>
              <a:p>
                <a:endParaRPr lang="en-US"/>
              </a:p>
            </p:txBody>
          </p:sp>
          <p:sp>
            <p:nvSpPr>
              <p:cNvPr id="29313" name="Freeform 642"/>
              <p:cNvSpPr/>
              <p:nvPr/>
            </p:nvSpPr>
            <p:spPr>
              <a:xfrm>
                <a:off x="4562" y="1516"/>
                <a:ext cx="382" cy="112"/>
              </a:xfrm>
              <a:custGeom>
                <a:avLst/>
                <a:gdLst>
                  <a:gd name="txL" fmla="*/ 0 w 382"/>
                  <a:gd name="txT" fmla="*/ 0 h 112"/>
                  <a:gd name="txR" fmla="*/ 382 w 382"/>
                  <a:gd name="txB" fmla="*/ 112 h 112"/>
                </a:gdLst>
                <a:ahLst/>
                <a:cxnLst>
                  <a:cxn ang="0">
                    <a:pos x="76" y="60"/>
                  </a:cxn>
                  <a:cxn ang="0">
                    <a:pos x="104" y="50"/>
                  </a:cxn>
                  <a:cxn ang="0">
                    <a:pos x="134" y="36"/>
                  </a:cxn>
                  <a:cxn ang="0">
                    <a:pos x="184" y="20"/>
                  </a:cxn>
                  <a:cxn ang="0">
                    <a:pos x="226" y="8"/>
                  </a:cxn>
                  <a:cxn ang="0">
                    <a:pos x="266" y="2"/>
                  </a:cxn>
                  <a:cxn ang="0">
                    <a:pos x="310" y="0"/>
                  </a:cxn>
                  <a:cxn ang="0">
                    <a:pos x="344" y="0"/>
                  </a:cxn>
                  <a:cxn ang="0">
                    <a:pos x="382" y="4"/>
                  </a:cxn>
                  <a:cxn ang="0">
                    <a:pos x="354" y="60"/>
                  </a:cxn>
                  <a:cxn ang="0">
                    <a:pos x="318" y="56"/>
                  </a:cxn>
                  <a:cxn ang="0">
                    <a:pos x="286" y="54"/>
                  </a:cxn>
                  <a:cxn ang="0">
                    <a:pos x="258" y="54"/>
                  </a:cxn>
                  <a:cxn ang="0">
                    <a:pos x="218" y="54"/>
                  </a:cxn>
                  <a:cxn ang="0">
                    <a:pos x="186" y="58"/>
                  </a:cxn>
                  <a:cxn ang="0">
                    <a:pos x="156" y="64"/>
                  </a:cxn>
                  <a:cxn ang="0">
                    <a:pos x="126" y="70"/>
                  </a:cxn>
                  <a:cxn ang="0">
                    <a:pos x="94" y="80"/>
                  </a:cxn>
                  <a:cxn ang="0">
                    <a:pos x="56" y="96"/>
                  </a:cxn>
                  <a:cxn ang="0">
                    <a:pos x="18" y="110"/>
                  </a:cxn>
                  <a:cxn ang="0">
                    <a:pos x="0" y="112"/>
                  </a:cxn>
                  <a:cxn ang="0">
                    <a:pos x="76" y="60"/>
                  </a:cxn>
                </a:cxnLst>
                <a:rect l="txL" t="txT" r="txR" b="txB"/>
                <a:pathLst>
                  <a:path w="382" h="112">
                    <a:moveTo>
                      <a:pt x="76" y="60"/>
                    </a:moveTo>
                    <a:lnTo>
                      <a:pt x="104" y="50"/>
                    </a:lnTo>
                    <a:lnTo>
                      <a:pt x="134" y="36"/>
                    </a:lnTo>
                    <a:lnTo>
                      <a:pt x="184" y="20"/>
                    </a:lnTo>
                    <a:lnTo>
                      <a:pt x="226" y="8"/>
                    </a:lnTo>
                    <a:lnTo>
                      <a:pt x="266" y="2"/>
                    </a:lnTo>
                    <a:lnTo>
                      <a:pt x="310" y="0"/>
                    </a:lnTo>
                    <a:lnTo>
                      <a:pt x="344" y="0"/>
                    </a:lnTo>
                    <a:lnTo>
                      <a:pt x="382" y="4"/>
                    </a:lnTo>
                    <a:lnTo>
                      <a:pt x="354" y="60"/>
                    </a:lnTo>
                    <a:lnTo>
                      <a:pt x="318" y="56"/>
                    </a:lnTo>
                    <a:lnTo>
                      <a:pt x="286" y="54"/>
                    </a:lnTo>
                    <a:lnTo>
                      <a:pt x="258" y="54"/>
                    </a:lnTo>
                    <a:lnTo>
                      <a:pt x="218" y="54"/>
                    </a:lnTo>
                    <a:lnTo>
                      <a:pt x="186" y="58"/>
                    </a:lnTo>
                    <a:lnTo>
                      <a:pt x="156" y="64"/>
                    </a:lnTo>
                    <a:lnTo>
                      <a:pt x="126" y="70"/>
                    </a:lnTo>
                    <a:lnTo>
                      <a:pt x="94" y="80"/>
                    </a:lnTo>
                    <a:lnTo>
                      <a:pt x="56" y="96"/>
                    </a:lnTo>
                    <a:lnTo>
                      <a:pt x="18" y="110"/>
                    </a:lnTo>
                    <a:lnTo>
                      <a:pt x="0" y="112"/>
                    </a:lnTo>
                    <a:lnTo>
                      <a:pt x="76" y="60"/>
                    </a:lnTo>
                    <a:close/>
                  </a:path>
                </a:pathLst>
              </a:custGeom>
              <a:solidFill>
                <a:srgbClr val="808080">
                  <a:alpha val="100000"/>
                </a:srgbClr>
              </a:solidFill>
              <a:ln w="9525">
                <a:noFill/>
              </a:ln>
            </p:spPr>
            <p:txBody>
              <a:bodyPr/>
              <a:lstStyle/>
              <a:p>
                <a:endParaRPr lang="en-US"/>
              </a:p>
            </p:txBody>
          </p:sp>
          <p:sp>
            <p:nvSpPr>
              <p:cNvPr id="29314" name="Freeform 643"/>
              <p:cNvSpPr/>
              <p:nvPr/>
            </p:nvSpPr>
            <p:spPr>
              <a:xfrm>
                <a:off x="4286" y="1574"/>
                <a:ext cx="1116" cy="1140"/>
              </a:xfrm>
              <a:custGeom>
                <a:avLst/>
                <a:gdLst>
                  <a:gd name="txL" fmla="*/ 0 w 1116"/>
                  <a:gd name="txT" fmla="*/ 0 h 1140"/>
                  <a:gd name="txR" fmla="*/ 1116 w 1116"/>
                  <a:gd name="txB" fmla="*/ 1140 h 1140"/>
                </a:gdLst>
                <a:ahLst/>
                <a:cxnLst>
                  <a:cxn ang="0">
                    <a:pos x="1016" y="263"/>
                  </a:cxn>
                  <a:cxn ang="0">
                    <a:pos x="944" y="173"/>
                  </a:cxn>
                  <a:cxn ang="0">
                    <a:pos x="858" y="102"/>
                  </a:cxn>
                  <a:cxn ang="0">
                    <a:pos x="762" y="48"/>
                  </a:cxn>
                  <a:cxn ang="0">
                    <a:pos x="660" y="14"/>
                  </a:cxn>
                  <a:cxn ang="0">
                    <a:pos x="554" y="0"/>
                  </a:cxn>
                  <a:cxn ang="0">
                    <a:pos x="446" y="6"/>
                  </a:cxn>
                  <a:cxn ang="0">
                    <a:pos x="340" y="36"/>
                  </a:cxn>
                  <a:cxn ang="0">
                    <a:pos x="240" y="88"/>
                  </a:cxn>
                  <a:cxn ang="0">
                    <a:pos x="154" y="159"/>
                  </a:cxn>
                  <a:cxn ang="0">
                    <a:pos x="88" y="243"/>
                  </a:cxn>
                  <a:cxn ang="0">
                    <a:pos x="38" y="339"/>
                  </a:cxn>
                  <a:cxn ang="0">
                    <a:pos x="8" y="443"/>
                  </a:cxn>
                  <a:cxn ang="0">
                    <a:pos x="0" y="553"/>
                  </a:cxn>
                  <a:cxn ang="0">
                    <a:pos x="10" y="663"/>
                  </a:cxn>
                  <a:cxn ang="0">
                    <a:pos x="44" y="773"/>
                  </a:cxn>
                  <a:cxn ang="0">
                    <a:pos x="98" y="876"/>
                  </a:cxn>
                  <a:cxn ang="0">
                    <a:pos x="170" y="966"/>
                  </a:cxn>
                  <a:cxn ang="0">
                    <a:pos x="256" y="1038"/>
                  </a:cxn>
                  <a:cxn ang="0">
                    <a:pos x="350" y="1092"/>
                  </a:cxn>
                  <a:cxn ang="0">
                    <a:pos x="454" y="1126"/>
                  </a:cxn>
                  <a:cxn ang="0">
                    <a:pos x="560" y="1140"/>
                  </a:cxn>
                  <a:cxn ang="0">
                    <a:pos x="668" y="1134"/>
                  </a:cxn>
                  <a:cxn ang="0">
                    <a:pos x="774" y="1104"/>
                  </a:cxn>
                  <a:cxn ang="0">
                    <a:pos x="874" y="1052"/>
                  </a:cxn>
                  <a:cxn ang="0">
                    <a:pos x="960" y="980"/>
                  </a:cxn>
                  <a:cxn ang="0">
                    <a:pos x="1026" y="896"/>
                  </a:cxn>
                  <a:cxn ang="0">
                    <a:pos x="1076" y="801"/>
                  </a:cxn>
                  <a:cxn ang="0">
                    <a:pos x="1106" y="697"/>
                  </a:cxn>
                  <a:cxn ang="0">
                    <a:pos x="1116" y="587"/>
                  </a:cxn>
                  <a:cxn ang="0">
                    <a:pos x="1104" y="477"/>
                  </a:cxn>
                  <a:cxn ang="0">
                    <a:pos x="1070" y="367"/>
                  </a:cxn>
                </a:cxnLst>
                <a:rect l="txL" t="txT" r="txR" b="txB"/>
                <a:pathLst>
                  <a:path w="1116" h="1140">
                    <a:moveTo>
                      <a:pt x="1046" y="313"/>
                    </a:moveTo>
                    <a:lnTo>
                      <a:pt x="1016" y="263"/>
                    </a:lnTo>
                    <a:lnTo>
                      <a:pt x="982" y="215"/>
                    </a:lnTo>
                    <a:lnTo>
                      <a:pt x="944" y="173"/>
                    </a:lnTo>
                    <a:lnTo>
                      <a:pt x="902" y="135"/>
                    </a:lnTo>
                    <a:lnTo>
                      <a:pt x="858" y="102"/>
                    </a:lnTo>
                    <a:lnTo>
                      <a:pt x="812" y="72"/>
                    </a:lnTo>
                    <a:lnTo>
                      <a:pt x="762" y="48"/>
                    </a:lnTo>
                    <a:lnTo>
                      <a:pt x="712" y="28"/>
                    </a:lnTo>
                    <a:lnTo>
                      <a:pt x="660" y="14"/>
                    </a:lnTo>
                    <a:lnTo>
                      <a:pt x="608" y="4"/>
                    </a:lnTo>
                    <a:lnTo>
                      <a:pt x="554" y="0"/>
                    </a:lnTo>
                    <a:lnTo>
                      <a:pt x="500" y="0"/>
                    </a:lnTo>
                    <a:lnTo>
                      <a:pt x="446" y="6"/>
                    </a:lnTo>
                    <a:lnTo>
                      <a:pt x="392" y="18"/>
                    </a:lnTo>
                    <a:lnTo>
                      <a:pt x="340" y="36"/>
                    </a:lnTo>
                    <a:lnTo>
                      <a:pt x="288" y="60"/>
                    </a:lnTo>
                    <a:lnTo>
                      <a:pt x="240" y="88"/>
                    </a:lnTo>
                    <a:lnTo>
                      <a:pt x="196" y="121"/>
                    </a:lnTo>
                    <a:lnTo>
                      <a:pt x="154" y="159"/>
                    </a:lnTo>
                    <a:lnTo>
                      <a:pt x="118" y="199"/>
                    </a:lnTo>
                    <a:lnTo>
                      <a:pt x="88" y="243"/>
                    </a:lnTo>
                    <a:lnTo>
                      <a:pt x="60" y="291"/>
                    </a:lnTo>
                    <a:lnTo>
                      <a:pt x="38" y="339"/>
                    </a:lnTo>
                    <a:lnTo>
                      <a:pt x="22" y="391"/>
                    </a:lnTo>
                    <a:lnTo>
                      <a:pt x="8" y="443"/>
                    </a:lnTo>
                    <a:lnTo>
                      <a:pt x="2" y="497"/>
                    </a:lnTo>
                    <a:lnTo>
                      <a:pt x="0" y="553"/>
                    </a:lnTo>
                    <a:lnTo>
                      <a:pt x="2" y="609"/>
                    </a:lnTo>
                    <a:lnTo>
                      <a:pt x="10" y="663"/>
                    </a:lnTo>
                    <a:lnTo>
                      <a:pt x="24" y="719"/>
                    </a:lnTo>
                    <a:lnTo>
                      <a:pt x="44" y="773"/>
                    </a:lnTo>
                    <a:lnTo>
                      <a:pt x="68" y="827"/>
                    </a:lnTo>
                    <a:lnTo>
                      <a:pt x="98" y="876"/>
                    </a:lnTo>
                    <a:lnTo>
                      <a:pt x="132" y="924"/>
                    </a:lnTo>
                    <a:lnTo>
                      <a:pt x="170" y="966"/>
                    </a:lnTo>
                    <a:lnTo>
                      <a:pt x="210" y="1004"/>
                    </a:lnTo>
                    <a:lnTo>
                      <a:pt x="256" y="1038"/>
                    </a:lnTo>
                    <a:lnTo>
                      <a:pt x="302" y="1068"/>
                    </a:lnTo>
                    <a:lnTo>
                      <a:pt x="350" y="1092"/>
                    </a:lnTo>
                    <a:lnTo>
                      <a:pt x="402" y="1112"/>
                    </a:lnTo>
                    <a:lnTo>
                      <a:pt x="454" y="1126"/>
                    </a:lnTo>
                    <a:lnTo>
                      <a:pt x="506" y="1136"/>
                    </a:lnTo>
                    <a:lnTo>
                      <a:pt x="560" y="1140"/>
                    </a:lnTo>
                    <a:lnTo>
                      <a:pt x="614" y="1140"/>
                    </a:lnTo>
                    <a:lnTo>
                      <a:pt x="668" y="1134"/>
                    </a:lnTo>
                    <a:lnTo>
                      <a:pt x="722" y="1122"/>
                    </a:lnTo>
                    <a:lnTo>
                      <a:pt x="774" y="1104"/>
                    </a:lnTo>
                    <a:lnTo>
                      <a:pt x="826" y="1080"/>
                    </a:lnTo>
                    <a:lnTo>
                      <a:pt x="874" y="1052"/>
                    </a:lnTo>
                    <a:lnTo>
                      <a:pt x="920" y="1018"/>
                    </a:lnTo>
                    <a:lnTo>
                      <a:pt x="960" y="980"/>
                    </a:lnTo>
                    <a:lnTo>
                      <a:pt x="996" y="940"/>
                    </a:lnTo>
                    <a:lnTo>
                      <a:pt x="1026" y="896"/>
                    </a:lnTo>
                    <a:lnTo>
                      <a:pt x="1054" y="850"/>
                    </a:lnTo>
                    <a:lnTo>
                      <a:pt x="1076" y="801"/>
                    </a:lnTo>
                    <a:lnTo>
                      <a:pt x="1092" y="749"/>
                    </a:lnTo>
                    <a:lnTo>
                      <a:pt x="1106" y="697"/>
                    </a:lnTo>
                    <a:lnTo>
                      <a:pt x="1112" y="643"/>
                    </a:lnTo>
                    <a:lnTo>
                      <a:pt x="1116" y="587"/>
                    </a:lnTo>
                    <a:lnTo>
                      <a:pt x="1112" y="533"/>
                    </a:lnTo>
                    <a:lnTo>
                      <a:pt x="1104" y="477"/>
                    </a:lnTo>
                    <a:lnTo>
                      <a:pt x="1090" y="421"/>
                    </a:lnTo>
                    <a:lnTo>
                      <a:pt x="1070" y="367"/>
                    </a:lnTo>
                    <a:lnTo>
                      <a:pt x="1046" y="313"/>
                    </a:lnTo>
                    <a:close/>
                  </a:path>
                </a:pathLst>
              </a:custGeom>
              <a:noFill/>
              <a:ln w="25400" cap="flat" cmpd="sng">
                <a:solidFill>
                  <a:srgbClr val="000000">
                    <a:alpha val="100000"/>
                  </a:srgbClr>
                </a:solidFill>
                <a:prstDash val="solid"/>
                <a:round/>
                <a:headEnd type="none" w="med" len="med"/>
                <a:tailEnd type="none" w="med" len="med"/>
              </a:ln>
            </p:spPr>
            <p:txBody>
              <a:bodyPr/>
              <a:lstStyle/>
              <a:p>
                <a:endParaRPr lang="en-US"/>
              </a:p>
            </p:txBody>
          </p:sp>
          <p:sp>
            <p:nvSpPr>
              <p:cNvPr id="29315" name="Freeform 644"/>
              <p:cNvSpPr/>
              <p:nvPr/>
            </p:nvSpPr>
            <p:spPr>
              <a:xfrm>
                <a:off x="4356" y="1500"/>
                <a:ext cx="1088" cy="1116"/>
              </a:xfrm>
              <a:custGeom>
                <a:avLst/>
                <a:gdLst>
                  <a:gd name="txL" fmla="*/ 0 w 1088"/>
                  <a:gd name="txT" fmla="*/ 0 h 1116"/>
                  <a:gd name="txR" fmla="*/ 1088 w 1088"/>
                  <a:gd name="txB" fmla="*/ 1116 h 1116"/>
                </a:gdLst>
                <a:ahLst/>
                <a:cxnLst>
                  <a:cxn ang="0">
                    <a:pos x="990" y="257"/>
                  </a:cxn>
                  <a:cxn ang="0">
                    <a:pos x="920" y="170"/>
                  </a:cxn>
                  <a:cxn ang="0">
                    <a:pos x="838" y="100"/>
                  </a:cxn>
                  <a:cxn ang="0">
                    <a:pos x="744" y="48"/>
                  </a:cxn>
                  <a:cxn ang="0">
                    <a:pos x="644" y="14"/>
                  </a:cxn>
                  <a:cxn ang="0">
                    <a:pos x="540" y="0"/>
                  </a:cxn>
                  <a:cxn ang="0">
                    <a:pos x="436" y="8"/>
                  </a:cxn>
                  <a:cxn ang="0">
                    <a:pos x="332" y="38"/>
                  </a:cxn>
                  <a:cxn ang="0">
                    <a:pos x="234" y="88"/>
                  </a:cxn>
                  <a:cxn ang="0">
                    <a:pos x="152" y="158"/>
                  </a:cxn>
                  <a:cxn ang="0">
                    <a:pos x="86" y="239"/>
                  </a:cxn>
                  <a:cxn ang="0">
                    <a:pos x="38" y="333"/>
                  </a:cxn>
                  <a:cxn ang="0">
                    <a:pos x="10" y="435"/>
                  </a:cxn>
                  <a:cxn ang="0">
                    <a:pos x="0" y="541"/>
                  </a:cxn>
                  <a:cxn ang="0">
                    <a:pos x="10" y="651"/>
                  </a:cxn>
                  <a:cxn ang="0">
                    <a:pos x="44" y="757"/>
                  </a:cxn>
                  <a:cxn ang="0">
                    <a:pos x="98" y="859"/>
                  </a:cxn>
                  <a:cxn ang="0">
                    <a:pos x="168" y="946"/>
                  </a:cxn>
                  <a:cxn ang="0">
                    <a:pos x="250" y="1016"/>
                  </a:cxn>
                  <a:cxn ang="0">
                    <a:pos x="344" y="1068"/>
                  </a:cxn>
                  <a:cxn ang="0">
                    <a:pos x="444" y="1102"/>
                  </a:cxn>
                  <a:cxn ang="0">
                    <a:pos x="548" y="1116"/>
                  </a:cxn>
                  <a:cxn ang="0">
                    <a:pos x="654" y="1108"/>
                  </a:cxn>
                  <a:cxn ang="0">
                    <a:pos x="756" y="1080"/>
                  </a:cxn>
                  <a:cxn ang="0">
                    <a:pos x="854" y="1028"/>
                  </a:cxn>
                  <a:cxn ang="0">
                    <a:pos x="936" y="960"/>
                  </a:cxn>
                  <a:cxn ang="0">
                    <a:pos x="1002" y="877"/>
                  </a:cxn>
                  <a:cxn ang="0">
                    <a:pos x="1050" y="783"/>
                  </a:cxn>
                  <a:cxn ang="0">
                    <a:pos x="1078" y="683"/>
                  </a:cxn>
                  <a:cxn ang="0">
                    <a:pos x="1088" y="575"/>
                  </a:cxn>
                  <a:cxn ang="0">
                    <a:pos x="1078" y="467"/>
                  </a:cxn>
                  <a:cxn ang="0">
                    <a:pos x="1044" y="359"/>
                  </a:cxn>
                </a:cxnLst>
                <a:rect l="txL" t="txT" r="txR" b="txB"/>
                <a:pathLst>
                  <a:path w="1088" h="1116">
                    <a:moveTo>
                      <a:pt x="1020" y="307"/>
                    </a:moveTo>
                    <a:lnTo>
                      <a:pt x="990" y="257"/>
                    </a:lnTo>
                    <a:lnTo>
                      <a:pt x="958" y="211"/>
                    </a:lnTo>
                    <a:lnTo>
                      <a:pt x="920" y="170"/>
                    </a:lnTo>
                    <a:lnTo>
                      <a:pt x="880" y="134"/>
                    </a:lnTo>
                    <a:lnTo>
                      <a:pt x="838" y="100"/>
                    </a:lnTo>
                    <a:lnTo>
                      <a:pt x="792" y="72"/>
                    </a:lnTo>
                    <a:lnTo>
                      <a:pt x="744" y="48"/>
                    </a:lnTo>
                    <a:lnTo>
                      <a:pt x="696" y="28"/>
                    </a:lnTo>
                    <a:lnTo>
                      <a:pt x="644" y="14"/>
                    </a:lnTo>
                    <a:lnTo>
                      <a:pt x="592" y="6"/>
                    </a:lnTo>
                    <a:lnTo>
                      <a:pt x="540" y="0"/>
                    </a:lnTo>
                    <a:lnTo>
                      <a:pt x="488" y="2"/>
                    </a:lnTo>
                    <a:lnTo>
                      <a:pt x="436" y="8"/>
                    </a:lnTo>
                    <a:lnTo>
                      <a:pt x="384" y="20"/>
                    </a:lnTo>
                    <a:lnTo>
                      <a:pt x="332" y="38"/>
                    </a:lnTo>
                    <a:lnTo>
                      <a:pt x="282" y="60"/>
                    </a:lnTo>
                    <a:lnTo>
                      <a:pt x="234" y="88"/>
                    </a:lnTo>
                    <a:lnTo>
                      <a:pt x="192" y="122"/>
                    </a:lnTo>
                    <a:lnTo>
                      <a:pt x="152" y="158"/>
                    </a:lnTo>
                    <a:lnTo>
                      <a:pt x="116" y="197"/>
                    </a:lnTo>
                    <a:lnTo>
                      <a:pt x="86" y="239"/>
                    </a:lnTo>
                    <a:lnTo>
                      <a:pt x="60" y="285"/>
                    </a:lnTo>
                    <a:lnTo>
                      <a:pt x="38" y="333"/>
                    </a:lnTo>
                    <a:lnTo>
                      <a:pt x="22" y="383"/>
                    </a:lnTo>
                    <a:lnTo>
                      <a:pt x="10" y="435"/>
                    </a:lnTo>
                    <a:lnTo>
                      <a:pt x="2" y="489"/>
                    </a:lnTo>
                    <a:lnTo>
                      <a:pt x="0" y="541"/>
                    </a:lnTo>
                    <a:lnTo>
                      <a:pt x="2" y="595"/>
                    </a:lnTo>
                    <a:lnTo>
                      <a:pt x="10" y="651"/>
                    </a:lnTo>
                    <a:lnTo>
                      <a:pt x="24" y="703"/>
                    </a:lnTo>
                    <a:lnTo>
                      <a:pt x="44" y="757"/>
                    </a:lnTo>
                    <a:lnTo>
                      <a:pt x="68" y="809"/>
                    </a:lnTo>
                    <a:lnTo>
                      <a:pt x="98" y="859"/>
                    </a:lnTo>
                    <a:lnTo>
                      <a:pt x="130" y="905"/>
                    </a:lnTo>
                    <a:lnTo>
                      <a:pt x="168" y="946"/>
                    </a:lnTo>
                    <a:lnTo>
                      <a:pt x="208" y="982"/>
                    </a:lnTo>
                    <a:lnTo>
                      <a:pt x="250" y="1016"/>
                    </a:lnTo>
                    <a:lnTo>
                      <a:pt x="296" y="1044"/>
                    </a:lnTo>
                    <a:lnTo>
                      <a:pt x="344" y="1068"/>
                    </a:lnTo>
                    <a:lnTo>
                      <a:pt x="392" y="1088"/>
                    </a:lnTo>
                    <a:lnTo>
                      <a:pt x="444" y="1102"/>
                    </a:lnTo>
                    <a:lnTo>
                      <a:pt x="496" y="1112"/>
                    </a:lnTo>
                    <a:lnTo>
                      <a:pt x="548" y="1116"/>
                    </a:lnTo>
                    <a:lnTo>
                      <a:pt x="600" y="1114"/>
                    </a:lnTo>
                    <a:lnTo>
                      <a:pt x="654" y="1108"/>
                    </a:lnTo>
                    <a:lnTo>
                      <a:pt x="706" y="1096"/>
                    </a:lnTo>
                    <a:lnTo>
                      <a:pt x="756" y="1080"/>
                    </a:lnTo>
                    <a:lnTo>
                      <a:pt x="806" y="1056"/>
                    </a:lnTo>
                    <a:lnTo>
                      <a:pt x="854" y="1028"/>
                    </a:lnTo>
                    <a:lnTo>
                      <a:pt x="898" y="996"/>
                    </a:lnTo>
                    <a:lnTo>
                      <a:pt x="936" y="960"/>
                    </a:lnTo>
                    <a:lnTo>
                      <a:pt x="972" y="920"/>
                    </a:lnTo>
                    <a:lnTo>
                      <a:pt x="1002" y="877"/>
                    </a:lnTo>
                    <a:lnTo>
                      <a:pt x="1028" y="831"/>
                    </a:lnTo>
                    <a:lnTo>
                      <a:pt x="1050" y="783"/>
                    </a:lnTo>
                    <a:lnTo>
                      <a:pt x="1066" y="733"/>
                    </a:lnTo>
                    <a:lnTo>
                      <a:pt x="1078" y="683"/>
                    </a:lnTo>
                    <a:lnTo>
                      <a:pt x="1086" y="629"/>
                    </a:lnTo>
                    <a:lnTo>
                      <a:pt x="1088" y="575"/>
                    </a:lnTo>
                    <a:lnTo>
                      <a:pt x="1086" y="521"/>
                    </a:lnTo>
                    <a:lnTo>
                      <a:pt x="1078" y="467"/>
                    </a:lnTo>
                    <a:lnTo>
                      <a:pt x="1064" y="413"/>
                    </a:lnTo>
                    <a:lnTo>
                      <a:pt x="1044" y="359"/>
                    </a:lnTo>
                    <a:lnTo>
                      <a:pt x="1020" y="307"/>
                    </a:lnTo>
                    <a:close/>
                  </a:path>
                </a:pathLst>
              </a:custGeom>
              <a:noFill/>
              <a:ln w="63500" cap="flat" cmpd="sng">
                <a:solidFill>
                  <a:srgbClr val="9F9F9F">
                    <a:alpha val="100000"/>
                  </a:srgbClr>
                </a:solidFill>
                <a:prstDash val="solid"/>
                <a:round/>
                <a:headEnd type="none" w="med" len="med"/>
                <a:tailEnd type="none" w="med" len="med"/>
              </a:ln>
            </p:spPr>
            <p:txBody>
              <a:bodyPr/>
              <a:lstStyle/>
              <a:p>
                <a:endParaRPr lang="en-US"/>
              </a:p>
            </p:txBody>
          </p:sp>
          <p:sp>
            <p:nvSpPr>
              <p:cNvPr id="29316" name="Freeform 645"/>
              <p:cNvSpPr/>
              <p:nvPr/>
            </p:nvSpPr>
            <p:spPr>
              <a:xfrm>
                <a:off x="4344" y="1488"/>
                <a:ext cx="1116" cy="1142"/>
              </a:xfrm>
              <a:custGeom>
                <a:avLst/>
                <a:gdLst>
                  <a:gd name="txL" fmla="*/ 0 w 1116"/>
                  <a:gd name="txT" fmla="*/ 0 h 1142"/>
                  <a:gd name="txR" fmla="*/ 1116 w 1116"/>
                  <a:gd name="txB" fmla="*/ 1142 h 1142"/>
                </a:gdLst>
                <a:ahLst/>
                <a:cxnLst>
                  <a:cxn ang="0">
                    <a:pos x="1016" y="263"/>
                  </a:cxn>
                  <a:cxn ang="0">
                    <a:pos x="944" y="174"/>
                  </a:cxn>
                  <a:cxn ang="0">
                    <a:pos x="858" y="102"/>
                  </a:cxn>
                  <a:cxn ang="0">
                    <a:pos x="762" y="48"/>
                  </a:cxn>
                  <a:cxn ang="0">
                    <a:pos x="660" y="14"/>
                  </a:cxn>
                  <a:cxn ang="0">
                    <a:pos x="554" y="0"/>
                  </a:cxn>
                  <a:cxn ang="0">
                    <a:pos x="446" y="8"/>
                  </a:cxn>
                  <a:cxn ang="0">
                    <a:pos x="340" y="38"/>
                  </a:cxn>
                  <a:cxn ang="0">
                    <a:pos x="240" y="90"/>
                  </a:cxn>
                  <a:cxn ang="0">
                    <a:pos x="154" y="162"/>
                  </a:cxn>
                  <a:cxn ang="0">
                    <a:pos x="88" y="245"/>
                  </a:cxn>
                  <a:cxn ang="0">
                    <a:pos x="38" y="341"/>
                  </a:cxn>
                  <a:cxn ang="0">
                    <a:pos x="8" y="445"/>
                  </a:cxn>
                  <a:cxn ang="0">
                    <a:pos x="0" y="555"/>
                  </a:cxn>
                  <a:cxn ang="0">
                    <a:pos x="10" y="665"/>
                  </a:cxn>
                  <a:cxn ang="0">
                    <a:pos x="44" y="775"/>
                  </a:cxn>
                  <a:cxn ang="0">
                    <a:pos x="98" y="879"/>
                  </a:cxn>
                  <a:cxn ang="0">
                    <a:pos x="170" y="968"/>
                  </a:cxn>
                  <a:cxn ang="0">
                    <a:pos x="256" y="1040"/>
                  </a:cxn>
                  <a:cxn ang="0">
                    <a:pos x="350" y="1094"/>
                  </a:cxn>
                  <a:cxn ang="0">
                    <a:pos x="454" y="1128"/>
                  </a:cxn>
                  <a:cxn ang="0">
                    <a:pos x="560" y="1142"/>
                  </a:cxn>
                  <a:cxn ang="0">
                    <a:pos x="668" y="1134"/>
                  </a:cxn>
                  <a:cxn ang="0">
                    <a:pos x="774" y="1104"/>
                  </a:cxn>
                  <a:cxn ang="0">
                    <a:pos x="874" y="1052"/>
                  </a:cxn>
                  <a:cxn ang="0">
                    <a:pos x="960" y="980"/>
                  </a:cxn>
                  <a:cxn ang="0">
                    <a:pos x="1026" y="897"/>
                  </a:cxn>
                  <a:cxn ang="0">
                    <a:pos x="1076" y="801"/>
                  </a:cxn>
                  <a:cxn ang="0">
                    <a:pos x="1106" y="697"/>
                  </a:cxn>
                  <a:cxn ang="0">
                    <a:pos x="1116" y="587"/>
                  </a:cxn>
                  <a:cxn ang="0">
                    <a:pos x="1104" y="477"/>
                  </a:cxn>
                  <a:cxn ang="0">
                    <a:pos x="1070" y="367"/>
                  </a:cxn>
                </a:cxnLst>
                <a:rect l="txL" t="txT" r="txR" b="txB"/>
                <a:pathLst>
                  <a:path w="1116" h="1142">
                    <a:moveTo>
                      <a:pt x="1046" y="313"/>
                    </a:moveTo>
                    <a:lnTo>
                      <a:pt x="1016" y="263"/>
                    </a:lnTo>
                    <a:lnTo>
                      <a:pt x="982" y="215"/>
                    </a:lnTo>
                    <a:lnTo>
                      <a:pt x="944" y="174"/>
                    </a:lnTo>
                    <a:lnTo>
                      <a:pt x="902" y="136"/>
                    </a:lnTo>
                    <a:lnTo>
                      <a:pt x="858" y="102"/>
                    </a:lnTo>
                    <a:lnTo>
                      <a:pt x="812" y="72"/>
                    </a:lnTo>
                    <a:lnTo>
                      <a:pt x="762" y="48"/>
                    </a:lnTo>
                    <a:lnTo>
                      <a:pt x="712" y="30"/>
                    </a:lnTo>
                    <a:lnTo>
                      <a:pt x="660" y="14"/>
                    </a:lnTo>
                    <a:lnTo>
                      <a:pt x="608" y="6"/>
                    </a:lnTo>
                    <a:lnTo>
                      <a:pt x="554" y="0"/>
                    </a:lnTo>
                    <a:lnTo>
                      <a:pt x="500" y="2"/>
                    </a:lnTo>
                    <a:lnTo>
                      <a:pt x="446" y="8"/>
                    </a:lnTo>
                    <a:lnTo>
                      <a:pt x="392" y="20"/>
                    </a:lnTo>
                    <a:lnTo>
                      <a:pt x="340" y="38"/>
                    </a:lnTo>
                    <a:lnTo>
                      <a:pt x="288" y="62"/>
                    </a:lnTo>
                    <a:lnTo>
                      <a:pt x="240" y="90"/>
                    </a:lnTo>
                    <a:lnTo>
                      <a:pt x="196" y="124"/>
                    </a:lnTo>
                    <a:lnTo>
                      <a:pt x="154" y="162"/>
                    </a:lnTo>
                    <a:lnTo>
                      <a:pt x="118" y="202"/>
                    </a:lnTo>
                    <a:lnTo>
                      <a:pt x="88" y="245"/>
                    </a:lnTo>
                    <a:lnTo>
                      <a:pt x="60" y="293"/>
                    </a:lnTo>
                    <a:lnTo>
                      <a:pt x="38" y="341"/>
                    </a:lnTo>
                    <a:lnTo>
                      <a:pt x="22" y="393"/>
                    </a:lnTo>
                    <a:lnTo>
                      <a:pt x="8" y="445"/>
                    </a:lnTo>
                    <a:lnTo>
                      <a:pt x="2" y="499"/>
                    </a:lnTo>
                    <a:lnTo>
                      <a:pt x="0" y="555"/>
                    </a:lnTo>
                    <a:lnTo>
                      <a:pt x="2" y="611"/>
                    </a:lnTo>
                    <a:lnTo>
                      <a:pt x="10" y="665"/>
                    </a:lnTo>
                    <a:lnTo>
                      <a:pt x="24" y="721"/>
                    </a:lnTo>
                    <a:lnTo>
                      <a:pt x="44" y="775"/>
                    </a:lnTo>
                    <a:lnTo>
                      <a:pt x="68" y="829"/>
                    </a:lnTo>
                    <a:lnTo>
                      <a:pt x="98" y="879"/>
                    </a:lnTo>
                    <a:lnTo>
                      <a:pt x="132" y="926"/>
                    </a:lnTo>
                    <a:lnTo>
                      <a:pt x="170" y="968"/>
                    </a:lnTo>
                    <a:lnTo>
                      <a:pt x="210" y="1006"/>
                    </a:lnTo>
                    <a:lnTo>
                      <a:pt x="256" y="1040"/>
                    </a:lnTo>
                    <a:lnTo>
                      <a:pt x="302" y="1070"/>
                    </a:lnTo>
                    <a:lnTo>
                      <a:pt x="350" y="1094"/>
                    </a:lnTo>
                    <a:lnTo>
                      <a:pt x="402" y="1114"/>
                    </a:lnTo>
                    <a:lnTo>
                      <a:pt x="454" y="1128"/>
                    </a:lnTo>
                    <a:lnTo>
                      <a:pt x="506" y="1138"/>
                    </a:lnTo>
                    <a:lnTo>
                      <a:pt x="560" y="1142"/>
                    </a:lnTo>
                    <a:lnTo>
                      <a:pt x="614" y="1140"/>
                    </a:lnTo>
                    <a:lnTo>
                      <a:pt x="668" y="1134"/>
                    </a:lnTo>
                    <a:lnTo>
                      <a:pt x="722" y="1122"/>
                    </a:lnTo>
                    <a:lnTo>
                      <a:pt x="774" y="1104"/>
                    </a:lnTo>
                    <a:lnTo>
                      <a:pt x="826" y="1080"/>
                    </a:lnTo>
                    <a:lnTo>
                      <a:pt x="874" y="1052"/>
                    </a:lnTo>
                    <a:lnTo>
                      <a:pt x="920" y="1018"/>
                    </a:lnTo>
                    <a:lnTo>
                      <a:pt x="960" y="980"/>
                    </a:lnTo>
                    <a:lnTo>
                      <a:pt x="996" y="940"/>
                    </a:lnTo>
                    <a:lnTo>
                      <a:pt x="1026" y="897"/>
                    </a:lnTo>
                    <a:lnTo>
                      <a:pt x="1054" y="851"/>
                    </a:lnTo>
                    <a:lnTo>
                      <a:pt x="1076" y="801"/>
                    </a:lnTo>
                    <a:lnTo>
                      <a:pt x="1092" y="749"/>
                    </a:lnTo>
                    <a:lnTo>
                      <a:pt x="1106" y="697"/>
                    </a:lnTo>
                    <a:lnTo>
                      <a:pt x="1112" y="643"/>
                    </a:lnTo>
                    <a:lnTo>
                      <a:pt x="1116" y="587"/>
                    </a:lnTo>
                    <a:lnTo>
                      <a:pt x="1112" y="533"/>
                    </a:lnTo>
                    <a:lnTo>
                      <a:pt x="1104" y="477"/>
                    </a:lnTo>
                    <a:lnTo>
                      <a:pt x="1090" y="421"/>
                    </a:lnTo>
                    <a:lnTo>
                      <a:pt x="1070" y="367"/>
                    </a:lnTo>
                    <a:lnTo>
                      <a:pt x="1046" y="313"/>
                    </a:lnTo>
                    <a:close/>
                  </a:path>
                </a:pathLst>
              </a:custGeom>
              <a:noFill/>
              <a:ln w="25400" cap="flat" cmpd="sng">
                <a:solidFill>
                  <a:srgbClr val="000000">
                    <a:alpha val="100000"/>
                  </a:srgbClr>
                </a:solidFill>
                <a:prstDash val="solid"/>
                <a:round/>
                <a:headEnd type="none" w="med" len="med"/>
                <a:tailEnd type="none" w="med" len="med"/>
              </a:ln>
            </p:spPr>
            <p:txBody>
              <a:bodyPr/>
              <a:lstStyle/>
              <a:p>
                <a:endParaRPr lang="en-US"/>
              </a:p>
            </p:txBody>
          </p:sp>
          <p:sp>
            <p:nvSpPr>
              <p:cNvPr id="29317" name="Freeform 646"/>
              <p:cNvSpPr/>
              <p:nvPr/>
            </p:nvSpPr>
            <p:spPr>
              <a:xfrm>
                <a:off x="4374" y="1520"/>
                <a:ext cx="1056" cy="1078"/>
              </a:xfrm>
              <a:custGeom>
                <a:avLst/>
                <a:gdLst>
                  <a:gd name="txL" fmla="*/ 0 w 1056"/>
                  <a:gd name="txT" fmla="*/ 0 h 1078"/>
                  <a:gd name="txR" fmla="*/ 1056 w 1056"/>
                  <a:gd name="txB" fmla="*/ 1078 h 1078"/>
                </a:gdLst>
                <a:ahLst/>
                <a:cxnLst>
                  <a:cxn ang="0">
                    <a:pos x="962" y="247"/>
                  </a:cxn>
                  <a:cxn ang="0">
                    <a:pos x="894" y="164"/>
                  </a:cxn>
                  <a:cxn ang="0">
                    <a:pos x="814" y="96"/>
                  </a:cxn>
                  <a:cxn ang="0">
                    <a:pos x="722" y="46"/>
                  </a:cxn>
                  <a:cxn ang="0">
                    <a:pos x="626" y="14"/>
                  </a:cxn>
                  <a:cxn ang="0">
                    <a:pos x="524" y="0"/>
                  </a:cxn>
                  <a:cxn ang="0">
                    <a:pos x="422" y="8"/>
                  </a:cxn>
                  <a:cxn ang="0">
                    <a:pos x="320" y="36"/>
                  </a:cxn>
                  <a:cxn ang="0">
                    <a:pos x="226" y="86"/>
                  </a:cxn>
                  <a:cxn ang="0">
                    <a:pos x="146" y="152"/>
                  </a:cxn>
                  <a:cxn ang="0">
                    <a:pos x="84" y="231"/>
                  </a:cxn>
                  <a:cxn ang="0">
                    <a:pos x="36" y="323"/>
                  </a:cxn>
                  <a:cxn ang="0">
                    <a:pos x="8" y="421"/>
                  </a:cxn>
                  <a:cxn ang="0">
                    <a:pos x="0" y="523"/>
                  </a:cxn>
                  <a:cxn ang="0">
                    <a:pos x="10" y="629"/>
                  </a:cxn>
                  <a:cxn ang="0">
                    <a:pos x="40" y="733"/>
                  </a:cxn>
                  <a:cxn ang="0">
                    <a:pos x="92" y="831"/>
                  </a:cxn>
                  <a:cxn ang="0">
                    <a:pos x="160" y="914"/>
                  </a:cxn>
                  <a:cxn ang="0">
                    <a:pos x="242" y="982"/>
                  </a:cxn>
                  <a:cxn ang="0">
                    <a:pos x="332" y="1032"/>
                  </a:cxn>
                  <a:cxn ang="0">
                    <a:pos x="428" y="1064"/>
                  </a:cxn>
                  <a:cxn ang="0">
                    <a:pos x="530" y="1078"/>
                  </a:cxn>
                  <a:cxn ang="0">
                    <a:pos x="632" y="1070"/>
                  </a:cxn>
                  <a:cxn ang="0">
                    <a:pos x="734" y="1042"/>
                  </a:cxn>
                  <a:cxn ang="0">
                    <a:pos x="828" y="992"/>
                  </a:cxn>
                  <a:cxn ang="0">
                    <a:pos x="908" y="926"/>
                  </a:cxn>
                  <a:cxn ang="0">
                    <a:pos x="972" y="847"/>
                  </a:cxn>
                  <a:cxn ang="0">
                    <a:pos x="1018" y="757"/>
                  </a:cxn>
                  <a:cxn ang="0">
                    <a:pos x="1046" y="657"/>
                  </a:cxn>
                  <a:cxn ang="0">
                    <a:pos x="1056" y="555"/>
                  </a:cxn>
                  <a:cxn ang="0">
                    <a:pos x="1044" y="449"/>
                  </a:cxn>
                  <a:cxn ang="0">
                    <a:pos x="1014" y="345"/>
                  </a:cxn>
                </a:cxnLst>
                <a:rect l="txL" t="txT" r="txR" b="txB"/>
                <a:pathLst>
                  <a:path w="1056" h="1078">
                    <a:moveTo>
                      <a:pt x="990" y="295"/>
                    </a:moveTo>
                    <a:lnTo>
                      <a:pt x="962" y="247"/>
                    </a:lnTo>
                    <a:lnTo>
                      <a:pt x="930" y="203"/>
                    </a:lnTo>
                    <a:lnTo>
                      <a:pt x="894" y="164"/>
                    </a:lnTo>
                    <a:lnTo>
                      <a:pt x="854" y="128"/>
                    </a:lnTo>
                    <a:lnTo>
                      <a:pt x="814" y="96"/>
                    </a:lnTo>
                    <a:lnTo>
                      <a:pt x="768" y="68"/>
                    </a:lnTo>
                    <a:lnTo>
                      <a:pt x="722" y="46"/>
                    </a:lnTo>
                    <a:lnTo>
                      <a:pt x="674" y="28"/>
                    </a:lnTo>
                    <a:lnTo>
                      <a:pt x="626" y="14"/>
                    </a:lnTo>
                    <a:lnTo>
                      <a:pt x="574" y="4"/>
                    </a:lnTo>
                    <a:lnTo>
                      <a:pt x="524" y="0"/>
                    </a:lnTo>
                    <a:lnTo>
                      <a:pt x="472" y="2"/>
                    </a:lnTo>
                    <a:lnTo>
                      <a:pt x="422" y="8"/>
                    </a:lnTo>
                    <a:lnTo>
                      <a:pt x="370" y="18"/>
                    </a:lnTo>
                    <a:lnTo>
                      <a:pt x="320" y="36"/>
                    </a:lnTo>
                    <a:lnTo>
                      <a:pt x="272" y="58"/>
                    </a:lnTo>
                    <a:lnTo>
                      <a:pt x="226" y="86"/>
                    </a:lnTo>
                    <a:lnTo>
                      <a:pt x="184" y="116"/>
                    </a:lnTo>
                    <a:lnTo>
                      <a:pt x="146" y="152"/>
                    </a:lnTo>
                    <a:lnTo>
                      <a:pt x="112" y="189"/>
                    </a:lnTo>
                    <a:lnTo>
                      <a:pt x="84" y="231"/>
                    </a:lnTo>
                    <a:lnTo>
                      <a:pt x="58" y="275"/>
                    </a:lnTo>
                    <a:lnTo>
                      <a:pt x="36" y="323"/>
                    </a:lnTo>
                    <a:lnTo>
                      <a:pt x="20" y="371"/>
                    </a:lnTo>
                    <a:lnTo>
                      <a:pt x="8" y="421"/>
                    </a:lnTo>
                    <a:lnTo>
                      <a:pt x="2" y="471"/>
                    </a:lnTo>
                    <a:lnTo>
                      <a:pt x="0" y="523"/>
                    </a:lnTo>
                    <a:lnTo>
                      <a:pt x="2" y="577"/>
                    </a:lnTo>
                    <a:lnTo>
                      <a:pt x="10" y="629"/>
                    </a:lnTo>
                    <a:lnTo>
                      <a:pt x="22" y="681"/>
                    </a:lnTo>
                    <a:lnTo>
                      <a:pt x="40" y="733"/>
                    </a:lnTo>
                    <a:lnTo>
                      <a:pt x="64" y="783"/>
                    </a:lnTo>
                    <a:lnTo>
                      <a:pt x="92" y="831"/>
                    </a:lnTo>
                    <a:lnTo>
                      <a:pt x="124" y="875"/>
                    </a:lnTo>
                    <a:lnTo>
                      <a:pt x="160" y="914"/>
                    </a:lnTo>
                    <a:lnTo>
                      <a:pt x="200" y="950"/>
                    </a:lnTo>
                    <a:lnTo>
                      <a:pt x="242" y="982"/>
                    </a:lnTo>
                    <a:lnTo>
                      <a:pt x="286" y="1010"/>
                    </a:lnTo>
                    <a:lnTo>
                      <a:pt x="332" y="1032"/>
                    </a:lnTo>
                    <a:lnTo>
                      <a:pt x="380" y="1052"/>
                    </a:lnTo>
                    <a:lnTo>
                      <a:pt x="428" y="1064"/>
                    </a:lnTo>
                    <a:lnTo>
                      <a:pt x="480" y="1074"/>
                    </a:lnTo>
                    <a:lnTo>
                      <a:pt x="530" y="1078"/>
                    </a:lnTo>
                    <a:lnTo>
                      <a:pt x="582" y="1076"/>
                    </a:lnTo>
                    <a:lnTo>
                      <a:pt x="632" y="1070"/>
                    </a:lnTo>
                    <a:lnTo>
                      <a:pt x="684" y="1060"/>
                    </a:lnTo>
                    <a:lnTo>
                      <a:pt x="734" y="1042"/>
                    </a:lnTo>
                    <a:lnTo>
                      <a:pt x="782" y="1020"/>
                    </a:lnTo>
                    <a:lnTo>
                      <a:pt x="828" y="992"/>
                    </a:lnTo>
                    <a:lnTo>
                      <a:pt x="870" y="962"/>
                    </a:lnTo>
                    <a:lnTo>
                      <a:pt x="908" y="926"/>
                    </a:lnTo>
                    <a:lnTo>
                      <a:pt x="942" y="889"/>
                    </a:lnTo>
                    <a:lnTo>
                      <a:pt x="972" y="847"/>
                    </a:lnTo>
                    <a:lnTo>
                      <a:pt x="996" y="803"/>
                    </a:lnTo>
                    <a:lnTo>
                      <a:pt x="1018" y="757"/>
                    </a:lnTo>
                    <a:lnTo>
                      <a:pt x="1034" y="707"/>
                    </a:lnTo>
                    <a:lnTo>
                      <a:pt x="1046" y="657"/>
                    </a:lnTo>
                    <a:lnTo>
                      <a:pt x="1052" y="607"/>
                    </a:lnTo>
                    <a:lnTo>
                      <a:pt x="1056" y="555"/>
                    </a:lnTo>
                    <a:lnTo>
                      <a:pt x="1052" y="501"/>
                    </a:lnTo>
                    <a:lnTo>
                      <a:pt x="1044" y="449"/>
                    </a:lnTo>
                    <a:lnTo>
                      <a:pt x="1032" y="397"/>
                    </a:lnTo>
                    <a:lnTo>
                      <a:pt x="1014" y="345"/>
                    </a:lnTo>
                    <a:lnTo>
                      <a:pt x="990" y="295"/>
                    </a:lnTo>
                    <a:close/>
                  </a:path>
                </a:pathLst>
              </a:custGeom>
              <a:noFill/>
              <a:ln w="12700" cap="flat" cmpd="sng">
                <a:solidFill>
                  <a:srgbClr val="000000">
                    <a:alpha val="100000"/>
                  </a:srgbClr>
                </a:solidFill>
                <a:prstDash val="solid"/>
                <a:round/>
                <a:headEnd type="none" w="med" len="med"/>
                <a:tailEnd type="none" w="med" len="med"/>
              </a:ln>
            </p:spPr>
            <p:txBody>
              <a:bodyPr/>
              <a:lstStyle/>
              <a:p>
                <a:endParaRPr lang="en-US"/>
              </a:p>
            </p:txBody>
          </p:sp>
          <p:sp>
            <p:nvSpPr>
              <p:cNvPr id="29318" name="Freeform 647"/>
              <p:cNvSpPr/>
              <p:nvPr/>
            </p:nvSpPr>
            <p:spPr>
              <a:xfrm>
                <a:off x="4016" y="2562"/>
                <a:ext cx="604" cy="809"/>
              </a:xfrm>
              <a:custGeom>
                <a:avLst/>
                <a:gdLst>
                  <a:gd name="txL" fmla="*/ 0 w 604"/>
                  <a:gd name="txT" fmla="*/ 0 h 809"/>
                  <a:gd name="txR" fmla="*/ 604 w 604"/>
                  <a:gd name="txB" fmla="*/ 809 h 809"/>
                </a:gdLst>
                <a:ahLst/>
                <a:cxnLst>
                  <a:cxn ang="0">
                    <a:pos x="476" y="0"/>
                  </a:cxn>
                  <a:cxn ang="0">
                    <a:pos x="0" y="701"/>
                  </a:cxn>
                  <a:cxn ang="0">
                    <a:pos x="150" y="809"/>
                  </a:cxn>
                  <a:cxn ang="0">
                    <a:pos x="604" y="116"/>
                  </a:cxn>
                  <a:cxn ang="0">
                    <a:pos x="476" y="0"/>
                  </a:cxn>
                </a:cxnLst>
                <a:rect l="txL" t="txT" r="txR" b="txB"/>
                <a:pathLst>
                  <a:path w="604" h="809">
                    <a:moveTo>
                      <a:pt x="476" y="0"/>
                    </a:moveTo>
                    <a:lnTo>
                      <a:pt x="0" y="701"/>
                    </a:lnTo>
                    <a:lnTo>
                      <a:pt x="150" y="809"/>
                    </a:lnTo>
                    <a:lnTo>
                      <a:pt x="604" y="116"/>
                    </a:lnTo>
                    <a:lnTo>
                      <a:pt x="476" y="0"/>
                    </a:lnTo>
                    <a:close/>
                  </a:path>
                </a:pathLst>
              </a:custGeom>
              <a:solidFill>
                <a:srgbClr val="5F3F1F">
                  <a:alpha val="100000"/>
                </a:srgbClr>
              </a:solidFill>
              <a:ln w="9525">
                <a:noFill/>
              </a:ln>
            </p:spPr>
            <p:txBody>
              <a:bodyPr/>
              <a:lstStyle/>
              <a:p>
                <a:endParaRPr lang="en-US"/>
              </a:p>
            </p:txBody>
          </p:sp>
          <p:sp>
            <p:nvSpPr>
              <p:cNvPr id="29319" name="Freeform 648"/>
              <p:cNvSpPr/>
              <p:nvPr/>
            </p:nvSpPr>
            <p:spPr>
              <a:xfrm>
                <a:off x="4494" y="2540"/>
                <a:ext cx="142" cy="148"/>
              </a:xfrm>
              <a:custGeom>
                <a:avLst/>
                <a:gdLst>
                  <a:gd name="txL" fmla="*/ 0 w 142"/>
                  <a:gd name="txT" fmla="*/ 0 h 148"/>
                  <a:gd name="txR" fmla="*/ 142 w 142"/>
                  <a:gd name="txB" fmla="*/ 148 h 148"/>
                </a:gdLst>
                <a:ahLst/>
                <a:cxnLst>
                  <a:cxn ang="0">
                    <a:pos x="0" y="22"/>
                  </a:cxn>
                  <a:cxn ang="0">
                    <a:pos x="8" y="14"/>
                  </a:cxn>
                  <a:cxn ang="0">
                    <a:pos x="18" y="8"/>
                  </a:cxn>
                  <a:cxn ang="0">
                    <a:pos x="34" y="2"/>
                  </a:cxn>
                  <a:cxn ang="0">
                    <a:pos x="50" y="0"/>
                  </a:cxn>
                  <a:cxn ang="0">
                    <a:pos x="66" y="0"/>
                  </a:cxn>
                  <a:cxn ang="0">
                    <a:pos x="80" y="4"/>
                  </a:cxn>
                  <a:cxn ang="0">
                    <a:pos x="96" y="10"/>
                  </a:cxn>
                  <a:cxn ang="0">
                    <a:pos x="108" y="20"/>
                  </a:cxn>
                  <a:cxn ang="0">
                    <a:pos x="120" y="32"/>
                  </a:cxn>
                  <a:cxn ang="0">
                    <a:pos x="130" y="48"/>
                  </a:cxn>
                  <a:cxn ang="0">
                    <a:pos x="136" y="60"/>
                  </a:cxn>
                  <a:cxn ang="0">
                    <a:pos x="140" y="74"/>
                  </a:cxn>
                  <a:cxn ang="0">
                    <a:pos x="142" y="86"/>
                  </a:cxn>
                  <a:cxn ang="0">
                    <a:pos x="140" y="100"/>
                  </a:cxn>
                  <a:cxn ang="0">
                    <a:pos x="134" y="126"/>
                  </a:cxn>
                  <a:cxn ang="0">
                    <a:pos x="120" y="148"/>
                  </a:cxn>
                  <a:cxn ang="0">
                    <a:pos x="58" y="86"/>
                  </a:cxn>
                  <a:cxn ang="0">
                    <a:pos x="0" y="22"/>
                  </a:cxn>
                </a:cxnLst>
                <a:rect l="txL" t="txT" r="txR" b="txB"/>
                <a:pathLst>
                  <a:path w="142" h="148">
                    <a:moveTo>
                      <a:pt x="0" y="22"/>
                    </a:moveTo>
                    <a:lnTo>
                      <a:pt x="8" y="14"/>
                    </a:lnTo>
                    <a:lnTo>
                      <a:pt x="18" y="8"/>
                    </a:lnTo>
                    <a:lnTo>
                      <a:pt x="34" y="2"/>
                    </a:lnTo>
                    <a:lnTo>
                      <a:pt x="50" y="0"/>
                    </a:lnTo>
                    <a:lnTo>
                      <a:pt x="66" y="0"/>
                    </a:lnTo>
                    <a:lnTo>
                      <a:pt x="80" y="4"/>
                    </a:lnTo>
                    <a:lnTo>
                      <a:pt x="96" y="10"/>
                    </a:lnTo>
                    <a:lnTo>
                      <a:pt x="108" y="20"/>
                    </a:lnTo>
                    <a:lnTo>
                      <a:pt x="120" y="32"/>
                    </a:lnTo>
                    <a:lnTo>
                      <a:pt x="130" y="48"/>
                    </a:lnTo>
                    <a:lnTo>
                      <a:pt x="136" y="60"/>
                    </a:lnTo>
                    <a:lnTo>
                      <a:pt x="140" y="74"/>
                    </a:lnTo>
                    <a:lnTo>
                      <a:pt x="142" y="86"/>
                    </a:lnTo>
                    <a:lnTo>
                      <a:pt x="140" y="100"/>
                    </a:lnTo>
                    <a:lnTo>
                      <a:pt x="134" y="126"/>
                    </a:lnTo>
                    <a:lnTo>
                      <a:pt x="120" y="148"/>
                    </a:lnTo>
                    <a:lnTo>
                      <a:pt x="58" y="86"/>
                    </a:lnTo>
                    <a:lnTo>
                      <a:pt x="0" y="22"/>
                    </a:lnTo>
                    <a:close/>
                  </a:path>
                </a:pathLst>
              </a:custGeom>
              <a:solidFill>
                <a:srgbClr val="5F3F1F">
                  <a:alpha val="100000"/>
                </a:srgbClr>
              </a:solidFill>
              <a:ln w="9525">
                <a:noFill/>
              </a:ln>
            </p:spPr>
            <p:txBody>
              <a:bodyPr/>
              <a:lstStyle/>
              <a:p>
                <a:endParaRPr lang="en-US"/>
              </a:p>
            </p:txBody>
          </p:sp>
          <p:sp>
            <p:nvSpPr>
              <p:cNvPr id="29320" name="Freeform 649"/>
              <p:cNvSpPr/>
              <p:nvPr/>
            </p:nvSpPr>
            <p:spPr>
              <a:xfrm>
                <a:off x="4494" y="2540"/>
                <a:ext cx="142" cy="148"/>
              </a:xfrm>
              <a:custGeom>
                <a:avLst/>
                <a:gdLst>
                  <a:gd name="txL" fmla="*/ 0 w 142"/>
                  <a:gd name="txT" fmla="*/ 0 h 148"/>
                  <a:gd name="txR" fmla="*/ 142 w 142"/>
                  <a:gd name="txB" fmla="*/ 148 h 148"/>
                </a:gdLst>
                <a:ahLst/>
                <a:cxnLst>
                  <a:cxn ang="0">
                    <a:pos x="0" y="22"/>
                  </a:cxn>
                  <a:cxn ang="0">
                    <a:pos x="8" y="14"/>
                  </a:cxn>
                  <a:cxn ang="0">
                    <a:pos x="18" y="8"/>
                  </a:cxn>
                  <a:cxn ang="0">
                    <a:pos x="34" y="2"/>
                  </a:cxn>
                  <a:cxn ang="0">
                    <a:pos x="50" y="0"/>
                  </a:cxn>
                  <a:cxn ang="0">
                    <a:pos x="66" y="0"/>
                  </a:cxn>
                  <a:cxn ang="0">
                    <a:pos x="80" y="4"/>
                  </a:cxn>
                  <a:cxn ang="0">
                    <a:pos x="96" y="10"/>
                  </a:cxn>
                  <a:cxn ang="0">
                    <a:pos x="108" y="20"/>
                  </a:cxn>
                  <a:cxn ang="0">
                    <a:pos x="120" y="32"/>
                  </a:cxn>
                  <a:cxn ang="0">
                    <a:pos x="130" y="48"/>
                  </a:cxn>
                  <a:cxn ang="0">
                    <a:pos x="136" y="60"/>
                  </a:cxn>
                  <a:cxn ang="0">
                    <a:pos x="140" y="74"/>
                  </a:cxn>
                  <a:cxn ang="0">
                    <a:pos x="142" y="86"/>
                  </a:cxn>
                  <a:cxn ang="0">
                    <a:pos x="140" y="100"/>
                  </a:cxn>
                  <a:cxn ang="0">
                    <a:pos x="134" y="126"/>
                  </a:cxn>
                  <a:cxn ang="0">
                    <a:pos x="120" y="148"/>
                  </a:cxn>
                </a:cxnLst>
                <a:rect l="txL" t="txT" r="txR" b="txB"/>
                <a:pathLst>
                  <a:path w="142" h="148">
                    <a:moveTo>
                      <a:pt x="0" y="22"/>
                    </a:moveTo>
                    <a:lnTo>
                      <a:pt x="8" y="14"/>
                    </a:lnTo>
                    <a:lnTo>
                      <a:pt x="18" y="8"/>
                    </a:lnTo>
                    <a:lnTo>
                      <a:pt x="34" y="2"/>
                    </a:lnTo>
                    <a:lnTo>
                      <a:pt x="50" y="0"/>
                    </a:lnTo>
                    <a:lnTo>
                      <a:pt x="66" y="0"/>
                    </a:lnTo>
                    <a:lnTo>
                      <a:pt x="80" y="4"/>
                    </a:lnTo>
                    <a:lnTo>
                      <a:pt x="96" y="10"/>
                    </a:lnTo>
                    <a:lnTo>
                      <a:pt x="108" y="20"/>
                    </a:lnTo>
                    <a:lnTo>
                      <a:pt x="120" y="32"/>
                    </a:lnTo>
                    <a:lnTo>
                      <a:pt x="130" y="48"/>
                    </a:lnTo>
                    <a:lnTo>
                      <a:pt x="136" y="60"/>
                    </a:lnTo>
                    <a:lnTo>
                      <a:pt x="140" y="74"/>
                    </a:lnTo>
                    <a:lnTo>
                      <a:pt x="142" y="86"/>
                    </a:lnTo>
                    <a:lnTo>
                      <a:pt x="140" y="100"/>
                    </a:lnTo>
                    <a:lnTo>
                      <a:pt x="134" y="126"/>
                    </a:lnTo>
                    <a:lnTo>
                      <a:pt x="120" y="148"/>
                    </a:lnTo>
                  </a:path>
                </a:pathLst>
              </a:custGeom>
              <a:noFill/>
              <a:ln w="12700" cap="flat" cmpd="sng">
                <a:solidFill>
                  <a:srgbClr val="000000">
                    <a:alpha val="100000"/>
                  </a:srgbClr>
                </a:solidFill>
                <a:prstDash val="solid"/>
                <a:round/>
                <a:headEnd type="none" w="med" len="med"/>
                <a:tailEnd type="none" w="med" len="med"/>
              </a:ln>
            </p:spPr>
            <p:txBody>
              <a:bodyPr/>
              <a:lstStyle/>
              <a:p>
                <a:endParaRPr lang="en-US"/>
              </a:p>
            </p:txBody>
          </p:sp>
          <p:sp>
            <p:nvSpPr>
              <p:cNvPr id="29321" name="Freeform 650"/>
              <p:cNvSpPr/>
              <p:nvPr/>
            </p:nvSpPr>
            <p:spPr>
              <a:xfrm>
                <a:off x="4488" y="2550"/>
                <a:ext cx="140" cy="150"/>
              </a:xfrm>
              <a:custGeom>
                <a:avLst/>
                <a:gdLst>
                  <a:gd name="txL" fmla="*/ 0 w 140"/>
                  <a:gd name="txT" fmla="*/ 0 h 150"/>
                  <a:gd name="txR" fmla="*/ 140 w 140"/>
                  <a:gd name="txB" fmla="*/ 150 h 150"/>
                </a:gdLst>
                <a:ahLst/>
                <a:cxnLst>
                  <a:cxn ang="0">
                    <a:pos x="0" y="16"/>
                  </a:cxn>
                  <a:cxn ang="0">
                    <a:pos x="6" y="14"/>
                  </a:cxn>
                  <a:cxn ang="0">
                    <a:pos x="10" y="10"/>
                  </a:cxn>
                  <a:cxn ang="0">
                    <a:pos x="26" y="4"/>
                  </a:cxn>
                  <a:cxn ang="0">
                    <a:pos x="44" y="0"/>
                  </a:cxn>
                  <a:cxn ang="0">
                    <a:pos x="62" y="0"/>
                  </a:cxn>
                  <a:cxn ang="0">
                    <a:pos x="78" y="4"/>
                  </a:cxn>
                  <a:cxn ang="0">
                    <a:pos x="94" y="10"/>
                  </a:cxn>
                  <a:cxn ang="0">
                    <a:pos x="108" y="20"/>
                  </a:cxn>
                  <a:cxn ang="0">
                    <a:pos x="120" y="32"/>
                  </a:cxn>
                  <a:cxn ang="0">
                    <a:pos x="130" y="46"/>
                  </a:cxn>
                  <a:cxn ang="0">
                    <a:pos x="136" y="60"/>
                  </a:cxn>
                  <a:cxn ang="0">
                    <a:pos x="140" y="72"/>
                  </a:cxn>
                  <a:cxn ang="0">
                    <a:pos x="140" y="86"/>
                  </a:cxn>
                  <a:cxn ang="0">
                    <a:pos x="140" y="100"/>
                  </a:cxn>
                  <a:cxn ang="0">
                    <a:pos x="136" y="114"/>
                  </a:cxn>
                  <a:cxn ang="0">
                    <a:pos x="132" y="126"/>
                  </a:cxn>
                  <a:cxn ang="0">
                    <a:pos x="116" y="150"/>
                  </a:cxn>
                  <a:cxn ang="0">
                    <a:pos x="50" y="88"/>
                  </a:cxn>
                  <a:cxn ang="0">
                    <a:pos x="0" y="16"/>
                  </a:cxn>
                </a:cxnLst>
                <a:rect l="txL" t="txT" r="txR" b="txB"/>
                <a:pathLst>
                  <a:path w="140" h="150">
                    <a:moveTo>
                      <a:pt x="0" y="16"/>
                    </a:moveTo>
                    <a:lnTo>
                      <a:pt x="6" y="14"/>
                    </a:lnTo>
                    <a:lnTo>
                      <a:pt x="10" y="10"/>
                    </a:lnTo>
                    <a:lnTo>
                      <a:pt x="26" y="4"/>
                    </a:lnTo>
                    <a:lnTo>
                      <a:pt x="44" y="0"/>
                    </a:lnTo>
                    <a:lnTo>
                      <a:pt x="62" y="0"/>
                    </a:lnTo>
                    <a:lnTo>
                      <a:pt x="78" y="4"/>
                    </a:lnTo>
                    <a:lnTo>
                      <a:pt x="94" y="10"/>
                    </a:lnTo>
                    <a:lnTo>
                      <a:pt x="108" y="20"/>
                    </a:lnTo>
                    <a:lnTo>
                      <a:pt x="120" y="32"/>
                    </a:lnTo>
                    <a:lnTo>
                      <a:pt x="130" y="46"/>
                    </a:lnTo>
                    <a:lnTo>
                      <a:pt x="136" y="60"/>
                    </a:lnTo>
                    <a:lnTo>
                      <a:pt x="140" y="72"/>
                    </a:lnTo>
                    <a:lnTo>
                      <a:pt x="140" y="86"/>
                    </a:lnTo>
                    <a:lnTo>
                      <a:pt x="140" y="100"/>
                    </a:lnTo>
                    <a:lnTo>
                      <a:pt x="136" y="114"/>
                    </a:lnTo>
                    <a:lnTo>
                      <a:pt x="132" y="126"/>
                    </a:lnTo>
                    <a:lnTo>
                      <a:pt x="116" y="150"/>
                    </a:lnTo>
                    <a:lnTo>
                      <a:pt x="50" y="88"/>
                    </a:lnTo>
                    <a:lnTo>
                      <a:pt x="0" y="16"/>
                    </a:lnTo>
                    <a:close/>
                  </a:path>
                </a:pathLst>
              </a:custGeom>
              <a:solidFill>
                <a:srgbClr val="5F3F1F">
                  <a:alpha val="100000"/>
                </a:srgbClr>
              </a:solidFill>
              <a:ln w="9525">
                <a:noFill/>
              </a:ln>
            </p:spPr>
            <p:txBody>
              <a:bodyPr/>
              <a:lstStyle/>
              <a:p>
                <a:endParaRPr lang="en-US"/>
              </a:p>
            </p:txBody>
          </p:sp>
          <p:sp>
            <p:nvSpPr>
              <p:cNvPr id="29322" name="Freeform 651"/>
              <p:cNvSpPr/>
              <p:nvPr/>
            </p:nvSpPr>
            <p:spPr>
              <a:xfrm>
                <a:off x="4418" y="2538"/>
                <a:ext cx="174" cy="128"/>
              </a:xfrm>
              <a:custGeom>
                <a:avLst/>
                <a:gdLst>
                  <a:gd name="txL" fmla="*/ 0 w 174"/>
                  <a:gd name="txT" fmla="*/ 0 h 128"/>
                  <a:gd name="txR" fmla="*/ 174 w 174"/>
                  <a:gd name="txB" fmla="*/ 128 h 128"/>
                </a:gdLst>
                <a:ahLst/>
                <a:cxnLst>
                  <a:cxn ang="0">
                    <a:pos x="72" y="24"/>
                  </a:cxn>
                  <a:cxn ang="0">
                    <a:pos x="82" y="14"/>
                  </a:cxn>
                  <a:cxn ang="0">
                    <a:pos x="94" y="8"/>
                  </a:cxn>
                  <a:cxn ang="0">
                    <a:pos x="104" y="4"/>
                  </a:cxn>
                  <a:cxn ang="0">
                    <a:pos x="120" y="0"/>
                  </a:cxn>
                  <a:cxn ang="0">
                    <a:pos x="136" y="0"/>
                  </a:cxn>
                  <a:cxn ang="0">
                    <a:pos x="150" y="2"/>
                  </a:cxn>
                  <a:cxn ang="0">
                    <a:pos x="164" y="6"/>
                  </a:cxn>
                  <a:cxn ang="0">
                    <a:pos x="174" y="12"/>
                  </a:cxn>
                  <a:cxn ang="0">
                    <a:pos x="106" y="122"/>
                  </a:cxn>
                  <a:cxn ang="0">
                    <a:pos x="94" y="116"/>
                  </a:cxn>
                  <a:cxn ang="0">
                    <a:pos x="84" y="112"/>
                  </a:cxn>
                  <a:cxn ang="0">
                    <a:pos x="72" y="108"/>
                  </a:cxn>
                  <a:cxn ang="0">
                    <a:pos x="60" y="108"/>
                  </a:cxn>
                  <a:cxn ang="0">
                    <a:pos x="42" y="110"/>
                  </a:cxn>
                  <a:cxn ang="0">
                    <a:pos x="18" y="118"/>
                  </a:cxn>
                  <a:cxn ang="0">
                    <a:pos x="0" y="128"/>
                  </a:cxn>
                  <a:cxn ang="0">
                    <a:pos x="72" y="24"/>
                  </a:cxn>
                </a:cxnLst>
                <a:rect l="txL" t="txT" r="txR" b="txB"/>
                <a:pathLst>
                  <a:path w="174" h="128">
                    <a:moveTo>
                      <a:pt x="72" y="24"/>
                    </a:moveTo>
                    <a:lnTo>
                      <a:pt x="82" y="14"/>
                    </a:lnTo>
                    <a:lnTo>
                      <a:pt x="94" y="8"/>
                    </a:lnTo>
                    <a:lnTo>
                      <a:pt x="104" y="4"/>
                    </a:lnTo>
                    <a:lnTo>
                      <a:pt x="120" y="0"/>
                    </a:lnTo>
                    <a:lnTo>
                      <a:pt x="136" y="0"/>
                    </a:lnTo>
                    <a:lnTo>
                      <a:pt x="150" y="2"/>
                    </a:lnTo>
                    <a:lnTo>
                      <a:pt x="164" y="6"/>
                    </a:lnTo>
                    <a:lnTo>
                      <a:pt x="174" y="12"/>
                    </a:lnTo>
                    <a:lnTo>
                      <a:pt x="106" y="122"/>
                    </a:lnTo>
                    <a:lnTo>
                      <a:pt x="94" y="116"/>
                    </a:lnTo>
                    <a:lnTo>
                      <a:pt x="84" y="112"/>
                    </a:lnTo>
                    <a:lnTo>
                      <a:pt x="72" y="108"/>
                    </a:lnTo>
                    <a:lnTo>
                      <a:pt x="60" y="108"/>
                    </a:lnTo>
                    <a:lnTo>
                      <a:pt x="42" y="110"/>
                    </a:lnTo>
                    <a:lnTo>
                      <a:pt x="18" y="118"/>
                    </a:lnTo>
                    <a:lnTo>
                      <a:pt x="0" y="128"/>
                    </a:lnTo>
                    <a:lnTo>
                      <a:pt x="72" y="24"/>
                    </a:lnTo>
                    <a:close/>
                  </a:path>
                </a:pathLst>
              </a:custGeom>
              <a:solidFill>
                <a:srgbClr val="3F1F00">
                  <a:alpha val="100000"/>
                </a:srgbClr>
              </a:solidFill>
              <a:ln w="9525">
                <a:noFill/>
              </a:ln>
            </p:spPr>
            <p:txBody>
              <a:bodyPr/>
              <a:lstStyle/>
              <a:p>
                <a:endParaRPr lang="en-US"/>
              </a:p>
            </p:txBody>
          </p:sp>
          <p:sp>
            <p:nvSpPr>
              <p:cNvPr id="29323" name="Freeform 652"/>
              <p:cNvSpPr/>
              <p:nvPr/>
            </p:nvSpPr>
            <p:spPr>
              <a:xfrm>
                <a:off x="4494" y="2538"/>
                <a:ext cx="112" cy="24"/>
              </a:xfrm>
              <a:custGeom>
                <a:avLst/>
                <a:gdLst>
                  <a:gd name="txL" fmla="*/ 0 w 112"/>
                  <a:gd name="txT" fmla="*/ 0 h 24"/>
                  <a:gd name="txR" fmla="*/ 112 w 112"/>
                  <a:gd name="txB" fmla="*/ 24 h 24"/>
                </a:gdLst>
                <a:ahLst/>
                <a:cxnLst>
                  <a:cxn ang="0">
                    <a:pos x="0" y="22"/>
                  </a:cxn>
                  <a:cxn ang="0">
                    <a:pos x="10" y="14"/>
                  </a:cxn>
                  <a:cxn ang="0">
                    <a:pos x="18" y="8"/>
                  </a:cxn>
                  <a:cxn ang="0">
                    <a:pos x="30" y="4"/>
                  </a:cxn>
                  <a:cxn ang="0">
                    <a:pos x="42" y="0"/>
                  </a:cxn>
                  <a:cxn ang="0">
                    <a:pos x="54" y="0"/>
                  </a:cxn>
                  <a:cxn ang="0">
                    <a:pos x="66" y="0"/>
                  </a:cxn>
                  <a:cxn ang="0">
                    <a:pos x="90" y="8"/>
                  </a:cxn>
                  <a:cxn ang="0">
                    <a:pos x="112" y="24"/>
                  </a:cxn>
                </a:cxnLst>
                <a:rect l="txL" t="txT" r="txR" b="txB"/>
                <a:pathLst>
                  <a:path w="112" h="24">
                    <a:moveTo>
                      <a:pt x="0" y="22"/>
                    </a:moveTo>
                    <a:lnTo>
                      <a:pt x="10" y="14"/>
                    </a:lnTo>
                    <a:lnTo>
                      <a:pt x="18" y="8"/>
                    </a:lnTo>
                    <a:lnTo>
                      <a:pt x="30" y="4"/>
                    </a:lnTo>
                    <a:lnTo>
                      <a:pt x="42" y="0"/>
                    </a:lnTo>
                    <a:lnTo>
                      <a:pt x="54" y="0"/>
                    </a:lnTo>
                    <a:lnTo>
                      <a:pt x="66" y="0"/>
                    </a:lnTo>
                    <a:lnTo>
                      <a:pt x="90" y="8"/>
                    </a:lnTo>
                    <a:lnTo>
                      <a:pt x="112" y="24"/>
                    </a:lnTo>
                  </a:path>
                </a:pathLst>
              </a:custGeom>
              <a:noFill/>
              <a:ln w="12700" cap="flat" cmpd="sng">
                <a:solidFill>
                  <a:srgbClr val="000000">
                    <a:alpha val="100000"/>
                  </a:srgbClr>
                </a:solidFill>
                <a:prstDash val="solid"/>
                <a:round/>
                <a:headEnd type="none" w="med" len="med"/>
                <a:tailEnd type="none" w="med" len="med"/>
              </a:ln>
            </p:spPr>
            <p:txBody>
              <a:bodyPr/>
              <a:lstStyle/>
              <a:p>
                <a:endParaRPr lang="en-US"/>
              </a:p>
            </p:txBody>
          </p:sp>
          <p:sp>
            <p:nvSpPr>
              <p:cNvPr id="29324" name="Freeform 653"/>
              <p:cNvSpPr/>
              <p:nvPr/>
            </p:nvSpPr>
            <p:spPr>
              <a:xfrm>
                <a:off x="4424" y="2646"/>
                <a:ext cx="140" cy="150"/>
              </a:xfrm>
              <a:custGeom>
                <a:avLst/>
                <a:gdLst>
                  <a:gd name="txL" fmla="*/ 0 w 140"/>
                  <a:gd name="txT" fmla="*/ 0 h 150"/>
                  <a:gd name="txR" fmla="*/ 140 w 140"/>
                  <a:gd name="txB" fmla="*/ 150 h 150"/>
                </a:gdLst>
                <a:ahLst/>
                <a:cxnLst>
                  <a:cxn ang="0">
                    <a:pos x="0" y="22"/>
                  </a:cxn>
                  <a:cxn ang="0">
                    <a:pos x="8" y="16"/>
                  </a:cxn>
                  <a:cxn ang="0">
                    <a:pos x="16" y="10"/>
                  </a:cxn>
                  <a:cxn ang="0">
                    <a:pos x="32" y="4"/>
                  </a:cxn>
                  <a:cxn ang="0">
                    <a:pos x="48" y="0"/>
                  </a:cxn>
                  <a:cxn ang="0">
                    <a:pos x="64" y="2"/>
                  </a:cxn>
                  <a:cxn ang="0">
                    <a:pos x="80" y="6"/>
                  </a:cxn>
                  <a:cxn ang="0">
                    <a:pos x="94" y="12"/>
                  </a:cxn>
                  <a:cxn ang="0">
                    <a:pos x="108" y="22"/>
                  </a:cxn>
                  <a:cxn ang="0">
                    <a:pos x="120" y="34"/>
                  </a:cxn>
                  <a:cxn ang="0">
                    <a:pos x="130" y="50"/>
                  </a:cxn>
                  <a:cxn ang="0">
                    <a:pos x="136" y="64"/>
                  </a:cxn>
                  <a:cxn ang="0">
                    <a:pos x="140" y="76"/>
                  </a:cxn>
                  <a:cxn ang="0">
                    <a:pos x="140" y="90"/>
                  </a:cxn>
                  <a:cxn ang="0">
                    <a:pos x="140" y="104"/>
                  </a:cxn>
                  <a:cxn ang="0">
                    <a:pos x="132" y="128"/>
                  </a:cxn>
                  <a:cxn ang="0">
                    <a:pos x="118" y="150"/>
                  </a:cxn>
                  <a:cxn ang="0">
                    <a:pos x="58" y="88"/>
                  </a:cxn>
                  <a:cxn ang="0">
                    <a:pos x="0" y="22"/>
                  </a:cxn>
                </a:cxnLst>
                <a:rect l="txL" t="txT" r="txR" b="txB"/>
                <a:pathLst>
                  <a:path w="140" h="150">
                    <a:moveTo>
                      <a:pt x="0" y="22"/>
                    </a:moveTo>
                    <a:lnTo>
                      <a:pt x="8" y="16"/>
                    </a:lnTo>
                    <a:lnTo>
                      <a:pt x="16" y="10"/>
                    </a:lnTo>
                    <a:lnTo>
                      <a:pt x="32" y="4"/>
                    </a:lnTo>
                    <a:lnTo>
                      <a:pt x="48" y="0"/>
                    </a:lnTo>
                    <a:lnTo>
                      <a:pt x="64" y="2"/>
                    </a:lnTo>
                    <a:lnTo>
                      <a:pt x="80" y="6"/>
                    </a:lnTo>
                    <a:lnTo>
                      <a:pt x="94" y="12"/>
                    </a:lnTo>
                    <a:lnTo>
                      <a:pt x="108" y="22"/>
                    </a:lnTo>
                    <a:lnTo>
                      <a:pt x="120" y="34"/>
                    </a:lnTo>
                    <a:lnTo>
                      <a:pt x="130" y="50"/>
                    </a:lnTo>
                    <a:lnTo>
                      <a:pt x="136" y="64"/>
                    </a:lnTo>
                    <a:lnTo>
                      <a:pt x="140" y="76"/>
                    </a:lnTo>
                    <a:lnTo>
                      <a:pt x="140" y="90"/>
                    </a:lnTo>
                    <a:lnTo>
                      <a:pt x="140" y="104"/>
                    </a:lnTo>
                    <a:lnTo>
                      <a:pt x="132" y="128"/>
                    </a:lnTo>
                    <a:lnTo>
                      <a:pt x="118" y="150"/>
                    </a:lnTo>
                    <a:lnTo>
                      <a:pt x="58" y="88"/>
                    </a:lnTo>
                    <a:lnTo>
                      <a:pt x="0" y="22"/>
                    </a:lnTo>
                    <a:close/>
                  </a:path>
                </a:pathLst>
              </a:custGeom>
              <a:solidFill>
                <a:srgbClr val="7F3F00">
                  <a:alpha val="100000"/>
                </a:srgbClr>
              </a:solidFill>
              <a:ln w="9525">
                <a:noFill/>
              </a:ln>
            </p:spPr>
            <p:txBody>
              <a:bodyPr/>
              <a:lstStyle/>
              <a:p>
                <a:endParaRPr lang="en-US"/>
              </a:p>
            </p:txBody>
          </p:sp>
          <p:sp>
            <p:nvSpPr>
              <p:cNvPr id="29325" name="Freeform 654"/>
              <p:cNvSpPr/>
              <p:nvPr/>
            </p:nvSpPr>
            <p:spPr>
              <a:xfrm>
                <a:off x="4424" y="2646"/>
                <a:ext cx="140" cy="150"/>
              </a:xfrm>
              <a:custGeom>
                <a:avLst/>
                <a:gdLst>
                  <a:gd name="txL" fmla="*/ 0 w 140"/>
                  <a:gd name="txT" fmla="*/ 0 h 150"/>
                  <a:gd name="txR" fmla="*/ 140 w 140"/>
                  <a:gd name="txB" fmla="*/ 150 h 150"/>
                </a:gdLst>
                <a:ahLst/>
                <a:cxnLst>
                  <a:cxn ang="0">
                    <a:pos x="0" y="22"/>
                  </a:cxn>
                  <a:cxn ang="0">
                    <a:pos x="8" y="16"/>
                  </a:cxn>
                  <a:cxn ang="0">
                    <a:pos x="16" y="10"/>
                  </a:cxn>
                  <a:cxn ang="0">
                    <a:pos x="32" y="4"/>
                  </a:cxn>
                  <a:cxn ang="0">
                    <a:pos x="48" y="0"/>
                  </a:cxn>
                  <a:cxn ang="0">
                    <a:pos x="64" y="2"/>
                  </a:cxn>
                  <a:cxn ang="0">
                    <a:pos x="80" y="6"/>
                  </a:cxn>
                  <a:cxn ang="0">
                    <a:pos x="94" y="12"/>
                  </a:cxn>
                  <a:cxn ang="0">
                    <a:pos x="108" y="22"/>
                  </a:cxn>
                  <a:cxn ang="0">
                    <a:pos x="120" y="34"/>
                  </a:cxn>
                  <a:cxn ang="0">
                    <a:pos x="130" y="50"/>
                  </a:cxn>
                  <a:cxn ang="0">
                    <a:pos x="136" y="64"/>
                  </a:cxn>
                  <a:cxn ang="0">
                    <a:pos x="140" y="76"/>
                  </a:cxn>
                  <a:cxn ang="0">
                    <a:pos x="140" y="90"/>
                  </a:cxn>
                  <a:cxn ang="0">
                    <a:pos x="140" y="104"/>
                  </a:cxn>
                  <a:cxn ang="0">
                    <a:pos x="132" y="128"/>
                  </a:cxn>
                  <a:cxn ang="0">
                    <a:pos x="118" y="150"/>
                  </a:cxn>
                </a:cxnLst>
                <a:rect l="txL" t="txT" r="txR" b="txB"/>
                <a:pathLst>
                  <a:path w="140" h="150">
                    <a:moveTo>
                      <a:pt x="0" y="22"/>
                    </a:moveTo>
                    <a:lnTo>
                      <a:pt x="8" y="16"/>
                    </a:lnTo>
                    <a:lnTo>
                      <a:pt x="16" y="10"/>
                    </a:lnTo>
                    <a:lnTo>
                      <a:pt x="32" y="4"/>
                    </a:lnTo>
                    <a:lnTo>
                      <a:pt x="48" y="0"/>
                    </a:lnTo>
                    <a:lnTo>
                      <a:pt x="64" y="2"/>
                    </a:lnTo>
                    <a:lnTo>
                      <a:pt x="80" y="6"/>
                    </a:lnTo>
                    <a:lnTo>
                      <a:pt x="94" y="12"/>
                    </a:lnTo>
                    <a:lnTo>
                      <a:pt x="108" y="22"/>
                    </a:lnTo>
                    <a:lnTo>
                      <a:pt x="120" y="34"/>
                    </a:lnTo>
                    <a:lnTo>
                      <a:pt x="130" y="50"/>
                    </a:lnTo>
                    <a:lnTo>
                      <a:pt x="136" y="64"/>
                    </a:lnTo>
                    <a:lnTo>
                      <a:pt x="140" y="76"/>
                    </a:lnTo>
                    <a:lnTo>
                      <a:pt x="140" y="90"/>
                    </a:lnTo>
                    <a:lnTo>
                      <a:pt x="140" y="104"/>
                    </a:lnTo>
                    <a:lnTo>
                      <a:pt x="132" y="128"/>
                    </a:lnTo>
                    <a:lnTo>
                      <a:pt x="118" y="150"/>
                    </a:lnTo>
                  </a:path>
                </a:pathLst>
              </a:custGeom>
              <a:noFill/>
              <a:ln w="12700" cap="flat" cmpd="sng">
                <a:solidFill>
                  <a:srgbClr val="000000">
                    <a:alpha val="100000"/>
                  </a:srgbClr>
                </a:solidFill>
                <a:prstDash val="solid"/>
                <a:round/>
                <a:headEnd type="none" w="med" len="med"/>
                <a:tailEnd type="none" w="med" len="med"/>
              </a:ln>
            </p:spPr>
            <p:txBody>
              <a:bodyPr/>
              <a:lstStyle/>
              <a:p>
                <a:endParaRPr lang="en-US"/>
              </a:p>
            </p:txBody>
          </p:sp>
          <p:sp>
            <p:nvSpPr>
              <p:cNvPr id="29326" name="Freeform 655"/>
              <p:cNvSpPr/>
              <p:nvPr/>
            </p:nvSpPr>
            <p:spPr>
              <a:xfrm>
                <a:off x="4414" y="2658"/>
                <a:ext cx="140" cy="152"/>
              </a:xfrm>
              <a:custGeom>
                <a:avLst/>
                <a:gdLst>
                  <a:gd name="txL" fmla="*/ 0 w 140"/>
                  <a:gd name="txT" fmla="*/ 0 h 152"/>
                  <a:gd name="txR" fmla="*/ 140 w 140"/>
                  <a:gd name="txB" fmla="*/ 152 h 152"/>
                </a:gdLst>
                <a:ahLst/>
                <a:cxnLst>
                  <a:cxn ang="0">
                    <a:pos x="0" y="20"/>
                  </a:cxn>
                  <a:cxn ang="0">
                    <a:pos x="8" y="14"/>
                  </a:cxn>
                  <a:cxn ang="0">
                    <a:pos x="16" y="10"/>
                  </a:cxn>
                  <a:cxn ang="0">
                    <a:pos x="32" y="4"/>
                  </a:cxn>
                  <a:cxn ang="0">
                    <a:pos x="48" y="0"/>
                  </a:cxn>
                  <a:cxn ang="0">
                    <a:pos x="64" y="2"/>
                  </a:cxn>
                  <a:cxn ang="0">
                    <a:pos x="78" y="6"/>
                  </a:cxn>
                  <a:cxn ang="0">
                    <a:pos x="94" y="12"/>
                  </a:cxn>
                  <a:cxn ang="0">
                    <a:pos x="106" y="22"/>
                  </a:cxn>
                  <a:cxn ang="0">
                    <a:pos x="118" y="34"/>
                  </a:cxn>
                  <a:cxn ang="0">
                    <a:pos x="128" y="48"/>
                  </a:cxn>
                  <a:cxn ang="0">
                    <a:pos x="134" y="62"/>
                  </a:cxn>
                  <a:cxn ang="0">
                    <a:pos x="138" y="76"/>
                  </a:cxn>
                  <a:cxn ang="0">
                    <a:pos x="140" y="90"/>
                  </a:cxn>
                  <a:cxn ang="0">
                    <a:pos x="140" y="104"/>
                  </a:cxn>
                  <a:cxn ang="0">
                    <a:pos x="136" y="118"/>
                  </a:cxn>
                  <a:cxn ang="0">
                    <a:pos x="130" y="130"/>
                  </a:cxn>
                  <a:cxn ang="0">
                    <a:pos x="124" y="142"/>
                  </a:cxn>
                  <a:cxn ang="0">
                    <a:pos x="114" y="152"/>
                  </a:cxn>
                  <a:cxn ang="0">
                    <a:pos x="56" y="88"/>
                  </a:cxn>
                  <a:cxn ang="0">
                    <a:pos x="0" y="20"/>
                  </a:cxn>
                </a:cxnLst>
                <a:rect l="txL" t="txT" r="txR" b="txB"/>
                <a:pathLst>
                  <a:path w="140" h="152">
                    <a:moveTo>
                      <a:pt x="0" y="20"/>
                    </a:moveTo>
                    <a:lnTo>
                      <a:pt x="8" y="14"/>
                    </a:lnTo>
                    <a:lnTo>
                      <a:pt x="16" y="10"/>
                    </a:lnTo>
                    <a:lnTo>
                      <a:pt x="32" y="4"/>
                    </a:lnTo>
                    <a:lnTo>
                      <a:pt x="48" y="0"/>
                    </a:lnTo>
                    <a:lnTo>
                      <a:pt x="64" y="2"/>
                    </a:lnTo>
                    <a:lnTo>
                      <a:pt x="78" y="6"/>
                    </a:lnTo>
                    <a:lnTo>
                      <a:pt x="94" y="12"/>
                    </a:lnTo>
                    <a:lnTo>
                      <a:pt x="106" y="22"/>
                    </a:lnTo>
                    <a:lnTo>
                      <a:pt x="118" y="34"/>
                    </a:lnTo>
                    <a:lnTo>
                      <a:pt x="128" y="48"/>
                    </a:lnTo>
                    <a:lnTo>
                      <a:pt x="134" y="62"/>
                    </a:lnTo>
                    <a:lnTo>
                      <a:pt x="138" y="76"/>
                    </a:lnTo>
                    <a:lnTo>
                      <a:pt x="140" y="90"/>
                    </a:lnTo>
                    <a:lnTo>
                      <a:pt x="140" y="104"/>
                    </a:lnTo>
                    <a:lnTo>
                      <a:pt x="136" y="118"/>
                    </a:lnTo>
                    <a:lnTo>
                      <a:pt x="130" y="130"/>
                    </a:lnTo>
                    <a:lnTo>
                      <a:pt x="124" y="142"/>
                    </a:lnTo>
                    <a:lnTo>
                      <a:pt x="114" y="152"/>
                    </a:lnTo>
                    <a:lnTo>
                      <a:pt x="56" y="88"/>
                    </a:lnTo>
                    <a:lnTo>
                      <a:pt x="0" y="20"/>
                    </a:lnTo>
                    <a:close/>
                  </a:path>
                </a:pathLst>
              </a:custGeom>
              <a:solidFill>
                <a:srgbClr val="5F3F1F">
                  <a:alpha val="100000"/>
                </a:srgbClr>
              </a:solidFill>
              <a:ln w="9525">
                <a:noFill/>
              </a:ln>
            </p:spPr>
            <p:txBody>
              <a:bodyPr/>
              <a:lstStyle/>
              <a:p>
                <a:endParaRPr lang="en-US"/>
              </a:p>
            </p:txBody>
          </p:sp>
          <p:sp>
            <p:nvSpPr>
              <p:cNvPr id="29327" name="Freeform 656"/>
              <p:cNvSpPr/>
              <p:nvPr/>
            </p:nvSpPr>
            <p:spPr>
              <a:xfrm>
                <a:off x="4414" y="2660"/>
                <a:ext cx="100" cy="86"/>
              </a:xfrm>
              <a:custGeom>
                <a:avLst/>
                <a:gdLst>
                  <a:gd name="txL" fmla="*/ 0 w 100"/>
                  <a:gd name="txT" fmla="*/ 0 h 86"/>
                  <a:gd name="txR" fmla="*/ 100 w 100"/>
                  <a:gd name="txB" fmla="*/ 86 h 86"/>
                </a:gdLst>
                <a:ahLst/>
                <a:cxnLst>
                  <a:cxn ang="0">
                    <a:pos x="0" y="18"/>
                  </a:cxn>
                  <a:cxn ang="0">
                    <a:pos x="8" y="12"/>
                  </a:cxn>
                  <a:cxn ang="0">
                    <a:pos x="16" y="8"/>
                  </a:cxn>
                  <a:cxn ang="0">
                    <a:pos x="36" y="0"/>
                  </a:cxn>
                  <a:cxn ang="0">
                    <a:pos x="58" y="0"/>
                  </a:cxn>
                  <a:cxn ang="0">
                    <a:pos x="80" y="4"/>
                  </a:cxn>
                  <a:cxn ang="0">
                    <a:pos x="100" y="14"/>
                  </a:cxn>
                  <a:cxn ang="0">
                    <a:pos x="56" y="86"/>
                  </a:cxn>
                  <a:cxn ang="0">
                    <a:pos x="0" y="18"/>
                  </a:cxn>
                </a:cxnLst>
                <a:rect l="txL" t="txT" r="txR" b="txB"/>
                <a:pathLst>
                  <a:path w="100" h="86">
                    <a:moveTo>
                      <a:pt x="0" y="18"/>
                    </a:moveTo>
                    <a:lnTo>
                      <a:pt x="8" y="12"/>
                    </a:lnTo>
                    <a:lnTo>
                      <a:pt x="16" y="8"/>
                    </a:lnTo>
                    <a:lnTo>
                      <a:pt x="36" y="0"/>
                    </a:lnTo>
                    <a:lnTo>
                      <a:pt x="58" y="0"/>
                    </a:lnTo>
                    <a:lnTo>
                      <a:pt x="80" y="4"/>
                    </a:lnTo>
                    <a:lnTo>
                      <a:pt x="100" y="14"/>
                    </a:lnTo>
                    <a:lnTo>
                      <a:pt x="56" y="86"/>
                    </a:lnTo>
                    <a:lnTo>
                      <a:pt x="0" y="18"/>
                    </a:lnTo>
                    <a:close/>
                  </a:path>
                </a:pathLst>
              </a:custGeom>
              <a:solidFill>
                <a:srgbClr val="3F1F00">
                  <a:alpha val="100000"/>
                </a:srgbClr>
              </a:solidFill>
              <a:ln w="9525">
                <a:noFill/>
              </a:ln>
            </p:spPr>
            <p:txBody>
              <a:bodyPr/>
              <a:lstStyle/>
              <a:p>
                <a:endParaRPr lang="en-US"/>
              </a:p>
            </p:txBody>
          </p:sp>
          <p:sp>
            <p:nvSpPr>
              <p:cNvPr id="29328" name="Freeform 657"/>
              <p:cNvSpPr/>
              <p:nvPr/>
            </p:nvSpPr>
            <p:spPr>
              <a:xfrm>
                <a:off x="4414" y="2660"/>
                <a:ext cx="140" cy="152"/>
              </a:xfrm>
              <a:custGeom>
                <a:avLst/>
                <a:gdLst>
                  <a:gd name="txL" fmla="*/ 0 w 140"/>
                  <a:gd name="txT" fmla="*/ 0 h 152"/>
                  <a:gd name="txR" fmla="*/ 140 w 140"/>
                  <a:gd name="txB" fmla="*/ 152 h 152"/>
                </a:gdLst>
                <a:ahLst/>
                <a:cxnLst>
                  <a:cxn ang="0">
                    <a:pos x="0" y="20"/>
                  </a:cxn>
                  <a:cxn ang="0">
                    <a:pos x="8" y="14"/>
                  </a:cxn>
                  <a:cxn ang="0">
                    <a:pos x="16" y="10"/>
                  </a:cxn>
                  <a:cxn ang="0">
                    <a:pos x="32" y="4"/>
                  </a:cxn>
                  <a:cxn ang="0">
                    <a:pos x="48" y="0"/>
                  </a:cxn>
                  <a:cxn ang="0">
                    <a:pos x="64" y="2"/>
                  </a:cxn>
                  <a:cxn ang="0">
                    <a:pos x="78" y="6"/>
                  </a:cxn>
                  <a:cxn ang="0">
                    <a:pos x="94" y="12"/>
                  </a:cxn>
                  <a:cxn ang="0">
                    <a:pos x="106" y="22"/>
                  </a:cxn>
                  <a:cxn ang="0">
                    <a:pos x="118" y="34"/>
                  </a:cxn>
                  <a:cxn ang="0">
                    <a:pos x="128" y="48"/>
                  </a:cxn>
                  <a:cxn ang="0">
                    <a:pos x="134" y="62"/>
                  </a:cxn>
                  <a:cxn ang="0">
                    <a:pos x="138" y="76"/>
                  </a:cxn>
                  <a:cxn ang="0">
                    <a:pos x="140" y="90"/>
                  </a:cxn>
                  <a:cxn ang="0">
                    <a:pos x="140" y="104"/>
                  </a:cxn>
                  <a:cxn ang="0">
                    <a:pos x="136" y="118"/>
                  </a:cxn>
                  <a:cxn ang="0">
                    <a:pos x="130" y="130"/>
                  </a:cxn>
                  <a:cxn ang="0">
                    <a:pos x="124" y="142"/>
                  </a:cxn>
                  <a:cxn ang="0">
                    <a:pos x="114" y="152"/>
                  </a:cxn>
                </a:cxnLst>
                <a:rect l="txL" t="txT" r="txR" b="txB"/>
                <a:pathLst>
                  <a:path w="140" h="152">
                    <a:moveTo>
                      <a:pt x="0" y="20"/>
                    </a:moveTo>
                    <a:lnTo>
                      <a:pt x="8" y="14"/>
                    </a:lnTo>
                    <a:lnTo>
                      <a:pt x="16" y="10"/>
                    </a:lnTo>
                    <a:lnTo>
                      <a:pt x="32" y="4"/>
                    </a:lnTo>
                    <a:lnTo>
                      <a:pt x="48" y="0"/>
                    </a:lnTo>
                    <a:lnTo>
                      <a:pt x="64" y="2"/>
                    </a:lnTo>
                    <a:lnTo>
                      <a:pt x="78" y="6"/>
                    </a:lnTo>
                    <a:lnTo>
                      <a:pt x="94" y="12"/>
                    </a:lnTo>
                    <a:lnTo>
                      <a:pt x="106" y="22"/>
                    </a:lnTo>
                    <a:lnTo>
                      <a:pt x="118" y="34"/>
                    </a:lnTo>
                    <a:lnTo>
                      <a:pt x="128" y="48"/>
                    </a:lnTo>
                    <a:lnTo>
                      <a:pt x="134" y="62"/>
                    </a:lnTo>
                    <a:lnTo>
                      <a:pt x="138" y="76"/>
                    </a:lnTo>
                    <a:lnTo>
                      <a:pt x="140" y="90"/>
                    </a:lnTo>
                    <a:lnTo>
                      <a:pt x="140" y="104"/>
                    </a:lnTo>
                    <a:lnTo>
                      <a:pt x="136" y="118"/>
                    </a:lnTo>
                    <a:lnTo>
                      <a:pt x="130" y="130"/>
                    </a:lnTo>
                    <a:lnTo>
                      <a:pt x="124" y="142"/>
                    </a:lnTo>
                    <a:lnTo>
                      <a:pt x="114" y="152"/>
                    </a:lnTo>
                  </a:path>
                </a:pathLst>
              </a:custGeom>
              <a:noFill/>
              <a:ln w="12700" cap="flat" cmpd="sng">
                <a:solidFill>
                  <a:srgbClr val="000000">
                    <a:alpha val="100000"/>
                  </a:srgbClr>
                </a:solidFill>
                <a:prstDash val="solid"/>
                <a:round/>
                <a:headEnd type="none" w="med" len="med"/>
                <a:tailEnd type="none" w="med" len="med"/>
              </a:ln>
            </p:spPr>
            <p:txBody>
              <a:bodyPr/>
              <a:lstStyle/>
              <a:p>
                <a:endParaRPr lang="en-US"/>
              </a:p>
            </p:txBody>
          </p:sp>
          <p:sp>
            <p:nvSpPr>
              <p:cNvPr id="29329" name="Freeform 658"/>
              <p:cNvSpPr/>
              <p:nvPr/>
            </p:nvSpPr>
            <p:spPr>
              <a:xfrm>
                <a:off x="4402" y="2676"/>
                <a:ext cx="140" cy="152"/>
              </a:xfrm>
              <a:custGeom>
                <a:avLst/>
                <a:gdLst>
                  <a:gd name="txL" fmla="*/ 0 w 140"/>
                  <a:gd name="txT" fmla="*/ 0 h 152"/>
                  <a:gd name="txR" fmla="*/ 140 w 140"/>
                  <a:gd name="txB" fmla="*/ 152 h 152"/>
                </a:gdLst>
                <a:ahLst/>
                <a:cxnLst>
                  <a:cxn ang="0">
                    <a:pos x="0" y="20"/>
                  </a:cxn>
                  <a:cxn ang="0">
                    <a:pos x="8" y="14"/>
                  </a:cxn>
                  <a:cxn ang="0">
                    <a:pos x="16" y="10"/>
                  </a:cxn>
                  <a:cxn ang="0">
                    <a:pos x="32" y="4"/>
                  </a:cxn>
                  <a:cxn ang="0">
                    <a:pos x="48" y="0"/>
                  </a:cxn>
                  <a:cxn ang="0">
                    <a:pos x="64" y="2"/>
                  </a:cxn>
                  <a:cxn ang="0">
                    <a:pos x="78" y="6"/>
                  </a:cxn>
                  <a:cxn ang="0">
                    <a:pos x="94" y="12"/>
                  </a:cxn>
                  <a:cxn ang="0">
                    <a:pos x="106" y="22"/>
                  </a:cxn>
                  <a:cxn ang="0">
                    <a:pos x="118" y="34"/>
                  </a:cxn>
                  <a:cxn ang="0">
                    <a:pos x="128" y="48"/>
                  </a:cxn>
                  <a:cxn ang="0">
                    <a:pos x="134" y="62"/>
                  </a:cxn>
                  <a:cxn ang="0">
                    <a:pos x="138" y="76"/>
                  </a:cxn>
                  <a:cxn ang="0">
                    <a:pos x="140" y="90"/>
                  </a:cxn>
                  <a:cxn ang="0">
                    <a:pos x="140" y="104"/>
                  </a:cxn>
                  <a:cxn ang="0">
                    <a:pos x="136" y="118"/>
                  </a:cxn>
                  <a:cxn ang="0">
                    <a:pos x="130" y="130"/>
                  </a:cxn>
                  <a:cxn ang="0">
                    <a:pos x="124" y="142"/>
                  </a:cxn>
                  <a:cxn ang="0">
                    <a:pos x="114" y="152"/>
                  </a:cxn>
                  <a:cxn ang="0">
                    <a:pos x="56" y="86"/>
                  </a:cxn>
                  <a:cxn ang="0">
                    <a:pos x="0" y="20"/>
                  </a:cxn>
                </a:cxnLst>
                <a:rect l="txL" t="txT" r="txR" b="txB"/>
                <a:pathLst>
                  <a:path w="140" h="152">
                    <a:moveTo>
                      <a:pt x="0" y="20"/>
                    </a:moveTo>
                    <a:lnTo>
                      <a:pt x="8" y="14"/>
                    </a:lnTo>
                    <a:lnTo>
                      <a:pt x="16" y="10"/>
                    </a:lnTo>
                    <a:lnTo>
                      <a:pt x="32" y="4"/>
                    </a:lnTo>
                    <a:lnTo>
                      <a:pt x="48" y="0"/>
                    </a:lnTo>
                    <a:lnTo>
                      <a:pt x="64" y="2"/>
                    </a:lnTo>
                    <a:lnTo>
                      <a:pt x="78" y="6"/>
                    </a:lnTo>
                    <a:lnTo>
                      <a:pt x="94" y="12"/>
                    </a:lnTo>
                    <a:lnTo>
                      <a:pt x="106" y="22"/>
                    </a:lnTo>
                    <a:lnTo>
                      <a:pt x="118" y="34"/>
                    </a:lnTo>
                    <a:lnTo>
                      <a:pt x="128" y="48"/>
                    </a:lnTo>
                    <a:lnTo>
                      <a:pt x="134" y="62"/>
                    </a:lnTo>
                    <a:lnTo>
                      <a:pt x="138" y="76"/>
                    </a:lnTo>
                    <a:lnTo>
                      <a:pt x="140" y="90"/>
                    </a:lnTo>
                    <a:lnTo>
                      <a:pt x="140" y="104"/>
                    </a:lnTo>
                    <a:lnTo>
                      <a:pt x="136" y="118"/>
                    </a:lnTo>
                    <a:lnTo>
                      <a:pt x="130" y="130"/>
                    </a:lnTo>
                    <a:lnTo>
                      <a:pt x="124" y="142"/>
                    </a:lnTo>
                    <a:lnTo>
                      <a:pt x="114" y="152"/>
                    </a:lnTo>
                    <a:lnTo>
                      <a:pt x="56" y="86"/>
                    </a:lnTo>
                    <a:lnTo>
                      <a:pt x="0" y="20"/>
                    </a:lnTo>
                    <a:close/>
                  </a:path>
                </a:pathLst>
              </a:custGeom>
              <a:solidFill>
                <a:srgbClr val="7F3F00">
                  <a:alpha val="100000"/>
                </a:srgbClr>
              </a:solidFill>
              <a:ln w="9525">
                <a:noFill/>
              </a:ln>
            </p:spPr>
            <p:txBody>
              <a:bodyPr/>
              <a:lstStyle/>
              <a:p>
                <a:endParaRPr lang="en-US"/>
              </a:p>
            </p:txBody>
          </p:sp>
          <p:sp>
            <p:nvSpPr>
              <p:cNvPr id="29330" name="Freeform 659"/>
              <p:cNvSpPr/>
              <p:nvPr/>
            </p:nvSpPr>
            <p:spPr>
              <a:xfrm>
                <a:off x="4402" y="2676"/>
                <a:ext cx="140" cy="152"/>
              </a:xfrm>
              <a:custGeom>
                <a:avLst/>
                <a:gdLst>
                  <a:gd name="txL" fmla="*/ 0 w 140"/>
                  <a:gd name="txT" fmla="*/ 0 h 152"/>
                  <a:gd name="txR" fmla="*/ 140 w 140"/>
                  <a:gd name="txB" fmla="*/ 152 h 152"/>
                </a:gdLst>
                <a:ahLst/>
                <a:cxnLst>
                  <a:cxn ang="0">
                    <a:pos x="0" y="20"/>
                  </a:cxn>
                  <a:cxn ang="0">
                    <a:pos x="8" y="14"/>
                  </a:cxn>
                  <a:cxn ang="0">
                    <a:pos x="16" y="10"/>
                  </a:cxn>
                  <a:cxn ang="0">
                    <a:pos x="32" y="4"/>
                  </a:cxn>
                  <a:cxn ang="0">
                    <a:pos x="48" y="0"/>
                  </a:cxn>
                  <a:cxn ang="0">
                    <a:pos x="64" y="2"/>
                  </a:cxn>
                  <a:cxn ang="0">
                    <a:pos x="78" y="6"/>
                  </a:cxn>
                  <a:cxn ang="0">
                    <a:pos x="94" y="12"/>
                  </a:cxn>
                  <a:cxn ang="0">
                    <a:pos x="106" y="22"/>
                  </a:cxn>
                  <a:cxn ang="0">
                    <a:pos x="118" y="34"/>
                  </a:cxn>
                  <a:cxn ang="0">
                    <a:pos x="128" y="48"/>
                  </a:cxn>
                  <a:cxn ang="0">
                    <a:pos x="134" y="62"/>
                  </a:cxn>
                  <a:cxn ang="0">
                    <a:pos x="138" y="76"/>
                  </a:cxn>
                  <a:cxn ang="0">
                    <a:pos x="140" y="90"/>
                  </a:cxn>
                  <a:cxn ang="0">
                    <a:pos x="140" y="104"/>
                  </a:cxn>
                  <a:cxn ang="0">
                    <a:pos x="136" y="118"/>
                  </a:cxn>
                  <a:cxn ang="0">
                    <a:pos x="130" y="130"/>
                  </a:cxn>
                  <a:cxn ang="0">
                    <a:pos x="124" y="142"/>
                  </a:cxn>
                  <a:cxn ang="0">
                    <a:pos x="114" y="152"/>
                  </a:cxn>
                </a:cxnLst>
                <a:rect l="txL" t="txT" r="txR" b="txB"/>
                <a:pathLst>
                  <a:path w="140" h="152">
                    <a:moveTo>
                      <a:pt x="0" y="20"/>
                    </a:moveTo>
                    <a:lnTo>
                      <a:pt x="8" y="14"/>
                    </a:lnTo>
                    <a:lnTo>
                      <a:pt x="16" y="10"/>
                    </a:lnTo>
                    <a:lnTo>
                      <a:pt x="32" y="4"/>
                    </a:lnTo>
                    <a:lnTo>
                      <a:pt x="48" y="0"/>
                    </a:lnTo>
                    <a:lnTo>
                      <a:pt x="64" y="2"/>
                    </a:lnTo>
                    <a:lnTo>
                      <a:pt x="78" y="6"/>
                    </a:lnTo>
                    <a:lnTo>
                      <a:pt x="94" y="12"/>
                    </a:lnTo>
                    <a:lnTo>
                      <a:pt x="106" y="22"/>
                    </a:lnTo>
                    <a:lnTo>
                      <a:pt x="118" y="34"/>
                    </a:lnTo>
                    <a:lnTo>
                      <a:pt x="128" y="48"/>
                    </a:lnTo>
                    <a:lnTo>
                      <a:pt x="134" y="62"/>
                    </a:lnTo>
                    <a:lnTo>
                      <a:pt x="138" y="76"/>
                    </a:lnTo>
                    <a:lnTo>
                      <a:pt x="140" y="90"/>
                    </a:lnTo>
                    <a:lnTo>
                      <a:pt x="140" y="104"/>
                    </a:lnTo>
                    <a:lnTo>
                      <a:pt x="136" y="118"/>
                    </a:lnTo>
                    <a:lnTo>
                      <a:pt x="130" y="130"/>
                    </a:lnTo>
                    <a:lnTo>
                      <a:pt x="124" y="142"/>
                    </a:lnTo>
                    <a:lnTo>
                      <a:pt x="114" y="152"/>
                    </a:lnTo>
                  </a:path>
                </a:pathLst>
              </a:custGeom>
              <a:noFill/>
              <a:ln w="12700" cap="flat" cmpd="sng">
                <a:solidFill>
                  <a:srgbClr val="000000">
                    <a:alpha val="100000"/>
                  </a:srgbClr>
                </a:solidFill>
                <a:prstDash val="solid"/>
                <a:round/>
                <a:headEnd type="none" w="med" len="med"/>
                <a:tailEnd type="none" w="med" len="med"/>
              </a:ln>
            </p:spPr>
            <p:txBody>
              <a:bodyPr/>
              <a:lstStyle/>
              <a:p>
                <a:endParaRPr lang="en-US"/>
              </a:p>
            </p:txBody>
          </p:sp>
          <p:sp>
            <p:nvSpPr>
              <p:cNvPr id="29331" name="Freeform 660"/>
              <p:cNvSpPr/>
              <p:nvPr/>
            </p:nvSpPr>
            <p:spPr>
              <a:xfrm>
                <a:off x="4394" y="2690"/>
                <a:ext cx="138" cy="154"/>
              </a:xfrm>
              <a:custGeom>
                <a:avLst/>
                <a:gdLst>
                  <a:gd name="txL" fmla="*/ 0 w 138"/>
                  <a:gd name="txT" fmla="*/ 0 h 154"/>
                  <a:gd name="txR" fmla="*/ 138 w 138"/>
                  <a:gd name="txB" fmla="*/ 154 h 154"/>
                </a:gdLst>
                <a:ahLst/>
                <a:cxnLst>
                  <a:cxn ang="0">
                    <a:pos x="0" y="18"/>
                  </a:cxn>
                  <a:cxn ang="0">
                    <a:pos x="6" y="14"/>
                  </a:cxn>
                  <a:cxn ang="0">
                    <a:pos x="14" y="10"/>
                  </a:cxn>
                  <a:cxn ang="0">
                    <a:pos x="30" y="4"/>
                  </a:cxn>
                  <a:cxn ang="0">
                    <a:pos x="46" y="0"/>
                  </a:cxn>
                  <a:cxn ang="0">
                    <a:pos x="62" y="2"/>
                  </a:cxn>
                  <a:cxn ang="0">
                    <a:pos x="76" y="6"/>
                  </a:cxn>
                  <a:cxn ang="0">
                    <a:pos x="92" y="12"/>
                  </a:cxn>
                  <a:cxn ang="0">
                    <a:pos x="104" y="22"/>
                  </a:cxn>
                  <a:cxn ang="0">
                    <a:pos x="116" y="34"/>
                  </a:cxn>
                  <a:cxn ang="0">
                    <a:pos x="126" y="48"/>
                  </a:cxn>
                  <a:cxn ang="0">
                    <a:pos x="132" y="62"/>
                  </a:cxn>
                  <a:cxn ang="0">
                    <a:pos x="136" y="76"/>
                  </a:cxn>
                  <a:cxn ang="0">
                    <a:pos x="138" y="90"/>
                  </a:cxn>
                  <a:cxn ang="0">
                    <a:pos x="138" y="104"/>
                  </a:cxn>
                  <a:cxn ang="0">
                    <a:pos x="134" y="118"/>
                  </a:cxn>
                  <a:cxn ang="0">
                    <a:pos x="128" y="132"/>
                  </a:cxn>
                  <a:cxn ang="0">
                    <a:pos x="122" y="144"/>
                  </a:cxn>
                  <a:cxn ang="0">
                    <a:pos x="112" y="154"/>
                  </a:cxn>
                  <a:cxn ang="0">
                    <a:pos x="54" y="86"/>
                  </a:cxn>
                  <a:cxn ang="0">
                    <a:pos x="0" y="18"/>
                  </a:cxn>
                </a:cxnLst>
                <a:rect l="txL" t="txT" r="txR" b="txB"/>
                <a:pathLst>
                  <a:path w="138" h="154">
                    <a:moveTo>
                      <a:pt x="0" y="18"/>
                    </a:moveTo>
                    <a:lnTo>
                      <a:pt x="6" y="14"/>
                    </a:lnTo>
                    <a:lnTo>
                      <a:pt x="14" y="10"/>
                    </a:lnTo>
                    <a:lnTo>
                      <a:pt x="30" y="4"/>
                    </a:lnTo>
                    <a:lnTo>
                      <a:pt x="46" y="0"/>
                    </a:lnTo>
                    <a:lnTo>
                      <a:pt x="62" y="2"/>
                    </a:lnTo>
                    <a:lnTo>
                      <a:pt x="76" y="6"/>
                    </a:lnTo>
                    <a:lnTo>
                      <a:pt x="92" y="12"/>
                    </a:lnTo>
                    <a:lnTo>
                      <a:pt x="104" y="22"/>
                    </a:lnTo>
                    <a:lnTo>
                      <a:pt x="116" y="34"/>
                    </a:lnTo>
                    <a:lnTo>
                      <a:pt x="126" y="48"/>
                    </a:lnTo>
                    <a:lnTo>
                      <a:pt x="132" y="62"/>
                    </a:lnTo>
                    <a:lnTo>
                      <a:pt x="136" y="76"/>
                    </a:lnTo>
                    <a:lnTo>
                      <a:pt x="138" y="90"/>
                    </a:lnTo>
                    <a:lnTo>
                      <a:pt x="138" y="104"/>
                    </a:lnTo>
                    <a:lnTo>
                      <a:pt x="134" y="118"/>
                    </a:lnTo>
                    <a:lnTo>
                      <a:pt x="128" y="132"/>
                    </a:lnTo>
                    <a:lnTo>
                      <a:pt x="122" y="144"/>
                    </a:lnTo>
                    <a:lnTo>
                      <a:pt x="112" y="154"/>
                    </a:lnTo>
                    <a:lnTo>
                      <a:pt x="54" y="86"/>
                    </a:lnTo>
                    <a:lnTo>
                      <a:pt x="0" y="18"/>
                    </a:lnTo>
                    <a:close/>
                  </a:path>
                </a:pathLst>
              </a:custGeom>
              <a:solidFill>
                <a:srgbClr val="5F3F1F">
                  <a:alpha val="100000"/>
                </a:srgbClr>
              </a:solidFill>
              <a:ln w="9525">
                <a:noFill/>
              </a:ln>
            </p:spPr>
            <p:txBody>
              <a:bodyPr/>
              <a:lstStyle/>
              <a:p>
                <a:endParaRPr lang="en-US"/>
              </a:p>
            </p:txBody>
          </p:sp>
          <p:sp>
            <p:nvSpPr>
              <p:cNvPr id="29332" name="Freeform 661"/>
              <p:cNvSpPr/>
              <p:nvPr/>
            </p:nvSpPr>
            <p:spPr>
              <a:xfrm>
                <a:off x="4392" y="2690"/>
                <a:ext cx="100" cy="86"/>
              </a:xfrm>
              <a:custGeom>
                <a:avLst/>
                <a:gdLst>
                  <a:gd name="txL" fmla="*/ 0 w 100"/>
                  <a:gd name="txT" fmla="*/ 0 h 86"/>
                  <a:gd name="txR" fmla="*/ 100 w 100"/>
                  <a:gd name="txB" fmla="*/ 86 h 86"/>
                </a:gdLst>
                <a:ahLst/>
                <a:cxnLst>
                  <a:cxn ang="0">
                    <a:pos x="0" y="18"/>
                  </a:cxn>
                  <a:cxn ang="0">
                    <a:pos x="8" y="14"/>
                  </a:cxn>
                  <a:cxn ang="0">
                    <a:pos x="14" y="8"/>
                  </a:cxn>
                  <a:cxn ang="0">
                    <a:pos x="36" y="0"/>
                  </a:cxn>
                  <a:cxn ang="0">
                    <a:pos x="58" y="0"/>
                  </a:cxn>
                  <a:cxn ang="0">
                    <a:pos x="80" y="6"/>
                  </a:cxn>
                  <a:cxn ang="0">
                    <a:pos x="100" y="16"/>
                  </a:cxn>
                  <a:cxn ang="0">
                    <a:pos x="56" y="86"/>
                  </a:cxn>
                  <a:cxn ang="0">
                    <a:pos x="0" y="18"/>
                  </a:cxn>
                </a:cxnLst>
                <a:rect l="txL" t="txT" r="txR" b="txB"/>
                <a:pathLst>
                  <a:path w="100" h="86">
                    <a:moveTo>
                      <a:pt x="0" y="18"/>
                    </a:moveTo>
                    <a:lnTo>
                      <a:pt x="8" y="14"/>
                    </a:lnTo>
                    <a:lnTo>
                      <a:pt x="14" y="8"/>
                    </a:lnTo>
                    <a:lnTo>
                      <a:pt x="36" y="0"/>
                    </a:lnTo>
                    <a:lnTo>
                      <a:pt x="58" y="0"/>
                    </a:lnTo>
                    <a:lnTo>
                      <a:pt x="80" y="6"/>
                    </a:lnTo>
                    <a:lnTo>
                      <a:pt x="100" y="16"/>
                    </a:lnTo>
                    <a:lnTo>
                      <a:pt x="56" y="86"/>
                    </a:lnTo>
                    <a:lnTo>
                      <a:pt x="0" y="18"/>
                    </a:lnTo>
                    <a:close/>
                  </a:path>
                </a:pathLst>
              </a:custGeom>
              <a:solidFill>
                <a:srgbClr val="3F1F00">
                  <a:alpha val="100000"/>
                </a:srgbClr>
              </a:solidFill>
              <a:ln w="9525">
                <a:noFill/>
              </a:ln>
            </p:spPr>
            <p:txBody>
              <a:bodyPr/>
              <a:lstStyle/>
              <a:p>
                <a:endParaRPr lang="en-US"/>
              </a:p>
            </p:txBody>
          </p:sp>
          <p:sp>
            <p:nvSpPr>
              <p:cNvPr id="29333" name="Freeform 662"/>
              <p:cNvSpPr/>
              <p:nvPr/>
            </p:nvSpPr>
            <p:spPr>
              <a:xfrm>
                <a:off x="4394" y="2690"/>
                <a:ext cx="138" cy="152"/>
              </a:xfrm>
              <a:custGeom>
                <a:avLst/>
                <a:gdLst>
                  <a:gd name="txL" fmla="*/ 0 w 138"/>
                  <a:gd name="txT" fmla="*/ 0 h 152"/>
                  <a:gd name="txR" fmla="*/ 138 w 138"/>
                  <a:gd name="txB" fmla="*/ 152 h 152"/>
                </a:gdLst>
                <a:ahLst/>
                <a:cxnLst>
                  <a:cxn ang="0">
                    <a:pos x="0" y="20"/>
                  </a:cxn>
                  <a:cxn ang="0">
                    <a:pos x="8" y="14"/>
                  </a:cxn>
                  <a:cxn ang="0">
                    <a:pos x="14" y="10"/>
                  </a:cxn>
                  <a:cxn ang="0">
                    <a:pos x="30" y="4"/>
                  </a:cxn>
                  <a:cxn ang="0">
                    <a:pos x="46" y="0"/>
                  </a:cxn>
                  <a:cxn ang="0">
                    <a:pos x="62" y="2"/>
                  </a:cxn>
                  <a:cxn ang="0">
                    <a:pos x="78" y="6"/>
                  </a:cxn>
                  <a:cxn ang="0">
                    <a:pos x="92" y="12"/>
                  </a:cxn>
                  <a:cxn ang="0">
                    <a:pos x="106" y="22"/>
                  </a:cxn>
                  <a:cxn ang="0">
                    <a:pos x="118" y="34"/>
                  </a:cxn>
                  <a:cxn ang="0">
                    <a:pos x="128" y="48"/>
                  </a:cxn>
                  <a:cxn ang="0">
                    <a:pos x="134" y="62"/>
                  </a:cxn>
                  <a:cxn ang="0">
                    <a:pos x="138" y="76"/>
                  </a:cxn>
                  <a:cxn ang="0">
                    <a:pos x="138" y="90"/>
                  </a:cxn>
                  <a:cxn ang="0">
                    <a:pos x="138" y="104"/>
                  </a:cxn>
                  <a:cxn ang="0">
                    <a:pos x="134" y="118"/>
                  </a:cxn>
                  <a:cxn ang="0">
                    <a:pos x="128" y="130"/>
                  </a:cxn>
                  <a:cxn ang="0">
                    <a:pos x="122" y="142"/>
                  </a:cxn>
                  <a:cxn ang="0">
                    <a:pos x="112" y="152"/>
                  </a:cxn>
                </a:cxnLst>
                <a:rect l="txL" t="txT" r="txR" b="txB"/>
                <a:pathLst>
                  <a:path w="138" h="152">
                    <a:moveTo>
                      <a:pt x="0" y="20"/>
                    </a:moveTo>
                    <a:lnTo>
                      <a:pt x="8" y="14"/>
                    </a:lnTo>
                    <a:lnTo>
                      <a:pt x="14" y="10"/>
                    </a:lnTo>
                    <a:lnTo>
                      <a:pt x="30" y="4"/>
                    </a:lnTo>
                    <a:lnTo>
                      <a:pt x="46" y="0"/>
                    </a:lnTo>
                    <a:lnTo>
                      <a:pt x="62" y="2"/>
                    </a:lnTo>
                    <a:lnTo>
                      <a:pt x="78" y="6"/>
                    </a:lnTo>
                    <a:lnTo>
                      <a:pt x="92" y="12"/>
                    </a:lnTo>
                    <a:lnTo>
                      <a:pt x="106" y="22"/>
                    </a:lnTo>
                    <a:lnTo>
                      <a:pt x="118" y="34"/>
                    </a:lnTo>
                    <a:lnTo>
                      <a:pt x="128" y="48"/>
                    </a:lnTo>
                    <a:lnTo>
                      <a:pt x="134" y="62"/>
                    </a:lnTo>
                    <a:lnTo>
                      <a:pt x="138" y="76"/>
                    </a:lnTo>
                    <a:lnTo>
                      <a:pt x="138" y="90"/>
                    </a:lnTo>
                    <a:lnTo>
                      <a:pt x="138" y="104"/>
                    </a:lnTo>
                    <a:lnTo>
                      <a:pt x="134" y="118"/>
                    </a:lnTo>
                    <a:lnTo>
                      <a:pt x="128" y="130"/>
                    </a:lnTo>
                    <a:lnTo>
                      <a:pt x="122" y="142"/>
                    </a:lnTo>
                    <a:lnTo>
                      <a:pt x="112" y="152"/>
                    </a:lnTo>
                  </a:path>
                </a:pathLst>
              </a:custGeom>
              <a:noFill/>
              <a:ln w="12700" cap="flat" cmpd="sng">
                <a:solidFill>
                  <a:srgbClr val="000000">
                    <a:alpha val="100000"/>
                  </a:srgbClr>
                </a:solidFill>
                <a:prstDash val="solid"/>
                <a:round/>
                <a:headEnd type="none" w="med" len="med"/>
                <a:tailEnd type="none" w="med" len="med"/>
              </a:ln>
            </p:spPr>
            <p:txBody>
              <a:bodyPr/>
              <a:lstStyle/>
              <a:p>
                <a:endParaRPr lang="en-US"/>
              </a:p>
            </p:txBody>
          </p:sp>
          <p:sp>
            <p:nvSpPr>
              <p:cNvPr id="29334" name="Freeform 663"/>
              <p:cNvSpPr/>
              <p:nvPr/>
            </p:nvSpPr>
            <p:spPr>
              <a:xfrm>
                <a:off x="4382" y="2706"/>
                <a:ext cx="138" cy="152"/>
              </a:xfrm>
              <a:custGeom>
                <a:avLst/>
                <a:gdLst>
                  <a:gd name="txL" fmla="*/ 0 w 138"/>
                  <a:gd name="txT" fmla="*/ 0 h 152"/>
                  <a:gd name="txR" fmla="*/ 138 w 138"/>
                  <a:gd name="txB" fmla="*/ 152 h 152"/>
                </a:gdLst>
                <a:ahLst/>
                <a:cxnLst>
                  <a:cxn ang="0">
                    <a:pos x="0" y="20"/>
                  </a:cxn>
                  <a:cxn ang="0">
                    <a:pos x="8" y="14"/>
                  </a:cxn>
                  <a:cxn ang="0">
                    <a:pos x="14" y="10"/>
                  </a:cxn>
                  <a:cxn ang="0">
                    <a:pos x="30" y="4"/>
                  </a:cxn>
                  <a:cxn ang="0">
                    <a:pos x="46" y="0"/>
                  </a:cxn>
                  <a:cxn ang="0">
                    <a:pos x="62" y="2"/>
                  </a:cxn>
                  <a:cxn ang="0">
                    <a:pos x="78" y="6"/>
                  </a:cxn>
                  <a:cxn ang="0">
                    <a:pos x="92" y="12"/>
                  </a:cxn>
                  <a:cxn ang="0">
                    <a:pos x="106" y="22"/>
                  </a:cxn>
                  <a:cxn ang="0">
                    <a:pos x="118" y="34"/>
                  </a:cxn>
                  <a:cxn ang="0">
                    <a:pos x="128" y="48"/>
                  </a:cxn>
                  <a:cxn ang="0">
                    <a:pos x="134" y="62"/>
                  </a:cxn>
                  <a:cxn ang="0">
                    <a:pos x="138" y="76"/>
                  </a:cxn>
                  <a:cxn ang="0">
                    <a:pos x="138" y="90"/>
                  </a:cxn>
                  <a:cxn ang="0">
                    <a:pos x="138" y="104"/>
                  </a:cxn>
                  <a:cxn ang="0">
                    <a:pos x="134" y="118"/>
                  </a:cxn>
                  <a:cxn ang="0">
                    <a:pos x="128" y="130"/>
                  </a:cxn>
                  <a:cxn ang="0">
                    <a:pos x="122" y="142"/>
                  </a:cxn>
                  <a:cxn ang="0">
                    <a:pos x="112" y="152"/>
                  </a:cxn>
                  <a:cxn ang="0">
                    <a:pos x="56" y="88"/>
                  </a:cxn>
                  <a:cxn ang="0">
                    <a:pos x="0" y="20"/>
                  </a:cxn>
                </a:cxnLst>
                <a:rect l="txL" t="txT" r="txR" b="txB"/>
                <a:pathLst>
                  <a:path w="138" h="152">
                    <a:moveTo>
                      <a:pt x="0" y="20"/>
                    </a:moveTo>
                    <a:lnTo>
                      <a:pt x="8" y="14"/>
                    </a:lnTo>
                    <a:lnTo>
                      <a:pt x="14" y="10"/>
                    </a:lnTo>
                    <a:lnTo>
                      <a:pt x="30" y="4"/>
                    </a:lnTo>
                    <a:lnTo>
                      <a:pt x="46" y="0"/>
                    </a:lnTo>
                    <a:lnTo>
                      <a:pt x="62" y="2"/>
                    </a:lnTo>
                    <a:lnTo>
                      <a:pt x="78" y="6"/>
                    </a:lnTo>
                    <a:lnTo>
                      <a:pt x="92" y="12"/>
                    </a:lnTo>
                    <a:lnTo>
                      <a:pt x="106" y="22"/>
                    </a:lnTo>
                    <a:lnTo>
                      <a:pt x="118" y="34"/>
                    </a:lnTo>
                    <a:lnTo>
                      <a:pt x="128" y="48"/>
                    </a:lnTo>
                    <a:lnTo>
                      <a:pt x="134" y="62"/>
                    </a:lnTo>
                    <a:lnTo>
                      <a:pt x="138" y="76"/>
                    </a:lnTo>
                    <a:lnTo>
                      <a:pt x="138" y="90"/>
                    </a:lnTo>
                    <a:lnTo>
                      <a:pt x="138" y="104"/>
                    </a:lnTo>
                    <a:lnTo>
                      <a:pt x="134" y="118"/>
                    </a:lnTo>
                    <a:lnTo>
                      <a:pt x="128" y="130"/>
                    </a:lnTo>
                    <a:lnTo>
                      <a:pt x="122" y="142"/>
                    </a:lnTo>
                    <a:lnTo>
                      <a:pt x="112" y="152"/>
                    </a:lnTo>
                    <a:lnTo>
                      <a:pt x="56" y="88"/>
                    </a:lnTo>
                    <a:lnTo>
                      <a:pt x="0" y="20"/>
                    </a:lnTo>
                    <a:close/>
                  </a:path>
                </a:pathLst>
              </a:custGeom>
              <a:solidFill>
                <a:srgbClr val="7F3F00">
                  <a:alpha val="100000"/>
                </a:srgbClr>
              </a:solidFill>
              <a:ln w="9525">
                <a:noFill/>
              </a:ln>
            </p:spPr>
            <p:txBody>
              <a:bodyPr/>
              <a:lstStyle/>
              <a:p>
                <a:endParaRPr lang="en-US"/>
              </a:p>
            </p:txBody>
          </p:sp>
          <p:sp>
            <p:nvSpPr>
              <p:cNvPr id="29335" name="Freeform 664"/>
              <p:cNvSpPr/>
              <p:nvPr/>
            </p:nvSpPr>
            <p:spPr>
              <a:xfrm>
                <a:off x="4382" y="2706"/>
                <a:ext cx="138" cy="152"/>
              </a:xfrm>
              <a:custGeom>
                <a:avLst/>
                <a:gdLst>
                  <a:gd name="txL" fmla="*/ 0 w 138"/>
                  <a:gd name="txT" fmla="*/ 0 h 152"/>
                  <a:gd name="txR" fmla="*/ 138 w 138"/>
                  <a:gd name="txB" fmla="*/ 152 h 152"/>
                </a:gdLst>
                <a:ahLst/>
                <a:cxnLst>
                  <a:cxn ang="0">
                    <a:pos x="0" y="20"/>
                  </a:cxn>
                  <a:cxn ang="0">
                    <a:pos x="8" y="14"/>
                  </a:cxn>
                  <a:cxn ang="0">
                    <a:pos x="14" y="10"/>
                  </a:cxn>
                  <a:cxn ang="0">
                    <a:pos x="30" y="4"/>
                  </a:cxn>
                  <a:cxn ang="0">
                    <a:pos x="46" y="0"/>
                  </a:cxn>
                  <a:cxn ang="0">
                    <a:pos x="62" y="2"/>
                  </a:cxn>
                  <a:cxn ang="0">
                    <a:pos x="78" y="6"/>
                  </a:cxn>
                  <a:cxn ang="0">
                    <a:pos x="92" y="12"/>
                  </a:cxn>
                  <a:cxn ang="0">
                    <a:pos x="106" y="22"/>
                  </a:cxn>
                  <a:cxn ang="0">
                    <a:pos x="118" y="34"/>
                  </a:cxn>
                  <a:cxn ang="0">
                    <a:pos x="128" y="48"/>
                  </a:cxn>
                  <a:cxn ang="0">
                    <a:pos x="134" y="62"/>
                  </a:cxn>
                  <a:cxn ang="0">
                    <a:pos x="138" y="76"/>
                  </a:cxn>
                  <a:cxn ang="0">
                    <a:pos x="138" y="90"/>
                  </a:cxn>
                  <a:cxn ang="0">
                    <a:pos x="138" y="104"/>
                  </a:cxn>
                  <a:cxn ang="0">
                    <a:pos x="134" y="118"/>
                  </a:cxn>
                  <a:cxn ang="0">
                    <a:pos x="128" y="130"/>
                  </a:cxn>
                  <a:cxn ang="0">
                    <a:pos x="122" y="142"/>
                  </a:cxn>
                  <a:cxn ang="0">
                    <a:pos x="112" y="152"/>
                  </a:cxn>
                </a:cxnLst>
                <a:rect l="txL" t="txT" r="txR" b="txB"/>
                <a:pathLst>
                  <a:path w="138" h="152">
                    <a:moveTo>
                      <a:pt x="0" y="20"/>
                    </a:moveTo>
                    <a:lnTo>
                      <a:pt x="8" y="14"/>
                    </a:lnTo>
                    <a:lnTo>
                      <a:pt x="14" y="10"/>
                    </a:lnTo>
                    <a:lnTo>
                      <a:pt x="30" y="4"/>
                    </a:lnTo>
                    <a:lnTo>
                      <a:pt x="46" y="0"/>
                    </a:lnTo>
                    <a:lnTo>
                      <a:pt x="62" y="2"/>
                    </a:lnTo>
                    <a:lnTo>
                      <a:pt x="78" y="6"/>
                    </a:lnTo>
                    <a:lnTo>
                      <a:pt x="92" y="12"/>
                    </a:lnTo>
                    <a:lnTo>
                      <a:pt x="106" y="22"/>
                    </a:lnTo>
                    <a:lnTo>
                      <a:pt x="118" y="34"/>
                    </a:lnTo>
                    <a:lnTo>
                      <a:pt x="128" y="48"/>
                    </a:lnTo>
                    <a:lnTo>
                      <a:pt x="134" y="62"/>
                    </a:lnTo>
                    <a:lnTo>
                      <a:pt x="138" y="76"/>
                    </a:lnTo>
                    <a:lnTo>
                      <a:pt x="138" y="90"/>
                    </a:lnTo>
                    <a:lnTo>
                      <a:pt x="138" y="104"/>
                    </a:lnTo>
                    <a:lnTo>
                      <a:pt x="134" y="118"/>
                    </a:lnTo>
                    <a:lnTo>
                      <a:pt x="128" y="130"/>
                    </a:lnTo>
                    <a:lnTo>
                      <a:pt x="122" y="142"/>
                    </a:lnTo>
                    <a:lnTo>
                      <a:pt x="112" y="152"/>
                    </a:lnTo>
                  </a:path>
                </a:pathLst>
              </a:custGeom>
              <a:noFill/>
              <a:ln w="12700" cap="flat" cmpd="sng">
                <a:solidFill>
                  <a:srgbClr val="000000">
                    <a:alpha val="100000"/>
                  </a:srgbClr>
                </a:solidFill>
                <a:prstDash val="solid"/>
                <a:round/>
                <a:headEnd type="none" w="med" len="med"/>
                <a:tailEnd type="none" w="med" len="med"/>
              </a:ln>
            </p:spPr>
            <p:txBody>
              <a:bodyPr/>
              <a:lstStyle/>
              <a:p>
                <a:endParaRPr lang="en-US"/>
              </a:p>
            </p:txBody>
          </p:sp>
          <p:sp>
            <p:nvSpPr>
              <p:cNvPr id="29336" name="Freeform 665"/>
              <p:cNvSpPr/>
              <p:nvPr/>
            </p:nvSpPr>
            <p:spPr>
              <a:xfrm>
                <a:off x="4376" y="2722"/>
                <a:ext cx="136" cy="152"/>
              </a:xfrm>
              <a:custGeom>
                <a:avLst/>
                <a:gdLst>
                  <a:gd name="txL" fmla="*/ 0 w 136"/>
                  <a:gd name="txT" fmla="*/ 0 h 152"/>
                  <a:gd name="txR" fmla="*/ 136 w 136"/>
                  <a:gd name="txB" fmla="*/ 152 h 152"/>
                </a:gdLst>
                <a:ahLst/>
                <a:cxnLst>
                  <a:cxn ang="0">
                    <a:pos x="0" y="18"/>
                  </a:cxn>
                  <a:cxn ang="0">
                    <a:pos x="6" y="12"/>
                  </a:cxn>
                  <a:cxn ang="0">
                    <a:pos x="12" y="8"/>
                  </a:cxn>
                  <a:cxn ang="0">
                    <a:pos x="28" y="2"/>
                  </a:cxn>
                  <a:cxn ang="0">
                    <a:pos x="44" y="0"/>
                  </a:cxn>
                  <a:cxn ang="0">
                    <a:pos x="60" y="0"/>
                  </a:cxn>
                  <a:cxn ang="0">
                    <a:pos x="76" y="4"/>
                  </a:cxn>
                  <a:cxn ang="0">
                    <a:pos x="90" y="10"/>
                  </a:cxn>
                  <a:cxn ang="0">
                    <a:pos x="104" y="20"/>
                  </a:cxn>
                  <a:cxn ang="0">
                    <a:pos x="116" y="32"/>
                  </a:cxn>
                  <a:cxn ang="0">
                    <a:pos x="126" y="48"/>
                  </a:cxn>
                  <a:cxn ang="0">
                    <a:pos x="132" y="62"/>
                  </a:cxn>
                  <a:cxn ang="0">
                    <a:pos x="136" y="76"/>
                  </a:cxn>
                  <a:cxn ang="0">
                    <a:pos x="136" y="90"/>
                  </a:cxn>
                  <a:cxn ang="0">
                    <a:pos x="136" y="104"/>
                  </a:cxn>
                  <a:cxn ang="0">
                    <a:pos x="132" y="118"/>
                  </a:cxn>
                  <a:cxn ang="0">
                    <a:pos x="126" y="130"/>
                  </a:cxn>
                  <a:cxn ang="0">
                    <a:pos x="120" y="142"/>
                  </a:cxn>
                  <a:cxn ang="0">
                    <a:pos x="110" y="152"/>
                  </a:cxn>
                  <a:cxn ang="0">
                    <a:pos x="54" y="86"/>
                  </a:cxn>
                  <a:cxn ang="0">
                    <a:pos x="0" y="18"/>
                  </a:cxn>
                </a:cxnLst>
                <a:rect l="txL" t="txT" r="txR" b="txB"/>
                <a:pathLst>
                  <a:path w="136" h="152">
                    <a:moveTo>
                      <a:pt x="0" y="18"/>
                    </a:moveTo>
                    <a:lnTo>
                      <a:pt x="6" y="12"/>
                    </a:lnTo>
                    <a:lnTo>
                      <a:pt x="12" y="8"/>
                    </a:lnTo>
                    <a:lnTo>
                      <a:pt x="28" y="2"/>
                    </a:lnTo>
                    <a:lnTo>
                      <a:pt x="44" y="0"/>
                    </a:lnTo>
                    <a:lnTo>
                      <a:pt x="60" y="0"/>
                    </a:lnTo>
                    <a:lnTo>
                      <a:pt x="76" y="4"/>
                    </a:lnTo>
                    <a:lnTo>
                      <a:pt x="90" y="10"/>
                    </a:lnTo>
                    <a:lnTo>
                      <a:pt x="104" y="20"/>
                    </a:lnTo>
                    <a:lnTo>
                      <a:pt x="116" y="32"/>
                    </a:lnTo>
                    <a:lnTo>
                      <a:pt x="126" y="48"/>
                    </a:lnTo>
                    <a:lnTo>
                      <a:pt x="132" y="62"/>
                    </a:lnTo>
                    <a:lnTo>
                      <a:pt x="136" y="76"/>
                    </a:lnTo>
                    <a:lnTo>
                      <a:pt x="136" y="90"/>
                    </a:lnTo>
                    <a:lnTo>
                      <a:pt x="136" y="104"/>
                    </a:lnTo>
                    <a:lnTo>
                      <a:pt x="132" y="118"/>
                    </a:lnTo>
                    <a:lnTo>
                      <a:pt x="126" y="130"/>
                    </a:lnTo>
                    <a:lnTo>
                      <a:pt x="120" y="142"/>
                    </a:lnTo>
                    <a:lnTo>
                      <a:pt x="110" y="152"/>
                    </a:lnTo>
                    <a:lnTo>
                      <a:pt x="54" y="86"/>
                    </a:lnTo>
                    <a:lnTo>
                      <a:pt x="0" y="18"/>
                    </a:lnTo>
                    <a:close/>
                  </a:path>
                </a:pathLst>
              </a:custGeom>
              <a:solidFill>
                <a:srgbClr val="5F3F1F">
                  <a:alpha val="100000"/>
                </a:srgbClr>
              </a:solidFill>
              <a:ln w="9525">
                <a:noFill/>
              </a:ln>
            </p:spPr>
            <p:txBody>
              <a:bodyPr/>
              <a:lstStyle/>
              <a:p>
                <a:endParaRPr lang="en-US"/>
              </a:p>
            </p:txBody>
          </p:sp>
          <p:sp>
            <p:nvSpPr>
              <p:cNvPr id="29337" name="Freeform 666"/>
              <p:cNvSpPr/>
              <p:nvPr/>
            </p:nvSpPr>
            <p:spPr>
              <a:xfrm>
                <a:off x="4374" y="2722"/>
                <a:ext cx="98" cy="86"/>
              </a:xfrm>
              <a:custGeom>
                <a:avLst/>
                <a:gdLst>
                  <a:gd name="txL" fmla="*/ 0 w 98"/>
                  <a:gd name="txT" fmla="*/ 0 h 86"/>
                  <a:gd name="txR" fmla="*/ 98 w 98"/>
                  <a:gd name="txB" fmla="*/ 86 h 86"/>
                </a:gdLst>
                <a:ahLst/>
                <a:cxnLst>
                  <a:cxn ang="0">
                    <a:pos x="0" y="18"/>
                  </a:cxn>
                  <a:cxn ang="0">
                    <a:pos x="8" y="12"/>
                  </a:cxn>
                  <a:cxn ang="0">
                    <a:pos x="14" y="8"/>
                  </a:cxn>
                  <a:cxn ang="0">
                    <a:pos x="34" y="0"/>
                  </a:cxn>
                  <a:cxn ang="0">
                    <a:pos x="56" y="0"/>
                  </a:cxn>
                  <a:cxn ang="0">
                    <a:pos x="78" y="4"/>
                  </a:cxn>
                  <a:cxn ang="0">
                    <a:pos x="98" y="14"/>
                  </a:cxn>
                  <a:cxn ang="0">
                    <a:pos x="54" y="86"/>
                  </a:cxn>
                  <a:cxn ang="0">
                    <a:pos x="0" y="18"/>
                  </a:cxn>
                </a:cxnLst>
                <a:rect l="txL" t="txT" r="txR" b="txB"/>
                <a:pathLst>
                  <a:path w="98" h="86">
                    <a:moveTo>
                      <a:pt x="0" y="18"/>
                    </a:moveTo>
                    <a:lnTo>
                      <a:pt x="8" y="12"/>
                    </a:lnTo>
                    <a:lnTo>
                      <a:pt x="14" y="8"/>
                    </a:lnTo>
                    <a:lnTo>
                      <a:pt x="34" y="0"/>
                    </a:lnTo>
                    <a:lnTo>
                      <a:pt x="56" y="0"/>
                    </a:lnTo>
                    <a:lnTo>
                      <a:pt x="78" y="4"/>
                    </a:lnTo>
                    <a:lnTo>
                      <a:pt x="98" y="14"/>
                    </a:lnTo>
                    <a:lnTo>
                      <a:pt x="54" y="86"/>
                    </a:lnTo>
                    <a:lnTo>
                      <a:pt x="0" y="18"/>
                    </a:lnTo>
                    <a:close/>
                  </a:path>
                </a:pathLst>
              </a:custGeom>
              <a:solidFill>
                <a:srgbClr val="3F1F00">
                  <a:alpha val="100000"/>
                </a:srgbClr>
              </a:solidFill>
              <a:ln w="9525">
                <a:noFill/>
              </a:ln>
            </p:spPr>
            <p:txBody>
              <a:bodyPr/>
              <a:lstStyle/>
              <a:p>
                <a:endParaRPr lang="en-US"/>
              </a:p>
            </p:txBody>
          </p:sp>
          <p:sp>
            <p:nvSpPr>
              <p:cNvPr id="29338" name="Freeform 667"/>
              <p:cNvSpPr/>
              <p:nvPr/>
            </p:nvSpPr>
            <p:spPr>
              <a:xfrm>
                <a:off x="4374" y="2722"/>
                <a:ext cx="138" cy="154"/>
              </a:xfrm>
              <a:custGeom>
                <a:avLst/>
                <a:gdLst>
                  <a:gd name="txL" fmla="*/ 0 w 138"/>
                  <a:gd name="txT" fmla="*/ 0 h 154"/>
                  <a:gd name="txR" fmla="*/ 138 w 138"/>
                  <a:gd name="txB" fmla="*/ 154 h 154"/>
                </a:gdLst>
                <a:ahLst/>
                <a:cxnLst>
                  <a:cxn ang="0">
                    <a:pos x="0" y="18"/>
                  </a:cxn>
                  <a:cxn ang="0">
                    <a:pos x="6" y="14"/>
                  </a:cxn>
                  <a:cxn ang="0">
                    <a:pos x="14" y="10"/>
                  </a:cxn>
                  <a:cxn ang="0">
                    <a:pos x="30" y="4"/>
                  </a:cxn>
                  <a:cxn ang="0">
                    <a:pos x="46" y="0"/>
                  </a:cxn>
                  <a:cxn ang="0">
                    <a:pos x="62" y="2"/>
                  </a:cxn>
                  <a:cxn ang="0">
                    <a:pos x="76" y="6"/>
                  </a:cxn>
                  <a:cxn ang="0">
                    <a:pos x="92" y="12"/>
                  </a:cxn>
                  <a:cxn ang="0">
                    <a:pos x="104" y="22"/>
                  </a:cxn>
                  <a:cxn ang="0">
                    <a:pos x="116" y="34"/>
                  </a:cxn>
                  <a:cxn ang="0">
                    <a:pos x="126" y="48"/>
                  </a:cxn>
                  <a:cxn ang="0">
                    <a:pos x="132" y="62"/>
                  </a:cxn>
                  <a:cxn ang="0">
                    <a:pos x="136" y="76"/>
                  </a:cxn>
                  <a:cxn ang="0">
                    <a:pos x="138" y="90"/>
                  </a:cxn>
                  <a:cxn ang="0">
                    <a:pos x="138" y="104"/>
                  </a:cxn>
                  <a:cxn ang="0">
                    <a:pos x="134" y="118"/>
                  </a:cxn>
                  <a:cxn ang="0">
                    <a:pos x="128" y="132"/>
                  </a:cxn>
                  <a:cxn ang="0">
                    <a:pos x="122" y="144"/>
                  </a:cxn>
                  <a:cxn ang="0">
                    <a:pos x="112" y="154"/>
                  </a:cxn>
                </a:cxnLst>
                <a:rect l="txL" t="txT" r="txR" b="txB"/>
                <a:pathLst>
                  <a:path w="138" h="154">
                    <a:moveTo>
                      <a:pt x="0" y="18"/>
                    </a:moveTo>
                    <a:lnTo>
                      <a:pt x="6" y="14"/>
                    </a:lnTo>
                    <a:lnTo>
                      <a:pt x="14" y="10"/>
                    </a:lnTo>
                    <a:lnTo>
                      <a:pt x="30" y="4"/>
                    </a:lnTo>
                    <a:lnTo>
                      <a:pt x="46" y="0"/>
                    </a:lnTo>
                    <a:lnTo>
                      <a:pt x="62" y="2"/>
                    </a:lnTo>
                    <a:lnTo>
                      <a:pt x="76" y="6"/>
                    </a:lnTo>
                    <a:lnTo>
                      <a:pt x="92" y="12"/>
                    </a:lnTo>
                    <a:lnTo>
                      <a:pt x="104" y="22"/>
                    </a:lnTo>
                    <a:lnTo>
                      <a:pt x="116" y="34"/>
                    </a:lnTo>
                    <a:lnTo>
                      <a:pt x="126" y="48"/>
                    </a:lnTo>
                    <a:lnTo>
                      <a:pt x="132" y="62"/>
                    </a:lnTo>
                    <a:lnTo>
                      <a:pt x="136" y="76"/>
                    </a:lnTo>
                    <a:lnTo>
                      <a:pt x="138" y="90"/>
                    </a:lnTo>
                    <a:lnTo>
                      <a:pt x="138" y="104"/>
                    </a:lnTo>
                    <a:lnTo>
                      <a:pt x="134" y="118"/>
                    </a:lnTo>
                    <a:lnTo>
                      <a:pt x="128" y="132"/>
                    </a:lnTo>
                    <a:lnTo>
                      <a:pt x="122" y="144"/>
                    </a:lnTo>
                    <a:lnTo>
                      <a:pt x="112" y="154"/>
                    </a:lnTo>
                  </a:path>
                </a:pathLst>
              </a:custGeom>
              <a:noFill/>
              <a:ln w="12700" cap="flat" cmpd="sng">
                <a:solidFill>
                  <a:srgbClr val="000000">
                    <a:alpha val="100000"/>
                  </a:srgbClr>
                </a:solidFill>
                <a:prstDash val="solid"/>
                <a:round/>
                <a:headEnd type="none" w="med" len="med"/>
                <a:tailEnd type="none" w="med" len="med"/>
              </a:ln>
            </p:spPr>
            <p:txBody>
              <a:bodyPr/>
              <a:lstStyle/>
              <a:p>
                <a:endParaRPr lang="en-US"/>
              </a:p>
            </p:txBody>
          </p:sp>
          <p:sp>
            <p:nvSpPr>
              <p:cNvPr id="29339" name="Freeform 668"/>
              <p:cNvSpPr/>
              <p:nvPr/>
            </p:nvSpPr>
            <p:spPr>
              <a:xfrm>
                <a:off x="4362" y="2738"/>
                <a:ext cx="138" cy="154"/>
              </a:xfrm>
              <a:custGeom>
                <a:avLst/>
                <a:gdLst>
                  <a:gd name="txL" fmla="*/ 0 w 138"/>
                  <a:gd name="txT" fmla="*/ 0 h 154"/>
                  <a:gd name="txR" fmla="*/ 138 w 138"/>
                  <a:gd name="txB" fmla="*/ 154 h 154"/>
                </a:gdLst>
                <a:ahLst/>
                <a:cxnLst>
                  <a:cxn ang="0">
                    <a:pos x="0" y="18"/>
                  </a:cxn>
                  <a:cxn ang="0">
                    <a:pos x="6" y="14"/>
                  </a:cxn>
                  <a:cxn ang="0">
                    <a:pos x="14" y="10"/>
                  </a:cxn>
                  <a:cxn ang="0">
                    <a:pos x="30" y="4"/>
                  </a:cxn>
                  <a:cxn ang="0">
                    <a:pos x="46" y="0"/>
                  </a:cxn>
                  <a:cxn ang="0">
                    <a:pos x="62" y="2"/>
                  </a:cxn>
                  <a:cxn ang="0">
                    <a:pos x="76" y="6"/>
                  </a:cxn>
                  <a:cxn ang="0">
                    <a:pos x="92" y="12"/>
                  </a:cxn>
                  <a:cxn ang="0">
                    <a:pos x="104" y="22"/>
                  </a:cxn>
                  <a:cxn ang="0">
                    <a:pos x="116" y="34"/>
                  </a:cxn>
                  <a:cxn ang="0">
                    <a:pos x="126" y="48"/>
                  </a:cxn>
                  <a:cxn ang="0">
                    <a:pos x="132" y="62"/>
                  </a:cxn>
                  <a:cxn ang="0">
                    <a:pos x="136" y="76"/>
                  </a:cxn>
                  <a:cxn ang="0">
                    <a:pos x="138" y="90"/>
                  </a:cxn>
                  <a:cxn ang="0">
                    <a:pos x="138" y="104"/>
                  </a:cxn>
                  <a:cxn ang="0">
                    <a:pos x="134" y="118"/>
                  </a:cxn>
                  <a:cxn ang="0">
                    <a:pos x="128" y="132"/>
                  </a:cxn>
                  <a:cxn ang="0">
                    <a:pos x="122" y="144"/>
                  </a:cxn>
                  <a:cxn ang="0">
                    <a:pos x="112" y="154"/>
                  </a:cxn>
                  <a:cxn ang="0">
                    <a:pos x="54" y="86"/>
                  </a:cxn>
                  <a:cxn ang="0">
                    <a:pos x="0" y="18"/>
                  </a:cxn>
                </a:cxnLst>
                <a:rect l="txL" t="txT" r="txR" b="txB"/>
                <a:pathLst>
                  <a:path w="138" h="154">
                    <a:moveTo>
                      <a:pt x="0" y="18"/>
                    </a:moveTo>
                    <a:lnTo>
                      <a:pt x="6" y="14"/>
                    </a:lnTo>
                    <a:lnTo>
                      <a:pt x="14" y="10"/>
                    </a:lnTo>
                    <a:lnTo>
                      <a:pt x="30" y="4"/>
                    </a:lnTo>
                    <a:lnTo>
                      <a:pt x="46" y="0"/>
                    </a:lnTo>
                    <a:lnTo>
                      <a:pt x="62" y="2"/>
                    </a:lnTo>
                    <a:lnTo>
                      <a:pt x="76" y="6"/>
                    </a:lnTo>
                    <a:lnTo>
                      <a:pt x="92" y="12"/>
                    </a:lnTo>
                    <a:lnTo>
                      <a:pt x="104" y="22"/>
                    </a:lnTo>
                    <a:lnTo>
                      <a:pt x="116" y="34"/>
                    </a:lnTo>
                    <a:lnTo>
                      <a:pt x="126" y="48"/>
                    </a:lnTo>
                    <a:lnTo>
                      <a:pt x="132" y="62"/>
                    </a:lnTo>
                    <a:lnTo>
                      <a:pt x="136" y="76"/>
                    </a:lnTo>
                    <a:lnTo>
                      <a:pt x="138" y="90"/>
                    </a:lnTo>
                    <a:lnTo>
                      <a:pt x="138" y="104"/>
                    </a:lnTo>
                    <a:lnTo>
                      <a:pt x="134" y="118"/>
                    </a:lnTo>
                    <a:lnTo>
                      <a:pt x="128" y="132"/>
                    </a:lnTo>
                    <a:lnTo>
                      <a:pt x="122" y="144"/>
                    </a:lnTo>
                    <a:lnTo>
                      <a:pt x="112" y="154"/>
                    </a:lnTo>
                    <a:lnTo>
                      <a:pt x="54" y="86"/>
                    </a:lnTo>
                    <a:lnTo>
                      <a:pt x="0" y="18"/>
                    </a:lnTo>
                    <a:close/>
                  </a:path>
                </a:pathLst>
              </a:custGeom>
              <a:solidFill>
                <a:srgbClr val="7F3F00">
                  <a:alpha val="100000"/>
                </a:srgbClr>
              </a:solidFill>
              <a:ln w="9525">
                <a:noFill/>
              </a:ln>
            </p:spPr>
            <p:txBody>
              <a:bodyPr/>
              <a:lstStyle/>
              <a:p>
                <a:endParaRPr lang="en-US"/>
              </a:p>
            </p:txBody>
          </p:sp>
          <p:sp>
            <p:nvSpPr>
              <p:cNvPr id="29340" name="Freeform 669"/>
              <p:cNvSpPr/>
              <p:nvPr/>
            </p:nvSpPr>
            <p:spPr>
              <a:xfrm>
                <a:off x="4362" y="2738"/>
                <a:ext cx="138" cy="154"/>
              </a:xfrm>
              <a:custGeom>
                <a:avLst/>
                <a:gdLst>
                  <a:gd name="txL" fmla="*/ 0 w 138"/>
                  <a:gd name="txT" fmla="*/ 0 h 154"/>
                  <a:gd name="txR" fmla="*/ 138 w 138"/>
                  <a:gd name="txB" fmla="*/ 154 h 154"/>
                </a:gdLst>
                <a:ahLst/>
                <a:cxnLst>
                  <a:cxn ang="0">
                    <a:pos x="0" y="18"/>
                  </a:cxn>
                  <a:cxn ang="0">
                    <a:pos x="6" y="14"/>
                  </a:cxn>
                  <a:cxn ang="0">
                    <a:pos x="14" y="10"/>
                  </a:cxn>
                  <a:cxn ang="0">
                    <a:pos x="30" y="4"/>
                  </a:cxn>
                  <a:cxn ang="0">
                    <a:pos x="46" y="0"/>
                  </a:cxn>
                  <a:cxn ang="0">
                    <a:pos x="62" y="2"/>
                  </a:cxn>
                  <a:cxn ang="0">
                    <a:pos x="76" y="6"/>
                  </a:cxn>
                  <a:cxn ang="0">
                    <a:pos x="92" y="12"/>
                  </a:cxn>
                  <a:cxn ang="0">
                    <a:pos x="104" y="22"/>
                  </a:cxn>
                  <a:cxn ang="0">
                    <a:pos x="116" y="34"/>
                  </a:cxn>
                  <a:cxn ang="0">
                    <a:pos x="126" y="48"/>
                  </a:cxn>
                  <a:cxn ang="0">
                    <a:pos x="132" y="62"/>
                  </a:cxn>
                  <a:cxn ang="0">
                    <a:pos x="136" y="76"/>
                  </a:cxn>
                  <a:cxn ang="0">
                    <a:pos x="138" y="90"/>
                  </a:cxn>
                  <a:cxn ang="0">
                    <a:pos x="138" y="104"/>
                  </a:cxn>
                  <a:cxn ang="0">
                    <a:pos x="134" y="118"/>
                  </a:cxn>
                  <a:cxn ang="0">
                    <a:pos x="128" y="132"/>
                  </a:cxn>
                  <a:cxn ang="0">
                    <a:pos x="122" y="144"/>
                  </a:cxn>
                  <a:cxn ang="0">
                    <a:pos x="112" y="154"/>
                  </a:cxn>
                </a:cxnLst>
                <a:rect l="txL" t="txT" r="txR" b="txB"/>
                <a:pathLst>
                  <a:path w="138" h="154">
                    <a:moveTo>
                      <a:pt x="0" y="18"/>
                    </a:moveTo>
                    <a:lnTo>
                      <a:pt x="6" y="14"/>
                    </a:lnTo>
                    <a:lnTo>
                      <a:pt x="14" y="10"/>
                    </a:lnTo>
                    <a:lnTo>
                      <a:pt x="30" y="4"/>
                    </a:lnTo>
                    <a:lnTo>
                      <a:pt x="46" y="0"/>
                    </a:lnTo>
                    <a:lnTo>
                      <a:pt x="62" y="2"/>
                    </a:lnTo>
                    <a:lnTo>
                      <a:pt x="76" y="6"/>
                    </a:lnTo>
                    <a:lnTo>
                      <a:pt x="92" y="12"/>
                    </a:lnTo>
                    <a:lnTo>
                      <a:pt x="104" y="22"/>
                    </a:lnTo>
                    <a:lnTo>
                      <a:pt x="116" y="34"/>
                    </a:lnTo>
                    <a:lnTo>
                      <a:pt x="126" y="48"/>
                    </a:lnTo>
                    <a:lnTo>
                      <a:pt x="132" y="62"/>
                    </a:lnTo>
                    <a:lnTo>
                      <a:pt x="136" y="76"/>
                    </a:lnTo>
                    <a:lnTo>
                      <a:pt x="138" y="90"/>
                    </a:lnTo>
                    <a:lnTo>
                      <a:pt x="138" y="104"/>
                    </a:lnTo>
                    <a:lnTo>
                      <a:pt x="134" y="118"/>
                    </a:lnTo>
                    <a:lnTo>
                      <a:pt x="128" y="132"/>
                    </a:lnTo>
                    <a:lnTo>
                      <a:pt x="122" y="144"/>
                    </a:lnTo>
                    <a:lnTo>
                      <a:pt x="112" y="154"/>
                    </a:lnTo>
                  </a:path>
                </a:pathLst>
              </a:custGeom>
              <a:noFill/>
              <a:ln w="12700" cap="flat" cmpd="sng">
                <a:solidFill>
                  <a:srgbClr val="000000">
                    <a:alpha val="100000"/>
                  </a:srgbClr>
                </a:solidFill>
                <a:prstDash val="solid"/>
                <a:round/>
                <a:headEnd type="none" w="med" len="med"/>
                <a:tailEnd type="none" w="med" len="med"/>
              </a:ln>
            </p:spPr>
            <p:txBody>
              <a:bodyPr/>
              <a:lstStyle/>
              <a:p>
                <a:endParaRPr lang="en-US"/>
              </a:p>
            </p:txBody>
          </p:sp>
          <p:sp>
            <p:nvSpPr>
              <p:cNvPr id="29341" name="Line 670"/>
              <p:cNvSpPr/>
              <p:nvPr/>
            </p:nvSpPr>
            <p:spPr>
              <a:xfrm flipH="1">
                <a:off x="4168" y="2682"/>
                <a:ext cx="450" cy="689"/>
              </a:xfrm>
              <a:prstGeom prst="line">
                <a:avLst/>
              </a:prstGeom>
              <a:ln w="12700" cap="flat" cmpd="sng">
                <a:solidFill>
                  <a:srgbClr val="000000"/>
                </a:solidFill>
                <a:prstDash val="solid"/>
                <a:headEnd type="none" w="med" len="med"/>
                <a:tailEnd type="none" w="med" len="med"/>
              </a:ln>
            </p:spPr>
            <p:txBody>
              <a:bodyPr/>
              <a:lstStyle/>
              <a:p>
                <a:endParaRPr lang="en-IN"/>
              </a:p>
            </p:txBody>
          </p:sp>
          <p:sp>
            <p:nvSpPr>
              <p:cNvPr id="29342" name="Line 671"/>
              <p:cNvSpPr/>
              <p:nvPr/>
            </p:nvSpPr>
            <p:spPr>
              <a:xfrm flipH="1">
                <a:off x="4012" y="2564"/>
                <a:ext cx="478" cy="705"/>
              </a:xfrm>
              <a:prstGeom prst="line">
                <a:avLst/>
              </a:prstGeom>
              <a:ln w="12700" cap="flat" cmpd="sng">
                <a:solidFill>
                  <a:srgbClr val="000000"/>
                </a:solidFill>
                <a:prstDash val="solid"/>
                <a:headEnd type="none" w="med" len="med"/>
                <a:tailEnd type="none" w="med" len="med"/>
              </a:ln>
            </p:spPr>
            <p:txBody>
              <a:bodyPr/>
              <a:lstStyle/>
              <a:p>
                <a:endParaRPr lang="en-IN"/>
              </a:p>
            </p:txBody>
          </p:sp>
          <p:sp>
            <p:nvSpPr>
              <p:cNvPr id="29343" name="Freeform 672"/>
              <p:cNvSpPr/>
              <p:nvPr/>
            </p:nvSpPr>
            <p:spPr>
              <a:xfrm>
                <a:off x="4354" y="2752"/>
                <a:ext cx="138" cy="154"/>
              </a:xfrm>
              <a:custGeom>
                <a:avLst/>
                <a:gdLst>
                  <a:gd name="txL" fmla="*/ 0 w 138"/>
                  <a:gd name="txT" fmla="*/ 0 h 154"/>
                  <a:gd name="txR" fmla="*/ 138 w 138"/>
                  <a:gd name="txB" fmla="*/ 154 h 154"/>
                </a:gdLst>
                <a:ahLst/>
                <a:cxnLst>
                  <a:cxn ang="0">
                    <a:pos x="0" y="16"/>
                  </a:cxn>
                  <a:cxn ang="0">
                    <a:pos x="8" y="12"/>
                  </a:cxn>
                  <a:cxn ang="0">
                    <a:pos x="14" y="8"/>
                  </a:cxn>
                  <a:cxn ang="0">
                    <a:pos x="30" y="2"/>
                  </a:cxn>
                  <a:cxn ang="0">
                    <a:pos x="46" y="0"/>
                  </a:cxn>
                  <a:cxn ang="0">
                    <a:pos x="62" y="0"/>
                  </a:cxn>
                  <a:cxn ang="0">
                    <a:pos x="76" y="4"/>
                  </a:cxn>
                  <a:cxn ang="0">
                    <a:pos x="92" y="12"/>
                  </a:cxn>
                  <a:cxn ang="0">
                    <a:pos x="104" y="22"/>
                  </a:cxn>
                  <a:cxn ang="0">
                    <a:pos x="116" y="34"/>
                  </a:cxn>
                  <a:cxn ang="0">
                    <a:pos x="126" y="48"/>
                  </a:cxn>
                  <a:cxn ang="0">
                    <a:pos x="132" y="62"/>
                  </a:cxn>
                  <a:cxn ang="0">
                    <a:pos x="136" y="76"/>
                  </a:cxn>
                  <a:cxn ang="0">
                    <a:pos x="138" y="90"/>
                  </a:cxn>
                  <a:cxn ang="0">
                    <a:pos x="136" y="104"/>
                  </a:cxn>
                  <a:cxn ang="0">
                    <a:pos x="132" y="118"/>
                  </a:cxn>
                  <a:cxn ang="0">
                    <a:pos x="128" y="132"/>
                  </a:cxn>
                  <a:cxn ang="0">
                    <a:pos x="120" y="144"/>
                  </a:cxn>
                  <a:cxn ang="0">
                    <a:pos x="110" y="154"/>
                  </a:cxn>
                  <a:cxn ang="0">
                    <a:pos x="54" y="86"/>
                  </a:cxn>
                  <a:cxn ang="0">
                    <a:pos x="0" y="16"/>
                  </a:cxn>
                </a:cxnLst>
                <a:rect l="txL" t="txT" r="txR" b="txB"/>
                <a:pathLst>
                  <a:path w="138" h="154">
                    <a:moveTo>
                      <a:pt x="0" y="16"/>
                    </a:moveTo>
                    <a:lnTo>
                      <a:pt x="8" y="12"/>
                    </a:lnTo>
                    <a:lnTo>
                      <a:pt x="14" y="8"/>
                    </a:lnTo>
                    <a:lnTo>
                      <a:pt x="30" y="2"/>
                    </a:lnTo>
                    <a:lnTo>
                      <a:pt x="46" y="0"/>
                    </a:lnTo>
                    <a:lnTo>
                      <a:pt x="62" y="0"/>
                    </a:lnTo>
                    <a:lnTo>
                      <a:pt x="76" y="4"/>
                    </a:lnTo>
                    <a:lnTo>
                      <a:pt x="92" y="12"/>
                    </a:lnTo>
                    <a:lnTo>
                      <a:pt x="104" y="22"/>
                    </a:lnTo>
                    <a:lnTo>
                      <a:pt x="116" y="34"/>
                    </a:lnTo>
                    <a:lnTo>
                      <a:pt x="126" y="48"/>
                    </a:lnTo>
                    <a:lnTo>
                      <a:pt x="132" y="62"/>
                    </a:lnTo>
                    <a:lnTo>
                      <a:pt x="136" y="76"/>
                    </a:lnTo>
                    <a:lnTo>
                      <a:pt x="138" y="90"/>
                    </a:lnTo>
                    <a:lnTo>
                      <a:pt x="136" y="104"/>
                    </a:lnTo>
                    <a:lnTo>
                      <a:pt x="132" y="118"/>
                    </a:lnTo>
                    <a:lnTo>
                      <a:pt x="128" y="132"/>
                    </a:lnTo>
                    <a:lnTo>
                      <a:pt x="120" y="144"/>
                    </a:lnTo>
                    <a:lnTo>
                      <a:pt x="110" y="154"/>
                    </a:lnTo>
                    <a:lnTo>
                      <a:pt x="54" y="86"/>
                    </a:lnTo>
                    <a:lnTo>
                      <a:pt x="0" y="16"/>
                    </a:lnTo>
                    <a:close/>
                  </a:path>
                </a:pathLst>
              </a:custGeom>
              <a:solidFill>
                <a:srgbClr val="5F3F1F">
                  <a:alpha val="100000"/>
                </a:srgbClr>
              </a:solidFill>
              <a:ln w="9525">
                <a:noFill/>
              </a:ln>
            </p:spPr>
            <p:txBody>
              <a:bodyPr/>
              <a:lstStyle/>
              <a:p>
                <a:endParaRPr lang="en-US"/>
              </a:p>
            </p:txBody>
          </p:sp>
          <p:sp>
            <p:nvSpPr>
              <p:cNvPr id="29344" name="Freeform 673"/>
              <p:cNvSpPr/>
              <p:nvPr/>
            </p:nvSpPr>
            <p:spPr>
              <a:xfrm>
                <a:off x="4354" y="2752"/>
                <a:ext cx="98" cy="86"/>
              </a:xfrm>
              <a:custGeom>
                <a:avLst/>
                <a:gdLst>
                  <a:gd name="txL" fmla="*/ 0 w 98"/>
                  <a:gd name="txT" fmla="*/ 0 h 86"/>
                  <a:gd name="txR" fmla="*/ 98 w 98"/>
                  <a:gd name="txB" fmla="*/ 86 h 86"/>
                </a:gdLst>
                <a:ahLst/>
                <a:cxnLst>
                  <a:cxn ang="0">
                    <a:pos x="0" y="16"/>
                  </a:cxn>
                  <a:cxn ang="0">
                    <a:pos x="6" y="12"/>
                  </a:cxn>
                  <a:cxn ang="0">
                    <a:pos x="12" y="8"/>
                  </a:cxn>
                  <a:cxn ang="0">
                    <a:pos x="34" y="0"/>
                  </a:cxn>
                  <a:cxn ang="0">
                    <a:pos x="56" y="0"/>
                  </a:cxn>
                  <a:cxn ang="0">
                    <a:pos x="78" y="4"/>
                  </a:cxn>
                  <a:cxn ang="0">
                    <a:pos x="98" y="14"/>
                  </a:cxn>
                  <a:cxn ang="0">
                    <a:pos x="54" y="86"/>
                  </a:cxn>
                  <a:cxn ang="0">
                    <a:pos x="0" y="16"/>
                  </a:cxn>
                </a:cxnLst>
                <a:rect l="txL" t="txT" r="txR" b="txB"/>
                <a:pathLst>
                  <a:path w="98" h="86">
                    <a:moveTo>
                      <a:pt x="0" y="16"/>
                    </a:moveTo>
                    <a:lnTo>
                      <a:pt x="6" y="12"/>
                    </a:lnTo>
                    <a:lnTo>
                      <a:pt x="12" y="8"/>
                    </a:lnTo>
                    <a:lnTo>
                      <a:pt x="34" y="0"/>
                    </a:lnTo>
                    <a:lnTo>
                      <a:pt x="56" y="0"/>
                    </a:lnTo>
                    <a:lnTo>
                      <a:pt x="78" y="4"/>
                    </a:lnTo>
                    <a:lnTo>
                      <a:pt x="98" y="14"/>
                    </a:lnTo>
                    <a:lnTo>
                      <a:pt x="54" y="86"/>
                    </a:lnTo>
                    <a:lnTo>
                      <a:pt x="0" y="16"/>
                    </a:lnTo>
                    <a:close/>
                  </a:path>
                </a:pathLst>
              </a:custGeom>
              <a:solidFill>
                <a:srgbClr val="3F1F00">
                  <a:alpha val="100000"/>
                </a:srgbClr>
              </a:solidFill>
              <a:ln w="9525">
                <a:noFill/>
              </a:ln>
            </p:spPr>
            <p:txBody>
              <a:bodyPr/>
              <a:lstStyle/>
              <a:p>
                <a:endParaRPr lang="en-US"/>
              </a:p>
            </p:txBody>
          </p:sp>
          <p:sp>
            <p:nvSpPr>
              <p:cNvPr id="29345" name="Freeform 674"/>
              <p:cNvSpPr/>
              <p:nvPr/>
            </p:nvSpPr>
            <p:spPr>
              <a:xfrm>
                <a:off x="4356" y="2752"/>
                <a:ext cx="136" cy="154"/>
              </a:xfrm>
              <a:custGeom>
                <a:avLst/>
                <a:gdLst>
                  <a:gd name="txL" fmla="*/ 0 w 136"/>
                  <a:gd name="txT" fmla="*/ 0 h 154"/>
                  <a:gd name="txR" fmla="*/ 136 w 136"/>
                  <a:gd name="txB" fmla="*/ 154 h 154"/>
                </a:gdLst>
                <a:ahLst/>
                <a:cxnLst>
                  <a:cxn ang="0">
                    <a:pos x="0" y="18"/>
                  </a:cxn>
                  <a:cxn ang="0">
                    <a:pos x="6" y="14"/>
                  </a:cxn>
                  <a:cxn ang="0">
                    <a:pos x="12" y="10"/>
                  </a:cxn>
                  <a:cxn ang="0">
                    <a:pos x="28" y="4"/>
                  </a:cxn>
                  <a:cxn ang="0">
                    <a:pos x="44" y="0"/>
                  </a:cxn>
                  <a:cxn ang="0">
                    <a:pos x="60" y="2"/>
                  </a:cxn>
                  <a:cxn ang="0">
                    <a:pos x="76" y="6"/>
                  </a:cxn>
                  <a:cxn ang="0">
                    <a:pos x="90" y="12"/>
                  </a:cxn>
                  <a:cxn ang="0">
                    <a:pos x="104" y="22"/>
                  </a:cxn>
                  <a:cxn ang="0">
                    <a:pos x="116" y="34"/>
                  </a:cxn>
                  <a:cxn ang="0">
                    <a:pos x="126" y="48"/>
                  </a:cxn>
                  <a:cxn ang="0">
                    <a:pos x="132" y="62"/>
                  </a:cxn>
                  <a:cxn ang="0">
                    <a:pos x="136" y="76"/>
                  </a:cxn>
                  <a:cxn ang="0">
                    <a:pos x="136" y="90"/>
                  </a:cxn>
                  <a:cxn ang="0">
                    <a:pos x="136" y="104"/>
                  </a:cxn>
                  <a:cxn ang="0">
                    <a:pos x="132" y="118"/>
                  </a:cxn>
                  <a:cxn ang="0">
                    <a:pos x="126" y="132"/>
                  </a:cxn>
                  <a:cxn ang="0">
                    <a:pos x="120" y="144"/>
                  </a:cxn>
                  <a:cxn ang="0">
                    <a:pos x="110" y="154"/>
                  </a:cxn>
                </a:cxnLst>
                <a:rect l="txL" t="txT" r="txR" b="txB"/>
                <a:pathLst>
                  <a:path w="136" h="154">
                    <a:moveTo>
                      <a:pt x="0" y="18"/>
                    </a:moveTo>
                    <a:lnTo>
                      <a:pt x="6" y="14"/>
                    </a:lnTo>
                    <a:lnTo>
                      <a:pt x="12" y="10"/>
                    </a:lnTo>
                    <a:lnTo>
                      <a:pt x="28" y="4"/>
                    </a:lnTo>
                    <a:lnTo>
                      <a:pt x="44" y="0"/>
                    </a:lnTo>
                    <a:lnTo>
                      <a:pt x="60" y="2"/>
                    </a:lnTo>
                    <a:lnTo>
                      <a:pt x="76" y="6"/>
                    </a:lnTo>
                    <a:lnTo>
                      <a:pt x="90" y="12"/>
                    </a:lnTo>
                    <a:lnTo>
                      <a:pt x="104" y="22"/>
                    </a:lnTo>
                    <a:lnTo>
                      <a:pt x="116" y="34"/>
                    </a:lnTo>
                    <a:lnTo>
                      <a:pt x="126" y="48"/>
                    </a:lnTo>
                    <a:lnTo>
                      <a:pt x="132" y="62"/>
                    </a:lnTo>
                    <a:lnTo>
                      <a:pt x="136" y="76"/>
                    </a:lnTo>
                    <a:lnTo>
                      <a:pt x="136" y="90"/>
                    </a:lnTo>
                    <a:lnTo>
                      <a:pt x="136" y="104"/>
                    </a:lnTo>
                    <a:lnTo>
                      <a:pt x="132" y="118"/>
                    </a:lnTo>
                    <a:lnTo>
                      <a:pt x="126" y="132"/>
                    </a:lnTo>
                    <a:lnTo>
                      <a:pt x="120" y="144"/>
                    </a:lnTo>
                    <a:lnTo>
                      <a:pt x="110" y="154"/>
                    </a:lnTo>
                  </a:path>
                </a:pathLst>
              </a:custGeom>
              <a:noFill/>
              <a:ln w="12700" cap="flat" cmpd="sng">
                <a:solidFill>
                  <a:srgbClr val="000000">
                    <a:alpha val="100000"/>
                  </a:srgbClr>
                </a:solidFill>
                <a:prstDash val="solid"/>
                <a:round/>
                <a:headEnd type="none" w="med" len="med"/>
                <a:tailEnd type="none" w="med" len="med"/>
              </a:ln>
            </p:spPr>
            <p:txBody>
              <a:bodyPr/>
              <a:lstStyle/>
              <a:p>
                <a:endParaRPr lang="en-US"/>
              </a:p>
            </p:txBody>
          </p:sp>
          <p:sp>
            <p:nvSpPr>
              <p:cNvPr id="29346" name="Freeform 675"/>
              <p:cNvSpPr/>
              <p:nvPr/>
            </p:nvSpPr>
            <p:spPr>
              <a:xfrm>
                <a:off x="4342" y="2766"/>
                <a:ext cx="140" cy="152"/>
              </a:xfrm>
              <a:custGeom>
                <a:avLst/>
                <a:gdLst>
                  <a:gd name="txL" fmla="*/ 0 w 140"/>
                  <a:gd name="txT" fmla="*/ 0 h 152"/>
                  <a:gd name="txR" fmla="*/ 140 w 140"/>
                  <a:gd name="txB" fmla="*/ 152 h 152"/>
                </a:gdLst>
                <a:ahLst/>
                <a:cxnLst>
                  <a:cxn ang="0">
                    <a:pos x="0" y="20"/>
                  </a:cxn>
                  <a:cxn ang="0">
                    <a:pos x="8" y="14"/>
                  </a:cxn>
                  <a:cxn ang="0">
                    <a:pos x="16" y="10"/>
                  </a:cxn>
                  <a:cxn ang="0">
                    <a:pos x="32" y="4"/>
                  </a:cxn>
                  <a:cxn ang="0">
                    <a:pos x="48" y="0"/>
                  </a:cxn>
                  <a:cxn ang="0">
                    <a:pos x="64" y="2"/>
                  </a:cxn>
                  <a:cxn ang="0">
                    <a:pos x="78" y="6"/>
                  </a:cxn>
                  <a:cxn ang="0">
                    <a:pos x="94" y="12"/>
                  </a:cxn>
                  <a:cxn ang="0">
                    <a:pos x="106" y="22"/>
                  </a:cxn>
                  <a:cxn ang="0">
                    <a:pos x="118" y="34"/>
                  </a:cxn>
                  <a:cxn ang="0">
                    <a:pos x="128" y="48"/>
                  </a:cxn>
                  <a:cxn ang="0">
                    <a:pos x="134" y="62"/>
                  </a:cxn>
                  <a:cxn ang="0">
                    <a:pos x="138" y="76"/>
                  </a:cxn>
                  <a:cxn ang="0">
                    <a:pos x="140" y="90"/>
                  </a:cxn>
                  <a:cxn ang="0">
                    <a:pos x="140" y="104"/>
                  </a:cxn>
                  <a:cxn ang="0">
                    <a:pos x="136" y="118"/>
                  </a:cxn>
                  <a:cxn ang="0">
                    <a:pos x="130" y="130"/>
                  </a:cxn>
                  <a:cxn ang="0">
                    <a:pos x="124" y="142"/>
                  </a:cxn>
                  <a:cxn ang="0">
                    <a:pos x="114" y="152"/>
                  </a:cxn>
                  <a:cxn ang="0">
                    <a:pos x="56" y="86"/>
                  </a:cxn>
                  <a:cxn ang="0">
                    <a:pos x="0" y="20"/>
                  </a:cxn>
                </a:cxnLst>
                <a:rect l="txL" t="txT" r="txR" b="txB"/>
                <a:pathLst>
                  <a:path w="140" h="152">
                    <a:moveTo>
                      <a:pt x="0" y="20"/>
                    </a:moveTo>
                    <a:lnTo>
                      <a:pt x="8" y="14"/>
                    </a:lnTo>
                    <a:lnTo>
                      <a:pt x="16" y="10"/>
                    </a:lnTo>
                    <a:lnTo>
                      <a:pt x="32" y="4"/>
                    </a:lnTo>
                    <a:lnTo>
                      <a:pt x="48" y="0"/>
                    </a:lnTo>
                    <a:lnTo>
                      <a:pt x="64" y="2"/>
                    </a:lnTo>
                    <a:lnTo>
                      <a:pt x="78" y="6"/>
                    </a:lnTo>
                    <a:lnTo>
                      <a:pt x="94" y="12"/>
                    </a:lnTo>
                    <a:lnTo>
                      <a:pt x="106" y="22"/>
                    </a:lnTo>
                    <a:lnTo>
                      <a:pt x="118" y="34"/>
                    </a:lnTo>
                    <a:lnTo>
                      <a:pt x="128" y="48"/>
                    </a:lnTo>
                    <a:lnTo>
                      <a:pt x="134" y="62"/>
                    </a:lnTo>
                    <a:lnTo>
                      <a:pt x="138" y="76"/>
                    </a:lnTo>
                    <a:lnTo>
                      <a:pt x="140" y="90"/>
                    </a:lnTo>
                    <a:lnTo>
                      <a:pt x="140" y="104"/>
                    </a:lnTo>
                    <a:lnTo>
                      <a:pt x="136" y="118"/>
                    </a:lnTo>
                    <a:lnTo>
                      <a:pt x="130" y="130"/>
                    </a:lnTo>
                    <a:lnTo>
                      <a:pt x="124" y="142"/>
                    </a:lnTo>
                    <a:lnTo>
                      <a:pt x="114" y="152"/>
                    </a:lnTo>
                    <a:lnTo>
                      <a:pt x="56" y="86"/>
                    </a:lnTo>
                    <a:lnTo>
                      <a:pt x="0" y="20"/>
                    </a:lnTo>
                    <a:close/>
                  </a:path>
                </a:pathLst>
              </a:custGeom>
              <a:solidFill>
                <a:srgbClr val="5F3F1F">
                  <a:alpha val="100000"/>
                </a:srgbClr>
              </a:solidFill>
              <a:ln w="9525">
                <a:noFill/>
              </a:ln>
            </p:spPr>
            <p:txBody>
              <a:bodyPr/>
              <a:lstStyle/>
              <a:p>
                <a:endParaRPr lang="en-US"/>
              </a:p>
            </p:txBody>
          </p:sp>
          <p:sp>
            <p:nvSpPr>
              <p:cNvPr id="29347" name="Freeform 676"/>
              <p:cNvSpPr/>
              <p:nvPr/>
            </p:nvSpPr>
            <p:spPr>
              <a:xfrm>
                <a:off x="4024" y="2758"/>
                <a:ext cx="422" cy="537"/>
              </a:xfrm>
              <a:custGeom>
                <a:avLst/>
                <a:gdLst>
                  <a:gd name="txL" fmla="*/ 0 w 422"/>
                  <a:gd name="txT" fmla="*/ 0 h 537"/>
                  <a:gd name="txR" fmla="*/ 422 w 422"/>
                  <a:gd name="txB" fmla="*/ 537 h 537"/>
                </a:gdLst>
                <a:ahLst/>
                <a:cxnLst>
                  <a:cxn ang="0">
                    <a:pos x="422" y="16"/>
                  </a:cxn>
                  <a:cxn ang="0">
                    <a:pos x="408" y="10"/>
                  </a:cxn>
                  <a:cxn ang="0">
                    <a:pos x="398" y="4"/>
                  </a:cxn>
                  <a:cxn ang="0">
                    <a:pos x="384" y="0"/>
                  </a:cxn>
                  <a:cxn ang="0">
                    <a:pos x="374" y="2"/>
                  </a:cxn>
                  <a:cxn ang="0">
                    <a:pos x="362" y="4"/>
                  </a:cxn>
                  <a:cxn ang="0">
                    <a:pos x="350" y="6"/>
                  </a:cxn>
                  <a:cxn ang="0">
                    <a:pos x="338" y="12"/>
                  </a:cxn>
                  <a:cxn ang="0">
                    <a:pos x="326" y="18"/>
                  </a:cxn>
                  <a:cxn ang="0">
                    <a:pos x="0" y="495"/>
                  </a:cxn>
                  <a:cxn ang="0">
                    <a:pos x="84" y="537"/>
                  </a:cxn>
                  <a:cxn ang="0">
                    <a:pos x="422" y="16"/>
                  </a:cxn>
                </a:cxnLst>
                <a:rect l="txL" t="txT" r="txR" b="txB"/>
                <a:pathLst>
                  <a:path w="422" h="537">
                    <a:moveTo>
                      <a:pt x="422" y="16"/>
                    </a:moveTo>
                    <a:lnTo>
                      <a:pt x="408" y="10"/>
                    </a:lnTo>
                    <a:lnTo>
                      <a:pt x="398" y="4"/>
                    </a:lnTo>
                    <a:lnTo>
                      <a:pt x="384" y="0"/>
                    </a:lnTo>
                    <a:lnTo>
                      <a:pt x="374" y="2"/>
                    </a:lnTo>
                    <a:lnTo>
                      <a:pt x="362" y="4"/>
                    </a:lnTo>
                    <a:lnTo>
                      <a:pt x="350" y="6"/>
                    </a:lnTo>
                    <a:lnTo>
                      <a:pt x="338" y="12"/>
                    </a:lnTo>
                    <a:lnTo>
                      <a:pt x="326" y="18"/>
                    </a:lnTo>
                    <a:lnTo>
                      <a:pt x="0" y="495"/>
                    </a:lnTo>
                    <a:lnTo>
                      <a:pt x="84" y="537"/>
                    </a:lnTo>
                    <a:lnTo>
                      <a:pt x="422" y="16"/>
                    </a:lnTo>
                    <a:close/>
                  </a:path>
                </a:pathLst>
              </a:custGeom>
              <a:solidFill>
                <a:srgbClr val="3F1F00">
                  <a:alpha val="100000"/>
                </a:srgbClr>
              </a:solidFill>
              <a:ln w="9525">
                <a:noFill/>
              </a:ln>
            </p:spPr>
            <p:txBody>
              <a:bodyPr/>
              <a:lstStyle/>
              <a:p>
                <a:endParaRPr lang="en-US"/>
              </a:p>
            </p:txBody>
          </p:sp>
          <p:sp>
            <p:nvSpPr>
              <p:cNvPr id="29348" name="Freeform 677"/>
              <p:cNvSpPr/>
              <p:nvPr/>
            </p:nvSpPr>
            <p:spPr>
              <a:xfrm>
                <a:off x="3988" y="3241"/>
                <a:ext cx="182" cy="188"/>
              </a:xfrm>
              <a:custGeom>
                <a:avLst/>
                <a:gdLst>
                  <a:gd name="txL" fmla="*/ 0 w 182"/>
                  <a:gd name="txT" fmla="*/ 0 h 188"/>
                  <a:gd name="txR" fmla="*/ 182 w 182"/>
                  <a:gd name="txB" fmla="*/ 188 h 188"/>
                </a:gdLst>
                <a:ahLst/>
                <a:cxnLst>
                  <a:cxn ang="0">
                    <a:pos x="172" y="52"/>
                  </a:cxn>
                  <a:cxn ang="0">
                    <a:pos x="160" y="36"/>
                  </a:cxn>
                  <a:cxn ang="0">
                    <a:pos x="148" y="22"/>
                  </a:cxn>
                  <a:cxn ang="0">
                    <a:pos x="132" y="12"/>
                  </a:cxn>
                  <a:cxn ang="0">
                    <a:pos x="116" y="4"/>
                  </a:cxn>
                  <a:cxn ang="0">
                    <a:pos x="98" y="0"/>
                  </a:cxn>
                  <a:cxn ang="0">
                    <a:pos x="80" y="0"/>
                  </a:cxn>
                  <a:cxn ang="0">
                    <a:pos x="64" y="4"/>
                  </a:cxn>
                  <a:cxn ang="0">
                    <a:pos x="46" y="10"/>
                  </a:cxn>
                  <a:cxn ang="0">
                    <a:pos x="30" y="20"/>
                  </a:cxn>
                  <a:cxn ang="0">
                    <a:pos x="18" y="34"/>
                  </a:cxn>
                  <a:cxn ang="0">
                    <a:pos x="10" y="48"/>
                  </a:cxn>
                  <a:cxn ang="0">
                    <a:pos x="2" y="64"/>
                  </a:cxn>
                  <a:cxn ang="0">
                    <a:pos x="0" y="82"/>
                  </a:cxn>
                  <a:cxn ang="0">
                    <a:pos x="0" y="100"/>
                  </a:cxn>
                  <a:cxn ang="0">
                    <a:pos x="2" y="118"/>
                  </a:cxn>
                  <a:cxn ang="0">
                    <a:pos x="10" y="136"/>
                  </a:cxn>
                  <a:cxn ang="0">
                    <a:pos x="20" y="152"/>
                  </a:cxn>
                  <a:cxn ang="0">
                    <a:pos x="34" y="166"/>
                  </a:cxn>
                  <a:cxn ang="0">
                    <a:pos x="48" y="176"/>
                  </a:cxn>
                  <a:cxn ang="0">
                    <a:pos x="64" y="184"/>
                  </a:cxn>
                  <a:cxn ang="0">
                    <a:pos x="82" y="188"/>
                  </a:cxn>
                  <a:cxn ang="0">
                    <a:pos x="100" y="188"/>
                  </a:cxn>
                  <a:cxn ang="0">
                    <a:pos x="118" y="186"/>
                  </a:cxn>
                  <a:cxn ang="0">
                    <a:pos x="134" y="178"/>
                  </a:cxn>
                  <a:cxn ang="0">
                    <a:pos x="150" y="168"/>
                  </a:cxn>
                  <a:cxn ang="0">
                    <a:pos x="162" y="154"/>
                  </a:cxn>
                  <a:cxn ang="0">
                    <a:pos x="172" y="140"/>
                  </a:cxn>
                  <a:cxn ang="0">
                    <a:pos x="180" y="124"/>
                  </a:cxn>
                  <a:cxn ang="0">
                    <a:pos x="182" y="106"/>
                  </a:cxn>
                  <a:cxn ang="0">
                    <a:pos x="182" y="88"/>
                  </a:cxn>
                  <a:cxn ang="0">
                    <a:pos x="180" y="70"/>
                  </a:cxn>
                  <a:cxn ang="0">
                    <a:pos x="172" y="52"/>
                  </a:cxn>
                </a:cxnLst>
                <a:rect l="txL" t="txT" r="txR" b="txB"/>
                <a:pathLst>
                  <a:path w="182" h="188">
                    <a:moveTo>
                      <a:pt x="172" y="52"/>
                    </a:moveTo>
                    <a:lnTo>
                      <a:pt x="160" y="36"/>
                    </a:lnTo>
                    <a:lnTo>
                      <a:pt x="148" y="22"/>
                    </a:lnTo>
                    <a:lnTo>
                      <a:pt x="132" y="12"/>
                    </a:lnTo>
                    <a:lnTo>
                      <a:pt x="116" y="4"/>
                    </a:lnTo>
                    <a:lnTo>
                      <a:pt x="98" y="0"/>
                    </a:lnTo>
                    <a:lnTo>
                      <a:pt x="80" y="0"/>
                    </a:lnTo>
                    <a:lnTo>
                      <a:pt x="64" y="4"/>
                    </a:lnTo>
                    <a:lnTo>
                      <a:pt x="46" y="10"/>
                    </a:lnTo>
                    <a:lnTo>
                      <a:pt x="30" y="20"/>
                    </a:lnTo>
                    <a:lnTo>
                      <a:pt x="18" y="34"/>
                    </a:lnTo>
                    <a:lnTo>
                      <a:pt x="10" y="48"/>
                    </a:lnTo>
                    <a:lnTo>
                      <a:pt x="2" y="64"/>
                    </a:lnTo>
                    <a:lnTo>
                      <a:pt x="0" y="82"/>
                    </a:lnTo>
                    <a:lnTo>
                      <a:pt x="0" y="100"/>
                    </a:lnTo>
                    <a:lnTo>
                      <a:pt x="2" y="118"/>
                    </a:lnTo>
                    <a:lnTo>
                      <a:pt x="10" y="136"/>
                    </a:lnTo>
                    <a:lnTo>
                      <a:pt x="20" y="152"/>
                    </a:lnTo>
                    <a:lnTo>
                      <a:pt x="34" y="166"/>
                    </a:lnTo>
                    <a:lnTo>
                      <a:pt x="48" y="176"/>
                    </a:lnTo>
                    <a:lnTo>
                      <a:pt x="64" y="184"/>
                    </a:lnTo>
                    <a:lnTo>
                      <a:pt x="82" y="188"/>
                    </a:lnTo>
                    <a:lnTo>
                      <a:pt x="100" y="188"/>
                    </a:lnTo>
                    <a:lnTo>
                      <a:pt x="118" y="186"/>
                    </a:lnTo>
                    <a:lnTo>
                      <a:pt x="134" y="178"/>
                    </a:lnTo>
                    <a:lnTo>
                      <a:pt x="150" y="168"/>
                    </a:lnTo>
                    <a:lnTo>
                      <a:pt x="162" y="154"/>
                    </a:lnTo>
                    <a:lnTo>
                      <a:pt x="172" y="140"/>
                    </a:lnTo>
                    <a:lnTo>
                      <a:pt x="180" y="124"/>
                    </a:lnTo>
                    <a:lnTo>
                      <a:pt x="182" y="106"/>
                    </a:lnTo>
                    <a:lnTo>
                      <a:pt x="182" y="88"/>
                    </a:lnTo>
                    <a:lnTo>
                      <a:pt x="180" y="70"/>
                    </a:lnTo>
                    <a:lnTo>
                      <a:pt x="172" y="52"/>
                    </a:lnTo>
                    <a:close/>
                  </a:path>
                </a:pathLst>
              </a:custGeom>
              <a:solidFill>
                <a:srgbClr val="7F5F3F">
                  <a:alpha val="100000"/>
                </a:srgbClr>
              </a:solidFill>
              <a:ln w="12700" cap="flat" cmpd="sng">
                <a:solidFill>
                  <a:srgbClr val="000000">
                    <a:alpha val="100000"/>
                  </a:srgbClr>
                </a:solidFill>
                <a:prstDash val="solid"/>
                <a:round/>
                <a:headEnd type="none" w="med" len="med"/>
                <a:tailEnd type="none" w="med" len="med"/>
              </a:ln>
            </p:spPr>
            <p:txBody>
              <a:bodyPr/>
              <a:lstStyle/>
              <a:p>
                <a:endParaRPr lang="en-US"/>
              </a:p>
            </p:txBody>
          </p:sp>
          <p:sp>
            <p:nvSpPr>
              <p:cNvPr id="29349" name="Rectangle 678"/>
              <p:cNvSpPr/>
              <p:nvPr/>
            </p:nvSpPr>
            <p:spPr>
              <a:xfrm>
                <a:off x="4418" y="1813"/>
                <a:ext cx="960" cy="462"/>
              </a:xfrm>
              <a:prstGeom prst="rect">
                <a:avLst/>
              </a:prstGeom>
              <a:noFill/>
              <a:ln w="9525">
                <a:noFill/>
              </a:ln>
            </p:spPr>
            <p:txBody>
              <a:bodyPr/>
              <a:lstStyle/>
              <a:p>
                <a:endParaRPr dirty="0">
                  <a:latin typeface="Arial" panose="020B0604020202020204" pitchFamily="34" charset="0"/>
                </a:endParaRPr>
              </a:p>
            </p:txBody>
          </p:sp>
          <p:sp>
            <p:nvSpPr>
              <p:cNvPr id="29350" name="Rectangle 679"/>
              <p:cNvSpPr/>
              <p:nvPr/>
            </p:nvSpPr>
            <p:spPr>
              <a:xfrm>
                <a:off x="4547" y="1821"/>
                <a:ext cx="615" cy="232"/>
              </a:xfrm>
              <a:prstGeom prst="rect">
                <a:avLst/>
              </a:prstGeom>
              <a:noFill/>
              <a:ln w="9525">
                <a:noFill/>
              </a:ln>
            </p:spPr>
            <p:txBody>
              <a:bodyPr wrap="none" lIns="0" tIns="0" rIns="0" bIns="0">
                <a:spAutoFit/>
              </a:bodyPr>
              <a:lstStyle/>
              <a:p>
                <a:pPr algn="r" rtl="1">
                  <a:spcBef>
                    <a:spcPct val="30000"/>
                  </a:spcBef>
                </a:pPr>
                <a:r>
                  <a:rPr sz="2400" dirty="0">
                    <a:solidFill>
                      <a:srgbClr val="000000"/>
                    </a:solidFill>
                    <a:latin typeface="Arial" panose="020B0604020202020204" pitchFamily="34" charset="0"/>
                    <a:ea typeface="Arial Unicode MS" panose="020B0604020202020204" pitchFamily="34" charset="-128"/>
                  </a:rPr>
                  <a:t>Quality</a:t>
                </a:r>
                <a:endParaRPr sz="1000" b="0" dirty="0">
                  <a:latin typeface="Arial" panose="020B0604020202020204" pitchFamily="34" charset="0"/>
                  <a:ea typeface="Arial Unicode MS" panose="020B0604020202020204" pitchFamily="34" charset="-128"/>
                </a:endParaRPr>
              </a:p>
            </p:txBody>
          </p:sp>
          <p:sp>
            <p:nvSpPr>
              <p:cNvPr id="29351" name="Rectangle 680"/>
              <p:cNvSpPr/>
              <p:nvPr/>
            </p:nvSpPr>
            <p:spPr>
              <a:xfrm>
                <a:off x="4493" y="2051"/>
                <a:ext cx="882" cy="232"/>
              </a:xfrm>
              <a:prstGeom prst="rect">
                <a:avLst/>
              </a:prstGeom>
              <a:noFill/>
              <a:ln w="9525">
                <a:noFill/>
              </a:ln>
            </p:spPr>
            <p:txBody>
              <a:bodyPr wrap="none" lIns="0" tIns="0" rIns="0" bIns="0">
                <a:spAutoFit/>
              </a:bodyPr>
              <a:lstStyle/>
              <a:p>
                <a:pPr algn="r" rtl="1">
                  <a:spcBef>
                    <a:spcPct val="30000"/>
                  </a:spcBef>
                </a:pPr>
                <a:r>
                  <a:rPr sz="2400" dirty="0">
                    <a:solidFill>
                      <a:srgbClr val="000000"/>
                    </a:solidFill>
                    <a:latin typeface="Arial" panose="020B0604020202020204" pitchFamily="34" charset="0"/>
                    <a:ea typeface="Arial Unicode MS" panose="020B0604020202020204" pitchFamily="34" charset="-128"/>
                  </a:rPr>
                  <a:t>inspection</a:t>
                </a:r>
                <a:endParaRPr sz="1000" b="0" dirty="0">
                  <a:latin typeface="Arial" panose="020B0604020202020204" pitchFamily="34" charset="0"/>
                  <a:ea typeface="Arial Unicode MS" panose="020B0604020202020204" pitchFamily="34" charset="-128"/>
                </a:endParaRPr>
              </a:p>
            </p:txBody>
          </p:sp>
          <p:sp>
            <p:nvSpPr>
              <p:cNvPr id="29352" name="Freeform 681"/>
              <p:cNvSpPr/>
              <p:nvPr/>
            </p:nvSpPr>
            <p:spPr>
              <a:xfrm>
                <a:off x="2112" y="2093"/>
                <a:ext cx="568" cy="232"/>
              </a:xfrm>
              <a:custGeom>
                <a:avLst/>
                <a:gdLst>
                  <a:gd name="txL" fmla="*/ 0 w 568"/>
                  <a:gd name="txT" fmla="*/ 0 h 232"/>
                  <a:gd name="txR" fmla="*/ 568 w 568"/>
                  <a:gd name="txB" fmla="*/ 232 h 232"/>
                </a:gdLst>
                <a:ahLst/>
                <a:cxnLst>
                  <a:cxn ang="0">
                    <a:pos x="404" y="232"/>
                  </a:cxn>
                  <a:cxn ang="0">
                    <a:pos x="404" y="174"/>
                  </a:cxn>
                  <a:cxn ang="0">
                    <a:pos x="0" y="174"/>
                  </a:cxn>
                  <a:cxn ang="0">
                    <a:pos x="0" y="58"/>
                  </a:cxn>
                  <a:cxn ang="0">
                    <a:pos x="404" y="58"/>
                  </a:cxn>
                  <a:cxn ang="0">
                    <a:pos x="404" y="0"/>
                  </a:cxn>
                  <a:cxn ang="0">
                    <a:pos x="568" y="116"/>
                  </a:cxn>
                  <a:cxn ang="0">
                    <a:pos x="404" y="232"/>
                  </a:cxn>
                </a:cxnLst>
                <a:rect l="txL" t="txT" r="txR" b="txB"/>
                <a:pathLst>
                  <a:path w="568" h="232">
                    <a:moveTo>
                      <a:pt x="404" y="232"/>
                    </a:moveTo>
                    <a:lnTo>
                      <a:pt x="404" y="174"/>
                    </a:lnTo>
                    <a:lnTo>
                      <a:pt x="0" y="174"/>
                    </a:lnTo>
                    <a:lnTo>
                      <a:pt x="0" y="58"/>
                    </a:lnTo>
                    <a:lnTo>
                      <a:pt x="404" y="58"/>
                    </a:lnTo>
                    <a:lnTo>
                      <a:pt x="404" y="0"/>
                    </a:lnTo>
                    <a:lnTo>
                      <a:pt x="568" y="116"/>
                    </a:lnTo>
                    <a:lnTo>
                      <a:pt x="404" y="232"/>
                    </a:lnTo>
                    <a:close/>
                  </a:path>
                </a:pathLst>
              </a:custGeom>
              <a:solidFill>
                <a:srgbClr val="273C83">
                  <a:alpha val="100000"/>
                </a:srgbClr>
              </a:solidFill>
              <a:ln w="9525">
                <a:noFill/>
              </a:ln>
            </p:spPr>
            <p:txBody>
              <a:bodyPr/>
              <a:lstStyle/>
              <a:p>
                <a:endParaRPr lang="en-US"/>
              </a:p>
            </p:txBody>
          </p:sp>
          <p:grpSp>
            <p:nvGrpSpPr>
              <p:cNvPr id="29353" name="Group 682"/>
              <p:cNvGrpSpPr/>
              <p:nvPr/>
            </p:nvGrpSpPr>
            <p:grpSpPr>
              <a:xfrm>
                <a:off x="2688" y="1872"/>
                <a:ext cx="912" cy="768"/>
                <a:chOff x="2851" y="1824"/>
                <a:chExt cx="605" cy="447"/>
              </a:xfrm>
            </p:grpSpPr>
            <p:grpSp>
              <p:nvGrpSpPr>
                <p:cNvPr id="29354" name="Group 683"/>
                <p:cNvGrpSpPr/>
                <p:nvPr/>
              </p:nvGrpSpPr>
              <p:grpSpPr>
                <a:xfrm>
                  <a:off x="2851" y="1824"/>
                  <a:ext cx="594" cy="447"/>
                  <a:chOff x="2777" y="2034"/>
                  <a:chExt cx="594" cy="447"/>
                </a:xfrm>
              </p:grpSpPr>
              <p:sp>
                <p:nvSpPr>
                  <p:cNvPr id="29396" name="Freeform 684"/>
                  <p:cNvSpPr/>
                  <p:nvPr/>
                </p:nvSpPr>
                <p:spPr>
                  <a:xfrm>
                    <a:off x="2788" y="2044"/>
                    <a:ext cx="583" cy="437"/>
                  </a:xfrm>
                  <a:custGeom>
                    <a:avLst/>
                    <a:gdLst>
                      <a:gd name="txL" fmla="*/ 0 w 583"/>
                      <a:gd name="txT" fmla="*/ 0 h 437"/>
                      <a:gd name="txR" fmla="*/ 583 w 583"/>
                      <a:gd name="txB" fmla="*/ 437 h 437"/>
                    </a:gdLst>
                    <a:ahLst/>
                    <a:cxnLst>
                      <a:cxn ang="0">
                        <a:pos x="0" y="437"/>
                      </a:cxn>
                      <a:cxn ang="0">
                        <a:pos x="0" y="0"/>
                      </a:cxn>
                      <a:cxn ang="0">
                        <a:pos x="465" y="0"/>
                      </a:cxn>
                      <a:cxn ang="0">
                        <a:pos x="583" y="87"/>
                      </a:cxn>
                      <a:cxn ang="0">
                        <a:pos x="583" y="437"/>
                      </a:cxn>
                      <a:cxn ang="0">
                        <a:pos x="0" y="437"/>
                      </a:cxn>
                    </a:cxnLst>
                    <a:rect l="txL" t="txT" r="txR" b="txB"/>
                    <a:pathLst>
                      <a:path w="583" h="437">
                        <a:moveTo>
                          <a:pt x="0" y="437"/>
                        </a:moveTo>
                        <a:lnTo>
                          <a:pt x="0" y="0"/>
                        </a:lnTo>
                        <a:lnTo>
                          <a:pt x="465" y="0"/>
                        </a:lnTo>
                        <a:lnTo>
                          <a:pt x="583" y="87"/>
                        </a:lnTo>
                        <a:lnTo>
                          <a:pt x="583" y="437"/>
                        </a:lnTo>
                        <a:lnTo>
                          <a:pt x="0" y="437"/>
                        </a:lnTo>
                        <a:close/>
                      </a:path>
                    </a:pathLst>
                  </a:custGeom>
                  <a:solidFill>
                    <a:srgbClr val="000000">
                      <a:alpha val="100000"/>
                    </a:srgbClr>
                  </a:solidFill>
                  <a:ln w="9525">
                    <a:noFill/>
                  </a:ln>
                </p:spPr>
                <p:txBody>
                  <a:bodyPr/>
                  <a:lstStyle/>
                  <a:p>
                    <a:endParaRPr lang="en-US"/>
                  </a:p>
                </p:txBody>
              </p:sp>
              <p:sp>
                <p:nvSpPr>
                  <p:cNvPr id="29397" name="Freeform 685"/>
                  <p:cNvSpPr/>
                  <p:nvPr/>
                </p:nvSpPr>
                <p:spPr>
                  <a:xfrm>
                    <a:off x="2777" y="2034"/>
                    <a:ext cx="583" cy="437"/>
                  </a:xfrm>
                  <a:custGeom>
                    <a:avLst/>
                    <a:gdLst>
                      <a:gd name="txL" fmla="*/ 0 w 583"/>
                      <a:gd name="txT" fmla="*/ 0 h 437"/>
                      <a:gd name="txR" fmla="*/ 583 w 583"/>
                      <a:gd name="txB" fmla="*/ 437 h 437"/>
                    </a:gdLst>
                    <a:ahLst/>
                    <a:cxnLst>
                      <a:cxn ang="0">
                        <a:pos x="0" y="437"/>
                      </a:cxn>
                      <a:cxn ang="0">
                        <a:pos x="0" y="0"/>
                      </a:cxn>
                      <a:cxn ang="0">
                        <a:pos x="466" y="0"/>
                      </a:cxn>
                      <a:cxn ang="0">
                        <a:pos x="583" y="87"/>
                      </a:cxn>
                      <a:cxn ang="0">
                        <a:pos x="583" y="437"/>
                      </a:cxn>
                      <a:cxn ang="0">
                        <a:pos x="0" y="437"/>
                      </a:cxn>
                    </a:cxnLst>
                    <a:rect l="txL" t="txT" r="txR" b="txB"/>
                    <a:pathLst>
                      <a:path w="583" h="437">
                        <a:moveTo>
                          <a:pt x="0" y="437"/>
                        </a:moveTo>
                        <a:lnTo>
                          <a:pt x="0" y="0"/>
                        </a:lnTo>
                        <a:lnTo>
                          <a:pt x="466" y="0"/>
                        </a:lnTo>
                        <a:lnTo>
                          <a:pt x="583" y="87"/>
                        </a:lnTo>
                        <a:lnTo>
                          <a:pt x="583" y="437"/>
                        </a:lnTo>
                        <a:lnTo>
                          <a:pt x="0" y="437"/>
                        </a:lnTo>
                        <a:close/>
                      </a:path>
                    </a:pathLst>
                  </a:custGeom>
                  <a:solidFill>
                    <a:srgbClr val="FCFEB9">
                      <a:alpha val="100000"/>
                    </a:srgbClr>
                  </a:solidFill>
                  <a:ln w="9525">
                    <a:noFill/>
                  </a:ln>
                </p:spPr>
                <p:txBody>
                  <a:bodyPr/>
                  <a:lstStyle/>
                  <a:p>
                    <a:endParaRPr lang="en-US"/>
                  </a:p>
                </p:txBody>
              </p:sp>
            </p:grpSp>
            <p:sp>
              <p:nvSpPr>
                <p:cNvPr id="29355" name="Oval 686"/>
                <p:cNvSpPr/>
                <p:nvPr/>
              </p:nvSpPr>
              <p:spPr>
                <a:xfrm>
                  <a:off x="2900" y="1859"/>
                  <a:ext cx="30" cy="30"/>
                </a:xfrm>
                <a:prstGeom prst="ellipse">
                  <a:avLst/>
                </a:prstGeom>
                <a:solidFill>
                  <a:srgbClr val="000000"/>
                </a:solidFill>
                <a:ln w="9525">
                  <a:noFill/>
                </a:ln>
              </p:spPr>
              <p:txBody>
                <a:bodyPr/>
                <a:lstStyle/>
                <a:p>
                  <a:endParaRPr dirty="0">
                    <a:latin typeface="Arial" panose="020B0604020202020204" pitchFamily="34" charset="0"/>
                  </a:endParaRPr>
                </a:p>
              </p:txBody>
            </p:sp>
            <p:sp>
              <p:nvSpPr>
                <p:cNvPr id="29356" name="Oval 687"/>
                <p:cNvSpPr/>
                <p:nvPr/>
              </p:nvSpPr>
              <p:spPr>
                <a:xfrm>
                  <a:off x="2895" y="1854"/>
                  <a:ext cx="30" cy="30"/>
                </a:xfrm>
                <a:prstGeom prst="ellipse">
                  <a:avLst/>
                </a:prstGeom>
                <a:solidFill>
                  <a:srgbClr val="CECECE"/>
                </a:solidFill>
                <a:ln w="9525">
                  <a:noFill/>
                </a:ln>
              </p:spPr>
              <p:txBody>
                <a:bodyPr/>
                <a:lstStyle/>
                <a:p>
                  <a:endParaRPr dirty="0">
                    <a:latin typeface="Arial" panose="020B0604020202020204" pitchFamily="34" charset="0"/>
                  </a:endParaRPr>
                </a:p>
              </p:txBody>
            </p:sp>
            <p:sp>
              <p:nvSpPr>
                <p:cNvPr id="29357" name="Oval 688"/>
                <p:cNvSpPr/>
                <p:nvPr/>
              </p:nvSpPr>
              <p:spPr>
                <a:xfrm>
                  <a:off x="2958" y="1859"/>
                  <a:ext cx="30" cy="30"/>
                </a:xfrm>
                <a:prstGeom prst="ellipse">
                  <a:avLst/>
                </a:prstGeom>
                <a:solidFill>
                  <a:srgbClr val="000000"/>
                </a:solidFill>
                <a:ln w="9525">
                  <a:noFill/>
                </a:ln>
              </p:spPr>
              <p:txBody>
                <a:bodyPr/>
                <a:lstStyle/>
                <a:p>
                  <a:endParaRPr dirty="0">
                    <a:latin typeface="Arial" panose="020B0604020202020204" pitchFamily="34" charset="0"/>
                  </a:endParaRPr>
                </a:p>
              </p:txBody>
            </p:sp>
            <p:sp>
              <p:nvSpPr>
                <p:cNvPr id="29358" name="Oval 689"/>
                <p:cNvSpPr/>
                <p:nvPr/>
              </p:nvSpPr>
              <p:spPr>
                <a:xfrm>
                  <a:off x="2953" y="1854"/>
                  <a:ext cx="30" cy="30"/>
                </a:xfrm>
                <a:prstGeom prst="ellipse">
                  <a:avLst/>
                </a:prstGeom>
                <a:solidFill>
                  <a:srgbClr val="CECECE"/>
                </a:solidFill>
                <a:ln w="9525">
                  <a:noFill/>
                </a:ln>
              </p:spPr>
              <p:txBody>
                <a:bodyPr/>
                <a:lstStyle/>
                <a:p>
                  <a:endParaRPr dirty="0">
                    <a:latin typeface="Arial" panose="020B0604020202020204" pitchFamily="34" charset="0"/>
                  </a:endParaRPr>
                </a:p>
              </p:txBody>
            </p:sp>
            <p:sp>
              <p:nvSpPr>
                <p:cNvPr id="29359" name="Oval 690"/>
                <p:cNvSpPr/>
                <p:nvPr/>
              </p:nvSpPr>
              <p:spPr>
                <a:xfrm>
                  <a:off x="3017" y="1859"/>
                  <a:ext cx="31" cy="30"/>
                </a:xfrm>
                <a:prstGeom prst="ellipse">
                  <a:avLst/>
                </a:prstGeom>
                <a:solidFill>
                  <a:srgbClr val="000000"/>
                </a:solidFill>
                <a:ln w="9525">
                  <a:noFill/>
                </a:ln>
              </p:spPr>
              <p:txBody>
                <a:bodyPr/>
                <a:lstStyle/>
                <a:p>
                  <a:endParaRPr dirty="0">
                    <a:latin typeface="Arial" panose="020B0604020202020204" pitchFamily="34" charset="0"/>
                  </a:endParaRPr>
                </a:p>
              </p:txBody>
            </p:sp>
            <p:sp>
              <p:nvSpPr>
                <p:cNvPr id="29360" name="Oval 691"/>
                <p:cNvSpPr/>
                <p:nvPr/>
              </p:nvSpPr>
              <p:spPr>
                <a:xfrm>
                  <a:off x="3012" y="1854"/>
                  <a:ext cx="30" cy="30"/>
                </a:xfrm>
                <a:prstGeom prst="ellipse">
                  <a:avLst/>
                </a:prstGeom>
                <a:solidFill>
                  <a:srgbClr val="CECECE"/>
                </a:solidFill>
                <a:ln w="9525">
                  <a:noFill/>
                </a:ln>
              </p:spPr>
              <p:txBody>
                <a:bodyPr/>
                <a:lstStyle/>
                <a:p>
                  <a:endParaRPr dirty="0">
                    <a:latin typeface="Arial" panose="020B0604020202020204" pitchFamily="34" charset="0"/>
                  </a:endParaRPr>
                </a:p>
              </p:txBody>
            </p:sp>
            <p:sp>
              <p:nvSpPr>
                <p:cNvPr id="29361" name="Oval 692"/>
                <p:cNvSpPr/>
                <p:nvPr/>
              </p:nvSpPr>
              <p:spPr>
                <a:xfrm>
                  <a:off x="3075" y="1859"/>
                  <a:ext cx="31" cy="30"/>
                </a:xfrm>
                <a:prstGeom prst="ellipse">
                  <a:avLst/>
                </a:prstGeom>
                <a:solidFill>
                  <a:srgbClr val="000000"/>
                </a:solidFill>
                <a:ln w="9525">
                  <a:noFill/>
                </a:ln>
              </p:spPr>
              <p:txBody>
                <a:bodyPr/>
                <a:lstStyle/>
                <a:p>
                  <a:endParaRPr dirty="0">
                    <a:latin typeface="Arial" panose="020B0604020202020204" pitchFamily="34" charset="0"/>
                  </a:endParaRPr>
                </a:p>
              </p:txBody>
            </p:sp>
            <p:sp>
              <p:nvSpPr>
                <p:cNvPr id="29362" name="Oval 693"/>
                <p:cNvSpPr/>
                <p:nvPr/>
              </p:nvSpPr>
              <p:spPr>
                <a:xfrm>
                  <a:off x="3070" y="1854"/>
                  <a:ext cx="30" cy="30"/>
                </a:xfrm>
                <a:prstGeom prst="ellipse">
                  <a:avLst/>
                </a:prstGeom>
                <a:solidFill>
                  <a:srgbClr val="CECECE"/>
                </a:solidFill>
                <a:ln w="9525">
                  <a:noFill/>
                </a:ln>
              </p:spPr>
              <p:txBody>
                <a:bodyPr/>
                <a:lstStyle/>
                <a:p>
                  <a:endParaRPr dirty="0">
                    <a:latin typeface="Arial" panose="020B0604020202020204" pitchFamily="34" charset="0"/>
                  </a:endParaRPr>
                </a:p>
              </p:txBody>
            </p:sp>
            <p:sp>
              <p:nvSpPr>
                <p:cNvPr id="29363" name="Oval 694"/>
                <p:cNvSpPr/>
                <p:nvPr/>
              </p:nvSpPr>
              <p:spPr>
                <a:xfrm>
                  <a:off x="3133" y="1859"/>
                  <a:ext cx="31" cy="30"/>
                </a:xfrm>
                <a:prstGeom prst="ellipse">
                  <a:avLst/>
                </a:prstGeom>
                <a:solidFill>
                  <a:srgbClr val="000000"/>
                </a:solidFill>
                <a:ln w="9525">
                  <a:noFill/>
                </a:ln>
              </p:spPr>
              <p:txBody>
                <a:bodyPr/>
                <a:lstStyle/>
                <a:p>
                  <a:endParaRPr dirty="0">
                    <a:latin typeface="Arial" panose="020B0604020202020204" pitchFamily="34" charset="0"/>
                  </a:endParaRPr>
                </a:p>
              </p:txBody>
            </p:sp>
            <p:sp>
              <p:nvSpPr>
                <p:cNvPr id="29364" name="Oval 695"/>
                <p:cNvSpPr/>
                <p:nvPr/>
              </p:nvSpPr>
              <p:spPr>
                <a:xfrm>
                  <a:off x="3128" y="1854"/>
                  <a:ext cx="30" cy="30"/>
                </a:xfrm>
                <a:prstGeom prst="ellipse">
                  <a:avLst/>
                </a:prstGeom>
                <a:solidFill>
                  <a:srgbClr val="CECECE"/>
                </a:solidFill>
                <a:ln w="9525">
                  <a:noFill/>
                </a:ln>
              </p:spPr>
              <p:txBody>
                <a:bodyPr/>
                <a:lstStyle/>
                <a:p>
                  <a:endParaRPr dirty="0">
                    <a:latin typeface="Arial" panose="020B0604020202020204" pitchFamily="34" charset="0"/>
                  </a:endParaRPr>
                </a:p>
              </p:txBody>
            </p:sp>
            <p:sp>
              <p:nvSpPr>
                <p:cNvPr id="29365" name="Oval 696"/>
                <p:cNvSpPr/>
                <p:nvPr/>
              </p:nvSpPr>
              <p:spPr>
                <a:xfrm>
                  <a:off x="3191" y="1859"/>
                  <a:ext cx="31" cy="30"/>
                </a:xfrm>
                <a:prstGeom prst="ellipse">
                  <a:avLst/>
                </a:prstGeom>
                <a:solidFill>
                  <a:srgbClr val="000000"/>
                </a:solidFill>
                <a:ln w="9525">
                  <a:noFill/>
                </a:ln>
              </p:spPr>
              <p:txBody>
                <a:bodyPr/>
                <a:lstStyle/>
                <a:p>
                  <a:endParaRPr dirty="0">
                    <a:latin typeface="Arial" panose="020B0604020202020204" pitchFamily="34" charset="0"/>
                  </a:endParaRPr>
                </a:p>
              </p:txBody>
            </p:sp>
            <p:sp>
              <p:nvSpPr>
                <p:cNvPr id="29366" name="Oval 697"/>
                <p:cNvSpPr/>
                <p:nvPr/>
              </p:nvSpPr>
              <p:spPr>
                <a:xfrm>
                  <a:off x="3186" y="1854"/>
                  <a:ext cx="30" cy="30"/>
                </a:xfrm>
                <a:prstGeom prst="ellipse">
                  <a:avLst/>
                </a:prstGeom>
                <a:solidFill>
                  <a:srgbClr val="CECECE"/>
                </a:solidFill>
                <a:ln w="9525">
                  <a:noFill/>
                </a:ln>
              </p:spPr>
              <p:txBody>
                <a:bodyPr/>
                <a:lstStyle/>
                <a:p>
                  <a:endParaRPr dirty="0">
                    <a:latin typeface="Arial" panose="020B0604020202020204" pitchFamily="34" charset="0"/>
                  </a:endParaRPr>
                </a:p>
              </p:txBody>
            </p:sp>
            <p:sp>
              <p:nvSpPr>
                <p:cNvPr id="29367" name="Oval 698"/>
                <p:cNvSpPr/>
                <p:nvPr/>
              </p:nvSpPr>
              <p:spPr>
                <a:xfrm>
                  <a:off x="3249" y="1859"/>
                  <a:ext cx="31" cy="30"/>
                </a:xfrm>
                <a:prstGeom prst="ellipse">
                  <a:avLst/>
                </a:prstGeom>
                <a:solidFill>
                  <a:srgbClr val="000000"/>
                </a:solidFill>
                <a:ln w="9525">
                  <a:noFill/>
                </a:ln>
              </p:spPr>
              <p:txBody>
                <a:bodyPr/>
                <a:lstStyle/>
                <a:p>
                  <a:endParaRPr dirty="0">
                    <a:latin typeface="Arial" panose="020B0604020202020204" pitchFamily="34" charset="0"/>
                  </a:endParaRPr>
                </a:p>
              </p:txBody>
            </p:sp>
            <p:sp>
              <p:nvSpPr>
                <p:cNvPr id="29368" name="Oval 699"/>
                <p:cNvSpPr/>
                <p:nvPr/>
              </p:nvSpPr>
              <p:spPr>
                <a:xfrm>
                  <a:off x="3244" y="1854"/>
                  <a:ext cx="30" cy="30"/>
                </a:xfrm>
                <a:prstGeom prst="ellipse">
                  <a:avLst/>
                </a:prstGeom>
                <a:solidFill>
                  <a:srgbClr val="CECECE"/>
                </a:solidFill>
                <a:ln w="9525">
                  <a:noFill/>
                </a:ln>
              </p:spPr>
              <p:txBody>
                <a:bodyPr/>
                <a:lstStyle/>
                <a:p>
                  <a:endParaRPr dirty="0">
                    <a:latin typeface="Arial" panose="020B0604020202020204" pitchFamily="34" charset="0"/>
                  </a:endParaRPr>
                </a:p>
              </p:txBody>
            </p:sp>
            <p:sp>
              <p:nvSpPr>
                <p:cNvPr id="29369" name="Oval 700"/>
                <p:cNvSpPr/>
                <p:nvPr/>
              </p:nvSpPr>
              <p:spPr>
                <a:xfrm>
                  <a:off x="3307" y="1859"/>
                  <a:ext cx="31" cy="30"/>
                </a:xfrm>
                <a:prstGeom prst="ellipse">
                  <a:avLst/>
                </a:prstGeom>
                <a:solidFill>
                  <a:srgbClr val="000000"/>
                </a:solidFill>
                <a:ln w="9525">
                  <a:noFill/>
                </a:ln>
              </p:spPr>
              <p:txBody>
                <a:bodyPr/>
                <a:lstStyle/>
                <a:p>
                  <a:endParaRPr dirty="0">
                    <a:latin typeface="Arial" panose="020B0604020202020204" pitchFamily="34" charset="0"/>
                  </a:endParaRPr>
                </a:p>
              </p:txBody>
            </p:sp>
            <p:sp>
              <p:nvSpPr>
                <p:cNvPr id="29370" name="Oval 701"/>
                <p:cNvSpPr/>
                <p:nvPr/>
              </p:nvSpPr>
              <p:spPr>
                <a:xfrm>
                  <a:off x="3302" y="1854"/>
                  <a:ext cx="30" cy="30"/>
                </a:xfrm>
                <a:prstGeom prst="ellipse">
                  <a:avLst/>
                </a:prstGeom>
                <a:solidFill>
                  <a:srgbClr val="CECECE"/>
                </a:solidFill>
                <a:ln w="9525">
                  <a:noFill/>
                </a:ln>
              </p:spPr>
              <p:txBody>
                <a:bodyPr/>
                <a:lstStyle/>
                <a:p>
                  <a:endParaRPr dirty="0">
                    <a:latin typeface="Arial" panose="020B0604020202020204" pitchFamily="34" charset="0"/>
                  </a:endParaRPr>
                </a:p>
              </p:txBody>
            </p:sp>
            <p:sp>
              <p:nvSpPr>
                <p:cNvPr id="29371" name="Freeform 702"/>
                <p:cNvSpPr/>
                <p:nvPr/>
              </p:nvSpPr>
              <p:spPr>
                <a:xfrm>
                  <a:off x="3309" y="1825"/>
                  <a:ext cx="125" cy="125"/>
                </a:xfrm>
                <a:custGeom>
                  <a:avLst/>
                  <a:gdLst>
                    <a:gd name="txL" fmla="*/ 0 w 125"/>
                    <a:gd name="txT" fmla="*/ 0 h 125"/>
                    <a:gd name="txR" fmla="*/ 125 w 125"/>
                    <a:gd name="txB" fmla="*/ 125 h 125"/>
                  </a:gdLst>
                  <a:ahLst/>
                  <a:cxnLst>
                    <a:cxn ang="0">
                      <a:pos x="8" y="0"/>
                    </a:cxn>
                    <a:cxn ang="0">
                      <a:pos x="0" y="125"/>
                    </a:cxn>
                    <a:cxn ang="0">
                      <a:pos x="125" y="88"/>
                    </a:cxn>
                    <a:cxn ang="0">
                      <a:pos x="8" y="0"/>
                    </a:cxn>
                  </a:cxnLst>
                  <a:rect l="txL" t="txT" r="txR" b="txB"/>
                  <a:pathLst>
                    <a:path w="125" h="125">
                      <a:moveTo>
                        <a:pt x="8" y="0"/>
                      </a:moveTo>
                      <a:lnTo>
                        <a:pt x="0" y="125"/>
                      </a:lnTo>
                      <a:lnTo>
                        <a:pt x="125" y="88"/>
                      </a:lnTo>
                      <a:lnTo>
                        <a:pt x="8" y="0"/>
                      </a:lnTo>
                      <a:close/>
                    </a:path>
                  </a:pathLst>
                </a:custGeom>
                <a:solidFill>
                  <a:srgbClr val="000000">
                    <a:alpha val="100000"/>
                  </a:srgbClr>
                </a:solidFill>
                <a:ln w="9525">
                  <a:noFill/>
                </a:ln>
              </p:spPr>
              <p:txBody>
                <a:bodyPr/>
                <a:lstStyle/>
                <a:p>
                  <a:endParaRPr lang="en-US"/>
                </a:p>
              </p:txBody>
            </p:sp>
            <p:sp>
              <p:nvSpPr>
                <p:cNvPr id="29372" name="Freeform 703"/>
                <p:cNvSpPr/>
                <p:nvPr/>
              </p:nvSpPr>
              <p:spPr>
                <a:xfrm>
                  <a:off x="3317" y="1825"/>
                  <a:ext cx="117" cy="102"/>
                </a:xfrm>
                <a:custGeom>
                  <a:avLst/>
                  <a:gdLst>
                    <a:gd name="txL" fmla="*/ 0 w 117"/>
                    <a:gd name="txT" fmla="*/ 0 h 102"/>
                    <a:gd name="txR" fmla="*/ 117 w 117"/>
                    <a:gd name="txB" fmla="*/ 102 h 102"/>
                  </a:gdLst>
                  <a:ahLst/>
                  <a:cxnLst>
                    <a:cxn ang="0">
                      <a:pos x="0" y="0"/>
                    </a:cxn>
                    <a:cxn ang="0">
                      <a:pos x="10" y="102"/>
                    </a:cxn>
                    <a:cxn ang="0">
                      <a:pos x="117" y="87"/>
                    </a:cxn>
                    <a:cxn ang="0">
                      <a:pos x="0" y="0"/>
                    </a:cxn>
                  </a:cxnLst>
                  <a:rect l="txL" t="txT" r="txR" b="txB"/>
                  <a:pathLst>
                    <a:path w="117" h="102">
                      <a:moveTo>
                        <a:pt x="0" y="0"/>
                      </a:moveTo>
                      <a:lnTo>
                        <a:pt x="10" y="102"/>
                      </a:lnTo>
                      <a:lnTo>
                        <a:pt x="117" y="87"/>
                      </a:lnTo>
                      <a:lnTo>
                        <a:pt x="0" y="0"/>
                      </a:lnTo>
                      <a:close/>
                    </a:path>
                  </a:pathLst>
                </a:custGeom>
                <a:solidFill>
                  <a:srgbClr val="EAEC5E">
                    <a:alpha val="100000"/>
                  </a:srgbClr>
                </a:solidFill>
                <a:ln w="9525">
                  <a:noFill/>
                </a:ln>
              </p:spPr>
              <p:txBody>
                <a:bodyPr/>
                <a:lstStyle/>
                <a:p>
                  <a:endParaRPr lang="en-US"/>
                </a:p>
              </p:txBody>
            </p:sp>
            <p:sp>
              <p:nvSpPr>
                <p:cNvPr id="29373" name="Rectangle 704"/>
                <p:cNvSpPr/>
                <p:nvPr/>
              </p:nvSpPr>
              <p:spPr>
                <a:xfrm>
                  <a:off x="2907" y="1894"/>
                  <a:ext cx="549" cy="229"/>
                </a:xfrm>
                <a:prstGeom prst="rect">
                  <a:avLst/>
                </a:prstGeom>
                <a:noFill/>
                <a:ln w="9525">
                  <a:noFill/>
                </a:ln>
              </p:spPr>
              <p:txBody>
                <a:bodyPr/>
                <a:lstStyle/>
                <a:p>
                  <a:endParaRPr dirty="0">
                    <a:latin typeface="Arial" panose="020B0604020202020204" pitchFamily="34" charset="0"/>
                  </a:endParaRPr>
                </a:p>
              </p:txBody>
            </p:sp>
            <p:sp>
              <p:nvSpPr>
                <p:cNvPr id="29374" name="Rectangle 705"/>
                <p:cNvSpPr/>
                <p:nvPr/>
              </p:nvSpPr>
              <p:spPr>
                <a:xfrm>
                  <a:off x="2872" y="1935"/>
                  <a:ext cx="515" cy="114"/>
                </a:xfrm>
                <a:prstGeom prst="rect">
                  <a:avLst/>
                </a:prstGeom>
                <a:noFill/>
                <a:ln w="9525">
                  <a:noFill/>
                </a:ln>
              </p:spPr>
              <p:txBody>
                <a:bodyPr wrap="none" lIns="0" tIns="0" rIns="0" bIns="0">
                  <a:spAutoFit/>
                </a:bodyPr>
                <a:lstStyle/>
                <a:p>
                  <a:pPr algn="r" rtl="1">
                    <a:spcBef>
                      <a:spcPct val="30000"/>
                    </a:spcBef>
                  </a:pPr>
                  <a:r>
                    <a:rPr dirty="0">
                      <a:solidFill>
                        <a:srgbClr val="000000"/>
                      </a:solidFill>
                      <a:latin typeface="Arial" panose="020B0604020202020204" pitchFamily="34" charset="0"/>
                      <a:ea typeface="Arial Unicode MS" panose="020B0604020202020204" pitchFamily="34" charset="-128"/>
                    </a:rPr>
                    <a:t>Inspection</a:t>
                  </a:r>
                  <a:endParaRPr b="0" dirty="0">
                    <a:latin typeface="Arial" panose="020B0604020202020204" pitchFamily="34" charset="0"/>
                    <a:ea typeface="Arial Unicode MS" panose="020B0604020202020204" pitchFamily="34" charset="-128"/>
                  </a:endParaRPr>
                </a:p>
              </p:txBody>
            </p:sp>
            <p:sp>
              <p:nvSpPr>
                <p:cNvPr id="29375" name="Rectangle 706"/>
                <p:cNvSpPr/>
                <p:nvPr/>
              </p:nvSpPr>
              <p:spPr>
                <a:xfrm>
                  <a:off x="2886" y="2031"/>
                  <a:ext cx="138" cy="114"/>
                </a:xfrm>
                <a:prstGeom prst="rect">
                  <a:avLst/>
                </a:prstGeom>
                <a:noFill/>
                <a:ln w="9525">
                  <a:noFill/>
                </a:ln>
              </p:spPr>
              <p:txBody>
                <a:bodyPr wrap="none" lIns="0" tIns="0" rIns="0" bIns="0">
                  <a:spAutoFit/>
                </a:bodyPr>
                <a:lstStyle/>
                <a:p>
                  <a:pPr algn="r" rtl="1">
                    <a:spcBef>
                      <a:spcPct val="30000"/>
                    </a:spcBef>
                  </a:pPr>
                  <a:r>
                    <a:rPr dirty="0">
                      <a:solidFill>
                        <a:srgbClr val="000000"/>
                      </a:solidFill>
                      <a:latin typeface="Arial" panose="020B0604020202020204" pitchFamily="34" charset="0"/>
                      <a:ea typeface="Arial Unicode MS" panose="020B0604020202020204" pitchFamily="34" charset="-128"/>
                    </a:rPr>
                    <a:t>lot</a:t>
                  </a:r>
                  <a:endParaRPr b="0" dirty="0">
                    <a:latin typeface="Arial" panose="020B0604020202020204" pitchFamily="34" charset="0"/>
                    <a:ea typeface="Arial Unicode MS" panose="020B0604020202020204" pitchFamily="34" charset="-128"/>
                  </a:endParaRPr>
                </a:p>
              </p:txBody>
            </p:sp>
            <p:sp>
              <p:nvSpPr>
                <p:cNvPr id="29376" name="Oval 707"/>
                <p:cNvSpPr/>
                <p:nvPr/>
              </p:nvSpPr>
              <p:spPr>
                <a:xfrm>
                  <a:off x="3133" y="2208"/>
                  <a:ext cx="31" cy="31"/>
                </a:xfrm>
                <a:prstGeom prst="ellipse">
                  <a:avLst/>
                </a:prstGeom>
                <a:solidFill>
                  <a:srgbClr val="000000"/>
                </a:solidFill>
                <a:ln w="9525">
                  <a:noFill/>
                </a:ln>
              </p:spPr>
              <p:txBody>
                <a:bodyPr/>
                <a:lstStyle/>
                <a:p>
                  <a:endParaRPr dirty="0">
                    <a:latin typeface="Arial" panose="020B0604020202020204" pitchFamily="34" charset="0"/>
                  </a:endParaRPr>
                </a:p>
              </p:txBody>
            </p:sp>
            <p:sp>
              <p:nvSpPr>
                <p:cNvPr id="29377" name="Oval 708"/>
                <p:cNvSpPr/>
                <p:nvPr/>
              </p:nvSpPr>
              <p:spPr>
                <a:xfrm>
                  <a:off x="3128" y="2202"/>
                  <a:ext cx="30" cy="32"/>
                </a:xfrm>
                <a:prstGeom prst="ellipse">
                  <a:avLst/>
                </a:prstGeom>
                <a:solidFill>
                  <a:srgbClr val="CECECE"/>
                </a:solidFill>
                <a:ln w="9525">
                  <a:noFill/>
                </a:ln>
              </p:spPr>
              <p:txBody>
                <a:bodyPr/>
                <a:lstStyle/>
                <a:p>
                  <a:endParaRPr dirty="0">
                    <a:latin typeface="Arial" panose="020B0604020202020204" pitchFamily="34" charset="0"/>
                  </a:endParaRPr>
                </a:p>
              </p:txBody>
            </p:sp>
            <p:sp>
              <p:nvSpPr>
                <p:cNvPr id="29378" name="Oval 709"/>
                <p:cNvSpPr/>
                <p:nvPr/>
              </p:nvSpPr>
              <p:spPr>
                <a:xfrm>
                  <a:off x="3191" y="2208"/>
                  <a:ext cx="31" cy="31"/>
                </a:xfrm>
                <a:prstGeom prst="ellipse">
                  <a:avLst/>
                </a:prstGeom>
                <a:solidFill>
                  <a:srgbClr val="000000"/>
                </a:solidFill>
                <a:ln w="9525">
                  <a:noFill/>
                </a:ln>
              </p:spPr>
              <p:txBody>
                <a:bodyPr/>
                <a:lstStyle/>
                <a:p>
                  <a:endParaRPr dirty="0">
                    <a:latin typeface="Arial" panose="020B0604020202020204" pitchFamily="34" charset="0"/>
                  </a:endParaRPr>
                </a:p>
              </p:txBody>
            </p:sp>
            <p:sp>
              <p:nvSpPr>
                <p:cNvPr id="29379" name="Oval 710"/>
                <p:cNvSpPr/>
                <p:nvPr/>
              </p:nvSpPr>
              <p:spPr>
                <a:xfrm>
                  <a:off x="3186" y="2202"/>
                  <a:ext cx="30" cy="32"/>
                </a:xfrm>
                <a:prstGeom prst="ellipse">
                  <a:avLst/>
                </a:prstGeom>
                <a:solidFill>
                  <a:srgbClr val="CECECE"/>
                </a:solidFill>
                <a:ln w="9525">
                  <a:noFill/>
                </a:ln>
              </p:spPr>
              <p:txBody>
                <a:bodyPr/>
                <a:lstStyle/>
                <a:p>
                  <a:endParaRPr dirty="0">
                    <a:latin typeface="Arial" panose="020B0604020202020204" pitchFamily="34" charset="0"/>
                  </a:endParaRPr>
                </a:p>
              </p:txBody>
            </p:sp>
            <p:sp>
              <p:nvSpPr>
                <p:cNvPr id="29380" name="Oval 711"/>
                <p:cNvSpPr/>
                <p:nvPr/>
              </p:nvSpPr>
              <p:spPr>
                <a:xfrm>
                  <a:off x="3249" y="2208"/>
                  <a:ext cx="31" cy="31"/>
                </a:xfrm>
                <a:prstGeom prst="ellipse">
                  <a:avLst/>
                </a:prstGeom>
                <a:solidFill>
                  <a:srgbClr val="000000"/>
                </a:solidFill>
                <a:ln w="9525">
                  <a:noFill/>
                </a:ln>
              </p:spPr>
              <p:txBody>
                <a:bodyPr/>
                <a:lstStyle/>
                <a:p>
                  <a:endParaRPr dirty="0">
                    <a:latin typeface="Arial" panose="020B0604020202020204" pitchFamily="34" charset="0"/>
                  </a:endParaRPr>
                </a:p>
              </p:txBody>
            </p:sp>
            <p:sp>
              <p:nvSpPr>
                <p:cNvPr id="29381" name="Oval 712"/>
                <p:cNvSpPr/>
                <p:nvPr/>
              </p:nvSpPr>
              <p:spPr>
                <a:xfrm>
                  <a:off x="3244" y="2202"/>
                  <a:ext cx="30" cy="32"/>
                </a:xfrm>
                <a:prstGeom prst="ellipse">
                  <a:avLst/>
                </a:prstGeom>
                <a:solidFill>
                  <a:srgbClr val="CECECE"/>
                </a:solidFill>
                <a:ln w="9525">
                  <a:noFill/>
                </a:ln>
              </p:spPr>
              <p:txBody>
                <a:bodyPr/>
                <a:lstStyle/>
                <a:p>
                  <a:endParaRPr dirty="0">
                    <a:latin typeface="Arial" panose="020B0604020202020204" pitchFamily="34" charset="0"/>
                  </a:endParaRPr>
                </a:p>
              </p:txBody>
            </p:sp>
            <p:sp>
              <p:nvSpPr>
                <p:cNvPr id="29382" name="Oval 713"/>
                <p:cNvSpPr/>
                <p:nvPr/>
              </p:nvSpPr>
              <p:spPr>
                <a:xfrm>
                  <a:off x="3307" y="2208"/>
                  <a:ext cx="31" cy="31"/>
                </a:xfrm>
                <a:prstGeom prst="ellipse">
                  <a:avLst/>
                </a:prstGeom>
                <a:solidFill>
                  <a:srgbClr val="000000"/>
                </a:solidFill>
                <a:ln w="9525">
                  <a:noFill/>
                </a:ln>
              </p:spPr>
              <p:txBody>
                <a:bodyPr/>
                <a:lstStyle/>
                <a:p>
                  <a:endParaRPr dirty="0">
                    <a:latin typeface="Arial" panose="020B0604020202020204" pitchFamily="34" charset="0"/>
                  </a:endParaRPr>
                </a:p>
              </p:txBody>
            </p:sp>
            <p:sp>
              <p:nvSpPr>
                <p:cNvPr id="29383" name="Oval 714"/>
                <p:cNvSpPr/>
                <p:nvPr/>
              </p:nvSpPr>
              <p:spPr>
                <a:xfrm>
                  <a:off x="3302" y="2202"/>
                  <a:ext cx="30" cy="32"/>
                </a:xfrm>
                <a:prstGeom prst="ellipse">
                  <a:avLst/>
                </a:prstGeom>
                <a:solidFill>
                  <a:srgbClr val="CECECE"/>
                </a:solidFill>
                <a:ln w="9525">
                  <a:noFill/>
                </a:ln>
              </p:spPr>
              <p:txBody>
                <a:bodyPr/>
                <a:lstStyle/>
                <a:p>
                  <a:endParaRPr dirty="0">
                    <a:latin typeface="Arial" panose="020B0604020202020204" pitchFamily="34" charset="0"/>
                  </a:endParaRPr>
                </a:p>
              </p:txBody>
            </p:sp>
            <p:sp>
              <p:nvSpPr>
                <p:cNvPr id="29384" name="Oval 715"/>
                <p:cNvSpPr/>
                <p:nvPr/>
              </p:nvSpPr>
              <p:spPr>
                <a:xfrm>
                  <a:off x="3365" y="2208"/>
                  <a:ext cx="32" cy="31"/>
                </a:xfrm>
                <a:prstGeom prst="ellipse">
                  <a:avLst/>
                </a:prstGeom>
                <a:solidFill>
                  <a:srgbClr val="000000"/>
                </a:solidFill>
                <a:ln w="9525">
                  <a:noFill/>
                </a:ln>
              </p:spPr>
              <p:txBody>
                <a:bodyPr/>
                <a:lstStyle/>
                <a:p>
                  <a:endParaRPr dirty="0">
                    <a:latin typeface="Arial" panose="020B0604020202020204" pitchFamily="34" charset="0"/>
                  </a:endParaRPr>
                </a:p>
              </p:txBody>
            </p:sp>
            <p:sp>
              <p:nvSpPr>
                <p:cNvPr id="29385" name="Oval 716"/>
                <p:cNvSpPr/>
                <p:nvPr/>
              </p:nvSpPr>
              <p:spPr>
                <a:xfrm>
                  <a:off x="3360" y="2202"/>
                  <a:ext cx="32" cy="32"/>
                </a:xfrm>
                <a:prstGeom prst="ellipse">
                  <a:avLst/>
                </a:prstGeom>
                <a:solidFill>
                  <a:srgbClr val="CECECE"/>
                </a:solidFill>
                <a:ln w="9525">
                  <a:noFill/>
                </a:ln>
              </p:spPr>
              <p:txBody>
                <a:bodyPr/>
                <a:lstStyle/>
                <a:p>
                  <a:endParaRPr dirty="0">
                    <a:latin typeface="Arial" panose="020B0604020202020204" pitchFamily="34" charset="0"/>
                  </a:endParaRPr>
                </a:p>
              </p:txBody>
            </p:sp>
            <p:sp>
              <p:nvSpPr>
                <p:cNvPr id="29386" name="Oval 717"/>
                <p:cNvSpPr/>
                <p:nvPr/>
              </p:nvSpPr>
              <p:spPr>
                <a:xfrm>
                  <a:off x="2911" y="2208"/>
                  <a:ext cx="31" cy="31"/>
                </a:xfrm>
                <a:prstGeom prst="ellipse">
                  <a:avLst/>
                </a:prstGeom>
                <a:solidFill>
                  <a:srgbClr val="000000"/>
                </a:solidFill>
                <a:ln w="9525">
                  <a:noFill/>
                </a:ln>
              </p:spPr>
              <p:txBody>
                <a:bodyPr/>
                <a:lstStyle/>
                <a:p>
                  <a:endParaRPr dirty="0">
                    <a:latin typeface="Arial" panose="020B0604020202020204" pitchFamily="34" charset="0"/>
                  </a:endParaRPr>
                </a:p>
              </p:txBody>
            </p:sp>
            <p:sp>
              <p:nvSpPr>
                <p:cNvPr id="29387" name="Oval 718"/>
                <p:cNvSpPr/>
                <p:nvPr/>
              </p:nvSpPr>
              <p:spPr>
                <a:xfrm>
                  <a:off x="2906" y="2202"/>
                  <a:ext cx="30" cy="32"/>
                </a:xfrm>
                <a:prstGeom prst="ellipse">
                  <a:avLst/>
                </a:prstGeom>
                <a:solidFill>
                  <a:srgbClr val="CECECE"/>
                </a:solidFill>
                <a:ln w="9525">
                  <a:noFill/>
                </a:ln>
              </p:spPr>
              <p:txBody>
                <a:bodyPr/>
                <a:lstStyle/>
                <a:p>
                  <a:endParaRPr dirty="0">
                    <a:latin typeface="Arial" panose="020B0604020202020204" pitchFamily="34" charset="0"/>
                  </a:endParaRPr>
                </a:p>
              </p:txBody>
            </p:sp>
            <p:sp>
              <p:nvSpPr>
                <p:cNvPr id="29388" name="Oval 719"/>
                <p:cNvSpPr/>
                <p:nvPr/>
              </p:nvSpPr>
              <p:spPr>
                <a:xfrm>
                  <a:off x="2969" y="2208"/>
                  <a:ext cx="31" cy="31"/>
                </a:xfrm>
                <a:prstGeom prst="ellipse">
                  <a:avLst/>
                </a:prstGeom>
                <a:solidFill>
                  <a:srgbClr val="000000"/>
                </a:solidFill>
                <a:ln w="9525">
                  <a:noFill/>
                </a:ln>
              </p:spPr>
              <p:txBody>
                <a:bodyPr/>
                <a:lstStyle/>
                <a:p>
                  <a:endParaRPr dirty="0">
                    <a:latin typeface="Arial" panose="020B0604020202020204" pitchFamily="34" charset="0"/>
                  </a:endParaRPr>
                </a:p>
              </p:txBody>
            </p:sp>
            <p:sp>
              <p:nvSpPr>
                <p:cNvPr id="29389" name="Oval 720"/>
                <p:cNvSpPr/>
                <p:nvPr/>
              </p:nvSpPr>
              <p:spPr>
                <a:xfrm>
                  <a:off x="2964" y="2202"/>
                  <a:ext cx="30" cy="32"/>
                </a:xfrm>
                <a:prstGeom prst="ellipse">
                  <a:avLst/>
                </a:prstGeom>
                <a:solidFill>
                  <a:srgbClr val="CECECE"/>
                </a:solidFill>
                <a:ln w="9525">
                  <a:noFill/>
                </a:ln>
              </p:spPr>
              <p:txBody>
                <a:bodyPr/>
                <a:lstStyle/>
                <a:p>
                  <a:endParaRPr dirty="0">
                    <a:latin typeface="Arial" panose="020B0604020202020204" pitchFamily="34" charset="0"/>
                  </a:endParaRPr>
                </a:p>
              </p:txBody>
            </p:sp>
            <p:sp>
              <p:nvSpPr>
                <p:cNvPr id="29390" name="Oval 721"/>
                <p:cNvSpPr/>
                <p:nvPr/>
              </p:nvSpPr>
              <p:spPr>
                <a:xfrm>
                  <a:off x="3027" y="2208"/>
                  <a:ext cx="31" cy="31"/>
                </a:xfrm>
                <a:prstGeom prst="ellipse">
                  <a:avLst/>
                </a:prstGeom>
                <a:solidFill>
                  <a:srgbClr val="000000"/>
                </a:solidFill>
                <a:ln w="9525">
                  <a:noFill/>
                </a:ln>
              </p:spPr>
              <p:txBody>
                <a:bodyPr/>
                <a:lstStyle/>
                <a:p>
                  <a:endParaRPr dirty="0">
                    <a:latin typeface="Arial" panose="020B0604020202020204" pitchFamily="34" charset="0"/>
                  </a:endParaRPr>
                </a:p>
              </p:txBody>
            </p:sp>
            <p:sp>
              <p:nvSpPr>
                <p:cNvPr id="29391" name="Oval 722"/>
                <p:cNvSpPr/>
                <p:nvPr/>
              </p:nvSpPr>
              <p:spPr>
                <a:xfrm>
                  <a:off x="3022" y="2202"/>
                  <a:ext cx="30" cy="32"/>
                </a:xfrm>
                <a:prstGeom prst="ellipse">
                  <a:avLst/>
                </a:prstGeom>
                <a:solidFill>
                  <a:srgbClr val="CECECE"/>
                </a:solidFill>
                <a:ln w="9525">
                  <a:noFill/>
                </a:ln>
              </p:spPr>
              <p:txBody>
                <a:bodyPr/>
                <a:lstStyle/>
                <a:p>
                  <a:endParaRPr dirty="0">
                    <a:latin typeface="Arial" panose="020B0604020202020204" pitchFamily="34" charset="0"/>
                  </a:endParaRPr>
                </a:p>
              </p:txBody>
            </p:sp>
            <p:sp>
              <p:nvSpPr>
                <p:cNvPr id="29392" name="Oval 723"/>
                <p:cNvSpPr/>
                <p:nvPr/>
              </p:nvSpPr>
              <p:spPr>
                <a:xfrm>
                  <a:off x="3085" y="2208"/>
                  <a:ext cx="31" cy="31"/>
                </a:xfrm>
                <a:prstGeom prst="ellipse">
                  <a:avLst/>
                </a:prstGeom>
                <a:solidFill>
                  <a:srgbClr val="000000"/>
                </a:solidFill>
                <a:ln w="9525">
                  <a:noFill/>
                </a:ln>
              </p:spPr>
              <p:txBody>
                <a:bodyPr/>
                <a:lstStyle/>
                <a:p>
                  <a:endParaRPr dirty="0">
                    <a:latin typeface="Arial" panose="020B0604020202020204" pitchFamily="34" charset="0"/>
                  </a:endParaRPr>
                </a:p>
              </p:txBody>
            </p:sp>
            <p:sp>
              <p:nvSpPr>
                <p:cNvPr id="29393" name="Oval 724"/>
                <p:cNvSpPr/>
                <p:nvPr/>
              </p:nvSpPr>
              <p:spPr>
                <a:xfrm>
                  <a:off x="3080" y="2202"/>
                  <a:ext cx="30" cy="32"/>
                </a:xfrm>
                <a:prstGeom prst="ellipse">
                  <a:avLst/>
                </a:prstGeom>
                <a:solidFill>
                  <a:srgbClr val="CECECE"/>
                </a:solidFill>
                <a:ln w="9525">
                  <a:noFill/>
                </a:ln>
              </p:spPr>
              <p:txBody>
                <a:bodyPr/>
                <a:lstStyle/>
                <a:p>
                  <a:endParaRPr dirty="0">
                    <a:latin typeface="Arial" panose="020B0604020202020204" pitchFamily="34" charset="0"/>
                  </a:endParaRPr>
                </a:p>
              </p:txBody>
            </p:sp>
            <p:sp>
              <p:nvSpPr>
                <p:cNvPr id="29394" name="Oval 725"/>
                <p:cNvSpPr/>
                <p:nvPr/>
              </p:nvSpPr>
              <p:spPr>
                <a:xfrm>
                  <a:off x="3143" y="2208"/>
                  <a:ext cx="32" cy="31"/>
                </a:xfrm>
                <a:prstGeom prst="ellipse">
                  <a:avLst/>
                </a:prstGeom>
                <a:solidFill>
                  <a:srgbClr val="000000"/>
                </a:solidFill>
                <a:ln w="9525">
                  <a:noFill/>
                </a:ln>
              </p:spPr>
              <p:txBody>
                <a:bodyPr/>
                <a:lstStyle/>
                <a:p>
                  <a:endParaRPr dirty="0">
                    <a:latin typeface="Arial" panose="020B0604020202020204" pitchFamily="34" charset="0"/>
                  </a:endParaRPr>
                </a:p>
              </p:txBody>
            </p:sp>
            <p:sp>
              <p:nvSpPr>
                <p:cNvPr id="29395" name="Oval 726"/>
                <p:cNvSpPr/>
                <p:nvPr/>
              </p:nvSpPr>
              <p:spPr>
                <a:xfrm>
                  <a:off x="3138" y="2202"/>
                  <a:ext cx="32" cy="32"/>
                </a:xfrm>
                <a:prstGeom prst="ellipse">
                  <a:avLst/>
                </a:prstGeom>
                <a:solidFill>
                  <a:srgbClr val="CECECE"/>
                </a:solidFill>
                <a:ln w="9525">
                  <a:noFill/>
                </a:ln>
              </p:spPr>
              <p:txBody>
                <a:bodyPr/>
                <a:lstStyle/>
                <a:p>
                  <a:endParaRPr dirty="0">
                    <a:latin typeface="Arial" panose="020B0604020202020204" pitchFamily="34" charset="0"/>
                  </a:endParaRPr>
                </a:p>
              </p:txBody>
            </p:sp>
          </p:gr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p:nvPr/>
        </p:nvSpPr>
        <p:spPr>
          <a:xfrm>
            <a:off x="350838" y="201613"/>
            <a:ext cx="6551612" cy="423545"/>
          </a:xfrm>
          <a:prstGeom prst="rect">
            <a:avLst/>
          </a:prstGeom>
          <a:noFill/>
          <a:ln w="9525">
            <a:noFill/>
          </a:ln>
        </p:spPr>
        <p:txBody>
          <a:bodyPr>
            <a:spAutoFit/>
          </a:bodyPr>
          <a:lstStyle/>
          <a:p>
            <a:pPr eaLnBrk="0" hangingPunct="0">
              <a:lnSpc>
                <a:spcPct val="90000"/>
              </a:lnSpc>
              <a:spcBef>
                <a:spcPct val="35000"/>
              </a:spcBef>
              <a:spcAft>
                <a:spcPct val="35000"/>
              </a:spcAft>
            </a:pPr>
            <a:r>
              <a:rPr sz="2400" dirty="0">
                <a:latin typeface="Arial" panose="020B0604020202020204" pitchFamily="34" charset="0"/>
                <a:sym typeface="+mn-ea"/>
              </a:rPr>
              <a:t>Defect Recording</a:t>
            </a:r>
            <a:endParaRPr sz="2400" dirty="0">
              <a:solidFill>
                <a:srgbClr val="FF9900"/>
              </a:solidFill>
              <a:latin typeface="Arial" panose="020B0604020202020204" pitchFamily="34" charset="0"/>
            </a:endParaRPr>
          </a:p>
        </p:txBody>
      </p:sp>
      <p:sp>
        <p:nvSpPr>
          <p:cNvPr id="29699" name="Slide Number Placeholder 9"/>
          <p:cNvSpPr txBox="1"/>
          <p:nvPr/>
        </p:nvSpPr>
        <p:spPr>
          <a:xfrm>
            <a:off x="8040688" y="6356350"/>
            <a:ext cx="2133600" cy="365125"/>
          </a:xfrm>
          <a:prstGeom prst="rect">
            <a:avLst/>
          </a:prstGeom>
          <a:noFill/>
          <a:ln w="9525">
            <a:noFill/>
          </a:ln>
        </p:spPr>
        <p:txBody>
          <a:bodyPr anchor="ctr"/>
          <a:lstStyle/>
          <a:p>
            <a:pPr algn="r"/>
            <a:fld id="{9A0DB2DC-4C9A-4742-B13C-FB6460FD3503}" type="slidenum">
              <a:rPr lang="en-US" sz="1200" dirty="0">
                <a:solidFill>
                  <a:srgbClr val="898989"/>
                </a:solidFill>
                <a:latin typeface="Arial" panose="020B0604020202020204" pitchFamily="34" charset="0"/>
              </a:rPr>
              <a:t>14</a:t>
            </a:fld>
            <a:endParaRPr lang="en-US" sz="1200" dirty="0">
              <a:solidFill>
                <a:srgbClr val="898989"/>
              </a:solidFill>
              <a:latin typeface="Arial" panose="020B0604020202020204" pitchFamily="34" charset="0"/>
            </a:endParaRPr>
          </a:p>
        </p:txBody>
      </p:sp>
      <p:pic>
        <p:nvPicPr>
          <p:cNvPr id="29701" name="Picture 329"/>
          <p:cNvPicPr>
            <a:picLocks noChangeAspect="1"/>
          </p:cNvPicPr>
          <p:nvPr/>
        </p:nvPicPr>
        <p:blipFill>
          <a:blip r:embed="rId2"/>
          <a:stretch>
            <a:fillRect/>
          </a:stretch>
        </p:blipFill>
        <p:spPr>
          <a:xfrm>
            <a:off x="1567815" y="659448"/>
            <a:ext cx="8915400" cy="5038725"/>
          </a:xfrm>
          <a:prstGeom prst="rect">
            <a:avLst/>
          </a:prstGeom>
          <a:noFill/>
          <a:ln w="9525">
            <a:noFill/>
          </a:ln>
        </p:spPr>
      </p:pic>
      <p:grpSp>
        <p:nvGrpSpPr>
          <p:cNvPr id="29702" name="Group 745"/>
          <p:cNvGrpSpPr/>
          <p:nvPr/>
        </p:nvGrpSpPr>
        <p:grpSpPr>
          <a:xfrm>
            <a:off x="1946275" y="1427163"/>
            <a:ext cx="7524750" cy="4913312"/>
            <a:chOff x="266" y="899"/>
            <a:chExt cx="4740" cy="3095"/>
          </a:xfrm>
        </p:grpSpPr>
        <p:grpSp>
          <p:nvGrpSpPr>
            <p:cNvPr id="29703" name="Group 330"/>
            <p:cNvGrpSpPr/>
            <p:nvPr/>
          </p:nvGrpSpPr>
          <p:grpSpPr>
            <a:xfrm>
              <a:off x="2041" y="2842"/>
              <a:ext cx="1391" cy="354"/>
              <a:chOff x="2200" y="2769"/>
              <a:chExt cx="1360" cy="400"/>
            </a:xfrm>
          </p:grpSpPr>
          <p:sp>
            <p:nvSpPr>
              <p:cNvPr id="30115" name="Rectangle 331"/>
              <p:cNvSpPr/>
              <p:nvPr/>
            </p:nvSpPr>
            <p:spPr>
              <a:xfrm>
                <a:off x="2216" y="2785"/>
                <a:ext cx="1344" cy="384"/>
              </a:xfrm>
              <a:prstGeom prst="rect">
                <a:avLst/>
              </a:prstGeom>
              <a:solidFill>
                <a:srgbClr val="FFE0C2"/>
              </a:solidFill>
              <a:ln w="9525">
                <a:noFill/>
              </a:ln>
            </p:spPr>
            <p:txBody>
              <a:bodyPr/>
              <a:lstStyle/>
              <a:p>
                <a:endParaRPr dirty="0">
                  <a:latin typeface="Arial" panose="020B0604020202020204" pitchFamily="34" charset="0"/>
                </a:endParaRPr>
              </a:p>
            </p:txBody>
          </p:sp>
          <p:sp>
            <p:nvSpPr>
              <p:cNvPr id="30116" name="Rectangle 332"/>
              <p:cNvSpPr/>
              <p:nvPr/>
            </p:nvSpPr>
            <p:spPr>
              <a:xfrm>
                <a:off x="2200" y="2769"/>
                <a:ext cx="1344" cy="384"/>
              </a:xfrm>
              <a:prstGeom prst="rect">
                <a:avLst/>
              </a:prstGeom>
              <a:solidFill>
                <a:srgbClr val="997A5C"/>
              </a:solidFill>
              <a:ln w="9525">
                <a:noFill/>
              </a:ln>
            </p:spPr>
            <p:txBody>
              <a:bodyPr/>
              <a:lstStyle/>
              <a:p>
                <a:endParaRPr dirty="0">
                  <a:latin typeface="Arial" panose="020B0604020202020204" pitchFamily="34" charset="0"/>
                </a:endParaRPr>
              </a:p>
            </p:txBody>
          </p:sp>
          <p:sp>
            <p:nvSpPr>
              <p:cNvPr id="30117" name="Rectangle 333"/>
              <p:cNvSpPr/>
              <p:nvPr/>
            </p:nvSpPr>
            <p:spPr>
              <a:xfrm>
                <a:off x="2208" y="2777"/>
                <a:ext cx="1344" cy="384"/>
              </a:xfrm>
              <a:prstGeom prst="rect">
                <a:avLst/>
              </a:prstGeom>
              <a:solidFill>
                <a:srgbClr val="FFCC99"/>
              </a:solidFill>
              <a:ln w="9525">
                <a:noFill/>
              </a:ln>
            </p:spPr>
            <p:txBody>
              <a:bodyPr/>
              <a:lstStyle/>
              <a:p>
                <a:endParaRPr dirty="0">
                  <a:latin typeface="Arial" panose="020B0604020202020204" pitchFamily="34" charset="0"/>
                </a:endParaRPr>
              </a:p>
            </p:txBody>
          </p:sp>
        </p:grpSp>
        <p:sp>
          <p:nvSpPr>
            <p:cNvPr id="29704" name="Rectangle 334"/>
            <p:cNvSpPr/>
            <p:nvPr/>
          </p:nvSpPr>
          <p:spPr>
            <a:xfrm>
              <a:off x="1871" y="3570"/>
              <a:ext cx="1598" cy="424"/>
            </a:xfrm>
            <a:prstGeom prst="rect">
              <a:avLst/>
            </a:prstGeom>
            <a:solidFill>
              <a:srgbClr val="273C83"/>
            </a:solidFill>
            <a:ln w="9525">
              <a:noFill/>
            </a:ln>
          </p:spPr>
          <p:txBody>
            <a:bodyPr/>
            <a:lstStyle/>
            <a:p>
              <a:endParaRPr dirty="0">
                <a:latin typeface="Arial" panose="020B0604020202020204" pitchFamily="34" charset="0"/>
              </a:endParaRPr>
            </a:p>
          </p:txBody>
        </p:sp>
        <p:sp>
          <p:nvSpPr>
            <p:cNvPr id="29705" name="Rectangle 335"/>
            <p:cNvSpPr/>
            <p:nvPr/>
          </p:nvSpPr>
          <p:spPr>
            <a:xfrm>
              <a:off x="1881" y="3715"/>
              <a:ext cx="1364" cy="196"/>
            </a:xfrm>
            <a:prstGeom prst="rect">
              <a:avLst/>
            </a:prstGeom>
            <a:noFill/>
            <a:ln w="9525">
              <a:noFill/>
            </a:ln>
          </p:spPr>
          <p:txBody>
            <a:bodyPr wrap="none" lIns="0" tIns="0" rIns="0" bIns="0">
              <a:spAutoFit/>
            </a:bodyPr>
            <a:lstStyle/>
            <a:p>
              <a:pPr algn="ctr" rtl="1">
                <a:spcBef>
                  <a:spcPct val="30000"/>
                </a:spcBef>
              </a:pPr>
              <a:r>
                <a:rPr dirty="0">
                  <a:solidFill>
                    <a:srgbClr val="000000"/>
                  </a:solidFill>
                  <a:latin typeface="Arial" panose="020B0604020202020204" pitchFamily="34" charset="0"/>
                  <a:ea typeface="Arial Unicode MS" panose="020B0604020202020204" pitchFamily="34" charset="-128"/>
                </a:rPr>
                <a:t>Quality notification</a:t>
              </a:r>
              <a:endParaRPr b="0" dirty="0">
                <a:latin typeface="Arial" panose="020B0604020202020204" pitchFamily="34" charset="0"/>
                <a:ea typeface="Arial Unicode MS" panose="020B0604020202020204" pitchFamily="34" charset="-128"/>
              </a:endParaRPr>
            </a:p>
          </p:txBody>
        </p:sp>
        <p:sp>
          <p:nvSpPr>
            <p:cNvPr id="29706" name="Rectangle 336"/>
            <p:cNvSpPr/>
            <p:nvPr/>
          </p:nvSpPr>
          <p:spPr>
            <a:xfrm>
              <a:off x="1876" y="3710"/>
              <a:ext cx="1364" cy="196"/>
            </a:xfrm>
            <a:prstGeom prst="rect">
              <a:avLst/>
            </a:prstGeom>
            <a:noFill/>
            <a:ln w="9525">
              <a:noFill/>
            </a:ln>
          </p:spPr>
          <p:txBody>
            <a:bodyPr wrap="none" lIns="0" tIns="0" rIns="0" bIns="0">
              <a:spAutoFit/>
            </a:bodyPr>
            <a:lstStyle/>
            <a:p>
              <a:pPr algn="ctr" rtl="1">
                <a:spcBef>
                  <a:spcPct val="30000"/>
                </a:spcBef>
              </a:pPr>
              <a:r>
                <a:rPr dirty="0">
                  <a:solidFill>
                    <a:srgbClr val="FFFFFF"/>
                  </a:solidFill>
                  <a:latin typeface="Arial" panose="020B0604020202020204" pitchFamily="34" charset="0"/>
                  <a:ea typeface="Arial Unicode MS" panose="020B0604020202020204" pitchFamily="34" charset="-128"/>
                </a:rPr>
                <a:t>Quality notification</a:t>
              </a:r>
              <a:endParaRPr b="0" dirty="0">
                <a:latin typeface="Arial" panose="020B0604020202020204" pitchFamily="34" charset="0"/>
                <a:ea typeface="Arial Unicode MS" panose="020B0604020202020204" pitchFamily="34" charset="-128"/>
              </a:endParaRPr>
            </a:p>
          </p:txBody>
        </p:sp>
        <p:grpSp>
          <p:nvGrpSpPr>
            <p:cNvPr id="29707" name="Group 337"/>
            <p:cNvGrpSpPr/>
            <p:nvPr/>
          </p:nvGrpSpPr>
          <p:grpSpPr>
            <a:xfrm>
              <a:off x="1466" y="2334"/>
              <a:ext cx="538" cy="517"/>
              <a:chOff x="1578" y="2194"/>
              <a:chExt cx="582" cy="585"/>
            </a:xfrm>
          </p:grpSpPr>
          <p:sp>
            <p:nvSpPr>
              <p:cNvPr id="30113" name="Freeform 338"/>
              <p:cNvSpPr/>
              <p:nvPr/>
            </p:nvSpPr>
            <p:spPr>
              <a:xfrm>
                <a:off x="1578" y="2194"/>
                <a:ext cx="520" cy="523"/>
              </a:xfrm>
              <a:custGeom>
                <a:avLst/>
                <a:gdLst>
                  <a:gd name="txL" fmla="*/ 0 w 520"/>
                  <a:gd name="txT" fmla="*/ 0 h 523"/>
                  <a:gd name="txR" fmla="*/ 520 w 520"/>
                  <a:gd name="txB" fmla="*/ 523 h 523"/>
                </a:gdLst>
                <a:ahLst/>
                <a:cxnLst>
                  <a:cxn ang="0">
                    <a:pos x="14" y="0"/>
                  </a:cxn>
                  <a:cxn ang="0">
                    <a:pos x="0" y="18"/>
                  </a:cxn>
                  <a:cxn ang="0">
                    <a:pos x="506" y="523"/>
                  </a:cxn>
                  <a:cxn ang="0">
                    <a:pos x="520" y="505"/>
                  </a:cxn>
                  <a:cxn ang="0">
                    <a:pos x="14" y="0"/>
                  </a:cxn>
                </a:cxnLst>
                <a:rect l="txL" t="txT" r="txR" b="txB"/>
                <a:pathLst>
                  <a:path w="520" h="523">
                    <a:moveTo>
                      <a:pt x="14" y="0"/>
                    </a:moveTo>
                    <a:lnTo>
                      <a:pt x="0" y="18"/>
                    </a:lnTo>
                    <a:lnTo>
                      <a:pt x="506" y="523"/>
                    </a:lnTo>
                    <a:lnTo>
                      <a:pt x="520" y="505"/>
                    </a:lnTo>
                    <a:lnTo>
                      <a:pt x="14" y="0"/>
                    </a:lnTo>
                    <a:close/>
                  </a:path>
                </a:pathLst>
              </a:custGeom>
              <a:solidFill>
                <a:srgbClr val="000000">
                  <a:alpha val="100000"/>
                </a:srgbClr>
              </a:solidFill>
              <a:ln w="9525">
                <a:noFill/>
              </a:ln>
            </p:spPr>
            <p:txBody>
              <a:bodyPr/>
              <a:lstStyle/>
              <a:p>
                <a:endParaRPr lang="en-US"/>
              </a:p>
            </p:txBody>
          </p:sp>
          <p:sp>
            <p:nvSpPr>
              <p:cNvPr id="30114" name="Freeform 339"/>
              <p:cNvSpPr/>
              <p:nvPr/>
            </p:nvSpPr>
            <p:spPr>
              <a:xfrm>
                <a:off x="2046" y="2663"/>
                <a:ext cx="114" cy="116"/>
              </a:xfrm>
              <a:custGeom>
                <a:avLst/>
                <a:gdLst>
                  <a:gd name="txL" fmla="*/ 0 w 114"/>
                  <a:gd name="txT" fmla="*/ 0 h 116"/>
                  <a:gd name="txR" fmla="*/ 114 w 114"/>
                  <a:gd name="txB" fmla="*/ 116 h 116"/>
                </a:gdLst>
                <a:ahLst/>
                <a:cxnLst>
                  <a:cxn ang="0">
                    <a:pos x="0" y="76"/>
                  </a:cxn>
                  <a:cxn ang="0">
                    <a:pos x="114" y="116"/>
                  </a:cxn>
                  <a:cxn ang="0">
                    <a:pos x="76" y="0"/>
                  </a:cxn>
                  <a:cxn ang="0">
                    <a:pos x="0" y="76"/>
                  </a:cxn>
                </a:cxnLst>
                <a:rect l="txL" t="txT" r="txR" b="txB"/>
                <a:pathLst>
                  <a:path w="114" h="116">
                    <a:moveTo>
                      <a:pt x="0" y="76"/>
                    </a:moveTo>
                    <a:lnTo>
                      <a:pt x="114" y="116"/>
                    </a:lnTo>
                    <a:lnTo>
                      <a:pt x="76" y="0"/>
                    </a:lnTo>
                    <a:lnTo>
                      <a:pt x="0" y="76"/>
                    </a:lnTo>
                    <a:close/>
                  </a:path>
                </a:pathLst>
              </a:custGeom>
              <a:solidFill>
                <a:srgbClr val="000000">
                  <a:alpha val="100000"/>
                </a:srgbClr>
              </a:solidFill>
              <a:ln w="9525">
                <a:noFill/>
              </a:ln>
            </p:spPr>
            <p:txBody>
              <a:bodyPr/>
              <a:lstStyle/>
              <a:p>
                <a:endParaRPr lang="en-US"/>
              </a:p>
            </p:txBody>
          </p:sp>
        </p:grpSp>
        <p:grpSp>
          <p:nvGrpSpPr>
            <p:cNvPr id="29708" name="Group 340"/>
            <p:cNvGrpSpPr/>
            <p:nvPr/>
          </p:nvGrpSpPr>
          <p:grpSpPr>
            <a:xfrm>
              <a:off x="2622" y="1705"/>
              <a:ext cx="98" cy="468"/>
              <a:chOff x="2828" y="1483"/>
              <a:chExt cx="106" cy="529"/>
            </a:xfrm>
          </p:grpSpPr>
          <p:sp>
            <p:nvSpPr>
              <p:cNvPr id="30111" name="Rectangle 341"/>
              <p:cNvSpPr/>
              <p:nvPr/>
            </p:nvSpPr>
            <p:spPr>
              <a:xfrm>
                <a:off x="2868" y="1483"/>
                <a:ext cx="24" cy="425"/>
              </a:xfrm>
              <a:prstGeom prst="rect">
                <a:avLst/>
              </a:prstGeom>
              <a:solidFill>
                <a:srgbClr val="000000"/>
              </a:solidFill>
              <a:ln w="9525">
                <a:noFill/>
              </a:ln>
            </p:spPr>
            <p:txBody>
              <a:bodyPr/>
              <a:lstStyle/>
              <a:p>
                <a:endParaRPr dirty="0">
                  <a:latin typeface="Arial" panose="020B0604020202020204" pitchFamily="34" charset="0"/>
                </a:endParaRPr>
              </a:p>
            </p:txBody>
          </p:sp>
          <p:sp>
            <p:nvSpPr>
              <p:cNvPr id="30112" name="Freeform 342"/>
              <p:cNvSpPr/>
              <p:nvPr/>
            </p:nvSpPr>
            <p:spPr>
              <a:xfrm>
                <a:off x="2828" y="1904"/>
                <a:ext cx="106" cy="108"/>
              </a:xfrm>
              <a:custGeom>
                <a:avLst/>
                <a:gdLst>
                  <a:gd name="txL" fmla="*/ 0 w 106"/>
                  <a:gd name="txT" fmla="*/ 0 h 108"/>
                  <a:gd name="txR" fmla="*/ 106 w 106"/>
                  <a:gd name="txB" fmla="*/ 108 h 108"/>
                </a:gdLst>
                <a:ahLst/>
                <a:cxnLst>
                  <a:cxn ang="0">
                    <a:pos x="0" y="0"/>
                  </a:cxn>
                  <a:cxn ang="0">
                    <a:pos x="52" y="108"/>
                  </a:cxn>
                  <a:cxn ang="0">
                    <a:pos x="106" y="0"/>
                  </a:cxn>
                  <a:cxn ang="0">
                    <a:pos x="0" y="0"/>
                  </a:cxn>
                </a:cxnLst>
                <a:rect l="txL" t="txT" r="txR" b="txB"/>
                <a:pathLst>
                  <a:path w="106" h="108">
                    <a:moveTo>
                      <a:pt x="0" y="0"/>
                    </a:moveTo>
                    <a:lnTo>
                      <a:pt x="52" y="108"/>
                    </a:lnTo>
                    <a:lnTo>
                      <a:pt x="106" y="0"/>
                    </a:lnTo>
                    <a:lnTo>
                      <a:pt x="0" y="0"/>
                    </a:lnTo>
                    <a:close/>
                  </a:path>
                </a:pathLst>
              </a:custGeom>
              <a:solidFill>
                <a:srgbClr val="000000">
                  <a:alpha val="100000"/>
                </a:srgbClr>
              </a:solidFill>
              <a:ln w="9525">
                <a:noFill/>
              </a:ln>
            </p:spPr>
            <p:txBody>
              <a:bodyPr/>
              <a:lstStyle/>
              <a:p>
                <a:endParaRPr lang="en-US"/>
              </a:p>
            </p:txBody>
          </p:sp>
        </p:grpSp>
        <p:grpSp>
          <p:nvGrpSpPr>
            <p:cNvPr id="29709" name="Group 343"/>
            <p:cNvGrpSpPr/>
            <p:nvPr/>
          </p:nvGrpSpPr>
          <p:grpSpPr>
            <a:xfrm>
              <a:off x="3380" y="2334"/>
              <a:ext cx="585" cy="517"/>
              <a:chOff x="3648" y="2194"/>
              <a:chExt cx="632" cy="585"/>
            </a:xfrm>
          </p:grpSpPr>
          <p:sp>
            <p:nvSpPr>
              <p:cNvPr id="30109" name="Freeform 344"/>
              <p:cNvSpPr/>
              <p:nvPr/>
            </p:nvSpPr>
            <p:spPr>
              <a:xfrm>
                <a:off x="3716" y="2194"/>
                <a:ext cx="564" cy="525"/>
              </a:xfrm>
              <a:custGeom>
                <a:avLst/>
                <a:gdLst>
                  <a:gd name="txL" fmla="*/ 0 w 564"/>
                  <a:gd name="txT" fmla="*/ 0 h 525"/>
                  <a:gd name="txR" fmla="*/ 564 w 564"/>
                  <a:gd name="txB" fmla="*/ 525 h 525"/>
                </a:gdLst>
                <a:ahLst/>
                <a:cxnLst>
                  <a:cxn ang="0">
                    <a:pos x="564" y="18"/>
                  </a:cxn>
                  <a:cxn ang="0">
                    <a:pos x="550" y="0"/>
                  </a:cxn>
                  <a:cxn ang="0">
                    <a:pos x="0" y="507"/>
                  </a:cxn>
                  <a:cxn ang="0">
                    <a:pos x="14" y="525"/>
                  </a:cxn>
                  <a:cxn ang="0">
                    <a:pos x="564" y="18"/>
                  </a:cxn>
                </a:cxnLst>
                <a:rect l="txL" t="txT" r="txR" b="txB"/>
                <a:pathLst>
                  <a:path w="564" h="525">
                    <a:moveTo>
                      <a:pt x="564" y="18"/>
                    </a:moveTo>
                    <a:lnTo>
                      <a:pt x="550" y="0"/>
                    </a:lnTo>
                    <a:lnTo>
                      <a:pt x="0" y="507"/>
                    </a:lnTo>
                    <a:lnTo>
                      <a:pt x="14" y="525"/>
                    </a:lnTo>
                    <a:lnTo>
                      <a:pt x="564" y="18"/>
                    </a:lnTo>
                    <a:close/>
                  </a:path>
                </a:pathLst>
              </a:custGeom>
              <a:solidFill>
                <a:srgbClr val="000000">
                  <a:alpha val="100000"/>
                </a:srgbClr>
              </a:solidFill>
              <a:ln w="9525">
                <a:noFill/>
              </a:ln>
            </p:spPr>
            <p:txBody>
              <a:bodyPr/>
              <a:lstStyle/>
              <a:p>
                <a:endParaRPr lang="en-US"/>
              </a:p>
            </p:txBody>
          </p:sp>
          <p:sp>
            <p:nvSpPr>
              <p:cNvPr id="30110" name="Freeform 345"/>
              <p:cNvSpPr/>
              <p:nvPr/>
            </p:nvSpPr>
            <p:spPr>
              <a:xfrm>
                <a:off x="3648" y="2665"/>
                <a:ext cx="116" cy="114"/>
              </a:xfrm>
              <a:custGeom>
                <a:avLst/>
                <a:gdLst>
                  <a:gd name="txL" fmla="*/ 0 w 116"/>
                  <a:gd name="txT" fmla="*/ 0 h 114"/>
                  <a:gd name="txR" fmla="*/ 116 w 116"/>
                  <a:gd name="txB" fmla="*/ 114 h 114"/>
                </a:gdLst>
                <a:ahLst/>
                <a:cxnLst>
                  <a:cxn ang="0">
                    <a:pos x="44" y="0"/>
                  </a:cxn>
                  <a:cxn ang="0">
                    <a:pos x="0" y="114"/>
                  </a:cxn>
                  <a:cxn ang="0">
                    <a:pos x="116" y="80"/>
                  </a:cxn>
                  <a:cxn ang="0">
                    <a:pos x="44" y="0"/>
                  </a:cxn>
                </a:cxnLst>
                <a:rect l="txL" t="txT" r="txR" b="txB"/>
                <a:pathLst>
                  <a:path w="116" h="114">
                    <a:moveTo>
                      <a:pt x="44" y="0"/>
                    </a:moveTo>
                    <a:lnTo>
                      <a:pt x="0" y="114"/>
                    </a:lnTo>
                    <a:lnTo>
                      <a:pt x="116" y="80"/>
                    </a:lnTo>
                    <a:lnTo>
                      <a:pt x="44" y="0"/>
                    </a:lnTo>
                    <a:close/>
                  </a:path>
                </a:pathLst>
              </a:custGeom>
              <a:solidFill>
                <a:srgbClr val="000000">
                  <a:alpha val="100000"/>
                </a:srgbClr>
              </a:solidFill>
              <a:ln w="9525">
                <a:noFill/>
              </a:ln>
            </p:spPr>
            <p:txBody>
              <a:bodyPr/>
              <a:lstStyle/>
              <a:p>
                <a:endParaRPr lang="en-US"/>
              </a:p>
            </p:txBody>
          </p:sp>
        </p:grpSp>
        <p:grpSp>
          <p:nvGrpSpPr>
            <p:cNvPr id="29710" name="Group 346"/>
            <p:cNvGrpSpPr/>
            <p:nvPr/>
          </p:nvGrpSpPr>
          <p:grpSpPr>
            <a:xfrm>
              <a:off x="2622" y="3189"/>
              <a:ext cx="98" cy="341"/>
              <a:chOff x="2828" y="3161"/>
              <a:chExt cx="106" cy="385"/>
            </a:xfrm>
          </p:grpSpPr>
          <p:sp>
            <p:nvSpPr>
              <p:cNvPr id="30107" name="Rectangle 347"/>
              <p:cNvSpPr/>
              <p:nvPr/>
            </p:nvSpPr>
            <p:spPr>
              <a:xfrm>
                <a:off x="2868" y="3161"/>
                <a:ext cx="24" cy="281"/>
              </a:xfrm>
              <a:prstGeom prst="rect">
                <a:avLst/>
              </a:prstGeom>
              <a:solidFill>
                <a:srgbClr val="000000"/>
              </a:solidFill>
              <a:ln w="9525">
                <a:noFill/>
              </a:ln>
            </p:spPr>
            <p:txBody>
              <a:bodyPr/>
              <a:lstStyle/>
              <a:p>
                <a:endParaRPr dirty="0">
                  <a:latin typeface="Arial" panose="020B0604020202020204" pitchFamily="34" charset="0"/>
                </a:endParaRPr>
              </a:p>
            </p:txBody>
          </p:sp>
          <p:sp>
            <p:nvSpPr>
              <p:cNvPr id="30108" name="Freeform 348"/>
              <p:cNvSpPr/>
              <p:nvPr/>
            </p:nvSpPr>
            <p:spPr>
              <a:xfrm>
                <a:off x="2828" y="3438"/>
                <a:ext cx="106" cy="108"/>
              </a:xfrm>
              <a:custGeom>
                <a:avLst/>
                <a:gdLst>
                  <a:gd name="txL" fmla="*/ 0 w 106"/>
                  <a:gd name="txT" fmla="*/ 0 h 108"/>
                  <a:gd name="txR" fmla="*/ 106 w 106"/>
                  <a:gd name="txB" fmla="*/ 108 h 108"/>
                </a:gdLst>
                <a:ahLst/>
                <a:cxnLst>
                  <a:cxn ang="0">
                    <a:pos x="0" y="0"/>
                  </a:cxn>
                  <a:cxn ang="0">
                    <a:pos x="52" y="108"/>
                  </a:cxn>
                  <a:cxn ang="0">
                    <a:pos x="106" y="0"/>
                  </a:cxn>
                  <a:cxn ang="0">
                    <a:pos x="0" y="0"/>
                  </a:cxn>
                </a:cxnLst>
                <a:rect l="txL" t="txT" r="txR" b="txB"/>
                <a:pathLst>
                  <a:path w="106" h="108">
                    <a:moveTo>
                      <a:pt x="0" y="0"/>
                    </a:moveTo>
                    <a:lnTo>
                      <a:pt x="52" y="108"/>
                    </a:lnTo>
                    <a:lnTo>
                      <a:pt x="106" y="0"/>
                    </a:lnTo>
                    <a:lnTo>
                      <a:pt x="0" y="0"/>
                    </a:lnTo>
                    <a:close/>
                  </a:path>
                </a:pathLst>
              </a:custGeom>
              <a:solidFill>
                <a:srgbClr val="000000">
                  <a:alpha val="100000"/>
                </a:srgbClr>
              </a:solidFill>
              <a:ln w="9525">
                <a:noFill/>
              </a:ln>
            </p:spPr>
            <p:txBody>
              <a:bodyPr/>
              <a:lstStyle/>
              <a:p>
                <a:endParaRPr lang="en-US"/>
              </a:p>
            </p:txBody>
          </p:sp>
        </p:grpSp>
        <p:sp>
          <p:nvSpPr>
            <p:cNvPr id="29711" name="Freeform 349"/>
            <p:cNvSpPr/>
            <p:nvPr/>
          </p:nvSpPr>
          <p:spPr>
            <a:xfrm>
              <a:off x="2567" y="2816"/>
              <a:ext cx="617" cy="145"/>
            </a:xfrm>
            <a:custGeom>
              <a:avLst/>
              <a:gdLst>
                <a:gd name="txL" fmla="*/ 0 w 668"/>
                <a:gd name="txT" fmla="*/ 0 h 164"/>
                <a:gd name="txR" fmla="*/ 668 w 668"/>
                <a:gd name="txB" fmla="*/ 164 h 164"/>
              </a:gdLst>
              <a:ahLst/>
              <a:cxnLst>
                <a:cxn ang="0">
                  <a:pos x="0" y="76"/>
                </a:cxn>
                <a:cxn ang="0">
                  <a:pos x="0" y="54"/>
                </a:cxn>
                <a:cxn ang="0">
                  <a:pos x="115" y="0"/>
                </a:cxn>
                <a:cxn ang="0">
                  <a:pos x="526" y="34"/>
                </a:cxn>
                <a:cxn ang="0">
                  <a:pos x="526" y="61"/>
                </a:cxn>
                <a:cxn ang="0">
                  <a:pos x="455" y="113"/>
                </a:cxn>
                <a:cxn ang="0">
                  <a:pos x="0" y="76"/>
                </a:cxn>
              </a:cxnLst>
              <a:rect l="txL" t="txT" r="txR" b="txB"/>
              <a:pathLst>
                <a:path w="668" h="164">
                  <a:moveTo>
                    <a:pt x="0" y="110"/>
                  </a:moveTo>
                  <a:lnTo>
                    <a:pt x="0" y="78"/>
                  </a:lnTo>
                  <a:lnTo>
                    <a:pt x="146" y="0"/>
                  </a:lnTo>
                  <a:lnTo>
                    <a:pt x="668" y="50"/>
                  </a:lnTo>
                  <a:lnTo>
                    <a:pt x="668" y="88"/>
                  </a:lnTo>
                  <a:lnTo>
                    <a:pt x="578" y="164"/>
                  </a:lnTo>
                  <a:lnTo>
                    <a:pt x="0" y="110"/>
                  </a:lnTo>
                  <a:close/>
                </a:path>
              </a:pathLst>
            </a:custGeom>
            <a:solidFill>
              <a:srgbClr val="000000">
                <a:alpha val="100000"/>
              </a:srgbClr>
            </a:solidFill>
            <a:ln w="9525">
              <a:noFill/>
            </a:ln>
          </p:spPr>
          <p:txBody>
            <a:bodyPr/>
            <a:lstStyle/>
            <a:p>
              <a:endParaRPr lang="en-US"/>
            </a:p>
          </p:txBody>
        </p:sp>
        <p:sp>
          <p:nvSpPr>
            <p:cNvPr id="29712" name="Freeform 350"/>
            <p:cNvSpPr/>
            <p:nvPr/>
          </p:nvSpPr>
          <p:spPr>
            <a:xfrm>
              <a:off x="2570" y="2818"/>
              <a:ext cx="612" cy="139"/>
            </a:xfrm>
            <a:custGeom>
              <a:avLst/>
              <a:gdLst>
                <a:gd name="txL" fmla="*/ 0 w 662"/>
                <a:gd name="txT" fmla="*/ 0 h 158"/>
                <a:gd name="txR" fmla="*/ 662 w 662"/>
                <a:gd name="txB" fmla="*/ 158 h 158"/>
              </a:gdLst>
              <a:ahLst/>
              <a:cxnLst>
                <a:cxn ang="0">
                  <a:pos x="0" y="72"/>
                </a:cxn>
                <a:cxn ang="0">
                  <a:pos x="0" y="52"/>
                </a:cxn>
                <a:cxn ang="0">
                  <a:pos x="114" y="0"/>
                </a:cxn>
                <a:cxn ang="0">
                  <a:pos x="523" y="34"/>
                </a:cxn>
                <a:cxn ang="0">
                  <a:pos x="523" y="57"/>
                </a:cxn>
                <a:cxn ang="0">
                  <a:pos x="452" y="107"/>
                </a:cxn>
                <a:cxn ang="0">
                  <a:pos x="0" y="72"/>
                </a:cxn>
              </a:cxnLst>
              <a:rect l="txL" t="txT" r="txR" b="txB"/>
              <a:pathLst>
                <a:path w="662" h="158">
                  <a:moveTo>
                    <a:pt x="0" y="106"/>
                  </a:moveTo>
                  <a:lnTo>
                    <a:pt x="0" y="76"/>
                  </a:lnTo>
                  <a:lnTo>
                    <a:pt x="144" y="0"/>
                  </a:lnTo>
                  <a:lnTo>
                    <a:pt x="662" y="50"/>
                  </a:lnTo>
                  <a:lnTo>
                    <a:pt x="662" y="84"/>
                  </a:lnTo>
                  <a:lnTo>
                    <a:pt x="572" y="158"/>
                  </a:lnTo>
                  <a:lnTo>
                    <a:pt x="0" y="106"/>
                  </a:lnTo>
                  <a:close/>
                </a:path>
              </a:pathLst>
            </a:custGeom>
            <a:solidFill>
              <a:srgbClr val="919191">
                <a:alpha val="100000"/>
              </a:srgbClr>
            </a:solidFill>
            <a:ln w="9525">
              <a:noFill/>
            </a:ln>
          </p:spPr>
          <p:txBody>
            <a:bodyPr/>
            <a:lstStyle/>
            <a:p>
              <a:endParaRPr lang="en-US"/>
            </a:p>
          </p:txBody>
        </p:sp>
        <p:sp>
          <p:nvSpPr>
            <p:cNvPr id="29713" name="Freeform 351"/>
            <p:cNvSpPr/>
            <p:nvPr/>
          </p:nvSpPr>
          <p:spPr>
            <a:xfrm>
              <a:off x="2574" y="2887"/>
              <a:ext cx="523" cy="67"/>
            </a:xfrm>
            <a:custGeom>
              <a:avLst/>
              <a:gdLst>
                <a:gd name="txL" fmla="*/ 0 w 566"/>
                <a:gd name="txT" fmla="*/ 0 h 76"/>
                <a:gd name="txR" fmla="*/ 566 w 566"/>
                <a:gd name="txB" fmla="*/ 76 h 76"/>
              </a:gdLst>
              <a:ahLst/>
              <a:cxnLst>
                <a:cxn ang="0">
                  <a:pos x="0" y="0"/>
                </a:cxn>
                <a:cxn ang="0">
                  <a:pos x="0" y="17"/>
                </a:cxn>
                <a:cxn ang="0">
                  <a:pos x="446" y="52"/>
                </a:cxn>
                <a:cxn ang="0">
                  <a:pos x="446" y="34"/>
                </a:cxn>
                <a:cxn ang="0">
                  <a:pos x="0" y="0"/>
                </a:cxn>
              </a:cxnLst>
              <a:rect l="txL" t="txT" r="txR" b="txB"/>
              <a:pathLst>
                <a:path w="566" h="76">
                  <a:moveTo>
                    <a:pt x="0" y="0"/>
                  </a:moveTo>
                  <a:lnTo>
                    <a:pt x="0" y="24"/>
                  </a:lnTo>
                  <a:lnTo>
                    <a:pt x="566" y="76"/>
                  </a:lnTo>
                  <a:lnTo>
                    <a:pt x="566" y="50"/>
                  </a:lnTo>
                  <a:lnTo>
                    <a:pt x="0" y="0"/>
                  </a:lnTo>
                  <a:close/>
                </a:path>
              </a:pathLst>
            </a:custGeom>
            <a:solidFill>
              <a:srgbClr val="DADADA">
                <a:alpha val="100000"/>
              </a:srgbClr>
            </a:solidFill>
            <a:ln w="9525">
              <a:noFill/>
            </a:ln>
          </p:spPr>
          <p:txBody>
            <a:bodyPr/>
            <a:lstStyle/>
            <a:p>
              <a:endParaRPr lang="en-US"/>
            </a:p>
          </p:txBody>
        </p:sp>
        <p:sp>
          <p:nvSpPr>
            <p:cNvPr id="29714" name="Freeform 352"/>
            <p:cNvSpPr/>
            <p:nvPr/>
          </p:nvSpPr>
          <p:spPr>
            <a:xfrm>
              <a:off x="2752" y="2833"/>
              <a:ext cx="295" cy="55"/>
            </a:xfrm>
            <a:custGeom>
              <a:avLst/>
              <a:gdLst>
                <a:gd name="txL" fmla="*/ 0 w 320"/>
                <a:gd name="txT" fmla="*/ 0 h 62"/>
                <a:gd name="txR" fmla="*/ 320 w 320"/>
                <a:gd name="txB" fmla="*/ 62 h 62"/>
              </a:gdLst>
              <a:ahLst/>
              <a:cxnLst>
                <a:cxn ang="0">
                  <a:pos x="20" y="0"/>
                </a:cxn>
                <a:cxn ang="0">
                  <a:pos x="0" y="25"/>
                </a:cxn>
                <a:cxn ang="0">
                  <a:pos x="2" y="28"/>
                </a:cxn>
                <a:cxn ang="0">
                  <a:pos x="6" y="31"/>
                </a:cxn>
                <a:cxn ang="0">
                  <a:pos x="11" y="32"/>
                </a:cxn>
                <a:cxn ang="0">
                  <a:pos x="20" y="35"/>
                </a:cxn>
                <a:cxn ang="0">
                  <a:pos x="30" y="36"/>
                </a:cxn>
                <a:cxn ang="0">
                  <a:pos x="44" y="39"/>
                </a:cxn>
                <a:cxn ang="0">
                  <a:pos x="53" y="40"/>
                </a:cxn>
                <a:cxn ang="0">
                  <a:pos x="67" y="42"/>
                </a:cxn>
                <a:cxn ang="0">
                  <a:pos x="81" y="42"/>
                </a:cxn>
                <a:cxn ang="0">
                  <a:pos x="91" y="43"/>
                </a:cxn>
                <a:cxn ang="0">
                  <a:pos x="105" y="43"/>
                </a:cxn>
                <a:cxn ang="0">
                  <a:pos x="146" y="43"/>
                </a:cxn>
                <a:cxn ang="0">
                  <a:pos x="157" y="43"/>
                </a:cxn>
                <a:cxn ang="0">
                  <a:pos x="171" y="42"/>
                </a:cxn>
                <a:cxn ang="0">
                  <a:pos x="191" y="40"/>
                </a:cxn>
                <a:cxn ang="0">
                  <a:pos x="206" y="39"/>
                </a:cxn>
                <a:cxn ang="0">
                  <a:pos x="218" y="38"/>
                </a:cxn>
                <a:cxn ang="0">
                  <a:pos x="232" y="36"/>
                </a:cxn>
                <a:cxn ang="0">
                  <a:pos x="243" y="32"/>
                </a:cxn>
                <a:cxn ang="0">
                  <a:pos x="249" y="29"/>
                </a:cxn>
                <a:cxn ang="0">
                  <a:pos x="251" y="27"/>
                </a:cxn>
                <a:cxn ang="0">
                  <a:pos x="235" y="0"/>
                </a:cxn>
                <a:cxn ang="0">
                  <a:pos x="20" y="0"/>
                </a:cxn>
              </a:cxnLst>
              <a:rect l="txL" t="txT" r="txR" b="txB"/>
              <a:pathLst>
                <a:path w="320" h="62">
                  <a:moveTo>
                    <a:pt x="26" y="0"/>
                  </a:moveTo>
                  <a:lnTo>
                    <a:pt x="0" y="36"/>
                  </a:lnTo>
                  <a:lnTo>
                    <a:pt x="2" y="40"/>
                  </a:lnTo>
                  <a:lnTo>
                    <a:pt x="8" y="44"/>
                  </a:lnTo>
                  <a:lnTo>
                    <a:pt x="14" y="46"/>
                  </a:lnTo>
                  <a:lnTo>
                    <a:pt x="26" y="50"/>
                  </a:lnTo>
                  <a:lnTo>
                    <a:pt x="38" y="52"/>
                  </a:lnTo>
                  <a:lnTo>
                    <a:pt x="56" y="56"/>
                  </a:lnTo>
                  <a:lnTo>
                    <a:pt x="68" y="58"/>
                  </a:lnTo>
                  <a:lnTo>
                    <a:pt x="86" y="60"/>
                  </a:lnTo>
                  <a:lnTo>
                    <a:pt x="104" y="60"/>
                  </a:lnTo>
                  <a:lnTo>
                    <a:pt x="116" y="62"/>
                  </a:lnTo>
                  <a:lnTo>
                    <a:pt x="134" y="62"/>
                  </a:lnTo>
                  <a:lnTo>
                    <a:pt x="186" y="62"/>
                  </a:lnTo>
                  <a:lnTo>
                    <a:pt x="200" y="62"/>
                  </a:lnTo>
                  <a:lnTo>
                    <a:pt x="218" y="60"/>
                  </a:lnTo>
                  <a:lnTo>
                    <a:pt x="244" y="58"/>
                  </a:lnTo>
                  <a:lnTo>
                    <a:pt x="262" y="56"/>
                  </a:lnTo>
                  <a:lnTo>
                    <a:pt x="278" y="54"/>
                  </a:lnTo>
                  <a:lnTo>
                    <a:pt x="296" y="52"/>
                  </a:lnTo>
                  <a:lnTo>
                    <a:pt x="310" y="46"/>
                  </a:lnTo>
                  <a:lnTo>
                    <a:pt x="318" y="42"/>
                  </a:lnTo>
                  <a:lnTo>
                    <a:pt x="320" y="38"/>
                  </a:lnTo>
                  <a:lnTo>
                    <a:pt x="300" y="0"/>
                  </a:lnTo>
                  <a:lnTo>
                    <a:pt x="26" y="0"/>
                  </a:lnTo>
                  <a:close/>
                </a:path>
              </a:pathLst>
            </a:custGeom>
            <a:solidFill>
              <a:srgbClr val="333333">
                <a:alpha val="100000"/>
              </a:srgbClr>
            </a:solidFill>
            <a:ln w="9525">
              <a:noFill/>
            </a:ln>
          </p:spPr>
          <p:txBody>
            <a:bodyPr/>
            <a:lstStyle/>
            <a:p>
              <a:endParaRPr lang="en-US"/>
            </a:p>
          </p:txBody>
        </p:sp>
        <p:sp>
          <p:nvSpPr>
            <p:cNvPr id="29715" name="Freeform 353"/>
            <p:cNvSpPr/>
            <p:nvPr/>
          </p:nvSpPr>
          <p:spPr>
            <a:xfrm>
              <a:off x="2753" y="2833"/>
              <a:ext cx="293" cy="55"/>
            </a:xfrm>
            <a:custGeom>
              <a:avLst/>
              <a:gdLst>
                <a:gd name="txL" fmla="*/ 0 w 316"/>
                <a:gd name="txT" fmla="*/ 0 h 62"/>
                <a:gd name="txR" fmla="*/ 316 w 316"/>
                <a:gd name="txB" fmla="*/ 62 h 62"/>
              </a:gdLst>
              <a:ahLst/>
              <a:cxnLst>
                <a:cxn ang="0">
                  <a:pos x="20" y="0"/>
                </a:cxn>
                <a:cxn ang="0">
                  <a:pos x="0" y="25"/>
                </a:cxn>
                <a:cxn ang="0">
                  <a:pos x="2" y="28"/>
                </a:cxn>
                <a:cxn ang="0">
                  <a:pos x="6" y="29"/>
                </a:cxn>
                <a:cxn ang="0">
                  <a:pos x="11" y="32"/>
                </a:cxn>
                <a:cxn ang="0">
                  <a:pos x="20" y="35"/>
                </a:cxn>
                <a:cxn ang="0">
                  <a:pos x="29" y="36"/>
                </a:cxn>
                <a:cxn ang="0">
                  <a:pos x="43" y="39"/>
                </a:cxn>
                <a:cxn ang="0">
                  <a:pos x="53" y="39"/>
                </a:cxn>
                <a:cxn ang="0">
                  <a:pos x="69" y="40"/>
                </a:cxn>
                <a:cxn ang="0">
                  <a:pos x="83" y="42"/>
                </a:cxn>
                <a:cxn ang="0">
                  <a:pos x="91" y="43"/>
                </a:cxn>
                <a:cxn ang="0">
                  <a:pos x="107" y="43"/>
                </a:cxn>
                <a:cxn ang="0">
                  <a:pos x="147" y="43"/>
                </a:cxn>
                <a:cxn ang="0">
                  <a:pos x="157" y="43"/>
                </a:cxn>
                <a:cxn ang="0">
                  <a:pos x="171" y="42"/>
                </a:cxn>
                <a:cxn ang="0">
                  <a:pos x="192" y="40"/>
                </a:cxn>
                <a:cxn ang="0">
                  <a:pos x="206" y="39"/>
                </a:cxn>
                <a:cxn ang="0">
                  <a:pos x="219" y="38"/>
                </a:cxn>
                <a:cxn ang="0">
                  <a:pos x="233" y="35"/>
                </a:cxn>
                <a:cxn ang="0">
                  <a:pos x="244" y="31"/>
                </a:cxn>
                <a:cxn ang="0">
                  <a:pos x="250" y="28"/>
                </a:cxn>
                <a:cxn ang="0">
                  <a:pos x="252" y="25"/>
                </a:cxn>
                <a:cxn ang="0">
                  <a:pos x="237" y="0"/>
                </a:cxn>
                <a:cxn ang="0">
                  <a:pos x="20" y="0"/>
                </a:cxn>
              </a:cxnLst>
              <a:rect l="txL" t="txT" r="txR" b="txB"/>
              <a:pathLst>
                <a:path w="316" h="62">
                  <a:moveTo>
                    <a:pt x="26" y="0"/>
                  </a:moveTo>
                  <a:lnTo>
                    <a:pt x="0" y="36"/>
                  </a:lnTo>
                  <a:lnTo>
                    <a:pt x="2" y="40"/>
                  </a:lnTo>
                  <a:lnTo>
                    <a:pt x="8" y="42"/>
                  </a:lnTo>
                  <a:lnTo>
                    <a:pt x="14" y="46"/>
                  </a:lnTo>
                  <a:lnTo>
                    <a:pt x="26" y="50"/>
                  </a:lnTo>
                  <a:lnTo>
                    <a:pt x="36" y="52"/>
                  </a:lnTo>
                  <a:lnTo>
                    <a:pt x="54" y="56"/>
                  </a:lnTo>
                  <a:lnTo>
                    <a:pt x="66" y="56"/>
                  </a:lnTo>
                  <a:lnTo>
                    <a:pt x="86" y="58"/>
                  </a:lnTo>
                  <a:lnTo>
                    <a:pt x="104" y="60"/>
                  </a:lnTo>
                  <a:lnTo>
                    <a:pt x="114" y="62"/>
                  </a:lnTo>
                  <a:lnTo>
                    <a:pt x="134" y="62"/>
                  </a:lnTo>
                  <a:lnTo>
                    <a:pt x="184" y="62"/>
                  </a:lnTo>
                  <a:lnTo>
                    <a:pt x="196" y="62"/>
                  </a:lnTo>
                  <a:lnTo>
                    <a:pt x="214" y="60"/>
                  </a:lnTo>
                  <a:lnTo>
                    <a:pt x="240" y="58"/>
                  </a:lnTo>
                  <a:lnTo>
                    <a:pt x="258" y="56"/>
                  </a:lnTo>
                  <a:lnTo>
                    <a:pt x="274" y="54"/>
                  </a:lnTo>
                  <a:lnTo>
                    <a:pt x="292" y="50"/>
                  </a:lnTo>
                  <a:lnTo>
                    <a:pt x="306" y="44"/>
                  </a:lnTo>
                  <a:lnTo>
                    <a:pt x="314" y="40"/>
                  </a:lnTo>
                  <a:lnTo>
                    <a:pt x="316" y="36"/>
                  </a:lnTo>
                  <a:lnTo>
                    <a:pt x="298" y="0"/>
                  </a:lnTo>
                  <a:lnTo>
                    <a:pt x="26" y="0"/>
                  </a:lnTo>
                  <a:close/>
                </a:path>
              </a:pathLst>
            </a:custGeom>
            <a:solidFill>
              <a:srgbClr val="333333">
                <a:alpha val="100000"/>
              </a:srgbClr>
            </a:solidFill>
            <a:ln w="9525">
              <a:noFill/>
            </a:ln>
          </p:spPr>
          <p:txBody>
            <a:bodyPr/>
            <a:lstStyle/>
            <a:p>
              <a:endParaRPr lang="en-US"/>
            </a:p>
          </p:txBody>
        </p:sp>
        <p:sp>
          <p:nvSpPr>
            <p:cNvPr id="29716" name="Freeform 354"/>
            <p:cNvSpPr/>
            <p:nvPr/>
          </p:nvSpPr>
          <p:spPr>
            <a:xfrm>
              <a:off x="2752" y="2830"/>
              <a:ext cx="295" cy="57"/>
            </a:xfrm>
            <a:custGeom>
              <a:avLst/>
              <a:gdLst>
                <a:gd name="txL" fmla="*/ 0 w 320"/>
                <a:gd name="txT" fmla="*/ 0 h 64"/>
                <a:gd name="txR" fmla="*/ 320 w 320"/>
                <a:gd name="txB" fmla="*/ 64 h 64"/>
              </a:gdLst>
              <a:ahLst/>
              <a:cxnLst>
                <a:cxn ang="0">
                  <a:pos x="18" y="0"/>
                </a:cxn>
                <a:cxn ang="0">
                  <a:pos x="0" y="26"/>
                </a:cxn>
                <a:cxn ang="0">
                  <a:pos x="2" y="29"/>
                </a:cxn>
                <a:cxn ang="0">
                  <a:pos x="6" y="31"/>
                </a:cxn>
                <a:cxn ang="0">
                  <a:pos x="9" y="34"/>
                </a:cxn>
                <a:cxn ang="0">
                  <a:pos x="20" y="37"/>
                </a:cxn>
                <a:cxn ang="0">
                  <a:pos x="28" y="38"/>
                </a:cxn>
                <a:cxn ang="0">
                  <a:pos x="42" y="41"/>
                </a:cxn>
                <a:cxn ang="0">
                  <a:pos x="52" y="41"/>
                </a:cxn>
                <a:cxn ang="0">
                  <a:pos x="67" y="42"/>
                </a:cxn>
                <a:cxn ang="0">
                  <a:pos x="81" y="44"/>
                </a:cxn>
                <a:cxn ang="0">
                  <a:pos x="91" y="45"/>
                </a:cxn>
                <a:cxn ang="0">
                  <a:pos x="105" y="45"/>
                </a:cxn>
                <a:cxn ang="0">
                  <a:pos x="145" y="45"/>
                </a:cxn>
                <a:cxn ang="0">
                  <a:pos x="156" y="45"/>
                </a:cxn>
                <a:cxn ang="0">
                  <a:pos x="169" y="44"/>
                </a:cxn>
                <a:cxn ang="0">
                  <a:pos x="190" y="42"/>
                </a:cxn>
                <a:cxn ang="0">
                  <a:pos x="204" y="41"/>
                </a:cxn>
                <a:cxn ang="0">
                  <a:pos x="216" y="38"/>
                </a:cxn>
                <a:cxn ang="0">
                  <a:pos x="230" y="37"/>
                </a:cxn>
                <a:cxn ang="0">
                  <a:pos x="242" y="33"/>
                </a:cxn>
                <a:cxn ang="0">
                  <a:pos x="249" y="29"/>
                </a:cxn>
                <a:cxn ang="0">
                  <a:pos x="251" y="27"/>
                </a:cxn>
                <a:cxn ang="0">
                  <a:pos x="235" y="0"/>
                </a:cxn>
                <a:cxn ang="0">
                  <a:pos x="18" y="0"/>
                </a:cxn>
              </a:cxnLst>
              <a:rect l="txL" t="txT" r="txR" b="txB"/>
              <a:pathLst>
                <a:path w="320" h="64">
                  <a:moveTo>
                    <a:pt x="24" y="0"/>
                  </a:moveTo>
                  <a:lnTo>
                    <a:pt x="0" y="36"/>
                  </a:lnTo>
                  <a:lnTo>
                    <a:pt x="2" y="42"/>
                  </a:lnTo>
                  <a:lnTo>
                    <a:pt x="6" y="44"/>
                  </a:lnTo>
                  <a:lnTo>
                    <a:pt x="12" y="48"/>
                  </a:lnTo>
                  <a:lnTo>
                    <a:pt x="26" y="52"/>
                  </a:lnTo>
                  <a:lnTo>
                    <a:pt x="36" y="54"/>
                  </a:lnTo>
                  <a:lnTo>
                    <a:pt x="54" y="58"/>
                  </a:lnTo>
                  <a:lnTo>
                    <a:pt x="66" y="58"/>
                  </a:lnTo>
                  <a:lnTo>
                    <a:pt x="86" y="60"/>
                  </a:lnTo>
                  <a:lnTo>
                    <a:pt x="104" y="62"/>
                  </a:lnTo>
                  <a:lnTo>
                    <a:pt x="116" y="64"/>
                  </a:lnTo>
                  <a:lnTo>
                    <a:pt x="134" y="64"/>
                  </a:lnTo>
                  <a:lnTo>
                    <a:pt x="184" y="64"/>
                  </a:lnTo>
                  <a:lnTo>
                    <a:pt x="198" y="64"/>
                  </a:lnTo>
                  <a:lnTo>
                    <a:pt x="216" y="62"/>
                  </a:lnTo>
                  <a:lnTo>
                    <a:pt x="242" y="60"/>
                  </a:lnTo>
                  <a:lnTo>
                    <a:pt x="260" y="58"/>
                  </a:lnTo>
                  <a:lnTo>
                    <a:pt x="276" y="54"/>
                  </a:lnTo>
                  <a:lnTo>
                    <a:pt x="294" y="52"/>
                  </a:lnTo>
                  <a:lnTo>
                    <a:pt x="308" y="46"/>
                  </a:lnTo>
                  <a:lnTo>
                    <a:pt x="318" y="42"/>
                  </a:lnTo>
                  <a:lnTo>
                    <a:pt x="320" y="38"/>
                  </a:lnTo>
                  <a:lnTo>
                    <a:pt x="300" y="0"/>
                  </a:lnTo>
                  <a:lnTo>
                    <a:pt x="24" y="0"/>
                  </a:lnTo>
                  <a:close/>
                </a:path>
              </a:pathLst>
            </a:custGeom>
            <a:solidFill>
              <a:srgbClr val="676767">
                <a:alpha val="100000"/>
              </a:srgbClr>
            </a:solidFill>
            <a:ln w="9525">
              <a:noFill/>
            </a:ln>
          </p:spPr>
          <p:txBody>
            <a:bodyPr/>
            <a:lstStyle/>
            <a:p>
              <a:endParaRPr lang="en-US"/>
            </a:p>
          </p:txBody>
        </p:sp>
        <p:sp>
          <p:nvSpPr>
            <p:cNvPr id="29717" name="Freeform 355"/>
            <p:cNvSpPr/>
            <p:nvPr/>
          </p:nvSpPr>
          <p:spPr>
            <a:xfrm>
              <a:off x="2753" y="2830"/>
              <a:ext cx="293" cy="55"/>
            </a:xfrm>
            <a:custGeom>
              <a:avLst/>
              <a:gdLst>
                <a:gd name="txL" fmla="*/ 0 w 316"/>
                <a:gd name="txT" fmla="*/ 0 h 62"/>
                <a:gd name="txR" fmla="*/ 316 w 316"/>
                <a:gd name="txB" fmla="*/ 62 h 62"/>
              </a:gdLst>
              <a:ahLst/>
              <a:cxnLst>
                <a:cxn ang="0">
                  <a:pos x="19" y="0"/>
                </a:cxn>
                <a:cxn ang="0">
                  <a:pos x="0" y="25"/>
                </a:cxn>
                <a:cxn ang="0">
                  <a:pos x="2" y="28"/>
                </a:cxn>
                <a:cxn ang="0">
                  <a:pos x="6" y="31"/>
                </a:cxn>
                <a:cxn ang="0">
                  <a:pos x="11" y="34"/>
                </a:cxn>
                <a:cxn ang="0">
                  <a:pos x="20" y="35"/>
                </a:cxn>
                <a:cxn ang="0">
                  <a:pos x="29" y="36"/>
                </a:cxn>
                <a:cxn ang="0">
                  <a:pos x="43" y="39"/>
                </a:cxn>
                <a:cxn ang="0">
                  <a:pos x="53" y="40"/>
                </a:cxn>
                <a:cxn ang="0">
                  <a:pos x="67" y="42"/>
                </a:cxn>
                <a:cxn ang="0">
                  <a:pos x="82" y="42"/>
                </a:cxn>
                <a:cxn ang="0">
                  <a:pos x="91" y="43"/>
                </a:cxn>
                <a:cxn ang="0">
                  <a:pos x="105" y="43"/>
                </a:cxn>
                <a:cxn ang="0">
                  <a:pos x="146" y="43"/>
                </a:cxn>
                <a:cxn ang="0">
                  <a:pos x="157" y="43"/>
                </a:cxn>
                <a:cxn ang="0">
                  <a:pos x="171" y="42"/>
                </a:cxn>
                <a:cxn ang="0">
                  <a:pos x="192" y="40"/>
                </a:cxn>
                <a:cxn ang="0">
                  <a:pos x="206" y="39"/>
                </a:cxn>
                <a:cxn ang="0">
                  <a:pos x="217" y="38"/>
                </a:cxn>
                <a:cxn ang="0">
                  <a:pos x="231" y="36"/>
                </a:cxn>
                <a:cxn ang="0">
                  <a:pos x="242" y="32"/>
                </a:cxn>
                <a:cxn ang="0">
                  <a:pos x="250" y="29"/>
                </a:cxn>
                <a:cxn ang="0">
                  <a:pos x="252" y="27"/>
                </a:cxn>
                <a:cxn ang="0">
                  <a:pos x="236" y="0"/>
                </a:cxn>
                <a:cxn ang="0">
                  <a:pos x="19" y="0"/>
                </a:cxn>
              </a:cxnLst>
              <a:rect l="txL" t="txT" r="txR" b="txB"/>
              <a:pathLst>
                <a:path w="316" h="62">
                  <a:moveTo>
                    <a:pt x="24" y="0"/>
                  </a:moveTo>
                  <a:lnTo>
                    <a:pt x="0" y="36"/>
                  </a:lnTo>
                  <a:lnTo>
                    <a:pt x="2" y="40"/>
                  </a:lnTo>
                  <a:lnTo>
                    <a:pt x="6" y="44"/>
                  </a:lnTo>
                  <a:lnTo>
                    <a:pt x="14" y="48"/>
                  </a:lnTo>
                  <a:lnTo>
                    <a:pt x="26" y="50"/>
                  </a:lnTo>
                  <a:lnTo>
                    <a:pt x="36" y="52"/>
                  </a:lnTo>
                  <a:lnTo>
                    <a:pt x="54" y="56"/>
                  </a:lnTo>
                  <a:lnTo>
                    <a:pt x="66" y="58"/>
                  </a:lnTo>
                  <a:lnTo>
                    <a:pt x="84" y="60"/>
                  </a:lnTo>
                  <a:lnTo>
                    <a:pt x="102" y="60"/>
                  </a:lnTo>
                  <a:lnTo>
                    <a:pt x="114" y="62"/>
                  </a:lnTo>
                  <a:lnTo>
                    <a:pt x="132" y="62"/>
                  </a:lnTo>
                  <a:lnTo>
                    <a:pt x="182" y="62"/>
                  </a:lnTo>
                  <a:lnTo>
                    <a:pt x="196" y="62"/>
                  </a:lnTo>
                  <a:lnTo>
                    <a:pt x="214" y="60"/>
                  </a:lnTo>
                  <a:lnTo>
                    <a:pt x="240" y="58"/>
                  </a:lnTo>
                  <a:lnTo>
                    <a:pt x="258" y="56"/>
                  </a:lnTo>
                  <a:lnTo>
                    <a:pt x="272" y="54"/>
                  </a:lnTo>
                  <a:lnTo>
                    <a:pt x="290" y="52"/>
                  </a:lnTo>
                  <a:lnTo>
                    <a:pt x="304" y="46"/>
                  </a:lnTo>
                  <a:lnTo>
                    <a:pt x="314" y="42"/>
                  </a:lnTo>
                  <a:lnTo>
                    <a:pt x="316" y="38"/>
                  </a:lnTo>
                  <a:lnTo>
                    <a:pt x="296" y="0"/>
                  </a:lnTo>
                  <a:lnTo>
                    <a:pt x="24" y="0"/>
                  </a:lnTo>
                  <a:close/>
                </a:path>
              </a:pathLst>
            </a:custGeom>
            <a:solidFill>
              <a:srgbClr val="676767">
                <a:alpha val="100000"/>
              </a:srgbClr>
            </a:solidFill>
            <a:ln w="9525">
              <a:noFill/>
            </a:ln>
          </p:spPr>
          <p:txBody>
            <a:bodyPr/>
            <a:lstStyle/>
            <a:p>
              <a:endParaRPr lang="en-US"/>
            </a:p>
          </p:txBody>
        </p:sp>
        <p:grpSp>
          <p:nvGrpSpPr>
            <p:cNvPr id="29718" name="Group 356"/>
            <p:cNvGrpSpPr/>
            <p:nvPr/>
          </p:nvGrpSpPr>
          <p:grpSpPr>
            <a:xfrm>
              <a:off x="2781" y="2833"/>
              <a:ext cx="54" cy="20"/>
              <a:chOff x="3000" y="2759"/>
              <a:chExt cx="58" cy="22"/>
            </a:xfrm>
          </p:grpSpPr>
          <p:sp>
            <p:nvSpPr>
              <p:cNvPr id="30105" name="Freeform 357"/>
              <p:cNvSpPr/>
              <p:nvPr/>
            </p:nvSpPr>
            <p:spPr>
              <a:xfrm>
                <a:off x="3000" y="2759"/>
                <a:ext cx="58" cy="22"/>
              </a:xfrm>
              <a:custGeom>
                <a:avLst/>
                <a:gdLst>
                  <a:gd name="txL" fmla="*/ 0 w 58"/>
                  <a:gd name="txT" fmla="*/ 0 h 22"/>
                  <a:gd name="txR" fmla="*/ 58 w 58"/>
                  <a:gd name="txB" fmla="*/ 22 h 22"/>
                </a:gdLst>
                <a:ahLst/>
                <a:cxnLst>
                  <a:cxn ang="0">
                    <a:pos x="4" y="0"/>
                  </a:cxn>
                  <a:cxn ang="0">
                    <a:pos x="0" y="4"/>
                  </a:cxn>
                  <a:cxn ang="0">
                    <a:pos x="4" y="8"/>
                  </a:cxn>
                  <a:cxn ang="0">
                    <a:pos x="6" y="10"/>
                  </a:cxn>
                  <a:cxn ang="0">
                    <a:pos x="12" y="16"/>
                  </a:cxn>
                  <a:cxn ang="0">
                    <a:pos x="26" y="18"/>
                  </a:cxn>
                  <a:cxn ang="0">
                    <a:pos x="40" y="22"/>
                  </a:cxn>
                  <a:cxn ang="0">
                    <a:pos x="52" y="22"/>
                  </a:cxn>
                  <a:cxn ang="0">
                    <a:pos x="58" y="20"/>
                  </a:cxn>
                  <a:cxn ang="0">
                    <a:pos x="4" y="0"/>
                  </a:cxn>
                </a:cxnLst>
                <a:rect l="txL" t="txT" r="txR" b="txB"/>
                <a:pathLst>
                  <a:path w="58" h="22">
                    <a:moveTo>
                      <a:pt x="4" y="0"/>
                    </a:moveTo>
                    <a:lnTo>
                      <a:pt x="0" y="4"/>
                    </a:lnTo>
                    <a:lnTo>
                      <a:pt x="4" y="8"/>
                    </a:lnTo>
                    <a:lnTo>
                      <a:pt x="6" y="10"/>
                    </a:lnTo>
                    <a:lnTo>
                      <a:pt x="12" y="16"/>
                    </a:lnTo>
                    <a:lnTo>
                      <a:pt x="26" y="18"/>
                    </a:lnTo>
                    <a:lnTo>
                      <a:pt x="40" y="22"/>
                    </a:lnTo>
                    <a:lnTo>
                      <a:pt x="52" y="22"/>
                    </a:lnTo>
                    <a:lnTo>
                      <a:pt x="58" y="20"/>
                    </a:lnTo>
                    <a:lnTo>
                      <a:pt x="4" y="0"/>
                    </a:lnTo>
                    <a:close/>
                  </a:path>
                </a:pathLst>
              </a:custGeom>
              <a:solidFill>
                <a:srgbClr val="333333">
                  <a:alpha val="100000"/>
                </a:srgbClr>
              </a:solidFill>
              <a:ln w="9525">
                <a:noFill/>
              </a:ln>
            </p:spPr>
            <p:txBody>
              <a:bodyPr/>
              <a:lstStyle/>
              <a:p>
                <a:endParaRPr lang="en-US"/>
              </a:p>
            </p:txBody>
          </p:sp>
          <p:sp>
            <p:nvSpPr>
              <p:cNvPr id="30106" name="Freeform 358"/>
              <p:cNvSpPr/>
              <p:nvPr/>
            </p:nvSpPr>
            <p:spPr>
              <a:xfrm>
                <a:off x="3000" y="2759"/>
                <a:ext cx="58" cy="22"/>
              </a:xfrm>
              <a:custGeom>
                <a:avLst/>
                <a:gdLst>
                  <a:gd name="txL" fmla="*/ 0 w 58"/>
                  <a:gd name="txT" fmla="*/ 0 h 22"/>
                  <a:gd name="txR" fmla="*/ 58 w 58"/>
                  <a:gd name="txB" fmla="*/ 22 h 22"/>
                </a:gdLst>
                <a:ahLst/>
                <a:cxnLst>
                  <a:cxn ang="0">
                    <a:pos x="4" y="0"/>
                  </a:cxn>
                  <a:cxn ang="0">
                    <a:pos x="0" y="4"/>
                  </a:cxn>
                  <a:cxn ang="0">
                    <a:pos x="4" y="8"/>
                  </a:cxn>
                  <a:cxn ang="0">
                    <a:pos x="6" y="10"/>
                  </a:cxn>
                  <a:cxn ang="0">
                    <a:pos x="12" y="16"/>
                  </a:cxn>
                  <a:cxn ang="0">
                    <a:pos x="26" y="18"/>
                  </a:cxn>
                  <a:cxn ang="0">
                    <a:pos x="40" y="22"/>
                  </a:cxn>
                  <a:cxn ang="0">
                    <a:pos x="52" y="22"/>
                  </a:cxn>
                  <a:cxn ang="0">
                    <a:pos x="58" y="20"/>
                  </a:cxn>
                  <a:cxn ang="0">
                    <a:pos x="4" y="0"/>
                  </a:cxn>
                </a:cxnLst>
                <a:rect l="txL" t="txT" r="txR" b="txB"/>
                <a:pathLst>
                  <a:path w="58" h="22">
                    <a:moveTo>
                      <a:pt x="4" y="0"/>
                    </a:moveTo>
                    <a:lnTo>
                      <a:pt x="0" y="4"/>
                    </a:lnTo>
                    <a:lnTo>
                      <a:pt x="4" y="8"/>
                    </a:lnTo>
                    <a:lnTo>
                      <a:pt x="6" y="10"/>
                    </a:lnTo>
                    <a:lnTo>
                      <a:pt x="12" y="16"/>
                    </a:lnTo>
                    <a:lnTo>
                      <a:pt x="26" y="18"/>
                    </a:lnTo>
                    <a:lnTo>
                      <a:pt x="40" y="22"/>
                    </a:lnTo>
                    <a:lnTo>
                      <a:pt x="52" y="22"/>
                    </a:lnTo>
                    <a:lnTo>
                      <a:pt x="58" y="20"/>
                    </a:lnTo>
                    <a:lnTo>
                      <a:pt x="4" y="0"/>
                    </a:lnTo>
                  </a:path>
                </a:pathLst>
              </a:custGeom>
              <a:noFill/>
              <a:ln w="12700" cap="flat" cmpd="sng">
                <a:solidFill>
                  <a:srgbClr val="333333">
                    <a:alpha val="100000"/>
                  </a:srgbClr>
                </a:solidFill>
                <a:prstDash val="solid"/>
                <a:round/>
                <a:headEnd type="none" w="med" len="med"/>
                <a:tailEnd type="none" w="med" len="med"/>
              </a:ln>
            </p:spPr>
            <p:txBody>
              <a:bodyPr/>
              <a:lstStyle/>
              <a:p>
                <a:endParaRPr lang="en-US"/>
              </a:p>
            </p:txBody>
          </p:sp>
        </p:grpSp>
        <p:grpSp>
          <p:nvGrpSpPr>
            <p:cNvPr id="29719" name="Group 359"/>
            <p:cNvGrpSpPr/>
            <p:nvPr/>
          </p:nvGrpSpPr>
          <p:grpSpPr>
            <a:xfrm>
              <a:off x="2722" y="2786"/>
              <a:ext cx="335" cy="70"/>
              <a:chOff x="2936" y="2705"/>
              <a:chExt cx="362" cy="80"/>
            </a:xfrm>
          </p:grpSpPr>
          <p:sp>
            <p:nvSpPr>
              <p:cNvPr id="30103" name="Freeform 360"/>
              <p:cNvSpPr/>
              <p:nvPr/>
            </p:nvSpPr>
            <p:spPr>
              <a:xfrm>
                <a:off x="2936" y="2705"/>
                <a:ext cx="362" cy="80"/>
              </a:xfrm>
              <a:custGeom>
                <a:avLst/>
                <a:gdLst>
                  <a:gd name="txL" fmla="*/ 0 w 362"/>
                  <a:gd name="txT" fmla="*/ 0 h 80"/>
                  <a:gd name="txR" fmla="*/ 362 w 362"/>
                  <a:gd name="txB" fmla="*/ 80 h 80"/>
                </a:gdLst>
                <a:ahLst/>
                <a:cxnLst>
                  <a:cxn ang="0">
                    <a:pos x="0" y="0"/>
                  </a:cxn>
                  <a:cxn ang="0">
                    <a:pos x="4" y="6"/>
                  </a:cxn>
                  <a:cxn ang="0">
                    <a:pos x="10" y="16"/>
                  </a:cxn>
                  <a:cxn ang="0">
                    <a:pos x="20" y="24"/>
                  </a:cxn>
                  <a:cxn ang="0">
                    <a:pos x="30" y="34"/>
                  </a:cxn>
                  <a:cxn ang="0">
                    <a:pos x="44" y="44"/>
                  </a:cxn>
                  <a:cxn ang="0">
                    <a:pos x="64" y="54"/>
                  </a:cxn>
                  <a:cxn ang="0">
                    <a:pos x="78" y="62"/>
                  </a:cxn>
                  <a:cxn ang="0">
                    <a:pos x="100" y="70"/>
                  </a:cxn>
                  <a:cxn ang="0">
                    <a:pos x="120" y="76"/>
                  </a:cxn>
                  <a:cxn ang="0">
                    <a:pos x="142" y="78"/>
                  </a:cxn>
                  <a:cxn ang="0">
                    <a:pos x="170" y="80"/>
                  </a:cxn>
                  <a:cxn ang="0">
                    <a:pos x="194" y="80"/>
                  </a:cxn>
                  <a:cxn ang="0">
                    <a:pos x="222" y="80"/>
                  </a:cxn>
                  <a:cxn ang="0">
                    <a:pos x="246" y="78"/>
                  </a:cxn>
                  <a:cxn ang="0">
                    <a:pos x="262" y="76"/>
                  </a:cxn>
                  <a:cxn ang="0">
                    <a:pos x="282" y="76"/>
                  </a:cxn>
                  <a:cxn ang="0">
                    <a:pos x="302" y="72"/>
                  </a:cxn>
                  <a:cxn ang="0">
                    <a:pos x="320" y="66"/>
                  </a:cxn>
                  <a:cxn ang="0">
                    <a:pos x="334" y="60"/>
                  </a:cxn>
                  <a:cxn ang="0">
                    <a:pos x="348" y="50"/>
                  </a:cxn>
                  <a:cxn ang="0">
                    <a:pos x="362" y="36"/>
                  </a:cxn>
                  <a:cxn ang="0">
                    <a:pos x="0" y="0"/>
                  </a:cxn>
                </a:cxnLst>
                <a:rect l="txL" t="txT" r="txR" b="txB"/>
                <a:pathLst>
                  <a:path w="362" h="80">
                    <a:moveTo>
                      <a:pt x="0" y="0"/>
                    </a:moveTo>
                    <a:lnTo>
                      <a:pt x="4" y="6"/>
                    </a:lnTo>
                    <a:lnTo>
                      <a:pt x="10" y="16"/>
                    </a:lnTo>
                    <a:lnTo>
                      <a:pt x="20" y="24"/>
                    </a:lnTo>
                    <a:lnTo>
                      <a:pt x="30" y="34"/>
                    </a:lnTo>
                    <a:lnTo>
                      <a:pt x="44" y="44"/>
                    </a:lnTo>
                    <a:lnTo>
                      <a:pt x="64" y="54"/>
                    </a:lnTo>
                    <a:lnTo>
                      <a:pt x="78" y="62"/>
                    </a:lnTo>
                    <a:lnTo>
                      <a:pt x="100" y="70"/>
                    </a:lnTo>
                    <a:lnTo>
                      <a:pt x="120" y="76"/>
                    </a:lnTo>
                    <a:lnTo>
                      <a:pt x="142" y="78"/>
                    </a:lnTo>
                    <a:lnTo>
                      <a:pt x="170" y="80"/>
                    </a:lnTo>
                    <a:lnTo>
                      <a:pt x="194" y="80"/>
                    </a:lnTo>
                    <a:lnTo>
                      <a:pt x="222" y="80"/>
                    </a:lnTo>
                    <a:lnTo>
                      <a:pt x="246" y="78"/>
                    </a:lnTo>
                    <a:lnTo>
                      <a:pt x="262" y="76"/>
                    </a:lnTo>
                    <a:lnTo>
                      <a:pt x="282" y="76"/>
                    </a:lnTo>
                    <a:lnTo>
                      <a:pt x="302" y="72"/>
                    </a:lnTo>
                    <a:lnTo>
                      <a:pt x="320" y="66"/>
                    </a:lnTo>
                    <a:lnTo>
                      <a:pt x="334" y="60"/>
                    </a:lnTo>
                    <a:lnTo>
                      <a:pt x="348" y="50"/>
                    </a:lnTo>
                    <a:lnTo>
                      <a:pt x="362" y="36"/>
                    </a:lnTo>
                    <a:lnTo>
                      <a:pt x="0" y="0"/>
                    </a:lnTo>
                    <a:close/>
                  </a:path>
                </a:pathLst>
              </a:custGeom>
              <a:solidFill>
                <a:srgbClr val="333333">
                  <a:alpha val="100000"/>
                </a:srgbClr>
              </a:solidFill>
              <a:ln w="9525">
                <a:noFill/>
              </a:ln>
            </p:spPr>
            <p:txBody>
              <a:bodyPr/>
              <a:lstStyle/>
              <a:p>
                <a:endParaRPr lang="en-US"/>
              </a:p>
            </p:txBody>
          </p:sp>
          <p:sp>
            <p:nvSpPr>
              <p:cNvPr id="30104" name="Freeform 361"/>
              <p:cNvSpPr/>
              <p:nvPr/>
            </p:nvSpPr>
            <p:spPr>
              <a:xfrm>
                <a:off x="2936" y="2705"/>
                <a:ext cx="362" cy="80"/>
              </a:xfrm>
              <a:custGeom>
                <a:avLst/>
                <a:gdLst>
                  <a:gd name="txL" fmla="*/ 0 w 362"/>
                  <a:gd name="txT" fmla="*/ 0 h 80"/>
                  <a:gd name="txR" fmla="*/ 362 w 362"/>
                  <a:gd name="txB" fmla="*/ 80 h 80"/>
                </a:gdLst>
                <a:ahLst/>
                <a:cxnLst>
                  <a:cxn ang="0">
                    <a:pos x="0" y="0"/>
                  </a:cxn>
                  <a:cxn ang="0">
                    <a:pos x="4" y="6"/>
                  </a:cxn>
                  <a:cxn ang="0">
                    <a:pos x="10" y="16"/>
                  </a:cxn>
                  <a:cxn ang="0">
                    <a:pos x="20" y="24"/>
                  </a:cxn>
                  <a:cxn ang="0">
                    <a:pos x="30" y="34"/>
                  </a:cxn>
                  <a:cxn ang="0">
                    <a:pos x="44" y="44"/>
                  </a:cxn>
                  <a:cxn ang="0">
                    <a:pos x="64" y="54"/>
                  </a:cxn>
                  <a:cxn ang="0">
                    <a:pos x="78" y="62"/>
                  </a:cxn>
                  <a:cxn ang="0">
                    <a:pos x="100" y="70"/>
                  </a:cxn>
                  <a:cxn ang="0">
                    <a:pos x="120" y="76"/>
                  </a:cxn>
                  <a:cxn ang="0">
                    <a:pos x="142" y="78"/>
                  </a:cxn>
                  <a:cxn ang="0">
                    <a:pos x="170" y="80"/>
                  </a:cxn>
                  <a:cxn ang="0">
                    <a:pos x="194" y="80"/>
                  </a:cxn>
                  <a:cxn ang="0">
                    <a:pos x="222" y="80"/>
                  </a:cxn>
                  <a:cxn ang="0">
                    <a:pos x="246" y="78"/>
                  </a:cxn>
                  <a:cxn ang="0">
                    <a:pos x="262" y="76"/>
                  </a:cxn>
                  <a:cxn ang="0">
                    <a:pos x="282" y="76"/>
                  </a:cxn>
                  <a:cxn ang="0">
                    <a:pos x="302" y="72"/>
                  </a:cxn>
                  <a:cxn ang="0">
                    <a:pos x="320" y="66"/>
                  </a:cxn>
                  <a:cxn ang="0">
                    <a:pos x="334" y="60"/>
                  </a:cxn>
                  <a:cxn ang="0">
                    <a:pos x="348" y="50"/>
                  </a:cxn>
                  <a:cxn ang="0">
                    <a:pos x="362" y="36"/>
                  </a:cxn>
                  <a:cxn ang="0">
                    <a:pos x="0" y="0"/>
                  </a:cxn>
                </a:cxnLst>
                <a:rect l="txL" t="txT" r="txR" b="txB"/>
                <a:pathLst>
                  <a:path w="362" h="80">
                    <a:moveTo>
                      <a:pt x="0" y="0"/>
                    </a:moveTo>
                    <a:lnTo>
                      <a:pt x="4" y="6"/>
                    </a:lnTo>
                    <a:lnTo>
                      <a:pt x="10" y="16"/>
                    </a:lnTo>
                    <a:lnTo>
                      <a:pt x="20" y="24"/>
                    </a:lnTo>
                    <a:lnTo>
                      <a:pt x="30" y="34"/>
                    </a:lnTo>
                    <a:lnTo>
                      <a:pt x="44" y="44"/>
                    </a:lnTo>
                    <a:lnTo>
                      <a:pt x="64" y="54"/>
                    </a:lnTo>
                    <a:lnTo>
                      <a:pt x="78" y="62"/>
                    </a:lnTo>
                    <a:lnTo>
                      <a:pt x="100" y="70"/>
                    </a:lnTo>
                    <a:lnTo>
                      <a:pt x="120" y="76"/>
                    </a:lnTo>
                    <a:lnTo>
                      <a:pt x="142" y="78"/>
                    </a:lnTo>
                    <a:lnTo>
                      <a:pt x="170" y="80"/>
                    </a:lnTo>
                    <a:lnTo>
                      <a:pt x="194" y="80"/>
                    </a:lnTo>
                    <a:lnTo>
                      <a:pt x="222" y="80"/>
                    </a:lnTo>
                    <a:lnTo>
                      <a:pt x="246" y="78"/>
                    </a:lnTo>
                    <a:lnTo>
                      <a:pt x="262" y="76"/>
                    </a:lnTo>
                    <a:lnTo>
                      <a:pt x="282" y="76"/>
                    </a:lnTo>
                    <a:lnTo>
                      <a:pt x="302" y="72"/>
                    </a:lnTo>
                    <a:lnTo>
                      <a:pt x="320" y="66"/>
                    </a:lnTo>
                    <a:lnTo>
                      <a:pt x="334" y="60"/>
                    </a:lnTo>
                    <a:lnTo>
                      <a:pt x="348" y="50"/>
                    </a:lnTo>
                    <a:lnTo>
                      <a:pt x="362" y="36"/>
                    </a:lnTo>
                    <a:lnTo>
                      <a:pt x="0" y="0"/>
                    </a:lnTo>
                  </a:path>
                </a:pathLst>
              </a:custGeom>
              <a:noFill/>
              <a:ln w="12700" cap="flat" cmpd="sng">
                <a:solidFill>
                  <a:srgbClr val="333333">
                    <a:alpha val="100000"/>
                  </a:srgbClr>
                </a:solidFill>
                <a:prstDash val="solid"/>
                <a:round/>
                <a:headEnd type="none" w="med" len="med"/>
                <a:tailEnd type="none" w="med" len="med"/>
              </a:ln>
            </p:spPr>
            <p:txBody>
              <a:bodyPr/>
              <a:lstStyle/>
              <a:p>
                <a:endParaRPr lang="en-US"/>
              </a:p>
            </p:txBody>
          </p:sp>
        </p:grpSp>
        <p:grpSp>
          <p:nvGrpSpPr>
            <p:cNvPr id="29720" name="Group 362"/>
            <p:cNvGrpSpPr/>
            <p:nvPr/>
          </p:nvGrpSpPr>
          <p:grpSpPr>
            <a:xfrm>
              <a:off x="2724" y="2786"/>
              <a:ext cx="333" cy="69"/>
              <a:chOff x="2938" y="2705"/>
              <a:chExt cx="360" cy="78"/>
            </a:xfrm>
          </p:grpSpPr>
          <p:sp>
            <p:nvSpPr>
              <p:cNvPr id="30101" name="Freeform 363"/>
              <p:cNvSpPr/>
              <p:nvPr/>
            </p:nvSpPr>
            <p:spPr>
              <a:xfrm>
                <a:off x="2938" y="2705"/>
                <a:ext cx="360" cy="78"/>
              </a:xfrm>
              <a:custGeom>
                <a:avLst/>
                <a:gdLst>
                  <a:gd name="txL" fmla="*/ 0 w 360"/>
                  <a:gd name="txT" fmla="*/ 0 h 78"/>
                  <a:gd name="txR" fmla="*/ 360 w 360"/>
                  <a:gd name="txB" fmla="*/ 78 h 78"/>
                </a:gdLst>
                <a:ahLst/>
                <a:cxnLst>
                  <a:cxn ang="0">
                    <a:pos x="0" y="0"/>
                  </a:cxn>
                  <a:cxn ang="0">
                    <a:pos x="4" y="6"/>
                  </a:cxn>
                  <a:cxn ang="0">
                    <a:pos x="10" y="14"/>
                  </a:cxn>
                  <a:cxn ang="0">
                    <a:pos x="20" y="24"/>
                  </a:cxn>
                  <a:cxn ang="0">
                    <a:pos x="30" y="32"/>
                  </a:cxn>
                  <a:cxn ang="0">
                    <a:pos x="44" y="42"/>
                  </a:cxn>
                  <a:cxn ang="0">
                    <a:pos x="64" y="54"/>
                  </a:cxn>
                  <a:cxn ang="0">
                    <a:pos x="78" y="62"/>
                  </a:cxn>
                  <a:cxn ang="0">
                    <a:pos x="100" y="70"/>
                  </a:cxn>
                  <a:cxn ang="0">
                    <a:pos x="120" y="74"/>
                  </a:cxn>
                  <a:cxn ang="0">
                    <a:pos x="142" y="76"/>
                  </a:cxn>
                  <a:cxn ang="0">
                    <a:pos x="168" y="78"/>
                  </a:cxn>
                  <a:cxn ang="0">
                    <a:pos x="192" y="78"/>
                  </a:cxn>
                  <a:cxn ang="0">
                    <a:pos x="220" y="78"/>
                  </a:cxn>
                  <a:cxn ang="0">
                    <a:pos x="244" y="76"/>
                  </a:cxn>
                  <a:cxn ang="0">
                    <a:pos x="260" y="76"/>
                  </a:cxn>
                  <a:cxn ang="0">
                    <a:pos x="278" y="74"/>
                  </a:cxn>
                  <a:cxn ang="0">
                    <a:pos x="300" y="70"/>
                  </a:cxn>
                  <a:cxn ang="0">
                    <a:pos x="318" y="66"/>
                  </a:cxn>
                  <a:cxn ang="0">
                    <a:pos x="330" y="60"/>
                  </a:cxn>
                  <a:cxn ang="0">
                    <a:pos x="346" y="50"/>
                  </a:cxn>
                  <a:cxn ang="0">
                    <a:pos x="360" y="36"/>
                  </a:cxn>
                  <a:cxn ang="0">
                    <a:pos x="0" y="0"/>
                  </a:cxn>
                </a:cxnLst>
                <a:rect l="txL" t="txT" r="txR" b="txB"/>
                <a:pathLst>
                  <a:path w="360" h="78">
                    <a:moveTo>
                      <a:pt x="0" y="0"/>
                    </a:moveTo>
                    <a:lnTo>
                      <a:pt x="4" y="6"/>
                    </a:lnTo>
                    <a:lnTo>
                      <a:pt x="10" y="14"/>
                    </a:lnTo>
                    <a:lnTo>
                      <a:pt x="20" y="24"/>
                    </a:lnTo>
                    <a:lnTo>
                      <a:pt x="30" y="32"/>
                    </a:lnTo>
                    <a:lnTo>
                      <a:pt x="44" y="42"/>
                    </a:lnTo>
                    <a:lnTo>
                      <a:pt x="64" y="54"/>
                    </a:lnTo>
                    <a:lnTo>
                      <a:pt x="78" y="62"/>
                    </a:lnTo>
                    <a:lnTo>
                      <a:pt x="100" y="70"/>
                    </a:lnTo>
                    <a:lnTo>
                      <a:pt x="120" y="74"/>
                    </a:lnTo>
                    <a:lnTo>
                      <a:pt x="142" y="76"/>
                    </a:lnTo>
                    <a:lnTo>
                      <a:pt x="168" y="78"/>
                    </a:lnTo>
                    <a:lnTo>
                      <a:pt x="192" y="78"/>
                    </a:lnTo>
                    <a:lnTo>
                      <a:pt x="220" y="78"/>
                    </a:lnTo>
                    <a:lnTo>
                      <a:pt x="244" y="76"/>
                    </a:lnTo>
                    <a:lnTo>
                      <a:pt x="260" y="76"/>
                    </a:lnTo>
                    <a:lnTo>
                      <a:pt x="278" y="74"/>
                    </a:lnTo>
                    <a:lnTo>
                      <a:pt x="300" y="70"/>
                    </a:lnTo>
                    <a:lnTo>
                      <a:pt x="318" y="66"/>
                    </a:lnTo>
                    <a:lnTo>
                      <a:pt x="330" y="60"/>
                    </a:lnTo>
                    <a:lnTo>
                      <a:pt x="346" y="50"/>
                    </a:lnTo>
                    <a:lnTo>
                      <a:pt x="360" y="36"/>
                    </a:lnTo>
                    <a:lnTo>
                      <a:pt x="0" y="0"/>
                    </a:lnTo>
                    <a:close/>
                  </a:path>
                </a:pathLst>
              </a:custGeom>
              <a:solidFill>
                <a:srgbClr val="333333">
                  <a:alpha val="100000"/>
                </a:srgbClr>
              </a:solidFill>
              <a:ln w="9525">
                <a:noFill/>
              </a:ln>
            </p:spPr>
            <p:txBody>
              <a:bodyPr/>
              <a:lstStyle/>
              <a:p>
                <a:endParaRPr lang="en-US"/>
              </a:p>
            </p:txBody>
          </p:sp>
          <p:sp>
            <p:nvSpPr>
              <p:cNvPr id="30102" name="Freeform 364"/>
              <p:cNvSpPr/>
              <p:nvPr/>
            </p:nvSpPr>
            <p:spPr>
              <a:xfrm>
                <a:off x="2938" y="2705"/>
                <a:ext cx="360" cy="78"/>
              </a:xfrm>
              <a:custGeom>
                <a:avLst/>
                <a:gdLst>
                  <a:gd name="txL" fmla="*/ 0 w 360"/>
                  <a:gd name="txT" fmla="*/ 0 h 78"/>
                  <a:gd name="txR" fmla="*/ 360 w 360"/>
                  <a:gd name="txB" fmla="*/ 78 h 78"/>
                </a:gdLst>
                <a:ahLst/>
                <a:cxnLst>
                  <a:cxn ang="0">
                    <a:pos x="0" y="0"/>
                  </a:cxn>
                  <a:cxn ang="0">
                    <a:pos x="4" y="6"/>
                  </a:cxn>
                  <a:cxn ang="0">
                    <a:pos x="10" y="14"/>
                  </a:cxn>
                  <a:cxn ang="0">
                    <a:pos x="20" y="24"/>
                  </a:cxn>
                  <a:cxn ang="0">
                    <a:pos x="30" y="32"/>
                  </a:cxn>
                  <a:cxn ang="0">
                    <a:pos x="44" y="42"/>
                  </a:cxn>
                  <a:cxn ang="0">
                    <a:pos x="64" y="54"/>
                  </a:cxn>
                  <a:cxn ang="0">
                    <a:pos x="78" y="62"/>
                  </a:cxn>
                  <a:cxn ang="0">
                    <a:pos x="100" y="70"/>
                  </a:cxn>
                  <a:cxn ang="0">
                    <a:pos x="120" y="74"/>
                  </a:cxn>
                  <a:cxn ang="0">
                    <a:pos x="142" y="76"/>
                  </a:cxn>
                  <a:cxn ang="0">
                    <a:pos x="168" y="78"/>
                  </a:cxn>
                  <a:cxn ang="0">
                    <a:pos x="192" y="78"/>
                  </a:cxn>
                  <a:cxn ang="0">
                    <a:pos x="220" y="78"/>
                  </a:cxn>
                  <a:cxn ang="0">
                    <a:pos x="244" y="76"/>
                  </a:cxn>
                  <a:cxn ang="0">
                    <a:pos x="260" y="76"/>
                  </a:cxn>
                  <a:cxn ang="0">
                    <a:pos x="278" y="74"/>
                  </a:cxn>
                  <a:cxn ang="0">
                    <a:pos x="300" y="70"/>
                  </a:cxn>
                  <a:cxn ang="0">
                    <a:pos x="318" y="66"/>
                  </a:cxn>
                  <a:cxn ang="0">
                    <a:pos x="330" y="60"/>
                  </a:cxn>
                  <a:cxn ang="0">
                    <a:pos x="346" y="50"/>
                  </a:cxn>
                  <a:cxn ang="0">
                    <a:pos x="360" y="36"/>
                  </a:cxn>
                  <a:cxn ang="0">
                    <a:pos x="0" y="0"/>
                  </a:cxn>
                </a:cxnLst>
                <a:rect l="txL" t="txT" r="txR" b="txB"/>
                <a:pathLst>
                  <a:path w="360" h="78">
                    <a:moveTo>
                      <a:pt x="0" y="0"/>
                    </a:moveTo>
                    <a:lnTo>
                      <a:pt x="4" y="6"/>
                    </a:lnTo>
                    <a:lnTo>
                      <a:pt x="10" y="14"/>
                    </a:lnTo>
                    <a:lnTo>
                      <a:pt x="20" y="24"/>
                    </a:lnTo>
                    <a:lnTo>
                      <a:pt x="30" y="32"/>
                    </a:lnTo>
                    <a:lnTo>
                      <a:pt x="44" y="42"/>
                    </a:lnTo>
                    <a:lnTo>
                      <a:pt x="64" y="54"/>
                    </a:lnTo>
                    <a:lnTo>
                      <a:pt x="78" y="62"/>
                    </a:lnTo>
                    <a:lnTo>
                      <a:pt x="100" y="70"/>
                    </a:lnTo>
                    <a:lnTo>
                      <a:pt x="120" y="74"/>
                    </a:lnTo>
                    <a:lnTo>
                      <a:pt x="142" y="76"/>
                    </a:lnTo>
                    <a:lnTo>
                      <a:pt x="168" y="78"/>
                    </a:lnTo>
                    <a:lnTo>
                      <a:pt x="192" y="78"/>
                    </a:lnTo>
                    <a:lnTo>
                      <a:pt x="220" y="78"/>
                    </a:lnTo>
                    <a:lnTo>
                      <a:pt x="244" y="76"/>
                    </a:lnTo>
                    <a:lnTo>
                      <a:pt x="260" y="76"/>
                    </a:lnTo>
                    <a:lnTo>
                      <a:pt x="278" y="74"/>
                    </a:lnTo>
                    <a:lnTo>
                      <a:pt x="300" y="70"/>
                    </a:lnTo>
                    <a:lnTo>
                      <a:pt x="318" y="66"/>
                    </a:lnTo>
                    <a:lnTo>
                      <a:pt x="330" y="60"/>
                    </a:lnTo>
                    <a:lnTo>
                      <a:pt x="346" y="50"/>
                    </a:lnTo>
                    <a:lnTo>
                      <a:pt x="360" y="36"/>
                    </a:lnTo>
                    <a:lnTo>
                      <a:pt x="0" y="0"/>
                    </a:lnTo>
                  </a:path>
                </a:pathLst>
              </a:custGeom>
              <a:noFill/>
              <a:ln w="12700" cap="flat" cmpd="sng">
                <a:solidFill>
                  <a:srgbClr val="333333">
                    <a:alpha val="100000"/>
                  </a:srgbClr>
                </a:solidFill>
                <a:prstDash val="solid"/>
                <a:round/>
                <a:headEnd type="none" w="med" len="med"/>
                <a:tailEnd type="none" w="med" len="med"/>
              </a:ln>
            </p:spPr>
            <p:txBody>
              <a:bodyPr/>
              <a:lstStyle/>
              <a:p>
                <a:endParaRPr lang="en-US"/>
              </a:p>
            </p:txBody>
          </p:sp>
        </p:grpSp>
        <p:grpSp>
          <p:nvGrpSpPr>
            <p:cNvPr id="29721" name="Group 365"/>
            <p:cNvGrpSpPr/>
            <p:nvPr/>
          </p:nvGrpSpPr>
          <p:grpSpPr>
            <a:xfrm>
              <a:off x="2781" y="2830"/>
              <a:ext cx="54" cy="19"/>
              <a:chOff x="3000" y="2755"/>
              <a:chExt cx="58" cy="22"/>
            </a:xfrm>
          </p:grpSpPr>
          <p:sp>
            <p:nvSpPr>
              <p:cNvPr id="30099" name="Freeform 366"/>
              <p:cNvSpPr/>
              <p:nvPr/>
            </p:nvSpPr>
            <p:spPr>
              <a:xfrm>
                <a:off x="3000" y="2755"/>
                <a:ext cx="58" cy="22"/>
              </a:xfrm>
              <a:custGeom>
                <a:avLst/>
                <a:gdLst>
                  <a:gd name="txL" fmla="*/ 0 w 58"/>
                  <a:gd name="txT" fmla="*/ 0 h 22"/>
                  <a:gd name="txR" fmla="*/ 58 w 58"/>
                  <a:gd name="txB" fmla="*/ 22 h 22"/>
                </a:gdLst>
                <a:ahLst/>
                <a:cxnLst>
                  <a:cxn ang="0">
                    <a:pos x="2" y="0"/>
                  </a:cxn>
                  <a:cxn ang="0">
                    <a:pos x="0" y="4"/>
                  </a:cxn>
                  <a:cxn ang="0">
                    <a:pos x="2" y="8"/>
                  </a:cxn>
                  <a:cxn ang="0">
                    <a:pos x="6" y="10"/>
                  </a:cxn>
                  <a:cxn ang="0">
                    <a:pos x="12" y="16"/>
                  </a:cxn>
                  <a:cxn ang="0">
                    <a:pos x="26" y="18"/>
                  </a:cxn>
                  <a:cxn ang="0">
                    <a:pos x="38" y="22"/>
                  </a:cxn>
                  <a:cxn ang="0">
                    <a:pos x="52" y="22"/>
                  </a:cxn>
                  <a:cxn ang="0">
                    <a:pos x="58" y="20"/>
                  </a:cxn>
                  <a:cxn ang="0">
                    <a:pos x="2" y="0"/>
                  </a:cxn>
                </a:cxnLst>
                <a:rect l="txL" t="txT" r="txR" b="txB"/>
                <a:pathLst>
                  <a:path w="58" h="22">
                    <a:moveTo>
                      <a:pt x="2" y="0"/>
                    </a:moveTo>
                    <a:lnTo>
                      <a:pt x="0" y="4"/>
                    </a:lnTo>
                    <a:lnTo>
                      <a:pt x="2" y="8"/>
                    </a:lnTo>
                    <a:lnTo>
                      <a:pt x="6" y="10"/>
                    </a:lnTo>
                    <a:lnTo>
                      <a:pt x="12" y="16"/>
                    </a:lnTo>
                    <a:lnTo>
                      <a:pt x="26" y="18"/>
                    </a:lnTo>
                    <a:lnTo>
                      <a:pt x="38" y="22"/>
                    </a:lnTo>
                    <a:lnTo>
                      <a:pt x="52" y="22"/>
                    </a:lnTo>
                    <a:lnTo>
                      <a:pt x="58" y="20"/>
                    </a:lnTo>
                    <a:lnTo>
                      <a:pt x="2" y="0"/>
                    </a:lnTo>
                    <a:close/>
                  </a:path>
                </a:pathLst>
              </a:custGeom>
              <a:solidFill>
                <a:srgbClr val="919191">
                  <a:alpha val="100000"/>
                </a:srgbClr>
              </a:solidFill>
              <a:ln w="9525">
                <a:noFill/>
              </a:ln>
            </p:spPr>
            <p:txBody>
              <a:bodyPr/>
              <a:lstStyle/>
              <a:p>
                <a:endParaRPr lang="en-US"/>
              </a:p>
            </p:txBody>
          </p:sp>
          <p:sp>
            <p:nvSpPr>
              <p:cNvPr id="30100" name="Freeform 367"/>
              <p:cNvSpPr/>
              <p:nvPr/>
            </p:nvSpPr>
            <p:spPr>
              <a:xfrm>
                <a:off x="3000" y="2755"/>
                <a:ext cx="58" cy="22"/>
              </a:xfrm>
              <a:custGeom>
                <a:avLst/>
                <a:gdLst>
                  <a:gd name="txL" fmla="*/ 0 w 58"/>
                  <a:gd name="txT" fmla="*/ 0 h 22"/>
                  <a:gd name="txR" fmla="*/ 58 w 58"/>
                  <a:gd name="txB" fmla="*/ 22 h 22"/>
                </a:gdLst>
                <a:ahLst/>
                <a:cxnLst>
                  <a:cxn ang="0">
                    <a:pos x="2" y="0"/>
                  </a:cxn>
                  <a:cxn ang="0">
                    <a:pos x="0" y="4"/>
                  </a:cxn>
                  <a:cxn ang="0">
                    <a:pos x="2" y="8"/>
                  </a:cxn>
                  <a:cxn ang="0">
                    <a:pos x="6" y="10"/>
                  </a:cxn>
                  <a:cxn ang="0">
                    <a:pos x="12" y="16"/>
                  </a:cxn>
                  <a:cxn ang="0">
                    <a:pos x="26" y="18"/>
                  </a:cxn>
                  <a:cxn ang="0">
                    <a:pos x="38" y="22"/>
                  </a:cxn>
                  <a:cxn ang="0">
                    <a:pos x="52" y="22"/>
                  </a:cxn>
                  <a:cxn ang="0">
                    <a:pos x="58" y="20"/>
                  </a:cxn>
                  <a:cxn ang="0">
                    <a:pos x="2" y="0"/>
                  </a:cxn>
                </a:cxnLst>
                <a:rect l="txL" t="txT" r="txR" b="txB"/>
                <a:pathLst>
                  <a:path w="58" h="22">
                    <a:moveTo>
                      <a:pt x="2" y="0"/>
                    </a:moveTo>
                    <a:lnTo>
                      <a:pt x="0" y="4"/>
                    </a:lnTo>
                    <a:lnTo>
                      <a:pt x="2" y="8"/>
                    </a:lnTo>
                    <a:lnTo>
                      <a:pt x="6" y="10"/>
                    </a:lnTo>
                    <a:lnTo>
                      <a:pt x="12" y="16"/>
                    </a:lnTo>
                    <a:lnTo>
                      <a:pt x="26" y="18"/>
                    </a:lnTo>
                    <a:lnTo>
                      <a:pt x="38" y="22"/>
                    </a:lnTo>
                    <a:lnTo>
                      <a:pt x="52" y="22"/>
                    </a:lnTo>
                    <a:lnTo>
                      <a:pt x="58" y="20"/>
                    </a:lnTo>
                    <a:lnTo>
                      <a:pt x="2" y="0"/>
                    </a:lnTo>
                  </a:path>
                </a:pathLst>
              </a:custGeom>
              <a:noFill/>
              <a:ln w="12700" cap="flat" cmpd="sng">
                <a:solidFill>
                  <a:srgbClr val="919191">
                    <a:alpha val="100000"/>
                  </a:srgbClr>
                </a:solidFill>
                <a:prstDash val="solid"/>
                <a:round/>
                <a:headEnd type="none" w="med" len="med"/>
                <a:tailEnd type="none" w="med" len="med"/>
              </a:ln>
            </p:spPr>
            <p:txBody>
              <a:bodyPr/>
              <a:lstStyle/>
              <a:p>
                <a:endParaRPr lang="en-US"/>
              </a:p>
            </p:txBody>
          </p:sp>
        </p:grpSp>
        <p:grpSp>
          <p:nvGrpSpPr>
            <p:cNvPr id="29722" name="Group 368"/>
            <p:cNvGrpSpPr/>
            <p:nvPr/>
          </p:nvGrpSpPr>
          <p:grpSpPr>
            <a:xfrm>
              <a:off x="2720" y="2782"/>
              <a:ext cx="337" cy="71"/>
              <a:chOff x="2934" y="2701"/>
              <a:chExt cx="364" cy="80"/>
            </a:xfrm>
          </p:grpSpPr>
          <p:sp>
            <p:nvSpPr>
              <p:cNvPr id="30097" name="Freeform 369"/>
              <p:cNvSpPr/>
              <p:nvPr/>
            </p:nvSpPr>
            <p:spPr>
              <a:xfrm>
                <a:off x="2934" y="2701"/>
                <a:ext cx="364" cy="80"/>
              </a:xfrm>
              <a:custGeom>
                <a:avLst/>
                <a:gdLst>
                  <a:gd name="txL" fmla="*/ 0 w 364"/>
                  <a:gd name="txT" fmla="*/ 0 h 80"/>
                  <a:gd name="txR" fmla="*/ 364 w 364"/>
                  <a:gd name="txB" fmla="*/ 80 h 80"/>
                </a:gdLst>
                <a:ahLst/>
                <a:cxnLst>
                  <a:cxn ang="0">
                    <a:pos x="0" y="0"/>
                  </a:cxn>
                  <a:cxn ang="0">
                    <a:pos x="4" y="6"/>
                  </a:cxn>
                  <a:cxn ang="0">
                    <a:pos x="10" y="16"/>
                  </a:cxn>
                  <a:cxn ang="0">
                    <a:pos x="20" y="24"/>
                  </a:cxn>
                  <a:cxn ang="0">
                    <a:pos x="32" y="34"/>
                  </a:cxn>
                  <a:cxn ang="0">
                    <a:pos x="46" y="44"/>
                  </a:cxn>
                  <a:cxn ang="0">
                    <a:pos x="66" y="54"/>
                  </a:cxn>
                  <a:cxn ang="0">
                    <a:pos x="80" y="62"/>
                  </a:cxn>
                  <a:cxn ang="0">
                    <a:pos x="102" y="70"/>
                  </a:cxn>
                  <a:cxn ang="0">
                    <a:pos x="122" y="76"/>
                  </a:cxn>
                  <a:cxn ang="0">
                    <a:pos x="144" y="78"/>
                  </a:cxn>
                  <a:cxn ang="0">
                    <a:pos x="172" y="80"/>
                  </a:cxn>
                  <a:cxn ang="0">
                    <a:pos x="196" y="80"/>
                  </a:cxn>
                  <a:cxn ang="0">
                    <a:pos x="224" y="80"/>
                  </a:cxn>
                  <a:cxn ang="0">
                    <a:pos x="248" y="78"/>
                  </a:cxn>
                  <a:cxn ang="0">
                    <a:pos x="264" y="76"/>
                  </a:cxn>
                  <a:cxn ang="0">
                    <a:pos x="282" y="76"/>
                  </a:cxn>
                  <a:cxn ang="0">
                    <a:pos x="304" y="72"/>
                  </a:cxn>
                  <a:cxn ang="0">
                    <a:pos x="322" y="66"/>
                  </a:cxn>
                  <a:cxn ang="0">
                    <a:pos x="334" y="60"/>
                  </a:cxn>
                  <a:cxn ang="0">
                    <a:pos x="350" y="50"/>
                  </a:cxn>
                  <a:cxn ang="0">
                    <a:pos x="364" y="36"/>
                  </a:cxn>
                  <a:cxn ang="0">
                    <a:pos x="0" y="0"/>
                  </a:cxn>
                </a:cxnLst>
                <a:rect l="txL" t="txT" r="txR" b="txB"/>
                <a:pathLst>
                  <a:path w="364" h="80">
                    <a:moveTo>
                      <a:pt x="0" y="0"/>
                    </a:moveTo>
                    <a:lnTo>
                      <a:pt x="4" y="6"/>
                    </a:lnTo>
                    <a:lnTo>
                      <a:pt x="10" y="16"/>
                    </a:lnTo>
                    <a:lnTo>
                      <a:pt x="20" y="24"/>
                    </a:lnTo>
                    <a:lnTo>
                      <a:pt x="32" y="34"/>
                    </a:lnTo>
                    <a:lnTo>
                      <a:pt x="46" y="44"/>
                    </a:lnTo>
                    <a:lnTo>
                      <a:pt x="66" y="54"/>
                    </a:lnTo>
                    <a:lnTo>
                      <a:pt x="80" y="62"/>
                    </a:lnTo>
                    <a:lnTo>
                      <a:pt x="102" y="70"/>
                    </a:lnTo>
                    <a:lnTo>
                      <a:pt x="122" y="76"/>
                    </a:lnTo>
                    <a:lnTo>
                      <a:pt x="144" y="78"/>
                    </a:lnTo>
                    <a:lnTo>
                      <a:pt x="172" y="80"/>
                    </a:lnTo>
                    <a:lnTo>
                      <a:pt x="196" y="80"/>
                    </a:lnTo>
                    <a:lnTo>
                      <a:pt x="224" y="80"/>
                    </a:lnTo>
                    <a:lnTo>
                      <a:pt x="248" y="78"/>
                    </a:lnTo>
                    <a:lnTo>
                      <a:pt x="264" y="76"/>
                    </a:lnTo>
                    <a:lnTo>
                      <a:pt x="282" y="76"/>
                    </a:lnTo>
                    <a:lnTo>
                      <a:pt x="304" y="72"/>
                    </a:lnTo>
                    <a:lnTo>
                      <a:pt x="322" y="66"/>
                    </a:lnTo>
                    <a:lnTo>
                      <a:pt x="334" y="60"/>
                    </a:lnTo>
                    <a:lnTo>
                      <a:pt x="350" y="50"/>
                    </a:lnTo>
                    <a:lnTo>
                      <a:pt x="364" y="36"/>
                    </a:lnTo>
                    <a:lnTo>
                      <a:pt x="0" y="0"/>
                    </a:lnTo>
                    <a:close/>
                  </a:path>
                </a:pathLst>
              </a:custGeom>
              <a:solidFill>
                <a:srgbClr val="919191">
                  <a:alpha val="100000"/>
                </a:srgbClr>
              </a:solidFill>
              <a:ln w="9525">
                <a:noFill/>
              </a:ln>
            </p:spPr>
            <p:txBody>
              <a:bodyPr/>
              <a:lstStyle/>
              <a:p>
                <a:endParaRPr lang="en-US"/>
              </a:p>
            </p:txBody>
          </p:sp>
          <p:sp>
            <p:nvSpPr>
              <p:cNvPr id="30098" name="Freeform 370"/>
              <p:cNvSpPr/>
              <p:nvPr/>
            </p:nvSpPr>
            <p:spPr>
              <a:xfrm>
                <a:off x="2934" y="2701"/>
                <a:ext cx="364" cy="80"/>
              </a:xfrm>
              <a:custGeom>
                <a:avLst/>
                <a:gdLst>
                  <a:gd name="txL" fmla="*/ 0 w 364"/>
                  <a:gd name="txT" fmla="*/ 0 h 80"/>
                  <a:gd name="txR" fmla="*/ 364 w 364"/>
                  <a:gd name="txB" fmla="*/ 80 h 80"/>
                </a:gdLst>
                <a:ahLst/>
                <a:cxnLst>
                  <a:cxn ang="0">
                    <a:pos x="0" y="0"/>
                  </a:cxn>
                  <a:cxn ang="0">
                    <a:pos x="4" y="6"/>
                  </a:cxn>
                  <a:cxn ang="0">
                    <a:pos x="10" y="16"/>
                  </a:cxn>
                  <a:cxn ang="0">
                    <a:pos x="20" y="24"/>
                  </a:cxn>
                  <a:cxn ang="0">
                    <a:pos x="32" y="34"/>
                  </a:cxn>
                  <a:cxn ang="0">
                    <a:pos x="46" y="44"/>
                  </a:cxn>
                  <a:cxn ang="0">
                    <a:pos x="66" y="54"/>
                  </a:cxn>
                  <a:cxn ang="0">
                    <a:pos x="80" y="62"/>
                  </a:cxn>
                  <a:cxn ang="0">
                    <a:pos x="102" y="70"/>
                  </a:cxn>
                  <a:cxn ang="0">
                    <a:pos x="122" y="76"/>
                  </a:cxn>
                  <a:cxn ang="0">
                    <a:pos x="144" y="78"/>
                  </a:cxn>
                  <a:cxn ang="0">
                    <a:pos x="172" y="80"/>
                  </a:cxn>
                  <a:cxn ang="0">
                    <a:pos x="196" y="80"/>
                  </a:cxn>
                  <a:cxn ang="0">
                    <a:pos x="224" y="80"/>
                  </a:cxn>
                  <a:cxn ang="0">
                    <a:pos x="248" y="78"/>
                  </a:cxn>
                  <a:cxn ang="0">
                    <a:pos x="264" y="76"/>
                  </a:cxn>
                  <a:cxn ang="0">
                    <a:pos x="282" y="76"/>
                  </a:cxn>
                  <a:cxn ang="0">
                    <a:pos x="304" y="72"/>
                  </a:cxn>
                  <a:cxn ang="0">
                    <a:pos x="322" y="66"/>
                  </a:cxn>
                  <a:cxn ang="0">
                    <a:pos x="334" y="60"/>
                  </a:cxn>
                  <a:cxn ang="0">
                    <a:pos x="350" y="50"/>
                  </a:cxn>
                  <a:cxn ang="0">
                    <a:pos x="364" y="36"/>
                  </a:cxn>
                  <a:cxn ang="0">
                    <a:pos x="0" y="0"/>
                  </a:cxn>
                </a:cxnLst>
                <a:rect l="txL" t="txT" r="txR" b="txB"/>
                <a:pathLst>
                  <a:path w="364" h="80">
                    <a:moveTo>
                      <a:pt x="0" y="0"/>
                    </a:moveTo>
                    <a:lnTo>
                      <a:pt x="4" y="6"/>
                    </a:lnTo>
                    <a:lnTo>
                      <a:pt x="10" y="16"/>
                    </a:lnTo>
                    <a:lnTo>
                      <a:pt x="20" y="24"/>
                    </a:lnTo>
                    <a:lnTo>
                      <a:pt x="32" y="34"/>
                    </a:lnTo>
                    <a:lnTo>
                      <a:pt x="46" y="44"/>
                    </a:lnTo>
                    <a:lnTo>
                      <a:pt x="66" y="54"/>
                    </a:lnTo>
                    <a:lnTo>
                      <a:pt x="80" y="62"/>
                    </a:lnTo>
                    <a:lnTo>
                      <a:pt x="102" y="70"/>
                    </a:lnTo>
                    <a:lnTo>
                      <a:pt x="122" y="76"/>
                    </a:lnTo>
                    <a:lnTo>
                      <a:pt x="144" y="78"/>
                    </a:lnTo>
                    <a:lnTo>
                      <a:pt x="172" y="80"/>
                    </a:lnTo>
                    <a:lnTo>
                      <a:pt x="196" y="80"/>
                    </a:lnTo>
                    <a:lnTo>
                      <a:pt x="224" y="80"/>
                    </a:lnTo>
                    <a:lnTo>
                      <a:pt x="248" y="78"/>
                    </a:lnTo>
                    <a:lnTo>
                      <a:pt x="264" y="76"/>
                    </a:lnTo>
                    <a:lnTo>
                      <a:pt x="282" y="76"/>
                    </a:lnTo>
                    <a:lnTo>
                      <a:pt x="304" y="72"/>
                    </a:lnTo>
                    <a:lnTo>
                      <a:pt x="322" y="66"/>
                    </a:lnTo>
                    <a:lnTo>
                      <a:pt x="334" y="60"/>
                    </a:lnTo>
                    <a:lnTo>
                      <a:pt x="350" y="50"/>
                    </a:lnTo>
                    <a:lnTo>
                      <a:pt x="364" y="36"/>
                    </a:lnTo>
                    <a:lnTo>
                      <a:pt x="0" y="0"/>
                    </a:lnTo>
                  </a:path>
                </a:pathLst>
              </a:custGeom>
              <a:noFill/>
              <a:ln w="12700" cap="flat" cmpd="sng">
                <a:solidFill>
                  <a:srgbClr val="919191">
                    <a:alpha val="100000"/>
                  </a:srgbClr>
                </a:solidFill>
                <a:prstDash val="solid"/>
                <a:round/>
                <a:headEnd type="none" w="med" len="med"/>
                <a:tailEnd type="none" w="med" len="med"/>
              </a:ln>
            </p:spPr>
            <p:txBody>
              <a:bodyPr/>
              <a:lstStyle/>
              <a:p>
                <a:endParaRPr lang="en-US"/>
              </a:p>
            </p:txBody>
          </p:sp>
        </p:grpSp>
        <p:grpSp>
          <p:nvGrpSpPr>
            <p:cNvPr id="29723" name="Group 371"/>
            <p:cNvGrpSpPr/>
            <p:nvPr/>
          </p:nvGrpSpPr>
          <p:grpSpPr>
            <a:xfrm>
              <a:off x="2722" y="2782"/>
              <a:ext cx="333" cy="69"/>
              <a:chOff x="2936" y="2701"/>
              <a:chExt cx="360" cy="78"/>
            </a:xfrm>
          </p:grpSpPr>
          <p:sp>
            <p:nvSpPr>
              <p:cNvPr id="30095" name="Freeform 372"/>
              <p:cNvSpPr/>
              <p:nvPr/>
            </p:nvSpPr>
            <p:spPr>
              <a:xfrm>
                <a:off x="2936" y="2701"/>
                <a:ext cx="360" cy="78"/>
              </a:xfrm>
              <a:custGeom>
                <a:avLst/>
                <a:gdLst>
                  <a:gd name="txL" fmla="*/ 0 w 360"/>
                  <a:gd name="txT" fmla="*/ 0 h 78"/>
                  <a:gd name="txR" fmla="*/ 360 w 360"/>
                  <a:gd name="txB" fmla="*/ 78 h 78"/>
                </a:gdLst>
                <a:ahLst/>
                <a:cxnLst>
                  <a:cxn ang="0">
                    <a:pos x="0" y="0"/>
                  </a:cxn>
                  <a:cxn ang="0">
                    <a:pos x="4" y="6"/>
                  </a:cxn>
                  <a:cxn ang="0">
                    <a:pos x="10" y="14"/>
                  </a:cxn>
                  <a:cxn ang="0">
                    <a:pos x="20" y="24"/>
                  </a:cxn>
                  <a:cxn ang="0">
                    <a:pos x="32" y="32"/>
                  </a:cxn>
                  <a:cxn ang="0">
                    <a:pos x="44" y="42"/>
                  </a:cxn>
                  <a:cxn ang="0">
                    <a:pos x="64" y="54"/>
                  </a:cxn>
                  <a:cxn ang="0">
                    <a:pos x="78" y="62"/>
                  </a:cxn>
                  <a:cxn ang="0">
                    <a:pos x="102" y="70"/>
                  </a:cxn>
                  <a:cxn ang="0">
                    <a:pos x="120" y="74"/>
                  </a:cxn>
                  <a:cxn ang="0">
                    <a:pos x="142" y="76"/>
                  </a:cxn>
                  <a:cxn ang="0">
                    <a:pos x="170" y="78"/>
                  </a:cxn>
                  <a:cxn ang="0">
                    <a:pos x="194" y="78"/>
                  </a:cxn>
                  <a:cxn ang="0">
                    <a:pos x="222" y="78"/>
                  </a:cxn>
                  <a:cxn ang="0">
                    <a:pos x="246" y="76"/>
                  </a:cxn>
                  <a:cxn ang="0">
                    <a:pos x="262" y="76"/>
                  </a:cxn>
                  <a:cxn ang="0">
                    <a:pos x="280" y="74"/>
                  </a:cxn>
                  <a:cxn ang="0">
                    <a:pos x="302" y="70"/>
                  </a:cxn>
                  <a:cxn ang="0">
                    <a:pos x="320" y="66"/>
                  </a:cxn>
                  <a:cxn ang="0">
                    <a:pos x="332" y="60"/>
                  </a:cxn>
                  <a:cxn ang="0">
                    <a:pos x="346" y="50"/>
                  </a:cxn>
                  <a:cxn ang="0">
                    <a:pos x="360" y="36"/>
                  </a:cxn>
                  <a:cxn ang="0">
                    <a:pos x="0" y="0"/>
                  </a:cxn>
                </a:cxnLst>
                <a:rect l="txL" t="txT" r="txR" b="txB"/>
                <a:pathLst>
                  <a:path w="360" h="78">
                    <a:moveTo>
                      <a:pt x="0" y="0"/>
                    </a:moveTo>
                    <a:lnTo>
                      <a:pt x="4" y="6"/>
                    </a:lnTo>
                    <a:lnTo>
                      <a:pt x="10" y="14"/>
                    </a:lnTo>
                    <a:lnTo>
                      <a:pt x="20" y="24"/>
                    </a:lnTo>
                    <a:lnTo>
                      <a:pt x="32" y="32"/>
                    </a:lnTo>
                    <a:lnTo>
                      <a:pt x="44" y="42"/>
                    </a:lnTo>
                    <a:lnTo>
                      <a:pt x="64" y="54"/>
                    </a:lnTo>
                    <a:lnTo>
                      <a:pt x="78" y="62"/>
                    </a:lnTo>
                    <a:lnTo>
                      <a:pt x="102" y="70"/>
                    </a:lnTo>
                    <a:lnTo>
                      <a:pt x="120" y="74"/>
                    </a:lnTo>
                    <a:lnTo>
                      <a:pt x="142" y="76"/>
                    </a:lnTo>
                    <a:lnTo>
                      <a:pt x="170" y="78"/>
                    </a:lnTo>
                    <a:lnTo>
                      <a:pt x="194" y="78"/>
                    </a:lnTo>
                    <a:lnTo>
                      <a:pt x="222" y="78"/>
                    </a:lnTo>
                    <a:lnTo>
                      <a:pt x="246" y="76"/>
                    </a:lnTo>
                    <a:lnTo>
                      <a:pt x="262" y="76"/>
                    </a:lnTo>
                    <a:lnTo>
                      <a:pt x="280" y="74"/>
                    </a:lnTo>
                    <a:lnTo>
                      <a:pt x="302" y="70"/>
                    </a:lnTo>
                    <a:lnTo>
                      <a:pt x="320" y="66"/>
                    </a:lnTo>
                    <a:lnTo>
                      <a:pt x="332" y="60"/>
                    </a:lnTo>
                    <a:lnTo>
                      <a:pt x="346" y="50"/>
                    </a:lnTo>
                    <a:lnTo>
                      <a:pt x="360" y="36"/>
                    </a:lnTo>
                    <a:lnTo>
                      <a:pt x="0" y="0"/>
                    </a:lnTo>
                    <a:close/>
                  </a:path>
                </a:pathLst>
              </a:custGeom>
              <a:solidFill>
                <a:srgbClr val="919191">
                  <a:alpha val="100000"/>
                </a:srgbClr>
              </a:solidFill>
              <a:ln w="9525">
                <a:noFill/>
              </a:ln>
            </p:spPr>
            <p:txBody>
              <a:bodyPr/>
              <a:lstStyle/>
              <a:p>
                <a:endParaRPr lang="en-US"/>
              </a:p>
            </p:txBody>
          </p:sp>
          <p:sp>
            <p:nvSpPr>
              <p:cNvPr id="30096" name="Freeform 373"/>
              <p:cNvSpPr/>
              <p:nvPr/>
            </p:nvSpPr>
            <p:spPr>
              <a:xfrm>
                <a:off x="2936" y="2701"/>
                <a:ext cx="360" cy="78"/>
              </a:xfrm>
              <a:custGeom>
                <a:avLst/>
                <a:gdLst>
                  <a:gd name="txL" fmla="*/ 0 w 360"/>
                  <a:gd name="txT" fmla="*/ 0 h 78"/>
                  <a:gd name="txR" fmla="*/ 360 w 360"/>
                  <a:gd name="txB" fmla="*/ 78 h 78"/>
                </a:gdLst>
                <a:ahLst/>
                <a:cxnLst>
                  <a:cxn ang="0">
                    <a:pos x="0" y="0"/>
                  </a:cxn>
                  <a:cxn ang="0">
                    <a:pos x="4" y="6"/>
                  </a:cxn>
                  <a:cxn ang="0">
                    <a:pos x="10" y="14"/>
                  </a:cxn>
                  <a:cxn ang="0">
                    <a:pos x="20" y="24"/>
                  </a:cxn>
                  <a:cxn ang="0">
                    <a:pos x="32" y="32"/>
                  </a:cxn>
                  <a:cxn ang="0">
                    <a:pos x="44" y="42"/>
                  </a:cxn>
                  <a:cxn ang="0">
                    <a:pos x="64" y="54"/>
                  </a:cxn>
                  <a:cxn ang="0">
                    <a:pos x="78" y="62"/>
                  </a:cxn>
                  <a:cxn ang="0">
                    <a:pos x="102" y="70"/>
                  </a:cxn>
                  <a:cxn ang="0">
                    <a:pos x="120" y="74"/>
                  </a:cxn>
                  <a:cxn ang="0">
                    <a:pos x="142" y="76"/>
                  </a:cxn>
                  <a:cxn ang="0">
                    <a:pos x="170" y="78"/>
                  </a:cxn>
                  <a:cxn ang="0">
                    <a:pos x="194" y="78"/>
                  </a:cxn>
                  <a:cxn ang="0">
                    <a:pos x="222" y="78"/>
                  </a:cxn>
                  <a:cxn ang="0">
                    <a:pos x="246" y="76"/>
                  </a:cxn>
                  <a:cxn ang="0">
                    <a:pos x="262" y="76"/>
                  </a:cxn>
                  <a:cxn ang="0">
                    <a:pos x="280" y="74"/>
                  </a:cxn>
                  <a:cxn ang="0">
                    <a:pos x="302" y="70"/>
                  </a:cxn>
                  <a:cxn ang="0">
                    <a:pos x="320" y="66"/>
                  </a:cxn>
                  <a:cxn ang="0">
                    <a:pos x="332" y="60"/>
                  </a:cxn>
                  <a:cxn ang="0">
                    <a:pos x="346" y="50"/>
                  </a:cxn>
                  <a:cxn ang="0">
                    <a:pos x="360" y="36"/>
                  </a:cxn>
                  <a:cxn ang="0">
                    <a:pos x="0" y="0"/>
                  </a:cxn>
                </a:cxnLst>
                <a:rect l="txL" t="txT" r="txR" b="txB"/>
                <a:pathLst>
                  <a:path w="360" h="78">
                    <a:moveTo>
                      <a:pt x="0" y="0"/>
                    </a:moveTo>
                    <a:lnTo>
                      <a:pt x="4" y="6"/>
                    </a:lnTo>
                    <a:lnTo>
                      <a:pt x="10" y="14"/>
                    </a:lnTo>
                    <a:lnTo>
                      <a:pt x="20" y="24"/>
                    </a:lnTo>
                    <a:lnTo>
                      <a:pt x="32" y="32"/>
                    </a:lnTo>
                    <a:lnTo>
                      <a:pt x="44" y="42"/>
                    </a:lnTo>
                    <a:lnTo>
                      <a:pt x="64" y="54"/>
                    </a:lnTo>
                    <a:lnTo>
                      <a:pt x="78" y="62"/>
                    </a:lnTo>
                    <a:lnTo>
                      <a:pt x="102" y="70"/>
                    </a:lnTo>
                    <a:lnTo>
                      <a:pt x="120" y="74"/>
                    </a:lnTo>
                    <a:lnTo>
                      <a:pt x="142" y="76"/>
                    </a:lnTo>
                    <a:lnTo>
                      <a:pt x="170" y="78"/>
                    </a:lnTo>
                    <a:lnTo>
                      <a:pt x="194" y="78"/>
                    </a:lnTo>
                    <a:lnTo>
                      <a:pt x="222" y="78"/>
                    </a:lnTo>
                    <a:lnTo>
                      <a:pt x="246" y="76"/>
                    </a:lnTo>
                    <a:lnTo>
                      <a:pt x="262" y="76"/>
                    </a:lnTo>
                    <a:lnTo>
                      <a:pt x="280" y="74"/>
                    </a:lnTo>
                    <a:lnTo>
                      <a:pt x="302" y="70"/>
                    </a:lnTo>
                    <a:lnTo>
                      <a:pt x="320" y="66"/>
                    </a:lnTo>
                    <a:lnTo>
                      <a:pt x="332" y="60"/>
                    </a:lnTo>
                    <a:lnTo>
                      <a:pt x="346" y="50"/>
                    </a:lnTo>
                    <a:lnTo>
                      <a:pt x="360" y="36"/>
                    </a:lnTo>
                    <a:lnTo>
                      <a:pt x="0" y="0"/>
                    </a:lnTo>
                  </a:path>
                </a:pathLst>
              </a:custGeom>
              <a:noFill/>
              <a:ln w="12700" cap="flat" cmpd="sng">
                <a:solidFill>
                  <a:srgbClr val="919191">
                    <a:alpha val="100000"/>
                  </a:srgbClr>
                </a:solidFill>
                <a:prstDash val="solid"/>
                <a:round/>
                <a:headEnd type="none" w="med" len="med"/>
                <a:tailEnd type="none" w="med" len="med"/>
              </a:ln>
            </p:spPr>
            <p:txBody>
              <a:bodyPr/>
              <a:lstStyle/>
              <a:p>
                <a:endParaRPr lang="en-US"/>
              </a:p>
            </p:txBody>
          </p:sp>
        </p:grpSp>
        <p:sp>
          <p:nvSpPr>
            <p:cNvPr id="29724" name="Freeform 374"/>
            <p:cNvSpPr/>
            <p:nvPr/>
          </p:nvSpPr>
          <p:spPr>
            <a:xfrm>
              <a:off x="3256" y="2316"/>
              <a:ext cx="108" cy="480"/>
            </a:xfrm>
            <a:custGeom>
              <a:avLst/>
              <a:gdLst>
                <a:gd name="txL" fmla="*/ 0 w 116"/>
                <a:gd name="txT" fmla="*/ 0 h 543"/>
                <a:gd name="txR" fmla="*/ 116 w 116"/>
                <a:gd name="txB" fmla="*/ 543 h 543"/>
              </a:gdLst>
              <a:ahLst/>
              <a:cxnLst>
                <a:cxn ang="0">
                  <a:pos x="7" y="0"/>
                </a:cxn>
                <a:cxn ang="0">
                  <a:pos x="94" y="32"/>
                </a:cxn>
                <a:cxn ang="0">
                  <a:pos x="88" y="179"/>
                </a:cxn>
                <a:cxn ang="0">
                  <a:pos x="77" y="354"/>
                </a:cxn>
                <a:cxn ang="0">
                  <a:pos x="0" y="375"/>
                </a:cxn>
                <a:cxn ang="0">
                  <a:pos x="7" y="0"/>
                </a:cxn>
              </a:cxnLst>
              <a:rect l="txL" t="txT" r="txR" b="txB"/>
              <a:pathLst>
                <a:path w="116" h="543">
                  <a:moveTo>
                    <a:pt x="10" y="0"/>
                  </a:moveTo>
                  <a:lnTo>
                    <a:pt x="116" y="46"/>
                  </a:lnTo>
                  <a:lnTo>
                    <a:pt x="108" y="258"/>
                  </a:lnTo>
                  <a:lnTo>
                    <a:pt x="96" y="513"/>
                  </a:lnTo>
                  <a:lnTo>
                    <a:pt x="0" y="543"/>
                  </a:lnTo>
                  <a:lnTo>
                    <a:pt x="10" y="0"/>
                  </a:lnTo>
                  <a:close/>
                </a:path>
              </a:pathLst>
            </a:custGeom>
            <a:solidFill>
              <a:srgbClr val="9F9F9F">
                <a:alpha val="100000"/>
              </a:srgbClr>
            </a:solidFill>
            <a:ln w="9525">
              <a:noFill/>
            </a:ln>
          </p:spPr>
          <p:txBody>
            <a:bodyPr/>
            <a:lstStyle/>
            <a:p>
              <a:endParaRPr lang="en-US"/>
            </a:p>
          </p:txBody>
        </p:sp>
        <p:sp>
          <p:nvSpPr>
            <p:cNvPr id="29725" name="Line 375"/>
            <p:cNvSpPr/>
            <p:nvPr/>
          </p:nvSpPr>
          <p:spPr>
            <a:xfrm>
              <a:off x="3275" y="2346"/>
              <a:ext cx="89" cy="20"/>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26" name="Line 376"/>
            <p:cNvSpPr/>
            <p:nvPr/>
          </p:nvSpPr>
          <p:spPr>
            <a:xfrm>
              <a:off x="3273" y="2367"/>
              <a:ext cx="89" cy="18"/>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27" name="Line 377"/>
            <p:cNvSpPr/>
            <p:nvPr/>
          </p:nvSpPr>
          <p:spPr>
            <a:xfrm>
              <a:off x="3273" y="2387"/>
              <a:ext cx="89" cy="17"/>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28" name="Line 378"/>
            <p:cNvSpPr/>
            <p:nvPr/>
          </p:nvSpPr>
          <p:spPr>
            <a:xfrm>
              <a:off x="3273" y="2410"/>
              <a:ext cx="87" cy="14"/>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29" name="Line 379"/>
            <p:cNvSpPr/>
            <p:nvPr/>
          </p:nvSpPr>
          <p:spPr>
            <a:xfrm>
              <a:off x="3271" y="2431"/>
              <a:ext cx="87" cy="12"/>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30" name="Line 380"/>
            <p:cNvSpPr/>
            <p:nvPr/>
          </p:nvSpPr>
          <p:spPr>
            <a:xfrm>
              <a:off x="3271" y="2454"/>
              <a:ext cx="87" cy="5"/>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31" name="Line 381"/>
            <p:cNvSpPr/>
            <p:nvPr/>
          </p:nvSpPr>
          <p:spPr>
            <a:xfrm>
              <a:off x="3262" y="2495"/>
              <a:ext cx="92" cy="3"/>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32" name="Line 382"/>
            <p:cNvSpPr/>
            <p:nvPr/>
          </p:nvSpPr>
          <p:spPr>
            <a:xfrm>
              <a:off x="3264" y="2516"/>
              <a:ext cx="89" cy="1"/>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33" name="Line 383"/>
            <p:cNvSpPr/>
            <p:nvPr/>
          </p:nvSpPr>
          <p:spPr>
            <a:xfrm>
              <a:off x="3264" y="2539"/>
              <a:ext cx="89" cy="1"/>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34" name="Line 384"/>
            <p:cNvSpPr/>
            <p:nvPr/>
          </p:nvSpPr>
          <p:spPr>
            <a:xfrm>
              <a:off x="3264" y="2557"/>
              <a:ext cx="87" cy="3"/>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35" name="Line 385"/>
            <p:cNvSpPr/>
            <p:nvPr/>
          </p:nvSpPr>
          <p:spPr>
            <a:xfrm>
              <a:off x="3264" y="2580"/>
              <a:ext cx="87" cy="1"/>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36" name="Line 386"/>
            <p:cNvSpPr/>
            <p:nvPr/>
          </p:nvSpPr>
          <p:spPr>
            <a:xfrm>
              <a:off x="3264" y="2599"/>
              <a:ext cx="85" cy="4"/>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37" name="Line 387"/>
            <p:cNvSpPr/>
            <p:nvPr/>
          </p:nvSpPr>
          <p:spPr>
            <a:xfrm>
              <a:off x="3266" y="2619"/>
              <a:ext cx="83" cy="1"/>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38" name="Line 388"/>
            <p:cNvSpPr/>
            <p:nvPr/>
          </p:nvSpPr>
          <p:spPr>
            <a:xfrm>
              <a:off x="3264" y="2641"/>
              <a:ext cx="85" cy="1"/>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39" name="Line 389"/>
            <p:cNvSpPr/>
            <p:nvPr/>
          </p:nvSpPr>
          <p:spPr>
            <a:xfrm>
              <a:off x="3264" y="2662"/>
              <a:ext cx="83" cy="1"/>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40" name="Line 390"/>
            <p:cNvSpPr/>
            <p:nvPr/>
          </p:nvSpPr>
          <p:spPr>
            <a:xfrm flipV="1">
              <a:off x="3264" y="2669"/>
              <a:ext cx="79" cy="19"/>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41" name="Line 391"/>
            <p:cNvSpPr/>
            <p:nvPr/>
          </p:nvSpPr>
          <p:spPr>
            <a:xfrm flipV="1">
              <a:off x="3264" y="2688"/>
              <a:ext cx="79" cy="23"/>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42" name="Line 392"/>
            <p:cNvSpPr/>
            <p:nvPr/>
          </p:nvSpPr>
          <p:spPr>
            <a:xfrm flipV="1">
              <a:off x="3264" y="2708"/>
              <a:ext cx="79" cy="25"/>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43" name="Line 393"/>
            <p:cNvSpPr/>
            <p:nvPr/>
          </p:nvSpPr>
          <p:spPr>
            <a:xfrm flipV="1">
              <a:off x="3264" y="2727"/>
              <a:ext cx="78" cy="27"/>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44" name="Line 394"/>
            <p:cNvSpPr/>
            <p:nvPr/>
          </p:nvSpPr>
          <p:spPr>
            <a:xfrm>
              <a:off x="3268" y="2475"/>
              <a:ext cx="88" cy="4"/>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45" name="Freeform 395"/>
            <p:cNvSpPr/>
            <p:nvPr/>
          </p:nvSpPr>
          <p:spPr>
            <a:xfrm>
              <a:off x="3179" y="2242"/>
              <a:ext cx="94" cy="576"/>
            </a:xfrm>
            <a:custGeom>
              <a:avLst/>
              <a:gdLst>
                <a:gd name="txL" fmla="*/ 0 w 102"/>
                <a:gd name="txT" fmla="*/ 0 h 651"/>
                <a:gd name="txR" fmla="*/ 102 w 102"/>
                <a:gd name="txB" fmla="*/ 651 h 651"/>
              </a:gdLst>
              <a:ahLst/>
              <a:cxnLst>
                <a:cxn ang="0">
                  <a:pos x="18" y="0"/>
                </a:cxn>
                <a:cxn ang="0">
                  <a:pos x="76" y="22"/>
                </a:cxn>
                <a:cxn ang="0">
                  <a:pos x="80" y="27"/>
                </a:cxn>
                <a:cxn ang="0">
                  <a:pos x="63" y="434"/>
                </a:cxn>
                <a:cxn ang="0">
                  <a:pos x="55" y="438"/>
                </a:cxn>
                <a:cxn ang="0">
                  <a:pos x="0" y="451"/>
                </a:cxn>
                <a:cxn ang="0">
                  <a:pos x="6" y="445"/>
                </a:cxn>
                <a:cxn ang="0">
                  <a:pos x="6" y="437"/>
                </a:cxn>
                <a:cxn ang="0">
                  <a:pos x="18" y="0"/>
                </a:cxn>
              </a:cxnLst>
              <a:rect l="txL" t="txT" r="txR" b="txB"/>
              <a:pathLst>
                <a:path w="102" h="651">
                  <a:moveTo>
                    <a:pt x="24" y="0"/>
                  </a:moveTo>
                  <a:lnTo>
                    <a:pt x="98" y="32"/>
                  </a:lnTo>
                  <a:lnTo>
                    <a:pt x="102" y="40"/>
                  </a:lnTo>
                  <a:lnTo>
                    <a:pt x="80" y="627"/>
                  </a:lnTo>
                  <a:lnTo>
                    <a:pt x="70" y="633"/>
                  </a:lnTo>
                  <a:lnTo>
                    <a:pt x="0" y="651"/>
                  </a:lnTo>
                  <a:lnTo>
                    <a:pt x="6" y="643"/>
                  </a:lnTo>
                  <a:lnTo>
                    <a:pt x="6" y="631"/>
                  </a:lnTo>
                  <a:lnTo>
                    <a:pt x="24" y="0"/>
                  </a:lnTo>
                  <a:close/>
                </a:path>
              </a:pathLst>
            </a:custGeom>
            <a:solidFill>
              <a:srgbClr val="AEAEAE">
                <a:alpha val="100000"/>
              </a:srgbClr>
            </a:solidFill>
            <a:ln w="9525">
              <a:noFill/>
            </a:ln>
          </p:spPr>
          <p:txBody>
            <a:bodyPr/>
            <a:lstStyle/>
            <a:p>
              <a:endParaRPr lang="en-US"/>
            </a:p>
          </p:txBody>
        </p:sp>
        <p:sp>
          <p:nvSpPr>
            <p:cNvPr id="29746" name="Freeform 396"/>
            <p:cNvSpPr/>
            <p:nvPr/>
          </p:nvSpPr>
          <p:spPr>
            <a:xfrm>
              <a:off x="3271" y="2274"/>
              <a:ext cx="6" cy="7"/>
            </a:xfrm>
            <a:custGeom>
              <a:avLst/>
              <a:gdLst>
                <a:gd name="txL" fmla="*/ 0 w 6"/>
                <a:gd name="txT" fmla="*/ 0 h 8"/>
                <a:gd name="txR" fmla="*/ 6 w 6"/>
                <a:gd name="txB" fmla="*/ 8 h 8"/>
              </a:gdLst>
              <a:ahLst/>
              <a:cxnLst>
                <a:cxn ang="0">
                  <a:pos x="0" y="0"/>
                </a:cxn>
                <a:cxn ang="0">
                  <a:pos x="0" y="0"/>
                </a:cxn>
                <a:cxn ang="0">
                  <a:pos x="0" y="0"/>
                </a:cxn>
                <a:cxn ang="0">
                  <a:pos x="4" y="2"/>
                </a:cxn>
                <a:cxn ang="0">
                  <a:pos x="6" y="5"/>
                </a:cxn>
                <a:cxn ang="0">
                  <a:pos x="0" y="5"/>
                </a:cxn>
                <a:cxn ang="0">
                  <a:pos x="0" y="0"/>
                </a:cxn>
              </a:cxnLst>
              <a:rect l="txL" t="txT" r="txR" b="txB"/>
              <a:pathLst>
                <a:path w="6" h="8">
                  <a:moveTo>
                    <a:pt x="0" y="0"/>
                  </a:moveTo>
                  <a:lnTo>
                    <a:pt x="0" y="0"/>
                  </a:lnTo>
                  <a:lnTo>
                    <a:pt x="4" y="2"/>
                  </a:lnTo>
                  <a:lnTo>
                    <a:pt x="6" y="8"/>
                  </a:lnTo>
                  <a:lnTo>
                    <a:pt x="0" y="8"/>
                  </a:lnTo>
                  <a:lnTo>
                    <a:pt x="0" y="0"/>
                  </a:lnTo>
                  <a:close/>
                </a:path>
              </a:pathLst>
            </a:custGeom>
            <a:solidFill>
              <a:srgbClr val="BFBFBF">
                <a:alpha val="100000"/>
              </a:srgbClr>
            </a:solidFill>
            <a:ln w="9525">
              <a:noFill/>
            </a:ln>
          </p:spPr>
          <p:txBody>
            <a:bodyPr/>
            <a:lstStyle/>
            <a:p>
              <a:endParaRPr lang="en-US"/>
            </a:p>
          </p:txBody>
        </p:sp>
        <p:sp>
          <p:nvSpPr>
            <p:cNvPr id="29747" name="Freeform 397"/>
            <p:cNvSpPr/>
            <p:nvPr/>
          </p:nvSpPr>
          <p:spPr>
            <a:xfrm>
              <a:off x="2605" y="2323"/>
              <a:ext cx="505" cy="397"/>
            </a:xfrm>
            <a:custGeom>
              <a:avLst/>
              <a:gdLst>
                <a:gd name="txL" fmla="*/ 0 w 546"/>
                <a:gd name="txT" fmla="*/ 0 h 449"/>
                <a:gd name="txR" fmla="*/ 546 w 546"/>
                <a:gd name="txB" fmla="*/ 449 h 449"/>
              </a:gdLst>
              <a:ahLst/>
              <a:cxnLst>
                <a:cxn ang="0">
                  <a:pos x="17" y="0"/>
                </a:cxn>
                <a:cxn ang="0">
                  <a:pos x="432" y="0"/>
                </a:cxn>
                <a:cxn ang="0">
                  <a:pos x="416" y="310"/>
                </a:cxn>
                <a:cxn ang="0">
                  <a:pos x="0" y="294"/>
                </a:cxn>
                <a:cxn ang="0">
                  <a:pos x="17" y="0"/>
                </a:cxn>
              </a:cxnLst>
              <a:rect l="txL" t="txT" r="txR" b="txB"/>
              <a:pathLst>
                <a:path w="546" h="449">
                  <a:moveTo>
                    <a:pt x="22" y="0"/>
                  </a:moveTo>
                  <a:lnTo>
                    <a:pt x="546" y="0"/>
                  </a:lnTo>
                  <a:lnTo>
                    <a:pt x="526" y="449"/>
                  </a:lnTo>
                  <a:lnTo>
                    <a:pt x="0" y="425"/>
                  </a:lnTo>
                  <a:lnTo>
                    <a:pt x="22" y="0"/>
                  </a:lnTo>
                  <a:close/>
                </a:path>
              </a:pathLst>
            </a:custGeom>
            <a:solidFill>
              <a:srgbClr val="C0C0C0">
                <a:alpha val="100000"/>
              </a:srgbClr>
            </a:solidFill>
            <a:ln w="9525">
              <a:noFill/>
            </a:ln>
          </p:spPr>
          <p:txBody>
            <a:bodyPr/>
            <a:lstStyle/>
            <a:p>
              <a:endParaRPr lang="en-US"/>
            </a:p>
          </p:txBody>
        </p:sp>
        <p:grpSp>
          <p:nvGrpSpPr>
            <p:cNvPr id="29748" name="Group 398"/>
            <p:cNvGrpSpPr/>
            <p:nvPr/>
          </p:nvGrpSpPr>
          <p:grpSpPr>
            <a:xfrm>
              <a:off x="2537" y="2229"/>
              <a:ext cx="668" cy="590"/>
              <a:chOff x="2736" y="2076"/>
              <a:chExt cx="722" cy="667"/>
            </a:xfrm>
          </p:grpSpPr>
          <p:sp>
            <p:nvSpPr>
              <p:cNvPr id="30093" name="Freeform 399"/>
              <p:cNvSpPr/>
              <p:nvPr/>
            </p:nvSpPr>
            <p:spPr>
              <a:xfrm>
                <a:off x="2736" y="2076"/>
                <a:ext cx="722" cy="667"/>
              </a:xfrm>
              <a:custGeom>
                <a:avLst/>
                <a:gdLst>
                  <a:gd name="txL" fmla="*/ 0 w 722"/>
                  <a:gd name="txT" fmla="*/ 0 h 667"/>
                  <a:gd name="txR" fmla="*/ 722 w 722"/>
                  <a:gd name="txB" fmla="*/ 667 h 667"/>
                </a:gdLst>
                <a:ahLst/>
                <a:cxnLst>
                  <a:cxn ang="0">
                    <a:pos x="58" y="12"/>
                  </a:cxn>
                  <a:cxn ang="0">
                    <a:pos x="120" y="8"/>
                  </a:cxn>
                  <a:cxn ang="0">
                    <a:pos x="204" y="2"/>
                  </a:cxn>
                  <a:cxn ang="0">
                    <a:pos x="290" y="0"/>
                  </a:cxn>
                  <a:cxn ang="0">
                    <a:pos x="392" y="0"/>
                  </a:cxn>
                  <a:cxn ang="0">
                    <a:pos x="466" y="2"/>
                  </a:cxn>
                  <a:cxn ang="0">
                    <a:pos x="576" y="6"/>
                  </a:cxn>
                  <a:cxn ang="0">
                    <a:pos x="684" y="12"/>
                  </a:cxn>
                  <a:cxn ang="0">
                    <a:pos x="708" y="12"/>
                  </a:cxn>
                  <a:cxn ang="0">
                    <a:pos x="714" y="14"/>
                  </a:cxn>
                  <a:cxn ang="0">
                    <a:pos x="718" y="18"/>
                  </a:cxn>
                  <a:cxn ang="0">
                    <a:pos x="722" y="22"/>
                  </a:cxn>
                  <a:cxn ang="0">
                    <a:pos x="722" y="28"/>
                  </a:cxn>
                  <a:cxn ang="0">
                    <a:pos x="698" y="653"/>
                  </a:cxn>
                  <a:cxn ang="0">
                    <a:pos x="692" y="663"/>
                  </a:cxn>
                  <a:cxn ang="0">
                    <a:pos x="684" y="667"/>
                  </a:cxn>
                  <a:cxn ang="0">
                    <a:pos x="450" y="651"/>
                  </a:cxn>
                  <a:cxn ang="0">
                    <a:pos x="220" y="635"/>
                  </a:cxn>
                  <a:cxn ang="0">
                    <a:pos x="10" y="619"/>
                  </a:cxn>
                  <a:cxn ang="0">
                    <a:pos x="0" y="603"/>
                  </a:cxn>
                  <a:cxn ang="0">
                    <a:pos x="32" y="32"/>
                  </a:cxn>
                  <a:cxn ang="0">
                    <a:pos x="58" y="12"/>
                  </a:cxn>
                </a:cxnLst>
                <a:rect l="txL" t="txT" r="txR" b="txB"/>
                <a:pathLst>
                  <a:path w="722" h="667">
                    <a:moveTo>
                      <a:pt x="58" y="12"/>
                    </a:moveTo>
                    <a:lnTo>
                      <a:pt x="120" y="8"/>
                    </a:lnTo>
                    <a:lnTo>
                      <a:pt x="204" y="2"/>
                    </a:lnTo>
                    <a:lnTo>
                      <a:pt x="290" y="0"/>
                    </a:lnTo>
                    <a:lnTo>
                      <a:pt x="392" y="0"/>
                    </a:lnTo>
                    <a:lnTo>
                      <a:pt x="466" y="2"/>
                    </a:lnTo>
                    <a:lnTo>
                      <a:pt x="576" y="6"/>
                    </a:lnTo>
                    <a:lnTo>
                      <a:pt x="684" y="12"/>
                    </a:lnTo>
                    <a:lnTo>
                      <a:pt x="708" y="12"/>
                    </a:lnTo>
                    <a:lnTo>
                      <a:pt x="714" y="14"/>
                    </a:lnTo>
                    <a:lnTo>
                      <a:pt x="718" y="18"/>
                    </a:lnTo>
                    <a:lnTo>
                      <a:pt x="722" y="22"/>
                    </a:lnTo>
                    <a:lnTo>
                      <a:pt x="722" y="28"/>
                    </a:lnTo>
                    <a:lnTo>
                      <a:pt x="698" y="653"/>
                    </a:lnTo>
                    <a:lnTo>
                      <a:pt x="692" y="663"/>
                    </a:lnTo>
                    <a:lnTo>
                      <a:pt x="684" y="667"/>
                    </a:lnTo>
                    <a:lnTo>
                      <a:pt x="450" y="651"/>
                    </a:lnTo>
                    <a:lnTo>
                      <a:pt x="220" y="635"/>
                    </a:lnTo>
                    <a:lnTo>
                      <a:pt x="10" y="619"/>
                    </a:lnTo>
                    <a:lnTo>
                      <a:pt x="0" y="603"/>
                    </a:lnTo>
                    <a:lnTo>
                      <a:pt x="32" y="32"/>
                    </a:lnTo>
                    <a:lnTo>
                      <a:pt x="58" y="12"/>
                    </a:lnTo>
                    <a:close/>
                  </a:path>
                </a:pathLst>
              </a:custGeom>
              <a:solidFill>
                <a:srgbClr val="C0C0C0">
                  <a:alpha val="100000"/>
                </a:srgbClr>
              </a:solidFill>
              <a:ln w="9525">
                <a:noFill/>
              </a:ln>
            </p:spPr>
            <p:txBody>
              <a:bodyPr/>
              <a:lstStyle/>
              <a:p>
                <a:endParaRPr lang="en-US"/>
              </a:p>
            </p:txBody>
          </p:sp>
          <p:sp>
            <p:nvSpPr>
              <p:cNvPr id="30094" name="Freeform 400"/>
              <p:cNvSpPr/>
              <p:nvPr/>
            </p:nvSpPr>
            <p:spPr>
              <a:xfrm>
                <a:off x="2736" y="2076"/>
                <a:ext cx="722" cy="667"/>
              </a:xfrm>
              <a:custGeom>
                <a:avLst/>
                <a:gdLst>
                  <a:gd name="txL" fmla="*/ 0 w 722"/>
                  <a:gd name="txT" fmla="*/ 0 h 667"/>
                  <a:gd name="txR" fmla="*/ 722 w 722"/>
                  <a:gd name="txB" fmla="*/ 667 h 667"/>
                </a:gdLst>
                <a:ahLst/>
                <a:cxnLst>
                  <a:cxn ang="0">
                    <a:pos x="58" y="12"/>
                  </a:cxn>
                  <a:cxn ang="0">
                    <a:pos x="120" y="8"/>
                  </a:cxn>
                  <a:cxn ang="0">
                    <a:pos x="204" y="2"/>
                  </a:cxn>
                  <a:cxn ang="0">
                    <a:pos x="290" y="0"/>
                  </a:cxn>
                  <a:cxn ang="0">
                    <a:pos x="392" y="0"/>
                  </a:cxn>
                  <a:cxn ang="0">
                    <a:pos x="466" y="2"/>
                  </a:cxn>
                  <a:cxn ang="0">
                    <a:pos x="576" y="6"/>
                  </a:cxn>
                  <a:cxn ang="0">
                    <a:pos x="684" y="12"/>
                  </a:cxn>
                  <a:cxn ang="0">
                    <a:pos x="708" y="12"/>
                  </a:cxn>
                  <a:cxn ang="0">
                    <a:pos x="714" y="14"/>
                  </a:cxn>
                  <a:cxn ang="0">
                    <a:pos x="718" y="18"/>
                  </a:cxn>
                  <a:cxn ang="0">
                    <a:pos x="722" y="22"/>
                  </a:cxn>
                  <a:cxn ang="0">
                    <a:pos x="722" y="28"/>
                  </a:cxn>
                  <a:cxn ang="0">
                    <a:pos x="698" y="653"/>
                  </a:cxn>
                  <a:cxn ang="0">
                    <a:pos x="692" y="663"/>
                  </a:cxn>
                  <a:cxn ang="0">
                    <a:pos x="684" y="667"/>
                  </a:cxn>
                  <a:cxn ang="0">
                    <a:pos x="450" y="651"/>
                  </a:cxn>
                  <a:cxn ang="0">
                    <a:pos x="220" y="635"/>
                  </a:cxn>
                  <a:cxn ang="0">
                    <a:pos x="10" y="619"/>
                  </a:cxn>
                  <a:cxn ang="0">
                    <a:pos x="0" y="603"/>
                  </a:cxn>
                  <a:cxn ang="0">
                    <a:pos x="32" y="32"/>
                  </a:cxn>
                  <a:cxn ang="0">
                    <a:pos x="58" y="12"/>
                  </a:cxn>
                </a:cxnLst>
                <a:rect l="txL" t="txT" r="txR" b="txB"/>
                <a:pathLst>
                  <a:path w="722" h="667">
                    <a:moveTo>
                      <a:pt x="58" y="12"/>
                    </a:moveTo>
                    <a:lnTo>
                      <a:pt x="120" y="8"/>
                    </a:lnTo>
                    <a:lnTo>
                      <a:pt x="204" y="2"/>
                    </a:lnTo>
                    <a:lnTo>
                      <a:pt x="290" y="0"/>
                    </a:lnTo>
                    <a:lnTo>
                      <a:pt x="392" y="0"/>
                    </a:lnTo>
                    <a:lnTo>
                      <a:pt x="466" y="2"/>
                    </a:lnTo>
                    <a:lnTo>
                      <a:pt x="576" y="6"/>
                    </a:lnTo>
                    <a:lnTo>
                      <a:pt x="684" y="12"/>
                    </a:lnTo>
                    <a:lnTo>
                      <a:pt x="708" y="12"/>
                    </a:lnTo>
                    <a:lnTo>
                      <a:pt x="714" y="14"/>
                    </a:lnTo>
                    <a:lnTo>
                      <a:pt x="718" y="18"/>
                    </a:lnTo>
                    <a:lnTo>
                      <a:pt x="722" y="22"/>
                    </a:lnTo>
                    <a:lnTo>
                      <a:pt x="722" y="28"/>
                    </a:lnTo>
                    <a:lnTo>
                      <a:pt x="698" y="653"/>
                    </a:lnTo>
                    <a:lnTo>
                      <a:pt x="692" y="663"/>
                    </a:lnTo>
                    <a:lnTo>
                      <a:pt x="684" y="667"/>
                    </a:lnTo>
                    <a:lnTo>
                      <a:pt x="450" y="651"/>
                    </a:lnTo>
                    <a:lnTo>
                      <a:pt x="220" y="635"/>
                    </a:lnTo>
                    <a:lnTo>
                      <a:pt x="10" y="619"/>
                    </a:lnTo>
                    <a:lnTo>
                      <a:pt x="0" y="603"/>
                    </a:lnTo>
                    <a:lnTo>
                      <a:pt x="32" y="32"/>
                    </a:lnTo>
                    <a:lnTo>
                      <a:pt x="58" y="12"/>
                    </a:lnTo>
                  </a:path>
                </a:pathLst>
              </a:custGeom>
              <a:noFill/>
              <a:ln w="12700" cap="flat" cmpd="sng">
                <a:solidFill>
                  <a:srgbClr val="919191">
                    <a:alpha val="100000"/>
                  </a:srgbClr>
                </a:solidFill>
                <a:prstDash val="solid"/>
                <a:round/>
                <a:headEnd type="none" w="med" len="med"/>
                <a:tailEnd type="none" w="med" len="med"/>
              </a:ln>
            </p:spPr>
            <p:txBody>
              <a:bodyPr/>
              <a:lstStyle/>
              <a:p>
                <a:endParaRPr lang="en-US"/>
              </a:p>
            </p:txBody>
          </p:sp>
        </p:grpSp>
        <p:sp>
          <p:nvSpPr>
            <p:cNvPr id="29749" name="Freeform 401"/>
            <p:cNvSpPr/>
            <p:nvPr/>
          </p:nvSpPr>
          <p:spPr>
            <a:xfrm>
              <a:off x="3192" y="2243"/>
              <a:ext cx="13" cy="8"/>
            </a:xfrm>
            <a:custGeom>
              <a:avLst/>
              <a:gdLst>
                <a:gd name="txL" fmla="*/ 0 w 14"/>
                <a:gd name="txT" fmla="*/ 0 h 8"/>
                <a:gd name="txR" fmla="*/ 14 w 14"/>
                <a:gd name="txB" fmla="*/ 8 h 8"/>
              </a:gdLst>
              <a:ahLst/>
              <a:cxnLst>
                <a:cxn ang="0">
                  <a:pos x="0" y="0"/>
                </a:cxn>
                <a:cxn ang="0">
                  <a:pos x="7" y="2"/>
                </a:cxn>
                <a:cxn ang="0">
                  <a:pos x="11" y="6"/>
                </a:cxn>
                <a:cxn ang="0">
                  <a:pos x="11" y="8"/>
                </a:cxn>
                <a:cxn ang="0">
                  <a:pos x="0" y="8"/>
                </a:cxn>
                <a:cxn ang="0">
                  <a:pos x="0" y="0"/>
                </a:cxn>
              </a:cxnLst>
              <a:rect l="txL" t="txT" r="txR" b="txB"/>
              <a:pathLst>
                <a:path w="14" h="8">
                  <a:moveTo>
                    <a:pt x="0" y="0"/>
                  </a:moveTo>
                  <a:lnTo>
                    <a:pt x="10" y="2"/>
                  </a:lnTo>
                  <a:lnTo>
                    <a:pt x="14" y="6"/>
                  </a:lnTo>
                  <a:lnTo>
                    <a:pt x="14" y="8"/>
                  </a:lnTo>
                  <a:lnTo>
                    <a:pt x="0" y="8"/>
                  </a:lnTo>
                  <a:lnTo>
                    <a:pt x="0" y="0"/>
                  </a:lnTo>
                  <a:close/>
                </a:path>
              </a:pathLst>
            </a:custGeom>
            <a:solidFill>
              <a:srgbClr val="C0C0C0">
                <a:alpha val="100000"/>
              </a:srgbClr>
            </a:solidFill>
            <a:ln w="9525">
              <a:noFill/>
            </a:ln>
          </p:spPr>
          <p:txBody>
            <a:bodyPr/>
            <a:lstStyle/>
            <a:p>
              <a:endParaRPr lang="en-US"/>
            </a:p>
          </p:txBody>
        </p:sp>
        <p:sp>
          <p:nvSpPr>
            <p:cNvPr id="29750" name="Freeform 402"/>
            <p:cNvSpPr/>
            <p:nvPr/>
          </p:nvSpPr>
          <p:spPr>
            <a:xfrm>
              <a:off x="2567" y="2242"/>
              <a:ext cx="29" cy="21"/>
            </a:xfrm>
            <a:custGeom>
              <a:avLst/>
              <a:gdLst>
                <a:gd name="txL" fmla="*/ 0 w 32"/>
                <a:gd name="txT" fmla="*/ 0 h 24"/>
                <a:gd name="txR" fmla="*/ 32 w 32"/>
                <a:gd name="txB" fmla="*/ 24 h 24"/>
              </a:gdLst>
              <a:ahLst/>
              <a:cxnLst>
                <a:cxn ang="0">
                  <a:pos x="0" y="15"/>
                </a:cxn>
                <a:cxn ang="0">
                  <a:pos x="4" y="10"/>
                </a:cxn>
                <a:cxn ang="0">
                  <a:pos x="7" y="4"/>
                </a:cxn>
                <a:cxn ang="0">
                  <a:pos x="15" y="2"/>
                </a:cxn>
                <a:cxn ang="0">
                  <a:pos x="24" y="0"/>
                </a:cxn>
                <a:cxn ang="0">
                  <a:pos x="24" y="16"/>
                </a:cxn>
                <a:cxn ang="0">
                  <a:pos x="0" y="15"/>
                </a:cxn>
              </a:cxnLst>
              <a:rect l="txL" t="txT" r="txR" b="txB"/>
              <a:pathLst>
                <a:path w="32" h="24">
                  <a:moveTo>
                    <a:pt x="0" y="22"/>
                  </a:moveTo>
                  <a:lnTo>
                    <a:pt x="4" y="14"/>
                  </a:lnTo>
                  <a:lnTo>
                    <a:pt x="10" y="6"/>
                  </a:lnTo>
                  <a:lnTo>
                    <a:pt x="20" y="2"/>
                  </a:lnTo>
                  <a:lnTo>
                    <a:pt x="32" y="0"/>
                  </a:lnTo>
                  <a:lnTo>
                    <a:pt x="32" y="24"/>
                  </a:lnTo>
                  <a:lnTo>
                    <a:pt x="0" y="22"/>
                  </a:lnTo>
                  <a:close/>
                </a:path>
              </a:pathLst>
            </a:custGeom>
            <a:solidFill>
              <a:srgbClr val="C0C0C0">
                <a:alpha val="100000"/>
              </a:srgbClr>
            </a:solidFill>
            <a:ln w="9525">
              <a:noFill/>
            </a:ln>
          </p:spPr>
          <p:txBody>
            <a:bodyPr/>
            <a:lstStyle/>
            <a:p>
              <a:endParaRPr lang="en-US"/>
            </a:p>
          </p:txBody>
        </p:sp>
        <p:sp>
          <p:nvSpPr>
            <p:cNvPr id="29751" name="Freeform 403"/>
            <p:cNvSpPr/>
            <p:nvPr/>
          </p:nvSpPr>
          <p:spPr>
            <a:xfrm>
              <a:off x="2539" y="2764"/>
              <a:ext cx="9" cy="16"/>
            </a:xfrm>
            <a:custGeom>
              <a:avLst/>
              <a:gdLst>
                <a:gd name="txL" fmla="*/ 0 w 10"/>
                <a:gd name="txT" fmla="*/ 0 h 18"/>
                <a:gd name="txR" fmla="*/ 10 w 10"/>
                <a:gd name="txB" fmla="*/ 18 h 18"/>
              </a:gdLst>
              <a:ahLst/>
              <a:cxnLst>
                <a:cxn ang="0">
                  <a:pos x="7" y="12"/>
                </a:cxn>
                <a:cxn ang="0">
                  <a:pos x="5" y="11"/>
                </a:cxn>
                <a:cxn ang="0">
                  <a:pos x="2" y="10"/>
                </a:cxn>
                <a:cxn ang="0">
                  <a:pos x="0" y="2"/>
                </a:cxn>
                <a:cxn ang="0">
                  <a:pos x="0" y="2"/>
                </a:cxn>
                <a:cxn ang="0">
                  <a:pos x="0" y="0"/>
                </a:cxn>
                <a:cxn ang="0">
                  <a:pos x="7" y="2"/>
                </a:cxn>
                <a:cxn ang="0">
                  <a:pos x="7" y="12"/>
                </a:cxn>
              </a:cxnLst>
              <a:rect l="txL" t="txT" r="txR" b="txB"/>
              <a:pathLst>
                <a:path w="10" h="18">
                  <a:moveTo>
                    <a:pt x="10" y="18"/>
                  </a:moveTo>
                  <a:lnTo>
                    <a:pt x="6" y="16"/>
                  </a:lnTo>
                  <a:lnTo>
                    <a:pt x="2" y="14"/>
                  </a:lnTo>
                  <a:lnTo>
                    <a:pt x="0" y="2"/>
                  </a:lnTo>
                  <a:lnTo>
                    <a:pt x="0" y="0"/>
                  </a:lnTo>
                  <a:lnTo>
                    <a:pt x="10" y="2"/>
                  </a:lnTo>
                  <a:lnTo>
                    <a:pt x="10" y="18"/>
                  </a:lnTo>
                  <a:close/>
                </a:path>
              </a:pathLst>
            </a:custGeom>
            <a:solidFill>
              <a:srgbClr val="C0C0C0">
                <a:alpha val="100000"/>
              </a:srgbClr>
            </a:solidFill>
            <a:ln w="9525">
              <a:noFill/>
            </a:ln>
          </p:spPr>
          <p:txBody>
            <a:bodyPr/>
            <a:lstStyle/>
            <a:p>
              <a:endParaRPr lang="en-US"/>
            </a:p>
          </p:txBody>
        </p:sp>
        <p:sp>
          <p:nvSpPr>
            <p:cNvPr id="29752" name="Freeform 404"/>
            <p:cNvSpPr/>
            <p:nvPr/>
          </p:nvSpPr>
          <p:spPr>
            <a:xfrm>
              <a:off x="2630" y="2323"/>
              <a:ext cx="480" cy="1"/>
            </a:xfrm>
            <a:custGeom>
              <a:avLst/>
              <a:gdLst>
                <a:gd name="txL" fmla="*/ 0 w 520"/>
                <a:gd name="txT" fmla="*/ 0 h 1"/>
                <a:gd name="txR" fmla="*/ 520 w 520"/>
                <a:gd name="txB" fmla="*/ 1 h 1"/>
              </a:gdLst>
              <a:ahLst/>
              <a:cxnLst>
                <a:cxn ang="0">
                  <a:pos x="0" y="0"/>
                </a:cxn>
                <a:cxn ang="0">
                  <a:pos x="409" y="0"/>
                </a:cxn>
                <a:cxn ang="0">
                  <a:pos x="402" y="0"/>
                </a:cxn>
                <a:cxn ang="0">
                  <a:pos x="7" y="0"/>
                </a:cxn>
                <a:cxn ang="0">
                  <a:pos x="0" y="0"/>
                </a:cxn>
              </a:cxnLst>
              <a:rect l="txL" t="txT" r="txR" b="txB"/>
              <a:pathLst>
                <a:path w="520" h="1">
                  <a:moveTo>
                    <a:pt x="0" y="0"/>
                  </a:moveTo>
                  <a:lnTo>
                    <a:pt x="520" y="0"/>
                  </a:lnTo>
                  <a:lnTo>
                    <a:pt x="510" y="0"/>
                  </a:lnTo>
                  <a:lnTo>
                    <a:pt x="10" y="0"/>
                  </a:lnTo>
                  <a:lnTo>
                    <a:pt x="0" y="0"/>
                  </a:lnTo>
                  <a:close/>
                </a:path>
              </a:pathLst>
            </a:custGeom>
            <a:solidFill>
              <a:srgbClr val="808080">
                <a:alpha val="100000"/>
              </a:srgbClr>
            </a:solidFill>
            <a:ln w="9525">
              <a:noFill/>
            </a:ln>
          </p:spPr>
          <p:txBody>
            <a:bodyPr/>
            <a:lstStyle/>
            <a:p>
              <a:endParaRPr lang="en-US"/>
            </a:p>
          </p:txBody>
        </p:sp>
        <p:sp>
          <p:nvSpPr>
            <p:cNvPr id="29753" name="Freeform 405"/>
            <p:cNvSpPr/>
            <p:nvPr/>
          </p:nvSpPr>
          <p:spPr>
            <a:xfrm>
              <a:off x="3090" y="2323"/>
              <a:ext cx="24" cy="395"/>
            </a:xfrm>
            <a:custGeom>
              <a:avLst/>
              <a:gdLst>
                <a:gd name="txL" fmla="*/ 0 w 26"/>
                <a:gd name="txT" fmla="*/ 0 h 447"/>
                <a:gd name="txR" fmla="*/ 26 w 26"/>
                <a:gd name="txB" fmla="*/ 447 h 447"/>
              </a:gdLst>
              <a:ahLst/>
              <a:cxnLst>
                <a:cxn ang="0">
                  <a:pos x="13" y="5"/>
                </a:cxn>
                <a:cxn ang="0">
                  <a:pos x="20" y="0"/>
                </a:cxn>
                <a:cxn ang="0">
                  <a:pos x="15" y="167"/>
                </a:cxn>
                <a:cxn ang="0">
                  <a:pos x="6" y="308"/>
                </a:cxn>
                <a:cxn ang="0">
                  <a:pos x="0" y="301"/>
                </a:cxn>
                <a:cxn ang="0">
                  <a:pos x="13" y="5"/>
                </a:cxn>
              </a:cxnLst>
              <a:rect l="txL" t="txT" r="txR" b="txB"/>
              <a:pathLst>
                <a:path w="26" h="447">
                  <a:moveTo>
                    <a:pt x="16" y="8"/>
                  </a:moveTo>
                  <a:lnTo>
                    <a:pt x="26" y="0"/>
                  </a:lnTo>
                  <a:lnTo>
                    <a:pt x="18" y="242"/>
                  </a:lnTo>
                  <a:lnTo>
                    <a:pt x="8" y="447"/>
                  </a:lnTo>
                  <a:lnTo>
                    <a:pt x="0" y="437"/>
                  </a:lnTo>
                  <a:lnTo>
                    <a:pt x="16" y="8"/>
                  </a:lnTo>
                  <a:close/>
                </a:path>
              </a:pathLst>
            </a:custGeom>
            <a:solidFill>
              <a:srgbClr val="FFFFFF">
                <a:alpha val="100000"/>
              </a:srgbClr>
            </a:solidFill>
            <a:ln w="9525">
              <a:noFill/>
            </a:ln>
          </p:spPr>
          <p:txBody>
            <a:bodyPr/>
            <a:lstStyle/>
            <a:p>
              <a:endParaRPr lang="en-US"/>
            </a:p>
          </p:txBody>
        </p:sp>
        <p:sp>
          <p:nvSpPr>
            <p:cNvPr id="29754" name="Freeform 406"/>
            <p:cNvSpPr/>
            <p:nvPr/>
          </p:nvSpPr>
          <p:spPr>
            <a:xfrm>
              <a:off x="2607" y="2694"/>
              <a:ext cx="483" cy="24"/>
            </a:xfrm>
            <a:custGeom>
              <a:avLst/>
              <a:gdLst>
                <a:gd name="txL" fmla="*/ 0 w 522"/>
                <a:gd name="txT" fmla="*/ 0 h 28"/>
                <a:gd name="txR" fmla="*/ 522 w 522"/>
                <a:gd name="txB" fmla="*/ 28 h 28"/>
              </a:gdLst>
              <a:ahLst/>
              <a:cxnLst>
                <a:cxn ang="0">
                  <a:pos x="9" y="0"/>
                </a:cxn>
                <a:cxn ang="0">
                  <a:pos x="0" y="7"/>
                </a:cxn>
                <a:cxn ang="0">
                  <a:pos x="414" y="18"/>
                </a:cxn>
                <a:cxn ang="0">
                  <a:pos x="406" y="13"/>
                </a:cxn>
                <a:cxn ang="0">
                  <a:pos x="9" y="0"/>
                </a:cxn>
              </a:cxnLst>
              <a:rect l="txL" t="txT" r="txR" b="txB"/>
              <a:pathLst>
                <a:path w="522" h="28">
                  <a:moveTo>
                    <a:pt x="12" y="0"/>
                  </a:moveTo>
                  <a:lnTo>
                    <a:pt x="0" y="10"/>
                  </a:lnTo>
                  <a:lnTo>
                    <a:pt x="522" y="28"/>
                  </a:lnTo>
                  <a:lnTo>
                    <a:pt x="512" y="20"/>
                  </a:lnTo>
                  <a:lnTo>
                    <a:pt x="12" y="0"/>
                  </a:lnTo>
                  <a:close/>
                </a:path>
              </a:pathLst>
            </a:custGeom>
            <a:solidFill>
              <a:srgbClr val="DFDFDF">
                <a:alpha val="100000"/>
              </a:srgbClr>
            </a:solidFill>
            <a:ln w="9525">
              <a:noFill/>
            </a:ln>
          </p:spPr>
          <p:txBody>
            <a:bodyPr/>
            <a:lstStyle/>
            <a:p>
              <a:endParaRPr lang="en-US"/>
            </a:p>
          </p:txBody>
        </p:sp>
        <p:sp>
          <p:nvSpPr>
            <p:cNvPr id="29755" name="Freeform 407"/>
            <p:cNvSpPr/>
            <p:nvPr/>
          </p:nvSpPr>
          <p:spPr>
            <a:xfrm>
              <a:off x="2607" y="2323"/>
              <a:ext cx="24" cy="372"/>
            </a:xfrm>
            <a:custGeom>
              <a:avLst/>
              <a:gdLst>
                <a:gd name="txL" fmla="*/ 0 w 26"/>
                <a:gd name="txT" fmla="*/ 0 h 421"/>
                <a:gd name="txR" fmla="*/ 26 w 26"/>
                <a:gd name="txB" fmla="*/ 421 h 421"/>
              </a:gdLst>
              <a:ahLst/>
              <a:cxnLst>
                <a:cxn ang="0">
                  <a:pos x="15" y="0"/>
                </a:cxn>
                <a:cxn ang="0">
                  <a:pos x="20" y="5"/>
                </a:cxn>
                <a:cxn ang="0">
                  <a:pos x="7" y="284"/>
                </a:cxn>
                <a:cxn ang="0">
                  <a:pos x="0" y="291"/>
                </a:cxn>
                <a:cxn ang="0">
                  <a:pos x="15" y="0"/>
                </a:cxn>
              </a:cxnLst>
              <a:rect l="txL" t="txT" r="txR" b="txB"/>
              <a:pathLst>
                <a:path w="26" h="421">
                  <a:moveTo>
                    <a:pt x="18" y="0"/>
                  </a:moveTo>
                  <a:lnTo>
                    <a:pt x="26" y="8"/>
                  </a:lnTo>
                  <a:lnTo>
                    <a:pt x="10" y="411"/>
                  </a:lnTo>
                  <a:lnTo>
                    <a:pt x="0" y="421"/>
                  </a:lnTo>
                  <a:lnTo>
                    <a:pt x="18" y="0"/>
                  </a:lnTo>
                  <a:close/>
                </a:path>
              </a:pathLst>
            </a:custGeom>
            <a:solidFill>
              <a:srgbClr val="BFBFBF">
                <a:alpha val="100000"/>
              </a:srgbClr>
            </a:solidFill>
            <a:ln w="9525">
              <a:noFill/>
            </a:ln>
          </p:spPr>
          <p:txBody>
            <a:bodyPr/>
            <a:lstStyle/>
            <a:p>
              <a:endParaRPr lang="en-US"/>
            </a:p>
          </p:txBody>
        </p:sp>
        <p:grpSp>
          <p:nvGrpSpPr>
            <p:cNvPr id="29756" name="Group 408"/>
            <p:cNvGrpSpPr/>
            <p:nvPr/>
          </p:nvGrpSpPr>
          <p:grpSpPr>
            <a:xfrm>
              <a:off x="2618" y="2330"/>
              <a:ext cx="483" cy="378"/>
              <a:chOff x="2824" y="2190"/>
              <a:chExt cx="522" cy="427"/>
            </a:xfrm>
          </p:grpSpPr>
          <p:sp>
            <p:nvSpPr>
              <p:cNvPr id="30091" name="Freeform 409"/>
              <p:cNvSpPr/>
              <p:nvPr/>
            </p:nvSpPr>
            <p:spPr>
              <a:xfrm>
                <a:off x="2824" y="2190"/>
                <a:ext cx="522" cy="427"/>
              </a:xfrm>
              <a:custGeom>
                <a:avLst/>
                <a:gdLst>
                  <a:gd name="txL" fmla="*/ 0 w 522"/>
                  <a:gd name="txT" fmla="*/ 0 h 427"/>
                  <a:gd name="txR" fmla="*/ 522 w 522"/>
                  <a:gd name="txB" fmla="*/ 427 h 427"/>
                </a:gdLst>
                <a:ahLst/>
                <a:cxnLst>
                  <a:cxn ang="0">
                    <a:pos x="20" y="0"/>
                  </a:cxn>
                  <a:cxn ang="0">
                    <a:pos x="522" y="0"/>
                  </a:cxn>
                  <a:cxn ang="0">
                    <a:pos x="502" y="427"/>
                  </a:cxn>
                  <a:cxn ang="0">
                    <a:pos x="0" y="403"/>
                  </a:cxn>
                  <a:cxn ang="0">
                    <a:pos x="20" y="0"/>
                  </a:cxn>
                </a:cxnLst>
                <a:rect l="txL" t="txT" r="txR" b="txB"/>
                <a:pathLst>
                  <a:path w="522" h="427">
                    <a:moveTo>
                      <a:pt x="20" y="0"/>
                    </a:moveTo>
                    <a:lnTo>
                      <a:pt x="522" y="0"/>
                    </a:lnTo>
                    <a:lnTo>
                      <a:pt x="502" y="427"/>
                    </a:lnTo>
                    <a:lnTo>
                      <a:pt x="0" y="403"/>
                    </a:lnTo>
                    <a:lnTo>
                      <a:pt x="20" y="0"/>
                    </a:lnTo>
                    <a:close/>
                  </a:path>
                </a:pathLst>
              </a:custGeom>
              <a:solidFill>
                <a:srgbClr val="000000">
                  <a:alpha val="100000"/>
                </a:srgbClr>
              </a:solidFill>
              <a:ln w="9525">
                <a:noFill/>
              </a:ln>
            </p:spPr>
            <p:txBody>
              <a:bodyPr/>
              <a:lstStyle/>
              <a:p>
                <a:endParaRPr lang="en-US"/>
              </a:p>
            </p:txBody>
          </p:sp>
          <p:sp>
            <p:nvSpPr>
              <p:cNvPr id="30092" name="Freeform 410"/>
              <p:cNvSpPr/>
              <p:nvPr/>
            </p:nvSpPr>
            <p:spPr>
              <a:xfrm>
                <a:off x="2824" y="2190"/>
                <a:ext cx="522" cy="427"/>
              </a:xfrm>
              <a:custGeom>
                <a:avLst/>
                <a:gdLst>
                  <a:gd name="txL" fmla="*/ 0 w 522"/>
                  <a:gd name="txT" fmla="*/ 0 h 427"/>
                  <a:gd name="txR" fmla="*/ 522 w 522"/>
                  <a:gd name="txB" fmla="*/ 427 h 427"/>
                </a:gdLst>
                <a:ahLst/>
                <a:cxnLst>
                  <a:cxn ang="0">
                    <a:pos x="20" y="0"/>
                  </a:cxn>
                  <a:cxn ang="0">
                    <a:pos x="522" y="0"/>
                  </a:cxn>
                  <a:cxn ang="0">
                    <a:pos x="502" y="427"/>
                  </a:cxn>
                  <a:cxn ang="0">
                    <a:pos x="0" y="403"/>
                  </a:cxn>
                  <a:cxn ang="0">
                    <a:pos x="20" y="0"/>
                  </a:cxn>
                </a:cxnLst>
                <a:rect l="txL" t="txT" r="txR" b="txB"/>
                <a:pathLst>
                  <a:path w="522" h="427">
                    <a:moveTo>
                      <a:pt x="20" y="0"/>
                    </a:moveTo>
                    <a:lnTo>
                      <a:pt x="522" y="0"/>
                    </a:lnTo>
                    <a:lnTo>
                      <a:pt x="502" y="427"/>
                    </a:lnTo>
                    <a:lnTo>
                      <a:pt x="0" y="403"/>
                    </a:lnTo>
                    <a:lnTo>
                      <a:pt x="20" y="0"/>
                    </a:lnTo>
                  </a:path>
                </a:pathLst>
              </a:custGeom>
              <a:noFill/>
              <a:ln w="12700" cap="flat" cmpd="sng">
                <a:solidFill>
                  <a:srgbClr val="000000">
                    <a:alpha val="100000"/>
                  </a:srgbClr>
                </a:solidFill>
                <a:prstDash val="solid"/>
                <a:round/>
                <a:headEnd type="none" w="med" len="med"/>
                <a:tailEnd type="none" w="med" len="med"/>
              </a:ln>
            </p:spPr>
            <p:txBody>
              <a:bodyPr/>
              <a:lstStyle/>
              <a:p>
                <a:endParaRPr lang="en-US"/>
              </a:p>
            </p:txBody>
          </p:sp>
        </p:grpSp>
        <p:sp>
          <p:nvSpPr>
            <p:cNvPr id="29757" name="Freeform 411"/>
            <p:cNvSpPr/>
            <p:nvPr/>
          </p:nvSpPr>
          <p:spPr>
            <a:xfrm>
              <a:off x="2637" y="2346"/>
              <a:ext cx="447" cy="348"/>
            </a:xfrm>
            <a:custGeom>
              <a:avLst/>
              <a:gdLst>
                <a:gd name="txL" fmla="*/ 0 w 484"/>
                <a:gd name="txT" fmla="*/ 0 h 393"/>
                <a:gd name="txR" fmla="*/ 484 w 484"/>
                <a:gd name="txB" fmla="*/ 393 h 393"/>
              </a:gdLst>
              <a:ahLst/>
              <a:cxnLst>
                <a:cxn ang="0">
                  <a:pos x="15" y="0"/>
                </a:cxn>
                <a:cxn ang="0">
                  <a:pos x="381" y="0"/>
                </a:cxn>
                <a:cxn ang="0">
                  <a:pos x="366" y="273"/>
                </a:cxn>
                <a:cxn ang="0">
                  <a:pos x="0" y="259"/>
                </a:cxn>
                <a:cxn ang="0">
                  <a:pos x="15" y="0"/>
                </a:cxn>
              </a:cxnLst>
              <a:rect l="txL" t="txT" r="txR" b="txB"/>
              <a:pathLst>
                <a:path w="484" h="393">
                  <a:moveTo>
                    <a:pt x="18" y="0"/>
                  </a:moveTo>
                  <a:lnTo>
                    <a:pt x="484" y="0"/>
                  </a:lnTo>
                  <a:lnTo>
                    <a:pt x="464" y="393"/>
                  </a:lnTo>
                  <a:lnTo>
                    <a:pt x="0" y="373"/>
                  </a:lnTo>
                  <a:lnTo>
                    <a:pt x="18" y="0"/>
                  </a:lnTo>
                  <a:close/>
                </a:path>
              </a:pathLst>
            </a:custGeom>
            <a:solidFill>
              <a:srgbClr val="C0C0C0">
                <a:alpha val="100000"/>
              </a:srgbClr>
            </a:solidFill>
            <a:ln w="9525">
              <a:noFill/>
            </a:ln>
          </p:spPr>
          <p:txBody>
            <a:bodyPr/>
            <a:lstStyle/>
            <a:p>
              <a:endParaRPr lang="en-US"/>
            </a:p>
          </p:txBody>
        </p:sp>
        <p:sp>
          <p:nvSpPr>
            <p:cNvPr id="29758" name="Freeform 412"/>
            <p:cNvSpPr/>
            <p:nvPr/>
          </p:nvSpPr>
          <p:spPr>
            <a:xfrm>
              <a:off x="2646" y="2353"/>
              <a:ext cx="429" cy="335"/>
            </a:xfrm>
            <a:custGeom>
              <a:avLst/>
              <a:gdLst>
                <a:gd name="txL" fmla="*/ 0 w 464"/>
                <a:gd name="txT" fmla="*/ 0 h 379"/>
                <a:gd name="txR" fmla="*/ 464 w 464"/>
                <a:gd name="txB" fmla="*/ 379 h 379"/>
              </a:gdLst>
              <a:ahLst/>
              <a:cxnLst>
                <a:cxn ang="0">
                  <a:pos x="15" y="0"/>
                </a:cxn>
                <a:cxn ang="0">
                  <a:pos x="367" y="0"/>
                </a:cxn>
                <a:cxn ang="0">
                  <a:pos x="352" y="262"/>
                </a:cxn>
                <a:cxn ang="0">
                  <a:pos x="0" y="247"/>
                </a:cxn>
                <a:cxn ang="0">
                  <a:pos x="15" y="0"/>
                </a:cxn>
              </a:cxnLst>
              <a:rect l="txL" t="txT" r="txR" b="txB"/>
              <a:pathLst>
                <a:path w="464" h="379">
                  <a:moveTo>
                    <a:pt x="18" y="0"/>
                  </a:moveTo>
                  <a:lnTo>
                    <a:pt x="464" y="0"/>
                  </a:lnTo>
                  <a:lnTo>
                    <a:pt x="446" y="379"/>
                  </a:lnTo>
                  <a:lnTo>
                    <a:pt x="0" y="359"/>
                  </a:lnTo>
                  <a:lnTo>
                    <a:pt x="18" y="0"/>
                  </a:lnTo>
                  <a:close/>
                </a:path>
              </a:pathLst>
            </a:custGeom>
            <a:solidFill>
              <a:srgbClr val="618FFD">
                <a:alpha val="100000"/>
              </a:srgbClr>
            </a:solidFill>
            <a:ln w="9525">
              <a:noFill/>
            </a:ln>
          </p:spPr>
          <p:txBody>
            <a:bodyPr/>
            <a:lstStyle/>
            <a:p>
              <a:endParaRPr lang="en-US"/>
            </a:p>
          </p:txBody>
        </p:sp>
        <p:sp>
          <p:nvSpPr>
            <p:cNvPr id="29759" name="Rectangle 413"/>
            <p:cNvSpPr/>
            <p:nvPr/>
          </p:nvSpPr>
          <p:spPr>
            <a:xfrm>
              <a:off x="2759" y="2426"/>
              <a:ext cx="192" cy="184"/>
            </a:xfrm>
            <a:prstGeom prst="rect">
              <a:avLst/>
            </a:prstGeom>
            <a:solidFill>
              <a:srgbClr val="C0C0C0"/>
            </a:solidFill>
            <a:ln w="9525">
              <a:noFill/>
            </a:ln>
          </p:spPr>
          <p:txBody>
            <a:bodyPr/>
            <a:lstStyle/>
            <a:p>
              <a:endParaRPr dirty="0">
                <a:latin typeface="Arial" panose="020B0604020202020204" pitchFamily="34" charset="0"/>
              </a:endParaRPr>
            </a:p>
          </p:txBody>
        </p:sp>
        <p:grpSp>
          <p:nvGrpSpPr>
            <p:cNvPr id="29760" name="Group 414"/>
            <p:cNvGrpSpPr/>
            <p:nvPr/>
          </p:nvGrpSpPr>
          <p:grpSpPr>
            <a:xfrm>
              <a:off x="2759" y="2426"/>
              <a:ext cx="190" cy="182"/>
              <a:chOff x="2976" y="2298"/>
              <a:chExt cx="206" cy="206"/>
            </a:xfrm>
          </p:grpSpPr>
          <p:sp>
            <p:nvSpPr>
              <p:cNvPr id="30089" name="Freeform 415"/>
              <p:cNvSpPr/>
              <p:nvPr/>
            </p:nvSpPr>
            <p:spPr>
              <a:xfrm>
                <a:off x="2976" y="2298"/>
                <a:ext cx="206" cy="206"/>
              </a:xfrm>
              <a:custGeom>
                <a:avLst/>
                <a:gdLst>
                  <a:gd name="txL" fmla="*/ 0 w 206"/>
                  <a:gd name="txT" fmla="*/ 0 h 206"/>
                  <a:gd name="txR" fmla="*/ 206 w 206"/>
                  <a:gd name="txB" fmla="*/ 206 h 206"/>
                </a:gdLst>
                <a:ahLst/>
                <a:cxnLst>
                  <a:cxn ang="0">
                    <a:pos x="0" y="206"/>
                  </a:cxn>
                  <a:cxn ang="0">
                    <a:pos x="0" y="0"/>
                  </a:cxn>
                  <a:cxn ang="0">
                    <a:pos x="206" y="0"/>
                  </a:cxn>
                  <a:cxn ang="0">
                    <a:pos x="0" y="206"/>
                  </a:cxn>
                </a:cxnLst>
                <a:rect l="txL" t="txT" r="txR" b="txB"/>
                <a:pathLst>
                  <a:path w="206" h="206">
                    <a:moveTo>
                      <a:pt x="0" y="206"/>
                    </a:moveTo>
                    <a:lnTo>
                      <a:pt x="0" y="0"/>
                    </a:lnTo>
                    <a:lnTo>
                      <a:pt x="206" y="0"/>
                    </a:lnTo>
                    <a:lnTo>
                      <a:pt x="0" y="206"/>
                    </a:lnTo>
                    <a:close/>
                  </a:path>
                </a:pathLst>
              </a:custGeom>
              <a:solidFill>
                <a:srgbClr val="C0C0C0">
                  <a:alpha val="100000"/>
                </a:srgbClr>
              </a:solidFill>
              <a:ln w="9525">
                <a:noFill/>
              </a:ln>
            </p:spPr>
            <p:txBody>
              <a:bodyPr/>
              <a:lstStyle/>
              <a:p>
                <a:endParaRPr lang="en-US"/>
              </a:p>
            </p:txBody>
          </p:sp>
          <p:sp>
            <p:nvSpPr>
              <p:cNvPr id="30090" name="Freeform 416"/>
              <p:cNvSpPr/>
              <p:nvPr/>
            </p:nvSpPr>
            <p:spPr>
              <a:xfrm>
                <a:off x="2976" y="2298"/>
                <a:ext cx="206" cy="206"/>
              </a:xfrm>
              <a:custGeom>
                <a:avLst/>
                <a:gdLst>
                  <a:gd name="txL" fmla="*/ 0 w 206"/>
                  <a:gd name="txT" fmla="*/ 0 h 206"/>
                  <a:gd name="txR" fmla="*/ 206 w 206"/>
                  <a:gd name="txB" fmla="*/ 206 h 206"/>
                </a:gdLst>
                <a:ahLst/>
                <a:cxnLst>
                  <a:cxn ang="0">
                    <a:pos x="0" y="206"/>
                  </a:cxn>
                  <a:cxn ang="0">
                    <a:pos x="0" y="0"/>
                  </a:cxn>
                  <a:cxn ang="0">
                    <a:pos x="206" y="0"/>
                  </a:cxn>
                </a:cxnLst>
                <a:rect l="txL" t="txT" r="txR" b="txB"/>
                <a:pathLst>
                  <a:path w="206" h="206">
                    <a:moveTo>
                      <a:pt x="0" y="206"/>
                    </a:moveTo>
                    <a:lnTo>
                      <a:pt x="0" y="0"/>
                    </a:lnTo>
                    <a:lnTo>
                      <a:pt x="206" y="0"/>
                    </a:lnTo>
                  </a:path>
                </a:pathLst>
              </a:custGeom>
              <a:noFill/>
              <a:ln w="12700" cap="flat" cmpd="sng">
                <a:solidFill>
                  <a:srgbClr val="676767">
                    <a:alpha val="100000"/>
                  </a:srgbClr>
                </a:solidFill>
                <a:prstDash val="solid"/>
                <a:round/>
                <a:headEnd type="none" w="med" len="med"/>
                <a:tailEnd type="none" w="med" len="med"/>
              </a:ln>
            </p:spPr>
            <p:txBody>
              <a:bodyPr/>
              <a:lstStyle/>
              <a:p>
                <a:endParaRPr lang="en-US"/>
              </a:p>
            </p:txBody>
          </p:sp>
        </p:grpSp>
        <p:grpSp>
          <p:nvGrpSpPr>
            <p:cNvPr id="29761" name="Group 417"/>
            <p:cNvGrpSpPr/>
            <p:nvPr/>
          </p:nvGrpSpPr>
          <p:grpSpPr>
            <a:xfrm>
              <a:off x="2759" y="2426"/>
              <a:ext cx="190" cy="184"/>
              <a:chOff x="2976" y="2298"/>
              <a:chExt cx="206" cy="208"/>
            </a:xfrm>
          </p:grpSpPr>
          <p:sp>
            <p:nvSpPr>
              <p:cNvPr id="30087" name="Freeform 418"/>
              <p:cNvSpPr/>
              <p:nvPr/>
            </p:nvSpPr>
            <p:spPr>
              <a:xfrm>
                <a:off x="2976" y="2298"/>
                <a:ext cx="206" cy="208"/>
              </a:xfrm>
              <a:custGeom>
                <a:avLst/>
                <a:gdLst>
                  <a:gd name="txL" fmla="*/ 0 w 206"/>
                  <a:gd name="txT" fmla="*/ 0 h 208"/>
                  <a:gd name="txR" fmla="*/ 206 w 206"/>
                  <a:gd name="txB" fmla="*/ 208 h 208"/>
                </a:gdLst>
                <a:ahLst/>
                <a:cxnLst>
                  <a:cxn ang="0">
                    <a:pos x="206" y="0"/>
                  </a:cxn>
                  <a:cxn ang="0">
                    <a:pos x="206" y="208"/>
                  </a:cxn>
                  <a:cxn ang="0">
                    <a:pos x="0" y="208"/>
                  </a:cxn>
                  <a:cxn ang="0">
                    <a:pos x="206" y="0"/>
                  </a:cxn>
                </a:cxnLst>
                <a:rect l="txL" t="txT" r="txR" b="txB"/>
                <a:pathLst>
                  <a:path w="206" h="208">
                    <a:moveTo>
                      <a:pt x="206" y="0"/>
                    </a:moveTo>
                    <a:lnTo>
                      <a:pt x="206" y="208"/>
                    </a:lnTo>
                    <a:lnTo>
                      <a:pt x="0" y="208"/>
                    </a:lnTo>
                    <a:lnTo>
                      <a:pt x="206" y="0"/>
                    </a:lnTo>
                    <a:close/>
                  </a:path>
                </a:pathLst>
              </a:custGeom>
              <a:solidFill>
                <a:srgbClr val="C0C0C0">
                  <a:alpha val="100000"/>
                </a:srgbClr>
              </a:solidFill>
              <a:ln w="9525">
                <a:noFill/>
              </a:ln>
            </p:spPr>
            <p:txBody>
              <a:bodyPr/>
              <a:lstStyle/>
              <a:p>
                <a:endParaRPr lang="en-US"/>
              </a:p>
            </p:txBody>
          </p:sp>
          <p:sp>
            <p:nvSpPr>
              <p:cNvPr id="30088" name="Freeform 419"/>
              <p:cNvSpPr/>
              <p:nvPr/>
            </p:nvSpPr>
            <p:spPr>
              <a:xfrm>
                <a:off x="2976" y="2298"/>
                <a:ext cx="206" cy="208"/>
              </a:xfrm>
              <a:custGeom>
                <a:avLst/>
                <a:gdLst>
                  <a:gd name="txL" fmla="*/ 0 w 206"/>
                  <a:gd name="txT" fmla="*/ 0 h 208"/>
                  <a:gd name="txR" fmla="*/ 206 w 206"/>
                  <a:gd name="txB" fmla="*/ 208 h 208"/>
                </a:gdLst>
                <a:ahLst/>
                <a:cxnLst>
                  <a:cxn ang="0">
                    <a:pos x="206" y="0"/>
                  </a:cxn>
                  <a:cxn ang="0">
                    <a:pos x="206" y="208"/>
                  </a:cxn>
                  <a:cxn ang="0">
                    <a:pos x="0" y="208"/>
                  </a:cxn>
                </a:cxnLst>
                <a:rect l="txL" t="txT" r="txR" b="txB"/>
                <a:pathLst>
                  <a:path w="206" h="208">
                    <a:moveTo>
                      <a:pt x="206" y="0"/>
                    </a:moveTo>
                    <a:lnTo>
                      <a:pt x="206" y="208"/>
                    </a:lnTo>
                    <a:lnTo>
                      <a:pt x="0" y="208"/>
                    </a:lnTo>
                  </a:path>
                </a:pathLst>
              </a:custGeom>
              <a:noFill/>
              <a:ln w="12700" cap="flat" cmpd="sng">
                <a:solidFill>
                  <a:srgbClr val="EAEAEA">
                    <a:alpha val="100000"/>
                  </a:srgbClr>
                </a:solidFill>
                <a:prstDash val="solid"/>
                <a:round/>
                <a:headEnd type="none" w="med" len="med"/>
                <a:tailEnd type="none" w="med" len="med"/>
              </a:ln>
            </p:spPr>
            <p:txBody>
              <a:bodyPr/>
              <a:lstStyle/>
              <a:p>
                <a:endParaRPr lang="en-US"/>
              </a:p>
            </p:txBody>
          </p:sp>
        </p:grpSp>
        <p:grpSp>
          <p:nvGrpSpPr>
            <p:cNvPr id="29762" name="Group 420"/>
            <p:cNvGrpSpPr/>
            <p:nvPr/>
          </p:nvGrpSpPr>
          <p:grpSpPr>
            <a:xfrm>
              <a:off x="2814" y="2442"/>
              <a:ext cx="97" cy="173"/>
              <a:chOff x="3036" y="2316"/>
              <a:chExt cx="104" cy="196"/>
            </a:xfrm>
          </p:grpSpPr>
          <p:sp>
            <p:nvSpPr>
              <p:cNvPr id="30083" name="Freeform 421"/>
              <p:cNvSpPr/>
              <p:nvPr/>
            </p:nvSpPr>
            <p:spPr>
              <a:xfrm>
                <a:off x="3044" y="2324"/>
                <a:ext cx="96" cy="188"/>
              </a:xfrm>
              <a:custGeom>
                <a:avLst/>
                <a:gdLst>
                  <a:gd name="txL" fmla="*/ 0 w 96"/>
                  <a:gd name="txT" fmla="*/ 0 h 188"/>
                  <a:gd name="txR" fmla="*/ 96 w 96"/>
                  <a:gd name="txB" fmla="*/ 188 h 188"/>
                </a:gdLst>
                <a:ahLst/>
                <a:cxnLst>
                  <a:cxn ang="0">
                    <a:pos x="0" y="104"/>
                  </a:cxn>
                  <a:cxn ang="0">
                    <a:pos x="16" y="104"/>
                  </a:cxn>
                  <a:cxn ang="0">
                    <a:pos x="28" y="102"/>
                  </a:cxn>
                  <a:cxn ang="0">
                    <a:pos x="52" y="88"/>
                  </a:cxn>
                  <a:cxn ang="0">
                    <a:pos x="68" y="74"/>
                  </a:cxn>
                  <a:cxn ang="0">
                    <a:pos x="74" y="56"/>
                  </a:cxn>
                  <a:cxn ang="0">
                    <a:pos x="72" y="36"/>
                  </a:cxn>
                  <a:cxn ang="0">
                    <a:pos x="68" y="20"/>
                  </a:cxn>
                  <a:cxn ang="0">
                    <a:pos x="56" y="4"/>
                  </a:cxn>
                  <a:cxn ang="0">
                    <a:pos x="48" y="0"/>
                  </a:cxn>
                  <a:cxn ang="0">
                    <a:pos x="36" y="4"/>
                  </a:cxn>
                  <a:cxn ang="0">
                    <a:pos x="32" y="16"/>
                  </a:cxn>
                  <a:cxn ang="0">
                    <a:pos x="32" y="28"/>
                  </a:cxn>
                  <a:cxn ang="0">
                    <a:pos x="32" y="64"/>
                  </a:cxn>
                  <a:cxn ang="0">
                    <a:pos x="38" y="98"/>
                  </a:cxn>
                  <a:cxn ang="0">
                    <a:pos x="42" y="120"/>
                  </a:cxn>
                  <a:cxn ang="0">
                    <a:pos x="44" y="138"/>
                  </a:cxn>
                  <a:cxn ang="0">
                    <a:pos x="46" y="188"/>
                  </a:cxn>
                  <a:cxn ang="0">
                    <a:pos x="28" y="122"/>
                  </a:cxn>
                  <a:cxn ang="0">
                    <a:pos x="58" y="124"/>
                  </a:cxn>
                  <a:cxn ang="0">
                    <a:pos x="76" y="116"/>
                  </a:cxn>
                  <a:cxn ang="0">
                    <a:pos x="96" y="100"/>
                  </a:cxn>
                  <a:cxn ang="0">
                    <a:pos x="0" y="104"/>
                  </a:cxn>
                </a:cxnLst>
                <a:rect l="txL" t="txT" r="txR" b="txB"/>
                <a:pathLst>
                  <a:path w="96" h="188">
                    <a:moveTo>
                      <a:pt x="0" y="104"/>
                    </a:moveTo>
                    <a:lnTo>
                      <a:pt x="16" y="104"/>
                    </a:lnTo>
                    <a:lnTo>
                      <a:pt x="28" y="102"/>
                    </a:lnTo>
                    <a:lnTo>
                      <a:pt x="52" y="88"/>
                    </a:lnTo>
                    <a:lnTo>
                      <a:pt x="68" y="74"/>
                    </a:lnTo>
                    <a:lnTo>
                      <a:pt x="74" y="56"/>
                    </a:lnTo>
                    <a:lnTo>
                      <a:pt x="72" y="36"/>
                    </a:lnTo>
                    <a:lnTo>
                      <a:pt x="68" y="20"/>
                    </a:lnTo>
                    <a:lnTo>
                      <a:pt x="56" y="4"/>
                    </a:lnTo>
                    <a:lnTo>
                      <a:pt x="48" y="0"/>
                    </a:lnTo>
                    <a:lnTo>
                      <a:pt x="36" y="4"/>
                    </a:lnTo>
                    <a:lnTo>
                      <a:pt x="32" y="16"/>
                    </a:lnTo>
                    <a:lnTo>
                      <a:pt x="32" y="28"/>
                    </a:lnTo>
                    <a:lnTo>
                      <a:pt x="32" y="64"/>
                    </a:lnTo>
                    <a:lnTo>
                      <a:pt x="38" y="98"/>
                    </a:lnTo>
                    <a:lnTo>
                      <a:pt x="42" y="120"/>
                    </a:lnTo>
                    <a:lnTo>
                      <a:pt x="44" y="138"/>
                    </a:lnTo>
                    <a:lnTo>
                      <a:pt x="46" y="188"/>
                    </a:lnTo>
                    <a:lnTo>
                      <a:pt x="28" y="122"/>
                    </a:lnTo>
                    <a:lnTo>
                      <a:pt x="58" y="124"/>
                    </a:lnTo>
                    <a:lnTo>
                      <a:pt x="76" y="116"/>
                    </a:lnTo>
                    <a:lnTo>
                      <a:pt x="96" y="100"/>
                    </a:lnTo>
                    <a:lnTo>
                      <a:pt x="0" y="104"/>
                    </a:lnTo>
                    <a:close/>
                  </a:path>
                </a:pathLst>
              </a:custGeom>
              <a:solidFill>
                <a:srgbClr val="333333">
                  <a:alpha val="100000"/>
                </a:srgbClr>
              </a:solidFill>
              <a:ln w="9525">
                <a:noFill/>
              </a:ln>
            </p:spPr>
            <p:txBody>
              <a:bodyPr/>
              <a:lstStyle/>
              <a:p>
                <a:endParaRPr lang="en-US"/>
              </a:p>
            </p:txBody>
          </p:sp>
          <p:sp>
            <p:nvSpPr>
              <p:cNvPr id="30084" name="Freeform 422"/>
              <p:cNvSpPr/>
              <p:nvPr/>
            </p:nvSpPr>
            <p:spPr>
              <a:xfrm>
                <a:off x="3044" y="2324"/>
                <a:ext cx="96" cy="188"/>
              </a:xfrm>
              <a:custGeom>
                <a:avLst/>
                <a:gdLst>
                  <a:gd name="txL" fmla="*/ 0 w 96"/>
                  <a:gd name="txT" fmla="*/ 0 h 188"/>
                  <a:gd name="txR" fmla="*/ 96 w 96"/>
                  <a:gd name="txB" fmla="*/ 188 h 188"/>
                </a:gdLst>
                <a:ahLst/>
                <a:cxnLst>
                  <a:cxn ang="0">
                    <a:pos x="0" y="104"/>
                  </a:cxn>
                  <a:cxn ang="0">
                    <a:pos x="16" y="104"/>
                  </a:cxn>
                  <a:cxn ang="0">
                    <a:pos x="28" y="102"/>
                  </a:cxn>
                  <a:cxn ang="0">
                    <a:pos x="52" y="88"/>
                  </a:cxn>
                  <a:cxn ang="0">
                    <a:pos x="68" y="74"/>
                  </a:cxn>
                  <a:cxn ang="0">
                    <a:pos x="74" y="56"/>
                  </a:cxn>
                  <a:cxn ang="0">
                    <a:pos x="72" y="36"/>
                  </a:cxn>
                  <a:cxn ang="0">
                    <a:pos x="68" y="20"/>
                  </a:cxn>
                  <a:cxn ang="0">
                    <a:pos x="56" y="4"/>
                  </a:cxn>
                  <a:cxn ang="0">
                    <a:pos x="48" y="0"/>
                  </a:cxn>
                  <a:cxn ang="0">
                    <a:pos x="36" y="4"/>
                  </a:cxn>
                  <a:cxn ang="0">
                    <a:pos x="32" y="16"/>
                  </a:cxn>
                  <a:cxn ang="0">
                    <a:pos x="32" y="28"/>
                  </a:cxn>
                  <a:cxn ang="0">
                    <a:pos x="32" y="64"/>
                  </a:cxn>
                  <a:cxn ang="0">
                    <a:pos x="38" y="98"/>
                  </a:cxn>
                  <a:cxn ang="0">
                    <a:pos x="42" y="120"/>
                  </a:cxn>
                  <a:cxn ang="0">
                    <a:pos x="44" y="138"/>
                  </a:cxn>
                  <a:cxn ang="0">
                    <a:pos x="46" y="188"/>
                  </a:cxn>
                  <a:cxn ang="0">
                    <a:pos x="28" y="122"/>
                  </a:cxn>
                  <a:cxn ang="0">
                    <a:pos x="58" y="124"/>
                  </a:cxn>
                  <a:cxn ang="0">
                    <a:pos x="76" y="116"/>
                  </a:cxn>
                  <a:cxn ang="0">
                    <a:pos x="96" y="100"/>
                  </a:cxn>
                </a:cxnLst>
                <a:rect l="txL" t="txT" r="txR" b="txB"/>
                <a:pathLst>
                  <a:path w="96" h="188">
                    <a:moveTo>
                      <a:pt x="0" y="104"/>
                    </a:moveTo>
                    <a:lnTo>
                      <a:pt x="16" y="104"/>
                    </a:lnTo>
                    <a:lnTo>
                      <a:pt x="28" y="102"/>
                    </a:lnTo>
                    <a:lnTo>
                      <a:pt x="52" y="88"/>
                    </a:lnTo>
                    <a:lnTo>
                      <a:pt x="68" y="74"/>
                    </a:lnTo>
                    <a:lnTo>
                      <a:pt x="74" y="56"/>
                    </a:lnTo>
                    <a:lnTo>
                      <a:pt x="72" y="36"/>
                    </a:lnTo>
                    <a:lnTo>
                      <a:pt x="68" y="20"/>
                    </a:lnTo>
                    <a:lnTo>
                      <a:pt x="56" y="4"/>
                    </a:lnTo>
                    <a:lnTo>
                      <a:pt x="48" y="0"/>
                    </a:lnTo>
                    <a:lnTo>
                      <a:pt x="36" y="4"/>
                    </a:lnTo>
                    <a:lnTo>
                      <a:pt x="32" y="16"/>
                    </a:lnTo>
                    <a:lnTo>
                      <a:pt x="32" y="28"/>
                    </a:lnTo>
                    <a:lnTo>
                      <a:pt x="32" y="64"/>
                    </a:lnTo>
                    <a:lnTo>
                      <a:pt x="38" y="98"/>
                    </a:lnTo>
                    <a:lnTo>
                      <a:pt x="42" y="120"/>
                    </a:lnTo>
                    <a:lnTo>
                      <a:pt x="44" y="138"/>
                    </a:lnTo>
                    <a:lnTo>
                      <a:pt x="46" y="188"/>
                    </a:lnTo>
                    <a:lnTo>
                      <a:pt x="28" y="122"/>
                    </a:lnTo>
                    <a:lnTo>
                      <a:pt x="58" y="124"/>
                    </a:lnTo>
                    <a:lnTo>
                      <a:pt x="76" y="116"/>
                    </a:lnTo>
                    <a:lnTo>
                      <a:pt x="96" y="100"/>
                    </a:lnTo>
                  </a:path>
                </a:pathLst>
              </a:custGeom>
              <a:noFill/>
              <a:ln w="25400" cap="flat" cmpd="sng">
                <a:solidFill>
                  <a:srgbClr val="333333">
                    <a:alpha val="100000"/>
                  </a:srgbClr>
                </a:solidFill>
                <a:prstDash val="solid"/>
                <a:round/>
                <a:headEnd type="none" w="med" len="med"/>
                <a:tailEnd type="none" w="med" len="med"/>
              </a:ln>
            </p:spPr>
            <p:txBody>
              <a:bodyPr/>
              <a:lstStyle/>
              <a:p>
                <a:endParaRPr lang="en-US"/>
              </a:p>
            </p:txBody>
          </p:sp>
          <p:sp>
            <p:nvSpPr>
              <p:cNvPr id="30085" name="Freeform 423"/>
              <p:cNvSpPr/>
              <p:nvPr/>
            </p:nvSpPr>
            <p:spPr>
              <a:xfrm>
                <a:off x="3036" y="2316"/>
                <a:ext cx="96" cy="188"/>
              </a:xfrm>
              <a:custGeom>
                <a:avLst/>
                <a:gdLst>
                  <a:gd name="txL" fmla="*/ 0 w 96"/>
                  <a:gd name="txT" fmla="*/ 0 h 188"/>
                  <a:gd name="txR" fmla="*/ 96 w 96"/>
                  <a:gd name="txB" fmla="*/ 188 h 188"/>
                </a:gdLst>
                <a:ahLst/>
                <a:cxnLst>
                  <a:cxn ang="0">
                    <a:pos x="0" y="104"/>
                  </a:cxn>
                  <a:cxn ang="0">
                    <a:pos x="16" y="104"/>
                  </a:cxn>
                  <a:cxn ang="0">
                    <a:pos x="28" y="102"/>
                  </a:cxn>
                  <a:cxn ang="0">
                    <a:pos x="52" y="88"/>
                  </a:cxn>
                  <a:cxn ang="0">
                    <a:pos x="68" y="74"/>
                  </a:cxn>
                  <a:cxn ang="0">
                    <a:pos x="74" y="56"/>
                  </a:cxn>
                  <a:cxn ang="0">
                    <a:pos x="72" y="36"/>
                  </a:cxn>
                  <a:cxn ang="0">
                    <a:pos x="68" y="20"/>
                  </a:cxn>
                  <a:cxn ang="0">
                    <a:pos x="56" y="4"/>
                  </a:cxn>
                  <a:cxn ang="0">
                    <a:pos x="48" y="0"/>
                  </a:cxn>
                  <a:cxn ang="0">
                    <a:pos x="36" y="4"/>
                  </a:cxn>
                  <a:cxn ang="0">
                    <a:pos x="32" y="16"/>
                  </a:cxn>
                  <a:cxn ang="0">
                    <a:pos x="32" y="28"/>
                  </a:cxn>
                  <a:cxn ang="0">
                    <a:pos x="32" y="64"/>
                  </a:cxn>
                  <a:cxn ang="0">
                    <a:pos x="38" y="98"/>
                  </a:cxn>
                  <a:cxn ang="0">
                    <a:pos x="42" y="120"/>
                  </a:cxn>
                  <a:cxn ang="0">
                    <a:pos x="44" y="138"/>
                  </a:cxn>
                  <a:cxn ang="0">
                    <a:pos x="46" y="188"/>
                  </a:cxn>
                  <a:cxn ang="0">
                    <a:pos x="28" y="122"/>
                  </a:cxn>
                  <a:cxn ang="0">
                    <a:pos x="58" y="124"/>
                  </a:cxn>
                  <a:cxn ang="0">
                    <a:pos x="76" y="116"/>
                  </a:cxn>
                  <a:cxn ang="0">
                    <a:pos x="96" y="100"/>
                  </a:cxn>
                  <a:cxn ang="0">
                    <a:pos x="0" y="104"/>
                  </a:cxn>
                </a:cxnLst>
                <a:rect l="txL" t="txT" r="txR" b="txB"/>
                <a:pathLst>
                  <a:path w="96" h="188">
                    <a:moveTo>
                      <a:pt x="0" y="104"/>
                    </a:moveTo>
                    <a:lnTo>
                      <a:pt x="16" y="104"/>
                    </a:lnTo>
                    <a:lnTo>
                      <a:pt x="28" y="102"/>
                    </a:lnTo>
                    <a:lnTo>
                      <a:pt x="52" y="88"/>
                    </a:lnTo>
                    <a:lnTo>
                      <a:pt x="68" y="74"/>
                    </a:lnTo>
                    <a:lnTo>
                      <a:pt x="74" y="56"/>
                    </a:lnTo>
                    <a:lnTo>
                      <a:pt x="72" y="36"/>
                    </a:lnTo>
                    <a:lnTo>
                      <a:pt x="68" y="20"/>
                    </a:lnTo>
                    <a:lnTo>
                      <a:pt x="56" y="4"/>
                    </a:lnTo>
                    <a:lnTo>
                      <a:pt x="48" y="0"/>
                    </a:lnTo>
                    <a:lnTo>
                      <a:pt x="36" y="4"/>
                    </a:lnTo>
                    <a:lnTo>
                      <a:pt x="32" y="16"/>
                    </a:lnTo>
                    <a:lnTo>
                      <a:pt x="32" y="28"/>
                    </a:lnTo>
                    <a:lnTo>
                      <a:pt x="32" y="64"/>
                    </a:lnTo>
                    <a:lnTo>
                      <a:pt x="38" y="98"/>
                    </a:lnTo>
                    <a:lnTo>
                      <a:pt x="42" y="120"/>
                    </a:lnTo>
                    <a:lnTo>
                      <a:pt x="44" y="138"/>
                    </a:lnTo>
                    <a:lnTo>
                      <a:pt x="46" y="188"/>
                    </a:lnTo>
                    <a:lnTo>
                      <a:pt x="28" y="122"/>
                    </a:lnTo>
                    <a:lnTo>
                      <a:pt x="58" y="124"/>
                    </a:lnTo>
                    <a:lnTo>
                      <a:pt x="76" y="116"/>
                    </a:lnTo>
                    <a:lnTo>
                      <a:pt x="96" y="100"/>
                    </a:lnTo>
                    <a:lnTo>
                      <a:pt x="0" y="104"/>
                    </a:lnTo>
                    <a:close/>
                  </a:path>
                </a:pathLst>
              </a:custGeom>
              <a:solidFill>
                <a:srgbClr val="CECECE">
                  <a:alpha val="100000"/>
                </a:srgbClr>
              </a:solidFill>
              <a:ln w="9525">
                <a:noFill/>
              </a:ln>
            </p:spPr>
            <p:txBody>
              <a:bodyPr/>
              <a:lstStyle/>
              <a:p>
                <a:endParaRPr lang="en-US"/>
              </a:p>
            </p:txBody>
          </p:sp>
          <p:sp>
            <p:nvSpPr>
              <p:cNvPr id="30086" name="Freeform 424"/>
              <p:cNvSpPr/>
              <p:nvPr/>
            </p:nvSpPr>
            <p:spPr>
              <a:xfrm>
                <a:off x="3036" y="2316"/>
                <a:ext cx="96" cy="188"/>
              </a:xfrm>
              <a:custGeom>
                <a:avLst/>
                <a:gdLst>
                  <a:gd name="txL" fmla="*/ 0 w 96"/>
                  <a:gd name="txT" fmla="*/ 0 h 188"/>
                  <a:gd name="txR" fmla="*/ 96 w 96"/>
                  <a:gd name="txB" fmla="*/ 188 h 188"/>
                </a:gdLst>
                <a:ahLst/>
                <a:cxnLst>
                  <a:cxn ang="0">
                    <a:pos x="0" y="104"/>
                  </a:cxn>
                  <a:cxn ang="0">
                    <a:pos x="16" y="104"/>
                  </a:cxn>
                  <a:cxn ang="0">
                    <a:pos x="28" y="102"/>
                  </a:cxn>
                  <a:cxn ang="0">
                    <a:pos x="52" y="88"/>
                  </a:cxn>
                  <a:cxn ang="0">
                    <a:pos x="68" y="74"/>
                  </a:cxn>
                  <a:cxn ang="0">
                    <a:pos x="74" y="56"/>
                  </a:cxn>
                  <a:cxn ang="0">
                    <a:pos x="72" y="36"/>
                  </a:cxn>
                  <a:cxn ang="0">
                    <a:pos x="68" y="20"/>
                  </a:cxn>
                  <a:cxn ang="0">
                    <a:pos x="56" y="4"/>
                  </a:cxn>
                  <a:cxn ang="0">
                    <a:pos x="48" y="0"/>
                  </a:cxn>
                  <a:cxn ang="0">
                    <a:pos x="36" y="4"/>
                  </a:cxn>
                  <a:cxn ang="0">
                    <a:pos x="32" y="16"/>
                  </a:cxn>
                  <a:cxn ang="0">
                    <a:pos x="32" y="28"/>
                  </a:cxn>
                  <a:cxn ang="0">
                    <a:pos x="32" y="64"/>
                  </a:cxn>
                  <a:cxn ang="0">
                    <a:pos x="38" y="98"/>
                  </a:cxn>
                  <a:cxn ang="0">
                    <a:pos x="42" y="120"/>
                  </a:cxn>
                  <a:cxn ang="0">
                    <a:pos x="44" y="138"/>
                  </a:cxn>
                  <a:cxn ang="0">
                    <a:pos x="46" y="188"/>
                  </a:cxn>
                  <a:cxn ang="0">
                    <a:pos x="28" y="122"/>
                  </a:cxn>
                  <a:cxn ang="0">
                    <a:pos x="58" y="124"/>
                  </a:cxn>
                  <a:cxn ang="0">
                    <a:pos x="76" y="116"/>
                  </a:cxn>
                  <a:cxn ang="0">
                    <a:pos x="96" y="100"/>
                  </a:cxn>
                </a:cxnLst>
                <a:rect l="txL" t="txT" r="txR" b="txB"/>
                <a:pathLst>
                  <a:path w="96" h="188">
                    <a:moveTo>
                      <a:pt x="0" y="104"/>
                    </a:moveTo>
                    <a:lnTo>
                      <a:pt x="16" y="104"/>
                    </a:lnTo>
                    <a:lnTo>
                      <a:pt x="28" y="102"/>
                    </a:lnTo>
                    <a:lnTo>
                      <a:pt x="52" y="88"/>
                    </a:lnTo>
                    <a:lnTo>
                      <a:pt x="68" y="74"/>
                    </a:lnTo>
                    <a:lnTo>
                      <a:pt x="74" y="56"/>
                    </a:lnTo>
                    <a:lnTo>
                      <a:pt x="72" y="36"/>
                    </a:lnTo>
                    <a:lnTo>
                      <a:pt x="68" y="20"/>
                    </a:lnTo>
                    <a:lnTo>
                      <a:pt x="56" y="4"/>
                    </a:lnTo>
                    <a:lnTo>
                      <a:pt x="48" y="0"/>
                    </a:lnTo>
                    <a:lnTo>
                      <a:pt x="36" y="4"/>
                    </a:lnTo>
                    <a:lnTo>
                      <a:pt x="32" y="16"/>
                    </a:lnTo>
                    <a:lnTo>
                      <a:pt x="32" y="28"/>
                    </a:lnTo>
                    <a:lnTo>
                      <a:pt x="32" y="64"/>
                    </a:lnTo>
                    <a:lnTo>
                      <a:pt x="38" y="98"/>
                    </a:lnTo>
                    <a:lnTo>
                      <a:pt x="42" y="120"/>
                    </a:lnTo>
                    <a:lnTo>
                      <a:pt x="44" y="138"/>
                    </a:lnTo>
                    <a:lnTo>
                      <a:pt x="46" y="188"/>
                    </a:lnTo>
                    <a:lnTo>
                      <a:pt x="28" y="122"/>
                    </a:lnTo>
                    <a:lnTo>
                      <a:pt x="58" y="124"/>
                    </a:lnTo>
                    <a:lnTo>
                      <a:pt x="76" y="116"/>
                    </a:lnTo>
                    <a:lnTo>
                      <a:pt x="96" y="100"/>
                    </a:lnTo>
                  </a:path>
                </a:pathLst>
              </a:custGeom>
              <a:noFill/>
              <a:ln w="25400" cap="flat" cmpd="sng">
                <a:solidFill>
                  <a:srgbClr val="FF0000">
                    <a:alpha val="100000"/>
                  </a:srgbClr>
                </a:solidFill>
                <a:prstDash val="solid"/>
                <a:round/>
                <a:headEnd type="none" w="med" len="med"/>
                <a:tailEnd type="none" w="med" len="med"/>
              </a:ln>
            </p:spPr>
            <p:txBody>
              <a:bodyPr/>
              <a:lstStyle/>
              <a:p>
                <a:endParaRPr lang="en-US"/>
              </a:p>
            </p:txBody>
          </p:sp>
        </p:grpSp>
        <p:sp>
          <p:nvSpPr>
            <p:cNvPr id="29763" name="Rectangle 425"/>
            <p:cNvSpPr/>
            <p:nvPr/>
          </p:nvSpPr>
          <p:spPr>
            <a:xfrm>
              <a:off x="2049" y="2943"/>
              <a:ext cx="1241" cy="205"/>
            </a:xfrm>
            <a:prstGeom prst="rect">
              <a:avLst/>
            </a:prstGeom>
            <a:noFill/>
            <a:ln w="9525">
              <a:noFill/>
            </a:ln>
          </p:spPr>
          <p:txBody>
            <a:bodyPr/>
            <a:lstStyle/>
            <a:p>
              <a:endParaRPr dirty="0">
                <a:latin typeface="Arial" panose="020B0604020202020204" pitchFamily="34" charset="0"/>
              </a:endParaRPr>
            </a:p>
          </p:txBody>
        </p:sp>
        <p:sp>
          <p:nvSpPr>
            <p:cNvPr id="29764" name="Rectangle 426"/>
            <p:cNvSpPr/>
            <p:nvPr/>
          </p:nvSpPr>
          <p:spPr>
            <a:xfrm>
              <a:off x="2045" y="2973"/>
              <a:ext cx="1309" cy="196"/>
            </a:xfrm>
            <a:prstGeom prst="rect">
              <a:avLst/>
            </a:prstGeom>
            <a:noFill/>
            <a:ln w="9525">
              <a:noFill/>
            </a:ln>
          </p:spPr>
          <p:txBody>
            <a:bodyPr wrap="none" lIns="0" tIns="0" rIns="0" bIns="0">
              <a:spAutoFit/>
            </a:bodyPr>
            <a:lstStyle/>
            <a:p>
              <a:pPr algn="ctr" rtl="1">
                <a:spcBef>
                  <a:spcPct val="30000"/>
                </a:spcBef>
              </a:pPr>
              <a:r>
                <a:rPr dirty="0">
                  <a:solidFill>
                    <a:srgbClr val="000000"/>
                  </a:solidFill>
                  <a:latin typeface="Arial" panose="020B0604020202020204" pitchFamily="34" charset="0"/>
                  <a:ea typeface="Arial Unicode MS" panose="020B0604020202020204" pitchFamily="34" charset="-128"/>
                </a:rPr>
                <a:t>Defects recording</a:t>
              </a:r>
              <a:endParaRPr b="0" dirty="0">
                <a:latin typeface="Arial" panose="020B0604020202020204" pitchFamily="34" charset="0"/>
                <a:ea typeface="Arial Unicode MS" panose="020B0604020202020204" pitchFamily="34" charset="-128"/>
              </a:endParaRPr>
            </a:p>
          </p:txBody>
        </p:sp>
        <p:grpSp>
          <p:nvGrpSpPr>
            <p:cNvPr id="29765" name="Group 427"/>
            <p:cNvGrpSpPr/>
            <p:nvPr/>
          </p:nvGrpSpPr>
          <p:grpSpPr>
            <a:xfrm>
              <a:off x="3639" y="1952"/>
              <a:ext cx="1367" cy="353"/>
              <a:chOff x="3928" y="1763"/>
              <a:chExt cx="1360" cy="399"/>
            </a:xfrm>
          </p:grpSpPr>
          <p:sp>
            <p:nvSpPr>
              <p:cNvPr id="30080" name="Rectangle 428"/>
              <p:cNvSpPr/>
              <p:nvPr/>
            </p:nvSpPr>
            <p:spPr>
              <a:xfrm>
                <a:off x="3944" y="1779"/>
                <a:ext cx="1344" cy="383"/>
              </a:xfrm>
              <a:prstGeom prst="rect">
                <a:avLst/>
              </a:prstGeom>
              <a:solidFill>
                <a:srgbClr val="FFE0C2"/>
              </a:solidFill>
              <a:ln w="9525">
                <a:noFill/>
              </a:ln>
            </p:spPr>
            <p:txBody>
              <a:bodyPr/>
              <a:lstStyle/>
              <a:p>
                <a:endParaRPr dirty="0">
                  <a:latin typeface="Arial" panose="020B0604020202020204" pitchFamily="34" charset="0"/>
                </a:endParaRPr>
              </a:p>
            </p:txBody>
          </p:sp>
          <p:sp>
            <p:nvSpPr>
              <p:cNvPr id="30081" name="Rectangle 429"/>
              <p:cNvSpPr/>
              <p:nvPr/>
            </p:nvSpPr>
            <p:spPr>
              <a:xfrm>
                <a:off x="3928" y="1763"/>
                <a:ext cx="1344" cy="383"/>
              </a:xfrm>
              <a:prstGeom prst="rect">
                <a:avLst/>
              </a:prstGeom>
              <a:solidFill>
                <a:srgbClr val="997A5C"/>
              </a:solidFill>
              <a:ln w="9525">
                <a:noFill/>
              </a:ln>
            </p:spPr>
            <p:txBody>
              <a:bodyPr/>
              <a:lstStyle/>
              <a:p>
                <a:endParaRPr dirty="0">
                  <a:latin typeface="Arial" panose="020B0604020202020204" pitchFamily="34" charset="0"/>
                </a:endParaRPr>
              </a:p>
            </p:txBody>
          </p:sp>
          <p:sp>
            <p:nvSpPr>
              <p:cNvPr id="30082" name="Rectangle 430"/>
              <p:cNvSpPr/>
              <p:nvPr/>
            </p:nvSpPr>
            <p:spPr>
              <a:xfrm>
                <a:off x="3936" y="1771"/>
                <a:ext cx="1344" cy="383"/>
              </a:xfrm>
              <a:prstGeom prst="rect">
                <a:avLst/>
              </a:prstGeom>
              <a:solidFill>
                <a:srgbClr val="FFCC99"/>
              </a:solidFill>
              <a:ln w="9525">
                <a:noFill/>
              </a:ln>
            </p:spPr>
            <p:txBody>
              <a:bodyPr/>
              <a:lstStyle/>
              <a:p>
                <a:endParaRPr dirty="0">
                  <a:latin typeface="Arial" panose="020B0604020202020204" pitchFamily="34" charset="0"/>
                </a:endParaRPr>
              </a:p>
            </p:txBody>
          </p:sp>
        </p:grpSp>
        <p:sp>
          <p:nvSpPr>
            <p:cNvPr id="29766" name="Rectangle 431"/>
            <p:cNvSpPr/>
            <p:nvPr/>
          </p:nvSpPr>
          <p:spPr>
            <a:xfrm>
              <a:off x="3621" y="2044"/>
              <a:ext cx="1241" cy="207"/>
            </a:xfrm>
            <a:prstGeom prst="rect">
              <a:avLst/>
            </a:prstGeom>
            <a:noFill/>
            <a:ln w="9525">
              <a:noFill/>
            </a:ln>
          </p:spPr>
          <p:txBody>
            <a:bodyPr/>
            <a:lstStyle/>
            <a:p>
              <a:endParaRPr dirty="0">
                <a:latin typeface="Arial" panose="020B0604020202020204" pitchFamily="34" charset="0"/>
              </a:endParaRPr>
            </a:p>
          </p:txBody>
        </p:sp>
        <p:sp>
          <p:nvSpPr>
            <p:cNvPr id="29767" name="Rectangle 432"/>
            <p:cNvSpPr/>
            <p:nvPr/>
          </p:nvSpPr>
          <p:spPr>
            <a:xfrm>
              <a:off x="3554" y="2074"/>
              <a:ext cx="1436" cy="196"/>
            </a:xfrm>
            <a:prstGeom prst="rect">
              <a:avLst/>
            </a:prstGeom>
            <a:noFill/>
            <a:ln w="9525">
              <a:noFill/>
            </a:ln>
          </p:spPr>
          <p:txBody>
            <a:bodyPr wrap="none" lIns="0" tIns="0" rIns="0" bIns="0">
              <a:spAutoFit/>
            </a:bodyPr>
            <a:lstStyle/>
            <a:p>
              <a:pPr algn="ctr" rtl="1">
                <a:spcBef>
                  <a:spcPct val="30000"/>
                </a:spcBef>
              </a:pPr>
              <a:r>
                <a:rPr dirty="0">
                  <a:solidFill>
                    <a:srgbClr val="000000"/>
                  </a:solidFill>
                  <a:latin typeface="Arial" panose="020B0604020202020204" pitchFamily="34" charset="0"/>
                  <a:ea typeface="Arial Unicode MS" panose="020B0604020202020204" pitchFamily="34" charset="-128"/>
                </a:rPr>
                <a:t>   Results recording</a:t>
              </a:r>
              <a:endParaRPr b="0" dirty="0">
                <a:latin typeface="Arial" panose="020B0604020202020204" pitchFamily="34" charset="0"/>
                <a:ea typeface="Arial Unicode MS" panose="020B0604020202020204" pitchFamily="34" charset="-128"/>
              </a:endParaRPr>
            </a:p>
          </p:txBody>
        </p:sp>
        <p:grpSp>
          <p:nvGrpSpPr>
            <p:cNvPr id="29768" name="Group 433"/>
            <p:cNvGrpSpPr/>
            <p:nvPr/>
          </p:nvGrpSpPr>
          <p:grpSpPr>
            <a:xfrm>
              <a:off x="2041" y="1358"/>
              <a:ext cx="1258" cy="354"/>
              <a:chOff x="2200" y="1091"/>
              <a:chExt cx="1360" cy="400"/>
            </a:xfrm>
          </p:grpSpPr>
          <p:sp>
            <p:nvSpPr>
              <p:cNvPr id="30077" name="Rectangle 434"/>
              <p:cNvSpPr/>
              <p:nvPr/>
            </p:nvSpPr>
            <p:spPr>
              <a:xfrm>
                <a:off x="2216" y="1107"/>
                <a:ext cx="1344" cy="384"/>
              </a:xfrm>
              <a:prstGeom prst="rect">
                <a:avLst/>
              </a:prstGeom>
              <a:solidFill>
                <a:srgbClr val="FFE0C2"/>
              </a:solidFill>
              <a:ln w="9525">
                <a:noFill/>
              </a:ln>
            </p:spPr>
            <p:txBody>
              <a:bodyPr/>
              <a:lstStyle/>
              <a:p>
                <a:endParaRPr dirty="0">
                  <a:latin typeface="Arial" panose="020B0604020202020204" pitchFamily="34" charset="0"/>
                </a:endParaRPr>
              </a:p>
            </p:txBody>
          </p:sp>
          <p:sp>
            <p:nvSpPr>
              <p:cNvPr id="30078" name="Rectangle 435"/>
              <p:cNvSpPr/>
              <p:nvPr/>
            </p:nvSpPr>
            <p:spPr>
              <a:xfrm>
                <a:off x="2200" y="1091"/>
                <a:ext cx="1344" cy="384"/>
              </a:xfrm>
              <a:prstGeom prst="rect">
                <a:avLst/>
              </a:prstGeom>
              <a:solidFill>
                <a:srgbClr val="997A5C"/>
              </a:solidFill>
              <a:ln w="9525">
                <a:noFill/>
              </a:ln>
            </p:spPr>
            <p:txBody>
              <a:bodyPr/>
              <a:lstStyle/>
              <a:p>
                <a:endParaRPr dirty="0">
                  <a:latin typeface="Arial" panose="020B0604020202020204" pitchFamily="34" charset="0"/>
                </a:endParaRPr>
              </a:p>
            </p:txBody>
          </p:sp>
          <p:sp>
            <p:nvSpPr>
              <p:cNvPr id="30079" name="Rectangle 436"/>
              <p:cNvSpPr/>
              <p:nvPr/>
            </p:nvSpPr>
            <p:spPr>
              <a:xfrm>
                <a:off x="2208" y="1099"/>
                <a:ext cx="1344" cy="384"/>
              </a:xfrm>
              <a:prstGeom prst="rect">
                <a:avLst/>
              </a:prstGeom>
              <a:solidFill>
                <a:srgbClr val="FFCC99"/>
              </a:solidFill>
              <a:ln w="9525">
                <a:noFill/>
              </a:ln>
            </p:spPr>
            <p:txBody>
              <a:bodyPr/>
              <a:lstStyle/>
              <a:p>
                <a:endParaRPr dirty="0">
                  <a:latin typeface="Arial" panose="020B0604020202020204" pitchFamily="34" charset="0"/>
                </a:endParaRPr>
              </a:p>
            </p:txBody>
          </p:sp>
        </p:grpSp>
        <p:sp>
          <p:nvSpPr>
            <p:cNvPr id="29769" name="Rectangle 437"/>
            <p:cNvSpPr/>
            <p:nvPr/>
          </p:nvSpPr>
          <p:spPr>
            <a:xfrm>
              <a:off x="2093" y="1455"/>
              <a:ext cx="679" cy="207"/>
            </a:xfrm>
            <a:prstGeom prst="rect">
              <a:avLst/>
            </a:prstGeom>
            <a:noFill/>
            <a:ln w="9525">
              <a:noFill/>
            </a:ln>
          </p:spPr>
          <p:txBody>
            <a:bodyPr/>
            <a:lstStyle/>
            <a:p>
              <a:endParaRPr dirty="0">
                <a:latin typeface="Arial" panose="020B0604020202020204" pitchFamily="34" charset="0"/>
              </a:endParaRPr>
            </a:p>
          </p:txBody>
        </p:sp>
        <p:sp>
          <p:nvSpPr>
            <p:cNvPr id="29770" name="Rectangle 438"/>
            <p:cNvSpPr/>
            <p:nvPr/>
          </p:nvSpPr>
          <p:spPr>
            <a:xfrm>
              <a:off x="2038" y="1449"/>
              <a:ext cx="686" cy="196"/>
            </a:xfrm>
            <a:prstGeom prst="rect">
              <a:avLst/>
            </a:prstGeom>
            <a:noFill/>
            <a:ln w="9525">
              <a:noFill/>
            </a:ln>
          </p:spPr>
          <p:txBody>
            <a:bodyPr wrap="none" lIns="0" tIns="0" rIns="0" bIns="0">
              <a:spAutoFit/>
            </a:bodyPr>
            <a:lstStyle/>
            <a:p>
              <a:pPr algn="ctr" rtl="1">
                <a:spcBef>
                  <a:spcPct val="30000"/>
                </a:spcBef>
              </a:pPr>
              <a:r>
                <a:rPr dirty="0">
                  <a:solidFill>
                    <a:srgbClr val="000000"/>
                  </a:solidFill>
                  <a:latin typeface="Arial" panose="020B0604020202020204" pitchFamily="34" charset="0"/>
                  <a:ea typeface="Arial Unicode MS" panose="020B0604020202020204" pitchFamily="34" charset="-128"/>
                </a:rPr>
                <a:t>Manually</a:t>
              </a:r>
              <a:endParaRPr b="0" dirty="0">
                <a:latin typeface="Arial" panose="020B0604020202020204" pitchFamily="34" charset="0"/>
                <a:ea typeface="Arial Unicode MS" panose="020B0604020202020204" pitchFamily="34" charset="-128"/>
              </a:endParaRPr>
            </a:p>
          </p:txBody>
        </p:sp>
        <p:sp>
          <p:nvSpPr>
            <p:cNvPr id="29771" name="Freeform 439"/>
            <p:cNvSpPr/>
            <p:nvPr/>
          </p:nvSpPr>
          <p:spPr>
            <a:xfrm>
              <a:off x="4209" y="1942"/>
              <a:ext cx="618" cy="144"/>
            </a:xfrm>
            <a:custGeom>
              <a:avLst/>
              <a:gdLst>
                <a:gd name="txL" fmla="*/ 0 w 668"/>
                <a:gd name="txT" fmla="*/ 0 h 163"/>
                <a:gd name="txR" fmla="*/ 668 w 668"/>
                <a:gd name="txB" fmla="*/ 163 h 163"/>
              </a:gdLst>
              <a:ahLst/>
              <a:cxnLst>
                <a:cxn ang="0">
                  <a:pos x="0" y="75"/>
                </a:cxn>
                <a:cxn ang="0">
                  <a:pos x="0" y="53"/>
                </a:cxn>
                <a:cxn ang="0">
                  <a:pos x="116" y="0"/>
                </a:cxn>
                <a:cxn ang="0">
                  <a:pos x="529" y="34"/>
                </a:cxn>
                <a:cxn ang="0">
                  <a:pos x="529" y="60"/>
                </a:cxn>
                <a:cxn ang="0">
                  <a:pos x="458" y="112"/>
                </a:cxn>
                <a:cxn ang="0">
                  <a:pos x="0" y="75"/>
                </a:cxn>
              </a:cxnLst>
              <a:rect l="txL" t="txT" r="txR" b="txB"/>
              <a:pathLst>
                <a:path w="668" h="163">
                  <a:moveTo>
                    <a:pt x="0" y="109"/>
                  </a:moveTo>
                  <a:lnTo>
                    <a:pt x="0" y="77"/>
                  </a:lnTo>
                  <a:lnTo>
                    <a:pt x="146" y="0"/>
                  </a:lnTo>
                  <a:lnTo>
                    <a:pt x="668" y="50"/>
                  </a:lnTo>
                  <a:lnTo>
                    <a:pt x="668" y="87"/>
                  </a:lnTo>
                  <a:lnTo>
                    <a:pt x="578" y="163"/>
                  </a:lnTo>
                  <a:lnTo>
                    <a:pt x="0" y="109"/>
                  </a:lnTo>
                  <a:close/>
                </a:path>
              </a:pathLst>
            </a:custGeom>
            <a:solidFill>
              <a:srgbClr val="000000">
                <a:alpha val="100000"/>
              </a:srgbClr>
            </a:solidFill>
            <a:ln w="9525">
              <a:noFill/>
            </a:ln>
          </p:spPr>
          <p:txBody>
            <a:bodyPr/>
            <a:lstStyle/>
            <a:p>
              <a:endParaRPr lang="en-US"/>
            </a:p>
          </p:txBody>
        </p:sp>
        <p:sp>
          <p:nvSpPr>
            <p:cNvPr id="29772" name="Freeform 440"/>
            <p:cNvSpPr/>
            <p:nvPr/>
          </p:nvSpPr>
          <p:spPr>
            <a:xfrm>
              <a:off x="4213" y="1944"/>
              <a:ext cx="612" cy="139"/>
            </a:xfrm>
            <a:custGeom>
              <a:avLst/>
              <a:gdLst>
                <a:gd name="txL" fmla="*/ 0 w 662"/>
                <a:gd name="txT" fmla="*/ 0 h 157"/>
                <a:gd name="txR" fmla="*/ 662 w 662"/>
                <a:gd name="txB" fmla="*/ 157 h 157"/>
              </a:gdLst>
              <a:ahLst/>
              <a:cxnLst>
                <a:cxn ang="0">
                  <a:pos x="0" y="73"/>
                </a:cxn>
                <a:cxn ang="0">
                  <a:pos x="0" y="51"/>
                </a:cxn>
                <a:cxn ang="0">
                  <a:pos x="114" y="0"/>
                </a:cxn>
                <a:cxn ang="0">
                  <a:pos x="523" y="34"/>
                </a:cxn>
                <a:cxn ang="0">
                  <a:pos x="523" y="58"/>
                </a:cxn>
                <a:cxn ang="0">
                  <a:pos x="452" y="109"/>
                </a:cxn>
                <a:cxn ang="0">
                  <a:pos x="0" y="73"/>
                </a:cxn>
              </a:cxnLst>
              <a:rect l="txL" t="txT" r="txR" b="txB"/>
              <a:pathLst>
                <a:path w="662" h="157">
                  <a:moveTo>
                    <a:pt x="0" y="105"/>
                  </a:moveTo>
                  <a:lnTo>
                    <a:pt x="0" y="75"/>
                  </a:lnTo>
                  <a:lnTo>
                    <a:pt x="144" y="0"/>
                  </a:lnTo>
                  <a:lnTo>
                    <a:pt x="662" y="49"/>
                  </a:lnTo>
                  <a:lnTo>
                    <a:pt x="662" y="83"/>
                  </a:lnTo>
                  <a:lnTo>
                    <a:pt x="572" y="157"/>
                  </a:lnTo>
                  <a:lnTo>
                    <a:pt x="0" y="105"/>
                  </a:lnTo>
                  <a:close/>
                </a:path>
              </a:pathLst>
            </a:custGeom>
            <a:solidFill>
              <a:srgbClr val="919191">
                <a:alpha val="100000"/>
              </a:srgbClr>
            </a:solidFill>
            <a:ln w="9525">
              <a:noFill/>
            </a:ln>
          </p:spPr>
          <p:txBody>
            <a:bodyPr/>
            <a:lstStyle/>
            <a:p>
              <a:endParaRPr lang="en-US"/>
            </a:p>
          </p:txBody>
        </p:sp>
        <p:sp>
          <p:nvSpPr>
            <p:cNvPr id="29773" name="Freeform 441"/>
            <p:cNvSpPr/>
            <p:nvPr/>
          </p:nvSpPr>
          <p:spPr>
            <a:xfrm>
              <a:off x="4216" y="2012"/>
              <a:ext cx="524" cy="67"/>
            </a:xfrm>
            <a:custGeom>
              <a:avLst/>
              <a:gdLst>
                <a:gd name="txL" fmla="*/ 0 w 566"/>
                <a:gd name="txT" fmla="*/ 0 h 76"/>
                <a:gd name="txR" fmla="*/ 566 w 566"/>
                <a:gd name="txB" fmla="*/ 76 h 76"/>
              </a:gdLst>
              <a:ahLst/>
              <a:cxnLst>
                <a:cxn ang="0">
                  <a:pos x="0" y="0"/>
                </a:cxn>
                <a:cxn ang="0">
                  <a:pos x="0" y="17"/>
                </a:cxn>
                <a:cxn ang="0">
                  <a:pos x="449" y="52"/>
                </a:cxn>
                <a:cxn ang="0">
                  <a:pos x="449" y="34"/>
                </a:cxn>
                <a:cxn ang="0">
                  <a:pos x="0" y="0"/>
                </a:cxn>
              </a:cxnLst>
              <a:rect l="txL" t="txT" r="txR" b="txB"/>
              <a:pathLst>
                <a:path w="566" h="76">
                  <a:moveTo>
                    <a:pt x="0" y="0"/>
                  </a:moveTo>
                  <a:lnTo>
                    <a:pt x="0" y="24"/>
                  </a:lnTo>
                  <a:lnTo>
                    <a:pt x="566" y="76"/>
                  </a:lnTo>
                  <a:lnTo>
                    <a:pt x="566" y="50"/>
                  </a:lnTo>
                  <a:lnTo>
                    <a:pt x="0" y="0"/>
                  </a:lnTo>
                  <a:close/>
                </a:path>
              </a:pathLst>
            </a:custGeom>
            <a:solidFill>
              <a:srgbClr val="DADADA">
                <a:alpha val="100000"/>
              </a:srgbClr>
            </a:solidFill>
            <a:ln w="9525">
              <a:noFill/>
            </a:ln>
          </p:spPr>
          <p:txBody>
            <a:bodyPr/>
            <a:lstStyle/>
            <a:p>
              <a:endParaRPr lang="en-US"/>
            </a:p>
          </p:txBody>
        </p:sp>
        <p:sp>
          <p:nvSpPr>
            <p:cNvPr id="29774" name="Freeform 442"/>
            <p:cNvSpPr/>
            <p:nvPr/>
          </p:nvSpPr>
          <p:spPr>
            <a:xfrm>
              <a:off x="4394" y="1960"/>
              <a:ext cx="296" cy="54"/>
            </a:xfrm>
            <a:custGeom>
              <a:avLst/>
              <a:gdLst>
                <a:gd name="txL" fmla="*/ 0 w 320"/>
                <a:gd name="txT" fmla="*/ 0 h 61"/>
                <a:gd name="txR" fmla="*/ 320 w 320"/>
                <a:gd name="txB" fmla="*/ 61 h 61"/>
              </a:gdLst>
              <a:ahLst/>
              <a:cxnLst>
                <a:cxn ang="0">
                  <a:pos x="20" y="0"/>
                </a:cxn>
                <a:cxn ang="0">
                  <a:pos x="0" y="24"/>
                </a:cxn>
                <a:cxn ang="0">
                  <a:pos x="2" y="27"/>
                </a:cxn>
                <a:cxn ang="0">
                  <a:pos x="6" y="30"/>
                </a:cxn>
                <a:cxn ang="0">
                  <a:pos x="11" y="31"/>
                </a:cxn>
                <a:cxn ang="0">
                  <a:pos x="20" y="34"/>
                </a:cxn>
                <a:cxn ang="0">
                  <a:pos x="30" y="35"/>
                </a:cxn>
                <a:cxn ang="0">
                  <a:pos x="44" y="38"/>
                </a:cxn>
                <a:cxn ang="0">
                  <a:pos x="54" y="39"/>
                </a:cxn>
                <a:cxn ang="0">
                  <a:pos x="68" y="41"/>
                </a:cxn>
                <a:cxn ang="0">
                  <a:pos x="82" y="41"/>
                </a:cxn>
                <a:cxn ang="0">
                  <a:pos x="92" y="42"/>
                </a:cxn>
                <a:cxn ang="0">
                  <a:pos x="106" y="42"/>
                </a:cxn>
                <a:cxn ang="0">
                  <a:pos x="147" y="42"/>
                </a:cxn>
                <a:cxn ang="0">
                  <a:pos x="158" y="42"/>
                </a:cxn>
                <a:cxn ang="0">
                  <a:pos x="173" y="41"/>
                </a:cxn>
                <a:cxn ang="0">
                  <a:pos x="193" y="39"/>
                </a:cxn>
                <a:cxn ang="0">
                  <a:pos x="207" y="38"/>
                </a:cxn>
                <a:cxn ang="0">
                  <a:pos x="220" y="37"/>
                </a:cxn>
                <a:cxn ang="0">
                  <a:pos x="234" y="35"/>
                </a:cxn>
                <a:cxn ang="0">
                  <a:pos x="245" y="31"/>
                </a:cxn>
                <a:cxn ang="0">
                  <a:pos x="252" y="28"/>
                </a:cxn>
                <a:cxn ang="0">
                  <a:pos x="253" y="26"/>
                </a:cxn>
                <a:cxn ang="0">
                  <a:pos x="238" y="0"/>
                </a:cxn>
                <a:cxn ang="0">
                  <a:pos x="20" y="0"/>
                </a:cxn>
              </a:cxnLst>
              <a:rect l="txL" t="txT" r="txR" b="txB"/>
              <a:pathLst>
                <a:path w="320" h="61">
                  <a:moveTo>
                    <a:pt x="26" y="0"/>
                  </a:moveTo>
                  <a:lnTo>
                    <a:pt x="0" y="35"/>
                  </a:lnTo>
                  <a:lnTo>
                    <a:pt x="2" y="39"/>
                  </a:lnTo>
                  <a:lnTo>
                    <a:pt x="8" y="43"/>
                  </a:lnTo>
                  <a:lnTo>
                    <a:pt x="14" y="45"/>
                  </a:lnTo>
                  <a:lnTo>
                    <a:pt x="26" y="49"/>
                  </a:lnTo>
                  <a:lnTo>
                    <a:pt x="38" y="51"/>
                  </a:lnTo>
                  <a:lnTo>
                    <a:pt x="56" y="55"/>
                  </a:lnTo>
                  <a:lnTo>
                    <a:pt x="68" y="57"/>
                  </a:lnTo>
                  <a:lnTo>
                    <a:pt x="86" y="59"/>
                  </a:lnTo>
                  <a:lnTo>
                    <a:pt x="104" y="59"/>
                  </a:lnTo>
                  <a:lnTo>
                    <a:pt x="116" y="61"/>
                  </a:lnTo>
                  <a:lnTo>
                    <a:pt x="134" y="61"/>
                  </a:lnTo>
                  <a:lnTo>
                    <a:pt x="186" y="61"/>
                  </a:lnTo>
                  <a:lnTo>
                    <a:pt x="200" y="61"/>
                  </a:lnTo>
                  <a:lnTo>
                    <a:pt x="218" y="59"/>
                  </a:lnTo>
                  <a:lnTo>
                    <a:pt x="244" y="57"/>
                  </a:lnTo>
                  <a:lnTo>
                    <a:pt x="262" y="55"/>
                  </a:lnTo>
                  <a:lnTo>
                    <a:pt x="278" y="53"/>
                  </a:lnTo>
                  <a:lnTo>
                    <a:pt x="296" y="51"/>
                  </a:lnTo>
                  <a:lnTo>
                    <a:pt x="310" y="45"/>
                  </a:lnTo>
                  <a:lnTo>
                    <a:pt x="318" y="41"/>
                  </a:lnTo>
                  <a:lnTo>
                    <a:pt x="320" y="37"/>
                  </a:lnTo>
                  <a:lnTo>
                    <a:pt x="300" y="0"/>
                  </a:lnTo>
                  <a:lnTo>
                    <a:pt x="26" y="0"/>
                  </a:lnTo>
                  <a:close/>
                </a:path>
              </a:pathLst>
            </a:custGeom>
            <a:solidFill>
              <a:srgbClr val="333333">
                <a:alpha val="100000"/>
              </a:srgbClr>
            </a:solidFill>
            <a:ln w="9525">
              <a:noFill/>
            </a:ln>
          </p:spPr>
          <p:txBody>
            <a:bodyPr/>
            <a:lstStyle/>
            <a:p>
              <a:endParaRPr lang="en-US"/>
            </a:p>
          </p:txBody>
        </p:sp>
        <p:sp>
          <p:nvSpPr>
            <p:cNvPr id="29775" name="Freeform 443"/>
            <p:cNvSpPr/>
            <p:nvPr/>
          </p:nvSpPr>
          <p:spPr>
            <a:xfrm>
              <a:off x="4396" y="1960"/>
              <a:ext cx="292" cy="54"/>
            </a:xfrm>
            <a:custGeom>
              <a:avLst/>
              <a:gdLst>
                <a:gd name="txL" fmla="*/ 0 w 316"/>
                <a:gd name="txT" fmla="*/ 0 h 61"/>
                <a:gd name="txR" fmla="*/ 316 w 316"/>
                <a:gd name="txB" fmla="*/ 61 h 61"/>
              </a:gdLst>
              <a:ahLst/>
              <a:cxnLst>
                <a:cxn ang="0">
                  <a:pos x="20" y="0"/>
                </a:cxn>
                <a:cxn ang="0">
                  <a:pos x="0" y="24"/>
                </a:cxn>
                <a:cxn ang="0">
                  <a:pos x="2" y="27"/>
                </a:cxn>
                <a:cxn ang="0">
                  <a:pos x="6" y="28"/>
                </a:cxn>
                <a:cxn ang="0">
                  <a:pos x="11" y="31"/>
                </a:cxn>
                <a:cxn ang="0">
                  <a:pos x="20" y="34"/>
                </a:cxn>
                <a:cxn ang="0">
                  <a:pos x="28" y="35"/>
                </a:cxn>
                <a:cxn ang="0">
                  <a:pos x="43" y="38"/>
                </a:cxn>
                <a:cxn ang="0">
                  <a:pos x="52" y="38"/>
                </a:cxn>
                <a:cxn ang="0">
                  <a:pos x="67" y="39"/>
                </a:cxn>
                <a:cxn ang="0">
                  <a:pos x="82" y="41"/>
                </a:cxn>
                <a:cxn ang="0">
                  <a:pos x="90" y="42"/>
                </a:cxn>
                <a:cxn ang="0">
                  <a:pos x="106" y="42"/>
                </a:cxn>
                <a:cxn ang="0">
                  <a:pos x="145" y="42"/>
                </a:cxn>
                <a:cxn ang="0">
                  <a:pos x="154" y="42"/>
                </a:cxn>
                <a:cxn ang="0">
                  <a:pos x="169" y="41"/>
                </a:cxn>
                <a:cxn ang="0">
                  <a:pos x="189" y="39"/>
                </a:cxn>
                <a:cxn ang="0">
                  <a:pos x="203" y="38"/>
                </a:cxn>
                <a:cxn ang="0">
                  <a:pos x="216" y="37"/>
                </a:cxn>
                <a:cxn ang="0">
                  <a:pos x="230" y="34"/>
                </a:cxn>
                <a:cxn ang="0">
                  <a:pos x="242" y="30"/>
                </a:cxn>
                <a:cxn ang="0">
                  <a:pos x="248" y="27"/>
                </a:cxn>
                <a:cxn ang="0">
                  <a:pos x="249" y="24"/>
                </a:cxn>
                <a:cxn ang="0">
                  <a:pos x="235" y="0"/>
                </a:cxn>
                <a:cxn ang="0">
                  <a:pos x="20" y="0"/>
                </a:cxn>
              </a:cxnLst>
              <a:rect l="txL" t="txT" r="txR" b="txB"/>
              <a:pathLst>
                <a:path w="316" h="61">
                  <a:moveTo>
                    <a:pt x="26" y="0"/>
                  </a:moveTo>
                  <a:lnTo>
                    <a:pt x="0" y="35"/>
                  </a:lnTo>
                  <a:lnTo>
                    <a:pt x="2" y="39"/>
                  </a:lnTo>
                  <a:lnTo>
                    <a:pt x="8" y="41"/>
                  </a:lnTo>
                  <a:lnTo>
                    <a:pt x="14" y="45"/>
                  </a:lnTo>
                  <a:lnTo>
                    <a:pt x="26" y="49"/>
                  </a:lnTo>
                  <a:lnTo>
                    <a:pt x="36" y="51"/>
                  </a:lnTo>
                  <a:lnTo>
                    <a:pt x="54" y="55"/>
                  </a:lnTo>
                  <a:lnTo>
                    <a:pt x="66" y="55"/>
                  </a:lnTo>
                  <a:lnTo>
                    <a:pt x="86" y="57"/>
                  </a:lnTo>
                  <a:lnTo>
                    <a:pt x="104" y="59"/>
                  </a:lnTo>
                  <a:lnTo>
                    <a:pt x="114" y="61"/>
                  </a:lnTo>
                  <a:lnTo>
                    <a:pt x="134" y="61"/>
                  </a:lnTo>
                  <a:lnTo>
                    <a:pt x="184" y="61"/>
                  </a:lnTo>
                  <a:lnTo>
                    <a:pt x="196" y="61"/>
                  </a:lnTo>
                  <a:lnTo>
                    <a:pt x="214" y="59"/>
                  </a:lnTo>
                  <a:lnTo>
                    <a:pt x="240" y="57"/>
                  </a:lnTo>
                  <a:lnTo>
                    <a:pt x="258" y="55"/>
                  </a:lnTo>
                  <a:lnTo>
                    <a:pt x="274" y="53"/>
                  </a:lnTo>
                  <a:lnTo>
                    <a:pt x="292" y="49"/>
                  </a:lnTo>
                  <a:lnTo>
                    <a:pt x="306" y="43"/>
                  </a:lnTo>
                  <a:lnTo>
                    <a:pt x="314" y="39"/>
                  </a:lnTo>
                  <a:lnTo>
                    <a:pt x="316" y="35"/>
                  </a:lnTo>
                  <a:lnTo>
                    <a:pt x="298" y="0"/>
                  </a:lnTo>
                  <a:lnTo>
                    <a:pt x="26" y="0"/>
                  </a:lnTo>
                  <a:close/>
                </a:path>
              </a:pathLst>
            </a:custGeom>
            <a:solidFill>
              <a:srgbClr val="333333">
                <a:alpha val="100000"/>
              </a:srgbClr>
            </a:solidFill>
            <a:ln w="9525">
              <a:noFill/>
            </a:ln>
          </p:spPr>
          <p:txBody>
            <a:bodyPr/>
            <a:lstStyle/>
            <a:p>
              <a:endParaRPr lang="en-US"/>
            </a:p>
          </p:txBody>
        </p:sp>
        <p:sp>
          <p:nvSpPr>
            <p:cNvPr id="29776" name="Freeform 444"/>
            <p:cNvSpPr/>
            <p:nvPr/>
          </p:nvSpPr>
          <p:spPr>
            <a:xfrm>
              <a:off x="4394" y="1956"/>
              <a:ext cx="296" cy="56"/>
            </a:xfrm>
            <a:custGeom>
              <a:avLst/>
              <a:gdLst>
                <a:gd name="txL" fmla="*/ 0 w 320"/>
                <a:gd name="txT" fmla="*/ 0 h 63"/>
                <a:gd name="txR" fmla="*/ 320 w 320"/>
                <a:gd name="txB" fmla="*/ 63 h 63"/>
              </a:gdLst>
              <a:ahLst/>
              <a:cxnLst>
                <a:cxn ang="0">
                  <a:pos x="19" y="0"/>
                </a:cxn>
                <a:cxn ang="0">
                  <a:pos x="0" y="25"/>
                </a:cxn>
                <a:cxn ang="0">
                  <a:pos x="2" y="28"/>
                </a:cxn>
                <a:cxn ang="0">
                  <a:pos x="6" y="30"/>
                </a:cxn>
                <a:cxn ang="0">
                  <a:pos x="9" y="33"/>
                </a:cxn>
                <a:cxn ang="0">
                  <a:pos x="20" y="36"/>
                </a:cxn>
                <a:cxn ang="0">
                  <a:pos x="29" y="37"/>
                </a:cxn>
                <a:cxn ang="0">
                  <a:pos x="43" y="40"/>
                </a:cxn>
                <a:cxn ang="0">
                  <a:pos x="52" y="40"/>
                </a:cxn>
                <a:cxn ang="0">
                  <a:pos x="68" y="41"/>
                </a:cxn>
                <a:cxn ang="0">
                  <a:pos x="82" y="43"/>
                </a:cxn>
                <a:cxn ang="0">
                  <a:pos x="92" y="44"/>
                </a:cxn>
                <a:cxn ang="0">
                  <a:pos x="106" y="44"/>
                </a:cxn>
                <a:cxn ang="0">
                  <a:pos x="145" y="44"/>
                </a:cxn>
                <a:cxn ang="0">
                  <a:pos x="156" y="44"/>
                </a:cxn>
                <a:cxn ang="0">
                  <a:pos x="171" y="43"/>
                </a:cxn>
                <a:cxn ang="0">
                  <a:pos x="191" y="41"/>
                </a:cxn>
                <a:cxn ang="0">
                  <a:pos x="206" y="40"/>
                </a:cxn>
                <a:cxn ang="0">
                  <a:pos x="218" y="37"/>
                </a:cxn>
                <a:cxn ang="0">
                  <a:pos x="233" y="36"/>
                </a:cxn>
                <a:cxn ang="0">
                  <a:pos x="244" y="32"/>
                </a:cxn>
                <a:cxn ang="0">
                  <a:pos x="252" y="28"/>
                </a:cxn>
                <a:cxn ang="0">
                  <a:pos x="253" y="26"/>
                </a:cxn>
                <a:cxn ang="0">
                  <a:pos x="238" y="0"/>
                </a:cxn>
                <a:cxn ang="0">
                  <a:pos x="19" y="0"/>
                </a:cxn>
              </a:cxnLst>
              <a:rect l="txL" t="txT" r="txR" b="txB"/>
              <a:pathLst>
                <a:path w="320" h="63">
                  <a:moveTo>
                    <a:pt x="24" y="0"/>
                  </a:moveTo>
                  <a:lnTo>
                    <a:pt x="0" y="35"/>
                  </a:lnTo>
                  <a:lnTo>
                    <a:pt x="2" y="41"/>
                  </a:lnTo>
                  <a:lnTo>
                    <a:pt x="6" y="43"/>
                  </a:lnTo>
                  <a:lnTo>
                    <a:pt x="12" y="47"/>
                  </a:lnTo>
                  <a:lnTo>
                    <a:pt x="26" y="51"/>
                  </a:lnTo>
                  <a:lnTo>
                    <a:pt x="36" y="53"/>
                  </a:lnTo>
                  <a:lnTo>
                    <a:pt x="54" y="57"/>
                  </a:lnTo>
                  <a:lnTo>
                    <a:pt x="66" y="57"/>
                  </a:lnTo>
                  <a:lnTo>
                    <a:pt x="86" y="59"/>
                  </a:lnTo>
                  <a:lnTo>
                    <a:pt x="104" y="61"/>
                  </a:lnTo>
                  <a:lnTo>
                    <a:pt x="116" y="63"/>
                  </a:lnTo>
                  <a:lnTo>
                    <a:pt x="134" y="63"/>
                  </a:lnTo>
                  <a:lnTo>
                    <a:pt x="184" y="63"/>
                  </a:lnTo>
                  <a:lnTo>
                    <a:pt x="198" y="63"/>
                  </a:lnTo>
                  <a:lnTo>
                    <a:pt x="216" y="61"/>
                  </a:lnTo>
                  <a:lnTo>
                    <a:pt x="242" y="59"/>
                  </a:lnTo>
                  <a:lnTo>
                    <a:pt x="260" y="57"/>
                  </a:lnTo>
                  <a:lnTo>
                    <a:pt x="276" y="53"/>
                  </a:lnTo>
                  <a:lnTo>
                    <a:pt x="294" y="51"/>
                  </a:lnTo>
                  <a:lnTo>
                    <a:pt x="308" y="45"/>
                  </a:lnTo>
                  <a:lnTo>
                    <a:pt x="318" y="41"/>
                  </a:lnTo>
                  <a:lnTo>
                    <a:pt x="320" y="37"/>
                  </a:lnTo>
                  <a:lnTo>
                    <a:pt x="300" y="0"/>
                  </a:lnTo>
                  <a:lnTo>
                    <a:pt x="24" y="0"/>
                  </a:lnTo>
                  <a:close/>
                </a:path>
              </a:pathLst>
            </a:custGeom>
            <a:solidFill>
              <a:srgbClr val="676767">
                <a:alpha val="100000"/>
              </a:srgbClr>
            </a:solidFill>
            <a:ln w="9525">
              <a:noFill/>
            </a:ln>
          </p:spPr>
          <p:txBody>
            <a:bodyPr/>
            <a:lstStyle/>
            <a:p>
              <a:endParaRPr lang="en-US"/>
            </a:p>
          </p:txBody>
        </p:sp>
        <p:sp>
          <p:nvSpPr>
            <p:cNvPr id="29777" name="Freeform 445"/>
            <p:cNvSpPr/>
            <p:nvPr/>
          </p:nvSpPr>
          <p:spPr>
            <a:xfrm>
              <a:off x="4396" y="1956"/>
              <a:ext cx="292" cy="54"/>
            </a:xfrm>
            <a:custGeom>
              <a:avLst/>
              <a:gdLst>
                <a:gd name="txL" fmla="*/ 0 w 316"/>
                <a:gd name="txT" fmla="*/ 0 h 61"/>
                <a:gd name="txR" fmla="*/ 316 w 316"/>
                <a:gd name="txB" fmla="*/ 61 h 61"/>
              </a:gdLst>
              <a:ahLst/>
              <a:cxnLst>
                <a:cxn ang="0">
                  <a:pos x="18" y="0"/>
                </a:cxn>
                <a:cxn ang="0">
                  <a:pos x="0" y="24"/>
                </a:cxn>
                <a:cxn ang="0">
                  <a:pos x="2" y="27"/>
                </a:cxn>
                <a:cxn ang="0">
                  <a:pos x="6" y="30"/>
                </a:cxn>
                <a:cxn ang="0">
                  <a:pos x="11" y="33"/>
                </a:cxn>
                <a:cxn ang="0">
                  <a:pos x="20" y="34"/>
                </a:cxn>
                <a:cxn ang="0">
                  <a:pos x="28" y="35"/>
                </a:cxn>
                <a:cxn ang="0">
                  <a:pos x="43" y="38"/>
                </a:cxn>
                <a:cxn ang="0">
                  <a:pos x="52" y="39"/>
                </a:cxn>
                <a:cxn ang="0">
                  <a:pos x="67" y="41"/>
                </a:cxn>
                <a:cxn ang="0">
                  <a:pos x="80" y="41"/>
                </a:cxn>
                <a:cxn ang="0">
                  <a:pos x="90" y="42"/>
                </a:cxn>
                <a:cxn ang="0">
                  <a:pos x="104" y="42"/>
                </a:cxn>
                <a:cxn ang="0">
                  <a:pos x="143" y="42"/>
                </a:cxn>
                <a:cxn ang="0">
                  <a:pos x="154" y="42"/>
                </a:cxn>
                <a:cxn ang="0">
                  <a:pos x="169" y="41"/>
                </a:cxn>
                <a:cxn ang="0">
                  <a:pos x="189" y="39"/>
                </a:cxn>
                <a:cxn ang="0">
                  <a:pos x="203" y="38"/>
                </a:cxn>
                <a:cxn ang="0">
                  <a:pos x="214" y="37"/>
                </a:cxn>
                <a:cxn ang="0">
                  <a:pos x="229" y="35"/>
                </a:cxn>
                <a:cxn ang="0">
                  <a:pos x="240" y="31"/>
                </a:cxn>
                <a:cxn ang="0">
                  <a:pos x="248" y="28"/>
                </a:cxn>
                <a:cxn ang="0">
                  <a:pos x="249" y="26"/>
                </a:cxn>
                <a:cxn ang="0">
                  <a:pos x="234" y="0"/>
                </a:cxn>
                <a:cxn ang="0">
                  <a:pos x="18" y="0"/>
                </a:cxn>
              </a:cxnLst>
              <a:rect l="txL" t="txT" r="txR" b="txB"/>
              <a:pathLst>
                <a:path w="316" h="61">
                  <a:moveTo>
                    <a:pt x="24" y="0"/>
                  </a:moveTo>
                  <a:lnTo>
                    <a:pt x="0" y="35"/>
                  </a:lnTo>
                  <a:lnTo>
                    <a:pt x="2" y="39"/>
                  </a:lnTo>
                  <a:lnTo>
                    <a:pt x="6" y="43"/>
                  </a:lnTo>
                  <a:lnTo>
                    <a:pt x="14" y="47"/>
                  </a:lnTo>
                  <a:lnTo>
                    <a:pt x="26" y="49"/>
                  </a:lnTo>
                  <a:lnTo>
                    <a:pt x="36" y="51"/>
                  </a:lnTo>
                  <a:lnTo>
                    <a:pt x="54" y="55"/>
                  </a:lnTo>
                  <a:lnTo>
                    <a:pt x="66" y="57"/>
                  </a:lnTo>
                  <a:lnTo>
                    <a:pt x="84" y="59"/>
                  </a:lnTo>
                  <a:lnTo>
                    <a:pt x="102" y="59"/>
                  </a:lnTo>
                  <a:lnTo>
                    <a:pt x="114" y="61"/>
                  </a:lnTo>
                  <a:lnTo>
                    <a:pt x="132" y="61"/>
                  </a:lnTo>
                  <a:lnTo>
                    <a:pt x="182" y="61"/>
                  </a:lnTo>
                  <a:lnTo>
                    <a:pt x="196" y="61"/>
                  </a:lnTo>
                  <a:lnTo>
                    <a:pt x="214" y="59"/>
                  </a:lnTo>
                  <a:lnTo>
                    <a:pt x="240" y="57"/>
                  </a:lnTo>
                  <a:lnTo>
                    <a:pt x="258" y="55"/>
                  </a:lnTo>
                  <a:lnTo>
                    <a:pt x="272" y="53"/>
                  </a:lnTo>
                  <a:lnTo>
                    <a:pt x="290" y="51"/>
                  </a:lnTo>
                  <a:lnTo>
                    <a:pt x="304" y="45"/>
                  </a:lnTo>
                  <a:lnTo>
                    <a:pt x="314" y="41"/>
                  </a:lnTo>
                  <a:lnTo>
                    <a:pt x="316" y="37"/>
                  </a:lnTo>
                  <a:lnTo>
                    <a:pt x="296" y="0"/>
                  </a:lnTo>
                  <a:lnTo>
                    <a:pt x="24" y="0"/>
                  </a:lnTo>
                  <a:close/>
                </a:path>
              </a:pathLst>
            </a:custGeom>
            <a:solidFill>
              <a:srgbClr val="676767">
                <a:alpha val="100000"/>
              </a:srgbClr>
            </a:solidFill>
            <a:ln w="9525">
              <a:noFill/>
            </a:ln>
          </p:spPr>
          <p:txBody>
            <a:bodyPr/>
            <a:lstStyle/>
            <a:p>
              <a:endParaRPr lang="en-US"/>
            </a:p>
          </p:txBody>
        </p:sp>
        <p:grpSp>
          <p:nvGrpSpPr>
            <p:cNvPr id="29778" name="Group 446"/>
            <p:cNvGrpSpPr/>
            <p:nvPr/>
          </p:nvGrpSpPr>
          <p:grpSpPr>
            <a:xfrm>
              <a:off x="4423" y="1960"/>
              <a:ext cx="54" cy="19"/>
              <a:chOff x="4776" y="1771"/>
              <a:chExt cx="58" cy="22"/>
            </a:xfrm>
          </p:grpSpPr>
          <p:sp>
            <p:nvSpPr>
              <p:cNvPr id="30075" name="Freeform 447"/>
              <p:cNvSpPr/>
              <p:nvPr/>
            </p:nvSpPr>
            <p:spPr>
              <a:xfrm>
                <a:off x="4776" y="1771"/>
                <a:ext cx="58" cy="22"/>
              </a:xfrm>
              <a:custGeom>
                <a:avLst/>
                <a:gdLst>
                  <a:gd name="txL" fmla="*/ 0 w 58"/>
                  <a:gd name="txT" fmla="*/ 0 h 22"/>
                  <a:gd name="txR" fmla="*/ 58 w 58"/>
                  <a:gd name="txB" fmla="*/ 22 h 22"/>
                </a:gdLst>
                <a:ahLst/>
                <a:cxnLst>
                  <a:cxn ang="0">
                    <a:pos x="4" y="0"/>
                  </a:cxn>
                  <a:cxn ang="0">
                    <a:pos x="0" y="4"/>
                  </a:cxn>
                  <a:cxn ang="0">
                    <a:pos x="4" y="8"/>
                  </a:cxn>
                  <a:cxn ang="0">
                    <a:pos x="6" y="10"/>
                  </a:cxn>
                  <a:cxn ang="0">
                    <a:pos x="12" y="16"/>
                  </a:cxn>
                  <a:cxn ang="0">
                    <a:pos x="26" y="18"/>
                  </a:cxn>
                  <a:cxn ang="0">
                    <a:pos x="40" y="22"/>
                  </a:cxn>
                  <a:cxn ang="0">
                    <a:pos x="52" y="22"/>
                  </a:cxn>
                  <a:cxn ang="0">
                    <a:pos x="58" y="20"/>
                  </a:cxn>
                  <a:cxn ang="0">
                    <a:pos x="4" y="0"/>
                  </a:cxn>
                </a:cxnLst>
                <a:rect l="txL" t="txT" r="txR" b="txB"/>
                <a:pathLst>
                  <a:path w="58" h="22">
                    <a:moveTo>
                      <a:pt x="4" y="0"/>
                    </a:moveTo>
                    <a:lnTo>
                      <a:pt x="0" y="4"/>
                    </a:lnTo>
                    <a:lnTo>
                      <a:pt x="4" y="8"/>
                    </a:lnTo>
                    <a:lnTo>
                      <a:pt x="6" y="10"/>
                    </a:lnTo>
                    <a:lnTo>
                      <a:pt x="12" y="16"/>
                    </a:lnTo>
                    <a:lnTo>
                      <a:pt x="26" y="18"/>
                    </a:lnTo>
                    <a:lnTo>
                      <a:pt x="40" y="22"/>
                    </a:lnTo>
                    <a:lnTo>
                      <a:pt x="52" y="22"/>
                    </a:lnTo>
                    <a:lnTo>
                      <a:pt x="58" y="20"/>
                    </a:lnTo>
                    <a:lnTo>
                      <a:pt x="4" y="0"/>
                    </a:lnTo>
                    <a:close/>
                  </a:path>
                </a:pathLst>
              </a:custGeom>
              <a:solidFill>
                <a:srgbClr val="333333">
                  <a:alpha val="100000"/>
                </a:srgbClr>
              </a:solidFill>
              <a:ln w="9525">
                <a:noFill/>
              </a:ln>
            </p:spPr>
            <p:txBody>
              <a:bodyPr/>
              <a:lstStyle/>
              <a:p>
                <a:endParaRPr lang="en-US"/>
              </a:p>
            </p:txBody>
          </p:sp>
          <p:sp>
            <p:nvSpPr>
              <p:cNvPr id="30076" name="Freeform 448"/>
              <p:cNvSpPr/>
              <p:nvPr/>
            </p:nvSpPr>
            <p:spPr>
              <a:xfrm>
                <a:off x="4776" y="1771"/>
                <a:ext cx="58" cy="22"/>
              </a:xfrm>
              <a:custGeom>
                <a:avLst/>
                <a:gdLst>
                  <a:gd name="txL" fmla="*/ 0 w 58"/>
                  <a:gd name="txT" fmla="*/ 0 h 22"/>
                  <a:gd name="txR" fmla="*/ 58 w 58"/>
                  <a:gd name="txB" fmla="*/ 22 h 22"/>
                </a:gdLst>
                <a:ahLst/>
                <a:cxnLst>
                  <a:cxn ang="0">
                    <a:pos x="4" y="0"/>
                  </a:cxn>
                  <a:cxn ang="0">
                    <a:pos x="0" y="4"/>
                  </a:cxn>
                  <a:cxn ang="0">
                    <a:pos x="4" y="8"/>
                  </a:cxn>
                  <a:cxn ang="0">
                    <a:pos x="6" y="10"/>
                  </a:cxn>
                  <a:cxn ang="0">
                    <a:pos x="12" y="16"/>
                  </a:cxn>
                  <a:cxn ang="0">
                    <a:pos x="26" y="18"/>
                  </a:cxn>
                  <a:cxn ang="0">
                    <a:pos x="40" y="22"/>
                  </a:cxn>
                  <a:cxn ang="0">
                    <a:pos x="52" y="22"/>
                  </a:cxn>
                  <a:cxn ang="0">
                    <a:pos x="58" y="20"/>
                  </a:cxn>
                  <a:cxn ang="0">
                    <a:pos x="4" y="0"/>
                  </a:cxn>
                </a:cxnLst>
                <a:rect l="txL" t="txT" r="txR" b="txB"/>
                <a:pathLst>
                  <a:path w="58" h="22">
                    <a:moveTo>
                      <a:pt x="4" y="0"/>
                    </a:moveTo>
                    <a:lnTo>
                      <a:pt x="0" y="4"/>
                    </a:lnTo>
                    <a:lnTo>
                      <a:pt x="4" y="8"/>
                    </a:lnTo>
                    <a:lnTo>
                      <a:pt x="6" y="10"/>
                    </a:lnTo>
                    <a:lnTo>
                      <a:pt x="12" y="16"/>
                    </a:lnTo>
                    <a:lnTo>
                      <a:pt x="26" y="18"/>
                    </a:lnTo>
                    <a:lnTo>
                      <a:pt x="40" y="22"/>
                    </a:lnTo>
                    <a:lnTo>
                      <a:pt x="52" y="22"/>
                    </a:lnTo>
                    <a:lnTo>
                      <a:pt x="58" y="20"/>
                    </a:lnTo>
                    <a:lnTo>
                      <a:pt x="4" y="0"/>
                    </a:lnTo>
                  </a:path>
                </a:pathLst>
              </a:custGeom>
              <a:noFill/>
              <a:ln w="12700" cap="flat" cmpd="sng">
                <a:solidFill>
                  <a:srgbClr val="333333">
                    <a:alpha val="100000"/>
                  </a:srgbClr>
                </a:solidFill>
                <a:prstDash val="solid"/>
                <a:round/>
                <a:headEnd type="none" w="med" len="med"/>
                <a:tailEnd type="none" w="med" len="med"/>
              </a:ln>
            </p:spPr>
            <p:txBody>
              <a:bodyPr/>
              <a:lstStyle/>
              <a:p>
                <a:endParaRPr lang="en-US"/>
              </a:p>
            </p:txBody>
          </p:sp>
        </p:grpSp>
        <p:grpSp>
          <p:nvGrpSpPr>
            <p:cNvPr id="29779" name="Group 449"/>
            <p:cNvGrpSpPr/>
            <p:nvPr/>
          </p:nvGrpSpPr>
          <p:grpSpPr>
            <a:xfrm>
              <a:off x="4364" y="1912"/>
              <a:ext cx="335" cy="71"/>
              <a:chOff x="4712" y="1717"/>
              <a:chExt cx="362" cy="80"/>
            </a:xfrm>
          </p:grpSpPr>
          <p:sp>
            <p:nvSpPr>
              <p:cNvPr id="30073" name="Freeform 450"/>
              <p:cNvSpPr/>
              <p:nvPr/>
            </p:nvSpPr>
            <p:spPr>
              <a:xfrm>
                <a:off x="4712" y="1717"/>
                <a:ext cx="362" cy="80"/>
              </a:xfrm>
              <a:custGeom>
                <a:avLst/>
                <a:gdLst>
                  <a:gd name="txL" fmla="*/ 0 w 362"/>
                  <a:gd name="txT" fmla="*/ 0 h 80"/>
                  <a:gd name="txR" fmla="*/ 362 w 362"/>
                  <a:gd name="txB" fmla="*/ 80 h 80"/>
                </a:gdLst>
                <a:ahLst/>
                <a:cxnLst>
                  <a:cxn ang="0">
                    <a:pos x="0" y="0"/>
                  </a:cxn>
                  <a:cxn ang="0">
                    <a:pos x="4" y="6"/>
                  </a:cxn>
                  <a:cxn ang="0">
                    <a:pos x="10" y="16"/>
                  </a:cxn>
                  <a:cxn ang="0">
                    <a:pos x="20" y="24"/>
                  </a:cxn>
                  <a:cxn ang="0">
                    <a:pos x="30" y="34"/>
                  </a:cxn>
                  <a:cxn ang="0">
                    <a:pos x="44" y="44"/>
                  </a:cxn>
                  <a:cxn ang="0">
                    <a:pos x="64" y="54"/>
                  </a:cxn>
                  <a:cxn ang="0">
                    <a:pos x="78" y="62"/>
                  </a:cxn>
                  <a:cxn ang="0">
                    <a:pos x="100" y="70"/>
                  </a:cxn>
                  <a:cxn ang="0">
                    <a:pos x="120" y="76"/>
                  </a:cxn>
                  <a:cxn ang="0">
                    <a:pos x="142" y="78"/>
                  </a:cxn>
                  <a:cxn ang="0">
                    <a:pos x="170" y="80"/>
                  </a:cxn>
                  <a:cxn ang="0">
                    <a:pos x="194" y="80"/>
                  </a:cxn>
                  <a:cxn ang="0">
                    <a:pos x="222" y="80"/>
                  </a:cxn>
                  <a:cxn ang="0">
                    <a:pos x="246" y="78"/>
                  </a:cxn>
                  <a:cxn ang="0">
                    <a:pos x="262" y="76"/>
                  </a:cxn>
                  <a:cxn ang="0">
                    <a:pos x="282" y="76"/>
                  </a:cxn>
                  <a:cxn ang="0">
                    <a:pos x="302" y="72"/>
                  </a:cxn>
                  <a:cxn ang="0">
                    <a:pos x="320" y="66"/>
                  </a:cxn>
                  <a:cxn ang="0">
                    <a:pos x="334" y="60"/>
                  </a:cxn>
                  <a:cxn ang="0">
                    <a:pos x="348" y="50"/>
                  </a:cxn>
                  <a:cxn ang="0">
                    <a:pos x="362" y="36"/>
                  </a:cxn>
                  <a:cxn ang="0">
                    <a:pos x="0" y="0"/>
                  </a:cxn>
                </a:cxnLst>
                <a:rect l="txL" t="txT" r="txR" b="txB"/>
                <a:pathLst>
                  <a:path w="362" h="80">
                    <a:moveTo>
                      <a:pt x="0" y="0"/>
                    </a:moveTo>
                    <a:lnTo>
                      <a:pt x="4" y="6"/>
                    </a:lnTo>
                    <a:lnTo>
                      <a:pt x="10" y="16"/>
                    </a:lnTo>
                    <a:lnTo>
                      <a:pt x="20" y="24"/>
                    </a:lnTo>
                    <a:lnTo>
                      <a:pt x="30" y="34"/>
                    </a:lnTo>
                    <a:lnTo>
                      <a:pt x="44" y="44"/>
                    </a:lnTo>
                    <a:lnTo>
                      <a:pt x="64" y="54"/>
                    </a:lnTo>
                    <a:lnTo>
                      <a:pt x="78" y="62"/>
                    </a:lnTo>
                    <a:lnTo>
                      <a:pt x="100" y="70"/>
                    </a:lnTo>
                    <a:lnTo>
                      <a:pt x="120" y="76"/>
                    </a:lnTo>
                    <a:lnTo>
                      <a:pt x="142" y="78"/>
                    </a:lnTo>
                    <a:lnTo>
                      <a:pt x="170" y="80"/>
                    </a:lnTo>
                    <a:lnTo>
                      <a:pt x="194" y="80"/>
                    </a:lnTo>
                    <a:lnTo>
                      <a:pt x="222" y="80"/>
                    </a:lnTo>
                    <a:lnTo>
                      <a:pt x="246" y="78"/>
                    </a:lnTo>
                    <a:lnTo>
                      <a:pt x="262" y="76"/>
                    </a:lnTo>
                    <a:lnTo>
                      <a:pt x="282" y="76"/>
                    </a:lnTo>
                    <a:lnTo>
                      <a:pt x="302" y="72"/>
                    </a:lnTo>
                    <a:lnTo>
                      <a:pt x="320" y="66"/>
                    </a:lnTo>
                    <a:lnTo>
                      <a:pt x="334" y="60"/>
                    </a:lnTo>
                    <a:lnTo>
                      <a:pt x="348" y="50"/>
                    </a:lnTo>
                    <a:lnTo>
                      <a:pt x="362" y="36"/>
                    </a:lnTo>
                    <a:lnTo>
                      <a:pt x="0" y="0"/>
                    </a:lnTo>
                    <a:close/>
                  </a:path>
                </a:pathLst>
              </a:custGeom>
              <a:solidFill>
                <a:srgbClr val="333333">
                  <a:alpha val="100000"/>
                </a:srgbClr>
              </a:solidFill>
              <a:ln w="9525">
                <a:noFill/>
              </a:ln>
            </p:spPr>
            <p:txBody>
              <a:bodyPr/>
              <a:lstStyle/>
              <a:p>
                <a:endParaRPr lang="en-US"/>
              </a:p>
            </p:txBody>
          </p:sp>
          <p:sp>
            <p:nvSpPr>
              <p:cNvPr id="30074" name="Freeform 451"/>
              <p:cNvSpPr/>
              <p:nvPr/>
            </p:nvSpPr>
            <p:spPr>
              <a:xfrm>
                <a:off x="4712" y="1717"/>
                <a:ext cx="362" cy="80"/>
              </a:xfrm>
              <a:custGeom>
                <a:avLst/>
                <a:gdLst>
                  <a:gd name="txL" fmla="*/ 0 w 362"/>
                  <a:gd name="txT" fmla="*/ 0 h 80"/>
                  <a:gd name="txR" fmla="*/ 362 w 362"/>
                  <a:gd name="txB" fmla="*/ 80 h 80"/>
                </a:gdLst>
                <a:ahLst/>
                <a:cxnLst>
                  <a:cxn ang="0">
                    <a:pos x="0" y="0"/>
                  </a:cxn>
                  <a:cxn ang="0">
                    <a:pos x="4" y="6"/>
                  </a:cxn>
                  <a:cxn ang="0">
                    <a:pos x="10" y="16"/>
                  </a:cxn>
                  <a:cxn ang="0">
                    <a:pos x="20" y="24"/>
                  </a:cxn>
                  <a:cxn ang="0">
                    <a:pos x="30" y="34"/>
                  </a:cxn>
                  <a:cxn ang="0">
                    <a:pos x="44" y="44"/>
                  </a:cxn>
                  <a:cxn ang="0">
                    <a:pos x="64" y="54"/>
                  </a:cxn>
                  <a:cxn ang="0">
                    <a:pos x="78" y="62"/>
                  </a:cxn>
                  <a:cxn ang="0">
                    <a:pos x="100" y="70"/>
                  </a:cxn>
                  <a:cxn ang="0">
                    <a:pos x="120" y="76"/>
                  </a:cxn>
                  <a:cxn ang="0">
                    <a:pos x="142" y="78"/>
                  </a:cxn>
                  <a:cxn ang="0">
                    <a:pos x="170" y="80"/>
                  </a:cxn>
                  <a:cxn ang="0">
                    <a:pos x="194" y="80"/>
                  </a:cxn>
                  <a:cxn ang="0">
                    <a:pos x="222" y="80"/>
                  </a:cxn>
                  <a:cxn ang="0">
                    <a:pos x="246" y="78"/>
                  </a:cxn>
                  <a:cxn ang="0">
                    <a:pos x="262" y="76"/>
                  </a:cxn>
                  <a:cxn ang="0">
                    <a:pos x="282" y="76"/>
                  </a:cxn>
                  <a:cxn ang="0">
                    <a:pos x="302" y="72"/>
                  </a:cxn>
                  <a:cxn ang="0">
                    <a:pos x="320" y="66"/>
                  </a:cxn>
                  <a:cxn ang="0">
                    <a:pos x="334" y="60"/>
                  </a:cxn>
                  <a:cxn ang="0">
                    <a:pos x="348" y="50"/>
                  </a:cxn>
                  <a:cxn ang="0">
                    <a:pos x="362" y="36"/>
                  </a:cxn>
                  <a:cxn ang="0">
                    <a:pos x="0" y="0"/>
                  </a:cxn>
                </a:cxnLst>
                <a:rect l="txL" t="txT" r="txR" b="txB"/>
                <a:pathLst>
                  <a:path w="362" h="80">
                    <a:moveTo>
                      <a:pt x="0" y="0"/>
                    </a:moveTo>
                    <a:lnTo>
                      <a:pt x="4" y="6"/>
                    </a:lnTo>
                    <a:lnTo>
                      <a:pt x="10" y="16"/>
                    </a:lnTo>
                    <a:lnTo>
                      <a:pt x="20" y="24"/>
                    </a:lnTo>
                    <a:lnTo>
                      <a:pt x="30" y="34"/>
                    </a:lnTo>
                    <a:lnTo>
                      <a:pt x="44" y="44"/>
                    </a:lnTo>
                    <a:lnTo>
                      <a:pt x="64" y="54"/>
                    </a:lnTo>
                    <a:lnTo>
                      <a:pt x="78" y="62"/>
                    </a:lnTo>
                    <a:lnTo>
                      <a:pt x="100" y="70"/>
                    </a:lnTo>
                    <a:lnTo>
                      <a:pt x="120" y="76"/>
                    </a:lnTo>
                    <a:lnTo>
                      <a:pt x="142" y="78"/>
                    </a:lnTo>
                    <a:lnTo>
                      <a:pt x="170" y="80"/>
                    </a:lnTo>
                    <a:lnTo>
                      <a:pt x="194" y="80"/>
                    </a:lnTo>
                    <a:lnTo>
                      <a:pt x="222" y="80"/>
                    </a:lnTo>
                    <a:lnTo>
                      <a:pt x="246" y="78"/>
                    </a:lnTo>
                    <a:lnTo>
                      <a:pt x="262" y="76"/>
                    </a:lnTo>
                    <a:lnTo>
                      <a:pt x="282" y="76"/>
                    </a:lnTo>
                    <a:lnTo>
                      <a:pt x="302" y="72"/>
                    </a:lnTo>
                    <a:lnTo>
                      <a:pt x="320" y="66"/>
                    </a:lnTo>
                    <a:lnTo>
                      <a:pt x="334" y="60"/>
                    </a:lnTo>
                    <a:lnTo>
                      <a:pt x="348" y="50"/>
                    </a:lnTo>
                    <a:lnTo>
                      <a:pt x="362" y="36"/>
                    </a:lnTo>
                    <a:lnTo>
                      <a:pt x="0" y="0"/>
                    </a:lnTo>
                  </a:path>
                </a:pathLst>
              </a:custGeom>
              <a:noFill/>
              <a:ln w="12700" cap="flat" cmpd="sng">
                <a:solidFill>
                  <a:srgbClr val="333333">
                    <a:alpha val="100000"/>
                  </a:srgbClr>
                </a:solidFill>
                <a:prstDash val="solid"/>
                <a:round/>
                <a:headEnd type="none" w="med" len="med"/>
                <a:tailEnd type="none" w="med" len="med"/>
              </a:ln>
            </p:spPr>
            <p:txBody>
              <a:bodyPr/>
              <a:lstStyle/>
              <a:p>
                <a:endParaRPr lang="en-US"/>
              </a:p>
            </p:txBody>
          </p:sp>
        </p:grpSp>
        <p:grpSp>
          <p:nvGrpSpPr>
            <p:cNvPr id="29780" name="Group 452"/>
            <p:cNvGrpSpPr/>
            <p:nvPr/>
          </p:nvGrpSpPr>
          <p:grpSpPr>
            <a:xfrm>
              <a:off x="4366" y="1912"/>
              <a:ext cx="333" cy="69"/>
              <a:chOff x="4714" y="1717"/>
              <a:chExt cx="360" cy="78"/>
            </a:xfrm>
          </p:grpSpPr>
          <p:sp>
            <p:nvSpPr>
              <p:cNvPr id="30071" name="Freeform 453"/>
              <p:cNvSpPr/>
              <p:nvPr/>
            </p:nvSpPr>
            <p:spPr>
              <a:xfrm>
                <a:off x="4714" y="1717"/>
                <a:ext cx="360" cy="78"/>
              </a:xfrm>
              <a:custGeom>
                <a:avLst/>
                <a:gdLst>
                  <a:gd name="txL" fmla="*/ 0 w 360"/>
                  <a:gd name="txT" fmla="*/ 0 h 78"/>
                  <a:gd name="txR" fmla="*/ 360 w 360"/>
                  <a:gd name="txB" fmla="*/ 78 h 78"/>
                </a:gdLst>
                <a:ahLst/>
                <a:cxnLst>
                  <a:cxn ang="0">
                    <a:pos x="0" y="0"/>
                  </a:cxn>
                  <a:cxn ang="0">
                    <a:pos x="4" y="6"/>
                  </a:cxn>
                  <a:cxn ang="0">
                    <a:pos x="10" y="14"/>
                  </a:cxn>
                  <a:cxn ang="0">
                    <a:pos x="20" y="24"/>
                  </a:cxn>
                  <a:cxn ang="0">
                    <a:pos x="30" y="32"/>
                  </a:cxn>
                  <a:cxn ang="0">
                    <a:pos x="44" y="42"/>
                  </a:cxn>
                  <a:cxn ang="0">
                    <a:pos x="64" y="54"/>
                  </a:cxn>
                  <a:cxn ang="0">
                    <a:pos x="78" y="62"/>
                  </a:cxn>
                  <a:cxn ang="0">
                    <a:pos x="100" y="70"/>
                  </a:cxn>
                  <a:cxn ang="0">
                    <a:pos x="120" y="74"/>
                  </a:cxn>
                  <a:cxn ang="0">
                    <a:pos x="142" y="76"/>
                  </a:cxn>
                  <a:cxn ang="0">
                    <a:pos x="168" y="78"/>
                  </a:cxn>
                  <a:cxn ang="0">
                    <a:pos x="192" y="78"/>
                  </a:cxn>
                  <a:cxn ang="0">
                    <a:pos x="220" y="78"/>
                  </a:cxn>
                  <a:cxn ang="0">
                    <a:pos x="244" y="76"/>
                  </a:cxn>
                  <a:cxn ang="0">
                    <a:pos x="260" y="76"/>
                  </a:cxn>
                  <a:cxn ang="0">
                    <a:pos x="278" y="74"/>
                  </a:cxn>
                  <a:cxn ang="0">
                    <a:pos x="300" y="70"/>
                  </a:cxn>
                  <a:cxn ang="0">
                    <a:pos x="318" y="66"/>
                  </a:cxn>
                  <a:cxn ang="0">
                    <a:pos x="330" y="60"/>
                  </a:cxn>
                  <a:cxn ang="0">
                    <a:pos x="346" y="50"/>
                  </a:cxn>
                  <a:cxn ang="0">
                    <a:pos x="360" y="36"/>
                  </a:cxn>
                  <a:cxn ang="0">
                    <a:pos x="0" y="0"/>
                  </a:cxn>
                </a:cxnLst>
                <a:rect l="txL" t="txT" r="txR" b="txB"/>
                <a:pathLst>
                  <a:path w="360" h="78">
                    <a:moveTo>
                      <a:pt x="0" y="0"/>
                    </a:moveTo>
                    <a:lnTo>
                      <a:pt x="4" y="6"/>
                    </a:lnTo>
                    <a:lnTo>
                      <a:pt x="10" y="14"/>
                    </a:lnTo>
                    <a:lnTo>
                      <a:pt x="20" y="24"/>
                    </a:lnTo>
                    <a:lnTo>
                      <a:pt x="30" y="32"/>
                    </a:lnTo>
                    <a:lnTo>
                      <a:pt x="44" y="42"/>
                    </a:lnTo>
                    <a:lnTo>
                      <a:pt x="64" y="54"/>
                    </a:lnTo>
                    <a:lnTo>
                      <a:pt x="78" y="62"/>
                    </a:lnTo>
                    <a:lnTo>
                      <a:pt x="100" y="70"/>
                    </a:lnTo>
                    <a:lnTo>
                      <a:pt x="120" y="74"/>
                    </a:lnTo>
                    <a:lnTo>
                      <a:pt x="142" y="76"/>
                    </a:lnTo>
                    <a:lnTo>
                      <a:pt x="168" y="78"/>
                    </a:lnTo>
                    <a:lnTo>
                      <a:pt x="192" y="78"/>
                    </a:lnTo>
                    <a:lnTo>
                      <a:pt x="220" y="78"/>
                    </a:lnTo>
                    <a:lnTo>
                      <a:pt x="244" y="76"/>
                    </a:lnTo>
                    <a:lnTo>
                      <a:pt x="260" y="76"/>
                    </a:lnTo>
                    <a:lnTo>
                      <a:pt x="278" y="74"/>
                    </a:lnTo>
                    <a:lnTo>
                      <a:pt x="300" y="70"/>
                    </a:lnTo>
                    <a:lnTo>
                      <a:pt x="318" y="66"/>
                    </a:lnTo>
                    <a:lnTo>
                      <a:pt x="330" y="60"/>
                    </a:lnTo>
                    <a:lnTo>
                      <a:pt x="346" y="50"/>
                    </a:lnTo>
                    <a:lnTo>
                      <a:pt x="360" y="36"/>
                    </a:lnTo>
                    <a:lnTo>
                      <a:pt x="0" y="0"/>
                    </a:lnTo>
                    <a:close/>
                  </a:path>
                </a:pathLst>
              </a:custGeom>
              <a:solidFill>
                <a:srgbClr val="333333">
                  <a:alpha val="100000"/>
                </a:srgbClr>
              </a:solidFill>
              <a:ln w="9525">
                <a:noFill/>
              </a:ln>
            </p:spPr>
            <p:txBody>
              <a:bodyPr/>
              <a:lstStyle/>
              <a:p>
                <a:endParaRPr lang="en-US"/>
              </a:p>
            </p:txBody>
          </p:sp>
          <p:sp>
            <p:nvSpPr>
              <p:cNvPr id="30072" name="Freeform 454"/>
              <p:cNvSpPr/>
              <p:nvPr/>
            </p:nvSpPr>
            <p:spPr>
              <a:xfrm>
                <a:off x="4714" y="1717"/>
                <a:ext cx="360" cy="78"/>
              </a:xfrm>
              <a:custGeom>
                <a:avLst/>
                <a:gdLst>
                  <a:gd name="txL" fmla="*/ 0 w 360"/>
                  <a:gd name="txT" fmla="*/ 0 h 78"/>
                  <a:gd name="txR" fmla="*/ 360 w 360"/>
                  <a:gd name="txB" fmla="*/ 78 h 78"/>
                </a:gdLst>
                <a:ahLst/>
                <a:cxnLst>
                  <a:cxn ang="0">
                    <a:pos x="0" y="0"/>
                  </a:cxn>
                  <a:cxn ang="0">
                    <a:pos x="4" y="6"/>
                  </a:cxn>
                  <a:cxn ang="0">
                    <a:pos x="10" y="14"/>
                  </a:cxn>
                  <a:cxn ang="0">
                    <a:pos x="20" y="24"/>
                  </a:cxn>
                  <a:cxn ang="0">
                    <a:pos x="30" y="32"/>
                  </a:cxn>
                  <a:cxn ang="0">
                    <a:pos x="44" y="42"/>
                  </a:cxn>
                  <a:cxn ang="0">
                    <a:pos x="64" y="54"/>
                  </a:cxn>
                  <a:cxn ang="0">
                    <a:pos x="78" y="62"/>
                  </a:cxn>
                  <a:cxn ang="0">
                    <a:pos x="100" y="70"/>
                  </a:cxn>
                  <a:cxn ang="0">
                    <a:pos x="120" y="74"/>
                  </a:cxn>
                  <a:cxn ang="0">
                    <a:pos x="142" y="76"/>
                  </a:cxn>
                  <a:cxn ang="0">
                    <a:pos x="168" y="78"/>
                  </a:cxn>
                  <a:cxn ang="0">
                    <a:pos x="192" y="78"/>
                  </a:cxn>
                  <a:cxn ang="0">
                    <a:pos x="220" y="78"/>
                  </a:cxn>
                  <a:cxn ang="0">
                    <a:pos x="244" y="76"/>
                  </a:cxn>
                  <a:cxn ang="0">
                    <a:pos x="260" y="76"/>
                  </a:cxn>
                  <a:cxn ang="0">
                    <a:pos x="278" y="74"/>
                  </a:cxn>
                  <a:cxn ang="0">
                    <a:pos x="300" y="70"/>
                  </a:cxn>
                  <a:cxn ang="0">
                    <a:pos x="318" y="66"/>
                  </a:cxn>
                  <a:cxn ang="0">
                    <a:pos x="330" y="60"/>
                  </a:cxn>
                  <a:cxn ang="0">
                    <a:pos x="346" y="50"/>
                  </a:cxn>
                  <a:cxn ang="0">
                    <a:pos x="360" y="36"/>
                  </a:cxn>
                  <a:cxn ang="0">
                    <a:pos x="0" y="0"/>
                  </a:cxn>
                </a:cxnLst>
                <a:rect l="txL" t="txT" r="txR" b="txB"/>
                <a:pathLst>
                  <a:path w="360" h="78">
                    <a:moveTo>
                      <a:pt x="0" y="0"/>
                    </a:moveTo>
                    <a:lnTo>
                      <a:pt x="4" y="6"/>
                    </a:lnTo>
                    <a:lnTo>
                      <a:pt x="10" y="14"/>
                    </a:lnTo>
                    <a:lnTo>
                      <a:pt x="20" y="24"/>
                    </a:lnTo>
                    <a:lnTo>
                      <a:pt x="30" y="32"/>
                    </a:lnTo>
                    <a:lnTo>
                      <a:pt x="44" y="42"/>
                    </a:lnTo>
                    <a:lnTo>
                      <a:pt x="64" y="54"/>
                    </a:lnTo>
                    <a:lnTo>
                      <a:pt x="78" y="62"/>
                    </a:lnTo>
                    <a:lnTo>
                      <a:pt x="100" y="70"/>
                    </a:lnTo>
                    <a:lnTo>
                      <a:pt x="120" y="74"/>
                    </a:lnTo>
                    <a:lnTo>
                      <a:pt x="142" y="76"/>
                    </a:lnTo>
                    <a:lnTo>
                      <a:pt x="168" y="78"/>
                    </a:lnTo>
                    <a:lnTo>
                      <a:pt x="192" y="78"/>
                    </a:lnTo>
                    <a:lnTo>
                      <a:pt x="220" y="78"/>
                    </a:lnTo>
                    <a:lnTo>
                      <a:pt x="244" y="76"/>
                    </a:lnTo>
                    <a:lnTo>
                      <a:pt x="260" y="76"/>
                    </a:lnTo>
                    <a:lnTo>
                      <a:pt x="278" y="74"/>
                    </a:lnTo>
                    <a:lnTo>
                      <a:pt x="300" y="70"/>
                    </a:lnTo>
                    <a:lnTo>
                      <a:pt x="318" y="66"/>
                    </a:lnTo>
                    <a:lnTo>
                      <a:pt x="330" y="60"/>
                    </a:lnTo>
                    <a:lnTo>
                      <a:pt x="346" y="50"/>
                    </a:lnTo>
                    <a:lnTo>
                      <a:pt x="360" y="36"/>
                    </a:lnTo>
                    <a:lnTo>
                      <a:pt x="0" y="0"/>
                    </a:lnTo>
                  </a:path>
                </a:pathLst>
              </a:custGeom>
              <a:noFill/>
              <a:ln w="12700" cap="flat" cmpd="sng">
                <a:solidFill>
                  <a:srgbClr val="333333">
                    <a:alpha val="100000"/>
                  </a:srgbClr>
                </a:solidFill>
                <a:prstDash val="solid"/>
                <a:round/>
                <a:headEnd type="none" w="med" len="med"/>
                <a:tailEnd type="none" w="med" len="med"/>
              </a:ln>
            </p:spPr>
            <p:txBody>
              <a:bodyPr/>
              <a:lstStyle/>
              <a:p>
                <a:endParaRPr lang="en-US"/>
              </a:p>
            </p:txBody>
          </p:sp>
        </p:grpSp>
        <p:grpSp>
          <p:nvGrpSpPr>
            <p:cNvPr id="29781" name="Group 455"/>
            <p:cNvGrpSpPr/>
            <p:nvPr/>
          </p:nvGrpSpPr>
          <p:grpSpPr>
            <a:xfrm>
              <a:off x="4423" y="1956"/>
              <a:ext cx="54" cy="19"/>
              <a:chOff x="4776" y="1767"/>
              <a:chExt cx="58" cy="22"/>
            </a:xfrm>
          </p:grpSpPr>
          <p:sp>
            <p:nvSpPr>
              <p:cNvPr id="30069" name="Freeform 456"/>
              <p:cNvSpPr/>
              <p:nvPr/>
            </p:nvSpPr>
            <p:spPr>
              <a:xfrm>
                <a:off x="4776" y="1767"/>
                <a:ext cx="58" cy="22"/>
              </a:xfrm>
              <a:custGeom>
                <a:avLst/>
                <a:gdLst>
                  <a:gd name="txL" fmla="*/ 0 w 58"/>
                  <a:gd name="txT" fmla="*/ 0 h 22"/>
                  <a:gd name="txR" fmla="*/ 58 w 58"/>
                  <a:gd name="txB" fmla="*/ 22 h 22"/>
                </a:gdLst>
                <a:ahLst/>
                <a:cxnLst>
                  <a:cxn ang="0">
                    <a:pos x="2" y="0"/>
                  </a:cxn>
                  <a:cxn ang="0">
                    <a:pos x="0" y="4"/>
                  </a:cxn>
                  <a:cxn ang="0">
                    <a:pos x="2" y="8"/>
                  </a:cxn>
                  <a:cxn ang="0">
                    <a:pos x="6" y="10"/>
                  </a:cxn>
                  <a:cxn ang="0">
                    <a:pos x="12" y="16"/>
                  </a:cxn>
                  <a:cxn ang="0">
                    <a:pos x="26" y="18"/>
                  </a:cxn>
                  <a:cxn ang="0">
                    <a:pos x="38" y="22"/>
                  </a:cxn>
                  <a:cxn ang="0">
                    <a:pos x="52" y="22"/>
                  </a:cxn>
                  <a:cxn ang="0">
                    <a:pos x="58" y="20"/>
                  </a:cxn>
                  <a:cxn ang="0">
                    <a:pos x="2" y="0"/>
                  </a:cxn>
                </a:cxnLst>
                <a:rect l="txL" t="txT" r="txR" b="txB"/>
                <a:pathLst>
                  <a:path w="58" h="22">
                    <a:moveTo>
                      <a:pt x="2" y="0"/>
                    </a:moveTo>
                    <a:lnTo>
                      <a:pt x="0" y="4"/>
                    </a:lnTo>
                    <a:lnTo>
                      <a:pt x="2" y="8"/>
                    </a:lnTo>
                    <a:lnTo>
                      <a:pt x="6" y="10"/>
                    </a:lnTo>
                    <a:lnTo>
                      <a:pt x="12" y="16"/>
                    </a:lnTo>
                    <a:lnTo>
                      <a:pt x="26" y="18"/>
                    </a:lnTo>
                    <a:lnTo>
                      <a:pt x="38" y="22"/>
                    </a:lnTo>
                    <a:lnTo>
                      <a:pt x="52" y="22"/>
                    </a:lnTo>
                    <a:lnTo>
                      <a:pt x="58" y="20"/>
                    </a:lnTo>
                    <a:lnTo>
                      <a:pt x="2" y="0"/>
                    </a:lnTo>
                    <a:close/>
                  </a:path>
                </a:pathLst>
              </a:custGeom>
              <a:solidFill>
                <a:srgbClr val="919191">
                  <a:alpha val="100000"/>
                </a:srgbClr>
              </a:solidFill>
              <a:ln w="9525">
                <a:noFill/>
              </a:ln>
            </p:spPr>
            <p:txBody>
              <a:bodyPr/>
              <a:lstStyle/>
              <a:p>
                <a:endParaRPr lang="en-US"/>
              </a:p>
            </p:txBody>
          </p:sp>
          <p:sp>
            <p:nvSpPr>
              <p:cNvPr id="30070" name="Freeform 457"/>
              <p:cNvSpPr/>
              <p:nvPr/>
            </p:nvSpPr>
            <p:spPr>
              <a:xfrm>
                <a:off x="4776" y="1767"/>
                <a:ext cx="58" cy="22"/>
              </a:xfrm>
              <a:custGeom>
                <a:avLst/>
                <a:gdLst>
                  <a:gd name="txL" fmla="*/ 0 w 58"/>
                  <a:gd name="txT" fmla="*/ 0 h 22"/>
                  <a:gd name="txR" fmla="*/ 58 w 58"/>
                  <a:gd name="txB" fmla="*/ 22 h 22"/>
                </a:gdLst>
                <a:ahLst/>
                <a:cxnLst>
                  <a:cxn ang="0">
                    <a:pos x="2" y="0"/>
                  </a:cxn>
                  <a:cxn ang="0">
                    <a:pos x="0" y="4"/>
                  </a:cxn>
                  <a:cxn ang="0">
                    <a:pos x="2" y="8"/>
                  </a:cxn>
                  <a:cxn ang="0">
                    <a:pos x="6" y="10"/>
                  </a:cxn>
                  <a:cxn ang="0">
                    <a:pos x="12" y="16"/>
                  </a:cxn>
                  <a:cxn ang="0">
                    <a:pos x="26" y="18"/>
                  </a:cxn>
                  <a:cxn ang="0">
                    <a:pos x="38" y="22"/>
                  </a:cxn>
                  <a:cxn ang="0">
                    <a:pos x="52" y="22"/>
                  </a:cxn>
                  <a:cxn ang="0">
                    <a:pos x="58" y="20"/>
                  </a:cxn>
                  <a:cxn ang="0">
                    <a:pos x="2" y="0"/>
                  </a:cxn>
                </a:cxnLst>
                <a:rect l="txL" t="txT" r="txR" b="txB"/>
                <a:pathLst>
                  <a:path w="58" h="22">
                    <a:moveTo>
                      <a:pt x="2" y="0"/>
                    </a:moveTo>
                    <a:lnTo>
                      <a:pt x="0" y="4"/>
                    </a:lnTo>
                    <a:lnTo>
                      <a:pt x="2" y="8"/>
                    </a:lnTo>
                    <a:lnTo>
                      <a:pt x="6" y="10"/>
                    </a:lnTo>
                    <a:lnTo>
                      <a:pt x="12" y="16"/>
                    </a:lnTo>
                    <a:lnTo>
                      <a:pt x="26" y="18"/>
                    </a:lnTo>
                    <a:lnTo>
                      <a:pt x="38" y="22"/>
                    </a:lnTo>
                    <a:lnTo>
                      <a:pt x="52" y="22"/>
                    </a:lnTo>
                    <a:lnTo>
                      <a:pt x="58" y="20"/>
                    </a:lnTo>
                    <a:lnTo>
                      <a:pt x="2" y="0"/>
                    </a:lnTo>
                  </a:path>
                </a:pathLst>
              </a:custGeom>
              <a:noFill/>
              <a:ln w="12700" cap="flat" cmpd="sng">
                <a:solidFill>
                  <a:srgbClr val="919191">
                    <a:alpha val="100000"/>
                  </a:srgbClr>
                </a:solidFill>
                <a:prstDash val="solid"/>
                <a:round/>
                <a:headEnd type="none" w="med" len="med"/>
                <a:tailEnd type="none" w="med" len="med"/>
              </a:ln>
            </p:spPr>
            <p:txBody>
              <a:bodyPr/>
              <a:lstStyle/>
              <a:p>
                <a:endParaRPr lang="en-US"/>
              </a:p>
            </p:txBody>
          </p:sp>
        </p:grpSp>
        <p:grpSp>
          <p:nvGrpSpPr>
            <p:cNvPr id="29782" name="Group 458"/>
            <p:cNvGrpSpPr/>
            <p:nvPr/>
          </p:nvGrpSpPr>
          <p:grpSpPr>
            <a:xfrm>
              <a:off x="4362" y="1908"/>
              <a:ext cx="337" cy="71"/>
              <a:chOff x="4710" y="1713"/>
              <a:chExt cx="364" cy="80"/>
            </a:xfrm>
          </p:grpSpPr>
          <p:sp>
            <p:nvSpPr>
              <p:cNvPr id="30067" name="Freeform 459"/>
              <p:cNvSpPr/>
              <p:nvPr/>
            </p:nvSpPr>
            <p:spPr>
              <a:xfrm>
                <a:off x="4710" y="1713"/>
                <a:ext cx="364" cy="80"/>
              </a:xfrm>
              <a:custGeom>
                <a:avLst/>
                <a:gdLst>
                  <a:gd name="txL" fmla="*/ 0 w 364"/>
                  <a:gd name="txT" fmla="*/ 0 h 80"/>
                  <a:gd name="txR" fmla="*/ 364 w 364"/>
                  <a:gd name="txB" fmla="*/ 80 h 80"/>
                </a:gdLst>
                <a:ahLst/>
                <a:cxnLst>
                  <a:cxn ang="0">
                    <a:pos x="0" y="0"/>
                  </a:cxn>
                  <a:cxn ang="0">
                    <a:pos x="4" y="6"/>
                  </a:cxn>
                  <a:cxn ang="0">
                    <a:pos x="10" y="16"/>
                  </a:cxn>
                  <a:cxn ang="0">
                    <a:pos x="20" y="24"/>
                  </a:cxn>
                  <a:cxn ang="0">
                    <a:pos x="32" y="34"/>
                  </a:cxn>
                  <a:cxn ang="0">
                    <a:pos x="46" y="44"/>
                  </a:cxn>
                  <a:cxn ang="0">
                    <a:pos x="66" y="54"/>
                  </a:cxn>
                  <a:cxn ang="0">
                    <a:pos x="80" y="62"/>
                  </a:cxn>
                  <a:cxn ang="0">
                    <a:pos x="102" y="70"/>
                  </a:cxn>
                  <a:cxn ang="0">
                    <a:pos x="122" y="76"/>
                  </a:cxn>
                  <a:cxn ang="0">
                    <a:pos x="144" y="78"/>
                  </a:cxn>
                  <a:cxn ang="0">
                    <a:pos x="172" y="80"/>
                  </a:cxn>
                  <a:cxn ang="0">
                    <a:pos x="196" y="80"/>
                  </a:cxn>
                  <a:cxn ang="0">
                    <a:pos x="224" y="80"/>
                  </a:cxn>
                  <a:cxn ang="0">
                    <a:pos x="248" y="78"/>
                  </a:cxn>
                  <a:cxn ang="0">
                    <a:pos x="264" y="76"/>
                  </a:cxn>
                  <a:cxn ang="0">
                    <a:pos x="282" y="76"/>
                  </a:cxn>
                  <a:cxn ang="0">
                    <a:pos x="304" y="72"/>
                  </a:cxn>
                  <a:cxn ang="0">
                    <a:pos x="322" y="66"/>
                  </a:cxn>
                  <a:cxn ang="0">
                    <a:pos x="334" y="60"/>
                  </a:cxn>
                  <a:cxn ang="0">
                    <a:pos x="350" y="50"/>
                  </a:cxn>
                  <a:cxn ang="0">
                    <a:pos x="364" y="36"/>
                  </a:cxn>
                  <a:cxn ang="0">
                    <a:pos x="0" y="0"/>
                  </a:cxn>
                </a:cxnLst>
                <a:rect l="txL" t="txT" r="txR" b="txB"/>
                <a:pathLst>
                  <a:path w="364" h="80">
                    <a:moveTo>
                      <a:pt x="0" y="0"/>
                    </a:moveTo>
                    <a:lnTo>
                      <a:pt x="4" y="6"/>
                    </a:lnTo>
                    <a:lnTo>
                      <a:pt x="10" y="16"/>
                    </a:lnTo>
                    <a:lnTo>
                      <a:pt x="20" y="24"/>
                    </a:lnTo>
                    <a:lnTo>
                      <a:pt x="32" y="34"/>
                    </a:lnTo>
                    <a:lnTo>
                      <a:pt x="46" y="44"/>
                    </a:lnTo>
                    <a:lnTo>
                      <a:pt x="66" y="54"/>
                    </a:lnTo>
                    <a:lnTo>
                      <a:pt x="80" y="62"/>
                    </a:lnTo>
                    <a:lnTo>
                      <a:pt x="102" y="70"/>
                    </a:lnTo>
                    <a:lnTo>
                      <a:pt x="122" y="76"/>
                    </a:lnTo>
                    <a:lnTo>
                      <a:pt x="144" y="78"/>
                    </a:lnTo>
                    <a:lnTo>
                      <a:pt x="172" y="80"/>
                    </a:lnTo>
                    <a:lnTo>
                      <a:pt x="196" y="80"/>
                    </a:lnTo>
                    <a:lnTo>
                      <a:pt x="224" y="80"/>
                    </a:lnTo>
                    <a:lnTo>
                      <a:pt x="248" y="78"/>
                    </a:lnTo>
                    <a:lnTo>
                      <a:pt x="264" y="76"/>
                    </a:lnTo>
                    <a:lnTo>
                      <a:pt x="282" y="76"/>
                    </a:lnTo>
                    <a:lnTo>
                      <a:pt x="304" y="72"/>
                    </a:lnTo>
                    <a:lnTo>
                      <a:pt x="322" y="66"/>
                    </a:lnTo>
                    <a:lnTo>
                      <a:pt x="334" y="60"/>
                    </a:lnTo>
                    <a:lnTo>
                      <a:pt x="350" y="50"/>
                    </a:lnTo>
                    <a:lnTo>
                      <a:pt x="364" y="36"/>
                    </a:lnTo>
                    <a:lnTo>
                      <a:pt x="0" y="0"/>
                    </a:lnTo>
                    <a:close/>
                  </a:path>
                </a:pathLst>
              </a:custGeom>
              <a:solidFill>
                <a:srgbClr val="919191">
                  <a:alpha val="100000"/>
                </a:srgbClr>
              </a:solidFill>
              <a:ln w="9525">
                <a:noFill/>
              </a:ln>
            </p:spPr>
            <p:txBody>
              <a:bodyPr/>
              <a:lstStyle/>
              <a:p>
                <a:endParaRPr lang="en-US"/>
              </a:p>
            </p:txBody>
          </p:sp>
          <p:sp>
            <p:nvSpPr>
              <p:cNvPr id="30068" name="Freeform 460"/>
              <p:cNvSpPr/>
              <p:nvPr/>
            </p:nvSpPr>
            <p:spPr>
              <a:xfrm>
                <a:off x="4710" y="1713"/>
                <a:ext cx="364" cy="80"/>
              </a:xfrm>
              <a:custGeom>
                <a:avLst/>
                <a:gdLst>
                  <a:gd name="txL" fmla="*/ 0 w 364"/>
                  <a:gd name="txT" fmla="*/ 0 h 80"/>
                  <a:gd name="txR" fmla="*/ 364 w 364"/>
                  <a:gd name="txB" fmla="*/ 80 h 80"/>
                </a:gdLst>
                <a:ahLst/>
                <a:cxnLst>
                  <a:cxn ang="0">
                    <a:pos x="0" y="0"/>
                  </a:cxn>
                  <a:cxn ang="0">
                    <a:pos x="4" y="6"/>
                  </a:cxn>
                  <a:cxn ang="0">
                    <a:pos x="10" y="16"/>
                  </a:cxn>
                  <a:cxn ang="0">
                    <a:pos x="20" y="24"/>
                  </a:cxn>
                  <a:cxn ang="0">
                    <a:pos x="32" y="34"/>
                  </a:cxn>
                  <a:cxn ang="0">
                    <a:pos x="46" y="44"/>
                  </a:cxn>
                  <a:cxn ang="0">
                    <a:pos x="66" y="54"/>
                  </a:cxn>
                  <a:cxn ang="0">
                    <a:pos x="80" y="62"/>
                  </a:cxn>
                  <a:cxn ang="0">
                    <a:pos x="102" y="70"/>
                  </a:cxn>
                  <a:cxn ang="0">
                    <a:pos x="122" y="76"/>
                  </a:cxn>
                  <a:cxn ang="0">
                    <a:pos x="144" y="78"/>
                  </a:cxn>
                  <a:cxn ang="0">
                    <a:pos x="172" y="80"/>
                  </a:cxn>
                  <a:cxn ang="0">
                    <a:pos x="196" y="80"/>
                  </a:cxn>
                  <a:cxn ang="0">
                    <a:pos x="224" y="80"/>
                  </a:cxn>
                  <a:cxn ang="0">
                    <a:pos x="248" y="78"/>
                  </a:cxn>
                  <a:cxn ang="0">
                    <a:pos x="264" y="76"/>
                  </a:cxn>
                  <a:cxn ang="0">
                    <a:pos x="282" y="76"/>
                  </a:cxn>
                  <a:cxn ang="0">
                    <a:pos x="304" y="72"/>
                  </a:cxn>
                  <a:cxn ang="0">
                    <a:pos x="322" y="66"/>
                  </a:cxn>
                  <a:cxn ang="0">
                    <a:pos x="334" y="60"/>
                  </a:cxn>
                  <a:cxn ang="0">
                    <a:pos x="350" y="50"/>
                  </a:cxn>
                  <a:cxn ang="0">
                    <a:pos x="364" y="36"/>
                  </a:cxn>
                  <a:cxn ang="0">
                    <a:pos x="0" y="0"/>
                  </a:cxn>
                </a:cxnLst>
                <a:rect l="txL" t="txT" r="txR" b="txB"/>
                <a:pathLst>
                  <a:path w="364" h="80">
                    <a:moveTo>
                      <a:pt x="0" y="0"/>
                    </a:moveTo>
                    <a:lnTo>
                      <a:pt x="4" y="6"/>
                    </a:lnTo>
                    <a:lnTo>
                      <a:pt x="10" y="16"/>
                    </a:lnTo>
                    <a:lnTo>
                      <a:pt x="20" y="24"/>
                    </a:lnTo>
                    <a:lnTo>
                      <a:pt x="32" y="34"/>
                    </a:lnTo>
                    <a:lnTo>
                      <a:pt x="46" y="44"/>
                    </a:lnTo>
                    <a:lnTo>
                      <a:pt x="66" y="54"/>
                    </a:lnTo>
                    <a:lnTo>
                      <a:pt x="80" y="62"/>
                    </a:lnTo>
                    <a:lnTo>
                      <a:pt x="102" y="70"/>
                    </a:lnTo>
                    <a:lnTo>
                      <a:pt x="122" y="76"/>
                    </a:lnTo>
                    <a:lnTo>
                      <a:pt x="144" y="78"/>
                    </a:lnTo>
                    <a:lnTo>
                      <a:pt x="172" y="80"/>
                    </a:lnTo>
                    <a:lnTo>
                      <a:pt x="196" y="80"/>
                    </a:lnTo>
                    <a:lnTo>
                      <a:pt x="224" y="80"/>
                    </a:lnTo>
                    <a:lnTo>
                      <a:pt x="248" y="78"/>
                    </a:lnTo>
                    <a:lnTo>
                      <a:pt x="264" y="76"/>
                    </a:lnTo>
                    <a:lnTo>
                      <a:pt x="282" y="76"/>
                    </a:lnTo>
                    <a:lnTo>
                      <a:pt x="304" y="72"/>
                    </a:lnTo>
                    <a:lnTo>
                      <a:pt x="322" y="66"/>
                    </a:lnTo>
                    <a:lnTo>
                      <a:pt x="334" y="60"/>
                    </a:lnTo>
                    <a:lnTo>
                      <a:pt x="350" y="50"/>
                    </a:lnTo>
                    <a:lnTo>
                      <a:pt x="364" y="36"/>
                    </a:lnTo>
                    <a:lnTo>
                      <a:pt x="0" y="0"/>
                    </a:lnTo>
                  </a:path>
                </a:pathLst>
              </a:custGeom>
              <a:noFill/>
              <a:ln w="12700" cap="flat" cmpd="sng">
                <a:solidFill>
                  <a:srgbClr val="919191">
                    <a:alpha val="100000"/>
                  </a:srgbClr>
                </a:solidFill>
                <a:prstDash val="solid"/>
                <a:round/>
                <a:headEnd type="none" w="med" len="med"/>
                <a:tailEnd type="none" w="med" len="med"/>
              </a:ln>
            </p:spPr>
            <p:txBody>
              <a:bodyPr/>
              <a:lstStyle/>
              <a:p>
                <a:endParaRPr lang="en-US"/>
              </a:p>
            </p:txBody>
          </p:sp>
        </p:grpSp>
        <p:grpSp>
          <p:nvGrpSpPr>
            <p:cNvPr id="29783" name="Group 461"/>
            <p:cNvGrpSpPr/>
            <p:nvPr/>
          </p:nvGrpSpPr>
          <p:grpSpPr>
            <a:xfrm>
              <a:off x="4364" y="1908"/>
              <a:ext cx="333" cy="69"/>
              <a:chOff x="4712" y="1713"/>
              <a:chExt cx="360" cy="78"/>
            </a:xfrm>
          </p:grpSpPr>
          <p:sp>
            <p:nvSpPr>
              <p:cNvPr id="30065" name="Freeform 462"/>
              <p:cNvSpPr/>
              <p:nvPr/>
            </p:nvSpPr>
            <p:spPr>
              <a:xfrm>
                <a:off x="4712" y="1713"/>
                <a:ext cx="360" cy="78"/>
              </a:xfrm>
              <a:custGeom>
                <a:avLst/>
                <a:gdLst>
                  <a:gd name="txL" fmla="*/ 0 w 360"/>
                  <a:gd name="txT" fmla="*/ 0 h 78"/>
                  <a:gd name="txR" fmla="*/ 360 w 360"/>
                  <a:gd name="txB" fmla="*/ 78 h 78"/>
                </a:gdLst>
                <a:ahLst/>
                <a:cxnLst>
                  <a:cxn ang="0">
                    <a:pos x="0" y="0"/>
                  </a:cxn>
                  <a:cxn ang="0">
                    <a:pos x="4" y="6"/>
                  </a:cxn>
                  <a:cxn ang="0">
                    <a:pos x="10" y="14"/>
                  </a:cxn>
                  <a:cxn ang="0">
                    <a:pos x="20" y="24"/>
                  </a:cxn>
                  <a:cxn ang="0">
                    <a:pos x="32" y="32"/>
                  </a:cxn>
                  <a:cxn ang="0">
                    <a:pos x="44" y="42"/>
                  </a:cxn>
                  <a:cxn ang="0">
                    <a:pos x="64" y="54"/>
                  </a:cxn>
                  <a:cxn ang="0">
                    <a:pos x="78" y="62"/>
                  </a:cxn>
                  <a:cxn ang="0">
                    <a:pos x="102" y="70"/>
                  </a:cxn>
                  <a:cxn ang="0">
                    <a:pos x="120" y="74"/>
                  </a:cxn>
                  <a:cxn ang="0">
                    <a:pos x="142" y="76"/>
                  </a:cxn>
                  <a:cxn ang="0">
                    <a:pos x="170" y="78"/>
                  </a:cxn>
                  <a:cxn ang="0">
                    <a:pos x="194" y="78"/>
                  </a:cxn>
                  <a:cxn ang="0">
                    <a:pos x="222" y="78"/>
                  </a:cxn>
                  <a:cxn ang="0">
                    <a:pos x="246" y="76"/>
                  </a:cxn>
                  <a:cxn ang="0">
                    <a:pos x="262" y="76"/>
                  </a:cxn>
                  <a:cxn ang="0">
                    <a:pos x="280" y="74"/>
                  </a:cxn>
                  <a:cxn ang="0">
                    <a:pos x="302" y="70"/>
                  </a:cxn>
                  <a:cxn ang="0">
                    <a:pos x="320" y="66"/>
                  </a:cxn>
                  <a:cxn ang="0">
                    <a:pos x="332" y="60"/>
                  </a:cxn>
                  <a:cxn ang="0">
                    <a:pos x="346" y="50"/>
                  </a:cxn>
                  <a:cxn ang="0">
                    <a:pos x="360" y="36"/>
                  </a:cxn>
                  <a:cxn ang="0">
                    <a:pos x="0" y="0"/>
                  </a:cxn>
                </a:cxnLst>
                <a:rect l="txL" t="txT" r="txR" b="txB"/>
                <a:pathLst>
                  <a:path w="360" h="78">
                    <a:moveTo>
                      <a:pt x="0" y="0"/>
                    </a:moveTo>
                    <a:lnTo>
                      <a:pt x="4" y="6"/>
                    </a:lnTo>
                    <a:lnTo>
                      <a:pt x="10" y="14"/>
                    </a:lnTo>
                    <a:lnTo>
                      <a:pt x="20" y="24"/>
                    </a:lnTo>
                    <a:lnTo>
                      <a:pt x="32" y="32"/>
                    </a:lnTo>
                    <a:lnTo>
                      <a:pt x="44" y="42"/>
                    </a:lnTo>
                    <a:lnTo>
                      <a:pt x="64" y="54"/>
                    </a:lnTo>
                    <a:lnTo>
                      <a:pt x="78" y="62"/>
                    </a:lnTo>
                    <a:lnTo>
                      <a:pt x="102" y="70"/>
                    </a:lnTo>
                    <a:lnTo>
                      <a:pt x="120" y="74"/>
                    </a:lnTo>
                    <a:lnTo>
                      <a:pt x="142" y="76"/>
                    </a:lnTo>
                    <a:lnTo>
                      <a:pt x="170" y="78"/>
                    </a:lnTo>
                    <a:lnTo>
                      <a:pt x="194" y="78"/>
                    </a:lnTo>
                    <a:lnTo>
                      <a:pt x="222" y="78"/>
                    </a:lnTo>
                    <a:lnTo>
                      <a:pt x="246" y="76"/>
                    </a:lnTo>
                    <a:lnTo>
                      <a:pt x="262" y="76"/>
                    </a:lnTo>
                    <a:lnTo>
                      <a:pt x="280" y="74"/>
                    </a:lnTo>
                    <a:lnTo>
                      <a:pt x="302" y="70"/>
                    </a:lnTo>
                    <a:lnTo>
                      <a:pt x="320" y="66"/>
                    </a:lnTo>
                    <a:lnTo>
                      <a:pt x="332" y="60"/>
                    </a:lnTo>
                    <a:lnTo>
                      <a:pt x="346" y="50"/>
                    </a:lnTo>
                    <a:lnTo>
                      <a:pt x="360" y="36"/>
                    </a:lnTo>
                    <a:lnTo>
                      <a:pt x="0" y="0"/>
                    </a:lnTo>
                    <a:close/>
                  </a:path>
                </a:pathLst>
              </a:custGeom>
              <a:solidFill>
                <a:srgbClr val="919191">
                  <a:alpha val="100000"/>
                </a:srgbClr>
              </a:solidFill>
              <a:ln w="9525">
                <a:noFill/>
              </a:ln>
            </p:spPr>
            <p:txBody>
              <a:bodyPr/>
              <a:lstStyle/>
              <a:p>
                <a:endParaRPr lang="en-US"/>
              </a:p>
            </p:txBody>
          </p:sp>
          <p:sp>
            <p:nvSpPr>
              <p:cNvPr id="30066" name="Freeform 463"/>
              <p:cNvSpPr/>
              <p:nvPr/>
            </p:nvSpPr>
            <p:spPr>
              <a:xfrm>
                <a:off x="4712" y="1713"/>
                <a:ext cx="360" cy="78"/>
              </a:xfrm>
              <a:custGeom>
                <a:avLst/>
                <a:gdLst>
                  <a:gd name="txL" fmla="*/ 0 w 360"/>
                  <a:gd name="txT" fmla="*/ 0 h 78"/>
                  <a:gd name="txR" fmla="*/ 360 w 360"/>
                  <a:gd name="txB" fmla="*/ 78 h 78"/>
                </a:gdLst>
                <a:ahLst/>
                <a:cxnLst>
                  <a:cxn ang="0">
                    <a:pos x="0" y="0"/>
                  </a:cxn>
                  <a:cxn ang="0">
                    <a:pos x="4" y="6"/>
                  </a:cxn>
                  <a:cxn ang="0">
                    <a:pos x="10" y="14"/>
                  </a:cxn>
                  <a:cxn ang="0">
                    <a:pos x="20" y="24"/>
                  </a:cxn>
                  <a:cxn ang="0">
                    <a:pos x="32" y="32"/>
                  </a:cxn>
                  <a:cxn ang="0">
                    <a:pos x="44" y="42"/>
                  </a:cxn>
                  <a:cxn ang="0">
                    <a:pos x="64" y="54"/>
                  </a:cxn>
                  <a:cxn ang="0">
                    <a:pos x="78" y="62"/>
                  </a:cxn>
                  <a:cxn ang="0">
                    <a:pos x="102" y="70"/>
                  </a:cxn>
                  <a:cxn ang="0">
                    <a:pos x="120" y="74"/>
                  </a:cxn>
                  <a:cxn ang="0">
                    <a:pos x="142" y="76"/>
                  </a:cxn>
                  <a:cxn ang="0">
                    <a:pos x="170" y="78"/>
                  </a:cxn>
                  <a:cxn ang="0">
                    <a:pos x="194" y="78"/>
                  </a:cxn>
                  <a:cxn ang="0">
                    <a:pos x="222" y="78"/>
                  </a:cxn>
                  <a:cxn ang="0">
                    <a:pos x="246" y="76"/>
                  </a:cxn>
                  <a:cxn ang="0">
                    <a:pos x="262" y="76"/>
                  </a:cxn>
                  <a:cxn ang="0">
                    <a:pos x="280" y="74"/>
                  </a:cxn>
                  <a:cxn ang="0">
                    <a:pos x="302" y="70"/>
                  </a:cxn>
                  <a:cxn ang="0">
                    <a:pos x="320" y="66"/>
                  </a:cxn>
                  <a:cxn ang="0">
                    <a:pos x="332" y="60"/>
                  </a:cxn>
                  <a:cxn ang="0">
                    <a:pos x="346" y="50"/>
                  </a:cxn>
                  <a:cxn ang="0">
                    <a:pos x="360" y="36"/>
                  </a:cxn>
                  <a:cxn ang="0">
                    <a:pos x="0" y="0"/>
                  </a:cxn>
                </a:cxnLst>
                <a:rect l="txL" t="txT" r="txR" b="txB"/>
                <a:pathLst>
                  <a:path w="360" h="78">
                    <a:moveTo>
                      <a:pt x="0" y="0"/>
                    </a:moveTo>
                    <a:lnTo>
                      <a:pt x="4" y="6"/>
                    </a:lnTo>
                    <a:lnTo>
                      <a:pt x="10" y="14"/>
                    </a:lnTo>
                    <a:lnTo>
                      <a:pt x="20" y="24"/>
                    </a:lnTo>
                    <a:lnTo>
                      <a:pt x="32" y="32"/>
                    </a:lnTo>
                    <a:lnTo>
                      <a:pt x="44" y="42"/>
                    </a:lnTo>
                    <a:lnTo>
                      <a:pt x="64" y="54"/>
                    </a:lnTo>
                    <a:lnTo>
                      <a:pt x="78" y="62"/>
                    </a:lnTo>
                    <a:lnTo>
                      <a:pt x="102" y="70"/>
                    </a:lnTo>
                    <a:lnTo>
                      <a:pt x="120" y="74"/>
                    </a:lnTo>
                    <a:lnTo>
                      <a:pt x="142" y="76"/>
                    </a:lnTo>
                    <a:lnTo>
                      <a:pt x="170" y="78"/>
                    </a:lnTo>
                    <a:lnTo>
                      <a:pt x="194" y="78"/>
                    </a:lnTo>
                    <a:lnTo>
                      <a:pt x="222" y="78"/>
                    </a:lnTo>
                    <a:lnTo>
                      <a:pt x="246" y="76"/>
                    </a:lnTo>
                    <a:lnTo>
                      <a:pt x="262" y="76"/>
                    </a:lnTo>
                    <a:lnTo>
                      <a:pt x="280" y="74"/>
                    </a:lnTo>
                    <a:lnTo>
                      <a:pt x="302" y="70"/>
                    </a:lnTo>
                    <a:lnTo>
                      <a:pt x="320" y="66"/>
                    </a:lnTo>
                    <a:lnTo>
                      <a:pt x="332" y="60"/>
                    </a:lnTo>
                    <a:lnTo>
                      <a:pt x="346" y="50"/>
                    </a:lnTo>
                    <a:lnTo>
                      <a:pt x="360" y="36"/>
                    </a:lnTo>
                    <a:lnTo>
                      <a:pt x="0" y="0"/>
                    </a:lnTo>
                  </a:path>
                </a:pathLst>
              </a:custGeom>
              <a:noFill/>
              <a:ln w="12700" cap="flat" cmpd="sng">
                <a:solidFill>
                  <a:srgbClr val="919191">
                    <a:alpha val="100000"/>
                  </a:srgbClr>
                </a:solidFill>
                <a:prstDash val="solid"/>
                <a:round/>
                <a:headEnd type="none" w="med" len="med"/>
                <a:tailEnd type="none" w="med" len="med"/>
              </a:ln>
            </p:spPr>
            <p:txBody>
              <a:bodyPr/>
              <a:lstStyle/>
              <a:p>
                <a:endParaRPr lang="en-US"/>
              </a:p>
            </p:txBody>
          </p:sp>
        </p:grpSp>
        <p:sp>
          <p:nvSpPr>
            <p:cNvPr id="29784" name="Freeform 464"/>
            <p:cNvSpPr/>
            <p:nvPr/>
          </p:nvSpPr>
          <p:spPr>
            <a:xfrm>
              <a:off x="4899" y="1441"/>
              <a:ext cx="107" cy="481"/>
            </a:xfrm>
            <a:custGeom>
              <a:avLst/>
              <a:gdLst>
                <a:gd name="txL" fmla="*/ 0 w 116"/>
                <a:gd name="txT" fmla="*/ 0 h 544"/>
                <a:gd name="txR" fmla="*/ 116 w 116"/>
                <a:gd name="txB" fmla="*/ 544 h 544"/>
              </a:gdLst>
              <a:ahLst/>
              <a:cxnLst>
                <a:cxn ang="0">
                  <a:pos x="7" y="0"/>
                </a:cxn>
                <a:cxn ang="0">
                  <a:pos x="91" y="32"/>
                </a:cxn>
                <a:cxn ang="0">
                  <a:pos x="85" y="179"/>
                </a:cxn>
                <a:cxn ang="0">
                  <a:pos x="76" y="355"/>
                </a:cxn>
                <a:cxn ang="0">
                  <a:pos x="0" y="376"/>
                </a:cxn>
                <a:cxn ang="0">
                  <a:pos x="7" y="0"/>
                </a:cxn>
              </a:cxnLst>
              <a:rect l="txL" t="txT" r="txR" b="txB"/>
              <a:pathLst>
                <a:path w="116" h="544">
                  <a:moveTo>
                    <a:pt x="10" y="0"/>
                  </a:moveTo>
                  <a:lnTo>
                    <a:pt x="116" y="46"/>
                  </a:lnTo>
                  <a:lnTo>
                    <a:pt x="108" y="258"/>
                  </a:lnTo>
                  <a:lnTo>
                    <a:pt x="96" y="514"/>
                  </a:lnTo>
                  <a:lnTo>
                    <a:pt x="0" y="544"/>
                  </a:lnTo>
                  <a:lnTo>
                    <a:pt x="10" y="0"/>
                  </a:lnTo>
                  <a:close/>
                </a:path>
              </a:pathLst>
            </a:custGeom>
            <a:solidFill>
              <a:srgbClr val="9F9F9F">
                <a:alpha val="100000"/>
              </a:srgbClr>
            </a:solidFill>
            <a:ln w="9525">
              <a:noFill/>
            </a:ln>
          </p:spPr>
          <p:txBody>
            <a:bodyPr/>
            <a:lstStyle/>
            <a:p>
              <a:endParaRPr lang="en-US"/>
            </a:p>
          </p:txBody>
        </p:sp>
        <p:sp>
          <p:nvSpPr>
            <p:cNvPr id="29785" name="Line 465"/>
            <p:cNvSpPr/>
            <p:nvPr/>
          </p:nvSpPr>
          <p:spPr>
            <a:xfrm>
              <a:off x="4917" y="1471"/>
              <a:ext cx="89" cy="20"/>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86" name="Line 466"/>
            <p:cNvSpPr/>
            <p:nvPr/>
          </p:nvSpPr>
          <p:spPr>
            <a:xfrm>
              <a:off x="4915" y="1493"/>
              <a:ext cx="89" cy="17"/>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87" name="Line 467"/>
            <p:cNvSpPr/>
            <p:nvPr/>
          </p:nvSpPr>
          <p:spPr>
            <a:xfrm>
              <a:off x="4915" y="1512"/>
              <a:ext cx="89" cy="18"/>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88" name="Line 468"/>
            <p:cNvSpPr/>
            <p:nvPr/>
          </p:nvSpPr>
          <p:spPr>
            <a:xfrm>
              <a:off x="4915" y="1535"/>
              <a:ext cx="87" cy="14"/>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89" name="Line 469"/>
            <p:cNvSpPr/>
            <p:nvPr/>
          </p:nvSpPr>
          <p:spPr>
            <a:xfrm>
              <a:off x="4914" y="1556"/>
              <a:ext cx="86" cy="13"/>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90" name="Line 470"/>
            <p:cNvSpPr/>
            <p:nvPr/>
          </p:nvSpPr>
          <p:spPr>
            <a:xfrm>
              <a:off x="4914" y="1579"/>
              <a:ext cx="86" cy="6"/>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91" name="Line 471"/>
            <p:cNvSpPr/>
            <p:nvPr/>
          </p:nvSpPr>
          <p:spPr>
            <a:xfrm>
              <a:off x="4904" y="1620"/>
              <a:ext cx="93" cy="3"/>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92" name="Line 472"/>
            <p:cNvSpPr/>
            <p:nvPr/>
          </p:nvSpPr>
          <p:spPr>
            <a:xfrm>
              <a:off x="4906" y="1641"/>
              <a:ext cx="89" cy="1"/>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93" name="Line 473"/>
            <p:cNvSpPr/>
            <p:nvPr/>
          </p:nvSpPr>
          <p:spPr>
            <a:xfrm>
              <a:off x="4906" y="1664"/>
              <a:ext cx="89" cy="1"/>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94" name="Line 474"/>
            <p:cNvSpPr/>
            <p:nvPr/>
          </p:nvSpPr>
          <p:spPr>
            <a:xfrm>
              <a:off x="4906" y="1682"/>
              <a:ext cx="87" cy="3"/>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95" name="Line 475"/>
            <p:cNvSpPr/>
            <p:nvPr/>
          </p:nvSpPr>
          <p:spPr>
            <a:xfrm>
              <a:off x="4906" y="1705"/>
              <a:ext cx="87" cy="1"/>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96" name="Line 476"/>
            <p:cNvSpPr/>
            <p:nvPr/>
          </p:nvSpPr>
          <p:spPr>
            <a:xfrm>
              <a:off x="4906" y="1724"/>
              <a:ext cx="85" cy="4"/>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97" name="Line 477"/>
            <p:cNvSpPr/>
            <p:nvPr/>
          </p:nvSpPr>
          <p:spPr>
            <a:xfrm>
              <a:off x="4908" y="1744"/>
              <a:ext cx="83" cy="2"/>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98" name="Line 478"/>
            <p:cNvSpPr/>
            <p:nvPr/>
          </p:nvSpPr>
          <p:spPr>
            <a:xfrm>
              <a:off x="4906" y="1767"/>
              <a:ext cx="85" cy="1"/>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799" name="Line 479"/>
            <p:cNvSpPr/>
            <p:nvPr/>
          </p:nvSpPr>
          <p:spPr>
            <a:xfrm>
              <a:off x="4906" y="1788"/>
              <a:ext cx="83" cy="1"/>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00" name="Line 480"/>
            <p:cNvSpPr/>
            <p:nvPr/>
          </p:nvSpPr>
          <p:spPr>
            <a:xfrm flipV="1">
              <a:off x="4906" y="1795"/>
              <a:ext cx="80" cy="19"/>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01" name="Line 481"/>
            <p:cNvSpPr/>
            <p:nvPr/>
          </p:nvSpPr>
          <p:spPr>
            <a:xfrm flipV="1">
              <a:off x="4906" y="1814"/>
              <a:ext cx="80" cy="23"/>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02" name="Line 482"/>
            <p:cNvSpPr/>
            <p:nvPr/>
          </p:nvSpPr>
          <p:spPr>
            <a:xfrm flipV="1">
              <a:off x="4906" y="1834"/>
              <a:ext cx="80" cy="25"/>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03" name="Line 483"/>
            <p:cNvSpPr/>
            <p:nvPr/>
          </p:nvSpPr>
          <p:spPr>
            <a:xfrm flipV="1">
              <a:off x="4906" y="1853"/>
              <a:ext cx="78" cy="27"/>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04" name="Line 484"/>
            <p:cNvSpPr/>
            <p:nvPr/>
          </p:nvSpPr>
          <p:spPr>
            <a:xfrm>
              <a:off x="4910" y="1600"/>
              <a:ext cx="89" cy="4"/>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05" name="Freeform 485"/>
            <p:cNvSpPr/>
            <p:nvPr/>
          </p:nvSpPr>
          <p:spPr>
            <a:xfrm>
              <a:off x="4821" y="1367"/>
              <a:ext cx="94" cy="577"/>
            </a:xfrm>
            <a:custGeom>
              <a:avLst/>
              <a:gdLst>
                <a:gd name="txL" fmla="*/ 0 w 102"/>
                <a:gd name="txT" fmla="*/ 0 h 652"/>
                <a:gd name="txR" fmla="*/ 102 w 102"/>
                <a:gd name="txB" fmla="*/ 652 h 652"/>
              </a:gdLst>
              <a:ahLst/>
              <a:cxnLst>
                <a:cxn ang="0">
                  <a:pos x="18" y="0"/>
                </a:cxn>
                <a:cxn ang="0">
                  <a:pos x="76" y="22"/>
                </a:cxn>
                <a:cxn ang="0">
                  <a:pos x="80" y="27"/>
                </a:cxn>
                <a:cxn ang="0">
                  <a:pos x="63" y="435"/>
                </a:cxn>
                <a:cxn ang="0">
                  <a:pos x="55" y="439"/>
                </a:cxn>
                <a:cxn ang="0">
                  <a:pos x="0" y="452"/>
                </a:cxn>
                <a:cxn ang="0">
                  <a:pos x="6" y="446"/>
                </a:cxn>
                <a:cxn ang="0">
                  <a:pos x="6" y="438"/>
                </a:cxn>
                <a:cxn ang="0">
                  <a:pos x="18" y="0"/>
                </a:cxn>
              </a:cxnLst>
              <a:rect l="txL" t="txT" r="txR" b="txB"/>
              <a:pathLst>
                <a:path w="102" h="652">
                  <a:moveTo>
                    <a:pt x="24" y="0"/>
                  </a:moveTo>
                  <a:lnTo>
                    <a:pt x="98" y="32"/>
                  </a:lnTo>
                  <a:lnTo>
                    <a:pt x="102" y="40"/>
                  </a:lnTo>
                  <a:lnTo>
                    <a:pt x="80" y="628"/>
                  </a:lnTo>
                  <a:lnTo>
                    <a:pt x="70" y="634"/>
                  </a:lnTo>
                  <a:lnTo>
                    <a:pt x="0" y="652"/>
                  </a:lnTo>
                  <a:lnTo>
                    <a:pt x="6" y="644"/>
                  </a:lnTo>
                  <a:lnTo>
                    <a:pt x="6" y="632"/>
                  </a:lnTo>
                  <a:lnTo>
                    <a:pt x="24" y="0"/>
                  </a:lnTo>
                  <a:close/>
                </a:path>
              </a:pathLst>
            </a:custGeom>
            <a:solidFill>
              <a:srgbClr val="AEAEAE">
                <a:alpha val="100000"/>
              </a:srgbClr>
            </a:solidFill>
            <a:ln w="9525">
              <a:noFill/>
            </a:ln>
          </p:spPr>
          <p:txBody>
            <a:bodyPr/>
            <a:lstStyle/>
            <a:p>
              <a:endParaRPr lang="en-US"/>
            </a:p>
          </p:txBody>
        </p:sp>
        <p:sp>
          <p:nvSpPr>
            <p:cNvPr id="29806" name="Freeform 486"/>
            <p:cNvSpPr/>
            <p:nvPr/>
          </p:nvSpPr>
          <p:spPr>
            <a:xfrm>
              <a:off x="4914" y="1399"/>
              <a:ext cx="5" cy="7"/>
            </a:xfrm>
            <a:custGeom>
              <a:avLst/>
              <a:gdLst>
                <a:gd name="txL" fmla="*/ 0 w 6"/>
                <a:gd name="txT" fmla="*/ 0 h 8"/>
                <a:gd name="txR" fmla="*/ 6 w 6"/>
                <a:gd name="txB" fmla="*/ 8 h 8"/>
              </a:gdLst>
              <a:ahLst/>
              <a:cxnLst>
                <a:cxn ang="0">
                  <a:pos x="0" y="0"/>
                </a:cxn>
                <a:cxn ang="0">
                  <a:pos x="0" y="0"/>
                </a:cxn>
                <a:cxn ang="0">
                  <a:pos x="0" y="0"/>
                </a:cxn>
                <a:cxn ang="0">
                  <a:pos x="3" y="2"/>
                </a:cxn>
                <a:cxn ang="0">
                  <a:pos x="3" y="5"/>
                </a:cxn>
                <a:cxn ang="0">
                  <a:pos x="0" y="5"/>
                </a:cxn>
                <a:cxn ang="0">
                  <a:pos x="0" y="0"/>
                </a:cxn>
              </a:cxnLst>
              <a:rect l="txL" t="txT" r="txR" b="txB"/>
              <a:pathLst>
                <a:path w="6" h="8">
                  <a:moveTo>
                    <a:pt x="0" y="0"/>
                  </a:moveTo>
                  <a:lnTo>
                    <a:pt x="0" y="0"/>
                  </a:lnTo>
                  <a:lnTo>
                    <a:pt x="4" y="2"/>
                  </a:lnTo>
                  <a:lnTo>
                    <a:pt x="6" y="8"/>
                  </a:lnTo>
                  <a:lnTo>
                    <a:pt x="0" y="8"/>
                  </a:lnTo>
                  <a:lnTo>
                    <a:pt x="0" y="0"/>
                  </a:lnTo>
                  <a:close/>
                </a:path>
              </a:pathLst>
            </a:custGeom>
            <a:solidFill>
              <a:srgbClr val="BFBFBF">
                <a:alpha val="100000"/>
              </a:srgbClr>
            </a:solidFill>
            <a:ln w="9525">
              <a:noFill/>
            </a:ln>
          </p:spPr>
          <p:txBody>
            <a:bodyPr/>
            <a:lstStyle/>
            <a:p>
              <a:endParaRPr lang="en-US"/>
            </a:p>
          </p:txBody>
        </p:sp>
        <p:sp>
          <p:nvSpPr>
            <p:cNvPr id="29807" name="Freeform 487"/>
            <p:cNvSpPr/>
            <p:nvPr/>
          </p:nvSpPr>
          <p:spPr>
            <a:xfrm>
              <a:off x="4248" y="1448"/>
              <a:ext cx="505" cy="398"/>
            </a:xfrm>
            <a:custGeom>
              <a:avLst/>
              <a:gdLst>
                <a:gd name="txL" fmla="*/ 0 w 546"/>
                <a:gd name="txT" fmla="*/ 0 h 450"/>
                <a:gd name="txR" fmla="*/ 546 w 546"/>
                <a:gd name="txB" fmla="*/ 450 h 450"/>
              </a:gdLst>
              <a:ahLst/>
              <a:cxnLst>
                <a:cxn ang="0">
                  <a:pos x="17" y="0"/>
                </a:cxn>
                <a:cxn ang="0">
                  <a:pos x="432" y="0"/>
                </a:cxn>
                <a:cxn ang="0">
                  <a:pos x="416" y="311"/>
                </a:cxn>
                <a:cxn ang="0">
                  <a:pos x="0" y="295"/>
                </a:cxn>
                <a:cxn ang="0">
                  <a:pos x="17" y="0"/>
                </a:cxn>
              </a:cxnLst>
              <a:rect l="txL" t="txT" r="txR" b="txB"/>
              <a:pathLst>
                <a:path w="546" h="450">
                  <a:moveTo>
                    <a:pt x="22" y="0"/>
                  </a:moveTo>
                  <a:lnTo>
                    <a:pt x="546" y="0"/>
                  </a:lnTo>
                  <a:lnTo>
                    <a:pt x="526" y="450"/>
                  </a:lnTo>
                  <a:lnTo>
                    <a:pt x="0" y="426"/>
                  </a:lnTo>
                  <a:lnTo>
                    <a:pt x="22" y="0"/>
                  </a:lnTo>
                  <a:close/>
                </a:path>
              </a:pathLst>
            </a:custGeom>
            <a:solidFill>
              <a:srgbClr val="C0C0C0">
                <a:alpha val="100000"/>
              </a:srgbClr>
            </a:solidFill>
            <a:ln w="9525">
              <a:noFill/>
            </a:ln>
          </p:spPr>
          <p:txBody>
            <a:bodyPr/>
            <a:lstStyle/>
            <a:p>
              <a:endParaRPr lang="en-US"/>
            </a:p>
          </p:txBody>
        </p:sp>
        <p:grpSp>
          <p:nvGrpSpPr>
            <p:cNvPr id="29808" name="Group 488"/>
            <p:cNvGrpSpPr/>
            <p:nvPr/>
          </p:nvGrpSpPr>
          <p:grpSpPr>
            <a:xfrm>
              <a:off x="4179" y="1355"/>
              <a:ext cx="668" cy="590"/>
              <a:chOff x="4512" y="1087"/>
              <a:chExt cx="722" cy="668"/>
            </a:xfrm>
          </p:grpSpPr>
          <p:sp>
            <p:nvSpPr>
              <p:cNvPr id="30063" name="Freeform 489"/>
              <p:cNvSpPr/>
              <p:nvPr/>
            </p:nvSpPr>
            <p:spPr>
              <a:xfrm>
                <a:off x="4512" y="1087"/>
                <a:ext cx="722" cy="668"/>
              </a:xfrm>
              <a:custGeom>
                <a:avLst/>
                <a:gdLst>
                  <a:gd name="txL" fmla="*/ 0 w 722"/>
                  <a:gd name="txT" fmla="*/ 0 h 668"/>
                  <a:gd name="txR" fmla="*/ 722 w 722"/>
                  <a:gd name="txB" fmla="*/ 668 h 668"/>
                </a:gdLst>
                <a:ahLst/>
                <a:cxnLst>
                  <a:cxn ang="0">
                    <a:pos x="58" y="12"/>
                  </a:cxn>
                  <a:cxn ang="0">
                    <a:pos x="120" y="8"/>
                  </a:cxn>
                  <a:cxn ang="0">
                    <a:pos x="204" y="2"/>
                  </a:cxn>
                  <a:cxn ang="0">
                    <a:pos x="290" y="0"/>
                  </a:cxn>
                  <a:cxn ang="0">
                    <a:pos x="392" y="0"/>
                  </a:cxn>
                  <a:cxn ang="0">
                    <a:pos x="466" y="2"/>
                  </a:cxn>
                  <a:cxn ang="0">
                    <a:pos x="576" y="6"/>
                  </a:cxn>
                  <a:cxn ang="0">
                    <a:pos x="684" y="12"/>
                  </a:cxn>
                  <a:cxn ang="0">
                    <a:pos x="708" y="12"/>
                  </a:cxn>
                  <a:cxn ang="0">
                    <a:pos x="714" y="14"/>
                  </a:cxn>
                  <a:cxn ang="0">
                    <a:pos x="718" y="18"/>
                  </a:cxn>
                  <a:cxn ang="0">
                    <a:pos x="722" y="22"/>
                  </a:cxn>
                  <a:cxn ang="0">
                    <a:pos x="722" y="28"/>
                  </a:cxn>
                  <a:cxn ang="0">
                    <a:pos x="698" y="654"/>
                  </a:cxn>
                  <a:cxn ang="0">
                    <a:pos x="692" y="664"/>
                  </a:cxn>
                  <a:cxn ang="0">
                    <a:pos x="684" y="668"/>
                  </a:cxn>
                  <a:cxn ang="0">
                    <a:pos x="450" y="652"/>
                  </a:cxn>
                  <a:cxn ang="0">
                    <a:pos x="220" y="636"/>
                  </a:cxn>
                  <a:cxn ang="0">
                    <a:pos x="10" y="620"/>
                  </a:cxn>
                  <a:cxn ang="0">
                    <a:pos x="0" y="604"/>
                  </a:cxn>
                  <a:cxn ang="0">
                    <a:pos x="32" y="32"/>
                  </a:cxn>
                  <a:cxn ang="0">
                    <a:pos x="58" y="12"/>
                  </a:cxn>
                </a:cxnLst>
                <a:rect l="txL" t="txT" r="txR" b="txB"/>
                <a:pathLst>
                  <a:path w="722" h="668">
                    <a:moveTo>
                      <a:pt x="58" y="12"/>
                    </a:moveTo>
                    <a:lnTo>
                      <a:pt x="120" y="8"/>
                    </a:lnTo>
                    <a:lnTo>
                      <a:pt x="204" y="2"/>
                    </a:lnTo>
                    <a:lnTo>
                      <a:pt x="290" y="0"/>
                    </a:lnTo>
                    <a:lnTo>
                      <a:pt x="392" y="0"/>
                    </a:lnTo>
                    <a:lnTo>
                      <a:pt x="466" y="2"/>
                    </a:lnTo>
                    <a:lnTo>
                      <a:pt x="576" y="6"/>
                    </a:lnTo>
                    <a:lnTo>
                      <a:pt x="684" y="12"/>
                    </a:lnTo>
                    <a:lnTo>
                      <a:pt x="708" y="12"/>
                    </a:lnTo>
                    <a:lnTo>
                      <a:pt x="714" y="14"/>
                    </a:lnTo>
                    <a:lnTo>
                      <a:pt x="718" y="18"/>
                    </a:lnTo>
                    <a:lnTo>
                      <a:pt x="722" y="22"/>
                    </a:lnTo>
                    <a:lnTo>
                      <a:pt x="722" y="28"/>
                    </a:lnTo>
                    <a:lnTo>
                      <a:pt x="698" y="654"/>
                    </a:lnTo>
                    <a:lnTo>
                      <a:pt x="692" y="664"/>
                    </a:lnTo>
                    <a:lnTo>
                      <a:pt x="684" y="668"/>
                    </a:lnTo>
                    <a:lnTo>
                      <a:pt x="450" y="652"/>
                    </a:lnTo>
                    <a:lnTo>
                      <a:pt x="220" y="636"/>
                    </a:lnTo>
                    <a:lnTo>
                      <a:pt x="10" y="620"/>
                    </a:lnTo>
                    <a:lnTo>
                      <a:pt x="0" y="604"/>
                    </a:lnTo>
                    <a:lnTo>
                      <a:pt x="32" y="32"/>
                    </a:lnTo>
                    <a:lnTo>
                      <a:pt x="58" y="12"/>
                    </a:lnTo>
                    <a:close/>
                  </a:path>
                </a:pathLst>
              </a:custGeom>
              <a:solidFill>
                <a:srgbClr val="C0C0C0">
                  <a:alpha val="100000"/>
                </a:srgbClr>
              </a:solidFill>
              <a:ln w="9525">
                <a:noFill/>
              </a:ln>
            </p:spPr>
            <p:txBody>
              <a:bodyPr/>
              <a:lstStyle/>
              <a:p>
                <a:endParaRPr lang="en-US"/>
              </a:p>
            </p:txBody>
          </p:sp>
          <p:sp>
            <p:nvSpPr>
              <p:cNvPr id="30064" name="Freeform 490"/>
              <p:cNvSpPr/>
              <p:nvPr/>
            </p:nvSpPr>
            <p:spPr>
              <a:xfrm>
                <a:off x="4512" y="1087"/>
                <a:ext cx="722" cy="668"/>
              </a:xfrm>
              <a:custGeom>
                <a:avLst/>
                <a:gdLst>
                  <a:gd name="txL" fmla="*/ 0 w 722"/>
                  <a:gd name="txT" fmla="*/ 0 h 668"/>
                  <a:gd name="txR" fmla="*/ 722 w 722"/>
                  <a:gd name="txB" fmla="*/ 668 h 668"/>
                </a:gdLst>
                <a:ahLst/>
                <a:cxnLst>
                  <a:cxn ang="0">
                    <a:pos x="58" y="12"/>
                  </a:cxn>
                  <a:cxn ang="0">
                    <a:pos x="120" y="8"/>
                  </a:cxn>
                  <a:cxn ang="0">
                    <a:pos x="204" y="2"/>
                  </a:cxn>
                  <a:cxn ang="0">
                    <a:pos x="290" y="0"/>
                  </a:cxn>
                  <a:cxn ang="0">
                    <a:pos x="392" y="0"/>
                  </a:cxn>
                  <a:cxn ang="0">
                    <a:pos x="466" y="2"/>
                  </a:cxn>
                  <a:cxn ang="0">
                    <a:pos x="576" y="6"/>
                  </a:cxn>
                  <a:cxn ang="0">
                    <a:pos x="684" y="12"/>
                  </a:cxn>
                  <a:cxn ang="0">
                    <a:pos x="708" y="12"/>
                  </a:cxn>
                  <a:cxn ang="0">
                    <a:pos x="714" y="14"/>
                  </a:cxn>
                  <a:cxn ang="0">
                    <a:pos x="718" y="18"/>
                  </a:cxn>
                  <a:cxn ang="0">
                    <a:pos x="722" y="22"/>
                  </a:cxn>
                  <a:cxn ang="0">
                    <a:pos x="722" y="28"/>
                  </a:cxn>
                  <a:cxn ang="0">
                    <a:pos x="698" y="654"/>
                  </a:cxn>
                  <a:cxn ang="0">
                    <a:pos x="692" y="664"/>
                  </a:cxn>
                  <a:cxn ang="0">
                    <a:pos x="684" y="668"/>
                  </a:cxn>
                  <a:cxn ang="0">
                    <a:pos x="450" y="652"/>
                  </a:cxn>
                  <a:cxn ang="0">
                    <a:pos x="220" y="636"/>
                  </a:cxn>
                  <a:cxn ang="0">
                    <a:pos x="10" y="620"/>
                  </a:cxn>
                  <a:cxn ang="0">
                    <a:pos x="0" y="604"/>
                  </a:cxn>
                  <a:cxn ang="0">
                    <a:pos x="32" y="32"/>
                  </a:cxn>
                  <a:cxn ang="0">
                    <a:pos x="58" y="12"/>
                  </a:cxn>
                </a:cxnLst>
                <a:rect l="txL" t="txT" r="txR" b="txB"/>
                <a:pathLst>
                  <a:path w="722" h="668">
                    <a:moveTo>
                      <a:pt x="58" y="12"/>
                    </a:moveTo>
                    <a:lnTo>
                      <a:pt x="120" y="8"/>
                    </a:lnTo>
                    <a:lnTo>
                      <a:pt x="204" y="2"/>
                    </a:lnTo>
                    <a:lnTo>
                      <a:pt x="290" y="0"/>
                    </a:lnTo>
                    <a:lnTo>
                      <a:pt x="392" y="0"/>
                    </a:lnTo>
                    <a:lnTo>
                      <a:pt x="466" y="2"/>
                    </a:lnTo>
                    <a:lnTo>
                      <a:pt x="576" y="6"/>
                    </a:lnTo>
                    <a:lnTo>
                      <a:pt x="684" y="12"/>
                    </a:lnTo>
                    <a:lnTo>
                      <a:pt x="708" y="12"/>
                    </a:lnTo>
                    <a:lnTo>
                      <a:pt x="714" y="14"/>
                    </a:lnTo>
                    <a:lnTo>
                      <a:pt x="718" y="18"/>
                    </a:lnTo>
                    <a:lnTo>
                      <a:pt x="722" y="22"/>
                    </a:lnTo>
                    <a:lnTo>
                      <a:pt x="722" y="28"/>
                    </a:lnTo>
                    <a:lnTo>
                      <a:pt x="698" y="654"/>
                    </a:lnTo>
                    <a:lnTo>
                      <a:pt x="692" y="664"/>
                    </a:lnTo>
                    <a:lnTo>
                      <a:pt x="684" y="668"/>
                    </a:lnTo>
                    <a:lnTo>
                      <a:pt x="450" y="652"/>
                    </a:lnTo>
                    <a:lnTo>
                      <a:pt x="220" y="636"/>
                    </a:lnTo>
                    <a:lnTo>
                      <a:pt x="10" y="620"/>
                    </a:lnTo>
                    <a:lnTo>
                      <a:pt x="0" y="604"/>
                    </a:lnTo>
                    <a:lnTo>
                      <a:pt x="32" y="32"/>
                    </a:lnTo>
                    <a:lnTo>
                      <a:pt x="58" y="12"/>
                    </a:lnTo>
                  </a:path>
                </a:pathLst>
              </a:custGeom>
              <a:noFill/>
              <a:ln w="12700" cap="flat" cmpd="sng">
                <a:solidFill>
                  <a:srgbClr val="919191">
                    <a:alpha val="100000"/>
                  </a:srgbClr>
                </a:solidFill>
                <a:prstDash val="solid"/>
                <a:round/>
                <a:headEnd type="none" w="med" len="med"/>
                <a:tailEnd type="none" w="med" len="med"/>
              </a:ln>
            </p:spPr>
            <p:txBody>
              <a:bodyPr/>
              <a:lstStyle/>
              <a:p>
                <a:endParaRPr lang="en-US"/>
              </a:p>
            </p:txBody>
          </p:sp>
        </p:grpSp>
        <p:sp>
          <p:nvSpPr>
            <p:cNvPr id="29809" name="Freeform 491"/>
            <p:cNvSpPr/>
            <p:nvPr/>
          </p:nvSpPr>
          <p:spPr>
            <a:xfrm>
              <a:off x="4834" y="1369"/>
              <a:ext cx="13" cy="7"/>
            </a:xfrm>
            <a:custGeom>
              <a:avLst/>
              <a:gdLst>
                <a:gd name="txL" fmla="*/ 0 w 14"/>
                <a:gd name="txT" fmla="*/ 0 h 8"/>
                <a:gd name="txR" fmla="*/ 14 w 14"/>
                <a:gd name="txB" fmla="*/ 8 h 8"/>
              </a:gdLst>
              <a:ahLst/>
              <a:cxnLst>
                <a:cxn ang="0">
                  <a:pos x="0" y="0"/>
                </a:cxn>
                <a:cxn ang="0">
                  <a:pos x="7" y="2"/>
                </a:cxn>
                <a:cxn ang="0">
                  <a:pos x="11" y="4"/>
                </a:cxn>
                <a:cxn ang="0">
                  <a:pos x="11" y="5"/>
                </a:cxn>
                <a:cxn ang="0">
                  <a:pos x="0" y="5"/>
                </a:cxn>
                <a:cxn ang="0">
                  <a:pos x="0" y="0"/>
                </a:cxn>
              </a:cxnLst>
              <a:rect l="txL" t="txT" r="txR" b="txB"/>
              <a:pathLst>
                <a:path w="14" h="8">
                  <a:moveTo>
                    <a:pt x="0" y="0"/>
                  </a:moveTo>
                  <a:lnTo>
                    <a:pt x="10" y="2"/>
                  </a:lnTo>
                  <a:lnTo>
                    <a:pt x="14" y="6"/>
                  </a:lnTo>
                  <a:lnTo>
                    <a:pt x="14" y="8"/>
                  </a:lnTo>
                  <a:lnTo>
                    <a:pt x="0" y="8"/>
                  </a:lnTo>
                  <a:lnTo>
                    <a:pt x="0" y="0"/>
                  </a:lnTo>
                  <a:close/>
                </a:path>
              </a:pathLst>
            </a:custGeom>
            <a:solidFill>
              <a:srgbClr val="C0C0C0">
                <a:alpha val="100000"/>
              </a:srgbClr>
            </a:solidFill>
            <a:ln w="9525">
              <a:noFill/>
            </a:ln>
          </p:spPr>
          <p:txBody>
            <a:bodyPr/>
            <a:lstStyle/>
            <a:p>
              <a:endParaRPr lang="en-US"/>
            </a:p>
          </p:txBody>
        </p:sp>
        <p:sp>
          <p:nvSpPr>
            <p:cNvPr id="29810" name="Freeform 492"/>
            <p:cNvSpPr/>
            <p:nvPr/>
          </p:nvSpPr>
          <p:spPr>
            <a:xfrm>
              <a:off x="4209" y="1367"/>
              <a:ext cx="30" cy="21"/>
            </a:xfrm>
            <a:custGeom>
              <a:avLst/>
              <a:gdLst>
                <a:gd name="txL" fmla="*/ 0 w 32"/>
                <a:gd name="txT" fmla="*/ 0 h 24"/>
                <a:gd name="txR" fmla="*/ 32 w 32"/>
                <a:gd name="txB" fmla="*/ 24 h 24"/>
              </a:gdLst>
              <a:ahLst/>
              <a:cxnLst>
                <a:cxn ang="0">
                  <a:pos x="0" y="15"/>
                </a:cxn>
                <a:cxn ang="0">
                  <a:pos x="4" y="10"/>
                </a:cxn>
                <a:cxn ang="0">
                  <a:pos x="8" y="4"/>
                </a:cxn>
                <a:cxn ang="0">
                  <a:pos x="17" y="2"/>
                </a:cxn>
                <a:cxn ang="0">
                  <a:pos x="26" y="0"/>
                </a:cxn>
                <a:cxn ang="0">
                  <a:pos x="26" y="16"/>
                </a:cxn>
                <a:cxn ang="0">
                  <a:pos x="0" y="15"/>
                </a:cxn>
              </a:cxnLst>
              <a:rect l="txL" t="txT" r="txR" b="txB"/>
              <a:pathLst>
                <a:path w="32" h="24">
                  <a:moveTo>
                    <a:pt x="0" y="22"/>
                  </a:moveTo>
                  <a:lnTo>
                    <a:pt x="4" y="14"/>
                  </a:lnTo>
                  <a:lnTo>
                    <a:pt x="10" y="6"/>
                  </a:lnTo>
                  <a:lnTo>
                    <a:pt x="20" y="2"/>
                  </a:lnTo>
                  <a:lnTo>
                    <a:pt x="32" y="0"/>
                  </a:lnTo>
                  <a:lnTo>
                    <a:pt x="32" y="24"/>
                  </a:lnTo>
                  <a:lnTo>
                    <a:pt x="0" y="22"/>
                  </a:lnTo>
                  <a:close/>
                </a:path>
              </a:pathLst>
            </a:custGeom>
            <a:solidFill>
              <a:srgbClr val="C0C0C0">
                <a:alpha val="100000"/>
              </a:srgbClr>
            </a:solidFill>
            <a:ln w="9525">
              <a:noFill/>
            </a:ln>
          </p:spPr>
          <p:txBody>
            <a:bodyPr/>
            <a:lstStyle/>
            <a:p>
              <a:endParaRPr lang="en-US"/>
            </a:p>
          </p:txBody>
        </p:sp>
        <p:sp>
          <p:nvSpPr>
            <p:cNvPr id="29811" name="Freeform 493"/>
            <p:cNvSpPr/>
            <p:nvPr/>
          </p:nvSpPr>
          <p:spPr>
            <a:xfrm>
              <a:off x="4181" y="1891"/>
              <a:ext cx="9" cy="15"/>
            </a:xfrm>
            <a:custGeom>
              <a:avLst/>
              <a:gdLst>
                <a:gd name="txL" fmla="*/ 0 w 10"/>
                <a:gd name="txT" fmla="*/ 0 h 18"/>
                <a:gd name="txR" fmla="*/ 10 w 10"/>
                <a:gd name="txB" fmla="*/ 18 h 18"/>
              </a:gdLst>
              <a:ahLst/>
              <a:cxnLst>
                <a:cxn ang="0">
                  <a:pos x="7" y="10"/>
                </a:cxn>
                <a:cxn ang="0">
                  <a:pos x="5" y="9"/>
                </a:cxn>
                <a:cxn ang="0">
                  <a:pos x="2" y="8"/>
                </a:cxn>
                <a:cxn ang="0">
                  <a:pos x="0" y="2"/>
                </a:cxn>
                <a:cxn ang="0">
                  <a:pos x="0" y="2"/>
                </a:cxn>
                <a:cxn ang="0">
                  <a:pos x="0" y="0"/>
                </a:cxn>
                <a:cxn ang="0">
                  <a:pos x="7" y="2"/>
                </a:cxn>
                <a:cxn ang="0">
                  <a:pos x="7" y="10"/>
                </a:cxn>
              </a:cxnLst>
              <a:rect l="txL" t="txT" r="txR" b="txB"/>
              <a:pathLst>
                <a:path w="10" h="18">
                  <a:moveTo>
                    <a:pt x="10" y="18"/>
                  </a:moveTo>
                  <a:lnTo>
                    <a:pt x="6" y="16"/>
                  </a:lnTo>
                  <a:lnTo>
                    <a:pt x="2" y="14"/>
                  </a:lnTo>
                  <a:lnTo>
                    <a:pt x="0" y="2"/>
                  </a:lnTo>
                  <a:lnTo>
                    <a:pt x="0" y="0"/>
                  </a:lnTo>
                  <a:lnTo>
                    <a:pt x="10" y="2"/>
                  </a:lnTo>
                  <a:lnTo>
                    <a:pt x="10" y="18"/>
                  </a:lnTo>
                  <a:close/>
                </a:path>
              </a:pathLst>
            </a:custGeom>
            <a:solidFill>
              <a:srgbClr val="C0C0C0">
                <a:alpha val="100000"/>
              </a:srgbClr>
            </a:solidFill>
            <a:ln w="9525">
              <a:noFill/>
            </a:ln>
          </p:spPr>
          <p:txBody>
            <a:bodyPr/>
            <a:lstStyle/>
            <a:p>
              <a:endParaRPr lang="en-US"/>
            </a:p>
          </p:txBody>
        </p:sp>
        <p:sp>
          <p:nvSpPr>
            <p:cNvPr id="29812" name="Freeform 494"/>
            <p:cNvSpPr/>
            <p:nvPr/>
          </p:nvSpPr>
          <p:spPr>
            <a:xfrm>
              <a:off x="4272" y="1448"/>
              <a:ext cx="481" cy="1"/>
            </a:xfrm>
            <a:custGeom>
              <a:avLst/>
              <a:gdLst>
                <a:gd name="txL" fmla="*/ 0 w 520"/>
                <a:gd name="txT" fmla="*/ 0 h 1"/>
                <a:gd name="txR" fmla="*/ 520 w 520"/>
                <a:gd name="txB" fmla="*/ 1 h 1"/>
              </a:gdLst>
              <a:ahLst/>
              <a:cxnLst>
                <a:cxn ang="0">
                  <a:pos x="0" y="0"/>
                </a:cxn>
                <a:cxn ang="0">
                  <a:pos x="412" y="0"/>
                </a:cxn>
                <a:cxn ang="0">
                  <a:pos x="404" y="0"/>
                </a:cxn>
                <a:cxn ang="0">
                  <a:pos x="7" y="0"/>
                </a:cxn>
                <a:cxn ang="0">
                  <a:pos x="0" y="0"/>
                </a:cxn>
              </a:cxnLst>
              <a:rect l="txL" t="txT" r="txR" b="txB"/>
              <a:pathLst>
                <a:path w="520" h="1">
                  <a:moveTo>
                    <a:pt x="0" y="0"/>
                  </a:moveTo>
                  <a:lnTo>
                    <a:pt x="520" y="0"/>
                  </a:lnTo>
                  <a:lnTo>
                    <a:pt x="510" y="0"/>
                  </a:lnTo>
                  <a:lnTo>
                    <a:pt x="10" y="0"/>
                  </a:lnTo>
                  <a:lnTo>
                    <a:pt x="0" y="0"/>
                  </a:lnTo>
                  <a:close/>
                </a:path>
              </a:pathLst>
            </a:custGeom>
            <a:solidFill>
              <a:srgbClr val="808080">
                <a:alpha val="100000"/>
              </a:srgbClr>
            </a:solidFill>
            <a:ln w="9525">
              <a:noFill/>
            </a:ln>
          </p:spPr>
          <p:txBody>
            <a:bodyPr/>
            <a:lstStyle/>
            <a:p>
              <a:endParaRPr lang="en-US"/>
            </a:p>
          </p:txBody>
        </p:sp>
        <p:sp>
          <p:nvSpPr>
            <p:cNvPr id="29813" name="Freeform 495"/>
            <p:cNvSpPr/>
            <p:nvPr/>
          </p:nvSpPr>
          <p:spPr>
            <a:xfrm>
              <a:off x="4732" y="1448"/>
              <a:ext cx="24" cy="397"/>
            </a:xfrm>
            <a:custGeom>
              <a:avLst/>
              <a:gdLst>
                <a:gd name="txL" fmla="*/ 0 w 26"/>
                <a:gd name="txT" fmla="*/ 0 h 448"/>
                <a:gd name="txR" fmla="*/ 26 w 26"/>
                <a:gd name="txB" fmla="*/ 448 h 448"/>
              </a:gdLst>
              <a:ahLst/>
              <a:cxnLst>
                <a:cxn ang="0">
                  <a:pos x="13" y="5"/>
                </a:cxn>
                <a:cxn ang="0">
                  <a:pos x="20" y="0"/>
                </a:cxn>
                <a:cxn ang="0">
                  <a:pos x="15" y="168"/>
                </a:cxn>
                <a:cxn ang="0">
                  <a:pos x="6" y="312"/>
                </a:cxn>
                <a:cxn ang="0">
                  <a:pos x="0" y="305"/>
                </a:cxn>
                <a:cxn ang="0">
                  <a:pos x="13" y="5"/>
                </a:cxn>
              </a:cxnLst>
              <a:rect l="txL" t="txT" r="txR" b="txB"/>
              <a:pathLst>
                <a:path w="26" h="448">
                  <a:moveTo>
                    <a:pt x="16" y="8"/>
                  </a:moveTo>
                  <a:lnTo>
                    <a:pt x="26" y="0"/>
                  </a:lnTo>
                  <a:lnTo>
                    <a:pt x="18" y="242"/>
                  </a:lnTo>
                  <a:lnTo>
                    <a:pt x="8" y="448"/>
                  </a:lnTo>
                  <a:lnTo>
                    <a:pt x="0" y="438"/>
                  </a:lnTo>
                  <a:lnTo>
                    <a:pt x="16" y="8"/>
                  </a:lnTo>
                  <a:close/>
                </a:path>
              </a:pathLst>
            </a:custGeom>
            <a:solidFill>
              <a:srgbClr val="FFFFFF">
                <a:alpha val="100000"/>
              </a:srgbClr>
            </a:solidFill>
            <a:ln w="9525">
              <a:noFill/>
            </a:ln>
          </p:spPr>
          <p:txBody>
            <a:bodyPr/>
            <a:lstStyle/>
            <a:p>
              <a:endParaRPr lang="en-US"/>
            </a:p>
          </p:txBody>
        </p:sp>
        <p:sp>
          <p:nvSpPr>
            <p:cNvPr id="29814" name="Freeform 496"/>
            <p:cNvSpPr/>
            <p:nvPr/>
          </p:nvSpPr>
          <p:spPr>
            <a:xfrm>
              <a:off x="4250" y="1820"/>
              <a:ext cx="482" cy="25"/>
            </a:xfrm>
            <a:custGeom>
              <a:avLst/>
              <a:gdLst>
                <a:gd name="txL" fmla="*/ 0 w 522"/>
                <a:gd name="txT" fmla="*/ 0 h 28"/>
                <a:gd name="txR" fmla="*/ 522 w 522"/>
                <a:gd name="txB" fmla="*/ 28 h 28"/>
              </a:gdLst>
              <a:ahLst/>
              <a:cxnLst>
                <a:cxn ang="0">
                  <a:pos x="9" y="0"/>
                </a:cxn>
                <a:cxn ang="0">
                  <a:pos x="0" y="7"/>
                </a:cxn>
                <a:cxn ang="0">
                  <a:pos x="411" y="20"/>
                </a:cxn>
                <a:cxn ang="0">
                  <a:pos x="404" y="14"/>
                </a:cxn>
                <a:cxn ang="0">
                  <a:pos x="9" y="0"/>
                </a:cxn>
              </a:cxnLst>
              <a:rect l="txL" t="txT" r="txR" b="txB"/>
              <a:pathLst>
                <a:path w="522" h="28">
                  <a:moveTo>
                    <a:pt x="12" y="0"/>
                  </a:moveTo>
                  <a:lnTo>
                    <a:pt x="0" y="10"/>
                  </a:lnTo>
                  <a:lnTo>
                    <a:pt x="522" y="28"/>
                  </a:lnTo>
                  <a:lnTo>
                    <a:pt x="512" y="20"/>
                  </a:lnTo>
                  <a:lnTo>
                    <a:pt x="12" y="0"/>
                  </a:lnTo>
                  <a:close/>
                </a:path>
              </a:pathLst>
            </a:custGeom>
            <a:solidFill>
              <a:srgbClr val="DFDFDF">
                <a:alpha val="100000"/>
              </a:srgbClr>
            </a:solidFill>
            <a:ln w="9525">
              <a:noFill/>
            </a:ln>
          </p:spPr>
          <p:txBody>
            <a:bodyPr/>
            <a:lstStyle/>
            <a:p>
              <a:endParaRPr lang="en-US"/>
            </a:p>
          </p:txBody>
        </p:sp>
        <p:sp>
          <p:nvSpPr>
            <p:cNvPr id="29815" name="Freeform 497"/>
            <p:cNvSpPr/>
            <p:nvPr/>
          </p:nvSpPr>
          <p:spPr>
            <a:xfrm>
              <a:off x="4250" y="1448"/>
              <a:ext cx="24" cy="374"/>
            </a:xfrm>
            <a:custGeom>
              <a:avLst/>
              <a:gdLst>
                <a:gd name="txL" fmla="*/ 0 w 26"/>
                <a:gd name="txT" fmla="*/ 0 h 422"/>
                <a:gd name="txR" fmla="*/ 26 w 26"/>
                <a:gd name="txB" fmla="*/ 422 h 422"/>
              </a:gdLst>
              <a:ahLst/>
              <a:cxnLst>
                <a:cxn ang="0">
                  <a:pos x="15" y="0"/>
                </a:cxn>
                <a:cxn ang="0">
                  <a:pos x="20" y="5"/>
                </a:cxn>
                <a:cxn ang="0">
                  <a:pos x="7" y="286"/>
                </a:cxn>
                <a:cxn ang="0">
                  <a:pos x="0" y="293"/>
                </a:cxn>
                <a:cxn ang="0">
                  <a:pos x="15" y="0"/>
                </a:cxn>
              </a:cxnLst>
              <a:rect l="txL" t="txT" r="txR" b="txB"/>
              <a:pathLst>
                <a:path w="26" h="422">
                  <a:moveTo>
                    <a:pt x="18" y="0"/>
                  </a:moveTo>
                  <a:lnTo>
                    <a:pt x="26" y="8"/>
                  </a:lnTo>
                  <a:lnTo>
                    <a:pt x="10" y="412"/>
                  </a:lnTo>
                  <a:lnTo>
                    <a:pt x="0" y="422"/>
                  </a:lnTo>
                  <a:lnTo>
                    <a:pt x="18" y="0"/>
                  </a:lnTo>
                  <a:close/>
                </a:path>
              </a:pathLst>
            </a:custGeom>
            <a:solidFill>
              <a:srgbClr val="BFBFBF">
                <a:alpha val="100000"/>
              </a:srgbClr>
            </a:solidFill>
            <a:ln w="9525">
              <a:noFill/>
            </a:ln>
          </p:spPr>
          <p:txBody>
            <a:bodyPr/>
            <a:lstStyle/>
            <a:p>
              <a:endParaRPr lang="en-US"/>
            </a:p>
          </p:txBody>
        </p:sp>
        <p:grpSp>
          <p:nvGrpSpPr>
            <p:cNvPr id="29816" name="Group 498"/>
            <p:cNvGrpSpPr/>
            <p:nvPr/>
          </p:nvGrpSpPr>
          <p:grpSpPr>
            <a:xfrm>
              <a:off x="4261" y="1455"/>
              <a:ext cx="482" cy="379"/>
              <a:chOff x="4600" y="1201"/>
              <a:chExt cx="522" cy="428"/>
            </a:xfrm>
          </p:grpSpPr>
          <p:sp>
            <p:nvSpPr>
              <p:cNvPr id="30061" name="Freeform 499"/>
              <p:cNvSpPr/>
              <p:nvPr/>
            </p:nvSpPr>
            <p:spPr>
              <a:xfrm>
                <a:off x="4600" y="1201"/>
                <a:ext cx="522" cy="428"/>
              </a:xfrm>
              <a:custGeom>
                <a:avLst/>
                <a:gdLst>
                  <a:gd name="txL" fmla="*/ 0 w 522"/>
                  <a:gd name="txT" fmla="*/ 0 h 428"/>
                  <a:gd name="txR" fmla="*/ 522 w 522"/>
                  <a:gd name="txB" fmla="*/ 428 h 428"/>
                </a:gdLst>
                <a:ahLst/>
                <a:cxnLst>
                  <a:cxn ang="0">
                    <a:pos x="20" y="0"/>
                  </a:cxn>
                  <a:cxn ang="0">
                    <a:pos x="522" y="0"/>
                  </a:cxn>
                  <a:cxn ang="0">
                    <a:pos x="502" y="428"/>
                  </a:cxn>
                  <a:cxn ang="0">
                    <a:pos x="0" y="404"/>
                  </a:cxn>
                  <a:cxn ang="0">
                    <a:pos x="20" y="0"/>
                  </a:cxn>
                </a:cxnLst>
                <a:rect l="txL" t="txT" r="txR" b="txB"/>
                <a:pathLst>
                  <a:path w="522" h="428">
                    <a:moveTo>
                      <a:pt x="20" y="0"/>
                    </a:moveTo>
                    <a:lnTo>
                      <a:pt x="522" y="0"/>
                    </a:lnTo>
                    <a:lnTo>
                      <a:pt x="502" y="428"/>
                    </a:lnTo>
                    <a:lnTo>
                      <a:pt x="0" y="404"/>
                    </a:lnTo>
                    <a:lnTo>
                      <a:pt x="20" y="0"/>
                    </a:lnTo>
                    <a:close/>
                  </a:path>
                </a:pathLst>
              </a:custGeom>
              <a:solidFill>
                <a:srgbClr val="000000">
                  <a:alpha val="100000"/>
                </a:srgbClr>
              </a:solidFill>
              <a:ln w="9525">
                <a:noFill/>
              </a:ln>
            </p:spPr>
            <p:txBody>
              <a:bodyPr/>
              <a:lstStyle/>
              <a:p>
                <a:endParaRPr lang="en-US"/>
              </a:p>
            </p:txBody>
          </p:sp>
          <p:sp>
            <p:nvSpPr>
              <p:cNvPr id="30062" name="Freeform 500"/>
              <p:cNvSpPr/>
              <p:nvPr/>
            </p:nvSpPr>
            <p:spPr>
              <a:xfrm>
                <a:off x="4600" y="1201"/>
                <a:ext cx="522" cy="428"/>
              </a:xfrm>
              <a:custGeom>
                <a:avLst/>
                <a:gdLst>
                  <a:gd name="txL" fmla="*/ 0 w 522"/>
                  <a:gd name="txT" fmla="*/ 0 h 428"/>
                  <a:gd name="txR" fmla="*/ 522 w 522"/>
                  <a:gd name="txB" fmla="*/ 428 h 428"/>
                </a:gdLst>
                <a:ahLst/>
                <a:cxnLst>
                  <a:cxn ang="0">
                    <a:pos x="20" y="0"/>
                  </a:cxn>
                  <a:cxn ang="0">
                    <a:pos x="522" y="0"/>
                  </a:cxn>
                  <a:cxn ang="0">
                    <a:pos x="502" y="428"/>
                  </a:cxn>
                  <a:cxn ang="0">
                    <a:pos x="0" y="404"/>
                  </a:cxn>
                  <a:cxn ang="0">
                    <a:pos x="20" y="0"/>
                  </a:cxn>
                </a:cxnLst>
                <a:rect l="txL" t="txT" r="txR" b="txB"/>
                <a:pathLst>
                  <a:path w="522" h="428">
                    <a:moveTo>
                      <a:pt x="20" y="0"/>
                    </a:moveTo>
                    <a:lnTo>
                      <a:pt x="522" y="0"/>
                    </a:lnTo>
                    <a:lnTo>
                      <a:pt x="502" y="428"/>
                    </a:lnTo>
                    <a:lnTo>
                      <a:pt x="0" y="404"/>
                    </a:lnTo>
                    <a:lnTo>
                      <a:pt x="20" y="0"/>
                    </a:lnTo>
                  </a:path>
                </a:pathLst>
              </a:custGeom>
              <a:noFill/>
              <a:ln w="12700" cap="flat" cmpd="sng">
                <a:solidFill>
                  <a:srgbClr val="000000">
                    <a:alpha val="100000"/>
                  </a:srgbClr>
                </a:solidFill>
                <a:prstDash val="solid"/>
                <a:round/>
                <a:headEnd type="none" w="med" len="med"/>
                <a:tailEnd type="none" w="med" len="med"/>
              </a:ln>
            </p:spPr>
            <p:txBody>
              <a:bodyPr/>
              <a:lstStyle/>
              <a:p>
                <a:endParaRPr lang="en-US"/>
              </a:p>
            </p:txBody>
          </p:sp>
        </p:grpSp>
        <p:sp>
          <p:nvSpPr>
            <p:cNvPr id="29817" name="Freeform 501"/>
            <p:cNvSpPr/>
            <p:nvPr/>
          </p:nvSpPr>
          <p:spPr>
            <a:xfrm>
              <a:off x="4279" y="1471"/>
              <a:ext cx="448" cy="349"/>
            </a:xfrm>
            <a:custGeom>
              <a:avLst/>
              <a:gdLst>
                <a:gd name="txL" fmla="*/ 0 w 484"/>
                <a:gd name="txT" fmla="*/ 0 h 394"/>
                <a:gd name="txR" fmla="*/ 484 w 484"/>
                <a:gd name="txB" fmla="*/ 394 h 394"/>
              </a:gdLst>
              <a:ahLst/>
              <a:cxnLst>
                <a:cxn ang="0">
                  <a:pos x="15" y="0"/>
                </a:cxn>
                <a:cxn ang="0">
                  <a:pos x="384" y="0"/>
                </a:cxn>
                <a:cxn ang="0">
                  <a:pos x="367" y="274"/>
                </a:cxn>
                <a:cxn ang="0">
                  <a:pos x="0" y="260"/>
                </a:cxn>
                <a:cxn ang="0">
                  <a:pos x="15" y="0"/>
                </a:cxn>
              </a:cxnLst>
              <a:rect l="txL" t="txT" r="txR" b="txB"/>
              <a:pathLst>
                <a:path w="484" h="394">
                  <a:moveTo>
                    <a:pt x="18" y="0"/>
                  </a:moveTo>
                  <a:lnTo>
                    <a:pt x="484" y="0"/>
                  </a:lnTo>
                  <a:lnTo>
                    <a:pt x="464" y="394"/>
                  </a:lnTo>
                  <a:lnTo>
                    <a:pt x="0" y="374"/>
                  </a:lnTo>
                  <a:lnTo>
                    <a:pt x="18" y="0"/>
                  </a:lnTo>
                  <a:close/>
                </a:path>
              </a:pathLst>
            </a:custGeom>
            <a:solidFill>
              <a:srgbClr val="C0C0C0">
                <a:alpha val="100000"/>
              </a:srgbClr>
            </a:solidFill>
            <a:ln w="9525">
              <a:noFill/>
            </a:ln>
          </p:spPr>
          <p:txBody>
            <a:bodyPr/>
            <a:lstStyle/>
            <a:p>
              <a:endParaRPr lang="en-US"/>
            </a:p>
          </p:txBody>
        </p:sp>
        <p:sp>
          <p:nvSpPr>
            <p:cNvPr id="29818" name="Freeform 502"/>
            <p:cNvSpPr/>
            <p:nvPr/>
          </p:nvSpPr>
          <p:spPr>
            <a:xfrm>
              <a:off x="4288" y="1478"/>
              <a:ext cx="429" cy="336"/>
            </a:xfrm>
            <a:custGeom>
              <a:avLst/>
              <a:gdLst>
                <a:gd name="txL" fmla="*/ 0 w 464"/>
                <a:gd name="txT" fmla="*/ 0 h 380"/>
                <a:gd name="txR" fmla="*/ 464 w 464"/>
                <a:gd name="txB" fmla="*/ 380 h 380"/>
              </a:gdLst>
              <a:ahLst/>
              <a:cxnLst>
                <a:cxn ang="0">
                  <a:pos x="15" y="0"/>
                </a:cxn>
                <a:cxn ang="0">
                  <a:pos x="367" y="0"/>
                </a:cxn>
                <a:cxn ang="0">
                  <a:pos x="352" y="263"/>
                </a:cxn>
                <a:cxn ang="0">
                  <a:pos x="0" y="248"/>
                </a:cxn>
                <a:cxn ang="0">
                  <a:pos x="15" y="0"/>
                </a:cxn>
              </a:cxnLst>
              <a:rect l="txL" t="txT" r="txR" b="txB"/>
              <a:pathLst>
                <a:path w="464" h="380">
                  <a:moveTo>
                    <a:pt x="18" y="0"/>
                  </a:moveTo>
                  <a:lnTo>
                    <a:pt x="464" y="0"/>
                  </a:lnTo>
                  <a:lnTo>
                    <a:pt x="446" y="380"/>
                  </a:lnTo>
                  <a:lnTo>
                    <a:pt x="0" y="360"/>
                  </a:lnTo>
                  <a:lnTo>
                    <a:pt x="18" y="0"/>
                  </a:lnTo>
                  <a:close/>
                </a:path>
              </a:pathLst>
            </a:custGeom>
            <a:solidFill>
              <a:srgbClr val="618FFD">
                <a:alpha val="100000"/>
              </a:srgbClr>
            </a:solidFill>
            <a:ln w="9525">
              <a:noFill/>
            </a:ln>
          </p:spPr>
          <p:txBody>
            <a:bodyPr/>
            <a:lstStyle/>
            <a:p>
              <a:endParaRPr lang="en-US"/>
            </a:p>
          </p:txBody>
        </p:sp>
        <p:sp>
          <p:nvSpPr>
            <p:cNvPr id="29819" name="Freeform 503"/>
            <p:cNvSpPr/>
            <p:nvPr/>
          </p:nvSpPr>
          <p:spPr>
            <a:xfrm>
              <a:off x="2744" y="1485"/>
              <a:ext cx="618" cy="146"/>
            </a:xfrm>
            <a:custGeom>
              <a:avLst/>
              <a:gdLst>
                <a:gd name="txL" fmla="*/ 0 w 668"/>
                <a:gd name="txT" fmla="*/ 0 h 164"/>
                <a:gd name="txR" fmla="*/ 668 w 668"/>
                <a:gd name="txB" fmla="*/ 164 h 164"/>
              </a:gdLst>
              <a:ahLst/>
              <a:cxnLst>
                <a:cxn ang="0">
                  <a:pos x="0" y="77"/>
                </a:cxn>
                <a:cxn ang="0">
                  <a:pos x="0" y="54"/>
                </a:cxn>
                <a:cxn ang="0">
                  <a:pos x="116" y="0"/>
                </a:cxn>
                <a:cxn ang="0">
                  <a:pos x="529" y="36"/>
                </a:cxn>
                <a:cxn ang="0">
                  <a:pos x="529" y="61"/>
                </a:cxn>
                <a:cxn ang="0">
                  <a:pos x="458" y="116"/>
                </a:cxn>
                <a:cxn ang="0">
                  <a:pos x="0" y="77"/>
                </a:cxn>
              </a:cxnLst>
              <a:rect l="txL" t="txT" r="txR" b="txB"/>
              <a:pathLst>
                <a:path w="668" h="164">
                  <a:moveTo>
                    <a:pt x="0" y="110"/>
                  </a:moveTo>
                  <a:lnTo>
                    <a:pt x="0" y="78"/>
                  </a:lnTo>
                  <a:lnTo>
                    <a:pt x="146" y="0"/>
                  </a:lnTo>
                  <a:lnTo>
                    <a:pt x="668" y="50"/>
                  </a:lnTo>
                  <a:lnTo>
                    <a:pt x="668" y="88"/>
                  </a:lnTo>
                  <a:lnTo>
                    <a:pt x="578" y="164"/>
                  </a:lnTo>
                  <a:lnTo>
                    <a:pt x="0" y="110"/>
                  </a:lnTo>
                  <a:close/>
                </a:path>
              </a:pathLst>
            </a:custGeom>
            <a:solidFill>
              <a:srgbClr val="000000">
                <a:alpha val="100000"/>
              </a:srgbClr>
            </a:solidFill>
            <a:ln w="9525">
              <a:noFill/>
            </a:ln>
          </p:spPr>
          <p:txBody>
            <a:bodyPr/>
            <a:lstStyle/>
            <a:p>
              <a:endParaRPr lang="en-US"/>
            </a:p>
          </p:txBody>
        </p:sp>
        <p:sp>
          <p:nvSpPr>
            <p:cNvPr id="29820" name="Freeform 504"/>
            <p:cNvSpPr/>
            <p:nvPr/>
          </p:nvSpPr>
          <p:spPr>
            <a:xfrm>
              <a:off x="2748" y="1487"/>
              <a:ext cx="612" cy="140"/>
            </a:xfrm>
            <a:custGeom>
              <a:avLst/>
              <a:gdLst>
                <a:gd name="txL" fmla="*/ 0 w 662"/>
                <a:gd name="txT" fmla="*/ 0 h 158"/>
                <a:gd name="txR" fmla="*/ 662 w 662"/>
                <a:gd name="txB" fmla="*/ 158 h 158"/>
              </a:gdLst>
              <a:ahLst/>
              <a:cxnLst>
                <a:cxn ang="0">
                  <a:pos x="0" y="74"/>
                </a:cxn>
                <a:cxn ang="0">
                  <a:pos x="0" y="52"/>
                </a:cxn>
                <a:cxn ang="0">
                  <a:pos x="114" y="0"/>
                </a:cxn>
                <a:cxn ang="0">
                  <a:pos x="523" y="35"/>
                </a:cxn>
                <a:cxn ang="0">
                  <a:pos x="523" y="58"/>
                </a:cxn>
                <a:cxn ang="0">
                  <a:pos x="452" y="110"/>
                </a:cxn>
                <a:cxn ang="0">
                  <a:pos x="0" y="74"/>
                </a:cxn>
              </a:cxnLst>
              <a:rect l="txL" t="txT" r="txR" b="txB"/>
              <a:pathLst>
                <a:path w="662" h="158">
                  <a:moveTo>
                    <a:pt x="0" y="106"/>
                  </a:moveTo>
                  <a:lnTo>
                    <a:pt x="0" y="76"/>
                  </a:lnTo>
                  <a:lnTo>
                    <a:pt x="144" y="0"/>
                  </a:lnTo>
                  <a:lnTo>
                    <a:pt x="662" y="50"/>
                  </a:lnTo>
                  <a:lnTo>
                    <a:pt x="662" y="84"/>
                  </a:lnTo>
                  <a:lnTo>
                    <a:pt x="572" y="158"/>
                  </a:lnTo>
                  <a:lnTo>
                    <a:pt x="0" y="106"/>
                  </a:lnTo>
                  <a:close/>
                </a:path>
              </a:pathLst>
            </a:custGeom>
            <a:solidFill>
              <a:srgbClr val="919191">
                <a:alpha val="100000"/>
              </a:srgbClr>
            </a:solidFill>
            <a:ln w="9525">
              <a:noFill/>
            </a:ln>
          </p:spPr>
          <p:txBody>
            <a:bodyPr/>
            <a:lstStyle/>
            <a:p>
              <a:endParaRPr lang="en-US"/>
            </a:p>
          </p:txBody>
        </p:sp>
        <p:sp>
          <p:nvSpPr>
            <p:cNvPr id="29821" name="Freeform 505"/>
            <p:cNvSpPr/>
            <p:nvPr/>
          </p:nvSpPr>
          <p:spPr>
            <a:xfrm>
              <a:off x="2752" y="1556"/>
              <a:ext cx="523" cy="67"/>
            </a:xfrm>
            <a:custGeom>
              <a:avLst/>
              <a:gdLst>
                <a:gd name="txL" fmla="*/ 0 w 566"/>
                <a:gd name="txT" fmla="*/ 0 h 76"/>
                <a:gd name="txR" fmla="*/ 566 w 566"/>
                <a:gd name="txB" fmla="*/ 76 h 76"/>
              </a:gdLst>
              <a:ahLst/>
              <a:cxnLst>
                <a:cxn ang="0">
                  <a:pos x="0" y="0"/>
                </a:cxn>
                <a:cxn ang="0">
                  <a:pos x="0" y="17"/>
                </a:cxn>
                <a:cxn ang="0">
                  <a:pos x="446" y="52"/>
                </a:cxn>
                <a:cxn ang="0">
                  <a:pos x="446" y="34"/>
                </a:cxn>
                <a:cxn ang="0">
                  <a:pos x="0" y="0"/>
                </a:cxn>
              </a:cxnLst>
              <a:rect l="txL" t="txT" r="txR" b="txB"/>
              <a:pathLst>
                <a:path w="566" h="76">
                  <a:moveTo>
                    <a:pt x="0" y="0"/>
                  </a:moveTo>
                  <a:lnTo>
                    <a:pt x="0" y="24"/>
                  </a:lnTo>
                  <a:lnTo>
                    <a:pt x="566" y="76"/>
                  </a:lnTo>
                  <a:lnTo>
                    <a:pt x="566" y="50"/>
                  </a:lnTo>
                  <a:lnTo>
                    <a:pt x="0" y="0"/>
                  </a:lnTo>
                  <a:close/>
                </a:path>
              </a:pathLst>
            </a:custGeom>
            <a:solidFill>
              <a:srgbClr val="DADADA">
                <a:alpha val="100000"/>
              </a:srgbClr>
            </a:solidFill>
            <a:ln w="9525">
              <a:noFill/>
            </a:ln>
          </p:spPr>
          <p:txBody>
            <a:bodyPr/>
            <a:lstStyle/>
            <a:p>
              <a:endParaRPr lang="en-US"/>
            </a:p>
          </p:txBody>
        </p:sp>
        <p:sp>
          <p:nvSpPr>
            <p:cNvPr id="29822" name="Freeform 506"/>
            <p:cNvSpPr/>
            <p:nvPr/>
          </p:nvSpPr>
          <p:spPr>
            <a:xfrm>
              <a:off x="2929" y="1503"/>
              <a:ext cx="296" cy="55"/>
            </a:xfrm>
            <a:custGeom>
              <a:avLst/>
              <a:gdLst>
                <a:gd name="txL" fmla="*/ 0 w 320"/>
                <a:gd name="txT" fmla="*/ 0 h 62"/>
                <a:gd name="txR" fmla="*/ 320 w 320"/>
                <a:gd name="txB" fmla="*/ 62 h 62"/>
              </a:gdLst>
              <a:ahLst/>
              <a:cxnLst>
                <a:cxn ang="0">
                  <a:pos x="20" y="0"/>
                </a:cxn>
                <a:cxn ang="0">
                  <a:pos x="0" y="25"/>
                </a:cxn>
                <a:cxn ang="0">
                  <a:pos x="2" y="28"/>
                </a:cxn>
                <a:cxn ang="0">
                  <a:pos x="6" y="31"/>
                </a:cxn>
                <a:cxn ang="0">
                  <a:pos x="11" y="32"/>
                </a:cxn>
                <a:cxn ang="0">
                  <a:pos x="20" y="35"/>
                </a:cxn>
                <a:cxn ang="0">
                  <a:pos x="30" y="36"/>
                </a:cxn>
                <a:cxn ang="0">
                  <a:pos x="44" y="39"/>
                </a:cxn>
                <a:cxn ang="0">
                  <a:pos x="54" y="40"/>
                </a:cxn>
                <a:cxn ang="0">
                  <a:pos x="68" y="42"/>
                </a:cxn>
                <a:cxn ang="0">
                  <a:pos x="82" y="42"/>
                </a:cxn>
                <a:cxn ang="0">
                  <a:pos x="92" y="43"/>
                </a:cxn>
                <a:cxn ang="0">
                  <a:pos x="106" y="43"/>
                </a:cxn>
                <a:cxn ang="0">
                  <a:pos x="147" y="43"/>
                </a:cxn>
                <a:cxn ang="0">
                  <a:pos x="158" y="43"/>
                </a:cxn>
                <a:cxn ang="0">
                  <a:pos x="173" y="42"/>
                </a:cxn>
                <a:cxn ang="0">
                  <a:pos x="193" y="40"/>
                </a:cxn>
                <a:cxn ang="0">
                  <a:pos x="207" y="39"/>
                </a:cxn>
                <a:cxn ang="0">
                  <a:pos x="220" y="38"/>
                </a:cxn>
                <a:cxn ang="0">
                  <a:pos x="234" y="36"/>
                </a:cxn>
                <a:cxn ang="0">
                  <a:pos x="245" y="32"/>
                </a:cxn>
                <a:cxn ang="0">
                  <a:pos x="252" y="29"/>
                </a:cxn>
                <a:cxn ang="0">
                  <a:pos x="253" y="27"/>
                </a:cxn>
                <a:cxn ang="0">
                  <a:pos x="238" y="0"/>
                </a:cxn>
                <a:cxn ang="0">
                  <a:pos x="20" y="0"/>
                </a:cxn>
              </a:cxnLst>
              <a:rect l="txL" t="txT" r="txR" b="txB"/>
              <a:pathLst>
                <a:path w="320" h="62">
                  <a:moveTo>
                    <a:pt x="26" y="0"/>
                  </a:moveTo>
                  <a:lnTo>
                    <a:pt x="0" y="36"/>
                  </a:lnTo>
                  <a:lnTo>
                    <a:pt x="2" y="40"/>
                  </a:lnTo>
                  <a:lnTo>
                    <a:pt x="8" y="44"/>
                  </a:lnTo>
                  <a:lnTo>
                    <a:pt x="14" y="46"/>
                  </a:lnTo>
                  <a:lnTo>
                    <a:pt x="26" y="50"/>
                  </a:lnTo>
                  <a:lnTo>
                    <a:pt x="38" y="52"/>
                  </a:lnTo>
                  <a:lnTo>
                    <a:pt x="56" y="56"/>
                  </a:lnTo>
                  <a:lnTo>
                    <a:pt x="68" y="58"/>
                  </a:lnTo>
                  <a:lnTo>
                    <a:pt x="86" y="60"/>
                  </a:lnTo>
                  <a:lnTo>
                    <a:pt x="104" y="60"/>
                  </a:lnTo>
                  <a:lnTo>
                    <a:pt x="116" y="62"/>
                  </a:lnTo>
                  <a:lnTo>
                    <a:pt x="134" y="62"/>
                  </a:lnTo>
                  <a:lnTo>
                    <a:pt x="186" y="62"/>
                  </a:lnTo>
                  <a:lnTo>
                    <a:pt x="200" y="62"/>
                  </a:lnTo>
                  <a:lnTo>
                    <a:pt x="218" y="60"/>
                  </a:lnTo>
                  <a:lnTo>
                    <a:pt x="244" y="58"/>
                  </a:lnTo>
                  <a:lnTo>
                    <a:pt x="262" y="56"/>
                  </a:lnTo>
                  <a:lnTo>
                    <a:pt x="278" y="54"/>
                  </a:lnTo>
                  <a:lnTo>
                    <a:pt x="296" y="52"/>
                  </a:lnTo>
                  <a:lnTo>
                    <a:pt x="310" y="46"/>
                  </a:lnTo>
                  <a:lnTo>
                    <a:pt x="318" y="42"/>
                  </a:lnTo>
                  <a:lnTo>
                    <a:pt x="320" y="38"/>
                  </a:lnTo>
                  <a:lnTo>
                    <a:pt x="300" y="0"/>
                  </a:lnTo>
                  <a:lnTo>
                    <a:pt x="26" y="0"/>
                  </a:lnTo>
                  <a:close/>
                </a:path>
              </a:pathLst>
            </a:custGeom>
            <a:solidFill>
              <a:srgbClr val="333333">
                <a:alpha val="100000"/>
              </a:srgbClr>
            </a:solidFill>
            <a:ln w="9525">
              <a:noFill/>
            </a:ln>
          </p:spPr>
          <p:txBody>
            <a:bodyPr/>
            <a:lstStyle/>
            <a:p>
              <a:endParaRPr lang="en-US"/>
            </a:p>
          </p:txBody>
        </p:sp>
        <p:sp>
          <p:nvSpPr>
            <p:cNvPr id="29823" name="Freeform 507"/>
            <p:cNvSpPr/>
            <p:nvPr/>
          </p:nvSpPr>
          <p:spPr>
            <a:xfrm>
              <a:off x="2931" y="1503"/>
              <a:ext cx="292" cy="55"/>
            </a:xfrm>
            <a:custGeom>
              <a:avLst/>
              <a:gdLst>
                <a:gd name="txL" fmla="*/ 0 w 316"/>
                <a:gd name="txT" fmla="*/ 0 h 62"/>
                <a:gd name="txR" fmla="*/ 316 w 316"/>
                <a:gd name="txB" fmla="*/ 62 h 62"/>
              </a:gdLst>
              <a:ahLst/>
              <a:cxnLst>
                <a:cxn ang="0">
                  <a:pos x="20" y="0"/>
                </a:cxn>
                <a:cxn ang="0">
                  <a:pos x="0" y="25"/>
                </a:cxn>
                <a:cxn ang="0">
                  <a:pos x="2" y="28"/>
                </a:cxn>
                <a:cxn ang="0">
                  <a:pos x="6" y="29"/>
                </a:cxn>
                <a:cxn ang="0">
                  <a:pos x="11" y="32"/>
                </a:cxn>
                <a:cxn ang="0">
                  <a:pos x="20" y="35"/>
                </a:cxn>
                <a:cxn ang="0">
                  <a:pos x="28" y="36"/>
                </a:cxn>
                <a:cxn ang="0">
                  <a:pos x="43" y="39"/>
                </a:cxn>
                <a:cxn ang="0">
                  <a:pos x="52" y="39"/>
                </a:cxn>
                <a:cxn ang="0">
                  <a:pos x="67" y="40"/>
                </a:cxn>
                <a:cxn ang="0">
                  <a:pos x="82" y="42"/>
                </a:cxn>
                <a:cxn ang="0">
                  <a:pos x="90" y="43"/>
                </a:cxn>
                <a:cxn ang="0">
                  <a:pos x="106" y="43"/>
                </a:cxn>
                <a:cxn ang="0">
                  <a:pos x="145" y="43"/>
                </a:cxn>
                <a:cxn ang="0">
                  <a:pos x="154" y="43"/>
                </a:cxn>
                <a:cxn ang="0">
                  <a:pos x="169" y="42"/>
                </a:cxn>
                <a:cxn ang="0">
                  <a:pos x="189" y="40"/>
                </a:cxn>
                <a:cxn ang="0">
                  <a:pos x="203" y="39"/>
                </a:cxn>
                <a:cxn ang="0">
                  <a:pos x="216" y="38"/>
                </a:cxn>
                <a:cxn ang="0">
                  <a:pos x="230" y="35"/>
                </a:cxn>
                <a:cxn ang="0">
                  <a:pos x="242" y="31"/>
                </a:cxn>
                <a:cxn ang="0">
                  <a:pos x="248" y="28"/>
                </a:cxn>
                <a:cxn ang="0">
                  <a:pos x="249" y="25"/>
                </a:cxn>
                <a:cxn ang="0">
                  <a:pos x="235" y="0"/>
                </a:cxn>
                <a:cxn ang="0">
                  <a:pos x="20" y="0"/>
                </a:cxn>
              </a:cxnLst>
              <a:rect l="txL" t="txT" r="txR" b="txB"/>
              <a:pathLst>
                <a:path w="316" h="62">
                  <a:moveTo>
                    <a:pt x="26" y="0"/>
                  </a:moveTo>
                  <a:lnTo>
                    <a:pt x="0" y="36"/>
                  </a:lnTo>
                  <a:lnTo>
                    <a:pt x="2" y="40"/>
                  </a:lnTo>
                  <a:lnTo>
                    <a:pt x="8" y="42"/>
                  </a:lnTo>
                  <a:lnTo>
                    <a:pt x="14" y="46"/>
                  </a:lnTo>
                  <a:lnTo>
                    <a:pt x="26" y="50"/>
                  </a:lnTo>
                  <a:lnTo>
                    <a:pt x="36" y="52"/>
                  </a:lnTo>
                  <a:lnTo>
                    <a:pt x="54" y="56"/>
                  </a:lnTo>
                  <a:lnTo>
                    <a:pt x="66" y="56"/>
                  </a:lnTo>
                  <a:lnTo>
                    <a:pt x="86" y="58"/>
                  </a:lnTo>
                  <a:lnTo>
                    <a:pt x="104" y="60"/>
                  </a:lnTo>
                  <a:lnTo>
                    <a:pt x="114" y="62"/>
                  </a:lnTo>
                  <a:lnTo>
                    <a:pt x="134" y="62"/>
                  </a:lnTo>
                  <a:lnTo>
                    <a:pt x="184" y="62"/>
                  </a:lnTo>
                  <a:lnTo>
                    <a:pt x="196" y="62"/>
                  </a:lnTo>
                  <a:lnTo>
                    <a:pt x="214" y="60"/>
                  </a:lnTo>
                  <a:lnTo>
                    <a:pt x="240" y="58"/>
                  </a:lnTo>
                  <a:lnTo>
                    <a:pt x="258" y="56"/>
                  </a:lnTo>
                  <a:lnTo>
                    <a:pt x="274" y="54"/>
                  </a:lnTo>
                  <a:lnTo>
                    <a:pt x="292" y="50"/>
                  </a:lnTo>
                  <a:lnTo>
                    <a:pt x="306" y="44"/>
                  </a:lnTo>
                  <a:lnTo>
                    <a:pt x="314" y="40"/>
                  </a:lnTo>
                  <a:lnTo>
                    <a:pt x="316" y="36"/>
                  </a:lnTo>
                  <a:lnTo>
                    <a:pt x="298" y="0"/>
                  </a:lnTo>
                  <a:lnTo>
                    <a:pt x="26" y="0"/>
                  </a:lnTo>
                  <a:close/>
                </a:path>
              </a:pathLst>
            </a:custGeom>
            <a:solidFill>
              <a:srgbClr val="333333">
                <a:alpha val="100000"/>
              </a:srgbClr>
            </a:solidFill>
            <a:ln w="9525">
              <a:noFill/>
            </a:ln>
          </p:spPr>
          <p:txBody>
            <a:bodyPr/>
            <a:lstStyle/>
            <a:p>
              <a:endParaRPr lang="en-US"/>
            </a:p>
          </p:txBody>
        </p:sp>
        <p:sp>
          <p:nvSpPr>
            <p:cNvPr id="29824" name="Freeform 508"/>
            <p:cNvSpPr/>
            <p:nvPr/>
          </p:nvSpPr>
          <p:spPr>
            <a:xfrm>
              <a:off x="2929" y="1500"/>
              <a:ext cx="296" cy="56"/>
            </a:xfrm>
            <a:custGeom>
              <a:avLst/>
              <a:gdLst>
                <a:gd name="txL" fmla="*/ 0 w 320"/>
                <a:gd name="txT" fmla="*/ 0 h 64"/>
                <a:gd name="txR" fmla="*/ 320 w 320"/>
                <a:gd name="txB" fmla="*/ 64 h 64"/>
              </a:gdLst>
              <a:ahLst/>
              <a:cxnLst>
                <a:cxn ang="0">
                  <a:pos x="19" y="0"/>
                </a:cxn>
                <a:cxn ang="0">
                  <a:pos x="0" y="24"/>
                </a:cxn>
                <a:cxn ang="0">
                  <a:pos x="2" y="28"/>
                </a:cxn>
                <a:cxn ang="0">
                  <a:pos x="6" y="29"/>
                </a:cxn>
                <a:cxn ang="0">
                  <a:pos x="9" y="32"/>
                </a:cxn>
                <a:cxn ang="0">
                  <a:pos x="20" y="34"/>
                </a:cxn>
                <a:cxn ang="0">
                  <a:pos x="29" y="36"/>
                </a:cxn>
                <a:cxn ang="0">
                  <a:pos x="43" y="39"/>
                </a:cxn>
                <a:cxn ang="0">
                  <a:pos x="52" y="39"/>
                </a:cxn>
                <a:cxn ang="0">
                  <a:pos x="68" y="39"/>
                </a:cxn>
                <a:cxn ang="0">
                  <a:pos x="82" y="41"/>
                </a:cxn>
                <a:cxn ang="0">
                  <a:pos x="92" y="43"/>
                </a:cxn>
                <a:cxn ang="0">
                  <a:pos x="106" y="43"/>
                </a:cxn>
                <a:cxn ang="0">
                  <a:pos x="145" y="43"/>
                </a:cxn>
                <a:cxn ang="0">
                  <a:pos x="156" y="43"/>
                </a:cxn>
                <a:cxn ang="0">
                  <a:pos x="171" y="41"/>
                </a:cxn>
                <a:cxn ang="0">
                  <a:pos x="191" y="39"/>
                </a:cxn>
                <a:cxn ang="0">
                  <a:pos x="206" y="39"/>
                </a:cxn>
                <a:cxn ang="0">
                  <a:pos x="218" y="36"/>
                </a:cxn>
                <a:cxn ang="0">
                  <a:pos x="233" y="34"/>
                </a:cxn>
                <a:cxn ang="0">
                  <a:pos x="244" y="31"/>
                </a:cxn>
                <a:cxn ang="0">
                  <a:pos x="252" y="28"/>
                </a:cxn>
                <a:cxn ang="0">
                  <a:pos x="253" y="25"/>
                </a:cxn>
                <a:cxn ang="0">
                  <a:pos x="238" y="0"/>
                </a:cxn>
                <a:cxn ang="0">
                  <a:pos x="19" y="0"/>
                </a:cxn>
              </a:cxnLst>
              <a:rect l="txL" t="txT" r="txR" b="txB"/>
              <a:pathLst>
                <a:path w="320" h="64">
                  <a:moveTo>
                    <a:pt x="24" y="0"/>
                  </a:moveTo>
                  <a:lnTo>
                    <a:pt x="0" y="36"/>
                  </a:lnTo>
                  <a:lnTo>
                    <a:pt x="2" y="42"/>
                  </a:lnTo>
                  <a:lnTo>
                    <a:pt x="6" y="44"/>
                  </a:lnTo>
                  <a:lnTo>
                    <a:pt x="12" y="48"/>
                  </a:lnTo>
                  <a:lnTo>
                    <a:pt x="26" y="52"/>
                  </a:lnTo>
                  <a:lnTo>
                    <a:pt x="36" y="54"/>
                  </a:lnTo>
                  <a:lnTo>
                    <a:pt x="54" y="58"/>
                  </a:lnTo>
                  <a:lnTo>
                    <a:pt x="66" y="58"/>
                  </a:lnTo>
                  <a:lnTo>
                    <a:pt x="86" y="60"/>
                  </a:lnTo>
                  <a:lnTo>
                    <a:pt x="104" y="62"/>
                  </a:lnTo>
                  <a:lnTo>
                    <a:pt x="116" y="64"/>
                  </a:lnTo>
                  <a:lnTo>
                    <a:pt x="134" y="64"/>
                  </a:lnTo>
                  <a:lnTo>
                    <a:pt x="184" y="64"/>
                  </a:lnTo>
                  <a:lnTo>
                    <a:pt x="198" y="64"/>
                  </a:lnTo>
                  <a:lnTo>
                    <a:pt x="216" y="62"/>
                  </a:lnTo>
                  <a:lnTo>
                    <a:pt x="242" y="60"/>
                  </a:lnTo>
                  <a:lnTo>
                    <a:pt x="260" y="58"/>
                  </a:lnTo>
                  <a:lnTo>
                    <a:pt x="276" y="54"/>
                  </a:lnTo>
                  <a:lnTo>
                    <a:pt x="294" y="52"/>
                  </a:lnTo>
                  <a:lnTo>
                    <a:pt x="308" y="46"/>
                  </a:lnTo>
                  <a:lnTo>
                    <a:pt x="318" y="42"/>
                  </a:lnTo>
                  <a:lnTo>
                    <a:pt x="320" y="38"/>
                  </a:lnTo>
                  <a:lnTo>
                    <a:pt x="300" y="0"/>
                  </a:lnTo>
                  <a:lnTo>
                    <a:pt x="24" y="0"/>
                  </a:lnTo>
                  <a:close/>
                </a:path>
              </a:pathLst>
            </a:custGeom>
            <a:solidFill>
              <a:srgbClr val="676767">
                <a:alpha val="100000"/>
              </a:srgbClr>
            </a:solidFill>
            <a:ln w="9525">
              <a:noFill/>
            </a:ln>
          </p:spPr>
          <p:txBody>
            <a:bodyPr/>
            <a:lstStyle/>
            <a:p>
              <a:endParaRPr lang="en-US"/>
            </a:p>
          </p:txBody>
        </p:sp>
        <p:sp>
          <p:nvSpPr>
            <p:cNvPr id="29825" name="Freeform 509"/>
            <p:cNvSpPr/>
            <p:nvPr/>
          </p:nvSpPr>
          <p:spPr>
            <a:xfrm>
              <a:off x="2931" y="1500"/>
              <a:ext cx="292" cy="54"/>
            </a:xfrm>
            <a:custGeom>
              <a:avLst/>
              <a:gdLst>
                <a:gd name="txL" fmla="*/ 0 w 316"/>
                <a:gd name="txT" fmla="*/ 0 h 62"/>
                <a:gd name="txR" fmla="*/ 316 w 316"/>
                <a:gd name="txB" fmla="*/ 62 h 62"/>
              </a:gdLst>
              <a:ahLst/>
              <a:cxnLst>
                <a:cxn ang="0">
                  <a:pos x="18" y="0"/>
                </a:cxn>
                <a:cxn ang="0">
                  <a:pos x="0" y="24"/>
                </a:cxn>
                <a:cxn ang="0">
                  <a:pos x="2" y="26"/>
                </a:cxn>
                <a:cxn ang="0">
                  <a:pos x="6" y="29"/>
                </a:cxn>
                <a:cxn ang="0">
                  <a:pos x="11" y="32"/>
                </a:cxn>
                <a:cxn ang="0">
                  <a:pos x="20" y="33"/>
                </a:cxn>
                <a:cxn ang="0">
                  <a:pos x="28" y="34"/>
                </a:cxn>
                <a:cxn ang="0">
                  <a:pos x="43" y="37"/>
                </a:cxn>
                <a:cxn ang="0">
                  <a:pos x="52" y="38"/>
                </a:cxn>
                <a:cxn ang="0">
                  <a:pos x="67" y="39"/>
                </a:cxn>
                <a:cxn ang="0">
                  <a:pos x="80" y="39"/>
                </a:cxn>
                <a:cxn ang="0">
                  <a:pos x="90" y="41"/>
                </a:cxn>
                <a:cxn ang="0">
                  <a:pos x="104" y="41"/>
                </a:cxn>
                <a:cxn ang="0">
                  <a:pos x="143" y="41"/>
                </a:cxn>
                <a:cxn ang="0">
                  <a:pos x="154" y="41"/>
                </a:cxn>
                <a:cxn ang="0">
                  <a:pos x="169" y="39"/>
                </a:cxn>
                <a:cxn ang="0">
                  <a:pos x="189" y="38"/>
                </a:cxn>
                <a:cxn ang="0">
                  <a:pos x="203" y="37"/>
                </a:cxn>
                <a:cxn ang="0">
                  <a:pos x="214" y="36"/>
                </a:cxn>
                <a:cxn ang="0">
                  <a:pos x="229" y="34"/>
                </a:cxn>
                <a:cxn ang="0">
                  <a:pos x="240" y="30"/>
                </a:cxn>
                <a:cxn ang="0">
                  <a:pos x="248" y="28"/>
                </a:cxn>
                <a:cxn ang="0">
                  <a:pos x="249" y="25"/>
                </a:cxn>
                <a:cxn ang="0">
                  <a:pos x="234" y="0"/>
                </a:cxn>
                <a:cxn ang="0">
                  <a:pos x="18" y="0"/>
                </a:cxn>
              </a:cxnLst>
              <a:rect l="txL" t="txT" r="txR" b="txB"/>
              <a:pathLst>
                <a:path w="316" h="62">
                  <a:moveTo>
                    <a:pt x="24" y="0"/>
                  </a:moveTo>
                  <a:lnTo>
                    <a:pt x="0" y="36"/>
                  </a:lnTo>
                  <a:lnTo>
                    <a:pt x="2" y="40"/>
                  </a:lnTo>
                  <a:lnTo>
                    <a:pt x="6" y="44"/>
                  </a:lnTo>
                  <a:lnTo>
                    <a:pt x="14" y="48"/>
                  </a:lnTo>
                  <a:lnTo>
                    <a:pt x="26" y="50"/>
                  </a:lnTo>
                  <a:lnTo>
                    <a:pt x="36" y="52"/>
                  </a:lnTo>
                  <a:lnTo>
                    <a:pt x="54" y="56"/>
                  </a:lnTo>
                  <a:lnTo>
                    <a:pt x="66" y="58"/>
                  </a:lnTo>
                  <a:lnTo>
                    <a:pt x="84" y="60"/>
                  </a:lnTo>
                  <a:lnTo>
                    <a:pt x="102" y="60"/>
                  </a:lnTo>
                  <a:lnTo>
                    <a:pt x="114" y="62"/>
                  </a:lnTo>
                  <a:lnTo>
                    <a:pt x="132" y="62"/>
                  </a:lnTo>
                  <a:lnTo>
                    <a:pt x="182" y="62"/>
                  </a:lnTo>
                  <a:lnTo>
                    <a:pt x="196" y="62"/>
                  </a:lnTo>
                  <a:lnTo>
                    <a:pt x="214" y="60"/>
                  </a:lnTo>
                  <a:lnTo>
                    <a:pt x="240" y="58"/>
                  </a:lnTo>
                  <a:lnTo>
                    <a:pt x="258" y="56"/>
                  </a:lnTo>
                  <a:lnTo>
                    <a:pt x="272" y="54"/>
                  </a:lnTo>
                  <a:lnTo>
                    <a:pt x="290" y="52"/>
                  </a:lnTo>
                  <a:lnTo>
                    <a:pt x="304" y="46"/>
                  </a:lnTo>
                  <a:lnTo>
                    <a:pt x="314" y="42"/>
                  </a:lnTo>
                  <a:lnTo>
                    <a:pt x="316" y="38"/>
                  </a:lnTo>
                  <a:lnTo>
                    <a:pt x="296" y="0"/>
                  </a:lnTo>
                  <a:lnTo>
                    <a:pt x="24" y="0"/>
                  </a:lnTo>
                  <a:close/>
                </a:path>
              </a:pathLst>
            </a:custGeom>
            <a:solidFill>
              <a:srgbClr val="676767">
                <a:alpha val="100000"/>
              </a:srgbClr>
            </a:solidFill>
            <a:ln w="9525">
              <a:noFill/>
            </a:ln>
          </p:spPr>
          <p:txBody>
            <a:bodyPr/>
            <a:lstStyle/>
            <a:p>
              <a:endParaRPr lang="en-US"/>
            </a:p>
          </p:txBody>
        </p:sp>
        <p:grpSp>
          <p:nvGrpSpPr>
            <p:cNvPr id="29826" name="Group 510"/>
            <p:cNvGrpSpPr/>
            <p:nvPr/>
          </p:nvGrpSpPr>
          <p:grpSpPr>
            <a:xfrm>
              <a:off x="2959" y="1503"/>
              <a:ext cx="53" cy="20"/>
              <a:chOff x="3192" y="1255"/>
              <a:chExt cx="58" cy="22"/>
            </a:xfrm>
          </p:grpSpPr>
          <p:sp>
            <p:nvSpPr>
              <p:cNvPr id="30059" name="Freeform 511"/>
              <p:cNvSpPr/>
              <p:nvPr/>
            </p:nvSpPr>
            <p:spPr>
              <a:xfrm>
                <a:off x="3192" y="1255"/>
                <a:ext cx="58" cy="22"/>
              </a:xfrm>
              <a:custGeom>
                <a:avLst/>
                <a:gdLst>
                  <a:gd name="txL" fmla="*/ 0 w 58"/>
                  <a:gd name="txT" fmla="*/ 0 h 22"/>
                  <a:gd name="txR" fmla="*/ 58 w 58"/>
                  <a:gd name="txB" fmla="*/ 22 h 22"/>
                </a:gdLst>
                <a:ahLst/>
                <a:cxnLst>
                  <a:cxn ang="0">
                    <a:pos x="4" y="0"/>
                  </a:cxn>
                  <a:cxn ang="0">
                    <a:pos x="0" y="4"/>
                  </a:cxn>
                  <a:cxn ang="0">
                    <a:pos x="4" y="8"/>
                  </a:cxn>
                  <a:cxn ang="0">
                    <a:pos x="6" y="10"/>
                  </a:cxn>
                  <a:cxn ang="0">
                    <a:pos x="12" y="16"/>
                  </a:cxn>
                  <a:cxn ang="0">
                    <a:pos x="26" y="18"/>
                  </a:cxn>
                  <a:cxn ang="0">
                    <a:pos x="40" y="22"/>
                  </a:cxn>
                  <a:cxn ang="0">
                    <a:pos x="52" y="22"/>
                  </a:cxn>
                  <a:cxn ang="0">
                    <a:pos x="58" y="20"/>
                  </a:cxn>
                  <a:cxn ang="0">
                    <a:pos x="4" y="0"/>
                  </a:cxn>
                </a:cxnLst>
                <a:rect l="txL" t="txT" r="txR" b="txB"/>
                <a:pathLst>
                  <a:path w="58" h="22">
                    <a:moveTo>
                      <a:pt x="4" y="0"/>
                    </a:moveTo>
                    <a:lnTo>
                      <a:pt x="0" y="4"/>
                    </a:lnTo>
                    <a:lnTo>
                      <a:pt x="4" y="8"/>
                    </a:lnTo>
                    <a:lnTo>
                      <a:pt x="6" y="10"/>
                    </a:lnTo>
                    <a:lnTo>
                      <a:pt x="12" y="16"/>
                    </a:lnTo>
                    <a:lnTo>
                      <a:pt x="26" y="18"/>
                    </a:lnTo>
                    <a:lnTo>
                      <a:pt x="40" y="22"/>
                    </a:lnTo>
                    <a:lnTo>
                      <a:pt x="52" y="22"/>
                    </a:lnTo>
                    <a:lnTo>
                      <a:pt x="58" y="20"/>
                    </a:lnTo>
                    <a:lnTo>
                      <a:pt x="4" y="0"/>
                    </a:lnTo>
                    <a:close/>
                  </a:path>
                </a:pathLst>
              </a:custGeom>
              <a:solidFill>
                <a:srgbClr val="333333">
                  <a:alpha val="100000"/>
                </a:srgbClr>
              </a:solidFill>
              <a:ln w="9525">
                <a:noFill/>
              </a:ln>
            </p:spPr>
            <p:txBody>
              <a:bodyPr/>
              <a:lstStyle/>
              <a:p>
                <a:endParaRPr lang="en-US"/>
              </a:p>
            </p:txBody>
          </p:sp>
          <p:sp>
            <p:nvSpPr>
              <p:cNvPr id="30060" name="Freeform 512"/>
              <p:cNvSpPr/>
              <p:nvPr/>
            </p:nvSpPr>
            <p:spPr>
              <a:xfrm>
                <a:off x="3192" y="1255"/>
                <a:ext cx="58" cy="22"/>
              </a:xfrm>
              <a:custGeom>
                <a:avLst/>
                <a:gdLst>
                  <a:gd name="txL" fmla="*/ 0 w 58"/>
                  <a:gd name="txT" fmla="*/ 0 h 22"/>
                  <a:gd name="txR" fmla="*/ 58 w 58"/>
                  <a:gd name="txB" fmla="*/ 22 h 22"/>
                </a:gdLst>
                <a:ahLst/>
                <a:cxnLst>
                  <a:cxn ang="0">
                    <a:pos x="4" y="0"/>
                  </a:cxn>
                  <a:cxn ang="0">
                    <a:pos x="0" y="4"/>
                  </a:cxn>
                  <a:cxn ang="0">
                    <a:pos x="4" y="8"/>
                  </a:cxn>
                  <a:cxn ang="0">
                    <a:pos x="6" y="10"/>
                  </a:cxn>
                  <a:cxn ang="0">
                    <a:pos x="12" y="16"/>
                  </a:cxn>
                  <a:cxn ang="0">
                    <a:pos x="26" y="18"/>
                  </a:cxn>
                  <a:cxn ang="0">
                    <a:pos x="40" y="22"/>
                  </a:cxn>
                  <a:cxn ang="0">
                    <a:pos x="52" y="22"/>
                  </a:cxn>
                  <a:cxn ang="0">
                    <a:pos x="58" y="20"/>
                  </a:cxn>
                  <a:cxn ang="0">
                    <a:pos x="4" y="0"/>
                  </a:cxn>
                </a:cxnLst>
                <a:rect l="txL" t="txT" r="txR" b="txB"/>
                <a:pathLst>
                  <a:path w="58" h="22">
                    <a:moveTo>
                      <a:pt x="4" y="0"/>
                    </a:moveTo>
                    <a:lnTo>
                      <a:pt x="0" y="4"/>
                    </a:lnTo>
                    <a:lnTo>
                      <a:pt x="4" y="8"/>
                    </a:lnTo>
                    <a:lnTo>
                      <a:pt x="6" y="10"/>
                    </a:lnTo>
                    <a:lnTo>
                      <a:pt x="12" y="16"/>
                    </a:lnTo>
                    <a:lnTo>
                      <a:pt x="26" y="18"/>
                    </a:lnTo>
                    <a:lnTo>
                      <a:pt x="40" y="22"/>
                    </a:lnTo>
                    <a:lnTo>
                      <a:pt x="52" y="22"/>
                    </a:lnTo>
                    <a:lnTo>
                      <a:pt x="58" y="20"/>
                    </a:lnTo>
                    <a:lnTo>
                      <a:pt x="4" y="0"/>
                    </a:lnTo>
                  </a:path>
                </a:pathLst>
              </a:custGeom>
              <a:noFill/>
              <a:ln w="12700" cap="flat" cmpd="sng">
                <a:solidFill>
                  <a:srgbClr val="333333">
                    <a:alpha val="100000"/>
                  </a:srgbClr>
                </a:solidFill>
                <a:prstDash val="solid"/>
                <a:round/>
                <a:headEnd type="none" w="med" len="med"/>
                <a:tailEnd type="none" w="med" len="med"/>
              </a:ln>
            </p:spPr>
            <p:txBody>
              <a:bodyPr/>
              <a:lstStyle/>
              <a:p>
                <a:endParaRPr lang="en-US"/>
              </a:p>
            </p:txBody>
          </p:sp>
        </p:grpSp>
        <p:grpSp>
          <p:nvGrpSpPr>
            <p:cNvPr id="29827" name="Group 513"/>
            <p:cNvGrpSpPr/>
            <p:nvPr/>
          </p:nvGrpSpPr>
          <p:grpSpPr>
            <a:xfrm>
              <a:off x="2900" y="1455"/>
              <a:ext cx="334" cy="71"/>
              <a:chOff x="3128" y="1201"/>
              <a:chExt cx="362" cy="80"/>
            </a:xfrm>
          </p:grpSpPr>
          <p:sp>
            <p:nvSpPr>
              <p:cNvPr id="30057" name="Freeform 514"/>
              <p:cNvSpPr/>
              <p:nvPr/>
            </p:nvSpPr>
            <p:spPr>
              <a:xfrm>
                <a:off x="3128" y="1201"/>
                <a:ext cx="362" cy="80"/>
              </a:xfrm>
              <a:custGeom>
                <a:avLst/>
                <a:gdLst>
                  <a:gd name="txL" fmla="*/ 0 w 362"/>
                  <a:gd name="txT" fmla="*/ 0 h 80"/>
                  <a:gd name="txR" fmla="*/ 362 w 362"/>
                  <a:gd name="txB" fmla="*/ 80 h 80"/>
                </a:gdLst>
                <a:ahLst/>
                <a:cxnLst>
                  <a:cxn ang="0">
                    <a:pos x="0" y="0"/>
                  </a:cxn>
                  <a:cxn ang="0">
                    <a:pos x="4" y="6"/>
                  </a:cxn>
                  <a:cxn ang="0">
                    <a:pos x="10" y="16"/>
                  </a:cxn>
                  <a:cxn ang="0">
                    <a:pos x="20" y="24"/>
                  </a:cxn>
                  <a:cxn ang="0">
                    <a:pos x="30" y="34"/>
                  </a:cxn>
                  <a:cxn ang="0">
                    <a:pos x="44" y="44"/>
                  </a:cxn>
                  <a:cxn ang="0">
                    <a:pos x="64" y="54"/>
                  </a:cxn>
                  <a:cxn ang="0">
                    <a:pos x="78" y="62"/>
                  </a:cxn>
                  <a:cxn ang="0">
                    <a:pos x="100" y="70"/>
                  </a:cxn>
                  <a:cxn ang="0">
                    <a:pos x="120" y="76"/>
                  </a:cxn>
                  <a:cxn ang="0">
                    <a:pos x="142" y="78"/>
                  </a:cxn>
                  <a:cxn ang="0">
                    <a:pos x="170" y="80"/>
                  </a:cxn>
                  <a:cxn ang="0">
                    <a:pos x="194" y="80"/>
                  </a:cxn>
                  <a:cxn ang="0">
                    <a:pos x="222" y="80"/>
                  </a:cxn>
                  <a:cxn ang="0">
                    <a:pos x="246" y="78"/>
                  </a:cxn>
                  <a:cxn ang="0">
                    <a:pos x="262" y="76"/>
                  </a:cxn>
                  <a:cxn ang="0">
                    <a:pos x="282" y="76"/>
                  </a:cxn>
                  <a:cxn ang="0">
                    <a:pos x="302" y="72"/>
                  </a:cxn>
                  <a:cxn ang="0">
                    <a:pos x="320" y="66"/>
                  </a:cxn>
                  <a:cxn ang="0">
                    <a:pos x="334" y="60"/>
                  </a:cxn>
                  <a:cxn ang="0">
                    <a:pos x="348" y="50"/>
                  </a:cxn>
                  <a:cxn ang="0">
                    <a:pos x="362" y="36"/>
                  </a:cxn>
                  <a:cxn ang="0">
                    <a:pos x="0" y="0"/>
                  </a:cxn>
                </a:cxnLst>
                <a:rect l="txL" t="txT" r="txR" b="txB"/>
                <a:pathLst>
                  <a:path w="362" h="80">
                    <a:moveTo>
                      <a:pt x="0" y="0"/>
                    </a:moveTo>
                    <a:lnTo>
                      <a:pt x="4" y="6"/>
                    </a:lnTo>
                    <a:lnTo>
                      <a:pt x="10" y="16"/>
                    </a:lnTo>
                    <a:lnTo>
                      <a:pt x="20" y="24"/>
                    </a:lnTo>
                    <a:lnTo>
                      <a:pt x="30" y="34"/>
                    </a:lnTo>
                    <a:lnTo>
                      <a:pt x="44" y="44"/>
                    </a:lnTo>
                    <a:lnTo>
                      <a:pt x="64" y="54"/>
                    </a:lnTo>
                    <a:lnTo>
                      <a:pt x="78" y="62"/>
                    </a:lnTo>
                    <a:lnTo>
                      <a:pt x="100" y="70"/>
                    </a:lnTo>
                    <a:lnTo>
                      <a:pt x="120" y="76"/>
                    </a:lnTo>
                    <a:lnTo>
                      <a:pt x="142" y="78"/>
                    </a:lnTo>
                    <a:lnTo>
                      <a:pt x="170" y="80"/>
                    </a:lnTo>
                    <a:lnTo>
                      <a:pt x="194" y="80"/>
                    </a:lnTo>
                    <a:lnTo>
                      <a:pt x="222" y="80"/>
                    </a:lnTo>
                    <a:lnTo>
                      <a:pt x="246" y="78"/>
                    </a:lnTo>
                    <a:lnTo>
                      <a:pt x="262" y="76"/>
                    </a:lnTo>
                    <a:lnTo>
                      <a:pt x="282" y="76"/>
                    </a:lnTo>
                    <a:lnTo>
                      <a:pt x="302" y="72"/>
                    </a:lnTo>
                    <a:lnTo>
                      <a:pt x="320" y="66"/>
                    </a:lnTo>
                    <a:lnTo>
                      <a:pt x="334" y="60"/>
                    </a:lnTo>
                    <a:lnTo>
                      <a:pt x="348" y="50"/>
                    </a:lnTo>
                    <a:lnTo>
                      <a:pt x="362" y="36"/>
                    </a:lnTo>
                    <a:lnTo>
                      <a:pt x="0" y="0"/>
                    </a:lnTo>
                    <a:close/>
                  </a:path>
                </a:pathLst>
              </a:custGeom>
              <a:solidFill>
                <a:srgbClr val="333333">
                  <a:alpha val="100000"/>
                </a:srgbClr>
              </a:solidFill>
              <a:ln w="9525">
                <a:noFill/>
              </a:ln>
            </p:spPr>
            <p:txBody>
              <a:bodyPr/>
              <a:lstStyle/>
              <a:p>
                <a:endParaRPr lang="en-US"/>
              </a:p>
            </p:txBody>
          </p:sp>
          <p:sp>
            <p:nvSpPr>
              <p:cNvPr id="30058" name="Freeform 515"/>
              <p:cNvSpPr/>
              <p:nvPr/>
            </p:nvSpPr>
            <p:spPr>
              <a:xfrm>
                <a:off x="3128" y="1201"/>
                <a:ext cx="362" cy="80"/>
              </a:xfrm>
              <a:custGeom>
                <a:avLst/>
                <a:gdLst>
                  <a:gd name="txL" fmla="*/ 0 w 362"/>
                  <a:gd name="txT" fmla="*/ 0 h 80"/>
                  <a:gd name="txR" fmla="*/ 362 w 362"/>
                  <a:gd name="txB" fmla="*/ 80 h 80"/>
                </a:gdLst>
                <a:ahLst/>
                <a:cxnLst>
                  <a:cxn ang="0">
                    <a:pos x="0" y="0"/>
                  </a:cxn>
                  <a:cxn ang="0">
                    <a:pos x="4" y="6"/>
                  </a:cxn>
                  <a:cxn ang="0">
                    <a:pos x="10" y="16"/>
                  </a:cxn>
                  <a:cxn ang="0">
                    <a:pos x="20" y="24"/>
                  </a:cxn>
                  <a:cxn ang="0">
                    <a:pos x="30" y="34"/>
                  </a:cxn>
                  <a:cxn ang="0">
                    <a:pos x="44" y="44"/>
                  </a:cxn>
                  <a:cxn ang="0">
                    <a:pos x="64" y="54"/>
                  </a:cxn>
                  <a:cxn ang="0">
                    <a:pos x="78" y="62"/>
                  </a:cxn>
                  <a:cxn ang="0">
                    <a:pos x="100" y="70"/>
                  </a:cxn>
                  <a:cxn ang="0">
                    <a:pos x="120" y="76"/>
                  </a:cxn>
                  <a:cxn ang="0">
                    <a:pos x="142" y="78"/>
                  </a:cxn>
                  <a:cxn ang="0">
                    <a:pos x="170" y="80"/>
                  </a:cxn>
                  <a:cxn ang="0">
                    <a:pos x="194" y="80"/>
                  </a:cxn>
                  <a:cxn ang="0">
                    <a:pos x="222" y="80"/>
                  </a:cxn>
                  <a:cxn ang="0">
                    <a:pos x="246" y="78"/>
                  </a:cxn>
                  <a:cxn ang="0">
                    <a:pos x="262" y="76"/>
                  </a:cxn>
                  <a:cxn ang="0">
                    <a:pos x="282" y="76"/>
                  </a:cxn>
                  <a:cxn ang="0">
                    <a:pos x="302" y="72"/>
                  </a:cxn>
                  <a:cxn ang="0">
                    <a:pos x="320" y="66"/>
                  </a:cxn>
                  <a:cxn ang="0">
                    <a:pos x="334" y="60"/>
                  </a:cxn>
                  <a:cxn ang="0">
                    <a:pos x="348" y="50"/>
                  </a:cxn>
                  <a:cxn ang="0">
                    <a:pos x="362" y="36"/>
                  </a:cxn>
                  <a:cxn ang="0">
                    <a:pos x="0" y="0"/>
                  </a:cxn>
                </a:cxnLst>
                <a:rect l="txL" t="txT" r="txR" b="txB"/>
                <a:pathLst>
                  <a:path w="362" h="80">
                    <a:moveTo>
                      <a:pt x="0" y="0"/>
                    </a:moveTo>
                    <a:lnTo>
                      <a:pt x="4" y="6"/>
                    </a:lnTo>
                    <a:lnTo>
                      <a:pt x="10" y="16"/>
                    </a:lnTo>
                    <a:lnTo>
                      <a:pt x="20" y="24"/>
                    </a:lnTo>
                    <a:lnTo>
                      <a:pt x="30" y="34"/>
                    </a:lnTo>
                    <a:lnTo>
                      <a:pt x="44" y="44"/>
                    </a:lnTo>
                    <a:lnTo>
                      <a:pt x="64" y="54"/>
                    </a:lnTo>
                    <a:lnTo>
                      <a:pt x="78" y="62"/>
                    </a:lnTo>
                    <a:lnTo>
                      <a:pt x="100" y="70"/>
                    </a:lnTo>
                    <a:lnTo>
                      <a:pt x="120" y="76"/>
                    </a:lnTo>
                    <a:lnTo>
                      <a:pt x="142" y="78"/>
                    </a:lnTo>
                    <a:lnTo>
                      <a:pt x="170" y="80"/>
                    </a:lnTo>
                    <a:lnTo>
                      <a:pt x="194" y="80"/>
                    </a:lnTo>
                    <a:lnTo>
                      <a:pt x="222" y="80"/>
                    </a:lnTo>
                    <a:lnTo>
                      <a:pt x="246" y="78"/>
                    </a:lnTo>
                    <a:lnTo>
                      <a:pt x="262" y="76"/>
                    </a:lnTo>
                    <a:lnTo>
                      <a:pt x="282" y="76"/>
                    </a:lnTo>
                    <a:lnTo>
                      <a:pt x="302" y="72"/>
                    </a:lnTo>
                    <a:lnTo>
                      <a:pt x="320" y="66"/>
                    </a:lnTo>
                    <a:lnTo>
                      <a:pt x="334" y="60"/>
                    </a:lnTo>
                    <a:lnTo>
                      <a:pt x="348" y="50"/>
                    </a:lnTo>
                    <a:lnTo>
                      <a:pt x="362" y="36"/>
                    </a:lnTo>
                    <a:lnTo>
                      <a:pt x="0" y="0"/>
                    </a:lnTo>
                  </a:path>
                </a:pathLst>
              </a:custGeom>
              <a:noFill/>
              <a:ln w="12700" cap="flat" cmpd="sng">
                <a:solidFill>
                  <a:srgbClr val="333333">
                    <a:alpha val="100000"/>
                  </a:srgbClr>
                </a:solidFill>
                <a:prstDash val="solid"/>
                <a:round/>
                <a:headEnd type="none" w="med" len="med"/>
                <a:tailEnd type="none" w="med" len="med"/>
              </a:ln>
            </p:spPr>
            <p:txBody>
              <a:bodyPr/>
              <a:lstStyle/>
              <a:p>
                <a:endParaRPr lang="en-US"/>
              </a:p>
            </p:txBody>
          </p:sp>
        </p:grpSp>
        <p:grpSp>
          <p:nvGrpSpPr>
            <p:cNvPr id="29828" name="Group 516"/>
            <p:cNvGrpSpPr/>
            <p:nvPr/>
          </p:nvGrpSpPr>
          <p:grpSpPr>
            <a:xfrm>
              <a:off x="2901" y="1455"/>
              <a:ext cx="333" cy="69"/>
              <a:chOff x="3130" y="1201"/>
              <a:chExt cx="360" cy="78"/>
            </a:xfrm>
          </p:grpSpPr>
          <p:sp>
            <p:nvSpPr>
              <p:cNvPr id="30055" name="Freeform 517"/>
              <p:cNvSpPr/>
              <p:nvPr/>
            </p:nvSpPr>
            <p:spPr>
              <a:xfrm>
                <a:off x="3130" y="1201"/>
                <a:ext cx="360" cy="78"/>
              </a:xfrm>
              <a:custGeom>
                <a:avLst/>
                <a:gdLst>
                  <a:gd name="txL" fmla="*/ 0 w 360"/>
                  <a:gd name="txT" fmla="*/ 0 h 78"/>
                  <a:gd name="txR" fmla="*/ 360 w 360"/>
                  <a:gd name="txB" fmla="*/ 78 h 78"/>
                </a:gdLst>
                <a:ahLst/>
                <a:cxnLst>
                  <a:cxn ang="0">
                    <a:pos x="0" y="0"/>
                  </a:cxn>
                  <a:cxn ang="0">
                    <a:pos x="4" y="6"/>
                  </a:cxn>
                  <a:cxn ang="0">
                    <a:pos x="10" y="14"/>
                  </a:cxn>
                  <a:cxn ang="0">
                    <a:pos x="20" y="24"/>
                  </a:cxn>
                  <a:cxn ang="0">
                    <a:pos x="30" y="32"/>
                  </a:cxn>
                  <a:cxn ang="0">
                    <a:pos x="44" y="42"/>
                  </a:cxn>
                  <a:cxn ang="0">
                    <a:pos x="64" y="54"/>
                  </a:cxn>
                  <a:cxn ang="0">
                    <a:pos x="78" y="62"/>
                  </a:cxn>
                  <a:cxn ang="0">
                    <a:pos x="100" y="70"/>
                  </a:cxn>
                  <a:cxn ang="0">
                    <a:pos x="120" y="74"/>
                  </a:cxn>
                  <a:cxn ang="0">
                    <a:pos x="142" y="76"/>
                  </a:cxn>
                  <a:cxn ang="0">
                    <a:pos x="168" y="78"/>
                  </a:cxn>
                  <a:cxn ang="0">
                    <a:pos x="192" y="78"/>
                  </a:cxn>
                  <a:cxn ang="0">
                    <a:pos x="220" y="78"/>
                  </a:cxn>
                  <a:cxn ang="0">
                    <a:pos x="244" y="76"/>
                  </a:cxn>
                  <a:cxn ang="0">
                    <a:pos x="260" y="76"/>
                  </a:cxn>
                  <a:cxn ang="0">
                    <a:pos x="278" y="74"/>
                  </a:cxn>
                  <a:cxn ang="0">
                    <a:pos x="300" y="70"/>
                  </a:cxn>
                  <a:cxn ang="0">
                    <a:pos x="318" y="66"/>
                  </a:cxn>
                  <a:cxn ang="0">
                    <a:pos x="330" y="60"/>
                  </a:cxn>
                  <a:cxn ang="0">
                    <a:pos x="346" y="50"/>
                  </a:cxn>
                  <a:cxn ang="0">
                    <a:pos x="360" y="36"/>
                  </a:cxn>
                  <a:cxn ang="0">
                    <a:pos x="0" y="0"/>
                  </a:cxn>
                </a:cxnLst>
                <a:rect l="txL" t="txT" r="txR" b="txB"/>
                <a:pathLst>
                  <a:path w="360" h="78">
                    <a:moveTo>
                      <a:pt x="0" y="0"/>
                    </a:moveTo>
                    <a:lnTo>
                      <a:pt x="4" y="6"/>
                    </a:lnTo>
                    <a:lnTo>
                      <a:pt x="10" y="14"/>
                    </a:lnTo>
                    <a:lnTo>
                      <a:pt x="20" y="24"/>
                    </a:lnTo>
                    <a:lnTo>
                      <a:pt x="30" y="32"/>
                    </a:lnTo>
                    <a:lnTo>
                      <a:pt x="44" y="42"/>
                    </a:lnTo>
                    <a:lnTo>
                      <a:pt x="64" y="54"/>
                    </a:lnTo>
                    <a:lnTo>
                      <a:pt x="78" y="62"/>
                    </a:lnTo>
                    <a:lnTo>
                      <a:pt x="100" y="70"/>
                    </a:lnTo>
                    <a:lnTo>
                      <a:pt x="120" y="74"/>
                    </a:lnTo>
                    <a:lnTo>
                      <a:pt x="142" y="76"/>
                    </a:lnTo>
                    <a:lnTo>
                      <a:pt x="168" y="78"/>
                    </a:lnTo>
                    <a:lnTo>
                      <a:pt x="192" y="78"/>
                    </a:lnTo>
                    <a:lnTo>
                      <a:pt x="220" y="78"/>
                    </a:lnTo>
                    <a:lnTo>
                      <a:pt x="244" y="76"/>
                    </a:lnTo>
                    <a:lnTo>
                      <a:pt x="260" y="76"/>
                    </a:lnTo>
                    <a:lnTo>
                      <a:pt x="278" y="74"/>
                    </a:lnTo>
                    <a:lnTo>
                      <a:pt x="300" y="70"/>
                    </a:lnTo>
                    <a:lnTo>
                      <a:pt x="318" y="66"/>
                    </a:lnTo>
                    <a:lnTo>
                      <a:pt x="330" y="60"/>
                    </a:lnTo>
                    <a:lnTo>
                      <a:pt x="346" y="50"/>
                    </a:lnTo>
                    <a:lnTo>
                      <a:pt x="360" y="36"/>
                    </a:lnTo>
                    <a:lnTo>
                      <a:pt x="0" y="0"/>
                    </a:lnTo>
                    <a:close/>
                  </a:path>
                </a:pathLst>
              </a:custGeom>
              <a:solidFill>
                <a:srgbClr val="333333">
                  <a:alpha val="100000"/>
                </a:srgbClr>
              </a:solidFill>
              <a:ln w="9525">
                <a:noFill/>
              </a:ln>
            </p:spPr>
            <p:txBody>
              <a:bodyPr/>
              <a:lstStyle/>
              <a:p>
                <a:endParaRPr lang="en-US"/>
              </a:p>
            </p:txBody>
          </p:sp>
          <p:sp>
            <p:nvSpPr>
              <p:cNvPr id="30056" name="Freeform 518"/>
              <p:cNvSpPr/>
              <p:nvPr/>
            </p:nvSpPr>
            <p:spPr>
              <a:xfrm>
                <a:off x="3130" y="1201"/>
                <a:ext cx="360" cy="78"/>
              </a:xfrm>
              <a:custGeom>
                <a:avLst/>
                <a:gdLst>
                  <a:gd name="txL" fmla="*/ 0 w 360"/>
                  <a:gd name="txT" fmla="*/ 0 h 78"/>
                  <a:gd name="txR" fmla="*/ 360 w 360"/>
                  <a:gd name="txB" fmla="*/ 78 h 78"/>
                </a:gdLst>
                <a:ahLst/>
                <a:cxnLst>
                  <a:cxn ang="0">
                    <a:pos x="0" y="0"/>
                  </a:cxn>
                  <a:cxn ang="0">
                    <a:pos x="4" y="6"/>
                  </a:cxn>
                  <a:cxn ang="0">
                    <a:pos x="10" y="14"/>
                  </a:cxn>
                  <a:cxn ang="0">
                    <a:pos x="20" y="24"/>
                  </a:cxn>
                  <a:cxn ang="0">
                    <a:pos x="30" y="32"/>
                  </a:cxn>
                  <a:cxn ang="0">
                    <a:pos x="44" y="42"/>
                  </a:cxn>
                  <a:cxn ang="0">
                    <a:pos x="64" y="54"/>
                  </a:cxn>
                  <a:cxn ang="0">
                    <a:pos x="78" y="62"/>
                  </a:cxn>
                  <a:cxn ang="0">
                    <a:pos x="100" y="70"/>
                  </a:cxn>
                  <a:cxn ang="0">
                    <a:pos x="120" y="74"/>
                  </a:cxn>
                  <a:cxn ang="0">
                    <a:pos x="142" y="76"/>
                  </a:cxn>
                  <a:cxn ang="0">
                    <a:pos x="168" y="78"/>
                  </a:cxn>
                  <a:cxn ang="0">
                    <a:pos x="192" y="78"/>
                  </a:cxn>
                  <a:cxn ang="0">
                    <a:pos x="220" y="78"/>
                  </a:cxn>
                  <a:cxn ang="0">
                    <a:pos x="244" y="76"/>
                  </a:cxn>
                  <a:cxn ang="0">
                    <a:pos x="260" y="76"/>
                  </a:cxn>
                  <a:cxn ang="0">
                    <a:pos x="278" y="74"/>
                  </a:cxn>
                  <a:cxn ang="0">
                    <a:pos x="300" y="70"/>
                  </a:cxn>
                  <a:cxn ang="0">
                    <a:pos x="318" y="66"/>
                  </a:cxn>
                  <a:cxn ang="0">
                    <a:pos x="330" y="60"/>
                  </a:cxn>
                  <a:cxn ang="0">
                    <a:pos x="346" y="50"/>
                  </a:cxn>
                  <a:cxn ang="0">
                    <a:pos x="360" y="36"/>
                  </a:cxn>
                  <a:cxn ang="0">
                    <a:pos x="0" y="0"/>
                  </a:cxn>
                </a:cxnLst>
                <a:rect l="txL" t="txT" r="txR" b="txB"/>
                <a:pathLst>
                  <a:path w="360" h="78">
                    <a:moveTo>
                      <a:pt x="0" y="0"/>
                    </a:moveTo>
                    <a:lnTo>
                      <a:pt x="4" y="6"/>
                    </a:lnTo>
                    <a:lnTo>
                      <a:pt x="10" y="14"/>
                    </a:lnTo>
                    <a:lnTo>
                      <a:pt x="20" y="24"/>
                    </a:lnTo>
                    <a:lnTo>
                      <a:pt x="30" y="32"/>
                    </a:lnTo>
                    <a:lnTo>
                      <a:pt x="44" y="42"/>
                    </a:lnTo>
                    <a:lnTo>
                      <a:pt x="64" y="54"/>
                    </a:lnTo>
                    <a:lnTo>
                      <a:pt x="78" y="62"/>
                    </a:lnTo>
                    <a:lnTo>
                      <a:pt x="100" y="70"/>
                    </a:lnTo>
                    <a:lnTo>
                      <a:pt x="120" y="74"/>
                    </a:lnTo>
                    <a:lnTo>
                      <a:pt x="142" y="76"/>
                    </a:lnTo>
                    <a:lnTo>
                      <a:pt x="168" y="78"/>
                    </a:lnTo>
                    <a:lnTo>
                      <a:pt x="192" y="78"/>
                    </a:lnTo>
                    <a:lnTo>
                      <a:pt x="220" y="78"/>
                    </a:lnTo>
                    <a:lnTo>
                      <a:pt x="244" y="76"/>
                    </a:lnTo>
                    <a:lnTo>
                      <a:pt x="260" y="76"/>
                    </a:lnTo>
                    <a:lnTo>
                      <a:pt x="278" y="74"/>
                    </a:lnTo>
                    <a:lnTo>
                      <a:pt x="300" y="70"/>
                    </a:lnTo>
                    <a:lnTo>
                      <a:pt x="318" y="66"/>
                    </a:lnTo>
                    <a:lnTo>
                      <a:pt x="330" y="60"/>
                    </a:lnTo>
                    <a:lnTo>
                      <a:pt x="346" y="50"/>
                    </a:lnTo>
                    <a:lnTo>
                      <a:pt x="360" y="36"/>
                    </a:lnTo>
                    <a:lnTo>
                      <a:pt x="0" y="0"/>
                    </a:lnTo>
                  </a:path>
                </a:pathLst>
              </a:custGeom>
              <a:noFill/>
              <a:ln w="12700" cap="flat" cmpd="sng">
                <a:solidFill>
                  <a:srgbClr val="333333">
                    <a:alpha val="100000"/>
                  </a:srgbClr>
                </a:solidFill>
                <a:prstDash val="solid"/>
                <a:round/>
                <a:headEnd type="none" w="med" len="med"/>
                <a:tailEnd type="none" w="med" len="med"/>
              </a:ln>
            </p:spPr>
            <p:txBody>
              <a:bodyPr/>
              <a:lstStyle/>
              <a:p>
                <a:endParaRPr lang="en-US"/>
              </a:p>
            </p:txBody>
          </p:sp>
        </p:grpSp>
        <p:grpSp>
          <p:nvGrpSpPr>
            <p:cNvPr id="29829" name="Group 519"/>
            <p:cNvGrpSpPr/>
            <p:nvPr/>
          </p:nvGrpSpPr>
          <p:grpSpPr>
            <a:xfrm>
              <a:off x="2959" y="1500"/>
              <a:ext cx="53" cy="19"/>
              <a:chOff x="3192" y="1251"/>
              <a:chExt cx="58" cy="22"/>
            </a:xfrm>
          </p:grpSpPr>
          <p:sp>
            <p:nvSpPr>
              <p:cNvPr id="30053" name="Freeform 520"/>
              <p:cNvSpPr/>
              <p:nvPr/>
            </p:nvSpPr>
            <p:spPr>
              <a:xfrm>
                <a:off x="3192" y="1251"/>
                <a:ext cx="58" cy="22"/>
              </a:xfrm>
              <a:custGeom>
                <a:avLst/>
                <a:gdLst>
                  <a:gd name="txL" fmla="*/ 0 w 58"/>
                  <a:gd name="txT" fmla="*/ 0 h 22"/>
                  <a:gd name="txR" fmla="*/ 58 w 58"/>
                  <a:gd name="txB" fmla="*/ 22 h 22"/>
                </a:gdLst>
                <a:ahLst/>
                <a:cxnLst>
                  <a:cxn ang="0">
                    <a:pos x="2" y="0"/>
                  </a:cxn>
                  <a:cxn ang="0">
                    <a:pos x="0" y="4"/>
                  </a:cxn>
                  <a:cxn ang="0">
                    <a:pos x="2" y="8"/>
                  </a:cxn>
                  <a:cxn ang="0">
                    <a:pos x="6" y="10"/>
                  </a:cxn>
                  <a:cxn ang="0">
                    <a:pos x="12" y="16"/>
                  </a:cxn>
                  <a:cxn ang="0">
                    <a:pos x="26" y="18"/>
                  </a:cxn>
                  <a:cxn ang="0">
                    <a:pos x="38" y="22"/>
                  </a:cxn>
                  <a:cxn ang="0">
                    <a:pos x="52" y="22"/>
                  </a:cxn>
                  <a:cxn ang="0">
                    <a:pos x="58" y="20"/>
                  </a:cxn>
                  <a:cxn ang="0">
                    <a:pos x="2" y="0"/>
                  </a:cxn>
                </a:cxnLst>
                <a:rect l="txL" t="txT" r="txR" b="txB"/>
                <a:pathLst>
                  <a:path w="58" h="22">
                    <a:moveTo>
                      <a:pt x="2" y="0"/>
                    </a:moveTo>
                    <a:lnTo>
                      <a:pt x="0" y="4"/>
                    </a:lnTo>
                    <a:lnTo>
                      <a:pt x="2" y="8"/>
                    </a:lnTo>
                    <a:lnTo>
                      <a:pt x="6" y="10"/>
                    </a:lnTo>
                    <a:lnTo>
                      <a:pt x="12" y="16"/>
                    </a:lnTo>
                    <a:lnTo>
                      <a:pt x="26" y="18"/>
                    </a:lnTo>
                    <a:lnTo>
                      <a:pt x="38" y="22"/>
                    </a:lnTo>
                    <a:lnTo>
                      <a:pt x="52" y="22"/>
                    </a:lnTo>
                    <a:lnTo>
                      <a:pt x="58" y="20"/>
                    </a:lnTo>
                    <a:lnTo>
                      <a:pt x="2" y="0"/>
                    </a:lnTo>
                    <a:close/>
                  </a:path>
                </a:pathLst>
              </a:custGeom>
              <a:solidFill>
                <a:srgbClr val="919191">
                  <a:alpha val="100000"/>
                </a:srgbClr>
              </a:solidFill>
              <a:ln w="9525">
                <a:noFill/>
              </a:ln>
            </p:spPr>
            <p:txBody>
              <a:bodyPr/>
              <a:lstStyle/>
              <a:p>
                <a:endParaRPr lang="en-US"/>
              </a:p>
            </p:txBody>
          </p:sp>
          <p:sp>
            <p:nvSpPr>
              <p:cNvPr id="30054" name="Freeform 521"/>
              <p:cNvSpPr/>
              <p:nvPr/>
            </p:nvSpPr>
            <p:spPr>
              <a:xfrm>
                <a:off x="3192" y="1251"/>
                <a:ext cx="58" cy="22"/>
              </a:xfrm>
              <a:custGeom>
                <a:avLst/>
                <a:gdLst>
                  <a:gd name="txL" fmla="*/ 0 w 58"/>
                  <a:gd name="txT" fmla="*/ 0 h 22"/>
                  <a:gd name="txR" fmla="*/ 58 w 58"/>
                  <a:gd name="txB" fmla="*/ 22 h 22"/>
                </a:gdLst>
                <a:ahLst/>
                <a:cxnLst>
                  <a:cxn ang="0">
                    <a:pos x="2" y="0"/>
                  </a:cxn>
                  <a:cxn ang="0">
                    <a:pos x="0" y="4"/>
                  </a:cxn>
                  <a:cxn ang="0">
                    <a:pos x="2" y="8"/>
                  </a:cxn>
                  <a:cxn ang="0">
                    <a:pos x="6" y="10"/>
                  </a:cxn>
                  <a:cxn ang="0">
                    <a:pos x="12" y="16"/>
                  </a:cxn>
                  <a:cxn ang="0">
                    <a:pos x="26" y="18"/>
                  </a:cxn>
                  <a:cxn ang="0">
                    <a:pos x="38" y="22"/>
                  </a:cxn>
                  <a:cxn ang="0">
                    <a:pos x="52" y="22"/>
                  </a:cxn>
                  <a:cxn ang="0">
                    <a:pos x="58" y="20"/>
                  </a:cxn>
                  <a:cxn ang="0">
                    <a:pos x="2" y="0"/>
                  </a:cxn>
                </a:cxnLst>
                <a:rect l="txL" t="txT" r="txR" b="txB"/>
                <a:pathLst>
                  <a:path w="58" h="22">
                    <a:moveTo>
                      <a:pt x="2" y="0"/>
                    </a:moveTo>
                    <a:lnTo>
                      <a:pt x="0" y="4"/>
                    </a:lnTo>
                    <a:lnTo>
                      <a:pt x="2" y="8"/>
                    </a:lnTo>
                    <a:lnTo>
                      <a:pt x="6" y="10"/>
                    </a:lnTo>
                    <a:lnTo>
                      <a:pt x="12" y="16"/>
                    </a:lnTo>
                    <a:lnTo>
                      <a:pt x="26" y="18"/>
                    </a:lnTo>
                    <a:lnTo>
                      <a:pt x="38" y="22"/>
                    </a:lnTo>
                    <a:lnTo>
                      <a:pt x="52" y="22"/>
                    </a:lnTo>
                    <a:lnTo>
                      <a:pt x="58" y="20"/>
                    </a:lnTo>
                    <a:lnTo>
                      <a:pt x="2" y="0"/>
                    </a:lnTo>
                  </a:path>
                </a:pathLst>
              </a:custGeom>
              <a:noFill/>
              <a:ln w="12700" cap="flat" cmpd="sng">
                <a:solidFill>
                  <a:srgbClr val="919191">
                    <a:alpha val="100000"/>
                  </a:srgbClr>
                </a:solidFill>
                <a:prstDash val="solid"/>
                <a:round/>
                <a:headEnd type="none" w="med" len="med"/>
                <a:tailEnd type="none" w="med" len="med"/>
              </a:ln>
            </p:spPr>
            <p:txBody>
              <a:bodyPr/>
              <a:lstStyle/>
              <a:p>
                <a:endParaRPr lang="en-US"/>
              </a:p>
            </p:txBody>
          </p:sp>
        </p:grpSp>
        <p:grpSp>
          <p:nvGrpSpPr>
            <p:cNvPr id="29830" name="Group 522"/>
            <p:cNvGrpSpPr/>
            <p:nvPr/>
          </p:nvGrpSpPr>
          <p:grpSpPr>
            <a:xfrm>
              <a:off x="2898" y="1452"/>
              <a:ext cx="336" cy="71"/>
              <a:chOff x="3126" y="1197"/>
              <a:chExt cx="364" cy="80"/>
            </a:xfrm>
          </p:grpSpPr>
          <p:sp>
            <p:nvSpPr>
              <p:cNvPr id="30051" name="Freeform 523"/>
              <p:cNvSpPr/>
              <p:nvPr/>
            </p:nvSpPr>
            <p:spPr>
              <a:xfrm>
                <a:off x="3126" y="1197"/>
                <a:ext cx="364" cy="80"/>
              </a:xfrm>
              <a:custGeom>
                <a:avLst/>
                <a:gdLst>
                  <a:gd name="txL" fmla="*/ 0 w 364"/>
                  <a:gd name="txT" fmla="*/ 0 h 80"/>
                  <a:gd name="txR" fmla="*/ 364 w 364"/>
                  <a:gd name="txB" fmla="*/ 80 h 80"/>
                </a:gdLst>
                <a:ahLst/>
                <a:cxnLst>
                  <a:cxn ang="0">
                    <a:pos x="0" y="0"/>
                  </a:cxn>
                  <a:cxn ang="0">
                    <a:pos x="4" y="6"/>
                  </a:cxn>
                  <a:cxn ang="0">
                    <a:pos x="10" y="16"/>
                  </a:cxn>
                  <a:cxn ang="0">
                    <a:pos x="20" y="24"/>
                  </a:cxn>
                  <a:cxn ang="0">
                    <a:pos x="32" y="34"/>
                  </a:cxn>
                  <a:cxn ang="0">
                    <a:pos x="46" y="44"/>
                  </a:cxn>
                  <a:cxn ang="0">
                    <a:pos x="66" y="54"/>
                  </a:cxn>
                  <a:cxn ang="0">
                    <a:pos x="80" y="62"/>
                  </a:cxn>
                  <a:cxn ang="0">
                    <a:pos x="102" y="70"/>
                  </a:cxn>
                  <a:cxn ang="0">
                    <a:pos x="122" y="76"/>
                  </a:cxn>
                  <a:cxn ang="0">
                    <a:pos x="144" y="78"/>
                  </a:cxn>
                  <a:cxn ang="0">
                    <a:pos x="172" y="80"/>
                  </a:cxn>
                  <a:cxn ang="0">
                    <a:pos x="196" y="80"/>
                  </a:cxn>
                  <a:cxn ang="0">
                    <a:pos x="224" y="80"/>
                  </a:cxn>
                  <a:cxn ang="0">
                    <a:pos x="248" y="78"/>
                  </a:cxn>
                  <a:cxn ang="0">
                    <a:pos x="264" y="76"/>
                  </a:cxn>
                  <a:cxn ang="0">
                    <a:pos x="282" y="76"/>
                  </a:cxn>
                  <a:cxn ang="0">
                    <a:pos x="304" y="72"/>
                  </a:cxn>
                  <a:cxn ang="0">
                    <a:pos x="322" y="66"/>
                  </a:cxn>
                  <a:cxn ang="0">
                    <a:pos x="334" y="60"/>
                  </a:cxn>
                  <a:cxn ang="0">
                    <a:pos x="350" y="50"/>
                  </a:cxn>
                  <a:cxn ang="0">
                    <a:pos x="364" y="36"/>
                  </a:cxn>
                  <a:cxn ang="0">
                    <a:pos x="0" y="0"/>
                  </a:cxn>
                </a:cxnLst>
                <a:rect l="txL" t="txT" r="txR" b="txB"/>
                <a:pathLst>
                  <a:path w="364" h="80">
                    <a:moveTo>
                      <a:pt x="0" y="0"/>
                    </a:moveTo>
                    <a:lnTo>
                      <a:pt x="4" y="6"/>
                    </a:lnTo>
                    <a:lnTo>
                      <a:pt x="10" y="16"/>
                    </a:lnTo>
                    <a:lnTo>
                      <a:pt x="20" y="24"/>
                    </a:lnTo>
                    <a:lnTo>
                      <a:pt x="32" y="34"/>
                    </a:lnTo>
                    <a:lnTo>
                      <a:pt x="46" y="44"/>
                    </a:lnTo>
                    <a:lnTo>
                      <a:pt x="66" y="54"/>
                    </a:lnTo>
                    <a:lnTo>
                      <a:pt x="80" y="62"/>
                    </a:lnTo>
                    <a:lnTo>
                      <a:pt x="102" y="70"/>
                    </a:lnTo>
                    <a:lnTo>
                      <a:pt x="122" y="76"/>
                    </a:lnTo>
                    <a:lnTo>
                      <a:pt x="144" y="78"/>
                    </a:lnTo>
                    <a:lnTo>
                      <a:pt x="172" y="80"/>
                    </a:lnTo>
                    <a:lnTo>
                      <a:pt x="196" y="80"/>
                    </a:lnTo>
                    <a:lnTo>
                      <a:pt x="224" y="80"/>
                    </a:lnTo>
                    <a:lnTo>
                      <a:pt x="248" y="78"/>
                    </a:lnTo>
                    <a:lnTo>
                      <a:pt x="264" y="76"/>
                    </a:lnTo>
                    <a:lnTo>
                      <a:pt x="282" y="76"/>
                    </a:lnTo>
                    <a:lnTo>
                      <a:pt x="304" y="72"/>
                    </a:lnTo>
                    <a:lnTo>
                      <a:pt x="322" y="66"/>
                    </a:lnTo>
                    <a:lnTo>
                      <a:pt x="334" y="60"/>
                    </a:lnTo>
                    <a:lnTo>
                      <a:pt x="350" y="50"/>
                    </a:lnTo>
                    <a:lnTo>
                      <a:pt x="364" y="36"/>
                    </a:lnTo>
                    <a:lnTo>
                      <a:pt x="0" y="0"/>
                    </a:lnTo>
                    <a:close/>
                  </a:path>
                </a:pathLst>
              </a:custGeom>
              <a:solidFill>
                <a:srgbClr val="919191">
                  <a:alpha val="100000"/>
                </a:srgbClr>
              </a:solidFill>
              <a:ln w="9525">
                <a:noFill/>
              </a:ln>
            </p:spPr>
            <p:txBody>
              <a:bodyPr/>
              <a:lstStyle/>
              <a:p>
                <a:endParaRPr lang="en-US"/>
              </a:p>
            </p:txBody>
          </p:sp>
          <p:sp>
            <p:nvSpPr>
              <p:cNvPr id="30052" name="Freeform 524"/>
              <p:cNvSpPr/>
              <p:nvPr/>
            </p:nvSpPr>
            <p:spPr>
              <a:xfrm>
                <a:off x="3126" y="1197"/>
                <a:ext cx="364" cy="80"/>
              </a:xfrm>
              <a:custGeom>
                <a:avLst/>
                <a:gdLst>
                  <a:gd name="txL" fmla="*/ 0 w 364"/>
                  <a:gd name="txT" fmla="*/ 0 h 80"/>
                  <a:gd name="txR" fmla="*/ 364 w 364"/>
                  <a:gd name="txB" fmla="*/ 80 h 80"/>
                </a:gdLst>
                <a:ahLst/>
                <a:cxnLst>
                  <a:cxn ang="0">
                    <a:pos x="0" y="0"/>
                  </a:cxn>
                  <a:cxn ang="0">
                    <a:pos x="4" y="6"/>
                  </a:cxn>
                  <a:cxn ang="0">
                    <a:pos x="10" y="16"/>
                  </a:cxn>
                  <a:cxn ang="0">
                    <a:pos x="20" y="24"/>
                  </a:cxn>
                  <a:cxn ang="0">
                    <a:pos x="32" y="34"/>
                  </a:cxn>
                  <a:cxn ang="0">
                    <a:pos x="46" y="44"/>
                  </a:cxn>
                  <a:cxn ang="0">
                    <a:pos x="66" y="54"/>
                  </a:cxn>
                  <a:cxn ang="0">
                    <a:pos x="80" y="62"/>
                  </a:cxn>
                  <a:cxn ang="0">
                    <a:pos x="102" y="70"/>
                  </a:cxn>
                  <a:cxn ang="0">
                    <a:pos x="122" y="76"/>
                  </a:cxn>
                  <a:cxn ang="0">
                    <a:pos x="144" y="78"/>
                  </a:cxn>
                  <a:cxn ang="0">
                    <a:pos x="172" y="80"/>
                  </a:cxn>
                  <a:cxn ang="0">
                    <a:pos x="196" y="80"/>
                  </a:cxn>
                  <a:cxn ang="0">
                    <a:pos x="224" y="80"/>
                  </a:cxn>
                  <a:cxn ang="0">
                    <a:pos x="248" y="78"/>
                  </a:cxn>
                  <a:cxn ang="0">
                    <a:pos x="264" y="76"/>
                  </a:cxn>
                  <a:cxn ang="0">
                    <a:pos x="282" y="76"/>
                  </a:cxn>
                  <a:cxn ang="0">
                    <a:pos x="304" y="72"/>
                  </a:cxn>
                  <a:cxn ang="0">
                    <a:pos x="322" y="66"/>
                  </a:cxn>
                  <a:cxn ang="0">
                    <a:pos x="334" y="60"/>
                  </a:cxn>
                  <a:cxn ang="0">
                    <a:pos x="350" y="50"/>
                  </a:cxn>
                  <a:cxn ang="0">
                    <a:pos x="364" y="36"/>
                  </a:cxn>
                  <a:cxn ang="0">
                    <a:pos x="0" y="0"/>
                  </a:cxn>
                </a:cxnLst>
                <a:rect l="txL" t="txT" r="txR" b="txB"/>
                <a:pathLst>
                  <a:path w="364" h="80">
                    <a:moveTo>
                      <a:pt x="0" y="0"/>
                    </a:moveTo>
                    <a:lnTo>
                      <a:pt x="4" y="6"/>
                    </a:lnTo>
                    <a:lnTo>
                      <a:pt x="10" y="16"/>
                    </a:lnTo>
                    <a:lnTo>
                      <a:pt x="20" y="24"/>
                    </a:lnTo>
                    <a:lnTo>
                      <a:pt x="32" y="34"/>
                    </a:lnTo>
                    <a:lnTo>
                      <a:pt x="46" y="44"/>
                    </a:lnTo>
                    <a:lnTo>
                      <a:pt x="66" y="54"/>
                    </a:lnTo>
                    <a:lnTo>
                      <a:pt x="80" y="62"/>
                    </a:lnTo>
                    <a:lnTo>
                      <a:pt x="102" y="70"/>
                    </a:lnTo>
                    <a:lnTo>
                      <a:pt x="122" y="76"/>
                    </a:lnTo>
                    <a:lnTo>
                      <a:pt x="144" y="78"/>
                    </a:lnTo>
                    <a:lnTo>
                      <a:pt x="172" y="80"/>
                    </a:lnTo>
                    <a:lnTo>
                      <a:pt x="196" y="80"/>
                    </a:lnTo>
                    <a:lnTo>
                      <a:pt x="224" y="80"/>
                    </a:lnTo>
                    <a:lnTo>
                      <a:pt x="248" y="78"/>
                    </a:lnTo>
                    <a:lnTo>
                      <a:pt x="264" y="76"/>
                    </a:lnTo>
                    <a:lnTo>
                      <a:pt x="282" y="76"/>
                    </a:lnTo>
                    <a:lnTo>
                      <a:pt x="304" y="72"/>
                    </a:lnTo>
                    <a:lnTo>
                      <a:pt x="322" y="66"/>
                    </a:lnTo>
                    <a:lnTo>
                      <a:pt x="334" y="60"/>
                    </a:lnTo>
                    <a:lnTo>
                      <a:pt x="350" y="50"/>
                    </a:lnTo>
                    <a:lnTo>
                      <a:pt x="364" y="36"/>
                    </a:lnTo>
                    <a:lnTo>
                      <a:pt x="0" y="0"/>
                    </a:lnTo>
                  </a:path>
                </a:pathLst>
              </a:custGeom>
              <a:noFill/>
              <a:ln w="12700" cap="flat" cmpd="sng">
                <a:solidFill>
                  <a:srgbClr val="919191">
                    <a:alpha val="100000"/>
                  </a:srgbClr>
                </a:solidFill>
                <a:prstDash val="solid"/>
                <a:round/>
                <a:headEnd type="none" w="med" len="med"/>
                <a:tailEnd type="none" w="med" len="med"/>
              </a:ln>
            </p:spPr>
            <p:txBody>
              <a:bodyPr/>
              <a:lstStyle/>
              <a:p>
                <a:endParaRPr lang="en-US"/>
              </a:p>
            </p:txBody>
          </p:sp>
        </p:grpSp>
        <p:grpSp>
          <p:nvGrpSpPr>
            <p:cNvPr id="29831" name="Group 525"/>
            <p:cNvGrpSpPr/>
            <p:nvPr/>
          </p:nvGrpSpPr>
          <p:grpSpPr>
            <a:xfrm>
              <a:off x="2900" y="1452"/>
              <a:ext cx="332" cy="69"/>
              <a:chOff x="3128" y="1197"/>
              <a:chExt cx="360" cy="78"/>
            </a:xfrm>
          </p:grpSpPr>
          <p:sp>
            <p:nvSpPr>
              <p:cNvPr id="30049" name="Freeform 526"/>
              <p:cNvSpPr/>
              <p:nvPr/>
            </p:nvSpPr>
            <p:spPr>
              <a:xfrm>
                <a:off x="3128" y="1197"/>
                <a:ext cx="360" cy="78"/>
              </a:xfrm>
              <a:custGeom>
                <a:avLst/>
                <a:gdLst>
                  <a:gd name="txL" fmla="*/ 0 w 360"/>
                  <a:gd name="txT" fmla="*/ 0 h 78"/>
                  <a:gd name="txR" fmla="*/ 360 w 360"/>
                  <a:gd name="txB" fmla="*/ 78 h 78"/>
                </a:gdLst>
                <a:ahLst/>
                <a:cxnLst>
                  <a:cxn ang="0">
                    <a:pos x="0" y="0"/>
                  </a:cxn>
                  <a:cxn ang="0">
                    <a:pos x="4" y="6"/>
                  </a:cxn>
                  <a:cxn ang="0">
                    <a:pos x="10" y="14"/>
                  </a:cxn>
                  <a:cxn ang="0">
                    <a:pos x="20" y="24"/>
                  </a:cxn>
                  <a:cxn ang="0">
                    <a:pos x="32" y="32"/>
                  </a:cxn>
                  <a:cxn ang="0">
                    <a:pos x="44" y="42"/>
                  </a:cxn>
                  <a:cxn ang="0">
                    <a:pos x="64" y="54"/>
                  </a:cxn>
                  <a:cxn ang="0">
                    <a:pos x="78" y="62"/>
                  </a:cxn>
                  <a:cxn ang="0">
                    <a:pos x="102" y="70"/>
                  </a:cxn>
                  <a:cxn ang="0">
                    <a:pos x="120" y="74"/>
                  </a:cxn>
                  <a:cxn ang="0">
                    <a:pos x="142" y="76"/>
                  </a:cxn>
                  <a:cxn ang="0">
                    <a:pos x="170" y="78"/>
                  </a:cxn>
                  <a:cxn ang="0">
                    <a:pos x="194" y="78"/>
                  </a:cxn>
                  <a:cxn ang="0">
                    <a:pos x="222" y="78"/>
                  </a:cxn>
                  <a:cxn ang="0">
                    <a:pos x="246" y="76"/>
                  </a:cxn>
                  <a:cxn ang="0">
                    <a:pos x="262" y="76"/>
                  </a:cxn>
                  <a:cxn ang="0">
                    <a:pos x="280" y="74"/>
                  </a:cxn>
                  <a:cxn ang="0">
                    <a:pos x="302" y="70"/>
                  </a:cxn>
                  <a:cxn ang="0">
                    <a:pos x="320" y="66"/>
                  </a:cxn>
                  <a:cxn ang="0">
                    <a:pos x="332" y="60"/>
                  </a:cxn>
                  <a:cxn ang="0">
                    <a:pos x="346" y="50"/>
                  </a:cxn>
                  <a:cxn ang="0">
                    <a:pos x="360" y="36"/>
                  </a:cxn>
                  <a:cxn ang="0">
                    <a:pos x="0" y="0"/>
                  </a:cxn>
                </a:cxnLst>
                <a:rect l="txL" t="txT" r="txR" b="txB"/>
                <a:pathLst>
                  <a:path w="360" h="78">
                    <a:moveTo>
                      <a:pt x="0" y="0"/>
                    </a:moveTo>
                    <a:lnTo>
                      <a:pt x="4" y="6"/>
                    </a:lnTo>
                    <a:lnTo>
                      <a:pt x="10" y="14"/>
                    </a:lnTo>
                    <a:lnTo>
                      <a:pt x="20" y="24"/>
                    </a:lnTo>
                    <a:lnTo>
                      <a:pt x="32" y="32"/>
                    </a:lnTo>
                    <a:lnTo>
                      <a:pt x="44" y="42"/>
                    </a:lnTo>
                    <a:lnTo>
                      <a:pt x="64" y="54"/>
                    </a:lnTo>
                    <a:lnTo>
                      <a:pt x="78" y="62"/>
                    </a:lnTo>
                    <a:lnTo>
                      <a:pt x="102" y="70"/>
                    </a:lnTo>
                    <a:lnTo>
                      <a:pt x="120" y="74"/>
                    </a:lnTo>
                    <a:lnTo>
                      <a:pt x="142" y="76"/>
                    </a:lnTo>
                    <a:lnTo>
                      <a:pt x="170" y="78"/>
                    </a:lnTo>
                    <a:lnTo>
                      <a:pt x="194" y="78"/>
                    </a:lnTo>
                    <a:lnTo>
                      <a:pt x="222" y="78"/>
                    </a:lnTo>
                    <a:lnTo>
                      <a:pt x="246" y="76"/>
                    </a:lnTo>
                    <a:lnTo>
                      <a:pt x="262" y="76"/>
                    </a:lnTo>
                    <a:lnTo>
                      <a:pt x="280" y="74"/>
                    </a:lnTo>
                    <a:lnTo>
                      <a:pt x="302" y="70"/>
                    </a:lnTo>
                    <a:lnTo>
                      <a:pt x="320" y="66"/>
                    </a:lnTo>
                    <a:lnTo>
                      <a:pt x="332" y="60"/>
                    </a:lnTo>
                    <a:lnTo>
                      <a:pt x="346" y="50"/>
                    </a:lnTo>
                    <a:lnTo>
                      <a:pt x="360" y="36"/>
                    </a:lnTo>
                    <a:lnTo>
                      <a:pt x="0" y="0"/>
                    </a:lnTo>
                    <a:close/>
                  </a:path>
                </a:pathLst>
              </a:custGeom>
              <a:solidFill>
                <a:srgbClr val="919191">
                  <a:alpha val="100000"/>
                </a:srgbClr>
              </a:solidFill>
              <a:ln w="9525">
                <a:noFill/>
              </a:ln>
            </p:spPr>
            <p:txBody>
              <a:bodyPr/>
              <a:lstStyle/>
              <a:p>
                <a:endParaRPr lang="en-US"/>
              </a:p>
            </p:txBody>
          </p:sp>
          <p:sp>
            <p:nvSpPr>
              <p:cNvPr id="30050" name="Freeform 527"/>
              <p:cNvSpPr/>
              <p:nvPr/>
            </p:nvSpPr>
            <p:spPr>
              <a:xfrm>
                <a:off x="3128" y="1197"/>
                <a:ext cx="360" cy="78"/>
              </a:xfrm>
              <a:custGeom>
                <a:avLst/>
                <a:gdLst>
                  <a:gd name="txL" fmla="*/ 0 w 360"/>
                  <a:gd name="txT" fmla="*/ 0 h 78"/>
                  <a:gd name="txR" fmla="*/ 360 w 360"/>
                  <a:gd name="txB" fmla="*/ 78 h 78"/>
                </a:gdLst>
                <a:ahLst/>
                <a:cxnLst>
                  <a:cxn ang="0">
                    <a:pos x="0" y="0"/>
                  </a:cxn>
                  <a:cxn ang="0">
                    <a:pos x="4" y="6"/>
                  </a:cxn>
                  <a:cxn ang="0">
                    <a:pos x="10" y="14"/>
                  </a:cxn>
                  <a:cxn ang="0">
                    <a:pos x="20" y="24"/>
                  </a:cxn>
                  <a:cxn ang="0">
                    <a:pos x="32" y="32"/>
                  </a:cxn>
                  <a:cxn ang="0">
                    <a:pos x="44" y="42"/>
                  </a:cxn>
                  <a:cxn ang="0">
                    <a:pos x="64" y="54"/>
                  </a:cxn>
                  <a:cxn ang="0">
                    <a:pos x="78" y="62"/>
                  </a:cxn>
                  <a:cxn ang="0">
                    <a:pos x="102" y="70"/>
                  </a:cxn>
                  <a:cxn ang="0">
                    <a:pos x="120" y="74"/>
                  </a:cxn>
                  <a:cxn ang="0">
                    <a:pos x="142" y="76"/>
                  </a:cxn>
                  <a:cxn ang="0">
                    <a:pos x="170" y="78"/>
                  </a:cxn>
                  <a:cxn ang="0">
                    <a:pos x="194" y="78"/>
                  </a:cxn>
                  <a:cxn ang="0">
                    <a:pos x="222" y="78"/>
                  </a:cxn>
                  <a:cxn ang="0">
                    <a:pos x="246" y="76"/>
                  </a:cxn>
                  <a:cxn ang="0">
                    <a:pos x="262" y="76"/>
                  </a:cxn>
                  <a:cxn ang="0">
                    <a:pos x="280" y="74"/>
                  </a:cxn>
                  <a:cxn ang="0">
                    <a:pos x="302" y="70"/>
                  </a:cxn>
                  <a:cxn ang="0">
                    <a:pos x="320" y="66"/>
                  </a:cxn>
                  <a:cxn ang="0">
                    <a:pos x="332" y="60"/>
                  </a:cxn>
                  <a:cxn ang="0">
                    <a:pos x="346" y="50"/>
                  </a:cxn>
                  <a:cxn ang="0">
                    <a:pos x="360" y="36"/>
                  </a:cxn>
                  <a:cxn ang="0">
                    <a:pos x="0" y="0"/>
                  </a:cxn>
                </a:cxnLst>
                <a:rect l="txL" t="txT" r="txR" b="txB"/>
                <a:pathLst>
                  <a:path w="360" h="78">
                    <a:moveTo>
                      <a:pt x="0" y="0"/>
                    </a:moveTo>
                    <a:lnTo>
                      <a:pt x="4" y="6"/>
                    </a:lnTo>
                    <a:lnTo>
                      <a:pt x="10" y="14"/>
                    </a:lnTo>
                    <a:lnTo>
                      <a:pt x="20" y="24"/>
                    </a:lnTo>
                    <a:lnTo>
                      <a:pt x="32" y="32"/>
                    </a:lnTo>
                    <a:lnTo>
                      <a:pt x="44" y="42"/>
                    </a:lnTo>
                    <a:lnTo>
                      <a:pt x="64" y="54"/>
                    </a:lnTo>
                    <a:lnTo>
                      <a:pt x="78" y="62"/>
                    </a:lnTo>
                    <a:lnTo>
                      <a:pt x="102" y="70"/>
                    </a:lnTo>
                    <a:lnTo>
                      <a:pt x="120" y="74"/>
                    </a:lnTo>
                    <a:lnTo>
                      <a:pt x="142" y="76"/>
                    </a:lnTo>
                    <a:lnTo>
                      <a:pt x="170" y="78"/>
                    </a:lnTo>
                    <a:lnTo>
                      <a:pt x="194" y="78"/>
                    </a:lnTo>
                    <a:lnTo>
                      <a:pt x="222" y="78"/>
                    </a:lnTo>
                    <a:lnTo>
                      <a:pt x="246" y="76"/>
                    </a:lnTo>
                    <a:lnTo>
                      <a:pt x="262" y="76"/>
                    </a:lnTo>
                    <a:lnTo>
                      <a:pt x="280" y="74"/>
                    </a:lnTo>
                    <a:lnTo>
                      <a:pt x="302" y="70"/>
                    </a:lnTo>
                    <a:lnTo>
                      <a:pt x="320" y="66"/>
                    </a:lnTo>
                    <a:lnTo>
                      <a:pt x="332" y="60"/>
                    </a:lnTo>
                    <a:lnTo>
                      <a:pt x="346" y="50"/>
                    </a:lnTo>
                    <a:lnTo>
                      <a:pt x="360" y="36"/>
                    </a:lnTo>
                    <a:lnTo>
                      <a:pt x="0" y="0"/>
                    </a:lnTo>
                  </a:path>
                </a:pathLst>
              </a:custGeom>
              <a:noFill/>
              <a:ln w="12700" cap="flat" cmpd="sng">
                <a:solidFill>
                  <a:srgbClr val="919191">
                    <a:alpha val="100000"/>
                  </a:srgbClr>
                </a:solidFill>
                <a:prstDash val="solid"/>
                <a:round/>
                <a:headEnd type="none" w="med" len="med"/>
                <a:tailEnd type="none" w="med" len="med"/>
              </a:ln>
            </p:spPr>
            <p:txBody>
              <a:bodyPr/>
              <a:lstStyle/>
              <a:p>
                <a:endParaRPr lang="en-US"/>
              </a:p>
            </p:txBody>
          </p:sp>
        </p:grpSp>
        <p:sp>
          <p:nvSpPr>
            <p:cNvPr id="29832" name="Freeform 528"/>
            <p:cNvSpPr/>
            <p:nvPr/>
          </p:nvSpPr>
          <p:spPr>
            <a:xfrm>
              <a:off x="3434" y="986"/>
              <a:ext cx="107" cy="480"/>
            </a:xfrm>
            <a:custGeom>
              <a:avLst/>
              <a:gdLst>
                <a:gd name="txL" fmla="*/ 0 w 116"/>
                <a:gd name="txT" fmla="*/ 0 h 543"/>
                <a:gd name="txR" fmla="*/ 116 w 116"/>
                <a:gd name="txB" fmla="*/ 543 h 543"/>
              </a:gdLst>
              <a:ahLst/>
              <a:cxnLst>
                <a:cxn ang="0">
                  <a:pos x="7" y="0"/>
                </a:cxn>
                <a:cxn ang="0">
                  <a:pos x="91" y="32"/>
                </a:cxn>
                <a:cxn ang="0">
                  <a:pos x="85" y="179"/>
                </a:cxn>
                <a:cxn ang="0">
                  <a:pos x="76" y="354"/>
                </a:cxn>
                <a:cxn ang="0">
                  <a:pos x="0" y="375"/>
                </a:cxn>
                <a:cxn ang="0">
                  <a:pos x="7" y="0"/>
                </a:cxn>
              </a:cxnLst>
              <a:rect l="txL" t="txT" r="txR" b="txB"/>
              <a:pathLst>
                <a:path w="116" h="543">
                  <a:moveTo>
                    <a:pt x="10" y="0"/>
                  </a:moveTo>
                  <a:lnTo>
                    <a:pt x="116" y="46"/>
                  </a:lnTo>
                  <a:lnTo>
                    <a:pt x="108" y="258"/>
                  </a:lnTo>
                  <a:lnTo>
                    <a:pt x="96" y="513"/>
                  </a:lnTo>
                  <a:lnTo>
                    <a:pt x="0" y="543"/>
                  </a:lnTo>
                  <a:lnTo>
                    <a:pt x="10" y="0"/>
                  </a:lnTo>
                  <a:close/>
                </a:path>
              </a:pathLst>
            </a:custGeom>
            <a:solidFill>
              <a:srgbClr val="9F9F9F">
                <a:alpha val="100000"/>
              </a:srgbClr>
            </a:solidFill>
            <a:ln w="9525">
              <a:noFill/>
            </a:ln>
          </p:spPr>
          <p:txBody>
            <a:bodyPr/>
            <a:lstStyle/>
            <a:p>
              <a:endParaRPr lang="en-US"/>
            </a:p>
          </p:txBody>
        </p:sp>
        <p:sp>
          <p:nvSpPr>
            <p:cNvPr id="29833" name="Line 529"/>
            <p:cNvSpPr/>
            <p:nvPr/>
          </p:nvSpPr>
          <p:spPr>
            <a:xfrm>
              <a:off x="3453" y="1016"/>
              <a:ext cx="88" cy="19"/>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34" name="Line 530"/>
            <p:cNvSpPr/>
            <p:nvPr/>
          </p:nvSpPr>
          <p:spPr>
            <a:xfrm>
              <a:off x="3451" y="1037"/>
              <a:ext cx="88" cy="18"/>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35" name="Line 531"/>
            <p:cNvSpPr/>
            <p:nvPr/>
          </p:nvSpPr>
          <p:spPr>
            <a:xfrm>
              <a:off x="3451" y="1056"/>
              <a:ext cx="88" cy="18"/>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36" name="Line 532"/>
            <p:cNvSpPr/>
            <p:nvPr/>
          </p:nvSpPr>
          <p:spPr>
            <a:xfrm>
              <a:off x="3451" y="1079"/>
              <a:ext cx="87" cy="15"/>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37" name="Line 533"/>
            <p:cNvSpPr/>
            <p:nvPr/>
          </p:nvSpPr>
          <p:spPr>
            <a:xfrm>
              <a:off x="3449" y="1101"/>
              <a:ext cx="87" cy="12"/>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38" name="Line 534"/>
            <p:cNvSpPr/>
            <p:nvPr/>
          </p:nvSpPr>
          <p:spPr>
            <a:xfrm>
              <a:off x="3449" y="1124"/>
              <a:ext cx="87" cy="5"/>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39" name="Line 535"/>
            <p:cNvSpPr/>
            <p:nvPr/>
          </p:nvSpPr>
          <p:spPr>
            <a:xfrm>
              <a:off x="3440" y="1164"/>
              <a:ext cx="92" cy="4"/>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40" name="Line 536"/>
            <p:cNvSpPr/>
            <p:nvPr/>
          </p:nvSpPr>
          <p:spPr>
            <a:xfrm>
              <a:off x="3441" y="1186"/>
              <a:ext cx="89" cy="0"/>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41" name="Line 537"/>
            <p:cNvSpPr/>
            <p:nvPr/>
          </p:nvSpPr>
          <p:spPr>
            <a:xfrm>
              <a:off x="3441" y="1209"/>
              <a:ext cx="89" cy="0"/>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42" name="Line 538"/>
            <p:cNvSpPr/>
            <p:nvPr/>
          </p:nvSpPr>
          <p:spPr>
            <a:xfrm>
              <a:off x="3441" y="1226"/>
              <a:ext cx="87" cy="4"/>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43" name="Line 539"/>
            <p:cNvSpPr/>
            <p:nvPr/>
          </p:nvSpPr>
          <p:spPr>
            <a:xfrm>
              <a:off x="3441" y="1249"/>
              <a:ext cx="87" cy="1"/>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44" name="Line 540"/>
            <p:cNvSpPr/>
            <p:nvPr/>
          </p:nvSpPr>
          <p:spPr>
            <a:xfrm>
              <a:off x="3441" y="1269"/>
              <a:ext cx="85" cy="3"/>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45" name="Line 541"/>
            <p:cNvSpPr/>
            <p:nvPr/>
          </p:nvSpPr>
          <p:spPr>
            <a:xfrm>
              <a:off x="3443" y="1288"/>
              <a:ext cx="83" cy="2"/>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46" name="Line 542"/>
            <p:cNvSpPr/>
            <p:nvPr/>
          </p:nvSpPr>
          <p:spPr>
            <a:xfrm>
              <a:off x="3441" y="1311"/>
              <a:ext cx="85" cy="1"/>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47" name="Line 543"/>
            <p:cNvSpPr/>
            <p:nvPr/>
          </p:nvSpPr>
          <p:spPr>
            <a:xfrm>
              <a:off x="3441" y="1332"/>
              <a:ext cx="84" cy="1"/>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48" name="Line 544"/>
            <p:cNvSpPr/>
            <p:nvPr/>
          </p:nvSpPr>
          <p:spPr>
            <a:xfrm flipV="1">
              <a:off x="3441" y="1340"/>
              <a:ext cx="80" cy="18"/>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49" name="Line 545"/>
            <p:cNvSpPr/>
            <p:nvPr/>
          </p:nvSpPr>
          <p:spPr>
            <a:xfrm flipV="1">
              <a:off x="3441" y="1358"/>
              <a:ext cx="80" cy="23"/>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50" name="Line 546"/>
            <p:cNvSpPr/>
            <p:nvPr/>
          </p:nvSpPr>
          <p:spPr>
            <a:xfrm flipV="1">
              <a:off x="3441" y="1378"/>
              <a:ext cx="80" cy="24"/>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51" name="Line 547"/>
            <p:cNvSpPr/>
            <p:nvPr/>
          </p:nvSpPr>
          <p:spPr>
            <a:xfrm flipV="1">
              <a:off x="3441" y="1397"/>
              <a:ext cx="78" cy="27"/>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52" name="Line 548"/>
            <p:cNvSpPr/>
            <p:nvPr/>
          </p:nvSpPr>
          <p:spPr>
            <a:xfrm>
              <a:off x="3445" y="1145"/>
              <a:ext cx="89" cy="3"/>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53" name="Freeform 549"/>
            <p:cNvSpPr/>
            <p:nvPr/>
          </p:nvSpPr>
          <p:spPr>
            <a:xfrm>
              <a:off x="3356" y="911"/>
              <a:ext cx="95" cy="576"/>
            </a:xfrm>
            <a:custGeom>
              <a:avLst/>
              <a:gdLst>
                <a:gd name="txL" fmla="*/ 0 w 102"/>
                <a:gd name="txT" fmla="*/ 0 h 651"/>
                <a:gd name="txR" fmla="*/ 102 w 102"/>
                <a:gd name="txB" fmla="*/ 651 h 651"/>
              </a:gdLst>
              <a:ahLst/>
              <a:cxnLst>
                <a:cxn ang="0">
                  <a:pos x="19" y="0"/>
                </a:cxn>
                <a:cxn ang="0">
                  <a:pos x="79" y="22"/>
                </a:cxn>
                <a:cxn ang="0">
                  <a:pos x="82" y="27"/>
                </a:cxn>
                <a:cxn ang="0">
                  <a:pos x="65" y="434"/>
                </a:cxn>
                <a:cxn ang="0">
                  <a:pos x="57" y="438"/>
                </a:cxn>
                <a:cxn ang="0">
                  <a:pos x="0" y="451"/>
                </a:cxn>
                <a:cxn ang="0">
                  <a:pos x="6" y="445"/>
                </a:cxn>
                <a:cxn ang="0">
                  <a:pos x="6" y="437"/>
                </a:cxn>
                <a:cxn ang="0">
                  <a:pos x="19" y="0"/>
                </a:cxn>
              </a:cxnLst>
              <a:rect l="txL" t="txT" r="txR" b="txB"/>
              <a:pathLst>
                <a:path w="102" h="651">
                  <a:moveTo>
                    <a:pt x="24" y="0"/>
                  </a:moveTo>
                  <a:lnTo>
                    <a:pt x="98" y="32"/>
                  </a:lnTo>
                  <a:lnTo>
                    <a:pt x="102" y="40"/>
                  </a:lnTo>
                  <a:lnTo>
                    <a:pt x="80" y="627"/>
                  </a:lnTo>
                  <a:lnTo>
                    <a:pt x="70" y="633"/>
                  </a:lnTo>
                  <a:lnTo>
                    <a:pt x="0" y="651"/>
                  </a:lnTo>
                  <a:lnTo>
                    <a:pt x="6" y="643"/>
                  </a:lnTo>
                  <a:lnTo>
                    <a:pt x="6" y="631"/>
                  </a:lnTo>
                  <a:lnTo>
                    <a:pt x="24" y="0"/>
                  </a:lnTo>
                  <a:close/>
                </a:path>
              </a:pathLst>
            </a:custGeom>
            <a:solidFill>
              <a:srgbClr val="AEAEAE">
                <a:alpha val="100000"/>
              </a:srgbClr>
            </a:solidFill>
            <a:ln w="9525">
              <a:noFill/>
            </a:ln>
          </p:spPr>
          <p:txBody>
            <a:bodyPr/>
            <a:lstStyle/>
            <a:p>
              <a:endParaRPr lang="en-US"/>
            </a:p>
          </p:txBody>
        </p:sp>
        <p:sp>
          <p:nvSpPr>
            <p:cNvPr id="29854" name="Freeform 550"/>
            <p:cNvSpPr/>
            <p:nvPr/>
          </p:nvSpPr>
          <p:spPr>
            <a:xfrm>
              <a:off x="3449" y="943"/>
              <a:ext cx="5" cy="7"/>
            </a:xfrm>
            <a:custGeom>
              <a:avLst/>
              <a:gdLst>
                <a:gd name="txL" fmla="*/ 0 w 6"/>
                <a:gd name="txT" fmla="*/ 0 h 8"/>
                <a:gd name="txR" fmla="*/ 6 w 6"/>
                <a:gd name="txB" fmla="*/ 8 h 8"/>
              </a:gdLst>
              <a:ahLst/>
              <a:cxnLst>
                <a:cxn ang="0">
                  <a:pos x="0" y="0"/>
                </a:cxn>
                <a:cxn ang="0">
                  <a:pos x="0" y="0"/>
                </a:cxn>
                <a:cxn ang="0">
                  <a:pos x="0" y="0"/>
                </a:cxn>
                <a:cxn ang="0">
                  <a:pos x="3" y="2"/>
                </a:cxn>
                <a:cxn ang="0">
                  <a:pos x="3" y="5"/>
                </a:cxn>
                <a:cxn ang="0">
                  <a:pos x="0" y="5"/>
                </a:cxn>
                <a:cxn ang="0">
                  <a:pos x="0" y="0"/>
                </a:cxn>
              </a:cxnLst>
              <a:rect l="txL" t="txT" r="txR" b="txB"/>
              <a:pathLst>
                <a:path w="6" h="8">
                  <a:moveTo>
                    <a:pt x="0" y="0"/>
                  </a:moveTo>
                  <a:lnTo>
                    <a:pt x="0" y="0"/>
                  </a:lnTo>
                  <a:lnTo>
                    <a:pt x="4" y="2"/>
                  </a:lnTo>
                  <a:lnTo>
                    <a:pt x="6" y="8"/>
                  </a:lnTo>
                  <a:lnTo>
                    <a:pt x="0" y="8"/>
                  </a:lnTo>
                  <a:lnTo>
                    <a:pt x="0" y="0"/>
                  </a:lnTo>
                  <a:close/>
                </a:path>
              </a:pathLst>
            </a:custGeom>
            <a:solidFill>
              <a:srgbClr val="BFBFBF">
                <a:alpha val="100000"/>
              </a:srgbClr>
            </a:solidFill>
            <a:ln w="9525">
              <a:noFill/>
            </a:ln>
          </p:spPr>
          <p:txBody>
            <a:bodyPr/>
            <a:lstStyle/>
            <a:p>
              <a:endParaRPr lang="en-US"/>
            </a:p>
          </p:txBody>
        </p:sp>
        <p:sp>
          <p:nvSpPr>
            <p:cNvPr id="29855" name="Freeform 551"/>
            <p:cNvSpPr/>
            <p:nvPr/>
          </p:nvSpPr>
          <p:spPr>
            <a:xfrm>
              <a:off x="2783" y="993"/>
              <a:ext cx="505" cy="397"/>
            </a:xfrm>
            <a:custGeom>
              <a:avLst/>
              <a:gdLst>
                <a:gd name="txL" fmla="*/ 0 w 546"/>
                <a:gd name="txT" fmla="*/ 0 h 449"/>
                <a:gd name="txR" fmla="*/ 546 w 546"/>
                <a:gd name="txB" fmla="*/ 449 h 449"/>
              </a:gdLst>
              <a:ahLst/>
              <a:cxnLst>
                <a:cxn ang="0">
                  <a:pos x="17" y="0"/>
                </a:cxn>
                <a:cxn ang="0">
                  <a:pos x="432" y="0"/>
                </a:cxn>
                <a:cxn ang="0">
                  <a:pos x="416" y="310"/>
                </a:cxn>
                <a:cxn ang="0">
                  <a:pos x="0" y="294"/>
                </a:cxn>
                <a:cxn ang="0">
                  <a:pos x="17" y="0"/>
                </a:cxn>
              </a:cxnLst>
              <a:rect l="txL" t="txT" r="txR" b="txB"/>
              <a:pathLst>
                <a:path w="546" h="449">
                  <a:moveTo>
                    <a:pt x="22" y="0"/>
                  </a:moveTo>
                  <a:lnTo>
                    <a:pt x="546" y="0"/>
                  </a:lnTo>
                  <a:lnTo>
                    <a:pt x="526" y="449"/>
                  </a:lnTo>
                  <a:lnTo>
                    <a:pt x="0" y="425"/>
                  </a:lnTo>
                  <a:lnTo>
                    <a:pt x="22" y="0"/>
                  </a:lnTo>
                  <a:close/>
                </a:path>
              </a:pathLst>
            </a:custGeom>
            <a:solidFill>
              <a:srgbClr val="C0C0C0">
                <a:alpha val="100000"/>
              </a:srgbClr>
            </a:solidFill>
            <a:ln w="9525">
              <a:noFill/>
            </a:ln>
          </p:spPr>
          <p:txBody>
            <a:bodyPr/>
            <a:lstStyle/>
            <a:p>
              <a:endParaRPr lang="en-US"/>
            </a:p>
          </p:txBody>
        </p:sp>
        <p:grpSp>
          <p:nvGrpSpPr>
            <p:cNvPr id="29856" name="Group 552"/>
            <p:cNvGrpSpPr/>
            <p:nvPr/>
          </p:nvGrpSpPr>
          <p:grpSpPr>
            <a:xfrm>
              <a:off x="2715" y="899"/>
              <a:ext cx="667" cy="590"/>
              <a:chOff x="2928" y="572"/>
              <a:chExt cx="722" cy="667"/>
            </a:xfrm>
          </p:grpSpPr>
          <p:sp>
            <p:nvSpPr>
              <p:cNvPr id="30047" name="Freeform 553"/>
              <p:cNvSpPr/>
              <p:nvPr/>
            </p:nvSpPr>
            <p:spPr>
              <a:xfrm>
                <a:off x="2928" y="572"/>
                <a:ext cx="722" cy="667"/>
              </a:xfrm>
              <a:custGeom>
                <a:avLst/>
                <a:gdLst>
                  <a:gd name="txL" fmla="*/ 0 w 722"/>
                  <a:gd name="txT" fmla="*/ 0 h 667"/>
                  <a:gd name="txR" fmla="*/ 722 w 722"/>
                  <a:gd name="txB" fmla="*/ 667 h 667"/>
                </a:gdLst>
                <a:ahLst/>
                <a:cxnLst>
                  <a:cxn ang="0">
                    <a:pos x="58" y="12"/>
                  </a:cxn>
                  <a:cxn ang="0">
                    <a:pos x="120" y="8"/>
                  </a:cxn>
                  <a:cxn ang="0">
                    <a:pos x="204" y="2"/>
                  </a:cxn>
                  <a:cxn ang="0">
                    <a:pos x="290" y="0"/>
                  </a:cxn>
                  <a:cxn ang="0">
                    <a:pos x="392" y="0"/>
                  </a:cxn>
                  <a:cxn ang="0">
                    <a:pos x="466" y="2"/>
                  </a:cxn>
                  <a:cxn ang="0">
                    <a:pos x="576" y="6"/>
                  </a:cxn>
                  <a:cxn ang="0">
                    <a:pos x="684" y="12"/>
                  </a:cxn>
                  <a:cxn ang="0">
                    <a:pos x="708" y="12"/>
                  </a:cxn>
                  <a:cxn ang="0">
                    <a:pos x="714" y="14"/>
                  </a:cxn>
                  <a:cxn ang="0">
                    <a:pos x="718" y="18"/>
                  </a:cxn>
                  <a:cxn ang="0">
                    <a:pos x="722" y="22"/>
                  </a:cxn>
                  <a:cxn ang="0">
                    <a:pos x="722" y="28"/>
                  </a:cxn>
                  <a:cxn ang="0">
                    <a:pos x="698" y="653"/>
                  </a:cxn>
                  <a:cxn ang="0">
                    <a:pos x="692" y="663"/>
                  </a:cxn>
                  <a:cxn ang="0">
                    <a:pos x="684" y="667"/>
                  </a:cxn>
                  <a:cxn ang="0">
                    <a:pos x="450" y="651"/>
                  </a:cxn>
                  <a:cxn ang="0">
                    <a:pos x="220" y="635"/>
                  </a:cxn>
                  <a:cxn ang="0">
                    <a:pos x="10" y="619"/>
                  </a:cxn>
                  <a:cxn ang="0">
                    <a:pos x="0" y="603"/>
                  </a:cxn>
                  <a:cxn ang="0">
                    <a:pos x="32" y="32"/>
                  </a:cxn>
                  <a:cxn ang="0">
                    <a:pos x="58" y="12"/>
                  </a:cxn>
                </a:cxnLst>
                <a:rect l="txL" t="txT" r="txR" b="txB"/>
                <a:pathLst>
                  <a:path w="722" h="667">
                    <a:moveTo>
                      <a:pt x="58" y="12"/>
                    </a:moveTo>
                    <a:lnTo>
                      <a:pt x="120" y="8"/>
                    </a:lnTo>
                    <a:lnTo>
                      <a:pt x="204" y="2"/>
                    </a:lnTo>
                    <a:lnTo>
                      <a:pt x="290" y="0"/>
                    </a:lnTo>
                    <a:lnTo>
                      <a:pt x="392" y="0"/>
                    </a:lnTo>
                    <a:lnTo>
                      <a:pt x="466" y="2"/>
                    </a:lnTo>
                    <a:lnTo>
                      <a:pt x="576" y="6"/>
                    </a:lnTo>
                    <a:lnTo>
                      <a:pt x="684" y="12"/>
                    </a:lnTo>
                    <a:lnTo>
                      <a:pt x="708" y="12"/>
                    </a:lnTo>
                    <a:lnTo>
                      <a:pt x="714" y="14"/>
                    </a:lnTo>
                    <a:lnTo>
                      <a:pt x="718" y="18"/>
                    </a:lnTo>
                    <a:lnTo>
                      <a:pt x="722" y="22"/>
                    </a:lnTo>
                    <a:lnTo>
                      <a:pt x="722" y="28"/>
                    </a:lnTo>
                    <a:lnTo>
                      <a:pt x="698" y="653"/>
                    </a:lnTo>
                    <a:lnTo>
                      <a:pt x="692" y="663"/>
                    </a:lnTo>
                    <a:lnTo>
                      <a:pt x="684" y="667"/>
                    </a:lnTo>
                    <a:lnTo>
                      <a:pt x="450" y="651"/>
                    </a:lnTo>
                    <a:lnTo>
                      <a:pt x="220" y="635"/>
                    </a:lnTo>
                    <a:lnTo>
                      <a:pt x="10" y="619"/>
                    </a:lnTo>
                    <a:lnTo>
                      <a:pt x="0" y="603"/>
                    </a:lnTo>
                    <a:lnTo>
                      <a:pt x="32" y="32"/>
                    </a:lnTo>
                    <a:lnTo>
                      <a:pt x="58" y="12"/>
                    </a:lnTo>
                    <a:close/>
                  </a:path>
                </a:pathLst>
              </a:custGeom>
              <a:solidFill>
                <a:srgbClr val="C0C0C0">
                  <a:alpha val="100000"/>
                </a:srgbClr>
              </a:solidFill>
              <a:ln w="9525">
                <a:noFill/>
              </a:ln>
            </p:spPr>
            <p:txBody>
              <a:bodyPr/>
              <a:lstStyle/>
              <a:p>
                <a:endParaRPr lang="en-US"/>
              </a:p>
            </p:txBody>
          </p:sp>
          <p:sp>
            <p:nvSpPr>
              <p:cNvPr id="30048" name="Freeform 554"/>
              <p:cNvSpPr/>
              <p:nvPr/>
            </p:nvSpPr>
            <p:spPr>
              <a:xfrm>
                <a:off x="2928" y="572"/>
                <a:ext cx="722" cy="667"/>
              </a:xfrm>
              <a:custGeom>
                <a:avLst/>
                <a:gdLst>
                  <a:gd name="txL" fmla="*/ 0 w 722"/>
                  <a:gd name="txT" fmla="*/ 0 h 667"/>
                  <a:gd name="txR" fmla="*/ 722 w 722"/>
                  <a:gd name="txB" fmla="*/ 667 h 667"/>
                </a:gdLst>
                <a:ahLst/>
                <a:cxnLst>
                  <a:cxn ang="0">
                    <a:pos x="58" y="12"/>
                  </a:cxn>
                  <a:cxn ang="0">
                    <a:pos x="120" y="8"/>
                  </a:cxn>
                  <a:cxn ang="0">
                    <a:pos x="204" y="2"/>
                  </a:cxn>
                  <a:cxn ang="0">
                    <a:pos x="290" y="0"/>
                  </a:cxn>
                  <a:cxn ang="0">
                    <a:pos x="392" y="0"/>
                  </a:cxn>
                  <a:cxn ang="0">
                    <a:pos x="466" y="2"/>
                  </a:cxn>
                  <a:cxn ang="0">
                    <a:pos x="576" y="6"/>
                  </a:cxn>
                  <a:cxn ang="0">
                    <a:pos x="684" y="12"/>
                  </a:cxn>
                  <a:cxn ang="0">
                    <a:pos x="708" y="12"/>
                  </a:cxn>
                  <a:cxn ang="0">
                    <a:pos x="714" y="14"/>
                  </a:cxn>
                  <a:cxn ang="0">
                    <a:pos x="718" y="18"/>
                  </a:cxn>
                  <a:cxn ang="0">
                    <a:pos x="722" y="22"/>
                  </a:cxn>
                  <a:cxn ang="0">
                    <a:pos x="722" y="28"/>
                  </a:cxn>
                  <a:cxn ang="0">
                    <a:pos x="698" y="653"/>
                  </a:cxn>
                  <a:cxn ang="0">
                    <a:pos x="692" y="663"/>
                  </a:cxn>
                  <a:cxn ang="0">
                    <a:pos x="684" y="667"/>
                  </a:cxn>
                  <a:cxn ang="0">
                    <a:pos x="450" y="651"/>
                  </a:cxn>
                  <a:cxn ang="0">
                    <a:pos x="220" y="635"/>
                  </a:cxn>
                  <a:cxn ang="0">
                    <a:pos x="10" y="619"/>
                  </a:cxn>
                  <a:cxn ang="0">
                    <a:pos x="0" y="603"/>
                  </a:cxn>
                  <a:cxn ang="0">
                    <a:pos x="32" y="32"/>
                  </a:cxn>
                  <a:cxn ang="0">
                    <a:pos x="58" y="12"/>
                  </a:cxn>
                </a:cxnLst>
                <a:rect l="txL" t="txT" r="txR" b="txB"/>
                <a:pathLst>
                  <a:path w="722" h="667">
                    <a:moveTo>
                      <a:pt x="58" y="12"/>
                    </a:moveTo>
                    <a:lnTo>
                      <a:pt x="120" y="8"/>
                    </a:lnTo>
                    <a:lnTo>
                      <a:pt x="204" y="2"/>
                    </a:lnTo>
                    <a:lnTo>
                      <a:pt x="290" y="0"/>
                    </a:lnTo>
                    <a:lnTo>
                      <a:pt x="392" y="0"/>
                    </a:lnTo>
                    <a:lnTo>
                      <a:pt x="466" y="2"/>
                    </a:lnTo>
                    <a:lnTo>
                      <a:pt x="576" y="6"/>
                    </a:lnTo>
                    <a:lnTo>
                      <a:pt x="684" y="12"/>
                    </a:lnTo>
                    <a:lnTo>
                      <a:pt x="708" y="12"/>
                    </a:lnTo>
                    <a:lnTo>
                      <a:pt x="714" y="14"/>
                    </a:lnTo>
                    <a:lnTo>
                      <a:pt x="718" y="18"/>
                    </a:lnTo>
                    <a:lnTo>
                      <a:pt x="722" y="22"/>
                    </a:lnTo>
                    <a:lnTo>
                      <a:pt x="722" y="28"/>
                    </a:lnTo>
                    <a:lnTo>
                      <a:pt x="698" y="653"/>
                    </a:lnTo>
                    <a:lnTo>
                      <a:pt x="692" y="663"/>
                    </a:lnTo>
                    <a:lnTo>
                      <a:pt x="684" y="667"/>
                    </a:lnTo>
                    <a:lnTo>
                      <a:pt x="450" y="651"/>
                    </a:lnTo>
                    <a:lnTo>
                      <a:pt x="220" y="635"/>
                    </a:lnTo>
                    <a:lnTo>
                      <a:pt x="10" y="619"/>
                    </a:lnTo>
                    <a:lnTo>
                      <a:pt x="0" y="603"/>
                    </a:lnTo>
                    <a:lnTo>
                      <a:pt x="32" y="32"/>
                    </a:lnTo>
                    <a:lnTo>
                      <a:pt x="58" y="12"/>
                    </a:lnTo>
                  </a:path>
                </a:pathLst>
              </a:custGeom>
              <a:noFill/>
              <a:ln w="12700" cap="flat" cmpd="sng">
                <a:solidFill>
                  <a:srgbClr val="919191">
                    <a:alpha val="100000"/>
                  </a:srgbClr>
                </a:solidFill>
                <a:prstDash val="solid"/>
                <a:round/>
                <a:headEnd type="none" w="med" len="med"/>
                <a:tailEnd type="none" w="med" len="med"/>
              </a:ln>
            </p:spPr>
            <p:txBody>
              <a:bodyPr/>
              <a:lstStyle/>
              <a:p>
                <a:endParaRPr lang="en-US"/>
              </a:p>
            </p:txBody>
          </p:sp>
        </p:grpSp>
        <p:sp>
          <p:nvSpPr>
            <p:cNvPr id="29857" name="Freeform 555"/>
            <p:cNvSpPr/>
            <p:nvPr/>
          </p:nvSpPr>
          <p:spPr>
            <a:xfrm>
              <a:off x="3369" y="913"/>
              <a:ext cx="13" cy="7"/>
            </a:xfrm>
            <a:custGeom>
              <a:avLst/>
              <a:gdLst>
                <a:gd name="txL" fmla="*/ 0 w 14"/>
                <a:gd name="txT" fmla="*/ 0 h 8"/>
                <a:gd name="txR" fmla="*/ 14 w 14"/>
                <a:gd name="txB" fmla="*/ 8 h 8"/>
              </a:gdLst>
              <a:ahLst/>
              <a:cxnLst>
                <a:cxn ang="0">
                  <a:pos x="0" y="0"/>
                </a:cxn>
                <a:cxn ang="0">
                  <a:pos x="7" y="2"/>
                </a:cxn>
                <a:cxn ang="0">
                  <a:pos x="11" y="4"/>
                </a:cxn>
                <a:cxn ang="0">
                  <a:pos x="11" y="5"/>
                </a:cxn>
                <a:cxn ang="0">
                  <a:pos x="0" y="5"/>
                </a:cxn>
                <a:cxn ang="0">
                  <a:pos x="0" y="0"/>
                </a:cxn>
              </a:cxnLst>
              <a:rect l="txL" t="txT" r="txR" b="txB"/>
              <a:pathLst>
                <a:path w="14" h="8">
                  <a:moveTo>
                    <a:pt x="0" y="0"/>
                  </a:moveTo>
                  <a:lnTo>
                    <a:pt x="10" y="2"/>
                  </a:lnTo>
                  <a:lnTo>
                    <a:pt x="14" y="6"/>
                  </a:lnTo>
                  <a:lnTo>
                    <a:pt x="14" y="8"/>
                  </a:lnTo>
                  <a:lnTo>
                    <a:pt x="0" y="8"/>
                  </a:lnTo>
                  <a:lnTo>
                    <a:pt x="0" y="0"/>
                  </a:lnTo>
                  <a:close/>
                </a:path>
              </a:pathLst>
            </a:custGeom>
            <a:solidFill>
              <a:srgbClr val="C0C0C0">
                <a:alpha val="100000"/>
              </a:srgbClr>
            </a:solidFill>
            <a:ln w="9525">
              <a:noFill/>
            </a:ln>
          </p:spPr>
          <p:txBody>
            <a:bodyPr/>
            <a:lstStyle/>
            <a:p>
              <a:endParaRPr lang="en-US"/>
            </a:p>
          </p:txBody>
        </p:sp>
        <p:sp>
          <p:nvSpPr>
            <p:cNvPr id="29858" name="Freeform 556"/>
            <p:cNvSpPr/>
            <p:nvPr/>
          </p:nvSpPr>
          <p:spPr>
            <a:xfrm>
              <a:off x="2744" y="911"/>
              <a:ext cx="30" cy="22"/>
            </a:xfrm>
            <a:custGeom>
              <a:avLst/>
              <a:gdLst>
                <a:gd name="txL" fmla="*/ 0 w 32"/>
                <a:gd name="txT" fmla="*/ 0 h 24"/>
                <a:gd name="txR" fmla="*/ 32 w 32"/>
                <a:gd name="txB" fmla="*/ 24 h 24"/>
              </a:gdLst>
              <a:ahLst/>
              <a:cxnLst>
                <a:cxn ang="0">
                  <a:pos x="0" y="17"/>
                </a:cxn>
                <a:cxn ang="0">
                  <a:pos x="4" y="11"/>
                </a:cxn>
                <a:cxn ang="0">
                  <a:pos x="8" y="6"/>
                </a:cxn>
                <a:cxn ang="0">
                  <a:pos x="17" y="2"/>
                </a:cxn>
                <a:cxn ang="0">
                  <a:pos x="26" y="0"/>
                </a:cxn>
                <a:cxn ang="0">
                  <a:pos x="26" y="18"/>
                </a:cxn>
                <a:cxn ang="0">
                  <a:pos x="0" y="17"/>
                </a:cxn>
              </a:cxnLst>
              <a:rect l="txL" t="txT" r="txR" b="txB"/>
              <a:pathLst>
                <a:path w="32" h="24">
                  <a:moveTo>
                    <a:pt x="0" y="22"/>
                  </a:moveTo>
                  <a:lnTo>
                    <a:pt x="4" y="14"/>
                  </a:lnTo>
                  <a:lnTo>
                    <a:pt x="10" y="6"/>
                  </a:lnTo>
                  <a:lnTo>
                    <a:pt x="20" y="2"/>
                  </a:lnTo>
                  <a:lnTo>
                    <a:pt x="32" y="0"/>
                  </a:lnTo>
                  <a:lnTo>
                    <a:pt x="32" y="24"/>
                  </a:lnTo>
                  <a:lnTo>
                    <a:pt x="0" y="22"/>
                  </a:lnTo>
                  <a:close/>
                </a:path>
              </a:pathLst>
            </a:custGeom>
            <a:solidFill>
              <a:srgbClr val="C0C0C0">
                <a:alpha val="100000"/>
              </a:srgbClr>
            </a:solidFill>
            <a:ln w="9525">
              <a:noFill/>
            </a:ln>
          </p:spPr>
          <p:txBody>
            <a:bodyPr/>
            <a:lstStyle/>
            <a:p>
              <a:endParaRPr lang="en-US"/>
            </a:p>
          </p:txBody>
        </p:sp>
        <p:sp>
          <p:nvSpPr>
            <p:cNvPr id="29859" name="Freeform 557"/>
            <p:cNvSpPr/>
            <p:nvPr/>
          </p:nvSpPr>
          <p:spPr>
            <a:xfrm>
              <a:off x="2716" y="1434"/>
              <a:ext cx="10" cy="16"/>
            </a:xfrm>
            <a:custGeom>
              <a:avLst/>
              <a:gdLst>
                <a:gd name="txL" fmla="*/ 0 w 10"/>
                <a:gd name="txT" fmla="*/ 0 h 18"/>
                <a:gd name="txR" fmla="*/ 10 w 10"/>
                <a:gd name="txB" fmla="*/ 18 h 18"/>
              </a:gdLst>
              <a:ahLst/>
              <a:cxnLst>
                <a:cxn ang="0">
                  <a:pos x="10" y="12"/>
                </a:cxn>
                <a:cxn ang="0">
                  <a:pos x="6" y="11"/>
                </a:cxn>
                <a:cxn ang="0">
                  <a:pos x="2" y="10"/>
                </a:cxn>
                <a:cxn ang="0">
                  <a:pos x="0" y="2"/>
                </a:cxn>
                <a:cxn ang="0">
                  <a:pos x="0" y="2"/>
                </a:cxn>
                <a:cxn ang="0">
                  <a:pos x="0" y="0"/>
                </a:cxn>
                <a:cxn ang="0">
                  <a:pos x="10" y="2"/>
                </a:cxn>
                <a:cxn ang="0">
                  <a:pos x="10" y="12"/>
                </a:cxn>
              </a:cxnLst>
              <a:rect l="txL" t="txT" r="txR" b="txB"/>
              <a:pathLst>
                <a:path w="10" h="18">
                  <a:moveTo>
                    <a:pt x="10" y="18"/>
                  </a:moveTo>
                  <a:lnTo>
                    <a:pt x="6" y="16"/>
                  </a:lnTo>
                  <a:lnTo>
                    <a:pt x="2" y="14"/>
                  </a:lnTo>
                  <a:lnTo>
                    <a:pt x="0" y="2"/>
                  </a:lnTo>
                  <a:lnTo>
                    <a:pt x="0" y="0"/>
                  </a:lnTo>
                  <a:lnTo>
                    <a:pt x="10" y="2"/>
                  </a:lnTo>
                  <a:lnTo>
                    <a:pt x="10" y="18"/>
                  </a:lnTo>
                  <a:close/>
                </a:path>
              </a:pathLst>
            </a:custGeom>
            <a:solidFill>
              <a:srgbClr val="C0C0C0">
                <a:alpha val="100000"/>
              </a:srgbClr>
            </a:solidFill>
            <a:ln w="9525">
              <a:noFill/>
            </a:ln>
          </p:spPr>
          <p:txBody>
            <a:bodyPr/>
            <a:lstStyle/>
            <a:p>
              <a:endParaRPr lang="en-US"/>
            </a:p>
          </p:txBody>
        </p:sp>
        <p:sp>
          <p:nvSpPr>
            <p:cNvPr id="29860" name="Freeform 558"/>
            <p:cNvSpPr/>
            <p:nvPr/>
          </p:nvSpPr>
          <p:spPr>
            <a:xfrm>
              <a:off x="2807" y="993"/>
              <a:ext cx="481" cy="1"/>
            </a:xfrm>
            <a:custGeom>
              <a:avLst/>
              <a:gdLst>
                <a:gd name="txL" fmla="*/ 0 w 520"/>
                <a:gd name="txT" fmla="*/ 0 h 1"/>
                <a:gd name="txR" fmla="*/ 520 w 520"/>
                <a:gd name="txB" fmla="*/ 1 h 1"/>
              </a:gdLst>
              <a:ahLst/>
              <a:cxnLst>
                <a:cxn ang="0">
                  <a:pos x="0" y="0"/>
                </a:cxn>
                <a:cxn ang="0">
                  <a:pos x="412" y="0"/>
                </a:cxn>
                <a:cxn ang="0">
                  <a:pos x="404" y="0"/>
                </a:cxn>
                <a:cxn ang="0">
                  <a:pos x="7" y="0"/>
                </a:cxn>
                <a:cxn ang="0">
                  <a:pos x="0" y="0"/>
                </a:cxn>
              </a:cxnLst>
              <a:rect l="txL" t="txT" r="txR" b="txB"/>
              <a:pathLst>
                <a:path w="520" h="1">
                  <a:moveTo>
                    <a:pt x="0" y="0"/>
                  </a:moveTo>
                  <a:lnTo>
                    <a:pt x="520" y="0"/>
                  </a:lnTo>
                  <a:lnTo>
                    <a:pt x="510" y="0"/>
                  </a:lnTo>
                  <a:lnTo>
                    <a:pt x="10" y="0"/>
                  </a:lnTo>
                  <a:lnTo>
                    <a:pt x="0" y="0"/>
                  </a:lnTo>
                  <a:close/>
                </a:path>
              </a:pathLst>
            </a:custGeom>
            <a:solidFill>
              <a:srgbClr val="808080">
                <a:alpha val="100000"/>
              </a:srgbClr>
            </a:solidFill>
            <a:ln w="9525">
              <a:noFill/>
            </a:ln>
          </p:spPr>
          <p:txBody>
            <a:bodyPr/>
            <a:lstStyle/>
            <a:p>
              <a:endParaRPr lang="en-US"/>
            </a:p>
          </p:txBody>
        </p:sp>
        <p:sp>
          <p:nvSpPr>
            <p:cNvPr id="29861" name="Freeform 559"/>
            <p:cNvSpPr/>
            <p:nvPr/>
          </p:nvSpPr>
          <p:spPr>
            <a:xfrm>
              <a:off x="3268" y="993"/>
              <a:ext cx="24" cy="395"/>
            </a:xfrm>
            <a:custGeom>
              <a:avLst/>
              <a:gdLst>
                <a:gd name="txL" fmla="*/ 0 w 26"/>
                <a:gd name="txT" fmla="*/ 0 h 447"/>
                <a:gd name="txR" fmla="*/ 26 w 26"/>
                <a:gd name="txB" fmla="*/ 447 h 447"/>
              </a:gdLst>
              <a:ahLst/>
              <a:cxnLst>
                <a:cxn ang="0">
                  <a:pos x="13" y="5"/>
                </a:cxn>
                <a:cxn ang="0">
                  <a:pos x="20" y="0"/>
                </a:cxn>
                <a:cxn ang="0">
                  <a:pos x="15" y="167"/>
                </a:cxn>
                <a:cxn ang="0">
                  <a:pos x="6" y="308"/>
                </a:cxn>
                <a:cxn ang="0">
                  <a:pos x="0" y="301"/>
                </a:cxn>
                <a:cxn ang="0">
                  <a:pos x="13" y="5"/>
                </a:cxn>
              </a:cxnLst>
              <a:rect l="txL" t="txT" r="txR" b="txB"/>
              <a:pathLst>
                <a:path w="26" h="447">
                  <a:moveTo>
                    <a:pt x="16" y="8"/>
                  </a:moveTo>
                  <a:lnTo>
                    <a:pt x="26" y="0"/>
                  </a:lnTo>
                  <a:lnTo>
                    <a:pt x="18" y="242"/>
                  </a:lnTo>
                  <a:lnTo>
                    <a:pt x="8" y="447"/>
                  </a:lnTo>
                  <a:lnTo>
                    <a:pt x="0" y="437"/>
                  </a:lnTo>
                  <a:lnTo>
                    <a:pt x="16" y="8"/>
                  </a:lnTo>
                  <a:close/>
                </a:path>
              </a:pathLst>
            </a:custGeom>
            <a:solidFill>
              <a:srgbClr val="FFFFFF">
                <a:alpha val="100000"/>
              </a:srgbClr>
            </a:solidFill>
            <a:ln w="9525">
              <a:noFill/>
            </a:ln>
          </p:spPr>
          <p:txBody>
            <a:bodyPr/>
            <a:lstStyle/>
            <a:p>
              <a:endParaRPr lang="en-US"/>
            </a:p>
          </p:txBody>
        </p:sp>
        <p:sp>
          <p:nvSpPr>
            <p:cNvPr id="29862" name="Freeform 560"/>
            <p:cNvSpPr/>
            <p:nvPr/>
          </p:nvSpPr>
          <p:spPr>
            <a:xfrm>
              <a:off x="2785" y="1363"/>
              <a:ext cx="483" cy="25"/>
            </a:xfrm>
            <a:custGeom>
              <a:avLst/>
              <a:gdLst>
                <a:gd name="txL" fmla="*/ 0 w 522"/>
                <a:gd name="txT" fmla="*/ 0 h 28"/>
                <a:gd name="txR" fmla="*/ 522 w 522"/>
                <a:gd name="txB" fmla="*/ 28 h 28"/>
              </a:gdLst>
              <a:ahLst/>
              <a:cxnLst>
                <a:cxn ang="0">
                  <a:pos x="9" y="0"/>
                </a:cxn>
                <a:cxn ang="0">
                  <a:pos x="0" y="7"/>
                </a:cxn>
                <a:cxn ang="0">
                  <a:pos x="414" y="20"/>
                </a:cxn>
                <a:cxn ang="0">
                  <a:pos x="406" y="14"/>
                </a:cxn>
                <a:cxn ang="0">
                  <a:pos x="9" y="0"/>
                </a:cxn>
              </a:cxnLst>
              <a:rect l="txL" t="txT" r="txR" b="txB"/>
              <a:pathLst>
                <a:path w="522" h="28">
                  <a:moveTo>
                    <a:pt x="12" y="0"/>
                  </a:moveTo>
                  <a:lnTo>
                    <a:pt x="0" y="10"/>
                  </a:lnTo>
                  <a:lnTo>
                    <a:pt x="522" y="28"/>
                  </a:lnTo>
                  <a:lnTo>
                    <a:pt x="512" y="20"/>
                  </a:lnTo>
                  <a:lnTo>
                    <a:pt x="12" y="0"/>
                  </a:lnTo>
                  <a:close/>
                </a:path>
              </a:pathLst>
            </a:custGeom>
            <a:solidFill>
              <a:srgbClr val="DFDFDF">
                <a:alpha val="100000"/>
              </a:srgbClr>
            </a:solidFill>
            <a:ln w="9525">
              <a:noFill/>
            </a:ln>
          </p:spPr>
          <p:txBody>
            <a:bodyPr/>
            <a:lstStyle/>
            <a:p>
              <a:endParaRPr lang="en-US"/>
            </a:p>
          </p:txBody>
        </p:sp>
        <p:sp>
          <p:nvSpPr>
            <p:cNvPr id="29863" name="Freeform 561"/>
            <p:cNvSpPr/>
            <p:nvPr/>
          </p:nvSpPr>
          <p:spPr>
            <a:xfrm>
              <a:off x="2785" y="993"/>
              <a:ext cx="24" cy="372"/>
            </a:xfrm>
            <a:custGeom>
              <a:avLst/>
              <a:gdLst>
                <a:gd name="txL" fmla="*/ 0 w 26"/>
                <a:gd name="txT" fmla="*/ 0 h 421"/>
                <a:gd name="txR" fmla="*/ 26 w 26"/>
                <a:gd name="txB" fmla="*/ 421 h 421"/>
              </a:gdLst>
              <a:ahLst/>
              <a:cxnLst>
                <a:cxn ang="0">
                  <a:pos x="15" y="0"/>
                </a:cxn>
                <a:cxn ang="0">
                  <a:pos x="20" y="5"/>
                </a:cxn>
                <a:cxn ang="0">
                  <a:pos x="7" y="284"/>
                </a:cxn>
                <a:cxn ang="0">
                  <a:pos x="0" y="291"/>
                </a:cxn>
                <a:cxn ang="0">
                  <a:pos x="15" y="0"/>
                </a:cxn>
              </a:cxnLst>
              <a:rect l="txL" t="txT" r="txR" b="txB"/>
              <a:pathLst>
                <a:path w="26" h="421">
                  <a:moveTo>
                    <a:pt x="18" y="0"/>
                  </a:moveTo>
                  <a:lnTo>
                    <a:pt x="26" y="8"/>
                  </a:lnTo>
                  <a:lnTo>
                    <a:pt x="10" y="411"/>
                  </a:lnTo>
                  <a:lnTo>
                    <a:pt x="0" y="421"/>
                  </a:lnTo>
                  <a:lnTo>
                    <a:pt x="18" y="0"/>
                  </a:lnTo>
                  <a:close/>
                </a:path>
              </a:pathLst>
            </a:custGeom>
            <a:solidFill>
              <a:srgbClr val="BFBFBF">
                <a:alpha val="100000"/>
              </a:srgbClr>
            </a:solidFill>
            <a:ln w="9525">
              <a:noFill/>
            </a:ln>
          </p:spPr>
          <p:txBody>
            <a:bodyPr/>
            <a:lstStyle/>
            <a:p>
              <a:endParaRPr lang="en-US"/>
            </a:p>
          </p:txBody>
        </p:sp>
        <p:grpSp>
          <p:nvGrpSpPr>
            <p:cNvPr id="29864" name="Group 562"/>
            <p:cNvGrpSpPr/>
            <p:nvPr/>
          </p:nvGrpSpPr>
          <p:grpSpPr>
            <a:xfrm>
              <a:off x="2796" y="1000"/>
              <a:ext cx="483" cy="378"/>
              <a:chOff x="3016" y="686"/>
              <a:chExt cx="522" cy="427"/>
            </a:xfrm>
          </p:grpSpPr>
          <p:sp>
            <p:nvSpPr>
              <p:cNvPr id="30045" name="Freeform 563"/>
              <p:cNvSpPr/>
              <p:nvPr/>
            </p:nvSpPr>
            <p:spPr>
              <a:xfrm>
                <a:off x="3016" y="686"/>
                <a:ext cx="522" cy="427"/>
              </a:xfrm>
              <a:custGeom>
                <a:avLst/>
                <a:gdLst>
                  <a:gd name="txL" fmla="*/ 0 w 522"/>
                  <a:gd name="txT" fmla="*/ 0 h 427"/>
                  <a:gd name="txR" fmla="*/ 522 w 522"/>
                  <a:gd name="txB" fmla="*/ 427 h 427"/>
                </a:gdLst>
                <a:ahLst/>
                <a:cxnLst>
                  <a:cxn ang="0">
                    <a:pos x="20" y="0"/>
                  </a:cxn>
                  <a:cxn ang="0">
                    <a:pos x="522" y="0"/>
                  </a:cxn>
                  <a:cxn ang="0">
                    <a:pos x="502" y="427"/>
                  </a:cxn>
                  <a:cxn ang="0">
                    <a:pos x="0" y="403"/>
                  </a:cxn>
                  <a:cxn ang="0">
                    <a:pos x="20" y="0"/>
                  </a:cxn>
                </a:cxnLst>
                <a:rect l="txL" t="txT" r="txR" b="txB"/>
                <a:pathLst>
                  <a:path w="522" h="427">
                    <a:moveTo>
                      <a:pt x="20" y="0"/>
                    </a:moveTo>
                    <a:lnTo>
                      <a:pt x="522" y="0"/>
                    </a:lnTo>
                    <a:lnTo>
                      <a:pt x="502" y="427"/>
                    </a:lnTo>
                    <a:lnTo>
                      <a:pt x="0" y="403"/>
                    </a:lnTo>
                    <a:lnTo>
                      <a:pt x="20" y="0"/>
                    </a:lnTo>
                    <a:close/>
                  </a:path>
                </a:pathLst>
              </a:custGeom>
              <a:solidFill>
                <a:srgbClr val="000000">
                  <a:alpha val="100000"/>
                </a:srgbClr>
              </a:solidFill>
              <a:ln w="9525">
                <a:noFill/>
              </a:ln>
            </p:spPr>
            <p:txBody>
              <a:bodyPr/>
              <a:lstStyle/>
              <a:p>
                <a:endParaRPr lang="en-US"/>
              </a:p>
            </p:txBody>
          </p:sp>
          <p:sp>
            <p:nvSpPr>
              <p:cNvPr id="30046" name="Freeform 564"/>
              <p:cNvSpPr/>
              <p:nvPr/>
            </p:nvSpPr>
            <p:spPr>
              <a:xfrm>
                <a:off x="3016" y="686"/>
                <a:ext cx="522" cy="427"/>
              </a:xfrm>
              <a:custGeom>
                <a:avLst/>
                <a:gdLst>
                  <a:gd name="txL" fmla="*/ 0 w 522"/>
                  <a:gd name="txT" fmla="*/ 0 h 427"/>
                  <a:gd name="txR" fmla="*/ 522 w 522"/>
                  <a:gd name="txB" fmla="*/ 427 h 427"/>
                </a:gdLst>
                <a:ahLst/>
                <a:cxnLst>
                  <a:cxn ang="0">
                    <a:pos x="20" y="0"/>
                  </a:cxn>
                  <a:cxn ang="0">
                    <a:pos x="522" y="0"/>
                  </a:cxn>
                  <a:cxn ang="0">
                    <a:pos x="502" y="427"/>
                  </a:cxn>
                  <a:cxn ang="0">
                    <a:pos x="0" y="403"/>
                  </a:cxn>
                  <a:cxn ang="0">
                    <a:pos x="20" y="0"/>
                  </a:cxn>
                </a:cxnLst>
                <a:rect l="txL" t="txT" r="txR" b="txB"/>
                <a:pathLst>
                  <a:path w="522" h="427">
                    <a:moveTo>
                      <a:pt x="20" y="0"/>
                    </a:moveTo>
                    <a:lnTo>
                      <a:pt x="522" y="0"/>
                    </a:lnTo>
                    <a:lnTo>
                      <a:pt x="502" y="427"/>
                    </a:lnTo>
                    <a:lnTo>
                      <a:pt x="0" y="403"/>
                    </a:lnTo>
                    <a:lnTo>
                      <a:pt x="20" y="0"/>
                    </a:lnTo>
                  </a:path>
                </a:pathLst>
              </a:custGeom>
              <a:noFill/>
              <a:ln w="12700" cap="flat" cmpd="sng">
                <a:solidFill>
                  <a:srgbClr val="000000">
                    <a:alpha val="100000"/>
                  </a:srgbClr>
                </a:solidFill>
                <a:prstDash val="solid"/>
                <a:round/>
                <a:headEnd type="none" w="med" len="med"/>
                <a:tailEnd type="none" w="med" len="med"/>
              </a:ln>
            </p:spPr>
            <p:txBody>
              <a:bodyPr/>
              <a:lstStyle/>
              <a:p>
                <a:endParaRPr lang="en-US"/>
              </a:p>
            </p:txBody>
          </p:sp>
        </p:grpSp>
        <p:sp>
          <p:nvSpPr>
            <p:cNvPr id="29865" name="Freeform 565"/>
            <p:cNvSpPr/>
            <p:nvPr/>
          </p:nvSpPr>
          <p:spPr>
            <a:xfrm>
              <a:off x="2814" y="1016"/>
              <a:ext cx="448" cy="347"/>
            </a:xfrm>
            <a:custGeom>
              <a:avLst/>
              <a:gdLst>
                <a:gd name="txL" fmla="*/ 0 w 484"/>
                <a:gd name="txT" fmla="*/ 0 h 393"/>
                <a:gd name="txR" fmla="*/ 484 w 484"/>
                <a:gd name="txB" fmla="*/ 393 h 393"/>
              </a:gdLst>
              <a:ahLst/>
              <a:cxnLst>
                <a:cxn ang="0">
                  <a:pos x="15" y="0"/>
                </a:cxn>
                <a:cxn ang="0">
                  <a:pos x="384" y="0"/>
                </a:cxn>
                <a:cxn ang="0">
                  <a:pos x="367" y="270"/>
                </a:cxn>
                <a:cxn ang="0">
                  <a:pos x="0" y="257"/>
                </a:cxn>
                <a:cxn ang="0">
                  <a:pos x="15" y="0"/>
                </a:cxn>
              </a:cxnLst>
              <a:rect l="txL" t="txT" r="txR" b="txB"/>
              <a:pathLst>
                <a:path w="484" h="393">
                  <a:moveTo>
                    <a:pt x="18" y="0"/>
                  </a:moveTo>
                  <a:lnTo>
                    <a:pt x="484" y="0"/>
                  </a:lnTo>
                  <a:lnTo>
                    <a:pt x="464" y="393"/>
                  </a:lnTo>
                  <a:lnTo>
                    <a:pt x="0" y="374"/>
                  </a:lnTo>
                  <a:lnTo>
                    <a:pt x="18" y="0"/>
                  </a:lnTo>
                  <a:close/>
                </a:path>
              </a:pathLst>
            </a:custGeom>
            <a:solidFill>
              <a:srgbClr val="C0C0C0">
                <a:alpha val="100000"/>
              </a:srgbClr>
            </a:solidFill>
            <a:ln w="9525">
              <a:noFill/>
            </a:ln>
          </p:spPr>
          <p:txBody>
            <a:bodyPr/>
            <a:lstStyle/>
            <a:p>
              <a:endParaRPr lang="en-US"/>
            </a:p>
          </p:txBody>
        </p:sp>
        <p:sp>
          <p:nvSpPr>
            <p:cNvPr id="29866" name="Freeform 566"/>
            <p:cNvSpPr/>
            <p:nvPr/>
          </p:nvSpPr>
          <p:spPr>
            <a:xfrm>
              <a:off x="2824" y="1023"/>
              <a:ext cx="429" cy="335"/>
            </a:xfrm>
            <a:custGeom>
              <a:avLst/>
              <a:gdLst>
                <a:gd name="txL" fmla="*/ 0 w 464"/>
                <a:gd name="txT" fmla="*/ 0 h 379"/>
                <a:gd name="txR" fmla="*/ 464 w 464"/>
                <a:gd name="txB" fmla="*/ 379 h 379"/>
              </a:gdLst>
              <a:ahLst/>
              <a:cxnLst>
                <a:cxn ang="0">
                  <a:pos x="15" y="0"/>
                </a:cxn>
                <a:cxn ang="0">
                  <a:pos x="367" y="0"/>
                </a:cxn>
                <a:cxn ang="0">
                  <a:pos x="352" y="262"/>
                </a:cxn>
                <a:cxn ang="0">
                  <a:pos x="0" y="248"/>
                </a:cxn>
                <a:cxn ang="0">
                  <a:pos x="15" y="0"/>
                </a:cxn>
              </a:cxnLst>
              <a:rect l="txL" t="txT" r="txR" b="txB"/>
              <a:pathLst>
                <a:path w="464" h="379">
                  <a:moveTo>
                    <a:pt x="18" y="0"/>
                  </a:moveTo>
                  <a:lnTo>
                    <a:pt x="464" y="0"/>
                  </a:lnTo>
                  <a:lnTo>
                    <a:pt x="446" y="379"/>
                  </a:lnTo>
                  <a:lnTo>
                    <a:pt x="0" y="360"/>
                  </a:lnTo>
                  <a:lnTo>
                    <a:pt x="18" y="0"/>
                  </a:lnTo>
                  <a:close/>
                </a:path>
              </a:pathLst>
            </a:custGeom>
            <a:solidFill>
              <a:srgbClr val="618FFD">
                <a:alpha val="100000"/>
              </a:srgbClr>
            </a:solidFill>
            <a:ln w="9525">
              <a:noFill/>
            </a:ln>
          </p:spPr>
          <p:txBody>
            <a:bodyPr/>
            <a:lstStyle/>
            <a:p>
              <a:endParaRPr lang="en-US"/>
            </a:p>
          </p:txBody>
        </p:sp>
        <p:grpSp>
          <p:nvGrpSpPr>
            <p:cNvPr id="29867" name="Group 567"/>
            <p:cNvGrpSpPr/>
            <p:nvPr/>
          </p:nvGrpSpPr>
          <p:grpSpPr>
            <a:xfrm>
              <a:off x="266" y="1952"/>
              <a:ext cx="1524" cy="353"/>
              <a:chOff x="280" y="1763"/>
              <a:chExt cx="1648" cy="399"/>
            </a:xfrm>
          </p:grpSpPr>
          <p:sp>
            <p:nvSpPr>
              <p:cNvPr id="30042" name="Rectangle 568"/>
              <p:cNvSpPr/>
              <p:nvPr/>
            </p:nvSpPr>
            <p:spPr>
              <a:xfrm>
                <a:off x="296" y="1779"/>
                <a:ext cx="1632" cy="383"/>
              </a:xfrm>
              <a:prstGeom prst="rect">
                <a:avLst/>
              </a:prstGeom>
              <a:solidFill>
                <a:srgbClr val="FFE0C2"/>
              </a:solidFill>
              <a:ln w="9525">
                <a:noFill/>
              </a:ln>
            </p:spPr>
            <p:txBody>
              <a:bodyPr/>
              <a:lstStyle/>
              <a:p>
                <a:endParaRPr dirty="0">
                  <a:latin typeface="Arial" panose="020B0604020202020204" pitchFamily="34" charset="0"/>
                </a:endParaRPr>
              </a:p>
            </p:txBody>
          </p:sp>
          <p:sp>
            <p:nvSpPr>
              <p:cNvPr id="30043" name="Rectangle 569"/>
              <p:cNvSpPr/>
              <p:nvPr/>
            </p:nvSpPr>
            <p:spPr>
              <a:xfrm>
                <a:off x="280" y="1763"/>
                <a:ext cx="1632" cy="383"/>
              </a:xfrm>
              <a:prstGeom prst="rect">
                <a:avLst/>
              </a:prstGeom>
              <a:solidFill>
                <a:srgbClr val="997A5C"/>
              </a:solidFill>
              <a:ln w="9525">
                <a:noFill/>
              </a:ln>
            </p:spPr>
            <p:txBody>
              <a:bodyPr/>
              <a:lstStyle/>
              <a:p>
                <a:endParaRPr dirty="0">
                  <a:latin typeface="Arial" panose="020B0604020202020204" pitchFamily="34" charset="0"/>
                </a:endParaRPr>
              </a:p>
            </p:txBody>
          </p:sp>
          <p:sp>
            <p:nvSpPr>
              <p:cNvPr id="30044" name="Rectangle 570"/>
              <p:cNvSpPr/>
              <p:nvPr/>
            </p:nvSpPr>
            <p:spPr>
              <a:xfrm>
                <a:off x="288" y="1771"/>
                <a:ext cx="1632" cy="383"/>
              </a:xfrm>
              <a:prstGeom prst="rect">
                <a:avLst/>
              </a:prstGeom>
              <a:solidFill>
                <a:srgbClr val="FFCC99"/>
              </a:solidFill>
              <a:ln w="9525">
                <a:noFill/>
              </a:ln>
            </p:spPr>
            <p:txBody>
              <a:bodyPr/>
              <a:lstStyle/>
              <a:p>
                <a:endParaRPr dirty="0">
                  <a:latin typeface="Arial" panose="020B0604020202020204" pitchFamily="34" charset="0"/>
                </a:endParaRPr>
              </a:p>
            </p:txBody>
          </p:sp>
        </p:grpSp>
        <p:sp>
          <p:nvSpPr>
            <p:cNvPr id="29868" name="Freeform 571"/>
            <p:cNvSpPr/>
            <p:nvPr/>
          </p:nvSpPr>
          <p:spPr>
            <a:xfrm>
              <a:off x="460" y="1931"/>
              <a:ext cx="618" cy="144"/>
            </a:xfrm>
            <a:custGeom>
              <a:avLst/>
              <a:gdLst>
                <a:gd name="txL" fmla="*/ 0 w 668"/>
                <a:gd name="txT" fmla="*/ 0 h 163"/>
                <a:gd name="txR" fmla="*/ 668 w 668"/>
                <a:gd name="txB" fmla="*/ 163 h 163"/>
              </a:gdLst>
              <a:ahLst/>
              <a:cxnLst>
                <a:cxn ang="0">
                  <a:pos x="529" y="75"/>
                </a:cxn>
                <a:cxn ang="0">
                  <a:pos x="529" y="53"/>
                </a:cxn>
                <a:cxn ang="0">
                  <a:pos x="414" y="0"/>
                </a:cxn>
                <a:cxn ang="0">
                  <a:pos x="0" y="34"/>
                </a:cxn>
                <a:cxn ang="0">
                  <a:pos x="0" y="60"/>
                </a:cxn>
                <a:cxn ang="0">
                  <a:pos x="71" y="112"/>
                </a:cxn>
                <a:cxn ang="0">
                  <a:pos x="529" y="75"/>
                </a:cxn>
              </a:cxnLst>
              <a:rect l="txL" t="txT" r="txR" b="txB"/>
              <a:pathLst>
                <a:path w="668" h="163">
                  <a:moveTo>
                    <a:pt x="668" y="109"/>
                  </a:moveTo>
                  <a:lnTo>
                    <a:pt x="668" y="77"/>
                  </a:lnTo>
                  <a:lnTo>
                    <a:pt x="522" y="0"/>
                  </a:lnTo>
                  <a:lnTo>
                    <a:pt x="0" y="50"/>
                  </a:lnTo>
                  <a:lnTo>
                    <a:pt x="0" y="87"/>
                  </a:lnTo>
                  <a:lnTo>
                    <a:pt x="90" y="163"/>
                  </a:lnTo>
                  <a:lnTo>
                    <a:pt x="668" y="109"/>
                  </a:lnTo>
                  <a:close/>
                </a:path>
              </a:pathLst>
            </a:custGeom>
            <a:solidFill>
              <a:srgbClr val="000000">
                <a:alpha val="100000"/>
              </a:srgbClr>
            </a:solidFill>
            <a:ln w="9525">
              <a:noFill/>
            </a:ln>
          </p:spPr>
          <p:txBody>
            <a:bodyPr/>
            <a:lstStyle/>
            <a:p>
              <a:endParaRPr lang="en-US"/>
            </a:p>
          </p:txBody>
        </p:sp>
        <p:sp>
          <p:nvSpPr>
            <p:cNvPr id="29869" name="Freeform 572"/>
            <p:cNvSpPr/>
            <p:nvPr/>
          </p:nvSpPr>
          <p:spPr>
            <a:xfrm>
              <a:off x="462" y="1933"/>
              <a:ext cx="612" cy="139"/>
            </a:xfrm>
            <a:custGeom>
              <a:avLst/>
              <a:gdLst>
                <a:gd name="txL" fmla="*/ 0 w 662"/>
                <a:gd name="txT" fmla="*/ 0 h 157"/>
                <a:gd name="txR" fmla="*/ 662 w 662"/>
                <a:gd name="txB" fmla="*/ 157 h 157"/>
              </a:gdLst>
              <a:ahLst/>
              <a:cxnLst>
                <a:cxn ang="0">
                  <a:pos x="523" y="73"/>
                </a:cxn>
                <a:cxn ang="0">
                  <a:pos x="523" y="51"/>
                </a:cxn>
                <a:cxn ang="0">
                  <a:pos x="410" y="0"/>
                </a:cxn>
                <a:cxn ang="0">
                  <a:pos x="0" y="35"/>
                </a:cxn>
                <a:cxn ang="0">
                  <a:pos x="0" y="58"/>
                </a:cxn>
                <a:cxn ang="0">
                  <a:pos x="71" y="109"/>
                </a:cxn>
                <a:cxn ang="0">
                  <a:pos x="523" y="73"/>
                </a:cxn>
              </a:cxnLst>
              <a:rect l="txL" t="txT" r="txR" b="txB"/>
              <a:pathLst>
                <a:path w="662" h="157">
                  <a:moveTo>
                    <a:pt x="662" y="105"/>
                  </a:moveTo>
                  <a:lnTo>
                    <a:pt x="662" y="75"/>
                  </a:lnTo>
                  <a:lnTo>
                    <a:pt x="518" y="0"/>
                  </a:lnTo>
                  <a:lnTo>
                    <a:pt x="0" y="50"/>
                  </a:lnTo>
                  <a:lnTo>
                    <a:pt x="0" y="83"/>
                  </a:lnTo>
                  <a:lnTo>
                    <a:pt x="90" y="157"/>
                  </a:lnTo>
                  <a:lnTo>
                    <a:pt x="662" y="105"/>
                  </a:lnTo>
                  <a:close/>
                </a:path>
              </a:pathLst>
            </a:custGeom>
            <a:solidFill>
              <a:srgbClr val="919191">
                <a:alpha val="100000"/>
              </a:srgbClr>
            </a:solidFill>
            <a:ln w="9525">
              <a:noFill/>
            </a:ln>
          </p:spPr>
          <p:txBody>
            <a:bodyPr/>
            <a:lstStyle/>
            <a:p>
              <a:endParaRPr lang="en-US"/>
            </a:p>
          </p:txBody>
        </p:sp>
        <p:sp>
          <p:nvSpPr>
            <p:cNvPr id="29870" name="Freeform 573"/>
            <p:cNvSpPr/>
            <p:nvPr/>
          </p:nvSpPr>
          <p:spPr>
            <a:xfrm>
              <a:off x="547" y="2001"/>
              <a:ext cx="523" cy="67"/>
            </a:xfrm>
            <a:custGeom>
              <a:avLst/>
              <a:gdLst>
                <a:gd name="txL" fmla="*/ 0 w 566"/>
                <a:gd name="txT" fmla="*/ 0 h 76"/>
                <a:gd name="txR" fmla="*/ 566 w 566"/>
                <a:gd name="txB" fmla="*/ 76 h 76"/>
              </a:gdLst>
              <a:ahLst/>
              <a:cxnLst>
                <a:cxn ang="0">
                  <a:pos x="446" y="0"/>
                </a:cxn>
                <a:cxn ang="0">
                  <a:pos x="446" y="17"/>
                </a:cxn>
                <a:cxn ang="0">
                  <a:pos x="0" y="52"/>
                </a:cxn>
                <a:cxn ang="0">
                  <a:pos x="0" y="34"/>
                </a:cxn>
                <a:cxn ang="0">
                  <a:pos x="446" y="0"/>
                </a:cxn>
              </a:cxnLst>
              <a:rect l="txL" t="txT" r="txR" b="txB"/>
              <a:pathLst>
                <a:path w="566" h="76">
                  <a:moveTo>
                    <a:pt x="566" y="0"/>
                  </a:moveTo>
                  <a:lnTo>
                    <a:pt x="566" y="24"/>
                  </a:lnTo>
                  <a:lnTo>
                    <a:pt x="0" y="76"/>
                  </a:lnTo>
                  <a:lnTo>
                    <a:pt x="0" y="50"/>
                  </a:lnTo>
                  <a:lnTo>
                    <a:pt x="566" y="0"/>
                  </a:lnTo>
                  <a:close/>
                </a:path>
              </a:pathLst>
            </a:custGeom>
            <a:solidFill>
              <a:srgbClr val="DADADA">
                <a:alpha val="100000"/>
              </a:srgbClr>
            </a:solidFill>
            <a:ln w="9525">
              <a:noFill/>
            </a:ln>
          </p:spPr>
          <p:txBody>
            <a:bodyPr/>
            <a:lstStyle/>
            <a:p>
              <a:endParaRPr lang="en-US"/>
            </a:p>
          </p:txBody>
        </p:sp>
        <p:sp>
          <p:nvSpPr>
            <p:cNvPr id="29871" name="Freeform 574"/>
            <p:cNvSpPr/>
            <p:nvPr/>
          </p:nvSpPr>
          <p:spPr>
            <a:xfrm>
              <a:off x="597" y="1949"/>
              <a:ext cx="296" cy="54"/>
            </a:xfrm>
            <a:custGeom>
              <a:avLst/>
              <a:gdLst>
                <a:gd name="txL" fmla="*/ 0 w 320"/>
                <a:gd name="txT" fmla="*/ 0 h 61"/>
                <a:gd name="txR" fmla="*/ 320 w 320"/>
                <a:gd name="txB" fmla="*/ 61 h 61"/>
              </a:gdLst>
              <a:ahLst/>
              <a:cxnLst>
                <a:cxn ang="0">
                  <a:pos x="233" y="0"/>
                </a:cxn>
                <a:cxn ang="0">
                  <a:pos x="253" y="25"/>
                </a:cxn>
                <a:cxn ang="0">
                  <a:pos x="252" y="27"/>
                </a:cxn>
                <a:cxn ang="0">
                  <a:pos x="247" y="30"/>
                </a:cxn>
                <a:cxn ang="0">
                  <a:pos x="242" y="31"/>
                </a:cxn>
                <a:cxn ang="0">
                  <a:pos x="233" y="34"/>
                </a:cxn>
                <a:cxn ang="0">
                  <a:pos x="223" y="35"/>
                </a:cxn>
                <a:cxn ang="0">
                  <a:pos x="209" y="38"/>
                </a:cxn>
                <a:cxn ang="0">
                  <a:pos x="200" y="39"/>
                </a:cxn>
                <a:cxn ang="0">
                  <a:pos x="185" y="41"/>
                </a:cxn>
                <a:cxn ang="0">
                  <a:pos x="171" y="41"/>
                </a:cxn>
                <a:cxn ang="0">
                  <a:pos x="162" y="42"/>
                </a:cxn>
                <a:cxn ang="0">
                  <a:pos x="147" y="42"/>
                </a:cxn>
                <a:cxn ang="0">
                  <a:pos x="106" y="42"/>
                </a:cxn>
                <a:cxn ang="0">
                  <a:pos x="95" y="42"/>
                </a:cxn>
                <a:cxn ang="0">
                  <a:pos x="80" y="41"/>
                </a:cxn>
                <a:cxn ang="0">
                  <a:pos x="60" y="39"/>
                </a:cxn>
                <a:cxn ang="0">
                  <a:pos x="46" y="38"/>
                </a:cxn>
                <a:cxn ang="0">
                  <a:pos x="33" y="37"/>
                </a:cxn>
                <a:cxn ang="0">
                  <a:pos x="19" y="35"/>
                </a:cxn>
                <a:cxn ang="0">
                  <a:pos x="7" y="31"/>
                </a:cxn>
                <a:cxn ang="0">
                  <a:pos x="2" y="29"/>
                </a:cxn>
                <a:cxn ang="0">
                  <a:pos x="0" y="27"/>
                </a:cxn>
                <a:cxn ang="0">
                  <a:pos x="17" y="0"/>
                </a:cxn>
                <a:cxn ang="0">
                  <a:pos x="233" y="0"/>
                </a:cxn>
              </a:cxnLst>
              <a:rect l="txL" t="txT" r="txR" b="txB"/>
              <a:pathLst>
                <a:path w="320" h="61">
                  <a:moveTo>
                    <a:pt x="294" y="0"/>
                  </a:moveTo>
                  <a:lnTo>
                    <a:pt x="320" y="36"/>
                  </a:lnTo>
                  <a:lnTo>
                    <a:pt x="318" y="40"/>
                  </a:lnTo>
                  <a:lnTo>
                    <a:pt x="312" y="43"/>
                  </a:lnTo>
                  <a:lnTo>
                    <a:pt x="306" y="45"/>
                  </a:lnTo>
                  <a:lnTo>
                    <a:pt x="294" y="49"/>
                  </a:lnTo>
                  <a:lnTo>
                    <a:pt x="282" y="51"/>
                  </a:lnTo>
                  <a:lnTo>
                    <a:pt x="264" y="55"/>
                  </a:lnTo>
                  <a:lnTo>
                    <a:pt x="252" y="57"/>
                  </a:lnTo>
                  <a:lnTo>
                    <a:pt x="234" y="59"/>
                  </a:lnTo>
                  <a:lnTo>
                    <a:pt x="216" y="59"/>
                  </a:lnTo>
                  <a:lnTo>
                    <a:pt x="204" y="61"/>
                  </a:lnTo>
                  <a:lnTo>
                    <a:pt x="186" y="61"/>
                  </a:lnTo>
                  <a:lnTo>
                    <a:pt x="134" y="61"/>
                  </a:lnTo>
                  <a:lnTo>
                    <a:pt x="120" y="61"/>
                  </a:lnTo>
                  <a:lnTo>
                    <a:pt x="102" y="59"/>
                  </a:lnTo>
                  <a:lnTo>
                    <a:pt x="76" y="57"/>
                  </a:lnTo>
                  <a:lnTo>
                    <a:pt x="58" y="55"/>
                  </a:lnTo>
                  <a:lnTo>
                    <a:pt x="42" y="53"/>
                  </a:lnTo>
                  <a:lnTo>
                    <a:pt x="24" y="51"/>
                  </a:lnTo>
                  <a:lnTo>
                    <a:pt x="10" y="45"/>
                  </a:lnTo>
                  <a:lnTo>
                    <a:pt x="2" y="42"/>
                  </a:lnTo>
                  <a:lnTo>
                    <a:pt x="0" y="38"/>
                  </a:lnTo>
                  <a:lnTo>
                    <a:pt x="20" y="0"/>
                  </a:lnTo>
                  <a:lnTo>
                    <a:pt x="294" y="0"/>
                  </a:lnTo>
                  <a:close/>
                </a:path>
              </a:pathLst>
            </a:custGeom>
            <a:solidFill>
              <a:srgbClr val="333333">
                <a:alpha val="100000"/>
              </a:srgbClr>
            </a:solidFill>
            <a:ln w="9525">
              <a:noFill/>
            </a:ln>
          </p:spPr>
          <p:txBody>
            <a:bodyPr/>
            <a:lstStyle/>
            <a:p>
              <a:endParaRPr lang="en-US"/>
            </a:p>
          </p:txBody>
        </p:sp>
        <p:sp>
          <p:nvSpPr>
            <p:cNvPr id="29872" name="Freeform 575"/>
            <p:cNvSpPr/>
            <p:nvPr/>
          </p:nvSpPr>
          <p:spPr>
            <a:xfrm>
              <a:off x="599" y="1949"/>
              <a:ext cx="292" cy="54"/>
            </a:xfrm>
            <a:custGeom>
              <a:avLst/>
              <a:gdLst>
                <a:gd name="txL" fmla="*/ 0 w 316"/>
                <a:gd name="txT" fmla="*/ 0 h 61"/>
                <a:gd name="txR" fmla="*/ 316 w 316"/>
                <a:gd name="txB" fmla="*/ 61 h 61"/>
              </a:gdLst>
              <a:ahLst/>
              <a:cxnLst>
                <a:cxn ang="0">
                  <a:pos x="229" y="0"/>
                </a:cxn>
                <a:cxn ang="0">
                  <a:pos x="249" y="25"/>
                </a:cxn>
                <a:cxn ang="0">
                  <a:pos x="248" y="27"/>
                </a:cxn>
                <a:cxn ang="0">
                  <a:pos x="243" y="29"/>
                </a:cxn>
                <a:cxn ang="0">
                  <a:pos x="238" y="31"/>
                </a:cxn>
                <a:cxn ang="0">
                  <a:pos x="229" y="34"/>
                </a:cxn>
                <a:cxn ang="0">
                  <a:pos x="221" y="35"/>
                </a:cxn>
                <a:cxn ang="0">
                  <a:pos x="207" y="38"/>
                </a:cxn>
                <a:cxn ang="0">
                  <a:pos x="197" y="38"/>
                </a:cxn>
                <a:cxn ang="0">
                  <a:pos x="182" y="39"/>
                </a:cxn>
                <a:cxn ang="0">
                  <a:pos x="167" y="41"/>
                </a:cxn>
                <a:cxn ang="0">
                  <a:pos x="160" y="42"/>
                </a:cxn>
                <a:cxn ang="0">
                  <a:pos x="143" y="42"/>
                </a:cxn>
                <a:cxn ang="0">
                  <a:pos x="104" y="42"/>
                </a:cxn>
                <a:cxn ang="0">
                  <a:pos x="95" y="42"/>
                </a:cxn>
                <a:cxn ang="0">
                  <a:pos x="80" y="41"/>
                </a:cxn>
                <a:cxn ang="0">
                  <a:pos x="60" y="39"/>
                </a:cxn>
                <a:cxn ang="0">
                  <a:pos x="46" y="38"/>
                </a:cxn>
                <a:cxn ang="0">
                  <a:pos x="33" y="37"/>
                </a:cxn>
                <a:cxn ang="0">
                  <a:pos x="18" y="34"/>
                </a:cxn>
                <a:cxn ang="0">
                  <a:pos x="7" y="30"/>
                </a:cxn>
                <a:cxn ang="0">
                  <a:pos x="2" y="27"/>
                </a:cxn>
                <a:cxn ang="0">
                  <a:pos x="0" y="25"/>
                </a:cxn>
                <a:cxn ang="0">
                  <a:pos x="15" y="0"/>
                </a:cxn>
                <a:cxn ang="0">
                  <a:pos x="229" y="0"/>
                </a:cxn>
              </a:cxnLst>
              <a:rect l="txL" t="txT" r="txR" b="txB"/>
              <a:pathLst>
                <a:path w="316" h="61">
                  <a:moveTo>
                    <a:pt x="290" y="0"/>
                  </a:moveTo>
                  <a:lnTo>
                    <a:pt x="316" y="36"/>
                  </a:lnTo>
                  <a:lnTo>
                    <a:pt x="314" y="40"/>
                  </a:lnTo>
                  <a:lnTo>
                    <a:pt x="308" y="42"/>
                  </a:lnTo>
                  <a:lnTo>
                    <a:pt x="302" y="45"/>
                  </a:lnTo>
                  <a:lnTo>
                    <a:pt x="290" y="49"/>
                  </a:lnTo>
                  <a:lnTo>
                    <a:pt x="280" y="51"/>
                  </a:lnTo>
                  <a:lnTo>
                    <a:pt x="262" y="55"/>
                  </a:lnTo>
                  <a:lnTo>
                    <a:pt x="250" y="55"/>
                  </a:lnTo>
                  <a:lnTo>
                    <a:pt x="230" y="57"/>
                  </a:lnTo>
                  <a:lnTo>
                    <a:pt x="212" y="59"/>
                  </a:lnTo>
                  <a:lnTo>
                    <a:pt x="202" y="61"/>
                  </a:lnTo>
                  <a:lnTo>
                    <a:pt x="182" y="61"/>
                  </a:lnTo>
                  <a:lnTo>
                    <a:pt x="132" y="61"/>
                  </a:lnTo>
                  <a:lnTo>
                    <a:pt x="120" y="61"/>
                  </a:lnTo>
                  <a:lnTo>
                    <a:pt x="102" y="59"/>
                  </a:lnTo>
                  <a:lnTo>
                    <a:pt x="76" y="57"/>
                  </a:lnTo>
                  <a:lnTo>
                    <a:pt x="58" y="55"/>
                  </a:lnTo>
                  <a:lnTo>
                    <a:pt x="42" y="53"/>
                  </a:lnTo>
                  <a:lnTo>
                    <a:pt x="24" y="49"/>
                  </a:lnTo>
                  <a:lnTo>
                    <a:pt x="10" y="43"/>
                  </a:lnTo>
                  <a:lnTo>
                    <a:pt x="2" y="40"/>
                  </a:lnTo>
                  <a:lnTo>
                    <a:pt x="0" y="36"/>
                  </a:lnTo>
                  <a:lnTo>
                    <a:pt x="18" y="0"/>
                  </a:lnTo>
                  <a:lnTo>
                    <a:pt x="290" y="0"/>
                  </a:lnTo>
                  <a:close/>
                </a:path>
              </a:pathLst>
            </a:custGeom>
            <a:solidFill>
              <a:srgbClr val="333333">
                <a:alpha val="100000"/>
              </a:srgbClr>
            </a:solidFill>
            <a:ln w="9525">
              <a:noFill/>
            </a:ln>
          </p:spPr>
          <p:txBody>
            <a:bodyPr/>
            <a:lstStyle/>
            <a:p>
              <a:endParaRPr lang="en-US"/>
            </a:p>
          </p:txBody>
        </p:sp>
        <p:sp>
          <p:nvSpPr>
            <p:cNvPr id="29873" name="Freeform 576"/>
            <p:cNvSpPr/>
            <p:nvPr/>
          </p:nvSpPr>
          <p:spPr>
            <a:xfrm>
              <a:off x="597" y="1945"/>
              <a:ext cx="296" cy="56"/>
            </a:xfrm>
            <a:custGeom>
              <a:avLst/>
              <a:gdLst>
                <a:gd name="txL" fmla="*/ 0 w 320"/>
                <a:gd name="txT" fmla="*/ 0 h 63"/>
                <a:gd name="txR" fmla="*/ 320 w 320"/>
                <a:gd name="txB" fmla="*/ 63 h 63"/>
              </a:gdLst>
              <a:ahLst/>
              <a:cxnLst>
                <a:cxn ang="0">
                  <a:pos x="234" y="0"/>
                </a:cxn>
                <a:cxn ang="0">
                  <a:pos x="253" y="25"/>
                </a:cxn>
                <a:cxn ang="0">
                  <a:pos x="252" y="29"/>
                </a:cxn>
                <a:cxn ang="0">
                  <a:pos x="248" y="31"/>
                </a:cxn>
                <a:cxn ang="0">
                  <a:pos x="242" y="33"/>
                </a:cxn>
                <a:cxn ang="0">
                  <a:pos x="233" y="36"/>
                </a:cxn>
                <a:cxn ang="0">
                  <a:pos x="225" y="37"/>
                </a:cxn>
                <a:cxn ang="0">
                  <a:pos x="209" y="40"/>
                </a:cxn>
                <a:cxn ang="0">
                  <a:pos x="201" y="40"/>
                </a:cxn>
                <a:cxn ang="0">
                  <a:pos x="185" y="41"/>
                </a:cxn>
                <a:cxn ang="0">
                  <a:pos x="171" y="43"/>
                </a:cxn>
                <a:cxn ang="0">
                  <a:pos x="162" y="44"/>
                </a:cxn>
                <a:cxn ang="0">
                  <a:pos x="147" y="44"/>
                </a:cxn>
                <a:cxn ang="0">
                  <a:pos x="108" y="44"/>
                </a:cxn>
                <a:cxn ang="0">
                  <a:pos x="97" y="44"/>
                </a:cxn>
                <a:cxn ang="0">
                  <a:pos x="82" y="43"/>
                </a:cxn>
                <a:cxn ang="0">
                  <a:pos x="62" y="41"/>
                </a:cxn>
                <a:cxn ang="0">
                  <a:pos x="47" y="40"/>
                </a:cxn>
                <a:cxn ang="0">
                  <a:pos x="35" y="37"/>
                </a:cxn>
                <a:cxn ang="0">
                  <a:pos x="20" y="36"/>
                </a:cxn>
                <a:cxn ang="0">
                  <a:pos x="9" y="32"/>
                </a:cxn>
                <a:cxn ang="0">
                  <a:pos x="2" y="29"/>
                </a:cxn>
                <a:cxn ang="0">
                  <a:pos x="0" y="27"/>
                </a:cxn>
                <a:cxn ang="0">
                  <a:pos x="17" y="0"/>
                </a:cxn>
                <a:cxn ang="0">
                  <a:pos x="234" y="0"/>
                </a:cxn>
              </a:cxnLst>
              <a:rect l="txL" t="txT" r="txR" b="txB"/>
              <a:pathLst>
                <a:path w="320" h="63">
                  <a:moveTo>
                    <a:pt x="296" y="0"/>
                  </a:moveTo>
                  <a:lnTo>
                    <a:pt x="320" y="36"/>
                  </a:lnTo>
                  <a:lnTo>
                    <a:pt x="318" y="42"/>
                  </a:lnTo>
                  <a:lnTo>
                    <a:pt x="314" y="44"/>
                  </a:lnTo>
                  <a:lnTo>
                    <a:pt x="306" y="47"/>
                  </a:lnTo>
                  <a:lnTo>
                    <a:pt x="294" y="51"/>
                  </a:lnTo>
                  <a:lnTo>
                    <a:pt x="284" y="53"/>
                  </a:lnTo>
                  <a:lnTo>
                    <a:pt x="264" y="57"/>
                  </a:lnTo>
                  <a:lnTo>
                    <a:pt x="254" y="57"/>
                  </a:lnTo>
                  <a:lnTo>
                    <a:pt x="234" y="59"/>
                  </a:lnTo>
                  <a:lnTo>
                    <a:pt x="216" y="61"/>
                  </a:lnTo>
                  <a:lnTo>
                    <a:pt x="204" y="63"/>
                  </a:lnTo>
                  <a:lnTo>
                    <a:pt x="186" y="63"/>
                  </a:lnTo>
                  <a:lnTo>
                    <a:pt x="136" y="63"/>
                  </a:lnTo>
                  <a:lnTo>
                    <a:pt x="122" y="63"/>
                  </a:lnTo>
                  <a:lnTo>
                    <a:pt x="104" y="61"/>
                  </a:lnTo>
                  <a:lnTo>
                    <a:pt x="78" y="59"/>
                  </a:lnTo>
                  <a:lnTo>
                    <a:pt x="60" y="57"/>
                  </a:lnTo>
                  <a:lnTo>
                    <a:pt x="44" y="53"/>
                  </a:lnTo>
                  <a:lnTo>
                    <a:pt x="26" y="51"/>
                  </a:lnTo>
                  <a:lnTo>
                    <a:pt x="12" y="46"/>
                  </a:lnTo>
                  <a:lnTo>
                    <a:pt x="2" y="42"/>
                  </a:lnTo>
                  <a:lnTo>
                    <a:pt x="0" y="38"/>
                  </a:lnTo>
                  <a:lnTo>
                    <a:pt x="20" y="0"/>
                  </a:lnTo>
                  <a:lnTo>
                    <a:pt x="296" y="0"/>
                  </a:lnTo>
                  <a:close/>
                </a:path>
              </a:pathLst>
            </a:custGeom>
            <a:solidFill>
              <a:srgbClr val="676767">
                <a:alpha val="100000"/>
              </a:srgbClr>
            </a:solidFill>
            <a:ln w="9525">
              <a:noFill/>
            </a:ln>
          </p:spPr>
          <p:txBody>
            <a:bodyPr/>
            <a:lstStyle/>
            <a:p>
              <a:endParaRPr lang="en-US"/>
            </a:p>
          </p:txBody>
        </p:sp>
        <p:sp>
          <p:nvSpPr>
            <p:cNvPr id="29874" name="Freeform 577"/>
            <p:cNvSpPr/>
            <p:nvPr/>
          </p:nvSpPr>
          <p:spPr>
            <a:xfrm>
              <a:off x="599" y="1945"/>
              <a:ext cx="292" cy="54"/>
            </a:xfrm>
            <a:custGeom>
              <a:avLst/>
              <a:gdLst>
                <a:gd name="txL" fmla="*/ 0 w 316"/>
                <a:gd name="txT" fmla="*/ 0 h 61"/>
                <a:gd name="txR" fmla="*/ 316 w 316"/>
                <a:gd name="txB" fmla="*/ 61 h 61"/>
              </a:gdLst>
              <a:ahLst/>
              <a:cxnLst>
                <a:cxn ang="0">
                  <a:pos x="230" y="0"/>
                </a:cxn>
                <a:cxn ang="0">
                  <a:pos x="249" y="25"/>
                </a:cxn>
                <a:cxn ang="0">
                  <a:pos x="248" y="27"/>
                </a:cxn>
                <a:cxn ang="0">
                  <a:pos x="244" y="31"/>
                </a:cxn>
                <a:cxn ang="0">
                  <a:pos x="238" y="33"/>
                </a:cxn>
                <a:cxn ang="0">
                  <a:pos x="229" y="34"/>
                </a:cxn>
                <a:cxn ang="0">
                  <a:pos x="221" y="35"/>
                </a:cxn>
                <a:cxn ang="0">
                  <a:pos x="207" y="38"/>
                </a:cxn>
                <a:cxn ang="0">
                  <a:pos x="197" y="39"/>
                </a:cxn>
                <a:cxn ang="0">
                  <a:pos x="183" y="41"/>
                </a:cxn>
                <a:cxn ang="0">
                  <a:pos x="169" y="41"/>
                </a:cxn>
                <a:cxn ang="0">
                  <a:pos x="160" y="42"/>
                </a:cxn>
                <a:cxn ang="0">
                  <a:pos x="145" y="42"/>
                </a:cxn>
                <a:cxn ang="0">
                  <a:pos x="106" y="42"/>
                </a:cxn>
                <a:cxn ang="0">
                  <a:pos x="95" y="42"/>
                </a:cxn>
                <a:cxn ang="0">
                  <a:pos x="80" y="41"/>
                </a:cxn>
                <a:cxn ang="0">
                  <a:pos x="60" y="39"/>
                </a:cxn>
                <a:cxn ang="0">
                  <a:pos x="46" y="38"/>
                </a:cxn>
                <a:cxn ang="0">
                  <a:pos x="35" y="37"/>
                </a:cxn>
                <a:cxn ang="0">
                  <a:pos x="20" y="35"/>
                </a:cxn>
                <a:cxn ang="0">
                  <a:pos x="9" y="32"/>
                </a:cxn>
                <a:cxn ang="0">
                  <a:pos x="2" y="29"/>
                </a:cxn>
                <a:cxn ang="0">
                  <a:pos x="0" y="27"/>
                </a:cxn>
                <a:cxn ang="0">
                  <a:pos x="16" y="0"/>
                </a:cxn>
                <a:cxn ang="0">
                  <a:pos x="230" y="0"/>
                </a:cxn>
              </a:cxnLst>
              <a:rect l="txL" t="txT" r="txR" b="txB"/>
              <a:pathLst>
                <a:path w="316" h="61">
                  <a:moveTo>
                    <a:pt x="292" y="0"/>
                  </a:moveTo>
                  <a:lnTo>
                    <a:pt x="316" y="36"/>
                  </a:lnTo>
                  <a:lnTo>
                    <a:pt x="314" y="40"/>
                  </a:lnTo>
                  <a:lnTo>
                    <a:pt x="310" y="44"/>
                  </a:lnTo>
                  <a:lnTo>
                    <a:pt x="302" y="47"/>
                  </a:lnTo>
                  <a:lnTo>
                    <a:pt x="290" y="49"/>
                  </a:lnTo>
                  <a:lnTo>
                    <a:pt x="280" y="51"/>
                  </a:lnTo>
                  <a:lnTo>
                    <a:pt x="262" y="55"/>
                  </a:lnTo>
                  <a:lnTo>
                    <a:pt x="250" y="57"/>
                  </a:lnTo>
                  <a:lnTo>
                    <a:pt x="232" y="59"/>
                  </a:lnTo>
                  <a:lnTo>
                    <a:pt x="214" y="59"/>
                  </a:lnTo>
                  <a:lnTo>
                    <a:pt x="202" y="61"/>
                  </a:lnTo>
                  <a:lnTo>
                    <a:pt x="184" y="61"/>
                  </a:lnTo>
                  <a:lnTo>
                    <a:pt x="134" y="61"/>
                  </a:lnTo>
                  <a:lnTo>
                    <a:pt x="120" y="61"/>
                  </a:lnTo>
                  <a:lnTo>
                    <a:pt x="102" y="59"/>
                  </a:lnTo>
                  <a:lnTo>
                    <a:pt x="76" y="57"/>
                  </a:lnTo>
                  <a:lnTo>
                    <a:pt x="58" y="55"/>
                  </a:lnTo>
                  <a:lnTo>
                    <a:pt x="44" y="53"/>
                  </a:lnTo>
                  <a:lnTo>
                    <a:pt x="26" y="51"/>
                  </a:lnTo>
                  <a:lnTo>
                    <a:pt x="12" y="46"/>
                  </a:lnTo>
                  <a:lnTo>
                    <a:pt x="2" y="42"/>
                  </a:lnTo>
                  <a:lnTo>
                    <a:pt x="0" y="38"/>
                  </a:lnTo>
                  <a:lnTo>
                    <a:pt x="20" y="0"/>
                  </a:lnTo>
                  <a:lnTo>
                    <a:pt x="292" y="0"/>
                  </a:lnTo>
                  <a:close/>
                </a:path>
              </a:pathLst>
            </a:custGeom>
            <a:solidFill>
              <a:srgbClr val="676767">
                <a:alpha val="100000"/>
              </a:srgbClr>
            </a:solidFill>
            <a:ln w="9525">
              <a:noFill/>
            </a:ln>
          </p:spPr>
          <p:txBody>
            <a:bodyPr/>
            <a:lstStyle/>
            <a:p>
              <a:endParaRPr lang="en-US"/>
            </a:p>
          </p:txBody>
        </p:sp>
        <p:grpSp>
          <p:nvGrpSpPr>
            <p:cNvPr id="29875" name="Group 578"/>
            <p:cNvGrpSpPr/>
            <p:nvPr/>
          </p:nvGrpSpPr>
          <p:grpSpPr>
            <a:xfrm>
              <a:off x="810" y="1949"/>
              <a:ext cx="53" cy="19"/>
              <a:chOff x="868" y="1759"/>
              <a:chExt cx="58" cy="22"/>
            </a:xfrm>
          </p:grpSpPr>
          <p:sp>
            <p:nvSpPr>
              <p:cNvPr id="30040" name="Freeform 579"/>
              <p:cNvSpPr/>
              <p:nvPr/>
            </p:nvSpPr>
            <p:spPr>
              <a:xfrm>
                <a:off x="868" y="1759"/>
                <a:ext cx="58" cy="22"/>
              </a:xfrm>
              <a:custGeom>
                <a:avLst/>
                <a:gdLst>
                  <a:gd name="txL" fmla="*/ 0 w 58"/>
                  <a:gd name="txT" fmla="*/ 0 h 22"/>
                  <a:gd name="txR" fmla="*/ 58 w 58"/>
                  <a:gd name="txB" fmla="*/ 22 h 22"/>
                </a:gdLst>
                <a:ahLst/>
                <a:cxnLst>
                  <a:cxn ang="0">
                    <a:pos x="54" y="0"/>
                  </a:cxn>
                  <a:cxn ang="0">
                    <a:pos x="58" y="4"/>
                  </a:cxn>
                  <a:cxn ang="0">
                    <a:pos x="54" y="8"/>
                  </a:cxn>
                  <a:cxn ang="0">
                    <a:pos x="52" y="10"/>
                  </a:cxn>
                  <a:cxn ang="0">
                    <a:pos x="46" y="16"/>
                  </a:cxn>
                  <a:cxn ang="0">
                    <a:pos x="32" y="18"/>
                  </a:cxn>
                  <a:cxn ang="0">
                    <a:pos x="18" y="22"/>
                  </a:cxn>
                  <a:cxn ang="0">
                    <a:pos x="6" y="22"/>
                  </a:cxn>
                  <a:cxn ang="0">
                    <a:pos x="0" y="20"/>
                  </a:cxn>
                  <a:cxn ang="0">
                    <a:pos x="54" y="0"/>
                  </a:cxn>
                </a:cxnLst>
                <a:rect l="txL" t="txT" r="txR" b="txB"/>
                <a:pathLst>
                  <a:path w="58" h="22">
                    <a:moveTo>
                      <a:pt x="54" y="0"/>
                    </a:moveTo>
                    <a:lnTo>
                      <a:pt x="58" y="4"/>
                    </a:lnTo>
                    <a:lnTo>
                      <a:pt x="54" y="8"/>
                    </a:lnTo>
                    <a:lnTo>
                      <a:pt x="52" y="10"/>
                    </a:lnTo>
                    <a:lnTo>
                      <a:pt x="46" y="16"/>
                    </a:lnTo>
                    <a:lnTo>
                      <a:pt x="32" y="18"/>
                    </a:lnTo>
                    <a:lnTo>
                      <a:pt x="18" y="22"/>
                    </a:lnTo>
                    <a:lnTo>
                      <a:pt x="6" y="22"/>
                    </a:lnTo>
                    <a:lnTo>
                      <a:pt x="0" y="20"/>
                    </a:lnTo>
                    <a:lnTo>
                      <a:pt x="54" y="0"/>
                    </a:lnTo>
                    <a:close/>
                  </a:path>
                </a:pathLst>
              </a:custGeom>
              <a:solidFill>
                <a:srgbClr val="333333">
                  <a:alpha val="100000"/>
                </a:srgbClr>
              </a:solidFill>
              <a:ln w="9525">
                <a:noFill/>
              </a:ln>
            </p:spPr>
            <p:txBody>
              <a:bodyPr/>
              <a:lstStyle/>
              <a:p>
                <a:endParaRPr lang="en-US"/>
              </a:p>
            </p:txBody>
          </p:sp>
          <p:sp>
            <p:nvSpPr>
              <p:cNvPr id="30041" name="Freeform 580"/>
              <p:cNvSpPr/>
              <p:nvPr/>
            </p:nvSpPr>
            <p:spPr>
              <a:xfrm>
                <a:off x="868" y="1759"/>
                <a:ext cx="58" cy="22"/>
              </a:xfrm>
              <a:custGeom>
                <a:avLst/>
                <a:gdLst>
                  <a:gd name="txL" fmla="*/ 0 w 58"/>
                  <a:gd name="txT" fmla="*/ 0 h 22"/>
                  <a:gd name="txR" fmla="*/ 58 w 58"/>
                  <a:gd name="txB" fmla="*/ 22 h 22"/>
                </a:gdLst>
                <a:ahLst/>
                <a:cxnLst>
                  <a:cxn ang="0">
                    <a:pos x="54" y="0"/>
                  </a:cxn>
                  <a:cxn ang="0">
                    <a:pos x="58" y="4"/>
                  </a:cxn>
                  <a:cxn ang="0">
                    <a:pos x="54" y="8"/>
                  </a:cxn>
                  <a:cxn ang="0">
                    <a:pos x="52" y="10"/>
                  </a:cxn>
                  <a:cxn ang="0">
                    <a:pos x="46" y="16"/>
                  </a:cxn>
                  <a:cxn ang="0">
                    <a:pos x="32" y="18"/>
                  </a:cxn>
                  <a:cxn ang="0">
                    <a:pos x="18" y="22"/>
                  </a:cxn>
                  <a:cxn ang="0">
                    <a:pos x="6" y="22"/>
                  </a:cxn>
                  <a:cxn ang="0">
                    <a:pos x="0" y="20"/>
                  </a:cxn>
                  <a:cxn ang="0">
                    <a:pos x="54" y="0"/>
                  </a:cxn>
                </a:cxnLst>
                <a:rect l="txL" t="txT" r="txR" b="txB"/>
                <a:pathLst>
                  <a:path w="58" h="22">
                    <a:moveTo>
                      <a:pt x="54" y="0"/>
                    </a:moveTo>
                    <a:lnTo>
                      <a:pt x="58" y="4"/>
                    </a:lnTo>
                    <a:lnTo>
                      <a:pt x="54" y="8"/>
                    </a:lnTo>
                    <a:lnTo>
                      <a:pt x="52" y="10"/>
                    </a:lnTo>
                    <a:lnTo>
                      <a:pt x="46" y="16"/>
                    </a:lnTo>
                    <a:lnTo>
                      <a:pt x="32" y="18"/>
                    </a:lnTo>
                    <a:lnTo>
                      <a:pt x="18" y="22"/>
                    </a:lnTo>
                    <a:lnTo>
                      <a:pt x="6" y="22"/>
                    </a:lnTo>
                    <a:lnTo>
                      <a:pt x="0" y="20"/>
                    </a:lnTo>
                    <a:lnTo>
                      <a:pt x="54" y="0"/>
                    </a:lnTo>
                  </a:path>
                </a:pathLst>
              </a:custGeom>
              <a:noFill/>
              <a:ln w="12700" cap="flat" cmpd="sng">
                <a:solidFill>
                  <a:srgbClr val="333333">
                    <a:alpha val="100000"/>
                  </a:srgbClr>
                </a:solidFill>
                <a:prstDash val="solid"/>
                <a:round/>
                <a:headEnd type="none" w="med" len="med"/>
                <a:tailEnd type="none" w="med" len="med"/>
              </a:ln>
            </p:spPr>
            <p:txBody>
              <a:bodyPr/>
              <a:lstStyle/>
              <a:p>
                <a:endParaRPr lang="en-US"/>
              </a:p>
            </p:txBody>
          </p:sp>
        </p:grpSp>
        <p:grpSp>
          <p:nvGrpSpPr>
            <p:cNvPr id="29876" name="Group 581"/>
            <p:cNvGrpSpPr/>
            <p:nvPr/>
          </p:nvGrpSpPr>
          <p:grpSpPr>
            <a:xfrm>
              <a:off x="588" y="1901"/>
              <a:ext cx="335" cy="71"/>
              <a:chOff x="628" y="1705"/>
              <a:chExt cx="362" cy="80"/>
            </a:xfrm>
          </p:grpSpPr>
          <p:sp>
            <p:nvSpPr>
              <p:cNvPr id="30038" name="Freeform 582"/>
              <p:cNvSpPr/>
              <p:nvPr/>
            </p:nvSpPr>
            <p:spPr>
              <a:xfrm>
                <a:off x="628" y="1705"/>
                <a:ext cx="362" cy="80"/>
              </a:xfrm>
              <a:custGeom>
                <a:avLst/>
                <a:gdLst>
                  <a:gd name="txL" fmla="*/ 0 w 362"/>
                  <a:gd name="txT" fmla="*/ 0 h 80"/>
                  <a:gd name="txR" fmla="*/ 362 w 362"/>
                  <a:gd name="txB" fmla="*/ 80 h 80"/>
                </a:gdLst>
                <a:ahLst/>
                <a:cxnLst>
                  <a:cxn ang="0">
                    <a:pos x="362" y="0"/>
                  </a:cxn>
                  <a:cxn ang="0">
                    <a:pos x="358" y="6"/>
                  </a:cxn>
                  <a:cxn ang="0">
                    <a:pos x="352" y="16"/>
                  </a:cxn>
                  <a:cxn ang="0">
                    <a:pos x="342" y="24"/>
                  </a:cxn>
                  <a:cxn ang="0">
                    <a:pos x="332" y="34"/>
                  </a:cxn>
                  <a:cxn ang="0">
                    <a:pos x="318" y="44"/>
                  </a:cxn>
                  <a:cxn ang="0">
                    <a:pos x="298" y="54"/>
                  </a:cxn>
                  <a:cxn ang="0">
                    <a:pos x="284" y="62"/>
                  </a:cxn>
                  <a:cxn ang="0">
                    <a:pos x="262" y="70"/>
                  </a:cxn>
                  <a:cxn ang="0">
                    <a:pos x="242" y="76"/>
                  </a:cxn>
                  <a:cxn ang="0">
                    <a:pos x="220" y="78"/>
                  </a:cxn>
                  <a:cxn ang="0">
                    <a:pos x="192" y="80"/>
                  </a:cxn>
                  <a:cxn ang="0">
                    <a:pos x="168" y="80"/>
                  </a:cxn>
                  <a:cxn ang="0">
                    <a:pos x="140" y="80"/>
                  </a:cxn>
                  <a:cxn ang="0">
                    <a:pos x="116" y="78"/>
                  </a:cxn>
                  <a:cxn ang="0">
                    <a:pos x="100" y="76"/>
                  </a:cxn>
                  <a:cxn ang="0">
                    <a:pos x="80" y="76"/>
                  </a:cxn>
                  <a:cxn ang="0">
                    <a:pos x="60" y="72"/>
                  </a:cxn>
                  <a:cxn ang="0">
                    <a:pos x="42" y="66"/>
                  </a:cxn>
                  <a:cxn ang="0">
                    <a:pos x="28" y="60"/>
                  </a:cxn>
                  <a:cxn ang="0">
                    <a:pos x="14" y="50"/>
                  </a:cxn>
                  <a:cxn ang="0">
                    <a:pos x="0" y="36"/>
                  </a:cxn>
                  <a:cxn ang="0">
                    <a:pos x="362" y="0"/>
                  </a:cxn>
                </a:cxnLst>
                <a:rect l="txL" t="txT" r="txR" b="txB"/>
                <a:pathLst>
                  <a:path w="362" h="80">
                    <a:moveTo>
                      <a:pt x="362" y="0"/>
                    </a:moveTo>
                    <a:lnTo>
                      <a:pt x="358" y="6"/>
                    </a:lnTo>
                    <a:lnTo>
                      <a:pt x="352" y="16"/>
                    </a:lnTo>
                    <a:lnTo>
                      <a:pt x="342" y="24"/>
                    </a:lnTo>
                    <a:lnTo>
                      <a:pt x="332" y="34"/>
                    </a:lnTo>
                    <a:lnTo>
                      <a:pt x="318" y="44"/>
                    </a:lnTo>
                    <a:lnTo>
                      <a:pt x="298" y="54"/>
                    </a:lnTo>
                    <a:lnTo>
                      <a:pt x="284" y="62"/>
                    </a:lnTo>
                    <a:lnTo>
                      <a:pt x="262" y="70"/>
                    </a:lnTo>
                    <a:lnTo>
                      <a:pt x="242" y="76"/>
                    </a:lnTo>
                    <a:lnTo>
                      <a:pt x="220" y="78"/>
                    </a:lnTo>
                    <a:lnTo>
                      <a:pt x="192" y="80"/>
                    </a:lnTo>
                    <a:lnTo>
                      <a:pt x="168" y="80"/>
                    </a:lnTo>
                    <a:lnTo>
                      <a:pt x="140" y="80"/>
                    </a:lnTo>
                    <a:lnTo>
                      <a:pt x="116" y="78"/>
                    </a:lnTo>
                    <a:lnTo>
                      <a:pt x="100" y="76"/>
                    </a:lnTo>
                    <a:lnTo>
                      <a:pt x="80" y="76"/>
                    </a:lnTo>
                    <a:lnTo>
                      <a:pt x="60" y="72"/>
                    </a:lnTo>
                    <a:lnTo>
                      <a:pt x="42" y="66"/>
                    </a:lnTo>
                    <a:lnTo>
                      <a:pt x="28" y="60"/>
                    </a:lnTo>
                    <a:lnTo>
                      <a:pt x="14" y="50"/>
                    </a:lnTo>
                    <a:lnTo>
                      <a:pt x="0" y="36"/>
                    </a:lnTo>
                    <a:lnTo>
                      <a:pt x="362" y="0"/>
                    </a:lnTo>
                    <a:close/>
                  </a:path>
                </a:pathLst>
              </a:custGeom>
              <a:solidFill>
                <a:srgbClr val="333333">
                  <a:alpha val="100000"/>
                </a:srgbClr>
              </a:solidFill>
              <a:ln w="9525">
                <a:noFill/>
              </a:ln>
            </p:spPr>
            <p:txBody>
              <a:bodyPr/>
              <a:lstStyle/>
              <a:p>
                <a:endParaRPr lang="en-US"/>
              </a:p>
            </p:txBody>
          </p:sp>
          <p:sp>
            <p:nvSpPr>
              <p:cNvPr id="30039" name="Freeform 583"/>
              <p:cNvSpPr/>
              <p:nvPr/>
            </p:nvSpPr>
            <p:spPr>
              <a:xfrm>
                <a:off x="628" y="1705"/>
                <a:ext cx="362" cy="80"/>
              </a:xfrm>
              <a:custGeom>
                <a:avLst/>
                <a:gdLst>
                  <a:gd name="txL" fmla="*/ 0 w 362"/>
                  <a:gd name="txT" fmla="*/ 0 h 80"/>
                  <a:gd name="txR" fmla="*/ 362 w 362"/>
                  <a:gd name="txB" fmla="*/ 80 h 80"/>
                </a:gdLst>
                <a:ahLst/>
                <a:cxnLst>
                  <a:cxn ang="0">
                    <a:pos x="362" y="0"/>
                  </a:cxn>
                  <a:cxn ang="0">
                    <a:pos x="358" y="6"/>
                  </a:cxn>
                  <a:cxn ang="0">
                    <a:pos x="352" y="16"/>
                  </a:cxn>
                  <a:cxn ang="0">
                    <a:pos x="342" y="24"/>
                  </a:cxn>
                  <a:cxn ang="0">
                    <a:pos x="332" y="34"/>
                  </a:cxn>
                  <a:cxn ang="0">
                    <a:pos x="318" y="44"/>
                  </a:cxn>
                  <a:cxn ang="0">
                    <a:pos x="298" y="54"/>
                  </a:cxn>
                  <a:cxn ang="0">
                    <a:pos x="284" y="62"/>
                  </a:cxn>
                  <a:cxn ang="0">
                    <a:pos x="262" y="70"/>
                  </a:cxn>
                  <a:cxn ang="0">
                    <a:pos x="242" y="76"/>
                  </a:cxn>
                  <a:cxn ang="0">
                    <a:pos x="220" y="78"/>
                  </a:cxn>
                  <a:cxn ang="0">
                    <a:pos x="192" y="80"/>
                  </a:cxn>
                  <a:cxn ang="0">
                    <a:pos x="168" y="80"/>
                  </a:cxn>
                  <a:cxn ang="0">
                    <a:pos x="140" y="80"/>
                  </a:cxn>
                  <a:cxn ang="0">
                    <a:pos x="116" y="78"/>
                  </a:cxn>
                  <a:cxn ang="0">
                    <a:pos x="100" y="76"/>
                  </a:cxn>
                  <a:cxn ang="0">
                    <a:pos x="80" y="76"/>
                  </a:cxn>
                  <a:cxn ang="0">
                    <a:pos x="60" y="72"/>
                  </a:cxn>
                  <a:cxn ang="0">
                    <a:pos x="42" y="66"/>
                  </a:cxn>
                  <a:cxn ang="0">
                    <a:pos x="28" y="60"/>
                  </a:cxn>
                  <a:cxn ang="0">
                    <a:pos x="14" y="50"/>
                  </a:cxn>
                  <a:cxn ang="0">
                    <a:pos x="0" y="36"/>
                  </a:cxn>
                  <a:cxn ang="0">
                    <a:pos x="362" y="0"/>
                  </a:cxn>
                </a:cxnLst>
                <a:rect l="txL" t="txT" r="txR" b="txB"/>
                <a:pathLst>
                  <a:path w="362" h="80">
                    <a:moveTo>
                      <a:pt x="362" y="0"/>
                    </a:moveTo>
                    <a:lnTo>
                      <a:pt x="358" y="6"/>
                    </a:lnTo>
                    <a:lnTo>
                      <a:pt x="352" y="16"/>
                    </a:lnTo>
                    <a:lnTo>
                      <a:pt x="342" y="24"/>
                    </a:lnTo>
                    <a:lnTo>
                      <a:pt x="332" y="34"/>
                    </a:lnTo>
                    <a:lnTo>
                      <a:pt x="318" y="44"/>
                    </a:lnTo>
                    <a:lnTo>
                      <a:pt x="298" y="54"/>
                    </a:lnTo>
                    <a:lnTo>
                      <a:pt x="284" y="62"/>
                    </a:lnTo>
                    <a:lnTo>
                      <a:pt x="262" y="70"/>
                    </a:lnTo>
                    <a:lnTo>
                      <a:pt x="242" y="76"/>
                    </a:lnTo>
                    <a:lnTo>
                      <a:pt x="220" y="78"/>
                    </a:lnTo>
                    <a:lnTo>
                      <a:pt x="192" y="80"/>
                    </a:lnTo>
                    <a:lnTo>
                      <a:pt x="168" y="80"/>
                    </a:lnTo>
                    <a:lnTo>
                      <a:pt x="140" y="80"/>
                    </a:lnTo>
                    <a:lnTo>
                      <a:pt x="116" y="78"/>
                    </a:lnTo>
                    <a:lnTo>
                      <a:pt x="100" y="76"/>
                    </a:lnTo>
                    <a:lnTo>
                      <a:pt x="80" y="76"/>
                    </a:lnTo>
                    <a:lnTo>
                      <a:pt x="60" y="72"/>
                    </a:lnTo>
                    <a:lnTo>
                      <a:pt x="42" y="66"/>
                    </a:lnTo>
                    <a:lnTo>
                      <a:pt x="28" y="60"/>
                    </a:lnTo>
                    <a:lnTo>
                      <a:pt x="14" y="50"/>
                    </a:lnTo>
                    <a:lnTo>
                      <a:pt x="0" y="36"/>
                    </a:lnTo>
                    <a:lnTo>
                      <a:pt x="362" y="0"/>
                    </a:lnTo>
                  </a:path>
                </a:pathLst>
              </a:custGeom>
              <a:noFill/>
              <a:ln w="12700" cap="flat" cmpd="sng">
                <a:solidFill>
                  <a:srgbClr val="333333">
                    <a:alpha val="100000"/>
                  </a:srgbClr>
                </a:solidFill>
                <a:prstDash val="solid"/>
                <a:round/>
                <a:headEnd type="none" w="med" len="med"/>
                <a:tailEnd type="none" w="med" len="med"/>
              </a:ln>
            </p:spPr>
            <p:txBody>
              <a:bodyPr/>
              <a:lstStyle/>
              <a:p>
                <a:endParaRPr lang="en-US"/>
              </a:p>
            </p:txBody>
          </p:sp>
        </p:grpSp>
        <p:grpSp>
          <p:nvGrpSpPr>
            <p:cNvPr id="29877" name="Group 584"/>
            <p:cNvGrpSpPr/>
            <p:nvPr/>
          </p:nvGrpSpPr>
          <p:grpSpPr>
            <a:xfrm>
              <a:off x="588" y="1901"/>
              <a:ext cx="333" cy="69"/>
              <a:chOff x="628" y="1705"/>
              <a:chExt cx="360" cy="78"/>
            </a:xfrm>
          </p:grpSpPr>
          <p:sp>
            <p:nvSpPr>
              <p:cNvPr id="30036" name="Freeform 585"/>
              <p:cNvSpPr/>
              <p:nvPr/>
            </p:nvSpPr>
            <p:spPr>
              <a:xfrm>
                <a:off x="628" y="1705"/>
                <a:ext cx="360" cy="78"/>
              </a:xfrm>
              <a:custGeom>
                <a:avLst/>
                <a:gdLst>
                  <a:gd name="txL" fmla="*/ 0 w 360"/>
                  <a:gd name="txT" fmla="*/ 0 h 78"/>
                  <a:gd name="txR" fmla="*/ 360 w 360"/>
                  <a:gd name="txB" fmla="*/ 78 h 78"/>
                </a:gdLst>
                <a:ahLst/>
                <a:cxnLst>
                  <a:cxn ang="0">
                    <a:pos x="360" y="0"/>
                  </a:cxn>
                  <a:cxn ang="0">
                    <a:pos x="356" y="6"/>
                  </a:cxn>
                  <a:cxn ang="0">
                    <a:pos x="350" y="14"/>
                  </a:cxn>
                  <a:cxn ang="0">
                    <a:pos x="340" y="24"/>
                  </a:cxn>
                  <a:cxn ang="0">
                    <a:pos x="330" y="32"/>
                  </a:cxn>
                  <a:cxn ang="0">
                    <a:pos x="316" y="42"/>
                  </a:cxn>
                  <a:cxn ang="0">
                    <a:pos x="296" y="54"/>
                  </a:cxn>
                  <a:cxn ang="0">
                    <a:pos x="282" y="62"/>
                  </a:cxn>
                  <a:cxn ang="0">
                    <a:pos x="260" y="70"/>
                  </a:cxn>
                  <a:cxn ang="0">
                    <a:pos x="240" y="74"/>
                  </a:cxn>
                  <a:cxn ang="0">
                    <a:pos x="218" y="76"/>
                  </a:cxn>
                  <a:cxn ang="0">
                    <a:pos x="192" y="78"/>
                  </a:cxn>
                  <a:cxn ang="0">
                    <a:pos x="168" y="78"/>
                  </a:cxn>
                  <a:cxn ang="0">
                    <a:pos x="140" y="78"/>
                  </a:cxn>
                  <a:cxn ang="0">
                    <a:pos x="116" y="76"/>
                  </a:cxn>
                  <a:cxn ang="0">
                    <a:pos x="100" y="76"/>
                  </a:cxn>
                  <a:cxn ang="0">
                    <a:pos x="82" y="74"/>
                  </a:cxn>
                  <a:cxn ang="0">
                    <a:pos x="60" y="70"/>
                  </a:cxn>
                  <a:cxn ang="0">
                    <a:pos x="42" y="66"/>
                  </a:cxn>
                  <a:cxn ang="0">
                    <a:pos x="30" y="60"/>
                  </a:cxn>
                  <a:cxn ang="0">
                    <a:pos x="14" y="50"/>
                  </a:cxn>
                  <a:cxn ang="0">
                    <a:pos x="0" y="36"/>
                  </a:cxn>
                  <a:cxn ang="0">
                    <a:pos x="360" y="0"/>
                  </a:cxn>
                </a:cxnLst>
                <a:rect l="txL" t="txT" r="txR" b="txB"/>
                <a:pathLst>
                  <a:path w="360" h="78">
                    <a:moveTo>
                      <a:pt x="360" y="0"/>
                    </a:moveTo>
                    <a:lnTo>
                      <a:pt x="356" y="6"/>
                    </a:lnTo>
                    <a:lnTo>
                      <a:pt x="350" y="14"/>
                    </a:lnTo>
                    <a:lnTo>
                      <a:pt x="340" y="24"/>
                    </a:lnTo>
                    <a:lnTo>
                      <a:pt x="330" y="32"/>
                    </a:lnTo>
                    <a:lnTo>
                      <a:pt x="316" y="42"/>
                    </a:lnTo>
                    <a:lnTo>
                      <a:pt x="296" y="54"/>
                    </a:lnTo>
                    <a:lnTo>
                      <a:pt x="282" y="62"/>
                    </a:lnTo>
                    <a:lnTo>
                      <a:pt x="260" y="70"/>
                    </a:lnTo>
                    <a:lnTo>
                      <a:pt x="240" y="74"/>
                    </a:lnTo>
                    <a:lnTo>
                      <a:pt x="218" y="76"/>
                    </a:lnTo>
                    <a:lnTo>
                      <a:pt x="192" y="78"/>
                    </a:lnTo>
                    <a:lnTo>
                      <a:pt x="168" y="78"/>
                    </a:lnTo>
                    <a:lnTo>
                      <a:pt x="140" y="78"/>
                    </a:lnTo>
                    <a:lnTo>
                      <a:pt x="116" y="76"/>
                    </a:lnTo>
                    <a:lnTo>
                      <a:pt x="100" y="76"/>
                    </a:lnTo>
                    <a:lnTo>
                      <a:pt x="82" y="74"/>
                    </a:lnTo>
                    <a:lnTo>
                      <a:pt x="60" y="70"/>
                    </a:lnTo>
                    <a:lnTo>
                      <a:pt x="42" y="66"/>
                    </a:lnTo>
                    <a:lnTo>
                      <a:pt x="30" y="60"/>
                    </a:lnTo>
                    <a:lnTo>
                      <a:pt x="14" y="50"/>
                    </a:lnTo>
                    <a:lnTo>
                      <a:pt x="0" y="36"/>
                    </a:lnTo>
                    <a:lnTo>
                      <a:pt x="360" y="0"/>
                    </a:lnTo>
                    <a:close/>
                  </a:path>
                </a:pathLst>
              </a:custGeom>
              <a:solidFill>
                <a:srgbClr val="333333">
                  <a:alpha val="100000"/>
                </a:srgbClr>
              </a:solidFill>
              <a:ln w="9525">
                <a:noFill/>
              </a:ln>
            </p:spPr>
            <p:txBody>
              <a:bodyPr/>
              <a:lstStyle/>
              <a:p>
                <a:endParaRPr lang="en-US"/>
              </a:p>
            </p:txBody>
          </p:sp>
          <p:sp>
            <p:nvSpPr>
              <p:cNvPr id="30037" name="Freeform 586"/>
              <p:cNvSpPr/>
              <p:nvPr/>
            </p:nvSpPr>
            <p:spPr>
              <a:xfrm>
                <a:off x="628" y="1705"/>
                <a:ext cx="360" cy="78"/>
              </a:xfrm>
              <a:custGeom>
                <a:avLst/>
                <a:gdLst>
                  <a:gd name="txL" fmla="*/ 0 w 360"/>
                  <a:gd name="txT" fmla="*/ 0 h 78"/>
                  <a:gd name="txR" fmla="*/ 360 w 360"/>
                  <a:gd name="txB" fmla="*/ 78 h 78"/>
                </a:gdLst>
                <a:ahLst/>
                <a:cxnLst>
                  <a:cxn ang="0">
                    <a:pos x="360" y="0"/>
                  </a:cxn>
                  <a:cxn ang="0">
                    <a:pos x="356" y="6"/>
                  </a:cxn>
                  <a:cxn ang="0">
                    <a:pos x="350" y="14"/>
                  </a:cxn>
                  <a:cxn ang="0">
                    <a:pos x="340" y="24"/>
                  </a:cxn>
                  <a:cxn ang="0">
                    <a:pos x="330" y="32"/>
                  </a:cxn>
                  <a:cxn ang="0">
                    <a:pos x="316" y="42"/>
                  </a:cxn>
                  <a:cxn ang="0">
                    <a:pos x="296" y="54"/>
                  </a:cxn>
                  <a:cxn ang="0">
                    <a:pos x="282" y="62"/>
                  </a:cxn>
                  <a:cxn ang="0">
                    <a:pos x="260" y="70"/>
                  </a:cxn>
                  <a:cxn ang="0">
                    <a:pos x="240" y="74"/>
                  </a:cxn>
                  <a:cxn ang="0">
                    <a:pos x="218" y="76"/>
                  </a:cxn>
                  <a:cxn ang="0">
                    <a:pos x="192" y="78"/>
                  </a:cxn>
                  <a:cxn ang="0">
                    <a:pos x="168" y="78"/>
                  </a:cxn>
                  <a:cxn ang="0">
                    <a:pos x="140" y="78"/>
                  </a:cxn>
                  <a:cxn ang="0">
                    <a:pos x="116" y="76"/>
                  </a:cxn>
                  <a:cxn ang="0">
                    <a:pos x="100" y="76"/>
                  </a:cxn>
                  <a:cxn ang="0">
                    <a:pos x="82" y="74"/>
                  </a:cxn>
                  <a:cxn ang="0">
                    <a:pos x="60" y="70"/>
                  </a:cxn>
                  <a:cxn ang="0">
                    <a:pos x="42" y="66"/>
                  </a:cxn>
                  <a:cxn ang="0">
                    <a:pos x="30" y="60"/>
                  </a:cxn>
                  <a:cxn ang="0">
                    <a:pos x="14" y="50"/>
                  </a:cxn>
                  <a:cxn ang="0">
                    <a:pos x="0" y="36"/>
                  </a:cxn>
                  <a:cxn ang="0">
                    <a:pos x="360" y="0"/>
                  </a:cxn>
                </a:cxnLst>
                <a:rect l="txL" t="txT" r="txR" b="txB"/>
                <a:pathLst>
                  <a:path w="360" h="78">
                    <a:moveTo>
                      <a:pt x="360" y="0"/>
                    </a:moveTo>
                    <a:lnTo>
                      <a:pt x="356" y="6"/>
                    </a:lnTo>
                    <a:lnTo>
                      <a:pt x="350" y="14"/>
                    </a:lnTo>
                    <a:lnTo>
                      <a:pt x="340" y="24"/>
                    </a:lnTo>
                    <a:lnTo>
                      <a:pt x="330" y="32"/>
                    </a:lnTo>
                    <a:lnTo>
                      <a:pt x="316" y="42"/>
                    </a:lnTo>
                    <a:lnTo>
                      <a:pt x="296" y="54"/>
                    </a:lnTo>
                    <a:lnTo>
                      <a:pt x="282" y="62"/>
                    </a:lnTo>
                    <a:lnTo>
                      <a:pt x="260" y="70"/>
                    </a:lnTo>
                    <a:lnTo>
                      <a:pt x="240" y="74"/>
                    </a:lnTo>
                    <a:lnTo>
                      <a:pt x="218" y="76"/>
                    </a:lnTo>
                    <a:lnTo>
                      <a:pt x="192" y="78"/>
                    </a:lnTo>
                    <a:lnTo>
                      <a:pt x="168" y="78"/>
                    </a:lnTo>
                    <a:lnTo>
                      <a:pt x="140" y="78"/>
                    </a:lnTo>
                    <a:lnTo>
                      <a:pt x="116" y="76"/>
                    </a:lnTo>
                    <a:lnTo>
                      <a:pt x="100" y="76"/>
                    </a:lnTo>
                    <a:lnTo>
                      <a:pt x="82" y="74"/>
                    </a:lnTo>
                    <a:lnTo>
                      <a:pt x="60" y="70"/>
                    </a:lnTo>
                    <a:lnTo>
                      <a:pt x="42" y="66"/>
                    </a:lnTo>
                    <a:lnTo>
                      <a:pt x="30" y="60"/>
                    </a:lnTo>
                    <a:lnTo>
                      <a:pt x="14" y="50"/>
                    </a:lnTo>
                    <a:lnTo>
                      <a:pt x="0" y="36"/>
                    </a:lnTo>
                    <a:lnTo>
                      <a:pt x="360" y="0"/>
                    </a:lnTo>
                  </a:path>
                </a:pathLst>
              </a:custGeom>
              <a:noFill/>
              <a:ln w="12700" cap="flat" cmpd="sng">
                <a:solidFill>
                  <a:srgbClr val="333333">
                    <a:alpha val="100000"/>
                  </a:srgbClr>
                </a:solidFill>
                <a:prstDash val="solid"/>
                <a:round/>
                <a:headEnd type="none" w="med" len="med"/>
                <a:tailEnd type="none" w="med" len="med"/>
              </a:ln>
            </p:spPr>
            <p:txBody>
              <a:bodyPr/>
              <a:lstStyle/>
              <a:p>
                <a:endParaRPr lang="en-US"/>
              </a:p>
            </p:txBody>
          </p:sp>
        </p:grpSp>
        <p:grpSp>
          <p:nvGrpSpPr>
            <p:cNvPr id="29878" name="Group 587"/>
            <p:cNvGrpSpPr/>
            <p:nvPr/>
          </p:nvGrpSpPr>
          <p:grpSpPr>
            <a:xfrm>
              <a:off x="810" y="1945"/>
              <a:ext cx="53" cy="20"/>
              <a:chOff x="868" y="1755"/>
              <a:chExt cx="58" cy="22"/>
            </a:xfrm>
          </p:grpSpPr>
          <p:sp>
            <p:nvSpPr>
              <p:cNvPr id="30034" name="Freeform 588"/>
              <p:cNvSpPr/>
              <p:nvPr/>
            </p:nvSpPr>
            <p:spPr>
              <a:xfrm>
                <a:off x="868" y="1755"/>
                <a:ext cx="58" cy="22"/>
              </a:xfrm>
              <a:custGeom>
                <a:avLst/>
                <a:gdLst>
                  <a:gd name="txL" fmla="*/ 0 w 58"/>
                  <a:gd name="txT" fmla="*/ 0 h 22"/>
                  <a:gd name="txR" fmla="*/ 58 w 58"/>
                  <a:gd name="txB" fmla="*/ 22 h 22"/>
                </a:gdLst>
                <a:ahLst/>
                <a:cxnLst>
                  <a:cxn ang="0">
                    <a:pos x="56" y="0"/>
                  </a:cxn>
                  <a:cxn ang="0">
                    <a:pos x="58" y="4"/>
                  </a:cxn>
                  <a:cxn ang="0">
                    <a:pos x="56" y="8"/>
                  </a:cxn>
                  <a:cxn ang="0">
                    <a:pos x="52" y="10"/>
                  </a:cxn>
                  <a:cxn ang="0">
                    <a:pos x="46" y="16"/>
                  </a:cxn>
                  <a:cxn ang="0">
                    <a:pos x="32" y="18"/>
                  </a:cxn>
                  <a:cxn ang="0">
                    <a:pos x="20" y="22"/>
                  </a:cxn>
                  <a:cxn ang="0">
                    <a:pos x="6" y="22"/>
                  </a:cxn>
                  <a:cxn ang="0">
                    <a:pos x="0" y="20"/>
                  </a:cxn>
                  <a:cxn ang="0">
                    <a:pos x="56" y="0"/>
                  </a:cxn>
                </a:cxnLst>
                <a:rect l="txL" t="txT" r="txR" b="txB"/>
                <a:pathLst>
                  <a:path w="58" h="22">
                    <a:moveTo>
                      <a:pt x="56" y="0"/>
                    </a:moveTo>
                    <a:lnTo>
                      <a:pt x="58" y="4"/>
                    </a:lnTo>
                    <a:lnTo>
                      <a:pt x="56" y="8"/>
                    </a:lnTo>
                    <a:lnTo>
                      <a:pt x="52" y="10"/>
                    </a:lnTo>
                    <a:lnTo>
                      <a:pt x="46" y="16"/>
                    </a:lnTo>
                    <a:lnTo>
                      <a:pt x="32" y="18"/>
                    </a:lnTo>
                    <a:lnTo>
                      <a:pt x="20" y="22"/>
                    </a:lnTo>
                    <a:lnTo>
                      <a:pt x="6" y="22"/>
                    </a:lnTo>
                    <a:lnTo>
                      <a:pt x="0" y="20"/>
                    </a:lnTo>
                    <a:lnTo>
                      <a:pt x="56" y="0"/>
                    </a:lnTo>
                    <a:close/>
                  </a:path>
                </a:pathLst>
              </a:custGeom>
              <a:solidFill>
                <a:srgbClr val="919191">
                  <a:alpha val="100000"/>
                </a:srgbClr>
              </a:solidFill>
              <a:ln w="9525">
                <a:noFill/>
              </a:ln>
            </p:spPr>
            <p:txBody>
              <a:bodyPr/>
              <a:lstStyle/>
              <a:p>
                <a:endParaRPr lang="en-US"/>
              </a:p>
            </p:txBody>
          </p:sp>
          <p:sp>
            <p:nvSpPr>
              <p:cNvPr id="30035" name="Freeform 589"/>
              <p:cNvSpPr/>
              <p:nvPr/>
            </p:nvSpPr>
            <p:spPr>
              <a:xfrm>
                <a:off x="868" y="1755"/>
                <a:ext cx="58" cy="22"/>
              </a:xfrm>
              <a:custGeom>
                <a:avLst/>
                <a:gdLst>
                  <a:gd name="txL" fmla="*/ 0 w 58"/>
                  <a:gd name="txT" fmla="*/ 0 h 22"/>
                  <a:gd name="txR" fmla="*/ 58 w 58"/>
                  <a:gd name="txB" fmla="*/ 22 h 22"/>
                </a:gdLst>
                <a:ahLst/>
                <a:cxnLst>
                  <a:cxn ang="0">
                    <a:pos x="56" y="0"/>
                  </a:cxn>
                  <a:cxn ang="0">
                    <a:pos x="58" y="4"/>
                  </a:cxn>
                  <a:cxn ang="0">
                    <a:pos x="56" y="8"/>
                  </a:cxn>
                  <a:cxn ang="0">
                    <a:pos x="52" y="10"/>
                  </a:cxn>
                  <a:cxn ang="0">
                    <a:pos x="46" y="16"/>
                  </a:cxn>
                  <a:cxn ang="0">
                    <a:pos x="32" y="18"/>
                  </a:cxn>
                  <a:cxn ang="0">
                    <a:pos x="20" y="22"/>
                  </a:cxn>
                  <a:cxn ang="0">
                    <a:pos x="6" y="22"/>
                  </a:cxn>
                  <a:cxn ang="0">
                    <a:pos x="0" y="20"/>
                  </a:cxn>
                  <a:cxn ang="0">
                    <a:pos x="56" y="0"/>
                  </a:cxn>
                </a:cxnLst>
                <a:rect l="txL" t="txT" r="txR" b="txB"/>
                <a:pathLst>
                  <a:path w="58" h="22">
                    <a:moveTo>
                      <a:pt x="56" y="0"/>
                    </a:moveTo>
                    <a:lnTo>
                      <a:pt x="58" y="4"/>
                    </a:lnTo>
                    <a:lnTo>
                      <a:pt x="56" y="8"/>
                    </a:lnTo>
                    <a:lnTo>
                      <a:pt x="52" y="10"/>
                    </a:lnTo>
                    <a:lnTo>
                      <a:pt x="46" y="16"/>
                    </a:lnTo>
                    <a:lnTo>
                      <a:pt x="32" y="18"/>
                    </a:lnTo>
                    <a:lnTo>
                      <a:pt x="20" y="22"/>
                    </a:lnTo>
                    <a:lnTo>
                      <a:pt x="6" y="22"/>
                    </a:lnTo>
                    <a:lnTo>
                      <a:pt x="0" y="20"/>
                    </a:lnTo>
                    <a:lnTo>
                      <a:pt x="56" y="0"/>
                    </a:lnTo>
                  </a:path>
                </a:pathLst>
              </a:custGeom>
              <a:noFill/>
              <a:ln w="12700" cap="flat" cmpd="sng">
                <a:solidFill>
                  <a:srgbClr val="919191">
                    <a:alpha val="100000"/>
                  </a:srgbClr>
                </a:solidFill>
                <a:prstDash val="solid"/>
                <a:round/>
                <a:headEnd type="none" w="med" len="med"/>
                <a:tailEnd type="none" w="med" len="med"/>
              </a:ln>
            </p:spPr>
            <p:txBody>
              <a:bodyPr/>
              <a:lstStyle/>
              <a:p>
                <a:endParaRPr lang="en-US"/>
              </a:p>
            </p:txBody>
          </p:sp>
        </p:grpSp>
        <p:grpSp>
          <p:nvGrpSpPr>
            <p:cNvPr id="29879" name="Group 590"/>
            <p:cNvGrpSpPr/>
            <p:nvPr/>
          </p:nvGrpSpPr>
          <p:grpSpPr>
            <a:xfrm>
              <a:off x="588" y="1898"/>
              <a:ext cx="336" cy="70"/>
              <a:chOff x="628" y="1701"/>
              <a:chExt cx="364" cy="80"/>
            </a:xfrm>
          </p:grpSpPr>
          <p:sp>
            <p:nvSpPr>
              <p:cNvPr id="30032" name="Freeform 591"/>
              <p:cNvSpPr/>
              <p:nvPr/>
            </p:nvSpPr>
            <p:spPr>
              <a:xfrm>
                <a:off x="628" y="1701"/>
                <a:ext cx="364" cy="80"/>
              </a:xfrm>
              <a:custGeom>
                <a:avLst/>
                <a:gdLst>
                  <a:gd name="txL" fmla="*/ 0 w 364"/>
                  <a:gd name="txT" fmla="*/ 0 h 80"/>
                  <a:gd name="txR" fmla="*/ 364 w 364"/>
                  <a:gd name="txB" fmla="*/ 80 h 80"/>
                </a:gdLst>
                <a:ahLst/>
                <a:cxnLst>
                  <a:cxn ang="0">
                    <a:pos x="364" y="0"/>
                  </a:cxn>
                  <a:cxn ang="0">
                    <a:pos x="360" y="6"/>
                  </a:cxn>
                  <a:cxn ang="0">
                    <a:pos x="354" y="16"/>
                  </a:cxn>
                  <a:cxn ang="0">
                    <a:pos x="344" y="24"/>
                  </a:cxn>
                  <a:cxn ang="0">
                    <a:pos x="332" y="34"/>
                  </a:cxn>
                  <a:cxn ang="0">
                    <a:pos x="318" y="44"/>
                  </a:cxn>
                  <a:cxn ang="0">
                    <a:pos x="298" y="54"/>
                  </a:cxn>
                  <a:cxn ang="0">
                    <a:pos x="284" y="62"/>
                  </a:cxn>
                  <a:cxn ang="0">
                    <a:pos x="262" y="70"/>
                  </a:cxn>
                  <a:cxn ang="0">
                    <a:pos x="242" y="76"/>
                  </a:cxn>
                  <a:cxn ang="0">
                    <a:pos x="220" y="78"/>
                  </a:cxn>
                  <a:cxn ang="0">
                    <a:pos x="192" y="80"/>
                  </a:cxn>
                  <a:cxn ang="0">
                    <a:pos x="168" y="80"/>
                  </a:cxn>
                  <a:cxn ang="0">
                    <a:pos x="140" y="80"/>
                  </a:cxn>
                  <a:cxn ang="0">
                    <a:pos x="116" y="78"/>
                  </a:cxn>
                  <a:cxn ang="0">
                    <a:pos x="100" y="76"/>
                  </a:cxn>
                  <a:cxn ang="0">
                    <a:pos x="82" y="76"/>
                  </a:cxn>
                  <a:cxn ang="0">
                    <a:pos x="60" y="72"/>
                  </a:cxn>
                  <a:cxn ang="0">
                    <a:pos x="42" y="66"/>
                  </a:cxn>
                  <a:cxn ang="0">
                    <a:pos x="30" y="60"/>
                  </a:cxn>
                  <a:cxn ang="0">
                    <a:pos x="14" y="50"/>
                  </a:cxn>
                  <a:cxn ang="0">
                    <a:pos x="0" y="36"/>
                  </a:cxn>
                  <a:cxn ang="0">
                    <a:pos x="364" y="0"/>
                  </a:cxn>
                </a:cxnLst>
                <a:rect l="txL" t="txT" r="txR" b="txB"/>
                <a:pathLst>
                  <a:path w="364" h="80">
                    <a:moveTo>
                      <a:pt x="364" y="0"/>
                    </a:moveTo>
                    <a:lnTo>
                      <a:pt x="360" y="6"/>
                    </a:lnTo>
                    <a:lnTo>
                      <a:pt x="354" y="16"/>
                    </a:lnTo>
                    <a:lnTo>
                      <a:pt x="344" y="24"/>
                    </a:lnTo>
                    <a:lnTo>
                      <a:pt x="332" y="34"/>
                    </a:lnTo>
                    <a:lnTo>
                      <a:pt x="318" y="44"/>
                    </a:lnTo>
                    <a:lnTo>
                      <a:pt x="298" y="54"/>
                    </a:lnTo>
                    <a:lnTo>
                      <a:pt x="284" y="62"/>
                    </a:lnTo>
                    <a:lnTo>
                      <a:pt x="262" y="70"/>
                    </a:lnTo>
                    <a:lnTo>
                      <a:pt x="242" y="76"/>
                    </a:lnTo>
                    <a:lnTo>
                      <a:pt x="220" y="78"/>
                    </a:lnTo>
                    <a:lnTo>
                      <a:pt x="192" y="80"/>
                    </a:lnTo>
                    <a:lnTo>
                      <a:pt x="168" y="80"/>
                    </a:lnTo>
                    <a:lnTo>
                      <a:pt x="140" y="80"/>
                    </a:lnTo>
                    <a:lnTo>
                      <a:pt x="116" y="78"/>
                    </a:lnTo>
                    <a:lnTo>
                      <a:pt x="100" y="76"/>
                    </a:lnTo>
                    <a:lnTo>
                      <a:pt x="82" y="76"/>
                    </a:lnTo>
                    <a:lnTo>
                      <a:pt x="60" y="72"/>
                    </a:lnTo>
                    <a:lnTo>
                      <a:pt x="42" y="66"/>
                    </a:lnTo>
                    <a:lnTo>
                      <a:pt x="30" y="60"/>
                    </a:lnTo>
                    <a:lnTo>
                      <a:pt x="14" y="50"/>
                    </a:lnTo>
                    <a:lnTo>
                      <a:pt x="0" y="36"/>
                    </a:lnTo>
                    <a:lnTo>
                      <a:pt x="364" y="0"/>
                    </a:lnTo>
                    <a:close/>
                  </a:path>
                </a:pathLst>
              </a:custGeom>
              <a:solidFill>
                <a:srgbClr val="919191">
                  <a:alpha val="100000"/>
                </a:srgbClr>
              </a:solidFill>
              <a:ln w="9525">
                <a:noFill/>
              </a:ln>
            </p:spPr>
            <p:txBody>
              <a:bodyPr/>
              <a:lstStyle/>
              <a:p>
                <a:endParaRPr lang="en-US"/>
              </a:p>
            </p:txBody>
          </p:sp>
          <p:sp>
            <p:nvSpPr>
              <p:cNvPr id="30033" name="Freeform 592"/>
              <p:cNvSpPr/>
              <p:nvPr/>
            </p:nvSpPr>
            <p:spPr>
              <a:xfrm>
                <a:off x="628" y="1701"/>
                <a:ext cx="364" cy="80"/>
              </a:xfrm>
              <a:custGeom>
                <a:avLst/>
                <a:gdLst>
                  <a:gd name="txL" fmla="*/ 0 w 364"/>
                  <a:gd name="txT" fmla="*/ 0 h 80"/>
                  <a:gd name="txR" fmla="*/ 364 w 364"/>
                  <a:gd name="txB" fmla="*/ 80 h 80"/>
                </a:gdLst>
                <a:ahLst/>
                <a:cxnLst>
                  <a:cxn ang="0">
                    <a:pos x="364" y="0"/>
                  </a:cxn>
                  <a:cxn ang="0">
                    <a:pos x="360" y="6"/>
                  </a:cxn>
                  <a:cxn ang="0">
                    <a:pos x="354" y="16"/>
                  </a:cxn>
                  <a:cxn ang="0">
                    <a:pos x="344" y="24"/>
                  </a:cxn>
                  <a:cxn ang="0">
                    <a:pos x="332" y="34"/>
                  </a:cxn>
                  <a:cxn ang="0">
                    <a:pos x="318" y="44"/>
                  </a:cxn>
                  <a:cxn ang="0">
                    <a:pos x="298" y="54"/>
                  </a:cxn>
                  <a:cxn ang="0">
                    <a:pos x="284" y="62"/>
                  </a:cxn>
                  <a:cxn ang="0">
                    <a:pos x="262" y="70"/>
                  </a:cxn>
                  <a:cxn ang="0">
                    <a:pos x="242" y="76"/>
                  </a:cxn>
                  <a:cxn ang="0">
                    <a:pos x="220" y="78"/>
                  </a:cxn>
                  <a:cxn ang="0">
                    <a:pos x="192" y="80"/>
                  </a:cxn>
                  <a:cxn ang="0">
                    <a:pos x="168" y="80"/>
                  </a:cxn>
                  <a:cxn ang="0">
                    <a:pos x="140" y="80"/>
                  </a:cxn>
                  <a:cxn ang="0">
                    <a:pos x="116" y="78"/>
                  </a:cxn>
                  <a:cxn ang="0">
                    <a:pos x="100" y="76"/>
                  </a:cxn>
                  <a:cxn ang="0">
                    <a:pos x="82" y="76"/>
                  </a:cxn>
                  <a:cxn ang="0">
                    <a:pos x="60" y="72"/>
                  </a:cxn>
                  <a:cxn ang="0">
                    <a:pos x="42" y="66"/>
                  </a:cxn>
                  <a:cxn ang="0">
                    <a:pos x="30" y="60"/>
                  </a:cxn>
                  <a:cxn ang="0">
                    <a:pos x="14" y="50"/>
                  </a:cxn>
                  <a:cxn ang="0">
                    <a:pos x="0" y="36"/>
                  </a:cxn>
                  <a:cxn ang="0">
                    <a:pos x="364" y="0"/>
                  </a:cxn>
                </a:cxnLst>
                <a:rect l="txL" t="txT" r="txR" b="txB"/>
                <a:pathLst>
                  <a:path w="364" h="80">
                    <a:moveTo>
                      <a:pt x="364" y="0"/>
                    </a:moveTo>
                    <a:lnTo>
                      <a:pt x="360" y="6"/>
                    </a:lnTo>
                    <a:lnTo>
                      <a:pt x="354" y="16"/>
                    </a:lnTo>
                    <a:lnTo>
                      <a:pt x="344" y="24"/>
                    </a:lnTo>
                    <a:lnTo>
                      <a:pt x="332" y="34"/>
                    </a:lnTo>
                    <a:lnTo>
                      <a:pt x="318" y="44"/>
                    </a:lnTo>
                    <a:lnTo>
                      <a:pt x="298" y="54"/>
                    </a:lnTo>
                    <a:lnTo>
                      <a:pt x="284" y="62"/>
                    </a:lnTo>
                    <a:lnTo>
                      <a:pt x="262" y="70"/>
                    </a:lnTo>
                    <a:lnTo>
                      <a:pt x="242" y="76"/>
                    </a:lnTo>
                    <a:lnTo>
                      <a:pt x="220" y="78"/>
                    </a:lnTo>
                    <a:lnTo>
                      <a:pt x="192" y="80"/>
                    </a:lnTo>
                    <a:lnTo>
                      <a:pt x="168" y="80"/>
                    </a:lnTo>
                    <a:lnTo>
                      <a:pt x="140" y="80"/>
                    </a:lnTo>
                    <a:lnTo>
                      <a:pt x="116" y="78"/>
                    </a:lnTo>
                    <a:lnTo>
                      <a:pt x="100" y="76"/>
                    </a:lnTo>
                    <a:lnTo>
                      <a:pt x="82" y="76"/>
                    </a:lnTo>
                    <a:lnTo>
                      <a:pt x="60" y="72"/>
                    </a:lnTo>
                    <a:lnTo>
                      <a:pt x="42" y="66"/>
                    </a:lnTo>
                    <a:lnTo>
                      <a:pt x="30" y="60"/>
                    </a:lnTo>
                    <a:lnTo>
                      <a:pt x="14" y="50"/>
                    </a:lnTo>
                    <a:lnTo>
                      <a:pt x="0" y="36"/>
                    </a:lnTo>
                    <a:lnTo>
                      <a:pt x="364" y="0"/>
                    </a:lnTo>
                  </a:path>
                </a:pathLst>
              </a:custGeom>
              <a:noFill/>
              <a:ln w="12700" cap="flat" cmpd="sng">
                <a:solidFill>
                  <a:srgbClr val="919191">
                    <a:alpha val="100000"/>
                  </a:srgbClr>
                </a:solidFill>
                <a:prstDash val="solid"/>
                <a:round/>
                <a:headEnd type="none" w="med" len="med"/>
                <a:tailEnd type="none" w="med" len="med"/>
              </a:ln>
            </p:spPr>
            <p:txBody>
              <a:bodyPr/>
              <a:lstStyle/>
              <a:p>
                <a:endParaRPr lang="en-US"/>
              </a:p>
            </p:txBody>
          </p:sp>
        </p:grpSp>
        <p:grpSp>
          <p:nvGrpSpPr>
            <p:cNvPr id="29880" name="Group 593"/>
            <p:cNvGrpSpPr/>
            <p:nvPr/>
          </p:nvGrpSpPr>
          <p:grpSpPr>
            <a:xfrm>
              <a:off x="590" y="1898"/>
              <a:ext cx="333" cy="69"/>
              <a:chOff x="630" y="1701"/>
              <a:chExt cx="360" cy="78"/>
            </a:xfrm>
          </p:grpSpPr>
          <p:sp>
            <p:nvSpPr>
              <p:cNvPr id="30030" name="Freeform 594"/>
              <p:cNvSpPr/>
              <p:nvPr/>
            </p:nvSpPr>
            <p:spPr>
              <a:xfrm>
                <a:off x="630" y="1701"/>
                <a:ext cx="360" cy="78"/>
              </a:xfrm>
              <a:custGeom>
                <a:avLst/>
                <a:gdLst>
                  <a:gd name="txL" fmla="*/ 0 w 360"/>
                  <a:gd name="txT" fmla="*/ 0 h 78"/>
                  <a:gd name="txR" fmla="*/ 360 w 360"/>
                  <a:gd name="txB" fmla="*/ 78 h 78"/>
                </a:gdLst>
                <a:ahLst/>
                <a:cxnLst>
                  <a:cxn ang="0">
                    <a:pos x="360" y="0"/>
                  </a:cxn>
                  <a:cxn ang="0">
                    <a:pos x="356" y="6"/>
                  </a:cxn>
                  <a:cxn ang="0">
                    <a:pos x="350" y="14"/>
                  </a:cxn>
                  <a:cxn ang="0">
                    <a:pos x="340" y="24"/>
                  </a:cxn>
                  <a:cxn ang="0">
                    <a:pos x="328" y="32"/>
                  </a:cxn>
                  <a:cxn ang="0">
                    <a:pos x="316" y="42"/>
                  </a:cxn>
                  <a:cxn ang="0">
                    <a:pos x="296" y="54"/>
                  </a:cxn>
                  <a:cxn ang="0">
                    <a:pos x="282" y="62"/>
                  </a:cxn>
                  <a:cxn ang="0">
                    <a:pos x="258" y="70"/>
                  </a:cxn>
                  <a:cxn ang="0">
                    <a:pos x="240" y="74"/>
                  </a:cxn>
                  <a:cxn ang="0">
                    <a:pos x="218" y="76"/>
                  </a:cxn>
                  <a:cxn ang="0">
                    <a:pos x="190" y="78"/>
                  </a:cxn>
                  <a:cxn ang="0">
                    <a:pos x="166" y="78"/>
                  </a:cxn>
                  <a:cxn ang="0">
                    <a:pos x="138" y="78"/>
                  </a:cxn>
                  <a:cxn ang="0">
                    <a:pos x="114" y="76"/>
                  </a:cxn>
                  <a:cxn ang="0">
                    <a:pos x="98" y="76"/>
                  </a:cxn>
                  <a:cxn ang="0">
                    <a:pos x="80" y="74"/>
                  </a:cxn>
                  <a:cxn ang="0">
                    <a:pos x="58" y="70"/>
                  </a:cxn>
                  <a:cxn ang="0">
                    <a:pos x="40" y="66"/>
                  </a:cxn>
                  <a:cxn ang="0">
                    <a:pos x="28" y="60"/>
                  </a:cxn>
                  <a:cxn ang="0">
                    <a:pos x="14" y="50"/>
                  </a:cxn>
                  <a:cxn ang="0">
                    <a:pos x="0" y="36"/>
                  </a:cxn>
                  <a:cxn ang="0">
                    <a:pos x="360" y="0"/>
                  </a:cxn>
                </a:cxnLst>
                <a:rect l="txL" t="txT" r="txR" b="txB"/>
                <a:pathLst>
                  <a:path w="360" h="78">
                    <a:moveTo>
                      <a:pt x="360" y="0"/>
                    </a:moveTo>
                    <a:lnTo>
                      <a:pt x="356" y="6"/>
                    </a:lnTo>
                    <a:lnTo>
                      <a:pt x="350" y="14"/>
                    </a:lnTo>
                    <a:lnTo>
                      <a:pt x="340" y="24"/>
                    </a:lnTo>
                    <a:lnTo>
                      <a:pt x="328" y="32"/>
                    </a:lnTo>
                    <a:lnTo>
                      <a:pt x="316" y="42"/>
                    </a:lnTo>
                    <a:lnTo>
                      <a:pt x="296" y="54"/>
                    </a:lnTo>
                    <a:lnTo>
                      <a:pt x="282" y="62"/>
                    </a:lnTo>
                    <a:lnTo>
                      <a:pt x="258" y="70"/>
                    </a:lnTo>
                    <a:lnTo>
                      <a:pt x="240" y="74"/>
                    </a:lnTo>
                    <a:lnTo>
                      <a:pt x="218" y="76"/>
                    </a:lnTo>
                    <a:lnTo>
                      <a:pt x="190" y="78"/>
                    </a:lnTo>
                    <a:lnTo>
                      <a:pt x="166" y="78"/>
                    </a:lnTo>
                    <a:lnTo>
                      <a:pt x="138" y="78"/>
                    </a:lnTo>
                    <a:lnTo>
                      <a:pt x="114" y="76"/>
                    </a:lnTo>
                    <a:lnTo>
                      <a:pt x="98" y="76"/>
                    </a:lnTo>
                    <a:lnTo>
                      <a:pt x="80" y="74"/>
                    </a:lnTo>
                    <a:lnTo>
                      <a:pt x="58" y="70"/>
                    </a:lnTo>
                    <a:lnTo>
                      <a:pt x="40" y="66"/>
                    </a:lnTo>
                    <a:lnTo>
                      <a:pt x="28" y="60"/>
                    </a:lnTo>
                    <a:lnTo>
                      <a:pt x="14" y="50"/>
                    </a:lnTo>
                    <a:lnTo>
                      <a:pt x="0" y="36"/>
                    </a:lnTo>
                    <a:lnTo>
                      <a:pt x="360" y="0"/>
                    </a:lnTo>
                    <a:close/>
                  </a:path>
                </a:pathLst>
              </a:custGeom>
              <a:solidFill>
                <a:srgbClr val="919191">
                  <a:alpha val="100000"/>
                </a:srgbClr>
              </a:solidFill>
              <a:ln w="9525">
                <a:noFill/>
              </a:ln>
            </p:spPr>
            <p:txBody>
              <a:bodyPr/>
              <a:lstStyle/>
              <a:p>
                <a:endParaRPr lang="en-US"/>
              </a:p>
            </p:txBody>
          </p:sp>
          <p:sp>
            <p:nvSpPr>
              <p:cNvPr id="30031" name="Freeform 595"/>
              <p:cNvSpPr/>
              <p:nvPr/>
            </p:nvSpPr>
            <p:spPr>
              <a:xfrm>
                <a:off x="630" y="1701"/>
                <a:ext cx="360" cy="78"/>
              </a:xfrm>
              <a:custGeom>
                <a:avLst/>
                <a:gdLst>
                  <a:gd name="txL" fmla="*/ 0 w 360"/>
                  <a:gd name="txT" fmla="*/ 0 h 78"/>
                  <a:gd name="txR" fmla="*/ 360 w 360"/>
                  <a:gd name="txB" fmla="*/ 78 h 78"/>
                </a:gdLst>
                <a:ahLst/>
                <a:cxnLst>
                  <a:cxn ang="0">
                    <a:pos x="360" y="0"/>
                  </a:cxn>
                  <a:cxn ang="0">
                    <a:pos x="356" y="6"/>
                  </a:cxn>
                  <a:cxn ang="0">
                    <a:pos x="350" y="14"/>
                  </a:cxn>
                  <a:cxn ang="0">
                    <a:pos x="340" y="24"/>
                  </a:cxn>
                  <a:cxn ang="0">
                    <a:pos x="328" y="32"/>
                  </a:cxn>
                  <a:cxn ang="0">
                    <a:pos x="316" y="42"/>
                  </a:cxn>
                  <a:cxn ang="0">
                    <a:pos x="296" y="54"/>
                  </a:cxn>
                  <a:cxn ang="0">
                    <a:pos x="282" y="62"/>
                  </a:cxn>
                  <a:cxn ang="0">
                    <a:pos x="258" y="70"/>
                  </a:cxn>
                  <a:cxn ang="0">
                    <a:pos x="240" y="74"/>
                  </a:cxn>
                  <a:cxn ang="0">
                    <a:pos x="218" y="76"/>
                  </a:cxn>
                  <a:cxn ang="0">
                    <a:pos x="190" y="78"/>
                  </a:cxn>
                  <a:cxn ang="0">
                    <a:pos x="166" y="78"/>
                  </a:cxn>
                  <a:cxn ang="0">
                    <a:pos x="138" y="78"/>
                  </a:cxn>
                  <a:cxn ang="0">
                    <a:pos x="114" y="76"/>
                  </a:cxn>
                  <a:cxn ang="0">
                    <a:pos x="98" y="76"/>
                  </a:cxn>
                  <a:cxn ang="0">
                    <a:pos x="80" y="74"/>
                  </a:cxn>
                  <a:cxn ang="0">
                    <a:pos x="58" y="70"/>
                  </a:cxn>
                  <a:cxn ang="0">
                    <a:pos x="40" y="66"/>
                  </a:cxn>
                  <a:cxn ang="0">
                    <a:pos x="28" y="60"/>
                  </a:cxn>
                  <a:cxn ang="0">
                    <a:pos x="14" y="50"/>
                  </a:cxn>
                  <a:cxn ang="0">
                    <a:pos x="0" y="36"/>
                  </a:cxn>
                  <a:cxn ang="0">
                    <a:pos x="360" y="0"/>
                  </a:cxn>
                </a:cxnLst>
                <a:rect l="txL" t="txT" r="txR" b="txB"/>
                <a:pathLst>
                  <a:path w="360" h="78">
                    <a:moveTo>
                      <a:pt x="360" y="0"/>
                    </a:moveTo>
                    <a:lnTo>
                      <a:pt x="356" y="6"/>
                    </a:lnTo>
                    <a:lnTo>
                      <a:pt x="350" y="14"/>
                    </a:lnTo>
                    <a:lnTo>
                      <a:pt x="340" y="24"/>
                    </a:lnTo>
                    <a:lnTo>
                      <a:pt x="328" y="32"/>
                    </a:lnTo>
                    <a:lnTo>
                      <a:pt x="316" y="42"/>
                    </a:lnTo>
                    <a:lnTo>
                      <a:pt x="296" y="54"/>
                    </a:lnTo>
                    <a:lnTo>
                      <a:pt x="282" y="62"/>
                    </a:lnTo>
                    <a:lnTo>
                      <a:pt x="258" y="70"/>
                    </a:lnTo>
                    <a:lnTo>
                      <a:pt x="240" y="74"/>
                    </a:lnTo>
                    <a:lnTo>
                      <a:pt x="218" y="76"/>
                    </a:lnTo>
                    <a:lnTo>
                      <a:pt x="190" y="78"/>
                    </a:lnTo>
                    <a:lnTo>
                      <a:pt x="166" y="78"/>
                    </a:lnTo>
                    <a:lnTo>
                      <a:pt x="138" y="78"/>
                    </a:lnTo>
                    <a:lnTo>
                      <a:pt x="114" y="76"/>
                    </a:lnTo>
                    <a:lnTo>
                      <a:pt x="98" y="76"/>
                    </a:lnTo>
                    <a:lnTo>
                      <a:pt x="80" y="74"/>
                    </a:lnTo>
                    <a:lnTo>
                      <a:pt x="58" y="70"/>
                    </a:lnTo>
                    <a:lnTo>
                      <a:pt x="40" y="66"/>
                    </a:lnTo>
                    <a:lnTo>
                      <a:pt x="28" y="60"/>
                    </a:lnTo>
                    <a:lnTo>
                      <a:pt x="14" y="50"/>
                    </a:lnTo>
                    <a:lnTo>
                      <a:pt x="0" y="36"/>
                    </a:lnTo>
                    <a:lnTo>
                      <a:pt x="360" y="0"/>
                    </a:lnTo>
                  </a:path>
                </a:pathLst>
              </a:custGeom>
              <a:noFill/>
              <a:ln w="12700" cap="flat" cmpd="sng">
                <a:solidFill>
                  <a:srgbClr val="919191">
                    <a:alpha val="100000"/>
                  </a:srgbClr>
                </a:solidFill>
                <a:prstDash val="solid"/>
                <a:round/>
                <a:headEnd type="none" w="med" len="med"/>
                <a:tailEnd type="none" w="med" len="med"/>
              </a:ln>
            </p:spPr>
            <p:txBody>
              <a:bodyPr/>
              <a:lstStyle/>
              <a:p>
                <a:endParaRPr lang="en-US"/>
              </a:p>
            </p:txBody>
          </p:sp>
        </p:grpSp>
        <p:sp>
          <p:nvSpPr>
            <p:cNvPr id="29881" name="Freeform 596"/>
            <p:cNvSpPr/>
            <p:nvPr/>
          </p:nvSpPr>
          <p:spPr>
            <a:xfrm>
              <a:off x="281" y="1431"/>
              <a:ext cx="107" cy="481"/>
            </a:xfrm>
            <a:custGeom>
              <a:avLst/>
              <a:gdLst>
                <a:gd name="txL" fmla="*/ 0 w 116"/>
                <a:gd name="txT" fmla="*/ 0 h 544"/>
                <a:gd name="txR" fmla="*/ 116 w 116"/>
                <a:gd name="txB" fmla="*/ 544 h 544"/>
              </a:gdLst>
              <a:ahLst/>
              <a:cxnLst>
                <a:cxn ang="0">
                  <a:pos x="83" y="0"/>
                </a:cxn>
                <a:cxn ang="0">
                  <a:pos x="0" y="32"/>
                </a:cxn>
                <a:cxn ang="0">
                  <a:pos x="6" y="179"/>
                </a:cxn>
                <a:cxn ang="0">
                  <a:pos x="16" y="355"/>
                </a:cxn>
                <a:cxn ang="0">
                  <a:pos x="91" y="376"/>
                </a:cxn>
                <a:cxn ang="0">
                  <a:pos x="83" y="0"/>
                </a:cxn>
              </a:cxnLst>
              <a:rect l="txL" t="txT" r="txR" b="txB"/>
              <a:pathLst>
                <a:path w="116" h="544">
                  <a:moveTo>
                    <a:pt x="106" y="0"/>
                  </a:moveTo>
                  <a:lnTo>
                    <a:pt x="0" y="46"/>
                  </a:lnTo>
                  <a:lnTo>
                    <a:pt x="8" y="258"/>
                  </a:lnTo>
                  <a:lnTo>
                    <a:pt x="20" y="514"/>
                  </a:lnTo>
                  <a:lnTo>
                    <a:pt x="116" y="544"/>
                  </a:lnTo>
                  <a:lnTo>
                    <a:pt x="106" y="0"/>
                  </a:lnTo>
                  <a:close/>
                </a:path>
              </a:pathLst>
            </a:custGeom>
            <a:solidFill>
              <a:srgbClr val="9F9F9F">
                <a:alpha val="100000"/>
              </a:srgbClr>
            </a:solidFill>
            <a:ln w="9525">
              <a:noFill/>
            </a:ln>
          </p:spPr>
          <p:txBody>
            <a:bodyPr/>
            <a:lstStyle/>
            <a:p>
              <a:endParaRPr lang="en-US"/>
            </a:p>
          </p:txBody>
        </p:sp>
        <p:sp>
          <p:nvSpPr>
            <p:cNvPr id="29882" name="Line 597"/>
            <p:cNvSpPr/>
            <p:nvPr/>
          </p:nvSpPr>
          <p:spPr>
            <a:xfrm flipH="1">
              <a:off x="281" y="1461"/>
              <a:ext cx="89" cy="19"/>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83" name="Line 598"/>
            <p:cNvSpPr/>
            <p:nvPr/>
          </p:nvSpPr>
          <p:spPr>
            <a:xfrm flipH="1">
              <a:off x="283" y="1482"/>
              <a:ext cx="88" cy="18"/>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84" name="Line 599"/>
            <p:cNvSpPr/>
            <p:nvPr/>
          </p:nvSpPr>
          <p:spPr>
            <a:xfrm flipH="1">
              <a:off x="283" y="1501"/>
              <a:ext cx="88" cy="18"/>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85" name="Line 600"/>
            <p:cNvSpPr/>
            <p:nvPr/>
          </p:nvSpPr>
          <p:spPr>
            <a:xfrm flipH="1">
              <a:off x="283" y="1524"/>
              <a:ext cx="88" cy="15"/>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86" name="Line 601"/>
            <p:cNvSpPr/>
            <p:nvPr/>
          </p:nvSpPr>
          <p:spPr>
            <a:xfrm flipH="1">
              <a:off x="284" y="1546"/>
              <a:ext cx="89" cy="12"/>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87" name="Line 602"/>
            <p:cNvSpPr/>
            <p:nvPr/>
          </p:nvSpPr>
          <p:spPr>
            <a:xfrm flipH="1">
              <a:off x="284" y="1569"/>
              <a:ext cx="89" cy="5"/>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88" name="Line 603"/>
            <p:cNvSpPr/>
            <p:nvPr/>
          </p:nvSpPr>
          <p:spPr>
            <a:xfrm flipH="1">
              <a:off x="290" y="1609"/>
              <a:ext cx="93" cy="4"/>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89" name="Line 604"/>
            <p:cNvSpPr/>
            <p:nvPr/>
          </p:nvSpPr>
          <p:spPr>
            <a:xfrm flipH="1">
              <a:off x="290" y="1631"/>
              <a:ext cx="91" cy="0"/>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90" name="Line 605"/>
            <p:cNvSpPr/>
            <p:nvPr/>
          </p:nvSpPr>
          <p:spPr>
            <a:xfrm flipH="1">
              <a:off x="290" y="1654"/>
              <a:ext cx="91" cy="0"/>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91" name="Line 606"/>
            <p:cNvSpPr/>
            <p:nvPr/>
          </p:nvSpPr>
          <p:spPr>
            <a:xfrm flipH="1">
              <a:off x="292" y="1671"/>
              <a:ext cx="89" cy="4"/>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92" name="Line 607"/>
            <p:cNvSpPr/>
            <p:nvPr/>
          </p:nvSpPr>
          <p:spPr>
            <a:xfrm flipH="1">
              <a:off x="292" y="1694"/>
              <a:ext cx="89" cy="1"/>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93" name="Line 608"/>
            <p:cNvSpPr/>
            <p:nvPr/>
          </p:nvSpPr>
          <p:spPr>
            <a:xfrm flipH="1">
              <a:off x="294" y="1714"/>
              <a:ext cx="87" cy="3"/>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94" name="Line 609"/>
            <p:cNvSpPr/>
            <p:nvPr/>
          </p:nvSpPr>
          <p:spPr>
            <a:xfrm flipH="1">
              <a:off x="294" y="1733"/>
              <a:ext cx="85" cy="2"/>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95" name="Line 610"/>
            <p:cNvSpPr/>
            <p:nvPr/>
          </p:nvSpPr>
          <p:spPr>
            <a:xfrm flipH="1">
              <a:off x="296" y="1756"/>
              <a:ext cx="85" cy="1"/>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96" name="Line 611"/>
            <p:cNvSpPr/>
            <p:nvPr/>
          </p:nvSpPr>
          <p:spPr>
            <a:xfrm flipH="1">
              <a:off x="297" y="1777"/>
              <a:ext cx="84" cy="1"/>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97" name="Line 612"/>
            <p:cNvSpPr/>
            <p:nvPr/>
          </p:nvSpPr>
          <p:spPr>
            <a:xfrm flipH="1" flipV="1">
              <a:off x="299" y="1784"/>
              <a:ext cx="82" cy="20"/>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98" name="Line 613"/>
            <p:cNvSpPr/>
            <p:nvPr/>
          </p:nvSpPr>
          <p:spPr>
            <a:xfrm flipH="1" flipV="1">
              <a:off x="299" y="1804"/>
              <a:ext cx="82" cy="23"/>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899" name="Line 614"/>
            <p:cNvSpPr/>
            <p:nvPr/>
          </p:nvSpPr>
          <p:spPr>
            <a:xfrm flipH="1" flipV="1">
              <a:off x="299" y="1823"/>
              <a:ext cx="82" cy="25"/>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900" name="Line 615"/>
            <p:cNvSpPr/>
            <p:nvPr/>
          </p:nvSpPr>
          <p:spPr>
            <a:xfrm flipH="1" flipV="1">
              <a:off x="301" y="1843"/>
              <a:ext cx="80" cy="26"/>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901" name="Line 616"/>
            <p:cNvSpPr/>
            <p:nvPr/>
          </p:nvSpPr>
          <p:spPr>
            <a:xfrm flipH="1">
              <a:off x="288" y="1590"/>
              <a:ext cx="89" cy="3"/>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29902" name="Freeform 617"/>
            <p:cNvSpPr/>
            <p:nvPr/>
          </p:nvSpPr>
          <p:spPr>
            <a:xfrm>
              <a:off x="371" y="1356"/>
              <a:ext cx="95" cy="577"/>
            </a:xfrm>
            <a:custGeom>
              <a:avLst/>
              <a:gdLst>
                <a:gd name="txL" fmla="*/ 0 w 102"/>
                <a:gd name="txT" fmla="*/ 0 h 652"/>
                <a:gd name="txR" fmla="*/ 102 w 102"/>
                <a:gd name="txB" fmla="*/ 652 h 652"/>
              </a:gdLst>
              <a:ahLst/>
              <a:cxnLst>
                <a:cxn ang="0">
                  <a:pos x="63" y="0"/>
                </a:cxn>
                <a:cxn ang="0">
                  <a:pos x="4" y="22"/>
                </a:cxn>
                <a:cxn ang="0">
                  <a:pos x="0" y="27"/>
                </a:cxn>
                <a:cxn ang="0">
                  <a:pos x="18" y="435"/>
                </a:cxn>
                <a:cxn ang="0">
                  <a:pos x="26" y="439"/>
                </a:cxn>
                <a:cxn ang="0">
                  <a:pos x="82" y="452"/>
                </a:cxn>
                <a:cxn ang="0">
                  <a:pos x="77" y="446"/>
                </a:cxn>
                <a:cxn ang="0">
                  <a:pos x="77" y="438"/>
                </a:cxn>
                <a:cxn ang="0">
                  <a:pos x="63" y="0"/>
                </a:cxn>
              </a:cxnLst>
              <a:rect l="txL" t="txT" r="txR" b="txB"/>
              <a:pathLst>
                <a:path w="102" h="652">
                  <a:moveTo>
                    <a:pt x="78" y="0"/>
                  </a:moveTo>
                  <a:lnTo>
                    <a:pt x="4" y="32"/>
                  </a:lnTo>
                  <a:lnTo>
                    <a:pt x="0" y="40"/>
                  </a:lnTo>
                  <a:lnTo>
                    <a:pt x="22" y="628"/>
                  </a:lnTo>
                  <a:lnTo>
                    <a:pt x="32" y="634"/>
                  </a:lnTo>
                  <a:lnTo>
                    <a:pt x="102" y="652"/>
                  </a:lnTo>
                  <a:lnTo>
                    <a:pt x="96" y="644"/>
                  </a:lnTo>
                  <a:lnTo>
                    <a:pt x="96" y="632"/>
                  </a:lnTo>
                  <a:lnTo>
                    <a:pt x="78" y="0"/>
                  </a:lnTo>
                  <a:close/>
                </a:path>
              </a:pathLst>
            </a:custGeom>
            <a:solidFill>
              <a:srgbClr val="AEAEAE">
                <a:alpha val="100000"/>
              </a:srgbClr>
            </a:solidFill>
            <a:ln w="9525">
              <a:noFill/>
            </a:ln>
          </p:spPr>
          <p:txBody>
            <a:bodyPr/>
            <a:lstStyle/>
            <a:p>
              <a:endParaRPr lang="en-US"/>
            </a:p>
          </p:txBody>
        </p:sp>
        <p:sp>
          <p:nvSpPr>
            <p:cNvPr id="29903" name="Freeform 618"/>
            <p:cNvSpPr/>
            <p:nvPr/>
          </p:nvSpPr>
          <p:spPr>
            <a:xfrm>
              <a:off x="368" y="1388"/>
              <a:ext cx="5" cy="7"/>
            </a:xfrm>
            <a:custGeom>
              <a:avLst/>
              <a:gdLst>
                <a:gd name="txL" fmla="*/ 0 w 6"/>
                <a:gd name="txT" fmla="*/ 0 h 8"/>
                <a:gd name="txR" fmla="*/ 6 w 6"/>
                <a:gd name="txB" fmla="*/ 8 h 8"/>
              </a:gdLst>
              <a:ahLst/>
              <a:cxnLst>
                <a:cxn ang="0">
                  <a:pos x="3" y="0"/>
                </a:cxn>
                <a:cxn ang="0">
                  <a:pos x="3" y="0"/>
                </a:cxn>
                <a:cxn ang="0">
                  <a:pos x="3" y="0"/>
                </a:cxn>
                <a:cxn ang="0">
                  <a:pos x="2" y="2"/>
                </a:cxn>
                <a:cxn ang="0">
                  <a:pos x="0" y="5"/>
                </a:cxn>
                <a:cxn ang="0">
                  <a:pos x="3" y="5"/>
                </a:cxn>
                <a:cxn ang="0">
                  <a:pos x="3" y="0"/>
                </a:cxn>
              </a:cxnLst>
              <a:rect l="txL" t="txT" r="txR" b="txB"/>
              <a:pathLst>
                <a:path w="6" h="8">
                  <a:moveTo>
                    <a:pt x="6" y="0"/>
                  </a:moveTo>
                  <a:lnTo>
                    <a:pt x="6" y="0"/>
                  </a:lnTo>
                  <a:lnTo>
                    <a:pt x="2" y="2"/>
                  </a:lnTo>
                  <a:lnTo>
                    <a:pt x="0" y="8"/>
                  </a:lnTo>
                  <a:lnTo>
                    <a:pt x="6" y="8"/>
                  </a:lnTo>
                  <a:lnTo>
                    <a:pt x="6" y="0"/>
                  </a:lnTo>
                  <a:close/>
                </a:path>
              </a:pathLst>
            </a:custGeom>
            <a:solidFill>
              <a:srgbClr val="BFBFBF">
                <a:alpha val="100000"/>
              </a:srgbClr>
            </a:solidFill>
            <a:ln w="9525">
              <a:noFill/>
            </a:ln>
          </p:spPr>
          <p:txBody>
            <a:bodyPr/>
            <a:lstStyle/>
            <a:p>
              <a:endParaRPr lang="en-US"/>
            </a:p>
          </p:txBody>
        </p:sp>
        <p:sp>
          <p:nvSpPr>
            <p:cNvPr id="29904" name="Freeform 619"/>
            <p:cNvSpPr/>
            <p:nvPr/>
          </p:nvSpPr>
          <p:spPr>
            <a:xfrm>
              <a:off x="534" y="1438"/>
              <a:ext cx="505" cy="398"/>
            </a:xfrm>
            <a:custGeom>
              <a:avLst/>
              <a:gdLst>
                <a:gd name="txL" fmla="*/ 0 w 546"/>
                <a:gd name="txT" fmla="*/ 0 h 450"/>
                <a:gd name="txR" fmla="*/ 546 w 546"/>
                <a:gd name="txB" fmla="*/ 450 h 450"/>
              </a:gdLst>
              <a:ahLst/>
              <a:cxnLst>
                <a:cxn ang="0">
                  <a:pos x="415" y="0"/>
                </a:cxn>
                <a:cxn ang="0">
                  <a:pos x="0" y="0"/>
                </a:cxn>
                <a:cxn ang="0">
                  <a:pos x="16" y="311"/>
                </a:cxn>
                <a:cxn ang="0">
                  <a:pos x="432" y="295"/>
                </a:cxn>
                <a:cxn ang="0">
                  <a:pos x="415" y="0"/>
                </a:cxn>
              </a:cxnLst>
              <a:rect l="txL" t="txT" r="txR" b="txB"/>
              <a:pathLst>
                <a:path w="546" h="450">
                  <a:moveTo>
                    <a:pt x="524" y="0"/>
                  </a:moveTo>
                  <a:lnTo>
                    <a:pt x="0" y="0"/>
                  </a:lnTo>
                  <a:lnTo>
                    <a:pt x="20" y="450"/>
                  </a:lnTo>
                  <a:lnTo>
                    <a:pt x="546" y="426"/>
                  </a:lnTo>
                  <a:lnTo>
                    <a:pt x="524" y="0"/>
                  </a:lnTo>
                  <a:close/>
                </a:path>
              </a:pathLst>
            </a:custGeom>
            <a:solidFill>
              <a:srgbClr val="C0C0C0">
                <a:alpha val="100000"/>
              </a:srgbClr>
            </a:solidFill>
            <a:ln w="9525">
              <a:noFill/>
            </a:ln>
          </p:spPr>
          <p:txBody>
            <a:bodyPr/>
            <a:lstStyle/>
            <a:p>
              <a:endParaRPr lang="en-US"/>
            </a:p>
          </p:txBody>
        </p:sp>
        <p:grpSp>
          <p:nvGrpSpPr>
            <p:cNvPr id="29905" name="Group 620"/>
            <p:cNvGrpSpPr/>
            <p:nvPr/>
          </p:nvGrpSpPr>
          <p:grpSpPr>
            <a:xfrm>
              <a:off x="440" y="1345"/>
              <a:ext cx="667" cy="590"/>
              <a:chOff x="468" y="1076"/>
              <a:chExt cx="722" cy="667"/>
            </a:xfrm>
          </p:grpSpPr>
          <p:sp>
            <p:nvSpPr>
              <p:cNvPr id="30028" name="Freeform 621"/>
              <p:cNvSpPr/>
              <p:nvPr/>
            </p:nvSpPr>
            <p:spPr>
              <a:xfrm>
                <a:off x="468" y="1076"/>
                <a:ext cx="722" cy="667"/>
              </a:xfrm>
              <a:custGeom>
                <a:avLst/>
                <a:gdLst>
                  <a:gd name="txL" fmla="*/ 0 w 722"/>
                  <a:gd name="txT" fmla="*/ 0 h 667"/>
                  <a:gd name="txR" fmla="*/ 722 w 722"/>
                  <a:gd name="txB" fmla="*/ 667 h 667"/>
                </a:gdLst>
                <a:ahLst/>
                <a:cxnLst>
                  <a:cxn ang="0">
                    <a:pos x="664" y="11"/>
                  </a:cxn>
                  <a:cxn ang="0">
                    <a:pos x="602" y="7"/>
                  </a:cxn>
                  <a:cxn ang="0">
                    <a:pos x="518" y="2"/>
                  </a:cxn>
                  <a:cxn ang="0">
                    <a:pos x="432" y="0"/>
                  </a:cxn>
                  <a:cxn ang="0">
                    <a:pos x="330" y="0"/>
                  </a:cxn>
                  <a:cxn ang="0">
                    <a:pos x="256" y="2"/>
                  </a:cxn>
                  <a:cxn ang="0">
                    <a:pos x="146" y="6"/>
                  </a:cxn>
                  <a:cxn ang="0">
                    <a:pos x="38" y="11"/>
                  </a:cxn>
                  <a:cxn ang="0">
                    <a:pos x="14" y="11"/>
                  </a:cxn>
                  <a:cxn ang="0">
                    <a:pos x="8" y="13"/>
                  </a:cxn>
                  <a:cxn ang="0">
                    <a:pos x="4" y="17"/>
                  </a:cxn>
                  <a:cxn ang="0">
                    <a:pos x="0" y="21"/>
                  </a:cxn>
                  <a:cxn ang="0">
                    <a:pos x="0" y="27"/>
                  </a:cxn>
                  <a:cxn ang="0">
                    <a:pos x="24" y="653"/>
                  </a:cxn>
                  <a:cxn ang="0">
                    <a:pos x="30" y="663"/>
                  </a:cxn>
                  <a:cxn ang="0">
                    <a:pos x="38" y="667"/>
                  </a:cxn>
                  <a:cxn ang="0">
                    <a:pos x="272" y="651"/>
                  </a:cxn>
                  <a:cxn ang="0">
                    <a:pos x="502" y="635"/>
                  </a:cxn>
                  <a:cxn ang="0">
                    <a:pos x="712" y="619"/>
                  </a:cxn>
                  <a:cxn ang="0">
                    <a:pos x="722" y="603"/>
                  </a:cxn>
                  <a:cxn ang="0">
                    <a:pos x="690" y="31"/>
                  </a:cxn>
                  <a:cxn ang="0">
                    <a:pos x="664" y="11"/>
                  </a:cxn>
                </a:cxnLst>
                <a:rect l="txL" t="txT" r="txR" b="txB"/>
                <a:pathLst>
                  <a:path w="722" h="667">
                    <a:moveTo>
                      <a:pt x="664" y="11"/>
                    </a:moveTo>
                    <a:lnTo>
                      <a:pt x="602" y="7"/>
                    </a:lnTo>
                    <a:lnTo>
                      <a:pt x="518" y="2"/>
                    </a:lnTo>
                    <a:lnTo>
                      <a:pt x="432" y="0"/>
                    </a:lnTo>
                    <a:lnTo>
                      <a:pt x="330" y="0"/>
                    </a:lnTo>
                    <a:lnTo>
                      <a:pt x="256" y="2"/>
                    </a:lnTo>
                    <a:lnTo>
                      <a:pt x="146" y="6"/>
                    </a:lnTo>
                    <a:lnTo>
                      <a:pt x="38" y="11"/>
                    </a:lnTo>
                    <a:lnTo>
                      <a:pt x="14" y="11"/>
                    </a:lnTo>
                    <a:lnTo>
                      <a:pt x="8" y="13"/>
                    </a:lnTo>
                    <a:lnTo>
                      <a:pt x="4" y="17"/>
                    </a:lnTo>
                    <a:lnTo>
                      <a:pt x="0" y="21"/>
                    </a:lnTo>
                    <a:lnTo>
                      <a:pt x="0" y="27"/>
                    </a:lnTo>
                    <a:lnTo>
                      <a:pt x="24" y="653"/>
                    </a:lnTo>
                    <a:lnTo>
                      <a:pt x="30" y="663"/>
                    </a:lnTo>
                    <a:lnTo>
                      <a:pt x="38" y="667"/>
                    </a:lnTo>
                    <a:lnTo>
                      <a:pt x="272" y="651"/>
                    </a:lnTo>
                    <a:lnTo>
                      <a:pt x="502" y="635"/>
                    </a:lnTo>
                    <a:lnTo>
                      <a:pt x="712" y="619"/>
                    </a:lnTo>
                    <a:lnTo>
                      <a:pt x="722" y="603"/>
                    </a:lnTo>
                    <a:lnTo>
                      <a:pt x="690" y="31"/>
                    </a:lnTo>
                    <a:lnTo>
                      <a:pt x="664" y="11"/>
                    </a:lnTo>
                    <a:close/>
                  </a:path>
                </a:pathLst>
              </a:custGeom>
              <a:solidFill>
                <a:srgbClr val="C0C0C0">
                  <a:alpha val="100000"/>
                </a:srgbClr>
              </a:solidFill>
              <a:ln w="9525">
                <a:noFill/>
              </a:ln>
            </p:spPr>
            <p:txBody>
              <a:bodyPr/>
              <a:lstStyle/>
              <a:p>
                <a:endParaRPr lang="en-US"/>
              </a:p>
            </p:txBody>
          </p:sp>
          <p:sp>
            <p:nvSpPr>
              <p:cNvPr id="30029" name="Freeform 622"/>
              <p:cNvSpPr/>
              <p:nvPr/>
            </p:nvSpPr>
            <p:spPr>
              <a:xfrm>
                <a:off x="468" y="1076"/>
                <a:ext cx="722" cy="667"/>
              </a:xfrm>
              <a:custGeom>
                <a:avLst/>
                <a:gdLst>
                  <a:gd name="txL" fmla="*/ 0 w 722"/>
                  <a:gd name="txT" fmla="*/ 0 h 667"/>
                  <a:gd name="txR" fmla="*/ 722 w 722"/>
                  <a:gd name="txB" fmla="*/ 667 h 667"/>
                </a:gdLst>
                <a:ahLst/>
                <a:cxnLst>
                  <a:cxn ang="0">
                    <a:pos x="664" y="11"/>
                  </a:cxn>
                  <a:cxn ang="0">
                    <a:pos x="602" y="7"/>
                  </a:cxn>
                  <a:cxn ang="0">
                    <a:pos x="518" y="2"/>
                  </a:cxn>
                  <a:cxn ang="0">
                    <a:pos x="432" y="0"/>
                  </a:cxn>
                  <a:cxn ang="0">
                    <a:pos x="330" y="0"/>
                  </a:cxn>
                  <a:cxn ang="0">
                    <a:pos x="256" y="2"/>
                  </a:cxn>
                  <a:cxn ang="0">
                    <a:pos x="146" y="6"/>
                  </a:cxn>
                  <a:cxn ang="0">
                    <a:pos x="38" y="11"/>
                  </a:cxn>
                  <a:cxn ang="0">
                    <a:pos x="14" y="11"/>
                  </a:cxn>
                  <a:cxn ang="0">
                    <a:pos x="8" y="13"/>
                  </a:cxn>
                  <a:cxn ang="0">
                    <a:pos x="4" y="17"/>
                  </a:cxn>
                  <a:cxn ang="0">
                    <a:pos x="0" y="21"/>
                  </a:cxn>
                  <a:cxn ang="0">
                    <a:pos x="0" y="27"/>
                  </a:cxn>
                  <a:cxn ang="0">
                    <a:pos x="24" y="653"/>
                  </a:cxn>
                  <a:cxn ang="0">
                    <a:pos x="30" y="663"/>
                  </a:cxn>
                  <a:cxn ang="0">
                    <a:pos x="38" y="667"/>
                  </a:cxn>
                  <a:cxn ang="0">
                    <a:pos x="272" y="651"/>
                  </a:cxn>
                  <a:cxn ang="0">
                    <a:pos x="502" y="635"/>
                  </a:cxn>
                  <a:cxn ang="0">
                    <a:pos x="712" y="619"/>
                  </a:cxn>
                  <a:cxn ang="0">
                    <a:pos x="722" y="603"/>
                  </a:cxn>
                  <a:cxn ang="0">
                    <a:pos x="690" y="31"/>
                  </a:cxn>
                  <a:cxn ang="0">
                    <a:pos x="664" y="11"/>
                  </a:cxn>
                </a:cxnLst>
                <a:rect l="txL" t="txT" r="txR" b="txB"/>
                <a:pathLst>
                  <a:path w="722" h="667">
                    <a:moveTo>
                      <a:pt x="664" y="11"/>
                    </a:moveTo>
                    <a:lnTo>
                      <a:pt x="602" y="7"/>
                    </a:lnTo>
                    <a:lnTo>
                      <a:pt x="518" y="2"/>
                    </a:lnTo>
                    <a:lnTo>
                      <a:pt x="432" y="0"/>
                    </a:lnTo>
                    <a:lnTo>
                      <a:pt x="330" y="0"/>
                    </a:lnTo>
                    <a:lnTo>
                      <a:pt x="256" y="2"/>
                    </a:lnTo>
                    <a:lnTo>
                      <a:pt x="146" y="6"/>
                    </a:lnTo>
                    <a:lnTo>
                      <a:pt x="38" y="11"/>
                    </a:lnTo>
                    <a:lnTo>
                      <a:pt x="14" y="11"/>
                    </a:lnTo>
                    <a:lnTo>
                      <a:pt x="8" y="13"/>
                    </a:lnTo>
                    <a:lnTo>
                      <a:pt x="4" y="17"/>
                    </a:lnTo>
                    <a:lnTo>
                      <a:pt x="0" y="21"/>
                    </a:lnTo>
                    <a:lnTo>
                      <a:pt x="0" y="27"/>
                    </a:lnTo>
                    <a:lnTo>
                      <a:pt x="24" y="653"/>
                    </a:lnTo>
                    <a:lnTo>
                      <a:pt x="30" y="663"/>
                    </a:lnTo>
                    <a:lnTo>
                      <a:pt x="38" y="667"/>
                    </a:lnTo>
                    <a:lnTo>
                      <a:pt x="272" y="651"/>
                    </a:lnTo>
                    <a:lnTo>
                      <a:pt x="502" y="635"/>
                    </a:lnTo>
                    <a:lnTo>
                      <a:pt x="712" y="619"/>
                    </a:lnTo>
                    <a:lnTo>
                      <a:pt x="722" y="603"/>
                    </a:lnTo>
                    <a:lnTo>
                      <a:pt x="690" y="31"/>
                    </a:lnTo>
                    <a:lnTo>
                      <a:pt x="664" y="11"/>
                    </a:lnTo>
                  </a:path>
                </a:pathLst>
              </a:custGeom>
              <a:noFill/>
              <a:ln w="12700" cap="flat" cmpd="sng">
                <a:solidFill>
                  <a:srgbClr val="919191">
                    <a:alpha val="100000"/>
                  </a:srgbClr>
                </a:solidFill>
                <a:prstDash val="solid"/>
                <a:round/>
                <a:headEnd type="none" w="med" len="med"/>
                <a:tailEnd type="none" w="med" len="med"/>
              </a:ln>
            </p:spPr>
            <p:txBody>
              <a:bodyPr/>
              <a:lstStyle/>
              <a:p>
                <a:endParaRPr lang="en-US"/>
              </a:p>
            </p:txBody>
          </p:sp>
        </p:grpSp>
        <p:sp>
          <p:nvSpPr>
            <p:cNvPr id="29906" name="Freeform 623"/>
            <p:cNvSpPr/>
            <p:nvPr/>
          </p:nvSpPr>
          <p:spPr>
            <a:xfrm>
              <a:off x="440" y="1358"/>
              <a:ext cx="13" cy="7"/>
            </a:xfrm>
            <a:custGeom>
              <a:avLst/>
              <a:gdLst>
                <a:gd name="txL" fmla="*/ 0 w 14"/>
                <a:gd name="txT" fmla="*/ 0 h 8"/>
                <a:gd name="txR" fmla="*/ 14 w 14"/>
                <a:gd name="txB" fmla="*/ 8 h 8"/>
              </a:gdLst>
              <a:ahLst/>
              <a:cxnLst>
                <a:cxn ang="0">
                  <a:pos x="11" y="0"/>
                </a:cxn>
                <a:cxn ang="0">
                  <a:pos x="4" y="2"/>
                </a:cxn>
                <a:cxn ang="0">
                  <a:pos x="2" y="4"/>
                </a:cxn>
                <a:cxn ang="0">
                  <a:pos x="0" y="5"/>
                </a:cxn>
                <a:cxn ang="0">
                  <a:pos x="11" y="5"/>
                </a:cxn>
                <a:cxn ang="0">
                  <a:pos x="11" y="0"/>
                </a:cxn>
              </a:cxnLst>
              <a:rect l="txL" t="txT" r="txR" b="txB"/>
              <a:pathLst>
                <a:path w="14" h="8">
                  <a:moveTo>
                    <a:pt x="14" y="0"/>
                  </a:moveTo>
                  <a:lnTo>
                    <a:pt x="4" y="2"/>
                  </a:lnTo>
                  <a:lnTo>
                    <a:pt x="2" y="6"/>
                  </a:lnTo>
                  <a:lnTo>
                    <a:pt x="0" y="8"/>
                  </a:lnTo>
                  <a:lnTo>
                    <a:pt x="14" y="8"/>
                  </a:lnTo>
                  <a:lnTo>
                    <a:pt x="14" y="0"/>
                  </a:lnTo>
                  <a:close/>
                </a:path>
              </a:pathLst>
            </a:custGeom>
            <a:solidFill>
              <a:srgbClr val="C0C0C0">
                <a:alpha val="100000"/>
              </a:srgbClr>
            </a:solidFill>
            <a:ln w="9525">
              <a:noFill/>
            </a:ln>
          </p:spPr>
          <p:txBody>
            <a:bodyPr/>
            <a:lstStyle/>
            <a:p>
              <a:endParaRPr lang="en-US"/>
            </a:p>
          </p:txBody>
        </p:sp>
        <p:sp>
          <p:nvSpPr>
            <p:cNvPr id="29907" name="Freeform 624"/>
            <p:cNvSpPr/>
            <p:nvPr/>
          </p:nvSpPr>
          <p:spPr>
            <a:xfrm>
              <a:off x="1046" y="1356"/>
              <a:ext cx="32" cy="22"/>
            </a:xfrm>
            <a:custGeom>
              <a:avLst/>
              <a:gdLst>
                <a:gd name="txL" fmla="*/ 0 w 34"/>
                <a:gd name="txT" fmla="*/ 0 h 24"/>
                <a:gd name="txR" fmla="*/ 34 w 34"/>
                <a:gd name="txB" fmla="*/ 24 h 24"/>
              </a:gdLst>
              <a:ahLst/>
              <a:cxnLst>
                <a:cxn ang="0">
                  <a:pos x="28" y="17"/>
                </a:cxn>
                <a:cxn ang="0">
                  <a:pos x="24" y="11"/>
                </a:cxn>
                <a:cxn ang="0">
                  <a:pos x="21" y="6"/>
                </a:cxn>
                <a:cxn ang="0">
                  <a:pos x="11" y="2"/>
                </a:cxn>
                <a:cxn ang="0">
                  <a:pos x="2" y="0"/>
                </a:cxn>
                <a:cxn ang="0">
                  <a:pos x="0" y="18"/>
                </a:cxn>
                <a:cxn ang="0">
                  <a:pos x="28" y="17"/>
                </a:cxn>
              </a:cxnLst>
              <a:rect l="txL" t="txT" r="txR" b="txB"/>
              <a:pathLst>
                <a:path w="34" h="24">
                  <a:moveTo>
                    <a:pt x="34" y="22"/>
                  </a:moveTo>
                  <a:lnTo>
                    <a:pt x="30" y="14"/>
                  </a:lnTo>
                  <a:lnTo>
                    <a:pt x="24" y="6"/>
                  </a:lnTo>
                  <a:lnTo>
                    <a:pt x="14" y="2"/>
                  </a:lnTo>
                  <a:lnTo>
                    <a:pt x="2" y="0"/>
                  </a:lnTo>
                  <a:lnTo>
                    <a:pt x="0" y="24"/>
                  </a:lnTo>
                  <a:lnTo>
                    <a:pt x="34" y="22"/>
                  </a:lnTo>
                  <a:close/>
                </a:path>
              </a:pathLst>
            </a:custGeom>
            <a:solidFill>
              <a:srgbClr val="C0C0C0">
                <a:alpha val="100000"/>
              </a:srgbClr>
            </a:solidFill>
            <a:ln w="9525">
              <a:noFill/>
            </a:ln>
          </p:spPr>
          <p:txBody>
            <a:bodyPr/>
            <a:lstStyle/>
            <a:p>
              <a:endParaRPr lang="en-US"/>
            </a:p>
          </p:txBody>
        </p:sp>
        <p:sp>
          <p:nvSpPr>
            <p:cNvPr id="29908" name="Freeform 625"/>
            <p:cNvSpPr/>
            <p:nvPr/>
          </p:nvSpPr>
          <p:spPr>
            <a:xfrm>
              <a:off x="1095" y="1880"/>
              <a:ext cx="11" cy="16"/>
            </a:xfrm>
            <a:custGeom>
              <a:avLst/>
              <a:gdLst>
                <a:gd name="txL" fmla="*/ 0 w 12"/>
                <a:gd name="txT" fmla="*/ 0 h 18"/>
                <a:gd name="txR" fmla="*/ 12 w 12"/>
                <a:gd name="txB" fmla="*/ 18 h 18"/>
              </a:gdLst>
              <a:ahLst/>
              <a:cxnLst>
                <a:cxn ang="0">
                  <a:pos x="2" y="12"/>
                </a:cxn>
                <a:cxn ang="0">
                  <a:pos x="6" y="11"/>
                </a:cxn>
                <a:cxn ang="0">
                  <a:pos x="7" y="10"/>
                </a:cxn>
                <a:cxn ang="0">
                  <a:pos x="9" y="2"/>
                </a:cxn>
                <a:cxn ang="0">
                  <a:pos x="9" y="2"/>
                </a:cxn>
                <a:cxn ang="0">
                  <a:pos x="9" y="0"/>
                </a:cxn>
                <a:cxn ang="0">
                  <a:pos x="0" y="2"/>
                </a:cxn>
                <a:cxn ang="0">
                  <a:pos x="2" y="12"/>
                </a:cxn>
              </a:cxnLst>
              <a:rect l="txL" t="txT" r="txR" b="txB"/>
              <a:pathLst>
                <a:path w="12" h="18">
                  <a:moveTo>
                    <a:pt x="2" y="18"/>
                  </a:moveTo>
                  <a:lnTo>
                    <a:pt x="6" y="16"/>
                  </a:lnTo>
                  <a:lnTo>
                    <a:pt x="10" y="14"/>
                  </a:lnTo>
                  <a:lnTo>
                    <a:pt x="12" y="2"/>
                  </a:lnTo>
                  <a:lnTo>
                    <a:pt x="12" y="0"/>
                  </a:lnTo>
                  <a:lnTo>
                    <a:pt x="0" y="2"/>
                  </a:lnTo>
                  <a:lnTo>
                    <a:pt x="2" y="18"/>
                  </a:lnTo>
                  <a:close/>
                </a:path>
              </a:pathLst>
            </a:custGeom>
            <a:solidFill>
              <a:srgbClr val="C0C0C0">
                <a:alpha val="100000"/>
              </a:srgbClr>
            </a:solidFill>
            <a:ln w="9525">
              <a:noFill/>
            </a:ln>
          </p:spPr>
          <p:txBody>
            <a:bodyPr/>
            <a:lstStyle/>
            <a:p>
              <a:endParaRPr lang="en-US"/>
            </a:p>
          </p:txBody>
        </p:sp>
        <p:sp>
          <p:nvSpPr>
            <p:cNvPr id="29909" name="Freeform 626"/>
            <p:cNvSpPr/>
            <p:nvPr/>
          </p:nvSpPr>
          <p:spPr>
            <a:xfrm>
              <a:off x="534" y="1438"/>
              <a:ext cx="481" cy="1"/>
            </a:xfrm>
            <a:custGeom>
              <a:avLst/>
              <a:gdLst>
                <a:gd name="txL" fmla="*/ 0 w 520"/>
                <a:gd name="txT" fmla="*/ 0 h 1"/>
                <a:gd name="txR" fmla="*/ 520 w 520"/>
                <a:gd name="txB" fmla="*/ 1 h 1"/>
              </a:gdLst>
              <a:ahLst/>
              <a:cxnLst>
                <a:cxn ang="0">
                  <a:pos x="412" y="0"/>
                </a:cxn>
                <a:cxn ang="0">
                  <a:pos x="0" y="0"/>
                </a:cxn>
                <a:cxn ang="0">
                  <a:pos x="7" y="0"/>
                </a:cxn>
                <a:cxn ang="0">
                  <a:pos x="404" y="0"/>
                </a:cxn>
                <a:cxn ang="0">
                  <a:pos x="412" y="0"/>
                </a:cxn>
              </a:cxnLst>
              <a:rect l="txL" t="txT" r="txR" b="txB"/>
              <a:pathLst>
                <a:path w="520" h="1">
                  <a:moveTo>
                    <a:pt x="520" y="0"/>
                  </a:moveTo>
                  <a:lnTo>
                    <a:pt x="0" y="0"/>
                  </a:lnTo>
                  <a:lnTo>
                    <a:pt x="10" y="0"/>
                  </a:lnTo>
                  <a:lnTo>
                    <a:pt x="510" y="0"/>
                  </a:lnTo>
                  <a:lnTo>
                    <a:pt x="520" y="0"/>
                  </a:lnTo>
                  <a:close/>
                </a:path>
              </a:pathLst>
            </a:custGeom>
            <a:solidFill>
              <a:srgbClr val="808080">
                <a:alpha val="100000"/>
              </a:srgbClr>
            </a:solidFill>
            <a:ln w="9525">
              <a:noFill/>
            </a:ln>
          </p:spPr>
          <p:txBody>
            <a:bodyPr/>
            <a:lstStyle/>
            <a:p>
              <a:endParaRPr lang="en-US"/>
            </a:p>
          </p:txBody>
        </p:sp>
        <p:sp>
          <p:nvSpPr>
            <p:cNvPr id="29910" name="Freeform 627"/>
            <p:cNvSpPr/>
            <p:nvPr/>
          </p:nvSpPr>
          <p:spPr>
            <a:xfrm>
              <a:off x="530" y="1438"/>
              <a:ext cx="25" cy="396"/>
            </a:xfrm>
            <a:custGeom>
              <a:avLst/>
              <a:gdLst>
                <a:gd name="txL" fmla="*/ 0 w 26"/>
                <a:gd name="txT" fmla="*/ 0 h 448"/>
                <a:gd name="txR" fmla="*/ 26 w 26"/>
                <a:gd name="txB" fmla="*/ 448 h 448"/>
              </a:gdLst>
              <a:ahLst/>
              <a:cxnLst>
                <a:cxn ang="0">
                  <a:pos x="10" y="5"/>
                </a:cxn>
                <a:cxn ang="0">
                  <a:pos x="0" y="0"/>
                </a:cxn>
                <a:cxn ang="0">
                  <a:pos x="8" y="167"/>
                </a:cxn>
                <a:cxn ang="0">
                  <a:pos x="15" y="309"/>
                </a:cxn>
                <a:cxn ang="0">
                  <a:pos x="23" y="302"/>
                </a:cxn>
                <a:cxn ang="0">
                  <a:pos x="10" y="5"/>
                </a:cxn>
              </a:cxnLst>
              <a:rect l="txL" t="txT" r="txR" b="txB"/>
              <a:pathLst>
                <a:path w="26" h="448">
                  <a:moveTo>
                    <a:pt x="10" y="8"/>
                  </a:moveTo>
                  <a:lnTo>
                    <a:pt x="0" y="0"/>
                  </a:lnTo>
                  <a:lnTo>
                    <a:pt x="8" y="242"/>
                  </a:lnTo>
                  <a:lnTo>
                    <a:pt x="18" y="448"/>
                  </a:lnTo>
                  <a:lnTo>
                    <a:pt x="26" y="438"/>
                  </a:lnTo>
                  <a:lnTo>
                    <a:pt x="10" y="8"/>
                  </a:lnTo>
                  <a:close/>
                </a:path>
              </a:pathLst>
            </a:custGeom>
            <a:solidFill>
              <a:srgbClr val="FFFFFF">
                <a:alpha val="100000"/>
              </a:srgbClr>
            </a:solidFill>
            <a:ln w="9525">
              <a:noFill/>
            </a:ln>
          </p:spPr>
          <p:txBody>
            <a:bodyPr/>
            <a:lstStyle/>
            <a:p>
              <a:endParaRPr lang="en-US"/>
            </a:p>
          </p:txBody>
        </p:sp>
        <p:sp>
          <p:nvSpPr>
            <p:cNvPr id="29911" name="Freeform 628"/>
            <p:cNvSpPr/>
            <p:nvPr/>
          </p:nvSpPr>
          <p:spPr>
            <a:xfrm>
              <a:off x="555" y="1809"/>
              <a:ext cx="482" cy="25"/>
            </a:xfrm>
            <a:custGeom>
              <a:avLst/>
              <a:gdLst>
                <a:gd name="txL" fmla="*/ 0 w 522"/>
                <a:gd name="txT" fmla="*/ 0 h 28"/>
                <a:gd name="txR" fmla="*/ 522 w 522"/>
                <a:gd name="txB" fmla="*/ 28 h 28"/>
              </a:gdLst>
              <a:ahLst/>
              <a:cxnLst>
                <a:cxn ang="0">
                  <a:pos x="402" y="0"/>
                </a:cxn>
                <a:cxn ang="0">
                  <a:pos x="411" y="7"/>
                </a:cxn>
                <a:cxn ang="0">
                  <a:pos x="0" y="20"/>
                </a:cxn>
                <a:cxn ang="0">
                  <a:pos x="7" y="14"/>
                </a:cxn>
                <a:cxn ang="0">
                  <a:pos x="402" y="0"/>
                </a:cxn>
              </a:cxnLst>
              <a:rect l="txL" t="txT" r="txR" b="txB"/>
              <a:pathLst>
                <a:path w="522" h="28">
                  <a:moveTo>
                    <a:pt x="510" y="0"/>
                  </a:moveTo>
                  <a:lnTo>
                    <a:pt x="522" y="10"/>
                  </a:lnTo>
                  <a:lnTo>
                    <a:pt x="0" y="28"/>
                  </a:lnTo>
                  <a:lnTo>
                    <a:pt x="10" y="20"/>
                  </a:lnTo>
                  <a:lnTo>
                    <a:pt x="510" y="0"/>
                  </a:lnTo>
                  <a:close/>
                </a:path>
              </a:pathLst>
            </a:custGeom>
            <a:solidFill>
              <a:srgbClr val="DFDFDF">
                <a:alpha val="100000"/>
              </a:srgbClr>
            </a:solidFill>
            <a:ln w="9525">
              <a:noFill/>
            </a:ln>
          </p:spPr>
          <p:txBody>
            <a:bodyPr/>
            <a:lstStyle/>
            <a:p>
              <a:endParaRPr lang="en-US"/>
            </a:p>
          </p:txBody>
        </p:sp>
        <p:sp>
          <p:nvSpPr>
            <p:cNvPr id="29912" name="Freeform 629"/>
            <p:cNvSpPr/>
            <p:nvPr/>
          </p:nvSpPr>
          <p:spPr>
            <a:xfrm>
              <a:off x="1013" y="1438"/>
              <a:ext cx="24" cy="373"/>
            </a:xfrm>
            <a:custGeom>
              <a:avLst/>
              <a:gdLst>
                <a:gd name="txL" fmla="*/ 0 w 26"/>
                <a:gd name="txT" fmla="*/ 0 h 422"/>
                <a:gd name="txR" fmla="*/ 26 w 26"/>
                <a:gd name="txB" fmla="*/ 422 h 422"/>
              </a:gdLst>
              <a:ahLst/>
              <a:cxnLst>
                <a:cxn ang="0">
                  <a:pos x="6" y="0"/>
                </a:cxn>
                <a:cxn ang="0">
                  <a:pos x="0" y="5"/>
                </a:cxn>
                <a:cxn ang="0">
                  <a:pos x="13" y="285"/>
                </a:cxn>
                <a:cxn ang="0">
                  <a:pos x="20" y="292"/>
                </a:cxn>
                <a:cxn ang="0">
                  <a:pos x="6" y="0"/>
                </a:cxn>
              </a:cxnLst>
              <a:rect l="txL" t="txT" r="txR" b="txB"/>
              <a:pathLst>
                <a:path w="26" h="422">
                  <a:moveTo>
                    <a:pt x="8" y="0"/>
                  </a:moveTo>
                  <a:lnTo>
                    <a:pt x="0" y="8"/>
                  </a:lnTo>
                  <a:lnTo>
                    <a:pt x="16" y="412"/>
                  </a:lnTo>
                  <a:lnTo>
                    <a:pt x="26" y="422"/>
                  </a:lnTo>
                  <a:lnTo>
                    <a:pt x="8" y="0"/>
                  </a:lnTo>
                  <a:close/>
                </a:path>
              </a:pathLst>
            </a:custGeom>
            <a:solidFill>
              <a:srgbClr val="BFBFBF">
                <a:alpha val="100000"/>
              </a:srgbClr>
            </a:solidFill>
            <a:ln w="9525">
              <a:noFill/>
            </a:ln>
          </p:spPr>
          <p:txBody>
            <a:bodyPr/>
            <a:lstStyle/>
            <a:p>
              <a:endParaRPr lang="en-US"/>
            </a:p>
          </p:txBody>
        </p:sp>
        <p:grpSp>
          <p:nvGrpSpPr>
            <p:cNvPr id="29913" name="Group 630"/>
            <p:cNvGrpSpPr/>
            <p:nvPr/>
          </p:nvGrpSpPr>
          <p:grpSpPr>
            <a:xfrm>
              <a:off x="543" y="1445"/>
              <a:ext cx="483" cy="378"/>
              <a:chOff x="580" y="1189"/>
              <a:chExt cx="522" cy="428"/>
            </a:xfrm>
          </p:grpSpPr>
          <p:sp>
            <p:nvSpPr>
              <p:cNvPr id="30026" name="Freeform 631"/>
              <p:cNvSpPr/>
              <p:nvPr/>
            </p:nvSpPr>
            <p:spPr>
              <a:xfrm>
                <a:off x="580" y="1189"/>
                <a:ext cx="522" cy="428"/>
              </a:xfrm>
              <a:custGeom>
                <a:avLst/>
                <a:gdLst>
                  <a:gd name="txL" fmla="*/ 0 w 522"/>
                  <a:gd name="txT" fmla="*/ 0 h 428"/>
                  <a:gd name="txR" fmla="*/ 522 w 522"/>
                  <a:gd name="txB" fmla="*/ 428 h 428"/>
                </a:gdLst>
                <a:ahLst/>
                <a:cxnLst>
                  <a:cxn ang="0">
                    <a:pos x="502" y="0"/>
                  </a:cxn>
                  <a:cxn ang="0">
                    <a:pos x="0" y="0"/>
                  </a:cxn>
                  <a:cxn ang="0">
                    <a:pos x="20" y="428"/>
                  </a:cxn>
                  <a:cxn ang="0">
                    <a:pos x="522" y="404"/>
                  </a:cxn>
                  <a:cxn ang="0">
                    <a:pos x="502" y="0"/>
                  </a:cxn>
                </a:cxnLst>
                <a:rect l="txL" t="txT" r="txR" b="txB"/>
                <a:pathLst>
                  <a:path w="522" h="428">
                    <a:moveTo>
                      <a:pt x="502" y="0"/>
                    </a:moveTo>
                    <a:lnTo>
                      <a:pt x="0" y="0"/>
                    </a:lnTo>
                    <a:lnTo>
                      <a:pt x="20" y="428"/>
                    </a:lnTo>
                    <a:lnTo>
                      <a:pt x="522" y="404"/>
                    </a:lnTo>
                    <a:lnTo>
                      <a:pt x="502" y="0"/>
                    </a:lnTo>
                    <a:close/>
                  </a:path>
                </a:pathLst>
              </a:custGeom>
              <a:solidFill>
                <a:srgbClr val="000000">
                  <a:alpha val="100000"/>
                </a:srgbClr>
              </a:solidFill>
              <a:ln w="9525">
                <a:noFill/>
              </a:ln>
            </p:spPr>
            <p:txBody>
              <a:bodyPr/>
              <a:lstStyle/>
              <a:p>
                <a:endParaRPr lang="en-US"/>
              </a:p>
            </p:txBody>
          </p:sp>
          <p:sp>
            <p:nvSpPr>
              <p:cNvPr id="30027" name="Freeform 632"/>
              <p:cNvSpPr/>
              <p:nvPr/>
            </p:nvSpPr>
            <p:spPr>
              <a:xfrm>
                <a:off x="580" y="1189"/>
                <a:ext cx="522" cy="428"/>
              </a:xfrm>
              <a:custGeom>
                <a:avLst/>
                <a:gdLst>
                  <a:gd name="txL" fmla="*/ 0 w 522"/>
                  <a:gd name="txT" fmla="*/ 0 h 428"/>
                  <a:gd name="txR" fmla="*/ 522 w 522"/>
                  <a:gd name="txB" fmla="*/ 428 h 428"/>
                </a:gdLst>
                <a:ahLst/>
                <a:cxnLst>
                  <a:cxn ang="0">
                    <a:pos x="502" y="0"/>
                  </a:cxn>
                  <a:cxn ang="0">
                    <a:pos x="0" y="0"/>
                  </a:cxn>
                  <a:cxn ang="0">
                    <a:pos x="20" y="428"/>
                  </a:cxn>
                  <a:cxn ang="0">
                    <a:pos x="522" y="404"/>
                  </a:cxn>
                  <a:cxn ang="0">
                    <a:pos x="502" y="0"/>
                  </a:cxn>
                </a:cxnLst>
                <a:rect l="txL" t="txT" r="txR" b="txB"/>
                <a:pathLst>
                  <a:path w="522" h="428">
                    <a:moveTo>
                      <a:pt x="502" y="0"/>
                    </a:moveTo>
                    <a:lnTo>
                      <a:pt x="0" y="0"/>
                    </a:lnTo>
                    <a:lnTo>
                      <a:pt x="20" y="428"/>
                    </a:lnTo>
                    <a:lnTo>
                      <a:pt x="522" y="404"/>
                    </a:lnTo>
                    <a:lnTo>
                      <a:pt x="502" y="0"/>
                    </a:lnTo>
                  </a:path>
                </a:pathLst>
              </a:custGeom>
              <a:noFill/>
              <a:ln w="12700" cap="flat" cmpd="sng">
                <a:solidFill>
                  <a:srgbClr val="000000">
                    <a:alpha val="100000"/>
                  </a:srgbClr>
                </a:solidFill>
                <a:prstDash val="solid"/>
                <a:round/>
                <a:headEnd type="none" w="med" len="med"/>
                <a:tailEnd type="none" w="med" len="med"/>
              </a:ln>
            </p:spPr>
            <p:txBody>
              <a:bodyPr/>
              <a:lstStyle/>
              <a:p>
                <a:endParaRPr lang="en-US"/>
              </a:p>
            </p:txBody>
          </p:sp>
        </p:grpSp>
        <p:sp>
          <p:nvSpPr>
            <p:cNvPr id="29914" name="Freeform 633"/>
            <p:cNvSpPr/>
            <p:nvPr/>
          </p:nvSpPr>
          <p:spPr>
            <a:xfrm>
              <a:off x="560" y="1461"/>
              <a:ext cx="448" cy="348"/>
            </a:xfrm>
            <a:custGeom>
              <a:avLst/>
              <a:gdLst>
                <a:gd name="txL" fmla="*/ 0 w 484"/>
                <a:gd name="txT" fmla="*/ 0 h 394"/>
                <a:gd name="txR" fmla="*/ 484 w 484"/>
                <a:gd name="txB" fmla="*/ 394 h 394"/>
              </a:gdLst>
              <a:ahLst/>
              <a:cxnLst>
                <a:cxn ang="0">
                  <a:pos x="369" y="0"/>
                </a:cxn>
                <a:cxn ang="0">
                  <a:pos x="0" y="0"/>
                </a:cxn>
                <a:cxn ang="0">
                  <a:pos x="17" y="271"/>
                </a:cxn>
                <a:cxn ang="0">
                  <a:pos x="384" y="257"/>
                </a:cxn>
                <a:cxn ang="0">
                  <a:pos x="369" y="0"/>
                </a:cxn>
              </a:cxnLst>
              <a:rect l="txL" t="txT" r="txR" b="txB"/>
              <a:pathLst>
                <a:path w="484" h="394">
                  <a:moveTo>
                    <a:pt x="466" y="0"/>
                  </a:moveTo>
                  <a:lnTo>
                    <a:pt x="0" y="0"/>
                  </a:lnTo>
                  <a:lnTo>
                    <a:pt x="20" y="394"/>
                  </a:lnTo>
                  <a:lnTo>
                    <a:pt x="484" y="374"/>
                  </a:lnTo>
                  <a:lnTo>
                    <a:pt x="466" y="0"/>
                  </a:lnTo>
                  <a:close/>
                </a:path>
              </a:pathLst>
            </a:custGeom>
            <a:solidFill>
              <a:srgbClr val="C0C0C0">
                <a:alpha val="100000"/>
              </a:srgbClr>
            </a:solidFill>
            <a:ln w="9525">
              <a:noFill/>
            </a:ln>
          </p:spPr>
          <p:txBody>
            <a:bodyPr/>
            <a:lstStyle/>
            <a:p>
              <a:endParaRPr lang="en-US"/>
            </a:p>
          </p:txBody>
        </p:sp>
        <p:sp>
          <p:nvSpPr>
            <p:cNvPr id="29915" name="Freeform 634"/>
            <p:cNvSpPr/>
            <p:nvPr/>
          </p:nvSpPr>
          <p:spPr>
            <a:xfrm>
              <a:off x="569" y="1468"/>
              <a:ext cx="429" cy="336"/>
            </a:xfrm>
            <a:custGeom>
              <a:avLst/>
              <a:gdLst>
                <a:gd name="txL" fmla="*/ 0 w 464"/>
                <a:gd name="txT" fmla="*/ 0 h 380"/>
                <a:gd name="txR" fmla="*/ 464 w 464"/>
                <a:gd name="txB" fmla="*/ 380 h 380"/>
              </a:gdLst>
              <a:ahLst/>
              <a:cxnLst>
                <a:cxn ang="0">
                  <a:pos x="352" y="0"/>
                </a:cxn>
                <a:cxn ang="0">
                  <a:pos x="0" y="0"/>
                </a:cxn>
                <a:cxn ang="0">
                  <a:pos x="15" y="263"/>
                </a:cxn>
                <a:cxn ang="0">
                  <a:pos x="367" y="248"/>
                </a:cxn>
                <a:cxn ang="0">
                  <a:pos x="352" y="0"/>
                </a:cxn>
              </a:cxnLst>
              <a:rect l="txL" t="txT" r="txR" b="txB"/>
              <a:pathLst>
                <a:path w="464" h="380">
                  <a:moveTo>
                    <a:pt x="446" y="0"/>
                  </a:moveTo>
                  <a:lnTo>
                    <a:pt x="0" y="0"/>
                  </a:lnTo>
                  <a:lnTo>
                    <a:pt x="18" y="380"/>
                  </a:lnTo>
                  <a:lnTo>
                    <a:pt x="464" y="360"/>
                  </a:lnTo>
                  <a:lnTo>
                    <a:pt x="446" y="0"/>
                  </a:lnTo>
                  <a:close/>
                </a:path>
              </a:pathLst>
            </a:custGeom>
            <a:solidFill>
              <a:srgbClr val="618FFD">
                <a:alpha val="100000"/>
              </a:srgbClr>
            </a:solidFill>
            <a:ln w="9525">
              <a:noFill/>
            </a:ln>
          </p:spPr>
          <p:txBody>
            <a:bodyPr/>
            <a:lstStyle/>
            <a:p>
              <a:endParaRPr lang="en-US"/>
            </a:p>
          </p:txBody>
        </p:sp>
        <p:sp>
          <p:nvSpPr>
            <p:cNvPr id="29916" name="Rectangle 635"/>
            <p:cNvSpPr/>
            <p:nvPr/>
          </p:nvSpPr>
          <p:spPr>
            <a:xfrm>
              <a:off x="486" y="2058"/>
              <a:ext cx="1086" cy="205"/>
            </a:xfrm>
            <a:prstGeom prst="rect">
              <a:avLst/>
            </a:prstGeom>
            <a:noFill/>
            <a:ln w="9525">
              <a:noFill/>
            </a:ln>
          </p:spPr>
          <p:txBody>
            <a:bodyPr/>
            <a:lstStyle/>
            <a:p>
              <a:endParaRPr dirty="0">
                <a:latin typeface="Arial" panose="020B0604020202020204" pitchFamily="34" charset="0"/>
              </a:endParaRPr>
            </a:p>
          </p:txBody>
        </p:sp>
        <p:sp>
          <p:nvSpPr>
            <p:cNvPr id="29917" name="Rectangle 636"/>
            <p:cNvSpPr/>
            <p:nvPr/>
          </p:nvSpPr>
          <p:spPr>
            <a:xfrm>
              <a:off x="487" y="2088"/>
              <a:ext cx="1147" cy="196"/>
            </a:xfrm>
            <a:prstGeom prst="rect">
              <a:avLst/>
            </a:prstGeom>
            <a:noFill/>
            <a:ln w="9525">
              <a:noFill/>
            </a:ln>
          </p:spPr>
          <p:txBody>
            <a:bodyPr wrap="none" lIns="0" tIns="0" rIns="0" bIns="0">
              <a:spAutoFit/>
            </a:bodyPr>
            <a:lstStyle/>
            <a:p>
              <a:pPr algn="ctr" rtl="1">
                <a:spcBef>
                  <a:spcPct val="30000"/>
                </a:spcBef>
              </a:pPr>
              <a:r>
                <a:rPr dirty="0">
                  <a:solidFill>
                    <a:srgbClr val="000000"/>
                  </a:solidFill>
                  <a:latin typeface="Arial" panose="020B0604020202020204" pitchFamily="34" charset="0"/>
                  <a:ea typeface="Arial Unicode MS" panose="020B0604020202020204" pitchFamily="34" charset="-128"/>
                </a:rPr>
                <a:t>Usage decision</a:t>
              </a:r>
              <a:endParaRPr b="0" dirty="0">
                <a:latin typeface="Arial" panose="020B0604020202020204" pitchFamily="34" charset="0"/>
                <a:ea typeface="Arial Unicode MS" panose="020B0604020202020204" pitchFamily="34" charset="-128"/>
              </a:endParaRPr>
            </a:p>
          </p:txBody>
        </p:sp>
        <p:sp>
          <p:nvSpPr>
            <p:cNvPr id="29918" name="Freeform 637"/>
            <p:cNvSpPr/>
            <p:nvPr/>
          </p:nvSpPr>
          <p:spPr>
            <a:xfrm>
              <a:off x="2927" y="1088"/>
              <a:ext cx="274" cy="197"/>
            </a:xfrm>
            <a:custGeom>
              <a:avLst/>
              <a:gdLst>
                <a:gd name="txL" fmla="*/ 0 w 296"/>
                <a:gd name="txT" fmla="*/ 0 h 222"/>
                <a:gd name="txR" fmla="*/ 296 w 296"/>
                <a:gd name="txB" fmla="*/ 222 h 222"/>
              </a:gdLst>
              <a:ahLst/>
              <a:cxnLst>
                <a:cxn ang="0">
                  <a:pos x="190" y="9"/>
                </a:cxn>
                <a:cxn ang="0">
                  <a:pos x="193" y="12"/>
                </a:cxn>
                <a:cxn ang="0">
                  <a:pos x="203" y="20"/>
                </a:cxn>
                <a:cxn ang="0">
                  <a:pos x="205" y="35"/>
                </a:cxn>
                <a:cxn ang="0">
                  <a:pos x="209" y="39"/>
                </a:cxn>
                <a:cxn ang="0">
                  <a:pos x="213" y="47"/>
                </a:cxn>
                <a:cxn ang="0">
                  <a:pos x="218" y="63"/>
                </a:cxn>
                <a:cxn ang="0">
                  <a:pos x="220" y="78"/>
                </a:cxn>
                <a:cxn ang="0">
                  <a:pos x="230" y="90"/>
                </a:cxn>
                <a:cxn ang="0">
                  <a:pos x="235" y="99"/>
                </a:cxn>
                <a:cxn ang="0">
                  <a:pos x="235" y="108"/>
                </a:cxn>
                <a:cxn ang="0">
                  <a:pos x="233" y="121"/>
                </a:cxn>
                <a:cxn ang="0">
                  <a:pos x="235" y="129"/>
                </a:cxn>
                <a:cxn ang="0">
                  <a:pos x="233" y="143"/>
                </a:cxn>
                <a:cxn ang="0">
                  <a:pos x="140" y="136"/>
                </a:cxn>
                <a:cxn ang="0">
                  <a:pos x="134" y="124"/>
                </a:cxn>
                <a:cxn ang="0">
                  <a:pos x="131" y="117"/>
                </a:cxn>
                <a:cxn ang="0">
                  <a:pos x="132" y="115"/>
                </a:cxn>
                <a:cxn ang="0">
                  <a:pos x="136" y="114"/>
                </a:cxn>
                <a:cxn ang="0">
                  <a:pos x="140" y="108"/>
                </a:cxn>
                <a:cxn ang="0">
                  <a:pos x="144" y="105"/>
                </a:cxn>
                <a:cxn ang="0">
                  <a:pos x="143" y="98"/>
                </a:cxn>
                <a:cxn ang="0">
                  <a:pos x="131" y="88"/>
                </a:cxn>
                <a:cxn ang="0">
                  <a:pos x="121" y="90"/>
                </a:cxn>
                <a:cxn ang="0">
                  <a:pos x="114" y="85"/>
                </a:cxn>
                <a:cxn ang="0">
                  <a:pos x="108" y="77"/>
                </a:cxn>
                <a:cxn ang="0">
                  <a:pos x="105" y="68"/>
                </a:cxn>
                <a:cxn ang="0">
                  <a:pos x="98" y="59"/>
                </a:cxn>
                <a:cxn ang="0">
                  <a:pos x="91" y="61"/>
                </a:cxn>
                <a:cxn ang="0">
                  <a:pos x="82" y="68"/>
                </a:cxn>
                <a:cxn ang="0">
                  <a:pos x="73" y="72"/>
                </a:cxn>
                <a:cxn ang="0">
                  <a:pos x="62" y="68"/>
                </a:cxn>
                <a:cxn ang="0">
                  <a:pos x="52" y="73"/>
                </a:cxn>
                <a:cxn ang="0">
                  <a:pos x="33" y="75"/>
                </a:cxn>
                <a:cxn ang="0">
                  <a:pos x="27" y="77"/>
                </a:cxn>
                <a:cxn ang="0">
                  <a:pos x="19" y="78"/>
                </a:cxn>
                <a:cxn ang="0">
                  <a:pos x="9" y="80"/>
                </a:cxn>
                <a:cxn ang="0">
                  <a:pos x="17" y="72"/>
                </a:cxn>
                <a:cxn ang="0">
                  <a:pos x="9" y="61"/>
                </a:cxn>
                <a:cxn ang="0">
                  <a:pos x="2" y="58"/>
                </a:cxn>
                <a:cxn ang="0">
                  <a:pos x="2" y="54"/>
                </a:cxn>
                <a:cxn ang="0">
                  <a:pos x="11" y="49"/>
                </a:cxn>
                <a:cxn ang="0">
                  <a:pos x="19" y="49"/>
                </a:cxn>
                <a:cxn ang="0">
                  <a:pos x="24" y="46"/>
                </a:cxn>
                <a:cxn ang="0">
                  <a:pos x="30" y="46"/>
                </a:cxn>
                <a:cxn ang="0">
                  <a:pos x="40" y="43"/>
                </a:cxn>
                <a:cxn ang="0">
                  <a:pos x="49" y="39"/>
                </a:cxn>
                <a:cxn ang="0">
                  <a:pos x="57" y="36"/>
                </a:cxn>
                <a:cxn ang="0">
                  <a:pos x="69" y="31"/>
                </a:cxn>
                <a:cxn ang="0">
                  <a:pos x="75" y="25"/>
                </a:cxn>
                <a:cxn ang="0">
                  <a:pos x="87" y="29"/>
                </a:cxn>
                <a:cxn ang="0">
                  <a:pos x="98" y="27"/>
                </a:cxn>
                <a:cxn ang="0">
                  <a:pos x="111" y="27"/>
                </a:cxn>
                <a:cxn ang="0">
                  <a:pos x="122" y="21"/>
                </a:cxn>
                <a:cxn ang="0">
                  <a:pos x="129" y="17"/>
                </a:cxn>
                <a:cxn ang="0">
                  <a:pos x="140" y="16"/>
                </a:cxn>
                <a:cxn ang="0">
                  <a:pos x="156" y="9"/>
                </a:cxn>
                <a:cxn ang="0">
                  <a:pos x="168" y="5"/>
                </a:cxn>
                <a:cxn ang="0">
                  <a:pos x="181" y="2"/>
                </a:cxn>
              </a:cxnLst>
              <a:rect l="txL" t="txT" r="txR" b="txB"/>
              <a:pathLst>
                <a:path w="296" h="222">
                  <a:moveTo>
                    <a:pt x="240" y="0"/>
                  </a:moveTo>
                  <a:lnTo>
                    <a:pt x="242" y="4"/>
                  </a:lnTo>
                  <a:lnTo>
                    <a:pt x="242" y="6"/>
                  </a:lnTo>
                  <a:lnTo>
                    <a:pt x="242" y="8"/>
                  </a:lnTo>
                  <a:lnTo>
                    <a:pt x="242" y="10"/>
                  </a:lnTo>
                  <a:lnTo>
                    <a:pt x="240" y="10"/>
                  </a:lnTo>
                  <a:lnTo>
                    <a:pt x="240" y="12"/>
                  </a:lnTo>
                  <a:lnTo>
                    <a:pt x="240" y="14"/>
                  </a:lnTo>
                  <a:lnTo>
                    <a:pt x="238" y="14"/>
                  </a:lnTo>
                  <a:lnTo>
                    <a:pt x="238" y="16"/>
                  </a:lnTo>
                  <a:lnTo>
                    <a:pt x="240" y="16"/>
                  </a:lnTo>
                  <a:lnTo>
                    <a:pt x="242" y="16"/>
                  </a:lnTo>
                  <a:lnTo>
                    <a:pt x="244" y="18"/>
                  </a:lnTo>
                  <a:lnTo>
                    <a:pt x="246" y="18"/>
                  </a:lnTo>
                  <a:lnTo>
                    <a:pt x="248" y="20"/>
                  </a:lnTo>
                  <a:lnTo>
                    <a:pt x="250" y="20"/>
                  </a:lnTo>
                  <a:lnTo>
                    <a:pt x="250" y="22"/>
                  </a:lnTo>
                  <a:lnTo>
                    <a:pt x="252" y="22"/>
                  </a:lnTo>
                  <a:lnTo>
                    <a:pt x="254" y="24"/>
                  </a:lnTo>
                  <a:lnTo>
                    <a:pt x="254" y="26"/>
                  </a:lnTo>
                  <a:lnTo>
                    <a:pt x="256" y="28"/>
                  </a:lnTo>
                  <a:lnTo>
                    <a:pt x="256" y="30"/>
                  </a:lnTo>
                  <a:lnTo>
                    <a:pt x="258" y="32"/>
                  </a:lnTo>
                  <a:lnTo>
                    <a:pt x="258" y="34"/>
                  </a:lnTo>
                  <a:lnTo>
                    <a:pt x="258" y="36"/>
                  </a:lnTo>
                  <a:lnTo>
                    <a:pt x="258" y="38"/>
                  </a:lnTo>
                  <a:lnTo>
                    <a:pt x="258" y="40"/>
                  </a:lnTo>
                  <a:lnTo>
                    <a:pt x="258" y="42"/>
                  </a:lnTo>
                  <a:lnTo>
                    <a:pt x="258" y="44"/>
                  </a:lnTo>
                  <a:lnTo>
                    <a:pt x="258" y="46"/>
                  </a:lnTo>
                  <a:lnTo>
                    <a:pt x="258" y="50"/>
                  </a:lnTo>
                  <a:lnTo>
                    <a:pt x="258" y="52"/>
                  </a:lnTo>
                  <a:lnTo>
                    <a:pt x="258" y="54"/>
                  </a:lnTo>
                  <a:lnTo>
                    <a:pt x="258" y="56"/>
                  </a:lnTo>
                  <a:lnTo>
                    <a:pt x="260" y="56"/>
                  </a:lnTo>
                  <a:lnTo>
                    <a:pt x="262" y="56"/>
                  </a:lnTo>
                  <a:lnTo>
                    <a:pt x="264" y="56"/>
                  </a:lnTo>
                  <a:lnTo>
                    <a:pt x="266" y="56"/>
                  </a:lnTo>
                  <a:lnTo>
                    <a:pt x="266" y="58"/>
                  </a:lnTo>
                  <a:lnTo>
                    <a:pt x="268" y="60"/>
                  </a:lnTo>
                  <a:lnTo>
                    <a:pt x="268" y="62"/>
                  </a:lnTo>
                  <a:lnTo>
                    <a:pt x="268" y="64"/>
                  </a:lnTo>
                  <a:lnTo>
                    <a:pt x="268" y="66"/>
                  </a:lnTo>
                  <a:lnTo>
                    <a:pt x="268" y="68"/>
                  </a:lnTo>
                  <a:lnTo>
                    <a:pt x="268" y="70"/>
                  </a:lnTo>
                  <a:lnTo>
                    <a:pt x="270" y="72"/>
                  </a:lnTo>
                  <a:lnTo>
                    <a:pt x="270" y="74"/>
                  </a:lnTo>
                  <a:lnTo>
                    <a:pt x="270" y="78"/>
                  </a:lnTo>
                  <a:lnTo>
                    <a:pt x="272" y="78"/>
                  </a:lnTo>
                  <a:lnTo>
                    <a:pt x="272" y="80"/>
                  </a:lnTo>
                  <a:lnTo>
                    <a:pt x="272" y="82"/>
                  </a:lnTo>
                  <a:lnTo>
                    <a:pt x="274" y="84"/>
                  </a:lnTo>
                  <a:lnTo>
                    <a:pt x="274" y="86"/>
                  </a:lnTo>
                  <a:lnTo>
                    <a:pt x="276" y="88"/>
                  </a:lnTo>
                  <a:lnTo>
                    <a:pt x="276" y="90"/>
                  </a:lnTo>
                  <a:lnTo>
                    <a:pt x="276" y="92"/>
                  </a:lnTo>
                  <a:lnTo>
                    <a:pt x="276" y="94"/>
                  </a:lnTo>
                  <a:lnTo>
                    <a:pt x="276" y="96"/>
                  </a:lnTo>
                  <a:lnTo>
                    <a:pt x="276" y="98"/>
                  </a:lnTo>
                  <a:lnTo>
                    <a:pt x="276" y="100"/>
                  </a:lnTo>
                  <a:lnTo>
                    <a:pt x="276" y="102"/>
                  </a:lnTo>
                  <a:lnTo>
                    <a:pt x="276" y="104"/>
                  </a:lnTo>
                  <a:lnTo>
                    <a:pt x="276" y="106"/>
                  </a:lnTo>
                  <a:lnTo>
                    <a:pt x="276" y="108"/>
                  </a:lnTo>
                  <a:lnTo>
                    <a:pt x="278" y="110"/>
                  </a:lnTo>
                  <a:lnTo>
                    <a:pt x="278" y="112"/>
                  </a:lnTo>
                  <a:lnTo>
                    <a:pt x="280" y="114"/>
                  </a:lnTo>
                  <a:lnTo>
                    <a:pt x="280" y="118"/>
                  </a:lnTo>
                  <a:lnTo>
                    <a:pt x="282" y="118"/>
                  </a:lnTo>
                  <a:lnTo>
                    <a:pt x="282" y="120"/>
                  </a:lnTo>
                  <a:lnTo>
                    <a:pt x="284" y="122"/>
                  </a:lnTo>
                  <a:lnTo>
                    <a:pt x="286" y="122"/>
                  </a:lnTo>
                  <a:lnTo>
                    <a:pt x="288" y="124"/>
                  </a:lnTo>
                  <a:lnTo>
                    <a:pt x="288" y="126"/>
                  </a:lnTo>
                  <a:lnTo>
                    <a:pt x="290" y="126"/>
                  </a:lnTo>
                  <a:lnTo>
                    <a:pt x="290" y="128"/>
                  </a:lnTo>
                  <a:lnTo>
                    <a:pt x="292" y="130"/>
                  </a:lnTo>
                  <a:lnTo>
                    <a:pt x="292" y="132"/>
                  </a:lnTo>
                  <a:lnTo>
                    <a:pt x="292" y="134"/>
                  </a:lnTo>
                  <a:lnTo>
                    <a:pt x="292" y="136"/>
                  </a:lnTo>
                  <a:lnTo>
                    <a:pt x="292" y="138"/>
                  </a:lnTo>
                  <a:lnTo>
                    <a:pt x="292" y="140"/>
                  </a:lnTo>
                  <a:lnTo>
                    <a:pt x="294" y="140"/>
                  </a:lnTo>
                  <a:lnTo>
                    <a:pt x="294" y="142"/>
                  </a:lnTo>
                  <a:lnTo>
                    <a:pt x="296" y="142"/>
                  </a:lnTo>
                  <a:lnTo>
                    <a:pt x="296" y="144"/>
                  </a:lnTo>
                  <a:lnTo>
                    <a:pt x="296" y="146"/>
                  </a:lnTo>
                  <a:lnTo>
                    <a:pt x="296" y="148"/>
                  </a:lnTo>
                  <a:lnTo>
                    <a:pt x="296" y="150"/>
                  </a:lnTo>
                  <a:lnTo>
                    <a:pt x="296" y="152"/>
                  </a:lnTo>
                  <a:lnTo>
                    <a:pt x="296" y="154"/>
                  </a:lnTo>
                  <a:lnTo>
                    <a:pt x="296" y="156"/>
                  </a:lnTo>
                  <a:lnTo>
                    <a:pt x="296" y="158"/>
                  </a:lnTo>
                  <a:lnTo>
                    <a:pt x="296" y="160"/>
                  </a:lnTo>
                  <a:lnTo>
                    <a:pt x="296" y="162"/>
                  </a:lnTo>
                  <a:lnTo>
                    <a:pt x="296" y="164"/>
                  </a:lnTo>
                  <a:lnTo>
                    <a:pt x="296" y="166"/>
                  </a:lnTo>
                  <a:lnTo>
                    <a:pt x="296" y="168"/>
                  </a:lnTo>
                  <a:lnTo>
                    <a:pt x="296" y="170"/>
                  </a:lnTo>
                  <a:lnTo>
                    <a:pt x="294" y="172"/>
                  </a:lnTo>
                  <a:lnTo>
                    <a:pt x="294" y="174"/>
                  </a:lnTo>
                  <a:lnTo>
                    <a:pt x="296" y="176"/>
                  </a:lnTo>
                  <a:lnTo>
                    <a:pt x="296" y="178"/>
                  </a:lnTo>
                  <a:lnTo>
                    <a:pt x="296" y="180"/>
                  </a:lnTo>
                  <a:lnTo>
                    <a:pt x="296" y="182"/>
                  </a:lnTo>
                  <a:lnTo>
                    <a:pt x="296" y="184"/>
                  </a:lnTo>
                  <a:lnTo>
                    <a:pt x="296" y="186"/>
                  </a:lnTo>
                  <a:lnTo>
                    <a:pt x="296" y="188"/>
                  </a:lnTo>
                  <a:lnTo>
                    <a:pt x="296" y="190"/>
                  </a:lnTo>
                  <a:lnTo>
                    <a:pt x="296" y="192"/>
                  </a:lnTo>
                  <a:lnTo>
                    <a:pt x="296" y="194"/>
                  </a:lnTo>
                  <a:lnTo>
                    <a:pt x="296" y="196"/>
                  </a:lnTo>
                  <a:lnTo>
                    <a:pt x="294" y="198"/>
                  </a:lnTo>
                  <a:lnTo>
                    <a:pt x="294" y="200"/>
                  </a:lnTo>
                  <a:lnTo>
                    <a:pt x="294" y="202"/>
                  </a:lnTo>
                  <a:lnTo>
                    <a:pt x="294" y="204"/>
                  </a:lnTo>
                  <a:lnTo>
                    <a:pt x="294" y="206"/>
                  </a:lnTo>
                  <a:lnTo>
                    <a:pt x="294" y="208"/>
                  </a:lnTo>
                  <a:lnTo>
                    <a:pt x="294" y="210"/>
                  </a:lnTo>
                  <a:lnTo>
                    <a:pt x="292" y="212"/>
                  </a:lnTo>
                  <a:lnTo>
                    <a:pt x="292" y="214"/>
                  </a:lnTo>
                  <a:lnTo>
                    <a:pt x="292" y="216"/>
                  </a:lnTo>
                  <a:lnTo>
                    <a:pt x="292" y="218"/>
                  </a:lnTo>
                  <a:lnTo>
                    <a:pt x="292" y="220"/>
                  </a:lnTo>
                  <a:lnTo>
                    <a:pt x="292" y="222"/>
                  </a:lnTo>
                  <a:lnTo>
                    <a:pt x="176" y="194"/>
                  </a:lnTo>
                  <a:lnTo>
                    <a:pt x="176" y="192"/>
                  </a:lnTo>
                  <a:lnTo>
                    <a:pt x="176" y="190"/>
                  </a:lnTo>
                  <a:lnTo>
                    <a:pt x="176" y="188"/>
                  </a:lnTo>
                  <a:lnTo>
                    <a:pt x="174" y="186"/>
                  </a:lnTo>
                  <a:lnTo>
                    <a:pt x="174" y="184"/>
                  </a:lnTo>
                  <a:lnTo>
                    <a:pt x="174" y="182"/>
                  </a:lnTo>
                  <a:lnTo>
                    <a:pt x="172" y="182"/>
                  </a:lnTo>
                  <a:lnTo>
                    <a:pt x="172" y="180"/>
                  </a:lnTo>
                  <a:lnTo>
                    <a:pt x="172" y="178"/>
                  </a:lnTo>
                  <a:lnTo>
                    <a:pt x="170" y="178"/>
                  </a:lnTo>
                  <a:lnTo>
                    <a:pt x="170" y="176"/>
                  </a:lnTo>
                  <a:lnTo>
                    <a:pt x="170" y="174"/>
                  </a:lnTo>
                  <a:lnTo>
                    <a:pt x="168" y="174"/>
                  </a:lnTo>
                  <a:lnTo>
                    <a:pt x="168" y="172"/>
                  </a:lnTo>
                  <a:lnTo>
                    <a:pt x="166" y="172"/>
                  </a:lnTo>
                  <a:lnTo>
                    <a:pt x="166" y="170"/>
                  </a:lnTo>
                  <a:lnTo>
                    <a:pt x="164" y="168"/>
                  </a:lnTo>
                  <a:lnTo>
                    <a:pt x="164" y="166"/>
                  </a:lnTo>
                  <a:lnTo>
                    <a:pt x="162" y="166"/>
                  </a:lnTo>
                  <a:lnTo>
                    <a:pt x="162" y="164"/>
                  </a:lnTo>
                  <a:lnTo>
                    <a:pt x="164" y="164"/>
                  </a:lnTo>
                  <a:lnTo>
                    <a:pt x="166" y="164"/>
                  </a:lnTo>
                  <a:lnTo>
                    <a:pt x="168" y="164"/>
                  </a:lnTo>
                  <a:lnTo>
                    <a:pt x="170" y="164"/>
                  </a:lnTo>
                  <a:lnTo>
                    <a:pt x="170" y="162"/>
                  </a:lnTo>
                  <a:lnTo>
                    <a:pt x="172" y="162"/>
                  </a:lnTo>
                  <a:lnTo>
                    <a:pt x="174" y="162"/>
                  </a:lnTo>
                  <a:lnTo>
                    <a:pt x="174" y="160"/>
                  </a:lnTo>
                  <a:lnTo>
                    <a:pt x="174" y="158"/>
                  </a:lnTo>
                  <a:lnTo>
                    <a:pt x="176" y="158"/>
                  </a:lnTo>
                  <a:lnTo>
                    <a:pt x="176" y="156"/>
                  </a:lnTo>
                  <a:lnTo>
                    <a:pt x="176" y="154"/>
                  </a:lnTo>
                  <a:lnTo>
                    <a:pt x="176" y="152"/>
                  </a:lnTo>
                  <a:lnTo>
                    <a:pt x="178" y="152"/>
                  </a:lnTo>
                  <a:lnTo>
                    <a:pt x="180" y="152"/>
                  </a:lnTo>
                  <a:lnTo>
                    <a:pt x="182" y="152"/>
                  </a:lnTo>
                  <a:lnTo>
                    <a:pt x="182" y="150"/>
                  </a:lnTo>
                  <a:lnTo>
                    <a:pt x="184" y="150"/>
                  </a:lnTo>
                  <a:lnTo>
                    <a:pt x="182" y="148"/>
                  </a:lnTo>
                  <a:lnTo>
                    <a:pt x="182" y="146"/>
                  </a:lnTo>
                  <a:lnTo>
                    <a:pt x="182" y="144"/>
                  </a:lnTo>
                  <a:lnTo>
                    <a:pt x="180" y="142"/>
                  </a:lnTo>
                  <a:lnTo>
                    <a:pt x="180" y="140"/>
                  </a:lnTo>
                  <a:lnTo>
                    <a:pt x="178" y="138"/>
                  </a:lnTo>
                  <a:lnTo>
                    <a:pt x="176" y="136"/>
                  </a:lnTo>
                  <a:lnTo>
                    <a:pt x="174" y="134"/>
                  </a:lnTo>
                  <a:lnTo>
                    <a:pt x="172" y="132"/>
                  </a:lnTo>
                  <a:lnTo>
                    <a:pt x="170" y="130"/>
                  </a:lnTo>
                  <a:lnTo>
                    <a:pt x="168" y="128"/>
                  </a:lnTo>
                  <a:lnTo>
                    <a:pt x="166" y="128"/>
                  </a:lnTo>
                  <a:lnTo>
                    <a:pt x="166" y="126"/>
                  </a:lnTo>
                  <a:lnTo>
                    <a:pt x="164" y="126"/>
                  </a:lnTo>
                  <a:lnTo>
                    <a:pt x="162" y="126"/>
                  </a:lnTo>
                  <a:lnTo>
                    <a:pt x="160" y="126"/>
                  </a:lnTo>
                  <a:lnTo>
                    <a:pt x="158" y="126"/>
                  </a:lnTo>
                  <a:lnTo>
                    <a:pt x="156" y="126"/>
                  </a:lnTo>
                  <a:lnTo>
                    <a:pt x="154" y="128"/>
                  </a:lnTo>
                  <a:lnTo>
                    <a:pt x="152" y="128"/>
                  </a:lnTo>
                  <a:lnTo>
                    <a:pt x="150" y="128"/>
                  </a:lnTo>
                  <a:lnTo>
                    <a:pt x="150" y="130"/>
                  </a:lnTo>
                  <a:lnTo>
                    <a:pt x="148" y="128"/>
                  </a:lnTo>
                  <a:lnTo>
                    <a:pt x="148" y="126"/>
                  </a:lnTo>
                  <a:lnTo>
                    <a:pt x="146" y="126"/>
                  </a:lnTo>
                  <a:lnTo>
                    <a:pt x="146" y="124"/>
                  </a:lnTo>
                  <a:lnTo>
                    <a:pt x="144" y="122"/>
                  </a:lnTo>
                  <a:lnTo>
                    <a:pt x="142" y="120"/>
                  </a:lnTo>
                  <a:lnTo>
                    <a:pt x="142" y="118"/>
                  </a:lnTo>
                  <a:lnTo>
                    <a:pt x="140" y="118"/>
                  </a:lnTo>
                  <a:lnTo>
                    <a:pt x="140" y="116"/>
                  </a:lnTo>
                  <a:lnTo>
                    <a:pt x="138" y="116"/>
                  </a:lnTo>
                  <a:lnTo>
                    <a:pt x="138" y="114"/>
                  </a:lnTo>
                  <a:lnTo>
                    <a:pt x="138" y="112"/>
                  </a:lnTo>
                  <a:lnTo>
                    <a:pt x="136" y="112"/>
                  </a:lnTo>
                  <a:lnTo>
                    <a:pt x="136" y="110"/>
                  </a:lnTo>
                  <a:lnTo>
                    <a:pt x="136" y="108"/>
                  </a:lnTo>
                  <a:lnTo>
                    <a:pt x="134" y="106"/>
                  </a:lnTo>
                  <a:lnTo>
                    <a:pt x="134" y="104"/>
                  </a:lnTo>
                  <a:lnTo>
                    <a:pt x="134" y="102"/>
                  </a:lnTo>
                  <a:lnTo>
                    <a:pt x="132" y="100"/>
                  </a:lnTo>
                  <a:lnTo>
                    <a:pt x="132" y="98"/>
                  </a:lnTo>
                  <a:lnTo>
                    <a:pt x="132" y="96"/>
                  </a:lnTo>
                  <a:lnTo>
                    <a:pt x="130" y="96"/>
                  </a:lnTo>
                  <a:lnTo>
                    <a:pt x="130" y="94"/>
                  </a:lnTo>
                  <a:lnTo>
                    <a:pt x="128" y="94"/>
                  </a:lnTo>
                  <a:lnTo>
                    <a:pt x="128" y="92"/>
                  </a:lnTo>
                  <a:lnTo>
                    <a:pt x="126" y="92"/>
                  </a:lnTo>
                  <a:lnTo>
                    <a:pt x="126" y="90"/>
                  </a:lnTo>
                  <a:lnTo>
                    <a:pt x="126" y="88"/>
                  </a:lnTo>
                  <a:lnTo>
                    <a:pt x="124" y="86"/>
                  </a:lnTo>
                  <a:lnTo>
                    <a:pt x="124" y="84"/>
                  </a:lnTo>
                  <a:lnTo>
                    <a:pt x="124" y="82"/>
                  </a:lnTo>
                  <a:lnTo>
                    <a:pt x="122" y="82"/>
                  </a:lnTo>
                  <a:lnTo>
                    <a:pt x="122" y="84"/>
                  </a:lnTo>
                  <a:lnTo>
                    <a:pt x="120" y="84"/>
                  </a:lnTo>
                  <a:lnTo>
                    <a:pt x="118" y="84"/>
                  </a:lnTo>
                  <a:lnTo>
                    <a:pt x="118" y="86"/>
                  </a:lnTo>
                  <a:lnTo>
                    <a:pt x="116" y="86"/>
                  </a:lnTo>
                  <a:lnTo>
                    <a:pt x="116" y="88"/>
                  </a:lnTo>
                  <a:lnTo>
                    <a:pt x="114" y="88"/>
                  </a:lnTo>
                  <a:lnTo>
                    <a:pt x="112" y="90"/>
                  </a:lnTo>
                  <a:lnTo>
                    <a:pt x="110" y="92"/>
                  </a:lnTo>
                  <a:lnTo>
                    <a:pt x="108" y="94"/>
                  </a:lnTo>
                  <a:lnTo>
                    <a:pt x="106" y="96"/>
                  </a:lnTo>
                  <a:lnTo>
                    <a:pt x="106" y="98"/>
                  </a:lnTo>
                  <a:lnTo>
                    <a:pt x="104" y="98"/>
                  </a:lnTo>
                  <a:lnTo>
                    <a:pt x="102" y="100"/>
                  </a:lnTo>
                  <a:lnTo>
                    <a:pt x="100" y="100"/>
                  </a:lnTo>
                  <a:lnTo>
                    <a:pt x="100" y="102"/>
                  </a:lnTo>
                  <a:lnTo>
                    <a:pt x="98" y="102"/>
                  </a:lnTo>
                  <a:lnTo>
                    <a:pt x="96" y="102"/>
                  </a:lnTo>
                  <a:lnTo>
                    <a:pt x="94" y="102"/>
                  </a:lnTo>
                  <a:lnTo>
                    <a:pt x="92" y="102"/>
                  </a:lnTo>
                  <a:lnTo>
                    <a:pt x="90" y="102"/>
                  </a:lnTo>
                  <a:lnTo>
                    <a:pt x="90" y="100"/>
                  </a:lnTo>
                  <a:lnTo>
                    <a:pt x="88" y="100"/>
                  </a:lnTo>
                  <a:lnTo>
                    <a:pt x="86" y="100"/>
                  </a:lnTo>
                  <a:lnTo>
                    <a:pt x="84" y="100"/>
                  </a:lnTo>
                  <a:lnTo>
                    <a:pt x="82" y="100"/>
                  </a:lnTo>
                  <a:lnTo>
                    <a:pt x="80" y="100"/>
                  </a:lnTo>
                  <a:lnTo>
                    <a:pt x="78" y="100"/>
                  </a:lnTo>
                  <a:lnTo>
                    <a:pt x="78" y="98"/>
                  </a:lnTo>
                  <a:lnTo>
                    <a:pt x="76" y="98"/>
                  </a:lnTo>
                  <a:lnTo>
                    <a:pt x="74" y="98"/>
                  </a:lnTo>
                  <a:lnTo>
                    <a:pt x="72" y="98"/>
                  </a:lnTo>
                  <a:lnTo>
                    <a:pt x="72" y="100"/>
                  </a:lnTo>
                  <a:lnTo>
                    <a:pt x="70" y="100"/>
                  </a:lnTo>
                  <a:lnTo>
                    <a:pt x="70" y="102"/>
                  </a:lnTo>
                  <a:lnTo>
                    <a:pt x="68" y="104"/>
                  </a:lnTo>
                  <a:lnTo>
                    <a:pt x="66" y="104"/>
                  </a:lnTo>
                  <a:lnTo>
                    <a:pt x="64" y="104"/>
                  </a:lnTo>
                  <a:lnTo>
                    <a:pt x="62" y="104"/>
                  </a:lnTo>
                  <a:lnTo>
                    <a:pt x="60" y="106"/>
                  </a:lnTo>
                  <a:lnTo>
                    <a:pt x="58" y="106"/>
                  </a:lnTo>
                  <a:lnTo>
                    <a:pt x="56" y="106"/>
                  </a:lnTo>
                  <a:lnTo>
                    <a:pt x="54" y="106"/>
                  </a:lnTo>
                  <a:lnTo>
                    <a:pt x="52" y="106"/>
                  </a:lnTo>
                  <a:lnTo>
                    <a:pt x="50" y="106"/>
                  </a:lnTo>
                  <a:lnTo>
                    <a:pt x="48" y="106"/>
                  </a:lnTo>
                  <a:lnTo>
                    <a:pt x="46" y="106"/>
                  </a:lnTo>
                  <a:lnTo>
                    <a:pt x="44" y="106"/>
                  </a:lnTo>
                  <a:lnTo>
                    <a:pt x="42" y="108"/>
                  </a:lnTo>
                  <a:lnTo>
                    <a:pt x="40" y="108"/>
                  </a:lnTo>
                  <a:lnTo>
                    <a:pt x="38" y="110"/>
                  </a:lnTo>
                  <a:lnTo>
                    <a:pt x="36" y="110"/>
                  </a:lnTo>
                  <a:lnTo>
                    <a:pt x="36" y="112"/>
                  </a:lnTo>
                  <a:lnTo>
                    <a:pt x="36" y="110"/>
                  </a:lnTo>
                  <a:lnTo>
                    <a:pt x="34" y="110"/>
                  </a:lnTo>
                  <a:lnTo>
                    <a:pt x="32" y="110"/>
                  </a:lnTo>
                  <a:lnTo>
                    <a:pt x="30" y="108"/>
                  </a:lnTo>
                  <a:lnTo>
                    <a:pt x="28" y="110"/>
                  </a:lnTo>
                  <a:lnTo>
                    <a:pt x="26" y="112"/>
                  </a:lnTo>
                  <a:lnTo>
                    <a:pt x="24" y="112"/>
                  </a:lnTo>
                  <a:lnTo>
                    <a:pt x="24" y="114"/>
                  </a:lnTo>
                  <a:lnTo>
                    <a:pt x="22" y="114"/>
                  </a:lnTo>
                  <a:lnTo>
                    <a:pt x="20" y="114"/>
                  </a:lnTo>
                  <a:lnTo>
                    <a:pt x="18" y="114"/>
                  </a:lnTo>
                  <a:lnTo>
                    <a:pt x="16" y="114"/>
                  </a:lnTo>
                  <a:lnTo>
                    <a:pt x="14" y="114"/>
                  </a:lnTo>
                  <a:lnTo>
                    <a:pt x="12" y="114"/>
                  </a:lnTo>
                  <a:lnTo>
                    <a:pt x="10" y="114"/>
                  </a:lnTo>
                  <a:lnTo>
                    <a:pt x="12" y="114"/>
                  </a:lnTo>
                  <a:lnTo>
                    <a:pt x="12" y="112"/>
                  </a:lnTo>
                  <a:lnTo>
                    <a:pt x="14" y="112"/>
                  </a:lnTo>
                  <a:lnTo>
                    <a:pt x="16" y="110"/>
                  </a:lnTo>
                  <a:lnTo>
                    <a:pt x="16" y="108"/>
                  </a:lnTo>
                  <a:lnTo>
                    <a:pt x="18" y="108"/>
                  </a:lnTo>
                  <a:lnTo>
                    <a:pt x="18" y="106"/>
                  </a:lnTo>
                  <a:lnTo>
                    <a:pt x="18" y="104"/>
                  </a:lnTo>
                  <a:lnTo>
                    <a:pt x="20" y="102"/>
                  </a:lnTo>
                  <a:lnTo>
                    <a:pt x="18" y="102"/>
                  </a:lnTo>
                  <a:lnTo>
                    <a:pt x="18" y="100"/>
                  </a:lnTo>
                  <a:lnTo>
                    <a:pt x="18" y="98"/>
                  </a:lnTo>
                  <a:lnTo>
                    <a:pt x="18" y="96"/>
                  </a:lnTo>
                  <a:lnTo>
                    <a:pt x="16" y="94"/>
                  </a:lnTo>
                  <a:lnTo>
                    <a:pt x="14" y="92"/>
                  </a:lnTo>
                  <a:lnTo>
                    <a:pt x="14" y="90"/>
                  </a:lnTo>
                  <a:lnTo>
                    <a:pt x="12" y="90"/>
                  </a:lnTo>
                  <a:lnTo>
                    <a:pt x="12" y="88"/>
                  </a:lnTo>
                  <a:lnTo>
                    <a:pt x="10" y="88"/>
                  </a:lnTo>
                  <a:lnTo>
                    <a:pt x="10" y="86"/>
                  </a:lnTo>
                  <a:lnTo>
                    <a:pt x="8" y="86"/>
                  </a:lnTo>
                  <a:lnTo>
                    <a:pt x="8" y="84"/>
                  </a:lnTo>
                  <a:lnTo>
                    <a:pt x="6" y="84"/>
                  </a:lnTo>
                  <a:lnTo>
                    <a:pt x="6" y="82"/>
                  </a:lnTo>
                  <a:lnTo>
                    <a:pt x="4" y="82"/>
                  </a:lnTo>
                  <a:lnTo>
                    <a:pt x="2" y="82"/>
                  </a:lnTo>
                  <a:lnTo>
                    <a:pt x="0" y="84"/>
                  </a:lnTo>
                  <a:lnTo>
                    <a:pt x="0" y="82"/>
                  </a:lnTo>
                  <a:lnTo>
                    <a:pt x="0" y="80"/>
                  </a:lnTo>
                  <a:lnTo>
                    <a:pt x="2" y="80"/>
                  </a:lnTo>
                  <a:lnTo>
                    <a:pt x="2" y="78"/>
                  </a:lnTo>
                  <a:lnTo>
                    <a:pt x="4" y="76"/>
                  </a:lnTo>
                  <a:lnTo>
                    <a:pt x="4" y="74"/>
                  </a:lnTo>
                  <a:lnTo>
                    <a:pt x="6" y="74"/>
                  </a:lnTo>
                  <a:lnTo>
                    <a:pt x="8" y="72"/>
                  </a:lnTo>
                  <a:lnTo>
                    <a:pt x="10" y="72"/>
                  </a:lnTo>
                  <a:lnTo>
                    <a:pt x="12" y="70"/>
                  </a:lnTo>
                  <a:lnTo>
                    <a:pt x="14" y="70"/>
                  </a:lnTo>
                  <a:lnTo>
                    <a:pt x="16" y="70"/>
                  </a:lnTo>
                  <a:lnTo>
                    <a:pt x="18" y="70"/>
                  </a:lnTo>
                  <a:lnTo>
                    <a:pt x="20" y="70"/>
                  </a:lnTo>
                  <a:lnTo>
                    <a:pt x="22" y="70"/>
                  </a:lnTo>
                  <a:lnTo>
                    <a:pt x="24" y="70"/>
                  </a:lnTo>
                  <a:lnTo>
                    <a:pt x="24" y="68"/>
                  </a:lnTo>
                  <a:lnTo>
                    <a:pt x="26" y="68"/>
                  </a:lnTo>
                  <a:lnTo>
                    <a:pt x="28" y="66"/>
                  </a:lnTo>
                  <a:lnTo>
                    <a:pt x="30" y="66"/>
                  </a:lnTo>
                  <a:lnTo>
                    <a:pt x="32" y="66"/>
                  </a:lnTo>
                  <a:lnTo>
                    <a:pt x="34" y="66"/>
                  </a:lnTo>
                  <a:lnTo>
                    <a:pt x="36" y="66"/>
                  </a:lnTo>
                  <a:lnTo>
                    <a:pt x="38" y="66"/>
                  </a:lnTo>
                  <a:lnTo>
                    <a:pt x="38" y="64"/>
                  </a:lnTo>
                  <a:lnTo>
                    <a:pt x="40" y="64"/>
                  </a:lnTo>
                  <a:lnTo>
                    <a:pt x="42" y="64"/>
                  </a:lnTo>
                  <a:lnTo>
                    <a:pt x="42" y="66"/>
                  </a:lnTo>
                  <a:lnTo>
                    <a:pt x="44" y="64"/>
                  </a:lnTo>
                  <a:lnTo>
                    <a:pt x="46" y="64"/>
                  </a:lnTo>
                  <a:lnTo>
                    <a:pt x="48" y="62"/>
                  </a:lnTo>
                  <a:lnTo>
                    <a:pt x="50" y="62"/>
                  </a:lnTo>
                  <a:lnTo>
                    <a:pt x="50" y="60"/>
                  </a:lnTo>
                  <a:lnTo>
                    <a:pt x="52" y="60"/>
                  </a:lnTo>
                  <a:lnTo>
                    <a:pt x="54" y="58"/>
                  </a:lnTo>
                  <a:lnTo>
                    <a:pt x="56" y="58"/>
                  </a:lnTo>
                  <a:lnTo>
                    <a:pt x="58" y="58"/>
                  </a:lnTo>
                  <a:lnTo>
                    <a:pt x="58" y="56"/>
                  </a:lnTo>
                  <a:lnTo>
                    <a:pt x="60" y="56"/>
                  </a:lnTo>
                  <a:lnTo>
                    <a:pt x="62" y="56"/>
                  </a:lnTo>
                  <a:lnTo>
                    <a:pt x="64" y="56"/>
                  </a:lnTo>
                  <a:lnTo>
                    <a:pt x="64" y="58"/>
                  </a:lnTo>
                  <a:lnTo>
                    <a:pt x="66" y="58"/>
                  </a:lnTo>
                  <a:lnTo>
                    <a:pt x="68" y="58"/>
                  </a:lnTo>
                  <a:lnTo>
                    <a:pt x="68" y="56"/>
                  </a:lnTo>
                  <a:lnTo>
                    <a:pt x="70" y="54"/>
                  </a:lnTo>
                  <a:lnTo>
                    <a:pt x="72" y="54"/>
                  </a:lnTo>
                  <a:lnTo>
                    <a:pt x="72" y="52"/>
                  </a:lnTo>
                  <a:lnTo>
                    <a:pt x="74" y="52"/>
                  </a:lnTo>
                  <a:lnTo>
                    <a:pt x="74" y="50"/>
                  </a:lnTo>
                  <a:lnTo>
                    <a:pt x="76" y="50"/>
                  </a:lnTo>
                  <a:lnTo>
                    <a:pt x="78" y="48"/>
                  </a:lnTo>
                  <a:lnTo>
                    <a:pt x="80" y="48"/>
                  </a:lnTo>
                  <a:lnTo>
                    <a:pt x="82" y="46"/>
                  </a:lnTo>
                  <a:lnTo>
                    <a:pt x="84" y="46"/>
                  </a:lnTo>
                  <a:lnTo>
                    <a:pt x="86" y="44"/>
                  </a:lnTo>
                  <a:lnTo>
                    <a:pt x="88" y="44"/>
                  </a:lnTo>
                  <a:lnTo>
                    <a:pt x="88" y="42"/>
                  </a:lnTo>
                  <a:lnTo>
                    <a:pt x="88" y="40"/>
                  </a:lnTo>
                  <a:lnTo>
                    <a:pt x="88" y="38"/>
                  </a:lnTo>
                  <a:lnTo>
                    <a:pt x="90" y="38"/>
                  </a:lnTo>
                  <a:lnTo>
                    <a:pt x="90" y="36"/>
                  </a:lnTo>
                  <a:lnTo>
                    <a:pt x="92" y="36"/>
                  </a:lnTo>
                  <a:lnTo>
                    <a:pt x="94" y="36"/>
                  </a:lnTo>
                  <a:lnTo>
                    <a:pt x="96" y="36"/>
                  </a:lnTo>
                  <a:lnTo>
                    <a:pt x="96" y="34"/>
                  </a:lnTo>
                  <a:lnTo>
                    <a:pt x="98" y="36"/>
                  </a:lnTo>
                  <a:lnTo>
                    <a:pt x="98" y="38"/>
                  </a:lnTo>
                  <a:lnTo>
                    <a:pt x="100" y="40"/>
                  </a:lnTo>
                  <a:lnTo>
                    <a:pt x="102" y="40"/>
                  </a:lnTo>
                  <a:lnTo>
                    <a:pt x="104" y="42"/>
                  </a:lnTo>
                  <a:lnTo>
                    <a:pt x="106" y="42"/>
                  </a:lnTo>
                  <a:lnTo>
                    <a:pt x="108" y="42"/>
                  </a:lnTo>
                  <a:lnTo>
                    <a:pt x="110" y="42"/>
                  </a:lnTo>
                  <a:lnTo>
                    <a:pt x="112" y="42"/>
                  </a:lnTo>
                  <a:lnTo>
                    <a:pt x="114" y="42"/>
                  </a:lnTo>
                  <a:lnTo>
                    <a:pt x="116" y="40"/>
                  </a:lnTo>
                  <a:lnTo>
                    <a:pt x="118" y="40"/>
                  </a:lnTo>
                  <a:lnTo>
                    <a:pt x="118" y="38"/>
                  </a:lnTo>
                  <a:lnTo>
                    <a:pt x="120" y="38"/>
                  </a:lnTo>
                  <a:lnTo>
                    <a:pt x="122" y="38"/>
                  </a:lnTo>
                  <a:lnTo>
                    <a:pt x="124" y="38"/>
                  </a:lnTo>
                  <a:lnTo>
                    <a:pt x="126" y="38"/>
                  </a:lnTo>
                  <a:lnTo>
                    <a:pt x="128" y="38"/>
                  </a:lnTo>
                  <a:lnTo>
                    <a:pt x="130" y="38"/>
                  </a:lnTo>
                  <a:lnTo>
                    <a:pt x="132" y="38"/>
                  </a:lnTo>
                  <a:lnTo>
                    <a:pt x="134" y="38"/>
                  </a:lnTo>
                  <a:lnTo>
                    <a:pt x="136" y="38"/>
                  </a:lnTo>
                  <a:lnTo>
                    <a:pt x="138" y="38"/>
                  </a:lnTo>
                  <a:lnTo>
                    <a:pt x="140" y="38"/>
                  </a:lnTo>
                  <a:lnTo>
                    <a:pt x="140" y="40"/>
                  </a:lnTo>
                  <a:lnTo>
                    <a:pt x="142" y="40"/>
                  </a:lnTo>
                  <a:lnTo>
                    <a:pt x="144" y="40"/>
                  </a:lnTo>
                  <a:lnTo>
                    <a:pt x="146" y="38"/>
                  </a:lnTo>
                  <a:lnTo>
                    <a:pt x="148" y="38"/>
                  </a:lnTo>
                  <a:lnTo>
                    <a:pt x="150" y="36"/>
                  </a:lnTo>
                  <a:lnTo>
                    <a:pt x="152" y="34"/>
                  </a:lnTo>
                  <a:lnTo>
                    <a:pt x="152" y="32"/>
                  </a:lnTo>
                  <a:lnTo>
                    <a:pt x="154" y="32"/>
                  </a:lnTo>
                  <a:lnTo>
                    <a:pt x="154" y="30"/>
                  </a:lnTo>
                  <a:lnTo>
                    <a:pt x="154" y="28"/>
                  </a:lnTo>
                  <a:lnTo>
                    <a:pt x="154" y="26"/>
                  </a:lnTo>
                  <a:lnTo>
                    <a:pt x="156" y="24"/>
                  </a:lnTo>
                  <a:lnTo>
                    <a:pt x="158" y="24"/>
                  </a:lnTo>
                  <a:lnTo>
                    <a:pt x="160" y="24"/>
                  </a:lnTo>
                  <a:lnTo>
                    <a:pt x="162" y="24"/>
                  </a:lnTo>
                  <a:lnTo>
                    <a:pt x="164" y="24"/>
                  </a:lnTo>
                  <a:lnTo>
                    <a:pt x="166" y="24"/>
                  </a:lnTo>
                  <a:lnTo>
                    <a:pt x="168" y="24"/>
                  </a:lnTo>
                  <a:lnTo>
                    <a:pt x="170" y="24"/>
                  </a:lnTo>
                  <a:lnTo>
                    <a:pt x="172" y="24"/>
                  </a:lnTo>
                  <a:lnTo>
                    <a:pt x="174" y="22"/>
                  </a:lnTo>
                  <a:lnTo>
                    <a:pt x="176" y="22"/>
                  </a:lnTo>
                  <a:lnTo>
                    <a:pt x="178" y="20"/>
                  </a:lnTo>
                  <a:lnTo>
                    <a:pt x="180" y="20"/>
                  </a:lnTo>
                  <a:lnTo>
                    <a:pt x="180" y="18"/>
                  </a:lnTo>
                  <a:lnTo>
                    <a:pt x="182" y="18"/>
                  </a:lnTo>
                  <a:lnTo>
                    <a:pt x="184" y="16"/>
                  </a:lnTo>
                  <a:lnTo>
                    <a:pt x="186" y="14"/>
                  </a:lnTo>
                  <a:lnTo>
                    <a:pt x="188" y="14"/>
                  </a:lnTo>
                  <a:lnTo>
                    <a:pt x="190" y="14"/>
                  </a:lnTo>
                  <a:lnTo>
                    <a:pt x="192" y="14"/>
                  </a:lnTo>
                  <a:lnTo>
                    <a:pt x="194" y="14"/>
                  </a:lnTo>
                  <a:lnTo>
                    <a:pt x="196" y="12"/>
                  </a:lnTo>
                  <a:lnTo>
                    <a:pt x="198" y="12"/>
                  </a:lnTo>
                  <a:lnTo>
                    <a:pt x="200" y="12"/>
                  </a:lnTo>
                  <a:lnTo>
                    <a:pt x="202" y="12"/>
                  </a:lnTo>
                  <a:lnTo>
                    <a:pt x="204" y="10"/>
                  </a:lnTo>
                  <a:lnTo>
                    <a:pt x="206" y="10"/>
                  </a:lnTo>
                  <a:lnTo>
                    <a:pt x="208" y="10"/>
                  </a:lnTo>
                  <a:lnTo>
                    <a:pt x="208" y="8"/>
                  </a:lnTo>
                  <a:lnTo>
                    <a:pt x="210" y="8"/>
                  </a:lnTo>
                  <a:lnTo>
                    <a:pt x="212" y="8"/>
                  </a:lnTo>
                  <a:lnTo>
                    <a:pt x="214" y="8"/>
                  </a:lnTo>
                  <a:lnTo>
                    <a:pt x="214" y="6"/>
                  </a:lnTo>
                  <a:lnTo>
                    <a:pt x="216" y="6"/>
                  </a:lnTo>
                  <a:lnTo>
                    <a:pt x="218" y="6"/>
                  </a:lnTo>
                  <a:lnTo>
                    <a:pt x="218" y="4"/>
                  </a:lnTo>
                  <a:lnTo>
                    <a:pt x="220" y="4"/>
                  </a:lnTo>
                  <a:lnTo>
                    <a:pt x="222" y="4"/>
                  </a:lnTo>
                  <a:lnTo>
                    <a:pt x="224" y="2"/>
                  </a:lnTo>
                  <a:lnTo>
                    <a:pt x="226" y="2"/>
                  </a:lnTo>
                  <a:lnTo>
                    <a:pt x="228" y="2"/>
                  </a:lnTo>
                  <a:lnTo>
                    <a:pt x="230" y="0"/>
                  </a:lnTo>
                  <a:lnTo>
                    <a:pt x="232" y="0"/>
                  </a:lnTo>
                  <a:lnTo>
                    <a:pt x="234" y="0"/>
                  </a:lnTo>
                  <a:lnTo>
                    <a:pt x="236" y="0"/>
                  </a:lnTo>
                  <a:lnTo>
                    <a:pt x="238" y="0"/>
                  </a:lnTo>
                  <a:lnTo>
                    <a:pt x="240" y="0"/>
                  </a:lnTo>
                  <a:close/>
                </a:path>
              </a:pathLst>
            </a:custGeom>
            <a:solidFill>
              <a:srgbClr val="FFFF00">
                <a:alpha val="100000"/>
              </a:srgbClr>
            </a:solidFill>
            <a:ln w="9525">
              <a:noFill/>
            </a:ln>
          </p:spPr>
          <p:txBody>
            <a:bodyPr/>
            <a:lstStyle/>
            <a:p>
              <a:endParaRPr lang="en-US"/>
            </a:p>
          </p:txBody>
        </p:sp>
        <p:sp>
          <p:nvSpPr>
            <p:cNvPr id="29919" name="Freeform 638"/>
            <p:cNvSpPr/>
            <p:nvPr/>
          </p:nvSpPr>
          <p:spPr>
            <a:xfrm>
              <a:off x="3003" y="1026"/>
              <a:ext cx="74" cy="68"/>
            </a:xfrm>
            <a:custGeom>
              <a:avLst/>
              <a:gdLst>
                <a:gd name="txL" fmla="*/ 0 w 80"/>
                <a:gd name="txT" fmla="*/ 0 h 76"/>
                <a:gd name="txR" fmla="*/ 80 w 80"/>
                <a:gd name="txB" fmla="*/ 76 h 76"/>
              </a:gdLst>
              <a:ahLst/>
              <a:cxnLst>
                <a:cxn ang="0">
                  <a:pos x="6" y="50"/>
                </a:cxn>
                <a:cxn ang="0">
                  <a:pos x="6" y="51"/>
                </a:cxn>
                <a:cxn ang="0">
                  <a:pos x="6" y="53"/>
                </a:cxn>
                <a:cxn ang="0">
                  <a:pos x="7" y="55"/>
                </a:cxn>
                <a:cxn ang="0">
                  <a:pos x="11" y="55"/>
                </a:cxn>
                <a:cxn ang="0">
                  <a:pos x="17" y="53"/>
                </a:cxn>
                <a:cxn ang="0">
                  <a:pos x="22" y="50"/>
                </a:cxn>
                <a:cxn ang="0">
                  <a:pos x="27" y="49"/>
                </a:cxn>
                <a:cxn ang="0">
                  <a:pos x="30" y="46"/>
                </a:cxn>
                <a:cxn ang="0">
                  <a:pos x="31" y="44"/>
                </a:cxn>
                <a:cxn ang="0">
                  <a:pos x="35" y="43"/>
                </a:cxn>
                <a:cxn ang="0">
                  <a:pos x="38" y="42"/>
                </a:cxn>
                <a:cxn ang="0">
                  <a:pos x="40" y="38"/>
                </a:cxn>
                <a:cxn ang="0">
                  <a:pos x="43" y="38"/>
                </a:cxn>
                <a:cxn ang="0">
                  <a:pos x="46" y="36"/>
                </a:cxn>
                <a:cxn ang="0">
                  <a:pos x="47" y="33"/>
                </a:cxn>
                <a:cxn ang="0">
                  <a:pos x="51" y="31"/>
                </a:cxn>
                <a:cxn ang="0">
                  <a:pos x="52" y="29"/>
                </a:cxn>
                <a:cxn ang="0">
                  <a:pos x="55" y="27"/>
                </a:cxn>
                <a:cxn ang="0">
                  <a:pos x="57" y="24"/>
                </a:cxn>
                <a:cxn ang="0">
                  <a:pos x="60" y="23"/>
                </a:cxn>
                <a:cxn ang="0">
                  <a:pos x="62" y="20"/>
                </a:cxn>
                <a:cxn ang="0">
                  <a:pos x="63" y="17"/>
                </a:cxn>
                <a:cxn ang="0">
                  <a:pos x="63" y="16"/>
                </a:cxn>
                <a:cxn ang="0">
                  <a:pos x="63" y="14"/>
                </a:cxn>
                <a:cxn ang="0">
                  <a:pos x="62" y="14"/>
                </a:cxn>
                <a:cxn ang="0">
                  <a:pos x="58" y="14"/>
                </a:cxn>
                <a:cxn ang="0">
                  <a:pos x="55" y="11"/>
                </a:cxn>
                <a:cxn ang="0">
                  <a:pos x="52" y="9"/>
                </a:cxn>
                <a:cxn ang="0">
                  <a:pos x="49" y="5"/>
                </a:cxn>
                <a:cxn ang="0">
                  <a:pos x="46" y="4"/>
                </a:cxn>
                <a:cxn ang="0">
                  <a:pos x="43" y="2"/>
                </a:cxn>
                <a:cxn ang="0">
                  <a:pos x="40" y="2"/>
                </a:cxn>
                <a:cxn ang="0">
                  <a:pos x="35" y="0"/>
                </a:cxn>
                <a:cxn ang="0">
                  <a:pos x="31" y="0"/>
                </a:cxn>
                <a:cxn ang="0">
                  <a:pos x="27" y="0"/>
                </a:cxn>
                <a:cxn ang="0">
                  <a:pos x="24" y="2"/>
                </a:cxn>
                <a:cxn ang="0">
                  <a:pos x="19" y="4"/>
                </a:cxn>
                <a:cxn ang="0">
                  <a:pos x="17" y="4"/>
                </a:cxn>
                <a:cxn ang="0">
                  <a:pos x="13" y="5"/>
                </a:cxn>
                <a:cxn ang="0">
                  <a:pos x="7" y="9"/>
                </a:cxn>
                <a:cxn ang="0">
                  <a:pos x="6" y="12"/>
                </a:cxn>
                <a:cxn ang="0">
                  <a:pos x="2" y="14"/>
                </a:cxn>
                <a:cxn ang="0">
                  <a:pos x="2" y="17"/>
                </a:cxn>
                <a:cxn ang="0">
                  <a:pos x="0" y="20"/>
                </a:cxn>
                <a:cxn ang="0">
                  <a:pos x="0" y="21"/>
                </a:cxn>
                <a:cxn ang="0">
                  <a:pos x="0" y="24"/>
                </a:cxn>
                <a:cxn ang="0">
                  <a:pos x="0" y="27"/>
                </a:cxn>
                <a:cxn ang="0">
                  <a:pos x="0" y="30"/>
                </a:cxn>
                <a:cxn ang="0">
                  <a:pos x="0" y="31"/>
                </a:cxn>
                <a:cxn ang="0">
                  <a:pos x="0" y="34"/>
                </a:cxn>
                <a:cxn ang="0">
                  <a:pos x="0" y="38"/>
                </a:cxn>
                <a:cxn ang="0">
                  <a:pos x="2" y="40"/>
                </a:cxn>
                <a:cxn ang="0">
                  <a:pos x="2" y="42"/>
                </a:cxn>
                <a:cxn ang="0">
                  <a:pos x="4" y="43"/>
                </a:cxn>
                <a:cxn ang="0">
                  <a:pos x="6" y="44"/>
                </a:cxn>
                <a:cxn ang="0">
                  <a:pos x="6" y="46"/>
                </a:cxn>
                <a:cxn ang="0">
                  <a:pos x="6" y="47"/>
                </a:cxn>
                <a:cxn ang="0">
                  <a:pos x="6" y="49"/>
                </a:cxn>
              </a:cxnLst>
              <a:rect l="txL" t="txT" r="txR" b="txB"/>
              <a:pathLst>
                <a:path w="80" h="76">
                  <a:moveTo>
                    <a:pt x="8" y="68"/>
                  </a:moveTo>
                  <a:lnTo>
                    <a:pt x="8" y="68"/>
                  </a:lnTo>
                  <a:lnTo>
                    <a:pt x="8" y="70"/>
                  </a:lnTo>
                  <a:lnTo>
                    <a:pt x="6" y="72"/>
                  </a:lnTo>
                  <a:lnTo>
                    <a:pt x="6" y="74"/>
                  </a:lnTo>
                  <a:lnTo>
                    <a:pt x="8" y="76"/>
                  </a:lnTo>
                  <a:lnTo>
                    <a:pt x="10" y="76"/>
                  </a:lnTo>
                  <a:lnTo>
                    <a:pt x="12" y="76"/>
                  </a:lnTo>
                  <a:lnTo>
                    <a:pt x="14" y="76"/>
                  </a:lnTo>
                  <a:lnTo>
                    <a:pt x="16" y="76"/>
                  </a:lnTo>
                  <a:lnTo>
                    <a:pt x="18" y="74"/>
                  </a:lnTo>
                  <a:lnTo>
                    <a:pt x="20" y="74"/>
                  </a:lnTo>
                  <a:lnTo>
                    <a:pt x="22" y="72"/>
                  </a:lnTo>
                  <a:lnTo>
                    <a:pt x="26" y="72"/>
                  </a:lnTo>
                  <a:lnTo>
                    <a:pt x="28" y="70"/>
                  </a:lnTo>
                  <a:lnTo>
                    <a:pt x="30" y="70"/>
                  </a:lnTo>
                  <a:lnTo>
                    <a:pt x="32" y="68"/>
                  </a:lnTo>
                  <a:lnTo>
                    <a:pt x="34" y="68"/>
                  </a:lnTo>
                  <a:lnTo>
                    <a:pt x="36" y="66"/>
                  </a:lnTo>
                  <a:lnTo>
                    <a:pt x="38" y="64"/>
                  </a:lnTo>
                  <a:lnTo>
                    <a:pt x="40" y="64"/>
                  </a:lnTo>
                  <a:lnTo>
                    <a:pt x="40" y="62"/>
                  </a:lnTo>
                  <a:lnTo>
                    <a:pt x="42" y="62"/>
                  </a:lnTo>
                  <a:lnTo>
                    <a:pt x="44" y="60"/>
                  </a:lnTo>
                  <a:lnTo>
                    <a:pt x="46" y="60"/>
                  </a:lnTo>
                  <a:lnTo>
                    <a:pt x="46" y="58"/>
                  </a:lnTo>
                  <a:lnTo>
                    <a:pt x="48" y="58"/>
                  </a:lnTo>
                  <a:lnTo>
                    <a:pt x="48" y="56"/>
                  </a:lnTo>
                  <a:lnTo>
                    <a:pt x="50" y="56"/>
                  </a:lnTo>
                  <a:lnTo>
                    <a:pt x="50" y="54"/>
                  </a:lnTo>
                  <a:lnTo>
                    <a:pt x="52" y="54"/>
                  </a:lnTo>
                  <a:lnTo>
                    <a:pt x="54" y="54"/>
                  </a:lnTo>
                  <a:lnTo>
                    <a:pt x="54" y="52"/>
                  </a:lnTo>
                  <a:lnTo>
                    <a:pt x="56" y="52"/>
                  </a:lnTo>
                  <a:lnTo>
                    <a:pt x="56" y="50"/>
                  </a:lnTo>
                  <a:lnTo>
                    <a:pt x="58" y="50"/>
                  </a:lnTo>
                  <a:lnTo>
                    <a:pt x="60" y="48"/>
                  </a:lnTo>
                  <a:lnTo>
                    <a:pt x="60" y="46"/>
                  </a:lnTo>
                  <a:lnTo>
                    <a:pt x="62" y="46"/>
                  </a:lnTo>
                  <a:lnTo>
                    <a:pt x="64" y="44"/>
                  </a:lnTo>
                  <a:lnTo>
                    <a:pt x="64" y="42"/>
                  </a:lnTo>
                  <a:lnTo>
                    <a:pt x="66" y="42"/>
                  </a:lnTo>
                  <a:lnTo>
                    <a:pt x="66" y="40"/>
                  </a:lnTo>
                  <a:lnTo>
                    <a:pt x="68" y="40"/>
                  </a:lnTo>
                  <a:lnTo>
                    <a:pt x="70" y="38"/>
                  </a:lnTo>
                  <a:lnTo>
                    <a:pt x="72" y="36"/>
                  </a:lnTo>
                  <a:lnTo>
                    <a:pt x="72" y="34"/>
                  </a:lnTo>
                  <a:lnTo>
                    <a:pt x="74" y="34"/>
                  </a:lnTo>
                  <a:lnTo>
                    <a:pt x="76" y="32"/>
                  </a:lnTo>
                  <a:lnTo>
                    <a:pt x="78" y="30"/>
                  </a:lnTo>
                  <a:lnTo>
                    <a:pt x="78" y="28"/>
                  </a:lnTo>
                  <a:lnTo>
                    <a:pt x="80" y="26"/>
                  </a:lnTo>
                  <a:lnTo>
                    <a:pt x="80" y="24"/>
                  </a:lnTo>
                  <a:lnTo>
                    <a:pt x="80" y="22"/>
                  </a:lnTo>
                  <a:lnTo>
                    <a:pt x="80" y="20"/>
                  </a:lnTo>
                  <a:lnTo>
                    <a:pt x="78" y="20"/>
                  </a:lnTo>
                  <a:lnTo>
                    <a:pt x="76" y="20"/>
                  </a:lnTo>
                  <a:lnTo>
                    <a:pt x="74" y="20"/>
                  </a:lnTo>
                  <a:lnTo>
                    <a:pt x="72" y="18"/>
                  </a:lnTo>
                  <a:lnTo>
                    <a:pt x="72" y="16"/>
                  </a:lnTo>
                  <a:lnTo>
                    <a:pt x="70" y="14"/>
                  </a:lnTo>
                  <a:lnTo>
                    <a:pt x="68" y="12"/>
                  </a:lnTo>
                  <a:lnTo>
                    <a:pt x="66" y="12"/>
                  </a:lnTo>
                  <a:lnTo>
                    <a:pt x="66" y="10"/>
                  </a:lnTo>
                  <a:lnTo>
                    <a:pt x="64" y="8"/>
                  </a:lnTo>
                  <a:lnTo>
                    <a:pt x="62" y="8"/>
                  </a:lnTo>
                  <a:lnTo>
                    <a:pt x="62" y="6"/>
                  </a:lnTo>
                  <a:lnTo>
                    <a:pt x="60" y="6"/>
                  </a:lnTo>
                  <a:lnTo>
                    <a:pt x="58" y="4"/>
                  </a:lnTo>
                  <a:lnTo>
                    <a:pt x="56" y="4"/>
                  </a:lnTo>
                  <a:lnTo>
                    <a:pt x="54" y="2"/>
                  </a:lnTo>
                  <a:lnTo>
                    <a:pt x="52" y="2"/>
                  </a:lnTo>
                  <a:lnTo>
                    <a:pt x="50" y="2"/>
                  </a:lnTo>
                  <a:lnTo>
                    <a:pt x="48" y="0"/>
                  </a:lnTo>
                  <a:lnTo>
                    <a:pt x="46" y="0"/>
                  </a:lnTo>
                  <a:lnTo>
                    <a:pt x="44" y="0"/>
                  </a:lnTo>
                  <a:lnTo>
                    <a:pt x="42" y="0"/>
                  </a:lnTo>
                  <a:lnTo>
                    <a:pt x="40" y="0"/>
                  </a:lnTo>
                  <a:lnTo>
                    <a:pt x="38" y="0"/>
                  </a:lnTo>
                  <a:lnTo>
                    <a:pt x="36" y="0"/>
                  </a:lnTo>
                  <a:lnTo>
                    <a:pt x="34" y="0"/>
                  </a:lnTo>
                  <a:lnTo>
                    <a:pt x="32" y="0"/>
                  </a:lnTo>
                  <a:lnTo>
                    <a:pt x="32" y="2"/>
                  </a:lnTo>
                  <a:lnTo>
                    <a:pt x="30" y="2"/>
                  </a:lnTo>
                  <a:lnTo>
                    <a:pt x="28" y="2"/>
                  </a:lnTo>
                  <a:lnTo>
                    <a:pt x="26" y="2"/>
                  </a:lnTo>
                  <a:lnTo>
                    <a:pt x="24" y="4"/>
                  </a:lnTo>
                  <a:lnTo>
                    <a:pt x="22" y="4"/>
                  </a:lnTo>
                  <a:lnTo>
                    <a:pt x="20" y="4"/>
                  </a:lnTo>
                  <a:lnTo>
                    <a:pt x="20" y="6"/>
                  </a:lnTo>
                  <a:lnTo>
                    <a:pt x="18" y="6"/>
                  </a:lnTo>
                  <a:lnTo>
                    <a:pt x="16" y="8"/>
                  </a:lnTo>
                  <a:lnTo>
                    <a:pt x="14" y="10"/>
                  </a:lnTo>
                  <a:lnTo>
                    <a:pt x="12" y="12"/>
                  </a:lnTo>
                  <a:lnTo>
                    <a:pt x="10" y="12"/>
                  </a:lnTo>
                  <a:lnTo>
                    <a:pt x="10" y="14"/>
                  </a:lnTo>
                  <a:lnTo>
                    <a:pt x="8" y="16"/>
                  </a:lnTo>
                  <a:lnTo>
                    <a:pt x="6" y="16"/>
                  </a:lnTo>
                  <a:lnTo>
                    <a:pt x="6" y="18"/>
                  </a:lnTo>
                  <a:lnTo>
                    <a:pt x="4" y="20"/>
                  </a:lnTo>
                  <a:lnTo>
                    <a:pt x="2" y="20"/>
                  </a:lnTo>
                  <a:lnTo>
                    <a:pt x="2" y="22"/>
                  </a:lnTo>
                  <a:lnTo>
                    <a:pt x="2" y="24"/>
                  </a:lnTo>
                  <a:lnTo>
                    <a:pt x="2" y="26"/>
                  </a:lnTo>
                  <a:lnTo>
                    <a:pt x="0" y="28"/>
                  </a:lnTo>
                  <a:lnTo>
                    <a:pt x="0" y="30"/>
                  </a:lnTo>
                  <a:lnTo>
                    <a:pt x="0" y="32"/>
                  </a:lnTo>
                  <a:lnTo>
                    <a:pt x="0" y="34"/>
                  </a:lnTo>
                  <a:lnTo>
                    <a:pt x="0" y="36"/>
                  </a:lnTo>
                  <a:lnTo>
                    <a:pt x="0" y="38"/>
                  </a:lnTo>
                  <a:lnTo>
                    <a:pt x="0" y="40"/>
                  </a:lnTo>
                  <a:lnTo>
                    <a:pt x="0" y="42"/>
                  </a:lnTo>
                  <a:lnTo>
                    <a:pt x="0" y="44"/>
                  </a:lnTo>
                  <a:lnTo>
                    <a:pt x="0" y="46"/>
                  </a:lnTo>
                  <a:lnTo>
                    <a:pt x="0" y="48"/>
                  </a:lnTo>
                  <a:lnTo>
                    <a:pt x="0" y="50"/>
                  </a:lnTo>
                  <a:lnTo>
                    <a:pt x="0" y="52"/>
                  </a:lnTo>
                  <a:lnTo>
                    <a:pt x="0" y="54"/>
                  </a:lnTo>
                  <a:lnTo>
                    <a:pt x="2" y="54"/>
                  </a:lnTo>
                  <a:lnTo>
                    <a:pt x="2" y="56"/>
                  </a:lnTo>
                  <a:lnTo>
                    <a:pt x="2" y="58"/>
                  </a:lnTo>
                  <a:lnTo>
                    <a:pt x="4" y="60"/>
                  </a:lnTo>
                  <a:lnTo>
                    <a:pt x="6" y="62"/>
                  </a:lnTo>
                  <a:lnTo>
                    <a:pt x="6" y="64"/>
                  </a:lnTo>
                  <a:lnTo>
                    <a:pt x="8" y="64"/>
                  </a:lnTo>
                  <a:lnTo>
                    <a:pt x="8" y="66"/>
                  </a:lnTo>
                  <a:lnTo>
                    <a:pt x="8" y="68"/>
                  </a:lnTo>
                  <a:close/>
                </a:path>
              </a:pathLst>
            </a:custGeom>
            <a:solidFill>
              <a:srgbClr val="FFFF00">
                <a:alpha val="100000"/>
              </a:srgbClr>
            </a:solidFill>
            <a:ln w="9525">
              <a:noFill/>
            </a:ln>
          </p:spPr>
          <p:txBody>
            <a:bodyPr/>
            <a:lstStyle/>
            <a:p>
              <a:endParaRPr lang="en-US"/>
            </a:p>
          </p:txBody>
        </p:sp>
        <p:sp>
          <p:nvSpPr>
            <p:cNvPr id="29920" name="Freeform 639"/>
            <p:cNvSpPr/>
            <p:nvPr/>
          </p:nvSpPr>
          <p:spPr>
            <a:xfrm>
              <a:off x="3025" y="1067"/>
              <a:ext cx="58" cy="44"/>
            </a:xfrm>
            <a:custGeom>
              <a:avLst/>
              <a:gdLst>
                <a:gd name="txL" fmla="*/ 0 w 62"/>
                <a:gd name="txT" fmla="*/ 0 h 50"/>
                <a:gd name="txR" fmla="*/ 62 w 62"/>
                <a:gd name="txB" fmla="*/ 50 h 50"/>
              </a:gdLst>
              <a:ahLst/>
              <a:cxnLst>
                <a:cxn ang="0">
                  <a:pos x="43" y="31"/>
                </a:cxn>
                <a:cxn ang="0">
                  <a:pos x="48" y="27"/>
                </a:cxn>
                <a:cxn ang="0">
                  <a:pos x="51" y="23"/>
                </a:cxn>
                <a:cxn ang="0">
                  <a:pos x="51" y="19"/>
                </a:cxn>
                <a:cxn ang="0">
                  <a:pos x="49" y="18"/>
                </a:cxn>
                <a:cxn ang="0">
                  <a:pos x="48" y="16"/>
                </a:cxn>
                <a:cxn ang="0">
                  <a:pos x="45" y="16"/>
                </a:cxn>
                <a:cxn ang="0">
                  <a:pos x="43" y="14"/>
                </a:cxn>
                <a:cxn ang="0">
                  <a:pos x="45" y="12"/>
                </a:cxn>
                <a:cxn ang="0">
                  <a:pos x="45" y="11"/>
                </a:cxn>
                <a:cxn ang="0">
                  <a:pos x="46" y="10"/>
                </a:cxn>
                <a:cxn ang="0">
                  <a:pos x="45" y="7"/>
                </a:cxn>
                <a:cxn ang="0">
                  <a:pos x="45" y="4"/>
                </a:cxn>
                <a:cxn ang="0">
                  <a:pos x="43" y="2"/>
                </a:cxn>
                <a:cxn ang="0">
                  <a:pos x="41" y="0"/>
                </a:cxn>
                <a:cxn ang="0">
                  <a:pos x="39" y="0"/>
                </a:cxn>
                <a:cxn ang="0">
                  <a:pos x="36" y="2"/>
                </a:cxn>
                <a:cxn ang="0">
                  <a:pos x="34" y="4"/>
                </a:cxn>
                <a:cxn ang="0">
                  <a:pos x="33" y="4"/>
                </a:cxn>
                <a:cxn ang="0">
                  <a:pos x="33" y="7"/>
                </a:cxn>
                <a:cxn ang="0">
                  <a:pos x="32" y="5"/>
                </a:cxn>
                <a:cxn ang="0">
                  <a:pos x="30" y="4"/>
                </a:cxn>
                <a:cxn ang="0">
                  <a:pos x="26" y="4"/>
                </a:cxn>
                <a:cxn ang="0">
                  <a:pos x="24" y="7"/>
                </a:cxn>
                <a:cxn ang="0">
                  <a:pos x="21" y="10"/>
                </a:cxn>
                <a:cxn ang="0">
                  <a:pos x="17" y="12"/>
                </a:cxn>
                <a:cxn ang="0">
                  <a:pos x="13" y="15"/>
                </a:cxn>
                <a:cxn ang="0">
                  <a:pos x="9" y="18"/>
                </a:cxn>
                <a:cxn ang="0">
                  <a:pos x="6" y="19"/>
                </a:cxn>
                <a:cxn ang="0">
                  <a:pos x="2" y="22"/>
                </a:cxn>
                <a:cxn ang="0">
                  <a:pos x="0" y="23"/>
                </a:cxn>
                <a:cxn ang="0">
                  <a:pos x="0" y="23"/>
                </a:cxn>
                <a:cxn ang="0">
                  <a:pos x="4" y="22"/>
                </a:cxn>
                <a:cxn ang="0">
                  <a:pos x="7" y="22"/>
                </a:cxn>
                <a:cxn ang="0">
                  <a:pos x="7" y="22"/>
                </a:cxn>
                <a:cxn ang="0">
                  <a:pos x="11" y="23"/>
                </a:cxn>
                <a:cxn ang="0">
                  <a:pos x="13" y="23"/>
                </a:cxn>
                <a:cxn ang="0">
                  <a:pos x="17" y="23"/>
                </a:cxn>
                <a:cxn ang="0">
                  <a:pos x="20" y="23"/>
                </a:cxn>
                <a:cxn ang="0">
                  <a:pos x="22" y="26"/>
                </a:cxn>
                <a:cxn ang="0">
                  <a:pos x="26" y="26"/>
                </a:cxn>
                <a:cxn ang="0">
                  <a:pos x="30" y="25"/>
                </a:cxn>
                <a:cxn ang="0">
                  <a:pos x="33" y="26"/>
                </a:cxn>
                <a:cxn ang="0">
                  <a:pos x="36" y="27"/>
                </a:cxn>
                <a:cxn ang="0">
                  <a:pos x="37" y="29"/>
                </a:cxn>
                <a:cxn ang="0">
                  <a:pos x="37" y="30"/>
                </a:cxn>
                <a:cxn ang="0">
                  <a:pos x="39" y="31"/>
                </a:cxn>
                <a:cxn ang="0">
                  <a:pos x="39" y="34"/>
                </a:cxn>
              </a:cxnLst>
              <a:rect l="txL" t="txT" r="txR" b="txB"/>
              <a:pathLst>
                <a:path w="62" h="50">
                  <a:moveTo>
                    <a:pt x="48" y="50"/>
                  </a:moveTo>
                  <a:lnTo>
                    <a:pt x="50" y="50"/>
                  </a:lnTo>
                  <a:lnTo>
                    <a:pt x="50" y="48"/>
                  </a:lnTo>
                  <a:lnTo>
                    <a:pt x="52" y="46"/>
                  </a:lnTo>
                  <a:lnTo>
                    <a:pt x="54" y="46"/>
                  </a:lnTo>
                  <a:lnTo>
                    <a:pt x="54" y="44"/>
                  </a:lnTo>
                  <a:lnTo>
                    <a:pt x="56" y="42"/>
                  </a:lnTo>
                  <a:lnTo>
                    <a:pt x="58" y="40"/>
                  </a:lnTo>
                  <a:lnTo>
                    <a:pt x="60" y="38"/>
                  </a:lnTo>
                  <a:lnTo>
                    <a:pt x="60" y="36"/>
                  </a:lnTo>
                  <a:lnTo>
                    <a:pt x="62" y="34"/>
                  </a:lnTo>
                  <a:lnTo>
                    <a:pt x="62" y="32"/>
                  </a:lnTo>
                  <a:lnTo>
                    <a:pt x="62" y="30"/>
                  </a:lnTo>
                  <a:lnTo>
                    <a:pt x="62" y="28"/>
                  </a:lnTo>
                  <a:lnTo>
                    <a:pt x="62" y="26"/>
                  </a:lnTo>
                  <a:lnTo>
                    <a:pt x="60" y="26"/>
                  </a:lnTo>
                  <a:lnTo>
                    <a:pt x="58" y="26"/>
                  </a:lnTo>
                  <a:lnTo>
                    <a:pt x="58" y="24"/>
                  </a:lnTo>
                  <a:lnTo>
                    <a:pt x="56" y="24"/>
                  </a:lnTo>
                  <a:lnTo>
                    <a:pt x="54" y="24"/>
                  </a:lnTo>
                  <a:lnTo>
                    <a:pt x="54" y="22"/>
                  </a:lnTo>
                  <a:lnTo>
                    <a:pt x="52" y="22"/>
                  </a:lnTo>
                  <a:lnTo>
                    <a:pt x="52" y="20"/>
                  </a:lnTo>
                  <a:lnTo>
                    <a:pt x="52" y="18"/>
                  </a:lnTo>
                  <a:lnTo>
                    <a:pt x="54" y="18"/>
                  </a:lnTo>
                  <a:lnTo>
                    <a:pt x="54" y="16"/>
                  </a:lnTo>
                  <a:lnTo>
                    <a:pt x="56" y="14"/>
                  </a:lnTo>
                  <a:lnTo>
                    <a:pt x="54" y="12"/>
                  </a:lnTo>
                  <a:lnTo>
                    <a:pt x="54" y="10"/>
                  </a:lnTo>
                  <a:lnTo>
                    <a:pt x="54" y="8"/>
                  </a:lnTo>
                  <a:lnTo>
                    <a:pt x="54" y="6"/>
                  </a:lnTo>
                  <a:lnTo>
                    <a:pt x="54" y="4"/>
                  </a:lnTo>
                  <a:lnTo>
                    <a:pt x="52" y="2"/>
                  </a:lnTo>
                  <a:lnTo>
                    <a:pt x="52" y="0"/>
                  </a:lnTo>
                  <a:lnTo>
                    <a:pt x="50" y="0"/>
                  </a:lnTo>
                  <a:lnTo>
                    <a:pt x="48" y="0"/>
                  </a:lnTo>
                  <a:lnTo>
                    <a:pt x="46" y="0"/>
                  </a:lnTo>
                  <a:lnTo>
                    <a:pt x="44" y="0"/>
                  </a:lnTo>
                  <a:lnTo>
                    <a:pt x="44" y="2"/>
                  </a:lnTo>
                  <a:lnTo>
                    <a:pt x="42" y="2"/>
                  </a:lnTo>
                  <a:lnTo>
                    <a:pt x="42" y="4"/>
                  </a:lnTo>
                  <a:lnTo>
                    <a:pt x="40" y="6"/>
                  </a:lnTo>
                  <a:lnTo>
                    <a:pt x="40" y="8"/>
                  </a:lnTo>
                  <a:lnTo>
                    <a:pt x="40" y="10"/>
                  </a:lnTo>
                  <a:lnTo>
                    <a:pt x="38" y="10"/>
                  </a:lnTo>
                  <a:lnTo>
                    <a:pt x="38" y="8"/>
                  </a:lnTo>
                  <a:lnTo>
                    <a:pt x="38" y="6"/>
                  </a:lnTo>
                  <a:lnTo>
                    <a:pt x="38" y="4"/>
                  </a:lnTo>
                  <a:lnTo>
                    <a:pt x="36" y="4"/>
                  </a:lnTo>
                  <a:lnTo>
                    <a:pt x="36" y="2"/>
                  </a:lnTo>
                  <a:lnTo>
                    <a:pt x="34" y="4"/>
                  </a:lnTo>
                  <a:lnTo>
                    <a:pt x="32" y="6"/>
                  </a:lnTo>
                  <a:lnTo>
                    <a:pt x="32" y="8"/>
                  </a:lnTo>
                  <a:lnTo>
                    <a:pt x="30" y="10"/>
                  </a:lnTo>
                  <a:lnTo>
                    <a:pt x="28" y="12"/>
                  </a:lnTo>
                  <a:lnTo>
                    <a:pt x="26" y="14"/>
                  </a:lnTo>
                  <a:lnTo>
                    <a:pt x="24" y="16"/>
                  </a:lnTo>
                  <a:lnTo>
                    <a:pt x="22" y="16"/>
                  </a:lnTo>
                  <a:lnTo>
                    <a:pt x="22" y="18"/>
                  </a:lnTo>
                  <a:lnTo>
                    <a:pt x="20" y="18"/>
                  </a:lnTo>
                  <a:lnTo>
                    <a:pt x="18" y="20"/>
                  </a:lnTo>
                  <a:lnTo>
                    <a:pt x="16" y="22"/>
                  </a:lnTo>
                  <a:lnTo>
                    <a:pt x="14" y="22"/>
                  </a:lnTo>
                  <a:lnTo>
                    <a:pt x="14" y="24"/>
                  </a:lnTo>
                  <a:lnTo>
                    <a:pt x="12" y="24"/>
                  </a:lnTo>
                  <a:lnTo>
                    <a:pt x="12" y="26"/>
                  </a:lnTo>
                  <a:lnTo>
                    <a:pt x="10" y="26"/>
                  </a:lnTo>
                  <a:lnTo>
                    <a:pt x="8" y="28"/>
                  </a:lnTo>
                  <a:lnTo>
                    <a:pt x="6" y="28"/>
                  </a:lnTo>
                  <a:lnTo>
                    <a:pt x="6" y="30"/>
                  </a:lnTo>
                  <a:lnTo>
                    <a:pt x="4" y="30"/>
                  </a:lnTo>
                  <a:lnTo>
                    <a:pt x="2" y="32"/>
                  </a:lnTo>
                  <a:lnTo>
                    <a:pt x="0" y="32"/>
                  </a:lnTo>
                  <a:lnTo>
                    <a:pt x="0" y="34"/>
                  </a:lnTo>
                  <a:lnTo>
                    <a:pt x="2" y="34"/>
                  </a:lnTo>
                  <a:lnTo>
                    <a:pt x="2" y="32"/>
                  </a:lnTo>
                  <a:lnTo>
                    <a:pt x="4" y="32"/>
                  </a:lnTo>
                  <a:lnTo>
                    <a:pt x="6" y="32"/>
                  </a:lnTo>
                  <a:lnTo>
                    <a:pt x="8" y="32"/>
                  </a:lnTo>
                  <a:lnTo>
                    <a:pt x="10" y="32"/>
                  </a:lnTo>
                  <a:lnTo>
                    <a:pt x="12" y="34"/>
                  </a:lnTo>
                  <a:lnTo>
                    <a:pt x="14" y="34"/>
                  </a:lnTo>
                  <a:lnTo>
                    <a:pt x="16" y="34"/>
                  </a:lnTo>
                  <a:lnTo>
                    <a:pt x="18" y="34"/>
                  </a:lnTo>
                  <a:lnTo>
                    <a:pt x="20" y="34"/>
                  </a:lnTo>
                  <a:lnTo>
                    <a:pt x="22" y="34"/>
                  </a:lnTo>
                  <a:lnTo>
                    <a:pt x="24" y="34"/>
                  </a:lnTo>
                  <a:lnTo>
                    <a:pt x="26" y="36"/>
                  </a:lnTo>
                  <a:lnTo>
                    <a:pt x="28" y="36"/>
                  </a:lnTo>
                  <a:lnTo>
                    <a:pt x="28" y="38"/>
                  </a:lnTo>
                  <a:lnTo>
                    <a:pt x="30" y="38"/>
                  </a:lnTo>
                  <a:lnTo>
                    <a:pt x="32" y="38"/>
                  </a:lnTo>
                  <a:lnTo>
                    <a:pt x="34" y="38"/>
                  </a:lnTo>
                  <a:lnTo>
                    <a:pt x="34" y="36"/>
                  </a:lnTo>
                  <a:lnTo>
                    <a:pt x="36" y="36"/>
                  </a:lnTo>
                  <a:lnTo>
                    <a:pt x="38" y="36"/>
                  </a:lnTo>
                  <a:lnTo>
                    <a:pt x="38" y="38"/>
                  </a:lnTo>
                  <a:lnTo>
                    <a:pt x="40" y="38"/>
                  </a:lnTo>
                  <a:lnTo>
                    <a:pt x="42" y="38"/>
                  </a:lnTo>
                  <a:lnTo>
                    <a:pt x="42" y="40"/>
                  </a:lnTo>
                  <a:lnTo>
                    <a:pt x="44" y="40"/>
                  </a:lnTo>
                  <a:lnTo>
                    <a:pt x="46" y="42"/>
                  </a:lnTo>
                  <a:lnTo>
                    <a:pt x="46" y="44"/>
                  </a:lnTo>
                  <a:lnTo>
                    <a:pt x="48" y="44"/>
                  </a:lnTo>
                  <a:lnTo>
                    <a:pt x="48" y="46"/>
                  </a:lnTo>
                  <a:lnTo>
                    <a:pt x="48" y="48"/>
                  </a:lnTo>
                  <a:lnTo>
                    <a:pt x="48" y="50"/>
                  </a:lnTo>
                  <a:close/>
                </a:path>
              </a:pathLst>
            </a:custGeom>
            <a:solidFill>
              <a:srgbClr val="FDE3BA">
                <a:alpha val="100000"/>
              </a:srgbClr>
            </a:solidFill>
            <a:ln w="9525">
              <a:noFill/>
            </a:ln>
          </p:spPr>
          <p:txBody>
            <a:bodyPr/>
            <a:lstStyle/>
            <a:p>
              <a:endParaRPr lang="en-US"/>
            </a:p>
          </p:txBody>
        </p:sp>
        <p:sp>
          <p:nvSpPr>
            <p:cNvPr id="29921" name="Freeform 640"/>
            <p:cNvSpPr/>
            <p:nvPr/>
          </p:nvSpPr>
          <p:spPr>
            <a:xfrm>
              <a:off x="3059" y="1056"/>
              <a:ext cx="31" cy="50"/>
            </a:xfrm>
            <a:custGeom>
              <a:avLst/>
              <a:gdLst>
                <a:gd name="txL" fmla="*/ 0 w 34"/>
                <a:gd name="txT" fmla="*/ 0 h 56"/>
                <a:gd name="txR" fmla="*/ 34 w 34"/>
                <a:gd name="txB" fmla="*/ 56 h 56"/>
              </a:gdLst>
              <a:ahLst/>
              <a:cxnLst>
                <a:cxn ang="0">
                  <a:pos x="13" y="2"/>
                </a:cxn>
                <a:cxn ang="0">
                  <a:pos x="15" y="4"/>
                </a:cxn>
                <a:cxn ang="0">
                  <a:pos x="18" y="5"/>
                </a:cxn>
                <a:cxn ang="0">
                  <a:pos x="22" y="4"/>
                </a:cxn>
                <a:cxn ang="0">
                  <a:pos x="22" y="5"/>
                </a:cxn>
                <a:cxn ang="0">
                  <a:pos x="20" y="9"/>
                </a:cxn>
                <a:cxn ang="0">
                  <a:pos x="22" y="11"/>
                </a:cxn>
                <a:cxn ang="0">
                  <a:pos x="23" y="11"/>
                </a:cxn>
                <a:cxn ang="0">
                  <a:pos x="23" y="11"/>
                </a:cxn>
                <a:cxn ang="0">
                  <a:pos x="22" y="13"/>
                </a:cxn>
                <a:cxn ang="0">
                  <a:pos x="22" y="14"/>
                </a:cxn>
                <a:cxn ang="0">
                  <a:pos x="22" y="16"/>
                </a:cxn>
                <a:cxn ang="0">
                  <a:pos x="22" y="17"/>
                </a:cxn>
                <a:cxn ang="0">
                  <a:pos x="22" y="20"/>
                </a:cxn>
                <a:cxn ang="0">
                  <a:pos x="22" y="21"/>
                </a:cxn>
                <a:cxn ang="0">
                  <a:pos x="23" y="23"/>
                </a:cxn>
                <a:cxn ang="0">
                  <a:pos x="26" y="24"/>
                </a:cxn>
                <a:cxn ang="0">
                  <a:pos x="26" y="24"/>
                </a:cxn>
                <a:cxn ang="0">
                  <a:pos x="26" y="29"/>
                </a:cxn>
                <a:cxn ang="0">
                  <a:pos x="23" y="33"/>
                </a:cxn>
                <a:cxn ang="0">
                  <a:pos x="18" y="37"/>
                </a:cxn>
                <a:cxn ang="0">
                  <a:pos x="14" y="40"/>
                </a:cxn>
                <a:cxn ang="0">
                  <a:pos x="15" y="38"/>
                </a:cxn>
                <a:cxn ang="0">
                  <a:pos x="18" y="34"/>
                </a:cxn>
                <a:cxn ang="0">
                  <a:pos x="20" y="31"/>
                </a:cxn>
                <a:cxn ang="0">
                  <a:pos x="22" y="29"/>
                </a:cxn>
                <a:cxn ang="0">
                  <a:pos x="20" y="27"/>
                </a:cxn>
                <a:cxn ang="0">
                  <a:pos x="16" y="27"/>
                </a:cxn>
                <a:cxn ang="0">
                  <a:pos x="14" y="24"/>
                </a:cxn>
                <a:cxn ang="0">
                  <a:pos x="13" y="23"/>
                </a:cxn>
                <a:cxn ang="0">
                  <a:pos x="14" y="21"/>
                </a:cxn>
                <a:cxn ang="0">
                  <a:pos x="14" y="20"/>
                </a:cxn>
                <a:cxn ang="0">
                  <a:pos x="15" y="19"/>
                </a:cxn>
                <a:cxn ang="0">
                  <a:pos x="14" y="14"/>
                </a:cxn>
                <a:cxn ang="0">
                  <a:pos x="13" y="11"/>
                </a:cxn>
                <a:cxn ang="0">
                  <a:pos x="7" y="9"/>
                </a:cxn>
                <a:cxn ang="0">
                  <a:pos x="5" y="11"/>
                </a:cxn>
                <a:cxn ang="0">
                  <a:pos x="5" y="12"/>
                </a:cxn>
                <a:cxn ang="0">
                  <a:pos x="4" y="13"/>
                </a:cxn>
                <a:cxn ang="0">
                  <a:pos x="4" y="16"/>
                </a:cxn>
                <a:cxn ang="0">
                  <a:pos x="2" y="16"/>
                </a:cxn>
                <a:cxn ang="0">
                  <a:pos x="2" y="14"/>
                </a:cxn>
                <a:cxn ang="0">
                  <a:pos x="0" y="12"/>
                </a:cxn>
                <a:cxn ang="0">
                  <a:pos x="0" y="12"/>
                </a:cxn>
                <a:cxn ang="0">
                  <a:pos x="0" y="11"/>
                </a:cxn>
                <a:cxn ang="0">
                  <a:pos x="2" y="9"/>
                </a:cxn>
                <a:cxn ang="0">
                  <a:pos x="5" y="7"/>
                </a:cxn>
                <a:cxn ang="0">
                  <a:pos x="5" y="4"/>
                </a:cxn>
                <a:cxn ang="0">
                  <a:pos x="9" y="2"/>
                </a:cxn>
                <a:cxn ang="0">
                  <a:pos x="11" y="0"/>
                </a:cxn>
              </a:cxnLst>
              <a:rect l="txL" t="txT" r="txR" b="txB"/>
              <a:pathLst>
                <a:path w="34" h="56">
                  <a:moveTo>
                    <a:pt x="14" y="0"/>
                  </a:moveTo>
                  <a:lnTo>
                    <a:pt x="14" y="2"/>
                  </a:lnTo>
                  <a:lnTo>
                    <a:pt x="16" y="2"/>
                  </a:lnTo>
                  <a:lnTo>
                    <a:pt x="16" y="4"/>
                  </a:lnTo>
                  <a:lnTo>
                    <a:pt x="18" y="4"/>
                  </a:lnTo>
                  <a:lnTo>
                    <a:pt x="18" y="6"/>
                  </a:lnTo>
                  <a:lnTo>
                    <a:pt x="20" y="6"/>
                  </a:lnTo>
                  <a:lnTo>
                    <a:pt x="20" y="8"/>
                  </a:lnTo>
                  <a:lnTo>
                    <a:pt x="22" y="8"/>
                  </a:lnTo>
                  <a:lnTo>
                    <a:pt x="24" y="8"/>
                  </a:lnTo>
                  <a:lnTo>
                    <a:pt x="26" y="8"/>
                  </a:lnTo>
                  <a:lnTo>
                    <a:pt x="28" y="6"/>
                  </a:lnTo>
                  <a:lnTo>
                    <a:pt x="28" y="8"/>
                  </a:lnTo>
                  <a:lnTo>
                    <a:pt x="28" y="10"/>
                  </a:lnTo>
                  <a:lnTo>
                    <a:pt x="28" y="12"/>
                  </a:lnTo>
                  <a:lnTo>
                    <a:pt x="26" y="12"/>
                  </a:lnTo>
                  <a:lnTo>
                    <a:pt x="26" y="14"/>
                  </a:lnTo>
                  <a:lnTo>
                    <a:pt x="28" y="14"/>
                  </a:lnTo>
                  <a:lnTo>
                    <a:pt x="30" y="14"/>
                  </a:lnTo>
                  <a:lnTo>
                    <a:pt x="32" y="12"/>
                  </a:lnTo>
                  <a:lnTo>
                    <a:pt x="30" y="14"/>
                  </a:lnTo>
                  <a:lnTo>
                    <a:pt x="30" y="16"/>
                  </a:lnTo>
                  <a:lnTo>
                    <a:pt x="28" y="18"/>
                  </a:lnTo>
                  <a:lnTo>
                    <a:pt x="28" y="20"/>
                  </a:lnTo>
                  <a:lnTo>
                    <a:pt x="28" y="22"/>
                  </a:lnTo>
                  <a:lnTo>
                    <a:pt x="28" y="24"/>
                  </a:lnTo>
                  <a:lnTo>
                    <a:pt x="28" y="26"/>
                  </a:lnTo>
                  <a:lnTo>
                    <a:pt x="28" y="28"/>
                  </a:lnTo>
                  <a:lnTo>
                    <a:pt x="28" y="30"/>
                  </a:lnTo>
                  <a:lnTo>
                    <a:pt x="30" y="30"/>
                  </a:lnTo>
                  <a:lnTo>
                    <a:pt x="30" y="32"/>
                  </a:lnTo>
                  <a:lnTo>
                    <a:pt x="32" y="32"/>
                  </a:lnTo>
                  <a:lnTo>
                    <a:pt x="34" y="34"/>
                  </a:lnTo>
                  <a:lnTo>
                    <a:pt x="34" y="36"/>
                  </a:lnTo>
                  <a:lnTo>
                    <a:pt x="34" y="38"/>
                  </a:lnTo>
                  <a:lnTo>
                    <a:pt x="34" y="40"/>
                  </a:lnTo>
                  <a:lnTo>
                    <a:pt x="34" y="42"/>
                  </a:lnTo>
                  <a:lnTo>
                    <a:pt x="32" y="44"/>
                  </a:lnTo>
                  <a:lnTo>
                    <a:pt x="32" y="46"/>
                  </a:lnTo>
                  <a:lnTo>
                    <a:pt x="30" y="46"/>
                  </a:lnTo>
                  <a:lnTo>
                    <a:pt x="30" y="48"/>
                  </a:lnTo>
                  <a:lnTo>
                    <a:pt x="28" y="50"/>
                  </a:lnTo>
                  <a:lnTo>
                    <a:pt x="26" y="50"/>
                  </a:lnTo>
                  <a:lnTo>
                    <a:pt x="24" y="52"/>
                  </a:lnTo>
                  <a:lnTo>
                    <a:pt x="22" y="54"/>
                  </a:lnTo>
                  <a:lnTo>
                    <a:pt x="20" y="54"/>
                  </a:lnTo>
                  <a:lnTo>
                    <a:pt x="18" y="56"/>
                  </a:lnTo>
                  <a:lnTo>
                    <a:pt x="20" y="54"/>
                  </a:lnTo>
                  <a:lnTo>
                    <a:pt x="22" y="52"/>
                  </a:lnTo>
                  <a:lnTo>
                    <a:pt x="22" y="50"/>
                  </a:lnTo>
                  <a:lnTo>
                    <a:pt x="24" y="50"/>
                  </a:lnTo>
                  <a:lnTo>
                    <a:pt x="24" y="48"/>
                  </a:lnTo>
                  <a:lnTo>
                    <a:pt x="26" y="48"/>
                  </a:lnTo>
                  <a:lnTo>
                    <a:pt x="26" y="46"/>
                  </a:lnTo>
                  <a:lnTo>
                    <a:pt x="26" y="44"/>
                  </a:lnTo>
                  <a:lnTo>
                    <a:pt x="28" y="42"/>
                  </a:lnTo>
                  <a:lnTo>
                    <a:pt x="28" y="40"/>
                  </a:lnTo>
                  <a:lnTo>
                    <a:pt x="26" y="38"/>
                  </a:lnTo>
                  <a:lnTo>
                    <a:pt x="24" y="38"/>
                  </a:lnTo>
                  <a:lnTo>
                    <a:pt x="22" y="38"/>
                  </a:lnTo>
                  <a:lnTo>
                    <a:pt x="22" y="36"/>
                  </a:lnTo>
                  <a:lnTo>
                    <a:pt x="20" y="36"/>
                  </a:lnTo>
                  <a:lnTo>
                    <a:pt x="18" y="34"/>
                  </a:lnTo>
                  <a:lnTo>
                    <a:pt x="16" y="34"/>
                  </a:lnTo>
                  <a:lnTo>
                    <a:pt x="16" y="32"/>
                  </a:lnTo>
                  <a:lnTo>
                    <a:pt x="18" y="32"/>
                  </a:lnTo>
                  <a:lnTo>
                    <a:pt x="18" y="30"/>
                  </a:lnTo>
                  <a:lnTo>
                    <a:pt x="18" y="28"/>
                  </a:lnTo>
                  <a:lnTo>
                    <a:pt x="20" y="26"/>
                  </a:lnTo>
                  <a:lnTo>
                    <a:pt x="18" y="24"/>
                  </a:lnTo>
                  <a:lnTo>
                    <a:pt x="18" y="22"/>
                  </a:lnTo>
                  <a:lnTo>
                    <a:pt x="18" y="20"/>
                  </a:lnTo>
                  <a:lnTo>
                    <a:pt x="18" y="18"/>
                  </a:lnTo>
                  <a:lnTo>
                    <a:pt x="18" y="16"/>
                  </a:lnTo>
                  <a:lnTo>
                    <a:pt x="16" y="14"/>
                  </a:lnTo>
                  <a:lnTo>
                    <a:pt x="14" y="14"/>
                  </a:lnTo>
                  <a:lnTo>
                    <a:pt x="12" y="12"/>
                  </a:lnTo>
                  <a:lnTo>
                    <a:pt x="10" y="12"/>
                  </a:lnTo>
                  <a:lnTo>
                    <a:pt x="8" y="14"/>
                  </a:lnTo>
                  <a:lnTo>
                    <a:pt x="6" y="14"/>
                  </a:lnTo>
                  <a:lnTo>
                    <a:pt x="6" y="16"/>
                  </a:lnTo>
                  <a:lnTo>
                    <a:pt x="6" y="18"/>
                  </a:lnTo>
                  <a:lnTo>
                    <a:pt x="4" y="18"/>
                  </a:lnTo>
                  <a:lnTo>
                    <a:pt x="4" y="20"/>
                  </a:lnTo>
                  <a:lnTo>
                    <a:pt x="4" y="22"/>
                  </a:lnTo>
                  <a:lnTo>
                    <a:pt x="2" y="22"/>
                  </a:lnTo>
                  <a:lnTo>
                    <a:pt x="2" y="20"/>
                  </a:lnTo>
                  <a:lnTo>
                    <a:pt x="2" y="18"/>
                  </a:lnTo>
                  <a:lnTo>
                    <a:pt x="0" y="18"/>
                  </a:lnTo>
                  <a:lnTo>
                    <a:pt x="0" y="16"/>
                  </a:lnTo>
                  <a:lnTo>
                    <a:pt x="0" y="14"/>
                  </a:lnTo>
                  <a:lnTo>
                    <a:pt x="2" y="12"/>
                  </a:lnTo>
                  <a:lnTo>
                    <a:pt x="4" y="12"/>
                  </a:lnTo>
                  <a:lnTo>
                    <a:pt x="6" y="12"/>
                  </a:lnTo>
                  <a:lnTo>
                    <a:pt x="6" y="10"/>
                  </a:lnTo>
                  <a:lnTo>
                    <a:pt x="8" y="10"/>
                  </a:lnTo>
                  <a:lnTo>
                    <a:pt x="8" y="8"/>
                  </a:lnTo>
                  <a:lnTo>
                    <a:pt x="8" y="6"/>
                  </a:lnTo>
                  <a:lnTo>
                    <a:pt x="8" y="4"/>
                  </a:lnTo>
                  <a:lnTo>
                    <a:pt x="10" y="4"/>
                  </a:lnTo>
                  <a:lnTo>
                    <a:pt x="10" y="2"/>
                  </a:lnTo>
                  <a:lnTo>
                    <a:pt x="12" y="2"/>
                  </a:lnTo>
                  <a:lnTo>
                    <a:pt x="14" y="0"/>
                  </a:lnTo>
                  <a:close/>
                </a:path>
              </a:pathLst>
            </a:custGeom>
            <a:solidFill>
              <a:srgbClr val="000000">
                <a:alpha val="100000"/>
              </a:srgbClr>
            </a:solidFill>
            <a:ln w="9525">
              <a:noFill/>
            </a:ln>
          </p:spPr>
          <p:txBody>
            <a:bodyPr/>
            <a:lstStyle/>
            <a:p>
              <a:endParaRPr lang="en-US"/>
            </a:p>
          </p:txBody>
        </p:sp>
        <p:sp>
          <p:nvSpPr>
            <p:cNvPr id="29922" name="Freeform 641"/>
            <p:cNvSpPr/>
            <p:nvPr/>
          </p:nvSpPr>
          <p:spPr>
            <a:xfrm>
              <a:off x="2866" y="1161"/>
              <a:ext cx="78" cy="62"/>
            </a:xfrm>
            <a:custGeom>
              <a:avLst/>
              <a:gdLst>
                <a:gd name="txL" fmla="*/ 0 w 84"/>
                <a:gd name="txT" fmla="*/ 0 h 70"/>
                <a:gd name="txR" fmla="*/ 84 w 84"/>
                <a:gd name="txB" fmla="*/ 70 h 70"/>
              </a:gdLst>
              <a:ahLst/>
              <a:cxnLst>
                <a:cxn ang="0">
                  <a:pos x="58" y="2"/>
                </a:cxn>
                <a:cxn ang="0">
                  <a:pos x="56" y="0"/>
                </a:cxn>
                <a:cxn ang="0">
                  <a:pos x="54" y="0"/>
                </a:cxn>
                <a:cxn ang="0">
                  <a:pos x="53" y="2"/>
                </a:cxn>
                <a:cxn ang="0">
                  <a:pos x="51" y="2"/>
                </a:cxn>
                <a:cxn ang="0">
                  <a:pos x="48" y="4"/>
                </a:cxn>
                <a:cxn ang="0">
                  <a:pos x="46" y="4"/>
                </a:cxn>
                <a:cxn ang="0">
                  <a:pos x="43" y="5"/>
                </a:cxn>
                <a:cxn ang="0">
                  <a:pos x="40" y="7"/>
                </a:cxn>
                <a:cxn ang="0">
                  <a:pos x="35" y="9"/>
                </a:cxn>
                <a:cxn ang="0">
                  <a:pos x="32" y="9"/>
                </a:cxn>
                <a:cxn ang="0">
                  <a:pos x="29" y="10"/>
                </a:cxn>
                <a:cxn ang="0">
                  <a:pos x="24" y="11"/>
                </a:cxn>
                <a:cxn ang="0">
                  <a:pos x="19" y="14"/>
                </a:cxn>
                <a:cxn ang="0">
                  <a:pos x="17" y="17"/>
                </a:cxn>
                <a:cxn ang="0">
                  <a:pos x="13" y="19"/>
                </a:cxn>
                <a:cxn ang="0">
                  <a:pos x="7" y="22"/>
                </a:cxn>
                <a:cxn ang="0">
                  <a:pos x="6" y="25"/>
                </a:cxn>
                <a:cxn ang="0">
                  <a:pos x="4" y="27"/>
                </a:cxn>
                <a:cxn ang="0">
                  <a:pos x="2" y="29"/>
                </a:cxn>
                <a:cxn ang="0">
                  <a:pos x="0" y="34"/>
                </a:cxn>
                <a:cxn ang="0">
                  <a:pos x="0" y="38"/>
                </a:cxn>
                <a:cxn ang="0">
                  <a:pos x="0" y="42"/>
                </a:cxn>
                <a:cxn ang="0">
                  <a:pos x="2" y="47"/>
                </a:cxn>
                <a:cxn ang="0">
                  <a:pos x="6" y="49"/>
                </a:cxn>
                <a:cxn ang="0">
                  <a:pos x="6" y="47"/>
                </a:cxn>
                <a:cxn ang="0">
                  <a:pos x="7" y="49"/>
                </a:cxn>
                <a:cxn ang="0">
                  <a:pos x="9" y="49"/>
                </a:cxn>
                <a:cxn ang="0">
                  <a:pos x="13" y="47"/>
                </a:cxn>
                <a:cxn ang="0">
                  <a:pos x="13" y="44"/>
                </a:cxn>
                <a:cxn ang="0">
                  <a:pos x="15" y="44"/>
                </a:cxn>
                <a:cxn ang="0">
                  <a:pos x="17" y="44"/>
                </a:cxn>
                <a:cxn ang="0">
                  <a:pos x="19" y="43"/>
                </a:cxn>
                <a:cxn ang="0">
                  <a:pos x="20" y="43"/>
                </a:cxn>
                <a:cxn ang="0">
                  <a:pos x="28" y="39"/>
                </a:cxn>
                <a:cxn ang="0">
                  <a:pos x="32" y="36"/>
                </a:cxn>
                <a:cxn ang="0">
                  <a:pos x="33" y="34"/>
                </a:cxn>
                <a:cxn ang="0">
                  <a:pos x="35" y="32"/>
                </a:cxn>
                <a:cxn ang="0">
                  <a:pos x="37" y="31"/>
                </a:cxn>
                <a:cxn ang="0">
                  <a:pos x="40" y="29"/>
                </a:cxn>
                <a:cxn ang="0">
                  <a:pos x="42" y="29"/>
                </a:cxn>
                <a:cxn ang="0">
                  <a:pos x="45" y="27"/>
                </a:cxn>
                <a:cxn ang="0">
                  <a:pos x="48" y="27"/>
                </a:cxn>
                <a:cxn ang="0">
                  <a:pos x="51" y="27"/>
                </a:cxn>
                <a:cxn ang="0">
                  <a:pos x="56" y="25"/>
                </a:cxn>
                <a:cxn ang="0">
                  <a:pos x="61" y="22"/>
                </a:cxn>
                <a:cxn ang="0">
                  <a:pos x="62" y="21"/>
                </a:cxn>
                <a:cxn ang="0">
                  <a:pos x="66" y="19"/>
                </a:cxn>
                <a:cxn ang="0">
                  <a:pos x="67" y="17"/>
                </a:cxn>
                <a:cxn ang="0">
                  <a:pos x="67" y="14"/>
                </a:cxn>
                <a:cxn ang="0">
                  <a:pos x="67" y="11"/>
                </a:cxn>
                <a:cxn ang="0">
                  <a:pos x="66" y="7"/>
                </a:cxn>
                <a:cxn ang="0">
                  <a:pos x="62" y="4"/>
                </a:cxn>
                <a:cxn ang="0">
                  <a:pos x="61" y="4"/>
                </a:cxn>
              </a:cxnLst>
              <a:rect l="txL" t="txT" r="txR" b="txB"/>
              <a:pathLst>
                <a:path w="84" h="70">
                  <a:moveTo>
                    <a:pt x="74" y="2"/>
                  </a:moveTo>
                  <a:lnTo>
                    <a:pt x="74" y="2"/>
                  </a:lnTo>
                  <a:lnTo>
                    <a:pt x="72" y="2"/>
                  </a:lnTo>
                  <a:lnTo>
                    <a:pt x="72" y="0"/>
                  </a:lnTo>
                  <a:lnTo>
                    <a:pt x="70" y="0"/>
                  </a:lnTo>
                  <a:lnTo>
                    <a:pt x="68" y="0"/>
                  </a:lnTo>
                  <a:lnTo>
                    <a:pt x="66" y="0"/>
                  </a:lnTo>
                  <a:lnTo>
                    <a:pt x="66" y="2"/>
                  </a:lnTo>
                  <a:lnTo>
                    <a:pt x="64" y="2"/>
                  </a:lnTo>
                  <a:lnTo>
                    <a:pt x="62" y="4"/>
                  </a:lnTo>
                  <a:lnTo>
                    <a:pt x="60" y="4"/>
                  </a:lnTo>
                  <a:lnTo>
                    <a:pt x="60" y="6"/>
                  </a:lnTo>
                  <a:lnTo>
                    <a:pt x="58" y="6"/>
                  </a:lnTo>
                  <a:lnTo>
                    <a:pt x="56" y="8"/>
                  </a:lnTo>
                  <a:lnTo>
                    <a:pt x="54" y="8"/>
                  </a:lnTo>
                  <a:lnTo>
                    <a:pt x="52" y="10"/>
                  </a:lnTo>
                  <a:lnTo>
                    <a:pt x="50" y="10"/>
                  </a:lnTo>
                  <a:lnTo>
                    <a:pt x="48" y="10"/>
                  </a:lnTo>
                  <a:lnTo>
                    <a:pt x="46" y="10"/>
                  </a:lnTo>
                  <a:lnTo>
                    <a:pt x="46" y="12"/>
                  </a:lnTo>
                  <a:lnTo>
                    <a:pt x="44" y="12"/>
                  </a:lnTo>
                  <a:lnTo>
                    <a:pt x="42" y="12"/>
                  </a:lnTo>
                  <a:lnTo>
                    <a:pt x="40" y="12"/>
                  </a:lnTo>
                  <a:lnTo>
                    <a:pt x="38" y="14"/>
                  </a:lnTo>
                  <a:lnTo>
                    <a:pt x="36" y="14"/>
                  </a:lnTo>
                  <a:lnTo>
                    <a:pt x="34" y="14"/>
                  </a:lnTo>
                  <a:lnTo>
                    <a:pt x="32" y="16"/>
                  </a:lnTo>
                  <a:lnTo>
                    <a:pt x="30" y="16"/>
                  </a:lnTo>
                  <a:lnTo>
                    <a:pt x="28" y="18"/>
                  </a:lnTo>
                  <a:lnTo>
                    <a:pt x="26" y="18"/>
                  </a:lnTo>
                  <a:lnTo>
                    <a:pt x="26" y="20"/>
                  </a:lnTo>
                  <a:lnTo>
                    <a:pt x="24" y="20"/>
                  </a:lnTo>
                  <a:lnTo>
                    <a:pt x="24" y="22"/>
                  </a:lnTo>
                  <a:lnTo>
                    <a:pt x="22" y="22"/>
                  </a:lnTo>
                  <a:lnTo>
                    <a:pt x="20" y="24"/>
                  </a:lnTo>
                  <a:lnTo>
                    <a:pt x="18" y="26"/>
                  </a:lnTo>
                  <a:lnTo>
                    <a:pt x="16" y="28"/>
                  </a:lnTo>
                  <a:lnTo>
                    <a:pt x="14" y="28"/>
                  </a:lnTo>
                  <a:lnTo>
                    <a:pt x="12" y="30"/>
                  </a:lnTo>
                  <a:lnTo>
                    <a:pt x="12" y="32"/>
                  </a:lnTo>
                  <a:lnTo>
                    <a:pt x="10" y="32"/>
                  </a:lnTo>
                  <a:lnTo>
                    <a:pt x="10" y="34"/>
                  </a:lnTo>
                  <a:lnTo>
                    <a:pt x="8" y="36"/>
                  </a:lnTo>
                  <a:lnTo>
                    <a:pt x="6" y="38"/>
                  </a:lnTo>
                  <a:lnTo>
                    <a:pt x="4" y="40"/>
                  </a:lnTo>
                  <a:lnTo>
                    <a:pt x="4" y="42"/>
                  </a:lnTo>
                  <a:lnTo>
                    <a:pt x="2" y="42"/>
                  </a:lnTo>
                  <a:lnTo>
                    <a:pt x="2" y="44"/>
                  </a:lnTo>
                  <a:lnTo>
                    <a:pt x="0" y="44"/>
                  </a:lnTo>
                  <a:lnTo>
                    <a:pt x="0" y="46"/>
                  </a:lnTo>
                  <a:lnTo>
                    <a:pt x="0" y="48"/>
                  </a:lnTo>
                  <a:lnTo>
                    <a:pt x="0" y="50"/>
                  </a:lnTo>
                  <a:lnTo>
                    <a:pt x="0" y="52"/>
                  </a:lnTo>
                  <a:lnTo>
                    <a:pt x="0" y="54"/>
                  </a:lnTo>
                  <a:lnTo>
                    <a:pt x="0" y="56"/>
                  </a:lnTo>
                  <a:lnTo>
                    <a:pt x="0" y="58"/>
                  </a:lnTo>
                  <a:lnTo>
                    <a:pt x="0" y="60"/>
                  </a:lnTo>
                  <a:lnTo>
                    <a:pt x="0" y="62"/>
                  </a:lnTo>
                  <a:lnTo>
                    <a:pt x="2" y="64"/>
                  </a:lnTo>
                  <a:lnTo>
                    <a:pt x="2" y="66"/>
                  </a:lnTo>
                  <a:lnTo>
                    <a:pt x="2" y="68"/>
                  </a:lnTo>
                  <a:lnTo>
                    <a:pt x="4" y="68"/>
                  </a:lnTo>
                  <a:lnTo>
                    <a:pt x="6" y="70"/>
                  </a:lnTo>
                  <a:lnTo>
                    <a:pt x="8" y="70"/>
                  </a:lnTo>
                  <a:lnTo>
                    <a:pt x="8" y="68"/>
                  </a:lnTo>
                  <a:lnTo>
                    <a:pt x="10" y="70"/>
                  </a:lnTo>
                  <a:lnTo>
                    <a:pt x="12" y="70"/>
                  </a:lnTo>
                  <a:lnTo>
                    <a:pt x="14" y="70"/>
                  </a:lnTo>
                  <a:lnTo>
                    <a:pt x="14" y="68"/>
                  </a:lnTo>
                  <a:lnTo>
                    <a:pt x="16" y="68"/>
                  </a:lnTo>
                  <a:lnTo>
                    <a:pt x="16" y="66"/>
                  </a:lnTo>
                  <a:lnTo>
                    <a:pt x="16" y="64"/>
                  </a:lnTo>
                  <a:lnTo>
                    <a:pt x="18" y="64"/>
                  </a:lnTo>
                  <a:lnTo>
                    <a:pt x="20" y="64"/>
                  </a:lnTo>
                  <a:lnTo>
                    <a:pt x="22" y="64"/>
                  </a:lnTo>
                  <a:lnTo>
                    <a:pt x="24" y="62"/>
                  </a:lnTo>
                  <a:lnTo>
                    <a:pt x="26" y="62"/>
                  </a:lnTo>
                  <a:lnTo>
                    <a:pt x="26" y="60"/>
                  </a:lnTo>
                  <a:lnTo>
                    <a:pt x="30" y="60"/>
                  </a:lnTo>
                  <a:lnTo>
                    <a:pt x="32" y="58"/>
                  </a:lnTo>
                  <a:lnTo>
                    <a:pt x="34" y="56"/>
                  </a:lnTo>
                  <a:lnTo>
                    <a:pt x="36" y="56"/>
                  </a:lnTo>
                  <a:lnTo>
                    <a:pt x="38" y="54"/>
                  </a:lnTo>
                  <a:lnTo>
                    <a:pt x="40" y="52"/>
                  </a:lnTo>
                  <a:lnTo>
                    <a:pt x="40" y="50"/>
                  </a:lnTo>
                  <a:lnTo>
                    <a:pt x="42" y="50"/>
                  </a:lnTo>
                  <a:lnTo>
                    <a:pt x="42" y="48"/>
                  </a:lnTo>
                  <a:lnTo>
                    <a:pt x="42" y="46"/>
                  </a:lnTo>
                  <a:lnTo>
                    <a:pt x="44" y="46"/>
                  </a:lnTo>
                  <a:lnTo>
                    <a:pt x="44" y="44"/>
                  </a:lnTo>
                  <a:lnTo>
                    <a:pt x="46" y="44"/>
                  </a:lnTo>
                  <a:lnTo>
                    <a:pt x="48" y="42"/>
                  </a:lnTo>
                  <a:lnTo>
                    <a:pt x="50" y="42"/>
                  </a:lnTo>
                  <a:lnTo>
                    <a:pt x="52" y="42"/>
                  </a:lnTo>
                  <a:lnTo>
                    <a:pt x="54" y="40"/>
                  </a:lnTo>
                  <a:lnTo>
                    <a:pt x="56" y="40"/>
                  </a:lnTo>
                  <a:lnTo>
                    <a:pt x="58" y="40"/>
                  </a:lnTo>
                  <a:lnTo>
                    <a:pt x="60" y="40"/>
                  </a:lnTo>
                  <a:lnTo>
                    <a:pt x="62" y="40"/>
                  </a:lnTo>
                  <a:lnTo>
                    <a:pt x="62" y="38"/>
                  </a:lnTo>
                  <a:lnTo>
                    <a:pt x="64" y="38"/>
                  </a:lnTo>
                  <a:lnTo>
                    <a:pt x="66" y="38"/>
                  </a:lnTo>
                  <a:lnTo>
                    <a:pt x="68" y="38"/>
                  </a:lnTo>
                  <a:lnTo>
                    <a:pt x="68" y="36"/>
                  </a:lnTo>
                  <a:lnTo>
                    <a:pt x="70" y="36"/>
                  </a:lnTo>
                  <a:lnTo>
                    <a:pt x="72" y="34"/>
                  </a:lnTo>
                  <a:lnTo>
                    <a:pt x="74" y="34"/>
                  </a:lnTo>
                  <a:lnTo>
                    <a:pt x="76" y="32"/>
                  </a:lnTo>
                  <a:lnTo>
                    <a:pt x="78" y="32"/>
                  </a:lnTo>
                  <a:lnTo>
                    <a:pt x="78" y="30"/>
                  </a:lnTo>
                  <a:lnTo>
                    <a:pt x="80" y="30"/>
                  </a:lnTo>
                  <a:lnTo>
                    <a:pt x="80" y="28"/>
                  </a:lnTo>
                  <a:lnTo>
                    <a:pt x="82" y="28"/>
                  </a:lnTo>
                  <a:lnTo>
                    <a:pt x="82" y="26"/>
                  </a:lnTo>
                  <a:lnTo>
                    <a:pt x="84" y="26"/>
                  </a:lnTo>
                  <a:lnTo>
                    <a:pt x="84" y="24"/>
                  </a:lnTo>
                  <a:lnTo>
                    <a:pt x="84" y="22"/>
                  </a:lnTo>
                  <a:lnTo>
                    <a:pt x="84" y="20"/>
                  </a:lnTo>
                  <a:lnTo>
                    <a:pt x="84" y="18"/>
                  </a:lnTo>
                  <a:lnTo>
                    <a:pt x="84" y="16"/>
                  </a:lnTo>
                  <a:lnTo>
                    <a:pt x="84" y="14"/>
                  </a:lnTo>
                  <a:lnTo>
                    <a:pt x="84" y="12"/>
                  </a:lnTo>
                  <a:lnTo>
                    <a:pt x="82" y="12"/>
                  </a:lnTo>
                  <a:lnTo>
                    <a:pt x="82" y="10"/>
                  </a:lnTo>
                  <a:lnTo>
                    <a:pt x="80" y="10"/>
                  </a:lnTo>
                  <a:lnTo>
                    <a:pt x="80" y="8"/>
                  </a:lnTo>
                  <a:lnTo>
                    <a:pt x="78" y="6"/>
                  </a:lnTo>
                  <a:lnTo>
                    <a:pt x="76" y="6"/>
                  </a:lnTo>
                  <a:lnTo>
                    <a:pt x="76" y="4"/>
                  </a:lnTo>
                  <a:lnTo>
                    <a:pt x="74" y="2"/>
                  </a:lnTo>
                  <a:close/>
                </a:path>
              </a:pathLst>
            </a:custGeom>
            <a:solidFill>
              <a:srgbClr val="000000">
                <a:alpha val="100000"/>
              </a:srgbClr>
            </a:solidFill>
            <a:ln w="9525">
              <a:noFill/>
            </a:ln>
          </p:spPr>
          <p:txBody>
            <a:bodyPr/>
            <a:lstStyle/>
            <a:p>
              <a:endParaRPr lang="en-US"/>
            </a:p>
          </p:txBody>
        </p:sp>
        <p:sp>
          <p:nvSpPr>
            <p:cNvPr id="29923" name="Freeform 642"/>
            <p:cNvSpPr/>
            <p:nvPr/>
          </p:nvSpPr>
          <p:spPr>
            <a:xfrm>
              <a:off x="2992" y="1198"/>
              <a:ext cx="104" cy="37"/>
            </a:xfrm>
            <a:custGeom>
              <a:avLst/>
              <a:gdLst>
                <a:gd name="txL" fmla="*/ 0 w 112"/>
                <a:gd name="txT" fmla="*/ 0 h 42"/>
                <a:gd name="txR" fmla="*/ 112 w 112"/>
                <a:gd name="txB" fmla="*/ 42 h 42"/>
              </a:gdLst>
              <a:ahLst/>
              <a:cxnLst>
                <a:cxn ang="0">
                  <a:pos x="71" y="2"/>
                </a:cxn>
                <a:cxn ang="0">
                  <a:pos x="67" y="2"/>
                </a:cxn>
                <a:cxn ang="0">
                  <a:pos x="66" y="4"/>
                </a:cxn>
                <a:cxn ang="0">
                  <a:pos x="62" y="4"/>
                </a:cxn>
                <a:cxn ang="0">
                  <a:pos x="58" y="4"/>
                </a:cxn>
                <a:cxn ang="0">
                  <a:pos x="51" y="5"/>
                </a:cxn>
                <a:cxn ang="0">
                  <a:pos x="45" y="4"/>
                </a:cxn>
                <a:cxn ang="0">
                  <a:pos x="42" y="4"/>
                </a:cxn>
                <a:cxn ang="0">
                  <a:pos x="40" y="4"/>
                </a:cxn>
                <a:cxn ang="0">
                  <a:pos x="39" y="4"/>
                </a:cxn>
                <a:cxn ang="0">
                  <a:pos x="33" y="4"/>
                </a:cxn>
                <a:cxn ang="0">
                  <a:pos x="29" y="2"/>
                </a:cxn>
                <a:cxn ang="0">
                  <a:pos x="24" y="2"/>
                </a:cxn>
                <a:cxn ang="0">
                  <a:pos x="18" y="2"/>
                </a:cxn>
                <a:cxn ang="0">
                  <a:pos x="13" y="2"/>
                </a:cxn>
                <a:cxn ang="0">
                  <a:pos x="7" y="0"/>
                </a:cxn>
                <a:cxn ang="0">
                  <a:pos x="4" y="0"/>
                </a:cxn>
                <a:cxn ang="0">
                  <a:pos x="2" y="4"/>
                </a:cxn>
                <a:cxn ang="0">
                  <a:pos x="4" y="7"/>
                </a:cxn>
                <a:cxn ang="0">
                  <a:pos x="7" y="9"/>
                </a:cxn>
                <a:cxn ang="0">
                  <a:pos x="13" y="9"/>
                </a:cxn>
                <a:cxn ang="0">
                  <a:pos x="18" y="9"/>
                </a:cxn>
                <a:cxn ang="0">
                  <a:pos x="20" y="10"/>
                </a:cxn>
                <a:cxn ang="0">
                  <a:pos x="20" y="11"/>
                </a:cxn>
                <a:cxn ang="0">
                  <a:pos x="0" y="15"/>
                </a:cxn>
                <a:cxn ang="0">
                  <a:pos x="4" y="18"/>
                </a:cxn>
                <a:cxn ang="0">
                  <a:pos x="9" y="19"/>
                </a:cxn>
                <a:cxn ang="0">
                  <a:pos x="18" y="20"/>
                </a:cxn>
                <a:cxn ang="0">
                  <a:pos x="22" y="22"/>
                </a:cxn>
                <a:cxn ang="0">
                  <a:pos x="28" y="23"/>
                </a:cxn>
                <a:cxn ang="0">
                  <a:pos x="31" y="25"/>
                </a:cxn>
                <a:cxn ang="0">
                  <a:pos x="35" y="26"/>
                </a:cxn>
                <a:cxn ang="0">
                  <a:pos x="40" y="26"/>
                </a:cxn>
                <a:cxn ang="0">
                  <a:pos x="45" y="27"/>
                </a:cxn>
                <a:cxn ang="0">
                  <a:pos x="50" y="27"/>
                </a:cxn>
                <a:cxn ang="0">
                  <a:pos x="54" y="29"/>
                </a:cxn>
                <a:cxn ang="0">
                  <a:pos x="59" y="29"/>
                </a:cxn>
                <a:cxn ang="0">
                  <a:pos x="62" y="29"/>
                </a:cxn>
                <a:cxn ang="0">
                  <a:pos x="67" y="29"/>
                </a:cxn>
                <a:cxn ang="0">
                  <a:pos x="72" y="27"/>
                </a:cxn>
                <a:cxn ang="0">
                  <a:pos x="77" y="27"/>
                </a:cxn>
                <a:cxn ang="0">
                  <a:pos x="80" y="27"/>
                </a:cxn>
                <a:cxn ang="0">
                  <a:pos x="82" y="26"/>
                </a:cxn>
                <a:cxn ang="0">
                  <a:pos x="84" y="26"/>
                </a:cxn>
                <a:cxn ang="0">
                  <a:pos x="85" y="23"/>
                </a:cxn>
                <a:cxn ang="0">
                  <a:pos x="85" y="20"/>
                </a:cxn>
                <a:cxn ang="0">
                  <a:pos x="85" y="19"/>
                </a:cxn>
                <a:cxn ang="0">
                  <a:pos x="88" y="19"/>
                </a:cxn>
                <a:cxn ang="0">
                  <a:pos x="90" y="19"/>
                </a:cxn>
                <a:cxn ang="0">
                  <a:pos x="90" y="17"/>
                </a:cxn>
                <a:cxn ang="0">
                  <a:pos x="88" y="11"/>
                </a:cxn>
                <a:cxn ang="0">
                  <a:pos x="82" y="4"/>
                </a:cxn>
                <a:cxn ang="0">
                  <a:pos x="73" y="2"/>
                </a:cxn>
              </a:cxnLst>
              <a:rect l="txL" t="txT" r="txR" b="txB"/>
              <a:pathLst>
                <a:path w="112" h="42">
                  <a:moveTo>
                    <a:pt x="90" y="0"/>
                  </a:moveTo>
                  <a:lnTo>
                    <a:pt x="90" y="0"/>
                  </a:lnTo>
                  <a:lnTo>
                    <a:pt x="90" y="2"/>
                  </a:lnTo>
                  <a:lnTo>
                    <a:pt x="88" y="2"/>
                  </a:lnTo>
                  <a:lnTo>
                    <a:pt x="86" y="2"/>
                  </a:lnTo>
                  <a:lnTo>
                    <a:pt x="84" y="2"/>
                  </a:lnTo>
                  <a:lnTo>
                    <a:pt x="84" y="4"/>
                  </a:lnTo>
                  <a:lnTo>
                    <a:pt x="82" y="4"/>
                  </a:lnTo>
                  <a:lnTo>
                    <a:pt x="80" y="4"/>
                  </a:lnTo>
                  <a:lnTo>
                    <a:pt x="78" y="4"/>
                  </a:lnTo>
                  <a:lnTo>
                    <a:pt x="78" y="6"/>
                  </a:lnTo>
                  <a:lnTo>
                    <a:pt x="76" y="6"/>
                  </a:lnTo>
                  <a:lnTo>
                    <a:pt x="74" y="6"/>
                  </a:lnTo>
                  <a:lnTo>
                    <a:pt x="72" y="6"/>
                  </a:lnTo>
                  <a:lnTo>
                    <a:pt x="70" y="6"/>
                  </a:lnTo>
                  <a:lnTo>
                    <a:pt x="68" y="6"/>
                  </a:lnTo>
                  <a:lnTo>
                    <a:pt x="66" y="8"/>
                  </a:lnTo>
                  <a:lnTo>
                    <a:pt x="64" y="8"/>
                  </a:lnTo>
                  <a:lnTo>
                    <a:pt x="62" y="8"/>
                  </a:lnTo>
                  <a:lnTo>
                    <a:pt x="60" y="8"/>
                  </a:lnTo>
                  <a:lnTo>
                    <a:pt x="58" y="8"/>
                  </a:lnTo>
                  <a:lnTo>
                    <a:pt x="56" y="8"/>
                  </a:lnTo>
                  <a:lnTo>
                    <a:pt x="56" y="6"/>
                  </a:lnTo>
                  <a:lnTo>
                    <a:pt x="54" y="6"/>
                  </a:lnTo>
                  <a:lnTo>
                    <a:pt x="52" y="6"/>
                  </a:lnTo>
                  <a:lnTo>
                    <a:pt x="50" y="6"/>
                  </a:lnTo>
                  <a:lnTo>
                    <a:pt x="50" y="8"/>
                  </a:lnTo>
                  <a:lnTo>
                    <a:pt x="48" y="8"/>
                  </a:lnTo>
                  <a:lnTo>
                    <a:pt x="48" y="6"/>
                  </a:lnTo>
                  <a:lnTo>
                    <a:pt x="46" y="6"/>
                  </a:lnTo>
                  <a:lnTo>
                    <a:pt x="46" y="4"/>
                  </a:lnTo>
                  <a:lnTo>
                    <a:pt x="44" y="4"/>
                  </a:lnTo>
                  <a:lnTo>
                    <a:pt x="42" y="4"/>
                  </a:lnTo>
                  <a:lnTo>
                    <a:pt x="42" y="2"/>
                  </a:lnTo>
                  <a:lnTo>
                    <a:pt x="40" y="2"/>
                  </a:lnTo>
                  <a:lnTo>
                    <a:pt x="38" y="2"/>
                  </a:lnTo>
                  <a:lnTo>
                    <a:pt x="36" y="2"/>
                  </a:lnTo>
                  <a:lnTo>
                    <a:pt x="34" y="2"/>
                  </a:lnTo>
                  <a:lnTo>
                    <a:pt x="32" y="2"/>
                  </a:lnTo>
                  <a:lnTo>
                    <a:pt x="30" y="2"/>
                  </a:lnTo>
                  <a:lnTo>
                    <a:pt x="28" y="2"/>
                  </a:lnTo>
                  <a:lnTo>
                    <a:pt x="26" y="2"/>
                  </a:lnTo>
                  <a:lnTo>
                    <a:pt x="24" y="2"/>
                  </a:lnTo>
                  <a:lnTo>
                    <a:pt x="22" y="2"/>
                  </a:lnTo>
                  <a:lnTo>
                    <a:pt x="20" y="2"/>
                  </a:lnTo>
                  <a:lnTo>
                    <a:pt x="18" y="2"/>
                  </a:lnTo>
                  <a:lnTo>
                    <a:pt x="16" y="2"/>
                  </a:lnTo>
                  <a:lnTo>
                    <a:pt x="14" y="2"/>
                  </a:lnTo>
                  <a:lnTo>
                    <a:pt x="12" y="2"/>
                  </a:lnTo>
                  <a:lnTo>
                    <a:pt x="10" y="0"/>
                  </a:lnTo>
                  <a:lnTo>
                    <a:pt x="8" y="0"/>
                  </a:lnTo>
                  <a:lnTo>
                    <a:pt x="6" y="0"/>
                  </a:lnTo>
                  <a:lnTo>
                    <a:pt x="4" y="0"/>
                  </a:lnTo>
                  <a:lnTo>
                    <a:pt x="2" y="2"/>
                  </a:lnTo>
                  <a:lnTo>
                    <a:pt x="2" y="4"/>
                  </a:lnTo>
                  <a:lnTo>
                    <a:pt x="2" y="6"/>
                  </a:lnTo>
                  <a:lnTo>
                    <a:pt x="2" y="8"/>
                  </a:lnTo>
                  <a:lnTo>
                    <a:pt x="4" y="10"/>
                  </a:lnTo>
                  <a:lnTo>
                    <a:pt x="6" y="12"/>
                  </a:lnTo>
                  <a:lnTo>
                    <a:pt x="8" y="12"/>
                  </a:lnTo>
                  <a:lnTo>
                    <a:pt x="10" y="12"/>
                  </a:lnTo>
                  <a:lnTo>
                    <a:pt x="12" y="12"/>
                  </a:lnTo>
                  <a:lnTo>
                    <a:pt x="14" y="12"/>
                  </a:lnTo>
                  <a:lnTo>
                    <a:pt x="16" y="12"/>
                  </a:lnTo>
                  <a:lnTo>
                    <a:pt x="18" y="12"/>
                  </a:lnTo>
                  <a:lnTo>
                    <a:pt x="20" y="12"/>
                  </a:lnTo>
                  <a:lnTo>
                    <a:pt x="22" y="12"/>
                  </a:lnTo>
                  <a:lnTo>
                    <a:pt x="24" y="12"/>
                  </a:lnTo>
                  <a:lnTo>
                    <a:pt x="26" y="14"/>
                  </a:lnTo>
                  <a:lnTo>
                    <a:pt x="26" y="16"/>
                  </a:lnTo>
                  <a:lnTo>
                    <a:pt x="26" y="18"/>
                  </a:lnTo>
                  <a:lnTo>
                    <a:pt x="0" y="18"/>
                  </a:lnTo>
                  <a:lnTo>
                    <a:pt x="0" y="20"/>
                  </a:lnTo>
                  <a:lnTo>
                    <a:pt x="0" y="22"/>
                  </a:lnTo>
                  <a:lnTo>
                    <a:pt x="2" y="22"/>
                  </a:lnTo>
                  <a:lnTo>
                    <a:pt x="2" y="24"/>
                  </a:lnTo>
                  <a:lnTo>
                    <a:pt x="4" y="24"/>
                  </a:lnTo>
                  <a:lnTo>
                    <a:pt x="4" y="26"/>
                  </a:lnTo>
                  <a:lnTo>
                    <a:pt x="6" y="26"/>
                  </a:lnTo>
                  <a:lnTo>
                    <a:pt x="8" y="26"/>
                  </a:lnTo>
                  <a:lnTo>
                    <a:pt x="10" y="28"/>
                  </a:lnTo>
                  <a:lnTo>
                    <a:pt x="12" y="28"/>
                  </a:lnTo>
                  <a:lnTo>
                    <a:pt x="14" y="28"/>
                  </a:lnTo>
                  <a:lnTo>
                    <a:pt x="16" y="28"/>
                  </a:lnTo>
                  <a:lnTo>
                    <a:pt x="20" y="30"/>
                  </a:lnTo>
                  <a:lnTo>
                    <a:pt x="22" y="30"/>
                  </a:lnTo>
                  <a:lnTo>
                    <a:pt x="24" y="30"/>
                  </a:lnTo>
                  <a:lnTo>
                    <a:pt x="26" y="32"/>
                  </a:lnTo>
                  <a:lnTo>
                    <a:pt x="28" y="32"/>
                  </a:lnTo>
                  <a:lnTo>
                    <a:pt x="30" y="32"/>
                  </a:lnTo>
                  <a:lnTo>
                    <a:pt x="30" y="34"/>
                  </a:lnTo>
                  <a:lnTo>
                    <a:pt x="32" y="34"/>
                  </a:lnTo>
                  <a:lnTo>
                    <a:pt x="34" y="34"/>
                  </a:lnTo>
                  <a:lnTo>
                    <a:pt x="36" y="34"/>
                  </a:lnTo>
                  <a:lnTo>
                    <a:pt x="38" y="36"/>
                  </a:lnTo>
                  <a:lnTo>
                    <a:pt x="40" y="36"/>
                  </a:lnTo>
                  <a:lnTo>
                    <a:pt x="42" y="36"/>
                  </a:lnTo>
                  <a:lnTo>
                    <a:pt x="44" y="38"/>
                  </a:lnTo>
                  <a:lnTo>
                    <a:pt x="46" y="38"/>
                  </a:lnTo>
                  <a:lnTo>
                    <a:pt x="48" y="38"/>
                  </a:lnTo>
                  <a:lnTo>
                    <a:pt x="50" y="38"/>
                  </a:lnTo>
                  <a:lnTo>
                    <a:pt x="52" y="40"/>
                  </a:lnTo>
                  <a:lnTo>
                    <a:pt x="54" y="40"/>
                  </a:lnTo>
                  <a:lnTo>
                    <a:pt x="56" y="40"/>
                  </a:lnTo>
                  <a:lnTo>
                    <a:pt x="58" y="40"/>
                  </a:lnTo>
                  <a:lnTo>
                    <a:pt x="60" y="40"/>
                  </a:lnTo>
                  <a:lnTo>
                    <a:pt x="62" y="40"/>
                  </a:lnTo>
                  <a:lnTo>
                    <a:pt x="64" y="40"/>
                  </a:lnTo>
                  <a:lnTo>
                    <a:pt x="64" y="42"/>
                  </a:lnTo>
                  <a:lnTo>
                    <a:pt x="66" y="42"/>
                  </a:lnTo>
                  <a:lnTo>
                    <a:pt x="68" y="42"/>
                  </a:lnTo>
                  <a:lnTo>
                    <a:pt x="70" y="42"/>
                  </a:lnTo>
                  <a:lnTo>
                    <a:pt x="72" y="42"/>
                  </a:lnTo>
                  <a:lnTo>
                    <a:pt x="74" y="42"/>
                  </a:lnTo>
                  <a:lnTo>
                    <a:pt x="76" y="42"/>
                  </a:lnTo>
                  <a:lnTo>
                    <a:pt x="78" y="42"/>
                  </a:lnTo>
                  <a:lnTo>
                    <a:pt x="80" y="42"/>
                  </a:lnTo>
                  <a:lnTo>
                    <a:pt x="82" y="42"/>
                  </a:lnTo>
                  <a:lnTo>
                    <a:pt x="84" y="42"/>
                  </a:lnTo>
                  <a:lnTo>
                    <a:pt x="86" y="42"/>
                  </a:lnTo>
                  <a:lnTo>
                    <a:pt x="88" y="42"/>
                  </a:lnTo>
                  <a:lnTo>
                    <a:pt x="90" y="40"/>
                  </a:lnTo>
                  <a:lnTo>
                    <a:pt x="92" y="40"/>
                  </a:lnTo>
                  <a:lnTo>
                    <a:pt x="94" y="40"/>
                  </a:lnTo>
                  <a:lnTo>
                    <a:pt x="96" y="40"/>
                  </a:lnTo>
                  <a:lnTo>
                    <a:pt x="98" y="40"/>
                  </a:lnTo>
                  <a:lnTo>
                    <a:pt x="100" y="40"/>
                  </a:lnTo>
                  <a:lnTo>
                    <a:pt x="100" y="38"/>
                  </a:lnTo>
                  <a:lnTo>
                    <a:pt x="102" y="38"/>
                  </a:lnTo>
                  <a:lnTo>
                    <a:pt x="104" y="38"/>
                  </a:lnTo>
                  <a:lnTo>
                    <a:pt x="104" y="36"/>
                  </a:lnTo>
                  <a:lnTo>
                    <a:pt x="104" y="34"/>
                  </a:lnTo>
                  <a:lnTo>
                    <a:pt x="106" y="34"/>
                  </a:lnTo>
                  <a:lnTo>
                    <a:pt x="106" y="32"/>
                  </a:lnTo>
                  <a:lnTo>
                    <a:pt x="106" y="30"/>
                  </a:lnTo>
                  <a:lnTo>
                    <a:pt x="106" y="28"/>
                  </a:lnTo>
                  <a:lnTo>
                    <a:pt x="108" y="28"/>
                  </a:lnTo>
                  <a:lnTo>
                    <a:pt x="110" y="28"/>
                  </a:lnTo>
                  <a:lnTo>
                    <a:pt x="112" y="28"/>
                  </a:lnTo>
                  <a:lnTo>
                    <a:pt x="112" y="26"/>
                  </a:lnTo>
                  <a:lnTo>
                    <a:pt x="112" y="24"/>
                  </a:lnTo>
                  <a:lnTo>
                    <a:pt x="112" y="22"/>
                  </a:lnTo>
                  <a:lnTo>
                    <a:pt x="112" y="20"/>
                  </a:lnTo>
                  <a:lnTo>
                    <a:pt x="110" y="18"/>
                  </a:lnTo>
                  <a:lnTo>
                    <a:pt x="110" y="16"/>
                  </a:lnTo>
                  <a:lnTo>
                    <a:pt x="108" y="14"/>
                  </a:lnTo>
                  <a:lnTo>
                    <a:pt x="106" y="12"/>
                  </a:lnTo>
                  <a:lnTo>
                    <a:pt x="104" y="10"/>
                  </a:lnTo>
                  <a:lnTo>
                    <a:pt x="104" y="8"/>
                  </a:lnTo>
                  <a:lnTo>
                    <a:pt x="102" y="6"/>
                  </a:lnTo>
                  <a:lnTo>
                    <a:pt x="100" y="6"/>
                  </a:lnTo>
                  <a:lnTo>
                    <a:pt x="98" y="4"/>
                  </a:lnTo>
                  <a:lnTo>
                    <a:pt x="96" y="2"/>
                  </a:lnTo>
                  <a:lnTo>
                    <a:pt x="94" y="2"/>
                  </a:lnTo>
                  <a:lnTo>
                    <a:pt x="92" y="2"/>
                  </a:lnTo>
                  <a:lnTo>
                    <a:pt x="90" y="0"/>
                  </a:lnTo>
                  <a:close/>
                </a:path>
              </a:pathLst>
            </a:custGeom>
            <a:solidFill>
              <a:srgbClr val="000000">
                <a:alpha val="100000"/>
              </a:srgbClr>
            </a:solidFill>
            <a:ln w="9525">
              <a:noFill/>
            </a:ln>
          </p:spPr>
          <p:txBody>
            <a:bodyPr/>
            <a:lstStyle/>
            <a:p>
              <a:endParaRPr lang="en-US"/>
            </a:p>
          </p:txBody>
        </p:sp>
        <p:sp>
          <p:nvSpPr>
            <p:cNvPr id="29924" name="Freeform 643"/>
            <p:cNvSpPr/>
            <p:nvPr/>
          </p:nvSpPr>
          <p:spPr>
            <a:xfrm>
              <a:off x="2938" y="1127"/>
              <a:ext cx="137" cy="75"/>
            </a:xfrm>
            <a:custGeom>
              <a:avLst/>
              <a:gdLst>
                <a:gd name="txL" fmla="*/ 0 w 148"/>
                <a:gd name="txT" fmla="*/ 0 h 84"/>
                <a:gd name="txR" fmla="*/ 148 w 148"/>
                <a:gd name="txB" fmla="*/ 84 h 84"/>
              </a:gdLst>
              <a:ahLst/>
              <a:cxnLst>
                <a:cxn ang="0">
                  <a:pos x="103" y="54"/>
                </a:cxn>
                <a:cxn ang="0">
                  <a:pos x="98" y="47"/>
                </a:cxn>
                <a:cxn ang="0">
                  <a:pos x="95" y="37"/>
                </a:cxn>
                <a:cxn ang="0">
                  <a:pos x="91" y="31"/>
                </a:cxn>
                <a:cxn ang="0">
                  <a:pos x="84" y="30"/>
                </a:cxn>
                <a:cxn ang="0">
                  <a:pos x="75" y="36"/>
                </a:cxn>
                <a:cxn ang="0">
                  <a:pos x="71" y="40"/>
                </a:cxn>
                <a:cxn ang="0">
                  <a:pos x="59" y="40"/>
                </a:cxn>
                <a:cxn ang="0">
                  <a:pos x="46" y="40"/>
                </a:cxn>
                <a:cxn ang="0">
                  <a:pos x="38" y="43"/>
                </a:cxn>
                <a:cxn ang="0">
                  <a:pos x="27" y="44"/>
                </a:cxn>
                <a:cxn ang="0">
                  <a:pos x="20" y="47"/>
                </a:cxn>
                <a:cxn ang="0">
                  <a:pos x="15" y="46"/>
                </a:cxn>
                <a:cxn ang="0">
                  <a:pos x="6" y="50"/>
                </a:cxn>
                <a:cxn ang="0">
                  <a:pos x="4" y="47"/>
                </a:cxn>
                <a:cxn ang="0">
                  <a:pos x="6" y="43"/>
                </a:cxn>
                <a:cxn ang="0">
                  <a:pos x="6" y="37"/>
                </a:cxn>
                <a:cxn ang="0">
                  <a:pos x="2" y="29"/>
                </a:cxn>
                <a:cxn ang="0">
                  <a:pos x="4" y="24"/>
                </a:cxn>
                <a:cxn ang="0">
                  <a:pos x="6" y="30"/>
                </a:cxn>
                <a:cxn ang="0">
                  <a:pos x="11" y="33"/>
                </a:cxn>
                <a:cxn ang="0">
                  <a:pos x="13" y="27"/>
                </a:cxn>
                <a:cxn ang="0">
                  <a:pos x="7" y="21"/>
                </a:cxn>
                <a:cxn ang="0">
                  <a:pos x="17" y="23"/>
                </a:cxn>
                <a:cxn ang="0">
                  <a:pos x="26" y="29"/>
                </a:cxn>
                <a:cxn ang="0">
                  <a:pos x="20" y="20"/>
                </a:cxn>
                <a:cxn ang="0">
                  <a:pos x="30" y="24"/>
                </a:cxn>
                <a:cxn ang="0">
                  <a:pos x="43" y="26"/>
                </a:cxn>
                <a:cxn ang="0">
                  <a:pos x="38" y="24"/>
                </a:cxn>
                <a:cxn ang="0">
                  <a:pos x="35" y="17"/>
                </a:cxn>
                <a:cxn ang="0">
                  <a:pos x="37" y="16"/>
                </a:cxn>
                <a:cxn ang="0">
                  <a:pos x="44" y="20"/>
                </a:cxn>
                <a:cxn ang="0">
                  <a:pos x="44" y="14"/>
                </a:cxn>
                <a:cxn ang="0">
                  <a:pos x="46" y="14"/>
                </a:cxn>
                <a:cxn ang="0">
                  <a:pos x="49" y="19"/>
                </a:cxn>
                <a:cxn ang="0">
                  <a:pos x="48" y="14"/>
                </a:cxn>
                <a:cxn ang="0">
                  <a:pos x="52" y="14"/>
                </a:cxn>
                <a:cxn ang="0">
                  <a:pos x="64" y="19"/>
                </a:cxn>
                <a:cxn ang="0">
                  <a:pos x="69" y="19"/>
                </a:cxn>
                <a:cxn ang="0">
                  <a:pos x="59" y="12"/>
                </a:cxn>
                <a:cxn ang="0">
                  <a:pos x="54" y="4"/>
                </a:cxn>
                <a:cxn ang="0">
                  <a:pos x="60" y="0"/>
                </a:cxn>
                <a:cxn ang="0">
                  <a:pos x="62" y="10"/>
                </a:cxn>
                <a:cxn ang="0">
                  <a:pos x="69" y="12"/>
                </a:cxn>
                <a:cxn ang="0">
                  <a:pos x="67" y="7"/>
                </a:cxn>
                <a:cxn ang="0">
                  <a:pos x="69" y="7"/>
                </a:cxn>
                <a:cxn ang="0">
                  <a:pos x="75" y="10"/>
                </a:cxn>
                <a:cxn ang="0">
                  <a:pos x="80" y="11"/>
                </a:cxn>
                <a:cxn ang="0">
                  <a:pos x="75" y="4"/>
                </a:cxn>
                <a:cxn ang="0">
                  <a:pos x="78" y="4"/>
                </a:cxn>
                <a:cxn ang="0">
                  <a:pos x="86" y="12"/>
                </a:cxn>
                <a:cxn ang="0">
                  <a:pos x="84" y="7"/>
                </a:cxn>
                <a:cxn ang="0">
                  <a:pos x="89" y="5"/>
                </a:cxn>
                <a:cxn ang="0">
                  <a:pos x="89" y="12"/>
                </a:cxn>
                <a:cxn ang="0">
                  <a:pos x="92" y="23"/>
                </a:cxn>
                <a:cxn ang="0">
                  <a:pos x="98" y="34"/>
                </a:cxn>
                <a:cxn ang="0">
                  <a:pos x="109" y="48"/>
                </a:cxn>
                <a:cxn ang="0">
                  <a:pos x="114" y="56"/>
                </a:cxn>
                <a:cxn ang="0">
                  <a:pos x="114" y="58"/>
                </a:cxn>
              </a:cxnLst>
              <a:rect l="txL" t="txT" r="txR" b="txB"/>
              <a:pathLst>
                <a:path w="148" h="84">
                  <a:moveTo>
                    <a:pt x="138" y="84"/>
                  </a:moveTo>
                  <a:lnTo>
                    <a:pt x="136" y="84"/>
                  </a:lnTo>
                  <a:lnTo>
                    <a:pt x="136" y="82"/>
                  </a:lnTo>
                  <a:lnTo>
                    <a:pt x="134" y="82"/>
                  </a:lnTo>
                  <a:lnTo>
                    <a:pt x="134" y="80"/>
                  </a:lnTo>
                  <a:lnTo>
                    <a:pt x="132" y="78"/>
                  </a:lnTo>
                  <a:lnTo>
                    <a:pt x="130" y="76"/>
                  </a:lnTo>
                  <a:lnTo>
                    <a:pt x="130" y="74"/>
                  </a:lnTo>
                  <a:lnTo>
                    <a:pt x="128" y="74"/>
                  </a:lnTo>
                  <a:lnTo>
                    <a:pt x="128" y="72"/>
                  </a:lnTo>
                  <a:lnTo>
                    <a:pt x="126" y="70"/>
                  </a:lnTo>
                  <a:lnTo>
                    <a:pt x="126" y="68"/>
                  </a:lnTo>
                  <a:lnTo>
                    <a:pt x="124" y="66"/>
                  </a:lnTo>
                  <a:lnTo>
                    <a:pt x="124" y="64"/>
                  </a:lnTo>
                  <a:lnTo>
                    <a:pt x="122" y="62"/>
                  </a:lnTo>
                  <a:lnTo>
                    <a:pt x="122" y="60"/>
                  </a:lnTo>
                  <a:lnTo>
                    <a:pt x="122" y="58"/>
                  </a:lnTo>
                  <a:lnTo>
                    <a:pt x="120" y="56"/>
                  </a:lnTo>
                  <a:lnTo>
                    <a:pt x="120" y="54"/>
                  </a:lnTo>
                  <a:lnTo>
                    <a:pt x="120" y="52"/>
                  </a:lnTo>
                  <a:lnTo>
                    <a:pt x="118" y="52"/>
                  </a:lnTo>
                  <a:lnTo>
                    <a:pt x="118" y="50"/>
                  </a:lnTo>
                  <a:lnTo>
                    <a:pt x="116" y="50"/>
                  </a:lnTo>
                  <a:lnTo>
                    <a:pt x="116" y="48"/>
                  </a:lnTo>
                  <a:lnTo>
                    <a:pt x="114" y="46"/>
                  </a:lnTo>
                  <a:lnTo>
                    <a:pt x="114" y="44"/>
                  </a:lnTo>
                  <a:lnTo>
                    <a:pt x="114" y="42"/>
                  </a:lnTo>
                  <a:lnTo>
                    <a:pt x="112" y="42"/>
                  </a:lnTo>
                  <a:lnTo>
                    <a:pt x="112" y="40"/>
                  </a:lnTo>
                  <a:lnTo>
                    <a:pt x="112" y="38"/>
                  </a:lnTo>
                  <a:lnTo>
                    <a:pt x="112" y="36"/>
                  </a:lnTo>
                  <a:lnTo>
                    <a:pt x="112" y="38"/>
                  </a:lnTo>
                  <a:lnTo>
                    <a:pt x="110" y="38"/>
                  </a:lnTo>
                  <a:lnTo>
                    <a:pt x="108" y="40"/>
                  </a:lnTo>
                  <a:lnTo>
                    <a:pt x="106" y="40"/>
                  </a:lnTo>
                  <a:lnTo>
                    <a:pt x="106" y="42"/>
                  </a:lnTo>
                  <a:lnTo>
                    <a:pt x="104" y="42"/>
                  </a:lnTo>
                  <a:lnTo>
                    <a:pt x="102" y="42"/>
                  </a:lnTo>
                  <a:lnTo>
                    <a:pt x="102" y="44"/>
                  </a:lnTo>
                  <a:lnTo>
                    <a:pt x="100" y="44"/>
                  </a:lnTo>
                  <a:lnTo>
                    <a:pt x="98" y="46"/>
                  </a:lnTo>
                  <a:lnTo>
                    <a:pt x="98" y="48"/>
                  </a:lnTo>
                  <a:lnTo>
                    <a:pt x="96" y="48"/>
                  </a:lnTo>
                  <a:lnTo>
                    <a:pt x="94" y="50"/>
                  </a:lnTo>
                  <a:lnTo>
                    <a:pt x="94" y="52"/>
                  </a:lnTo>
                  <a:lnTo>
                    <a:pt x="92" y="54"/>
                  </a:lnTo>
                  <a:lnTo>
                    <a:pt x="90" y="54"/>
                  </a:lnTo>
                  <a:lnTo>
                    <a:pt x="90" y="56"/>
                  </a:lnTo>
                  <a:lnTo>
                    <a:pt x="88" y="56"/>
                  </a:lnTo>
                  <a:lnTo>
                    <a:pt x="86" y="56"/>
                  </a:lnTo>
                  <a:lnTo>
                    <a:pt x="84" y="56"/>
                  </a:lnTo>
                  <a:lnTo>
                    <a:pt x="82" y="56"/>
                  </a:lnTo>
                  <a:lnTo>
                    <a:pt x="80" y="56"/>
                  </a:lnTo>
                  <a:lnTo>
                    <a:pt x="78" y="56"/>
                  </a:lnTo>
                  <a:lnTo>
                    <a:pt x="76" y="56"/>
                  </a:lnTo>
                  <a:lnTo>
                    <a:pt x="74" y="56"/>
                  </a:lnTo>
                  <a:lnTo>
                    <a:pt x="72" y="56"/>
                  </a:lnTo>
                  <a:lnTo>
                    <a:pt x="70" y="54"/>
                  </a:lnTo>
                  <a:lnTo>
                    <a:pt x="68" y="54"/>
                  </a:lnTo>
                  <a:lnTo>
                    <a:pt x="66" y="54"/>
                  </a:lnTo>
                  <a:lnTo>
                    <a:pt x="64" y="54"/>
                  </a:lnTo>
                  <a:lnTo>
                    <a:pt x="62" y="54"/>
                  </a:lnTo>
                  <a:lnTo>
                    <a:pt x="60" y="54"/>
                  </a:lnTo>
                  <a:lnTo>
                    <a:pt x="58" y="54"/>
                  </a:lnTo>
                  <a:lnTo>
                    <a:pt x="58" y="56"/>
                  </a:lnTo>
                  <a:lnTo>
                    <a:pt x="58" y="58"/>
                  </a:lnTo>
                  <a:lnTo>
                    <a:pt x="56" y="58"/>
                  </a:lnTo>
                  <a:lnTo>
                    <a:pt x="54" y="58"/>
                  </a:lnTo>
                  <a:lnTo>
                    <a:pt x="54" y="60"/>
                  </a:lnTo>
                  <a:lnTo>
                    <a:pt x="52" y="60"/>
                  </a:lnTo>
                  <a:lnTo>
                    <a:pt x="50" y="60"/>
                  </a:lnTo>
                  <a:lnTo>
                    <a:pt x="48" y="60"/>
                  </a:lnTo>
                  <a:lnTo>
                    <a:pt x="46" y="60"/>
                  </a:lnTo>
                  <a:lnTo>
                    <a:pt x="44" y="60"/>
                  </a:lnTo>
                  <a:lnTo>
                    <a:pt x="42" y="60"/>
                  </a:lnTo>
                  <a:lnTo>
                    <a:pt x="40" y="62"/>
                  </a:lnTo>
                  <a:lnTo>
                    <a:pt x="38" y="62"/>
                  </a:lnTo>
                  <a:lnTo>
                    <a:pt x="36" y="62"/>
                  </a:lnTo>
                  <a:lnTo>
                    <a:pt x="34" y="62"/>
                  </a:lnTo>
                  <a:lnTo>
                    <a:pt x="32" y="62"/>
                  </a:lnTo>
                  <a:lnTo>
                    <a:pt x="30" y="62"/>
                  </a:lnTo>
                  <a:lnTo>
                    <a:pt x="30" y="64"/>
                  </a:lnTo>
                  <a:lnTo>
                    <a:pt x="28" y="64"/>
                  </a:lnTo>
                  <a:lnTo>
                    <a:pt x="26" y="64"/>
                  </a:lnTo>
                  <a:lnTo>
                    <a:pt x="26" y="66"/>
                  </a:lnTo>
                  <a:lnTo>
                    <a:pt x="24" y="66"/>
                  </a:lnTo>
                  <a:lnTo>
                    <a:pt x="22" y="66"/>
                  </a:lnTo>
                  <a:lnTo>
                    <a:pt x="20" y="66"/>
                  </a:lnTo>
                  <a:lnTo>
                    <a:pt x="20" y="64"/>
                  </a:lnTo>
                  <a:lnTo>
                    <a:pt x="18" y="64"/>
                  </a:lnTo>
                  <a:lnTo>
                    <a:pt x="16" y="66"/>
                  </a:lnTo>
                  <a:lnTo>
                    <a:pt x="14" y="66"/>
                  </a:lnTo>
                  <a:lnTo>
                    <a:pt x="14" y="68"/>
                  </a:lnTo>
                  <a:lnTo>
                    <a:pt x="12" y="68"/>
                  </a:lnTo>
                  <a:lnTo>
                    <a:pt x="10" y="68"/>
                  </a:lnTo>
                  <a:lnTo>
                    <a:pt x="8" y="70"/>
                  </a:lnTo>
                  <a:lnTo>
                    <a:pt x="6" y="70"/>
                  </a:lnTo>
                  <a:lnTo>
                    <a:pt x="4" y="70"/>
                  </a:lnTo>
                  <a:lnTo>
                    <a:pt x="2" y="70"/>
                  </a:lnTo>
                  <a:lnTo>
                    <a:pt x="0" y="70"/>
                  </a:lnTo>
                  <a:lnTo>
                    <a:pt x="0" y="68"/>
                  </a:lnTo>
                  <a:lnTo>
                    <a:pt x="2" y="68"/>
                  </a:lnTo>
                  <a:lnTo>
                    <a:pt x="2" y="66"/>
                  </a:lnTo>
                  <a:lnTo>
                    <a:pt x="4" y="66"/>
                  </a:lnTo>
                  <a:lnTo>
                    <a:pt x="4" y="64"/>
                  </a:lnTo>
                  <a:lnTo>
                    <a:pt x="6" y="64"/>
                  </a:lnTo>
                  <a:lnTo>
                    <a:pt x="6" y="62"/>
                  </a:lnTo>
                  <a:lnTo>
                    <a:pt x="6" y="60"/>
                  </a:lnTo>
                  <a:lnTo>
                    <a:pt x="8" y="60"/>
                  </a:lnTo>
                  <a:lnTo>
                    <a:pt x="8" y="58"/>
                  </a:lnTo>
                  <a:lnTo>
                    <a:pt x="8" y="56"/>
                  </a:lnTo>
                  <a:lnTo>
                    <a:pt x="6" y="54"/>
                  </a:lnTo>
                  <a:lnTo>
                    <a:pt x="6" y="52"/>
                  </a:lnTo>
                  <a:lnTo>
                    <a:pt x="4" y="50"/>
                  </a:lnTo>
                  <a:lnTo>
                    <a:pt x="4" y="48"/>
                  </a:lnTo>
                  <a:lnTo>
                    <a:pt x="2" y="48"/>
                  </a:lnTo>
                  <a:lnTo>
                    <a:pt x="2" y="46"/>
                  </a:lnTo>
                  <a:lnTo>
                    <a:pt x="0" y="44"/>
                  </a:lnTo>
                  <a:lnTo>
                    <a:pt x="2" y="42"/>
                  </a:lnTo>
                  <a:lnTo>
                    <a:pt x="2" y="40"/>
                  </a:lnTo>
                  <a:lnTo>
                    <a:pt x="2" y="38"/>
                  </a:lnTo>
                  <a:lnTo>
                    <a:pt x="2" y="36"/>
                  </a:lnTo>
                  <a:lnTo>
                    <a:pt x="2" y="34"/>
                  </a:lnTo>
                  <a:lnTo>
                    <a:pt x="4" y="34"/>
                  </a:lnTo>
                  <a:lnTo>
                    <a:pt x="4" y="36"/>
                  </a:lnTo>
                  <a:lnTo>
                    <a:pt x="4" y="38"/>
                  </a:lnTo>
                  <a:lnTo>
                    <a:pt x="6" y="40"/>
                  </a:lnTo>
                  <a:lnTo>
                    <a:pt x="6" y="42"/>
                  </a:lnTo>
                  <a:lnTo>
                    <a:pt x="8" y="42"/>
                  </a:lnTo>
                  <a:lnTo>
                    <a:pt x="8" y="44"/>
                  </a:lnTo>
                  <a:lnTo>
                    <a:pt x="8" y="46"/>
                  </a:lnTo>
                  <a:lnTo>
                    <a:pt x="10" y="46"/>
                  </a:lnTo>
                  <a:lnTo>
                    <a:pt x="12" y="46"/>
                  </a:lnTo>
                  <a:lnTo>
                    <a:pt x="14" y="46"/>
                  </a:lnTo>
                  <a:lnTo>
                    <a:pt x="16" y="46"/>
                  </a:lnTo>
                  <a:lnTo>
                    <a:pt x="16" y="44"/>
                  </a:lnTo>
                  <a:lnTo>
                    <a:pt x="16" y="42"/>
                  </a:lnTo>
                  <a:lnTo>
                    <a:pt x="16" y="38"/>
                  </a:lnTo>
                  <a:lnTo>
                    <a:pt x="16" y="36"/>
                  </a:lnTo>
                  <a:lnTo>
                    <a:pt x="14" y="34"/>
                  </a:lnTo>
                  <a:lnTo>
                    <a:pt x="12" y="32"/>
                  </a:lnTo>
                  <a:lnTo>
                    <a:pt x="10" y="30"/>
                  </a:lnTo>
                  <a:lnTo>
                    <a:pt x="8" y="28"/>
                  </a:lnTo>
                  <a:lnTo>
                    <a:pt x="8" y="26"/>
                  </a:lnTo>
                  <a:lnTo>
                    <a:pt x="10" y="28"/>
                  </a:lnTo>
                  <a:lnTo>
                    <a:pt x="12" y="28"/>
                  </a:lnTo>
                  <a:lnTo>
                    <a:pt x="14" y="30"/>
                  </a:lnTo>
                  <a:lnTo>
                    <a:pt x="16" y="30"/>
                  </a:lnTo>
                  <a:lnTo>
                    <a:pt x="18" y="32"/>
                  </a:lnTo>
                  <a:lnTo>
                    <a:pt x="20" y="32"/>
                  </a:lnTo>
                  <a:lnTo>
                    <a:pt x="22" y="32"/>
                  </a:lnTo>
                  <a:lnTo>
                    <a:pt x="24" y="34"/>
                  </a:lnTo>
                  <a:lnTo>
                    <a:pt x="26" y="36"/>
                  </a:lnTo>
                  <a:lnTo>
                    <a:pt x="28" y="36"/>
                  </a:lnTo>
                  <a:lnTo>
                    <a:pt x="30" y="38"/>
                  </a:lnTo>
                  <a:lnTo>
                    <a:pt x="30" y="40"/>
                  </a:lnTo>
                  <a:lnTo>
                    <a:pt x="32" y="42"/>
                  </a:lnTo>
                  <a:lnTo>
                    <a:pt x="32" y="40"/>
                  </a:lnTo>
                  <a:lnTo>
                    <a:pt x="32" y="38"/>
                  </a:lnTo>
                  <a:lnTo>
                    <a:pt x="32" y="36"/>
                  </a:lnTo>
                  <a:lnTo>
                    <a:pt x="30" y="34"/>
                  </a:lnTo>
                  <a:lnTo>
                    <a:pt x="30" y="32"/>
                  </a:lnTo>
                  <a:lnTo>
                    <a:pt x="28" y="30"/>
                  </a:lnTo>
                  <a:lnTo>
                    <a:pt x="28" y="28"/>
                  </a:lnTo>
                  <a:lnTo>
                    <a:pt x="26" y="28"/>
                  </a:lnTo>
                  <a:lnTo>
                    <a:pt x="26" y="26"/>
                  </a:lnTo>
                  <a:lnTo>
                    <a:pt x="28" y="26"/>
                  </a:lnTo>
                  <a:lnTo>
                    <a:pt x="30" y="28"/>
                  </a:lnTo>
                  <a:lnTo>
                    <a:pt x="32" y="28"/>
                  </a:lnTo>
                  <a:lnTo>
                    <a:pt x="34" y="30"/>
                  </a:lnTo>
                  <a:lnTo>
                    <a:pt x="36" y="32"/>
                  </a:lnTo>
                  <a:lnTo>
                    <a:pt x="38" y="34"/>
                  </a:lnTo>
                  <a:lnTo>
                    <a:pt x="40" y="34"/>
                  </a:lnTo>
                  <a:lnTo>
                    <a:pt x="44" y="36"/>
                  </a:lnTo>
                  <a:lnTo>
                    <a:pt x="46" y="36"/>
                  </a:lnTo>
                  <a:lnTo>
                    <a:pt x="48" y="38"/>
                  </a:lnTo>
                  <a:lnTo>
                    <a:pt x="50" y="38"/>
                  </a:lnTo>
                  <a:lnTo>
                    <a:pt x="54" y="38"/>
                  </a:lnTo>
                  <a:lnTo>
                    <a:pt x="56" y="38"/>
                  </a:lnTo>
                  <a:lnTo>
                    <a:pt x="56" y="36"/>
                  </a:lnTo>
                  <a:lnTo>
                    <a:pt x="54" y="36"/>
                  </a:lnTo>
                  <a:lnTo>
                    <a:pt x="52" y="36"/>
                  </a:lnTo>
                  <a:lnTo>
                    <a:pt x="50" y="36"/>
                  </a:lnTo>
                  <a:lnTo>
                    <a:pt x="50" y="34"/>
                  </a:lnTo>
                  <a:lnTo>
                    <a:pt x="48" y="34"/>
                  </a:lnTo>
                  <a:lnTo>
                    <a:pt x="48" y="32"/>
                  </a:lnTo>
                  <a:lnTo>
                    <a:pt x="48" y="30"/>
                  </a:lnTo>
                  <a:lnTo>
                    <a:pt x="48" y="28"/>
                  </a:lnTo>
                  <a:lnTo>
                    <a:pt x="46" y="28"/>
                  </a:lnTo>
                  <a:lnTo>
                    <a:pt x="46" y="26"/>
                  </a:lnTo>
                  <a:lnTo>
                    <a:pt x="44" y="26"/>
                  </a:lnTo>
                  <a:lnTo>
                    <a:pt x="44" y="24"/>
                  </a:lnTo>
                  <a:lnTo>
                    <a:pt x="42" y="22"/>
                  </a:lnTo>
                  <a:lnTo>
                    <a:pt x="44" y="22"/>
                  </a:lnTo>
                  <a:lnTo>
                    <a:pt x="46" y="22"/>
                  </a:lnTo>
                  <a:lnTo>
                    <a:pt x="48" y="22"/>
                  </a:lnTo>
                  <a:lnTo>
                    <a:pt x="48" y="24"/>
                  </a:lnTo>
                  <a:lnTo>
                    <a:pt x="50" y="24"/>
                  </a:lnTo>
                  <a:lnTo>
                    <a:pt x="52" y="24"/>
                  </a:lnTo>
                  <a:lnTo>
                    <a:pt x="52" y="26"/>
                  </a:lnTo>
                  <a:lnTo>
                    <a:pt x="54" y="26"/>
                  </a:lnTo>
                  <a:lnTo>
                    <a:pt x="56" y="26"/>
                  </a:lnTo>
                  <a:lnTo>
                    <a:pt x="56" y="28"/>
                  </a:lnTo>
                  <a:lnTo>
                    <a:pt x="56" y="26"/>
                  </a:lnTo>
                  <a:lnTo>
                    <a:pt x="56" y="24"/>
                  </a:lnTo>
                  <a:lnTo>
                    <a:pt x="56" y="22"/>
                  </a:lnTo>
                  <a:lnTo>
                    <a:pt x="56" y="20"/>
                  </a:lnTo>
                  <a:lnTo>
                    <a:pt x="56" y="18"/>
                  </a:lnTo>
                  <a:lnTo>
                    <a:pt x="54" y="18"/>
                  </a:lnTo>
                  <a:lnTo>
                    <a:pt x="54" y="16"/>
                  </a:lnTo>
                  <a:lnTo>
                    <a:pt x="56" y="16"/>
                  </a:lnTo>
                  <a:lnTo>
                    <a:pt x="56" y="18"/>
                  </a:lnTo>
                  <a:lnTo>
                    <a:pt x="58" y="20"/>
                  </a:lnTo>
                  <a:lnTo>
                    <a:pt x="58" y="22"/>
                  </a:lnTo>
                  <a:lnTo>
                    <a:pt x="58" y="24"/>
                  </a:lnTo>
                  <a:lnTo>
                    <a:pt x="60" y="24"/>
                  </a:lnTo>
                  <a:lnTo>
                    <a:pt x="60" y="26"/>
                  </a:lnTo>
                  <a:lnTo>
                    <a:pt x="62" y="26"/>
                  </a:lnTo>
                  <a:lnTo>
                    <a:pt x="64" y="26"/>
                  </a:lnTo>
                  <a:lnTo>
                    <a:pt x="66" y="24"/>
                  </a:lnTo>
                  <a:lnTo>
                    <a:pt x="64" y="22"/>
                  </a:lnTo>
                  <a:lnTo>
                    <a:pt x="62" y="22"/>
                  </a:lnTo>
                  <a:lnTo>
                    <a:pt x="60" y="20"/>
                  </a:lnTo>
                  <a:lnTo>
                    <a:pt x="60" y="18"/>
                  </a:lnTo>
                  <a:lnTo>
                    <a:pt x="62" y="20"/>
                  </a:lnTo>
                  <a:lnTo>
                    <a:pt x="64" y="20"/>
                  </a:lnTo>
                  <a:lnTo>
                    <a:pt x="66" y="20"/>
                  </a:lnTo>
                  <a:lnTo>
                    <a:pt x="68" y="20"/>
                  </a:lnTo>
                  <a:lnTo>
                    <a:pt x="70" y="20"/>
                  </a:lnTo>
                  <a:lnTo>
                    <a:pt x="70" y="22"/>
                  </a:lnTo>
                  <a:lnTo>
                    <a:pt x="72" y="22"/>
                  </a:lnTo>
                  <a:lnTo>
                    <a:pt x="74" y="22"/>
                  </a:lnTo>
                  <a:lnTo>
                    <a:pt x="76" y="24"/>
                  </a:lnTo>
                  <a:lnTo>
                    <a:pt x="78" y="24"/>
                  </a:lnTo>
                  <a:lnTo>
                    <a:pt x="80" y="24"/>
                  </a:lnTo>
                  <a:lnTo>
                    <a:pt x="80" y="26"/>
                  </a:lnTo>
                  <a:lnTo>
                    <a:pt x="82" y="26"/>
                  </a:lnTo>
                  <a:lnTo>
                    <a:pt x="84" y="26"/>
                  </a:lnTo>
                  <a:lnTo>
                    <a:pt x="86" y="26"/>
                  </a:lnTo>
                  <a:lnTo>
                    <a:pt x="86" y="24"/>
                  </a:lnTo>
                  <a:lnTo>
                    <a:pt x="84" y="24"/>
                  </a:lnTo>
                  <a:lnTo>
                    <a:pt x="82" y="22"/>
                  </a:lnTo>
                  <a:lnTo>
                    <a:pt x="80" y="20"/>
                  </a:lnTo>
                  <a:lnTo>
                    <a:pt x="78" y="20"/>
                  </a:lnTo>
                  <a:lnTo>
                    <a:pt x="76" y="18"/>
                  </a:lnTo>
                  <a:lnTo>
                    <a:pt x="74" y="18"/>
                  </a:lnTo>
                  <a:lnTo>
                    <a:pt x="74" y="16"/>
                  </a:lnTo>
                  <a:lnTo>
                    <a:pt x="72" y="14"/>
                  </a:lnTo>
                  <a:lnTo>
                    <a:pt x="70" y="14"/>
                  </a:lnTo>
                  <a:lnTo>
                    <a:pt x="68" y="12"/>
                  </a:lnTo>
                  <a:lnTo>
                    <a:pt x="68" y="10"/>
                  </a:lnTo>
                  <a:lnTo>
                    <a:pt x="66" y="8"/>
                  </a:lnTo>
                  <a:lnTo>
                    <a:pt x="66" y="6"/>
                  </a:lnTo>
                  <a:lnTo>
                    <a:pt x="66" y="4"/>
                  </a:lnTo>
                  <a:lnTo>
                    <a:pt x="68" y="4"/>
                  </a:lnTo>
                  <a:lnTo>
                    <a:pt x="68" y="2"/>
                  </a:lnTo>
                  <a:lnTo>
                    <a:pt x="70" y="2"/>
                  </a:lnTo>
                  <a:lnTo>
                    <a:pt x="72" y="2"/>
                  </a:lnTo>
                  <a:lnTo>
                    <a:pt x="74" y="0"/>
                  </a:lnTo>
                  <a:lnTo>
                    <a:pt x="76" y="0"/>
                  </a:lnTo>
                  <a:lnTo>
                    <a:pt x="76" y="2"/>
                  </a:lnTo>
                  <a:lnTo>
                    <a:pt x="76" y="4"/>
                  </a:lnTo>
                  <a:lnTo>
                    <a:pt x="76" y="6"/>
                  </a:lnTo>
                  <a:lnTo>
                    <a:pt x="76" y="8"/>
                  </a:lnTo>
                  <a:lnTo>
                    <a:pt x="76" y="10"/>
                  </a:lnTo>
                  <a:lnTo>
                    <a:pt x="76" y="12"/>
                  </a:lnTo>
                  <a:lnTo>
                    <a:pt x="78" y="12"/>
                  </a:lnTo>
                  <a:lnTo>
                    <a:pt x="78" y="14"/>
                  </a:lnTo>
                  <a:lnTo>
                    <a:pt x="80" y="16"/>
                  </a:lnTo>
                  <a:lnTo>
                    <a:pt x="82" y="16"/>
                  </a:lnTo>
                  <a:lnTo>
                    <a:pt x="82" y="18"/>
                  </a:lnTo>
                  <a:lnTo>
                    <a:pt x="84" y="18"/>
                  </a:lnTo>
                  <a:lnTo>
                    <a:pt x="86" y="18"/>
                  </a:lnTo>
                  <a:lnTo>
                    <a:pt x="88" y="18"/>
                  </a:lnTo>
                  <a:lnTo>
                    <a:pt x="88" y="16"/>
                  </a:lnTo>
                  <a:lnTo>
                    <a:pt x="90" y="16"/>
                  </a:lnTo>
                  <a:lnTo>
                    <a:pt x="88" y="14"/>
                  </a:lnTo>
                  <a:lnTo>
                    <a:pt x="88" y="12"/>
                  </a:lnTo>
                  <a:lnTo>
                    <a:pt x="86" y="12"/>
                  </a:lnTo>
                  <a:lnTo>
                    <a:pt x="84" y="12"/>
                  </a:lnTo>
                  <a:lnTo>
                    <a:pt x="84" y="10"/>
                  </a:lnTo>
                  <a:lnTo>
                    <a:pt x="82" y="10"/>
                  </a:lnTo>
                  <a:lnTo>
                    <a:pt x="84" y="10"/>
                  </a:lnTo>
                  <a:lnTo>
                    <a:pt x="86" y="10"/>
                  </a:lnTo>
                  <a:lnTo>
                    <a:pt x="88" y="10"/>
                  </a:lnTo>
                  <a:lnTo>
                    <a:pt x="90" y="10"/>
                  </a:lnTo>
                  <a:lnTo>
                    <a:pt x="92" y="10"/>
                  </a:lnTo>
                  <a:lnTo>
                    <a:pt x="92" y="12"/>
                  </a:lnTo>
                  <a:lnTo>
                    <a:pt x="94" y="12"/>
                  </a:lnTo>
                  <a:lnTo>
                    <a:pt x="94" y="14"/>
                  </a:lnTo>
                  <a:lnTo>
                    <a:pt x="96" y="14"/>
                  </a:lnTo>
                  <a:lnTo>
                    <a:pt x="96" y="16"/>
                  </a:lnTo>
                  <a:lnTo>
                    <a:pt x="98" y="16"/>
                  </a:lnTo>
                  <a:lnTo>
                    <a:pt x="100" y="16"/>
                  </a:lnTo>
                  <a:lnTo>
                    <a:pt x="100" y="14"/>
                  </a:lnTo>
                  <a:lnTo>
                    <a:pt x="100" y="12"/>
                  </a:lnTo>
                  <a:lnTo>
                    <a:pt x="98" y="12"/>
                  </a:lnTo>
                  <a:lnTo>
                    <a:pt x="98" y="10"/>
                  </a:lnTo>
                  <a:lnTo>
                    <a:pt x="96" y="8"/>
                  </a:lnTo>
                  <a:lnTo>
                    <a:pt x="94" y="6"/>
                  </a:lnTo>
                  <a:lnTo>
                    <a:pt x="92" y="4"/>
                  </a:lnTo>
                  <a:lnTo>
                    <a:pt x="92" y="2"/>
                  </a:lnTo>
                  <a:lnTo>
                    <a:pt x="92" y="0"/>
                  </a:lnTo>
                  <a:lnTo>
                    <a:pt x="92" y="2"/>
                  </a:lnTo>
                  <a:lnTo>
                    <a:pt x="94" y="2"/>
                  </a:lnTo>
                  <a:lnTo>
                    <a:pt x="94" y="4"/>
                  </a:lnTo>
                  <a:lnTo>
                    <a:pt x="96" y="4"/>
                  </a:lnTo>
                  <a:lnTo>
                    <a:pt x="96" y="6"/>
                  </a:lnTo>
                  <a:lnTo>
                    <a:pt x="98" y="6"/>
                  </a:lnTo>
                  <a:lnTo>
                    <a:pt x="98" y="8"/>
                  </a:lnTo>
                  <a:lnTo>
                    <a:pt x="100" y="8"/>
                  </a:lnTo>
                  <a:lnTo>
                    <a:pt x="102" y="10"/>
                  </a:lnTo>
                  <a:lnTo>
                    <a:pt x="104" y="12"/>
                  </a:lnTo>
                  <a:lnTo>
                    <a:pt x="104" y="14"/>
                  </a:lnTo>
                  <a:lnTo>
                    <a:pt x="106" y="14"/>
                  </a:lnTo>
                  <a:lnTo>
                    <a:pt x="106" y="16"/>
                  </a:lnTo>
                  <a:lnTo>
                    <a:pt x="108" y="18"/>
                  </a:lnTo>
                  <a:lnTo>
                    <a:pt x="108" y="16"/>
                  </a:lnTo>
                  <a:lnTo>
                    <a:pt x="108" y="14"/>
                  </a:lnTo>
                  <a:lnTo>
                    <a:pt x="106" y="14"/>
                  </a:lnTo>
                  <a:lnTo>
                    <a:pt x="106" y="12"/>
                  </a:lnTo>
                  <a:lnTo>
                    <a:pt x="106" y="10"/>
                  </a:lnTo>
                  <a:lnTo>
                    <a:pt x="106" y="8"/>
                  </a:lnTo>
                  <a:lnTo>
                    <a:pt x="106" y="6"/>
                  </a:lnTo>
                  <a:lnTo>
                    <a:pt x="108" y="8"/>
                  </a:lnTo>
                  <a:lnTo>
                    <a:pt x="108" y="10"/>
                  </a:lnTo>
                  <a:lnTo>
                    <a:pt x="110" y="10"/>
                  </a:lnTo>
                  <a:lnTo>
                    <a:pt x="110" y="12"/>
                  </a:lnTo>
                  <a:lnTo>
                    <a:pt x="110" y="10"/>
                  </a:lnTo>
                  <a:lnTo>
                    <a:pt x="112" y="10"/>
                  </a:lnTo>
                  <a:lnTo>
                    <a:pt x="112" y="8"/>
                  </a:lnTo>
                  <a:lnTo>
                    <a:pt x="112" y="6"/>
                  </a:lnTo>
                  <a:lnTo>
                    <a:pt x="114" y="6"/>
                  </a:lnTo>
                  <a:lnTo>
                    <a:pt x="114" y="8"/>
                  </a:lnTo>
                  <a:lnTo>
                    <a:pt x="114" y="10"/>
                  </a:lnTo>
                  <a:lnTo>
                    <a:pt x="114" y="12"/>
                  </a:lnTo>
                  <a:lnTo>
                    <a:pt x="114" y="14"/>
                  </a:lnTo>
                  <a:lnTo>
                    <a:pt x="112" y="16"/>
                  </a:lnTo>
                  <a:lnTo>
                    <a:pt x="112" y="18"/>
                  </a:lnTo>
                  <a:lnTo>
                    <a:pt x="112" y="20"/>
                  </a:lnTo>
                  <a:lnTo>
                    <a:pt x="112" y="22"/>
                  </a:lnTo>
                  <a:lnTo>
                    <a:pt x="112" y="24"/>
                  </a:lnTo>
                  <a:lnTo>
                    <a:pt x="112" y="26"/>
                  </a:lnTo>
                  <a:lnTo>
                    <a:pt x="112" y="28"/>
                  </a:lnTo>
                  <a:lnTo>
                    <a:pt x="114" y="28"/>
                  </a:lnTo>
                  <a:lnTo>
                    <a:pt x="114" y="30"/>
                  </a:lnTo>
                  <a:lnTo>
                    <a:pt x="114" y="32"/>
                  </a:lnTo>
                  <a:lnTo>
                    <a:pt x="116" y="32"/>
                  </a:lnTo>
                  <a:lnTo>
                    <a:pt x="116" y="34"/>
                  </a:lnTo>
                  <a:lnTo>
                    <a:pt x="118" y="34"/>
                  </a:lnTo>
                  <a:lnTo>
                    <a:pt x="118" y="36"/>
                  </a:lnTo>
                  <a:lnTo>
                    <a:pt x="120" y="36"/>
                  </a:lnTo>
                  <a:lnTo>
                    <a:pt x="120" y="38"/>
                  </a:lnTo>
                  <a:lnTo>
                    <a:pt x="122" y="40"/>
                  </a:lnTo>
                  <a:lnTo>
                    <a:pt x="122" y="42"/>
                  </a:lnTo>
                  <a:lnTo>
                    <a:pt x="124" y="44"/>
                  </a:lnTo>
                  <a:lnTo>
                    <a:pt x="124" y="46"/>
                  </a:lnTo>
                  <a:lnTo>
                    <a:pt x="124" y="48"/>
                  </a:lnTo>
                  <a:lnTo>
                    <a:pt x="126" y="50"/>
                  </a:lnTo>
                  <a:lnTo>
                    <a:pt x="128" y="52"/>
                  </a:lnTo>
                  <a:lnTo>
                    <a:pt x="130" y="52"/>
                  </a:lnTo>
                  <a:lnTo>
                    <a:pt x="130" y="54"/>
                  </a:lnTo>
                  <a:lnTo>
                    <a:pt x="132" y="56"/>
                  </a:lnTo>
                  <a:lnTo>
                    <a:pt x="132" y="58"/>
                  </a:lnTo>
                  <a:lnTo>
                    <a:pt x="134" y="60"/>
                  </a:lnTo>
                  <a:lnTo>
                    <a:pt x="134" y="62"/>
                  </a:lnTo>
                  <a:lnTo>
                    <a:pt x="136" y="64"/>
                  </a:lnTo>
                  <a:lnTo>
                    <a:pt x="136" y="66"/>
                  </a:lnTo>
                  <a:lnTo>
                    <a:pt x="138" y="68"/>
                  </a:lnTo>
                  <a:lnTo>
                    <a:pt x="140" y="70"/>
                  </a:lnTo>
                  <a:lnTo>
                    <a:pt x="142" y="72"/>
                  </a:lnTo>
                  <a:lnTo>
                    <a:pt x="144" y="72"/>
                  </a:lnTo>
                  <a:lnTo>
                    <a:pt x="146" y="74"/>
                  </a:lnTo>
                  <a:lnTo>
                    <a:pt x="148" y="74"/>
                  </a:lnTo>
                  <a:lnTo>
                    <a:pt x="148" y="76"/>
                  </a:lnTo>
                  <a:lnTo>
                    <a:pt x="146" y="76"/>
                  </a:lnTo>
                  <a:lnTo>
                    <a:pt x="144" y="78"/>
                  </a:lnTo>
                  <a:lnTo>
                    <a:pt x="144" y="80"/>
                  </a:lnTo>
                  <a:lnTo>
                    <a:pt x="144" y="82"/>
                  </a:lnTo>
                  <a:lnTo>
                    <a:pt x="142" y="82"/>
                  </a:lnTo>
                  <a:lnTo>
                    <a:pt x="142" y="84"/>
                  </a:lnTo>
                  <a:lnTo>
                    <a:pt x="140" y="84"/>
                  </a:lnTo>
                  <a:lnTo>
                    <a:pt x="138" y="84"/>
                  </a:lnTo>
                  <a:close/>
                </a:path>
              </a:pathLst>
            </a:custGeom>
            <a:solidFill>
              <a:srgbClr val="CCFF33">
                <a:alpha val="100000"/>
              </a:srgbClr>
            </a:solidFill>
            <a:ln w="9525">
              <a:noFill/>
            </a:ln>
          </p:spPr>
          <p:txBody>
            <a:bodyPr/>
            <a:lstStyle/>
            <a:p>
              <a:endParaRPr lang="en-US"/>
            </a:p>
          </p:txBody>
        </p:sp>
        <p:sp>
          <p:nvSpPr>
            <p:cNvPr id="29925" name="Freeform 644"/>
            <p:cNvSpPr/>
            <p:nvPr/>
          </p:nvSpPr>
          <p:spPr>
            <a:xfrm>
              <a:off x="3040" y="1088"/>
              <a:ext cx="126" cy="138"/>
            </a:xfrm>
            <a:custGeom>
              <a:avLst/>
              <a:gdLst>
                <a:gd name="txL" fmla="*/ 0 w 136"/>
                <a:gd name="txT" fmla="*/ 0 h 156"/>
                <a:gd name="txR" fmla="*/ 136 w 136"/>
                <a:gd name="txB" fmla="*/ 156 h 156"/>
              </a:gdLst>
              <a:ahLst/>
              <a:cxnLst>
                <a:cxn ang="0">
                  <a:pos x="97" y="78"/>
                </a:cxn>
                <a:cxn ang="0">
                  <a:pos x="86" y="87"/>
                </a:cxn>
                <a:cxn ang="0">
                  <a:pos x="71" y="96"/>
                </a:cxn>
                <a:cxn ang="0">
                  <a:pos x="65" y="101"/>
                </a:cxn>
                <a:cxn ang="0">
                  <a:pos x="57" y="106"/>
                </a:cxn>
                <a:cxn ang="0">
                  <a:pos x="46" y="106"/>
                </a:cxn>
                <a:cxn ang="0">
                  <a:pos x="48" y="104"/>
                </a:cxn>
                <a:cxn ang="0">
                  <a:pos x="44" y="96"/>
                </a:cxn>
                <a:cxn ang="0">
                  <a:pos x="41" y="85"/>
                </a:cxn>
                <a:cxn ang="0">
                  <a:pos x="53" y="91"/>
                </a:cxn>
                <a:cxn ang="0">
                  <a:pos x="57" y="86"/>
                </a:cxn>
                <a:cxn ang="0">
                  <a:pos x="60" y="80"/>
                </a:cxn>
                <a:cxn ang="0">
                  <a:pos x="65" y="78"/>
                </a:cxn>
                <a:cxn ang="0">
                  <a:pos x="78" y="76"/>
                </a:cxn>
                <a:cxn ang="0">
                  <a:pos x="78" y="71"/>
                </a:cxn>
                <a:cxn ang="0">
                  <a:pos x="84" y="69"/>
                </a:cxn>
                <a:cxn ang="0">
                  <a:pos x="69" y="65"/>
                </a:cxn>
                <a:cxn ang="0">
                  <a:pos x="76" y="64"/>
                </a:cxn>
                <a:cxn ang="0">
                  <a:pos x="78" y="58"/>
                </a:cxn>
                <a:cxn ang="0">
                  <a:pos x="86" y="56"/>
                </a:cxn>
                <a:cxn ang="0">
                  <a:pos x="84" y="54"/>
                </a:cxn>
                <a:cxn ang="0">
                  <a:pos x="84" y="51"/>
                </a:cxn>
                <a:cxn ang="0">
                  <a:pos x="86" y="50"/>
                </a:cxn>
                <a:cxn ang="0">
                  <a:pos x="82" y="47"/>
                </a:cxn>
                <a:cxn ang="0">
                  <a:pos x="81" y="42"/>
                </a:cxn>
                <a:cxn ang="0">
                  <a:pos x="80" y="31"/>
                </a:cxn>
                <a:cxn ang="0">
                  <a:pos x="86" y="19"/>
                </a:cxn>
                <a:cxn ang="0">
                  <a:pos x="82" y="22"/>
                </a:cxn>
                <a:cxn ang="0">
                  <a:pos x="84" y="15"/>
                </a:cxn>
                <a:cxn ang="0">
                  <a:pos x="81" y="15"/>
                </a:cxn>
                <a:cxn ang="0">
                  <a:pos x="76" y="15"/>
                </a:cxn>
                <a:cxn ang="0">
                  <a:pos x="70" y="12"/>
                </a:cxn>
                <a:cxn ang="0">
                  <a:pos x="65" y="14"/>
                </a:cxn>
                <a:cxn ang="0">
                  <a:pos x="59" y="21"/>
                </a:cxn>
                <a:cxn ang="0">
                  <a:pos x="57" y="27"/>
                </a:cxn>
                <a:cxn ang="0">
                  <a:pos x="57" y="33"/>
                </a:cxn>
                <a:cxn ang="0">
                  <a:pos x="51" y="39"/>
                </a:cxn>
                <a:cxn ang="0">
                  <a:pos x="48" y="42"/>
                </a:cxn>
                <a:cxn ang="0">
                  <a:pos x="43" y="35"/>
                </a:cxn>
                <a:cxn ang="0">
                  <a:pos x="37" y="37"/>
                </a:cxn>
                <a:cxn ang="0">
                  <a:pos x="33" y="39"/>
                </a:cxn>
                <a:cxn ang="0">
                  <a:pos x="29" y="44"/>
                </a:cxn>
                <a:cxn ang="0">
                  <a:pos x="26" y="39"/>
                </a:cxn>
                <a:cxn ang="0">
                  <a:pos x="19" y="35"/>
                </a:cxn>
                <a:cxn ang="0">
                  <a:pos x="13" y="35"/>
                </a:cxn>
                <a:cxn ang="0">
                  <a:pos x="6" y="47"/>
                </a:cxn>
                <a:cxn ang="0">
                  <a:pos x="4" y="39"/>
                </a:cxn>
                <a:cxn ang="0">
                  <a:pos x="2" y="29"/>
                </a:cxn>
                <a:cxn ang="0">
                  <a:pos x="6" y="27"/>
                </a:cxn>
                <a:cxn ang="0">
                  <a:pos x="15" y="27"/>
                </a:cxn>
                <a:cxn ang="0">
                  <a:pos x="24" y="24"/>
                </a:cxn>
                <a:cxn ang="0">
                  <a:pos x="28" y="17"/>
                </a:cxn>
                <a:cxn ang="0">
                  <a:pos x="40" y="17"/>
                </a:cxn>
                <a:cxn ang="0">
                  <a:pos x="56" y="10"/>
                </a:cxn>
                <a:cxn ang="0">
                  <a:pos x="71" y="5"/>
                </a:cxn>
                <a:cxn ang="0">
                  <a:pos x="91" y="0"/>
                </a:cxn>
                <a:cxn ang="0">
                  <a:pos x="95" y="5"/>
                </a:cxn>
                <a:cxn ang="0">
                  <a:pos x="95" y="11"/>
                </a:cxn>
                <a:cxn ang="0">
                  <a:pos x="108" y="24"/>
                </a:cxn>
                <a:cxn ang="0">
                  <a:pos x="108" y="40"/>
                </a:cxn>
              </a:cxnLst>
              <a:rect l="txL" t="txT" r="txR" b="txB"/>
              <a:pathLst>
                <a:path w="136" h="156">
                  <a:moveTo>
                    <a:pt x="128" y="84"/>
                  </a:moveTo>
                  <a:lnTo>
                    <a:pt x="126" y="86"/>
                  </a:lnTo>
                  <a:lnTo>
                    <a:pt x="126" y="88"/>
                  </a:lnTo>
                  <a:lnTo>
                    <a:pt x="126" y="90"/>
                  </a:lnTo>
                  <a:lnTo>
                    <a:pt x="126" y="92"/>
                  </a:lnTo>
                  <a:lnTo>
                    <a:pt x="124" y="94"/>
                  </a:lnTo>
                  <a:lnTo>
                    <a:pt x="124" y="96"/>
                  </a:lnTo>
                  <a:lnTo>
                    <a:pt x="124" y="98"/>
                  </a:lnTo>
                  <a:lnTo>
                    <a:pt x="124" y="100"/>
                  </a:lnTo>
                  <a:lnTo>
                    <a:pt x="124" y="102"/>
                  </a:lnTo>
                  <a:lnTo>
                    <a:pt x="124" y="104"/>
                  </a:lnTo>
                  <a:lnTo>
                    <a:pt x="124" y="106"/>
                  </a:lnTo>
                  <a:lnTo>
                    <a:pt x="124" y="108"/>
                  </a:lnTo>
                  <a:lnTo>
                    <a:pt x="124" y="110"/>
                  </a:lnTo>
                  <a:lnTo>
                    <a:pt x="122" y="112"/>
                  </a:lnTo>
                  <a:lnTo>
                    <a:pt x="122" y="114"/>
                  </a:lnTo>
                  <a:lnTo>
                    <a:pt x="120" y="116"/>
                  </a:lnTo>
                  <a:lnTo>
                    <a:pt x="120" y="118"/>
                  </a:lnTo>
                  <a:lnTo>
                    <a:pt x="120" y="120"/>
                  </a:lnTo>
                  <a:lnTo>
                    <a:pt x="118" y="120"/>
                  </a:lnTo>
                  <a:lnTo>
                    <a:pt x="118" y="122"/>
                  </a:lnTo>
                  <a:lnTo>
                    <a:pt x="116" y="124"/>
                  </a:lnTo>
                  <a:lnTo>
                    <a:pt x="114" y="124"/>
                  </a:lnTo>
                  <a:lnTo>
                    <a:pt x="112" y="124"/>
                  </a:lnTo>
                  <a:lnTo>
                    <a:pt x="110" y="126"/>
                  </a:lnTo>
                  <a:lnTo>
                    <a:pt x="108" y="126"/>
                  </a:lnTo>
                  <a:lnTo>
                    <a:pt x="106" y="128"/>
                  </a:lnTo>
                  <a:lnTo>
                    <a:pt x="104" y="128"/>
                  </a:lnTo>
                  <a:lnTo>
                    <a:pt x="100" y="130"/>
                  </a:lnTo>
                  <a:lnTo>
                    <a:pt x="98" y="130"/>
                  </a:lnTo>
                  <a:lnTo>
                    <a:pt x="96" y="132"/>
                  </a:lnTo>
                  <a:lnTo>
                    <a:pt x="96" y="134"/>
                  </a:lnTo>
                  <a:lnTo>
                    <a:pt x="94" y="134"/>
                  </a:lnTo>
                  <a:lnTo>
                    <a:pt x="92" y="136"/>
                  </a:lnTo>
                  <a:lnTo>
                    <a:pt x="90" y="138"/>
                  </a:lnTo>
                  <a:lnTo>
                    <a:pt x="88" y="138"/>
                  </a:lnTo>
                  <a:lnTo>
                    <a:pt x="86" y="138"/>
                  </a:lnTo>
                  <a:lnTo>
                    <a:pt x="88" y="140"/>
                  </a:lnTo>
                  <a:lnTo>
                    <a:pt x="86" y="140"/>
                  </a:lnTo>
                  <a:lnTo>
                    <a:pt x="86" y="142"/>
                  </a:lnTo>
                  <a:lnTo>
                    <a:pt x="86" y="144"/>
                  </a:lnTo>
                  <a:lnTo>
                    <a:pt x="84" y="144"/>
                  </a:lnTo>
                  <a:lnTo>
                    <a:pt x="84" y="146"/>
                  </a:lnTo>
                  <a:lnTo>
                    <a:pt x="82" y="146"/>
                  </a:lnTo>
                  <a:lnTo>
                    <a:pt x="80" y="148"/>
                  </a:lnTo>
                  <a:lnTo>
                    <a:pt x="78" y="150"/>
                  </a:lnTo>
                  <a:lnTo>
                    <a:pt x="76" y="150"/>
                  </a:lnTo>
                  <a:lnTo>
                    <a:pt x="76" y="152"/>
                  </a:lnTo>
                  <a:lnTo>
                    <a:pt x="74" y="152"/>
                  </a:lnTo>
                  <a:lnTo>
                    <a:pt x="72" y="154"/>
                  </a:lnTo>
                  <a:lnTo>
                    <a:pt x="70" y="154"/>
                  </a:lnTo>
                  <a:lnTo>
                    <a:pt x="68" y="156"/>
                  </a:lnTo>
                  <a:lnTo>
                    <a:pt x="66" y="156"/>
                  </a:lnTo>
                  <a:lnTo>
                    <a:pt x="64" y="156"/>
                  </a:lnTo>
                  <a:lnTo>
                    <a:pt x="62" y="156"/>
                  </a:lnTo>
                  <a:lnTo>
                    <a:pt x="60" y="156"/>
                  </a:lnTo>
                  <a:lnTo>
                    <a:pt x="60" y="154"/>
                  </a:lnTo>
                  <a:lnTo>
                    <a:pt x="58" y="154"/>
                  </a:lnTo>
                  <a:lnTo>
                    <a:pt x="56" y="152"/>
                  </a:lnTo>
                  <a:lnTo>
                    <a:pt x="58" y="152"/>
                  </a:lnTo>
                  <a:lnTo>
                    <a:pt x="60" y="152"/>
                  </a:lnTo>
                  <a:lnTo>
                    <a:pt x="60" y="150"/>
                  </a:lnTo>
                  <a:lnTo>
                    <a:pt x="60" y="148"/>
                  </a:lnTo>
                  <a:lnTo>
                    <a:pt x="60" y="146"/>
                  </a:lnTo>
                  <a:lnTo>
                    <a:pt x="60" y="144"/>
                  </a:lnTo>
                  <a:lnTo>
                    <a:pt x="58" y="144"/>
                  </a:lnTo>
                  <a:lnTo>
                    <a:pt x="58" y="142"/>
                  </a:lnTo>
                  <a:lnTo>
                    <a:pt x="58" y="140"/>
                  </a:lnTo>
                  <a:lnTo>
                    <a:pt x="56" y="138"/>
                  </a:lnTo>
                  <a:lnTo>
                    <a:pt x="54" y="136"/>
                  </a:lnTo>
                  <a:lnTo>
                    <a:pt x="54" y="134"/>
                  </a:lnTo>
                  <a:lnTo>
                    <a:pt x="56" y="134"/>
                  </a:lnTo>
                  <a:lnTo>
                    <a:pt x="56" y="132"/>
                  </a:lnTo>
                  <a:lnTo>
                    <a:pt x="56" y="130"/>
                  </a:lnTo>
                  <a:lnTo>
                    <a:pt x="56" y="128"/>
                  </a:lnTo>
                  <a:lnTo>
                    <a:pt x="54" y="126"/>
                  </a:lnTo>
                  <a:lnTo>
                    <a:pt x="54" y="124"/>
                  </a:lnTo>
                  <a:lnTo>
                    <a:pt x="54" y="122"/>
                  </a:lnTo>
                  <a:lnTo>
                    <a:pt x="52" y="122"/>
                  </a:lnTo>
                  <a:lnTo>
                    <a:pt x="52" y="120"/>
                  </a:lnTo>
                  <a:lnTo>
                    <a:pt x="50" y="120"/>
                  </a:lnTo>
                  <a:lnTo>
                    <a:pt x="52" y="120"/>
                  </a:lnTo>
                  <a:lnTo>
                    <a:pt x="54" y="120"/>
                  </a:lnTo>
                  <a:lnTo>
                    <a:pt x="56" y="120"/>
                  </a:lnTo>
                  <a:lnTo>
                    <a:pt x="58" y="122"/>
                  </a:lnTo>
                  <a:lnTo>
                    <a:pt x="58" y="124"/>
                  </a:lnTo>
                  <a:lnTo>
                    <a:pt x="60" y="124"/>
                  </a:lnTo>
                  <a:lnTo>
                    <a:pt x="60" y="126"/>
                  </a:lnTo>
                  <a:lnTo>
                    <a:pt x="62" y="128"/>
                  </a:lnTo>
                  <a:lnTo>
                    <a:pt x="64" y="130"/>
                  </a:lnTo>
                  <a:lnTo>
                    <a:pt x="66" y="132"/>
                  </a:lnTo>
                  <a:lnTo>
                    <a:pt x="68" y="132"/>
                  </a:lnTo>
                  <a:lnTo>
                    <a:pt x="70" y="132"/>
                  </a:lnTo>
                  <a:lnTo>
                    <a:pt x="72" y="132"/>
                  </a:lnTo>
                  <a:lnTo>
                    <a:pt x="72" y="130"/>
                  </a:lnTo>
                  <a:lnTo>
                    <a:pt x="74" y="130"/>
                  </a:lnTo>
                  <a:lnTo>
                    <a:pt x="74" y="128"/>
                  </a:lnTo>
                  <a:lnTo>
                    <a:pt x="72" y="128"/>
                  </a:lnTo>
                  <a:lnTo>
                    <a:pt x="72" y="126"/>
                  </a:lnTo>
                  <a:lnTo>
                    <a:pt x="72" y="124"/>
                  </a:lnTo>
                  <a:lnTo>
                    <a:pt x="74" y="122"/>
                  </a:lnTo>
                  <a:lnTo>
                    <a:pt x="74" y="120"/>
                  </a:lnTo>
                  <a:lnTo>
                    <a:pt x="76" y="120"/>
                  </a:lnTo>
                  <a:lnTo>
                    <a:pt x="76" y="118"/>
                  </a:lnTo>
                  <a:lnTo>
                    <a:pt x="78" y="116"/>
                  </a:lnTo>
                  <a:lnTo>
                    <a:pt x="76" y="116"/>
                  </a:lnTo>
                  <a:lnTo>
                    <a:pt x="76" y="114"/>
                  </a:lnTo>
                  <a:lnTo>
                    <a:pt x="74" y="114"/>
                  </a:lnTo>
                  <a:lnTo>
                    <a:pt x="72" y="114"/>
                  </a:lnTo>
                  <a:lnTo>
                    <a:pt x="74" y="112"/>
                  </a:lnTo>
                  <a:lnTo>
                    <a:pt x="76" y="112"/>
                  </a:lnTo>
                  <a:lnTo>
                    <a:pt x="78" y="112"/>
                  </a:lnTo>
                  <a:lnTo>
                    <a:pt x="80" y="112"/>
                  </a:lnTo>
                  <a:lnTo>
                    <a:pt x="82" y="112"/>
                  </a:lnTo>
                  <a:lnTo>
                    <a:pt x="84" y="112"/>
                  </a:lnTo>
                  <a:lnTo>
                    <a:pt x="86" y="112"/>
                  </a:lnTo>
                  <a:lnTo>
                    <a:pt x="88" y="112"/>
                  </a:lnTo>
                  <a:lnTo>
                    <a:pt x="90" y="112"/>
                  </a:lnTo>
                  <a:lnTo>
                    <a:pt x="92" y="112"/>
                  </a:lnTo>
                  <a:lnTo>
                    <a:pt x="94" y="112"/>
                  </a:lnTo>
                  <a:lnTo>
                    <a:pt x="96" y="112"/>
                  </a:lnTo>
                  <a:lnTo>
                    <a:pt x="98" y="110"/>
                  </a:lnTo>
                  <a:lnTo>
                    <a:pt x="100" y="110"/>
                  </a:lnTo>
                  <a:lnTo>
                    <a:pt x="102" y="110"/>
                  </a:lnTo>
                  <a:lnTo>
                    <a:pt x="102" y="108"/>
                  </a:lnTo>
                  <a:lnTo>
                    <a:pt x="104" y="106"/>
                  </a:lnTo>
                  <a:lnTo>
                    <a:pt x="102" y="106"/>
                  </a:lnTo>
                  <a:lnTo>
                    <a:pt x="102" y="104"/>
                  </a:lnTo>
                  <a:lnTo>
                    <a:pt x="100" y="104"/>
                  </a:lnTo>
                  <a:lnTo>
                    <a:pt x="100" y="102"/>
                  </a:lnTo>
                  <a:lnTo>
                    <a:pt x="98" y="102"/>
                  </a:lnTo>
                  <a:lnTo>
                    <a:pt x="100" y="102"/>
                  </a:lnTo>
                  <a:lnTo>
                    <a:pt x="102" y="102"/>
                  </a:lnTo>
                  <a:lnTo>
                    <a:pt x="104" y="100"/>
                  </a:lnTo>
                  <a:lnTo>
                    <a:pt x="106" y="100"/>
                  </a:lnTo>
                  <a:lnTo>
                    <a:pt x="108" y="102"/>
                  </a:lnTo>
                  <a:lnTo>
                    <a:pt x="106" y="100"/>
                  </a:lnTo>
                  <a:lnTo>
                    <a:pt x="104" y="100"/>
                  </a:lnTo>
                  <a:lnTo>
                    <a:pt x="104" y="98"/>
                  </a:lnTo>
                  <a:lnTo>
                    <a:pt x="102" y="98"/>
                  </a:lnTo>
                  <a:lnTo>
                    <a:pt x="100" y="98"/>
                  </a:lnTo>
                  <a:lnTo>
                    <a:pt x="98" y="98"/>
                  </a:lnTo>
                  <a:lnTo>
                    <a:pt x="96" y="98"/>
                  </a:lnTo>
                  <a:lnTo>
                    <a:pt x="94" y="98"/>
                  </a:lnTo>
                  <a:lnTo>
                    <a:pt x="92" y="98"/>
                  </a:lnTo>
                  <a:lnTo>
                    <a:pt x="90" y="96"/>
                  </a:lnTo>
                  <a:lnTo>
                    <a:pt x="88" y="96"/>
                  </a:lnTo>
                  <a:lnTo>
                    <a:pt x="86" y="96"/>
                  </a:lnTo>
                  <a:lnTo>
                    <a:pt x="86" y="94"/>
                  </a:lnTo>
                  <a:lnTo>
                    <a:pt x="84" y="92"/>
                  </a:lnTo>
                  <a:lnTo>
                    <a:pt x="82" y="90"/>
                  </a:lnTo>
                  <a:lnTo>
                    <a:pt x="84" y="90"/>
                  </a:lnTo>
                  <a:lnTo>
                    <a:pt x="86" y="90"/>
                  </a:lnTo>
                  <a:lnTo>
                    <a:pt x="88" y="90"/>
                  </a:lnTo>
                  <a:lnTo>
                    <a:pt x="88" y="92"/>
                  </a:lnTo>
                  <a:lnTo>
                    <a:pt x="90" y="92"/>
                  </a:lnTo>
                  <a:lnTo>
                    <a:pt x="92" y="92"/>
                  </a:lnTo>
                  <a:lnTo>
                    <a:pt x="94" y="92"/>
                  </a:lnTo>
                  <a:lnTo>
                    <a:pt x="96" y="92"/>
                  </a:lnTo>
                  <a:lnTo>
                    <a:pt x="96" y="90"/>
                  </a:lnTo>
                  <a:lnTo>
                    <a:pt x="98" y="90"/>
                  </a:lnTo>
                  <a:lnTo>
                    <a:pt x="96" y="88"/>
                  </a:lnTo>
                  <a:lnTo>
                    <a:pt x="96" y="86"/>
                  </a:lnTo>
                  <a:lnTo>
                    <a:pt x="96" y="84"/>
                  </a:lnTo>
                  <a:lnTo>
                    <a:pt x="96" y="82"/>
                  </a:lnTo>
                  <a:lnTo>
                    <a:pt x="98" y="82"/>
                  </a:lnTo>
                  <a:lnTo>
                    <a:pt x="100" y="82"/>
                  </a:lnTo>
                  <a:lnTo>
                    <a:pt x="102" y="80"/>
                  </a:lnTo>
                  <a:lnTo>
                    <a:pt x="104" y="80"/>
                  </a:lnTo>
                  <a:lnTo>
                    <a:pt x="106" y="80"/>
                  </a:lnTo>
                  <a:lnTo>
                    <a:pt x="108" y="80"/>
                  </a:lnTo>
                  <a:lnTo>
                    <a:pt x="110" y="82"/>
                  </a:lnTo>
                  <a:lnTo>
                    <a:pt x="112" y="82"/>
                  </a:lnTo>
                  <a:lnTo>
                    <a:pt x="112" y="80"/>
                  </a:lnTo>
                  <a:lnTo>
                    <a:pt x="110" y="80"/>
                  </a:lnTo>
                  <a:lnTo>
                    <a:pt x="108" y="80"/>
                  </a:lnTo>
                  <a:lnTo>
                    <a:pt x="108" y="78"/>
                  </a:lnTo>
                  <a:lnTo>
                    <a:pt x="106" y="78"/>
                  </a:lnTo>
                  <a:lnTo>
                    <a:pt x="104" y="78"/>
                  </a:lnTo>
                  <a:lnTo>
                    <a:pt x="104" y="76"/>
                  </a:lnTo>
                  <a:lnTo>
                    <a:pt x="102" y="76"/>
                  </a:lnTo>
                  <a:lnTo>
                    <a:pt x="104" y="76"/>
                  </a:lnTo>
                  <a:lnTo>
                    <a:pt x="106" y="76"/>
                  </a:lnTo>
                  <a:lnTo>
                    <a:pt x="106" y="74"/>
                  </a:lnTo>
                  <a:lnTo>
                    <a:pt x="108" y="74"/>
                  </a:lnTo>
                  <a:lnTo>
                    <a:pt x="110" y="74"/>
                  </a:lnTo>
                  <a:lnTo>
                    <a:pt x="112" y="74"/>
                  </a:lnTo>
                  <a:lnTo>
                    <a:pt x="110" y="74"/>
                  </a:lnTo>
                  <a:lnTo>
                    <a:pt x="110" y="72"/>
                  </a:lnTo>
                  <a:lnTo>
                    <a:pt x="108" y="72"/>
                  </a:lnTo>
                  <a:lnTo>
                    <a:pt x="106" y="72"/>
                  </a:lnTo>
                  <a:lnTo>
                    <a:pt x="104" y="72"/>
                  </a:lnTo>
                  <a:lnTo>
                    <a:pt x="102" y="72"/>
                  </a:lnTo>
                  <a:lnTo>
                    <a:pt x="102" y="70"/>
                  </a:lnTo>
                  <a:lnTo>
                    <a:pt x="104" y="68"/>
                  </a:lnTo>
                  <a:lnTo>
                    <a:pt x="106" y="68"/>
                  </a:lnTo>
                  <a:lnTo>
                    <a:pt x="106" y="66"/>
                  </a:lnTo>
                  <a:lnTo>
                    <a:pt x="108" y="66"/>
                  </a:lnTo>
                  <a:lnTo>
                    <a:pt x="108" y="64"/>
                  </a:lnTo>
                  <a:lnTo>
                    <a:pt x="108" y="62"/>
                  </a:lnTo>
                  <a:lnTo>
                    <a:pt x="106" y="60"/>
                  </a:lnTo>
                  <a:lnTo>
                    <a:pt x="104" y="60"/>
                  </a:lnTo>
                  <a:lnTo>
                    <a:pt x="102" y="60"/>
                  </a:lnTo>
                  <a:lnTo>
                    <a:pt x="102" y="58"/>
                  </a:lnTo>
                  <a:lnTo>
                    <a:pt x="102" y="56"/>
                  </a:lnTo>
                  <a:lnTo>
                    <a:pt x="102" y="54"/>
                  </a:lnTo>
                  <a:lnTo>
                    <a:pt x="102" y="52"/>
                  </a:lnTo>
                  <a:lnTo>
                    <a:pt x="102" y="50"/>
                  </a:lnTo>
                  <a:lnTo>
                    <a:pt x="102" y="48"/>
                  </a:lnTo>
                  <a:lnTo>
                    <a:pt x="100" y="46"/>
                  </a:lnTo>
                  <a:lnTo>
                    <a:pt x="100" y="44"/>
                  </a:lnTo>
                  <a:lnTo>
                    <a:pt x="100" y="42"/>
                  </a:lnTo>
                  <a:lnTo>
                    <a:pt x="100" y="40"/>
                  </a:lnTo>
                  <a:lnTo>
                    <a:pt x="102" y="40"/>
                  </a:lnTo>
                  <a:lnTo>
                    <a:pt x="102" y="38"/>
                  </a:lnTo>
                  <a:lnTo>
                    <a:pt x="104" y="38"/>
                  </a:lnTo>
                  <a:lnTo>
                    <a:pt x="104" y="36"/>
                  </a:lnTo>
                  <a:lnTo>
                    <a:pt x="104" y="34"/>
                  </a:lnTo>
                  <a:lnTo>
                    <a:pt x="106" y="34"/>
                  </a:lnTo>
                  <a:lnTo>
                    <a:pt x="106" y="32"/>
                  </a:lnTo>
                  <a:lnTo>
                    <a:pt x="108" y="30"/>
                  </a:lnTo>
                  <a:lnTo>
                    <a:pt x="108" y="28"/>
                  </a:lnTo>
                  <a:lnTo>
                    <a:pt x="110" y="28"/>
                  </a:lnTo>
                  <a:lnTo>
                    <a:pt x="112" y="26"/>
                  </a:lnTo>
                  <a:lnTo>
                    <a:pt x="114" y="24"/>
                  </a:lnTo>
                  <a:lnTo>
                    <a:pt x="112" y="24"/>
                  </a:lnTo>
                  <a:lnTo>
                    <a:pt x="112" y="26"/>
                  </a:lnTo>
                  <a:lnTo>
                    <a:pt x="110" y="26"/>
                  </a:lnTo>
                  <a:lnTo>
                    <a:pt x="108" y="28"/>
                  </a:lnTo>
                  <a:lnTo>
                    <a:pt x="106" y="30"/>
                  </a:lnTo>
                  <a:lnTo>
                    <a:pt x="104" y="32"/>
                  </a:lnTo>
                  <a:lnTo>
                    <a:pt x="104" y="34"/>
                  </a:lnTo>
                  <a:lnTo>
                    <a:pt x="102" y="34"/>
                  </a:lnTo>
                  <a:lnTo>
                    <a:pt x="102" y="36"/>
                  </a:lnTo>
                  <a:lnTo>
                    <a:pt x="100" y="36"/>
                  </a:lnTo>
                  <a:lnTo>
                    <a:pt x="98" y="36"/>
                  </a:lnTo>
                  <a:lnTo>
                    <a:pt x="98" y="34"/>
                  </a:lnTo>
                  <a:lnTo>
                    <a:pt x="100" y="32"/>
                  </a:lnTo>
                  <a:lnTo>
                    <a:pt x="100" y="30"/>
                  </a:lnTo>
                  <a:lnTo>
                    <a:pt x="102" y="28"/>
                  </a:lnTo>
                  <a:lnTo>
                    <a:pt x="102" y="26"/>
                  </a:lnTo>
                  <a:lnTo>
                    <a:pt x="104" y="26"/>
                  </a:lnTo>
                  <a:lnTo>
                    <a:pt x="106" y="24"/>
                  </a:lnTo>
                  <a:lnTo>
                    <a:pt x="106" y="22"/>
                  </a:lnTo>
                  <a:lnTo>
                    <a:pt x="108" y="22"/>
                  </a:lnTo>
                  <a:lnTo>
                    <a:pt x="108" y="20"/>
                  </a:lnTo>
                  <a:lnTo>
                    <a:pt x="110" y="18"/>
                  </a:lnTo>
                  <a:lnTo>
                    <a:pt x="110" y="16"/>
                  </a:lnTo>
                  <a:lnTo>
                    <a:pt x="110" y="14"/>
                  </a:lnTo>
                  <a:lnTo>
                    <a:pt x="110" y="16"/>
                  </a:lnTo>
                  <a:lnTo>
                    <a:pt x="108" y="16"/>
                  </a:lnTo>
                  <a:lnTo>
                    <a:pt x="108" y="18"/>
                  </a:lnTo>
                  <a:lnTo>
                    <a:pt x="106" y="18"/>
                  </a:lnTo>
                  <a:lnTo>
                    <a:pt x="106" y="20"/>
                  </a:lnTo>
                  <a:lnTo>
                    <a:pt x="104" y="22"/>
                  </a:lnTo>
                  <a:lnTo>
                    <a:pt x="102" y="22"/>
                  </a:lnTo>
                  <a:lnTo>
                    <a:pt x="100" y="24"/>
                  </a:lnTo>
                  <a:lnTo>
                    <a:pt x="98" y="26"/>
                  </a:lnTo>
                  <a:lnTo>
                    <a:pt x="96" y="26"/>
                  </a:lnTo>
                  <a:lnTo>
                    <a:pt x="94" y="26"/>
                  </a:lnTo>
                  <a:lnTo>
                    <a:pt x="96" y="24"/>
                  </a:lnTo>
                  <a:lnTo>
                    <a:pt x="96" y="22"/>
                  </a:lnTo>
                  <a:lnTo>
                    <a:pt x="94" y="22"/>
                  </a:lnTo>
                  <a:lnTo>
                    <a:pt x="92" y="22"/>
                  </a:lnTo>
                  <a:lnTo>
                    <a:pt x="90" y="22"/>
                  </a:lnTo>
                  <a:lnTo>
                    <a:pt x="88" y="22"/>
                  </a:lnTo>
                  <a:lnTo>
                    <a:pt x="86" y="22"/>
                  </a:lnTo>
                  <a:lnTo>
                    <a:pt x="88" y="20"/>
                  </a:lnTo>
                  <a:lnTo>
                    <a:pt x="88" y="18"/>
                  </a:lnTo>
                  <a:lnTo>
                    <a:pt x="90" y="16"/>
                  </a:lnTo>
                  <a:lnTo>
                    <a:pt x="90" y="14"/>
                  </a:lnTo>
                  <a:lnTo>
                    <a:pt x="88" y="14"/>
                  </a:lnTo>
                  <a:lnTo>
                    <a:pt x="86" y="16"/>
                  </a:lnTo>
                  <a:lnTo>
                    <a:pt x="86" y="18"/>
                  </a:lnTo>
                  <a:lnTo>
                    <a:pt x="84" y="18"/>
                  </a:lnTo>
                  <a:lnTo>
                    <a:pt x="82" y="20"/>
                  </a:lnTo>
                  <a:lnTo>
                    <a:pt x="80" y="22"/>
                  </a:lnTo>
                  <a:lnTo>
                    <a:pt x="78" y="22"/>
                  </a:lnTo>
                  <a:lnTo>
                    <a:pt x="76" y="24"/>
                  </a:lnTo>
                  <a:lnTo>
                    <a:pt x="74" y="26"/>
                  </a:lnTo>
                  <a:lnTo>
                    <a:pt x="72" y="28"/>
                  </a:lnTo>
                  <a:lnTo>
                    <a:pt x="70" y="30"/>
                  </a:lnTo>
                  <a:lnTo>
                    <a:pt x="70" y="32"/>
                  </a:lnTo>
                  <a:lnTo>
                    <a:pt x="68" y="32"/>
                  </a:lnTo>
                  <a:lnTo>
                    <a:pt x="68" y="34"/>
                  </a:lnTo>
                  <a:lnTo>
                    <a:pt x="70" y="34"/>
                  </a:lnTo>
                  <a:lnTo>
                    <a:pt x="70" y="32"/>
                  </a:lnTo>
                  <a:lnTo>
                    <a:pt x="72" y="32"/>
                  </a:lnTo>
                  <a:lnTo>
                    <a:pt x="74" y="30"/>
                  </a:lnTo>
                  <a:lnTo>
                    <a:pt x="76" y="30"/>
                  </a:lnTo>
                  <a:lnTo>
                    <a:pt x="76" y="32"/>
                  </a:lnTo>
                  <a:lnTo>
                    <a:pt x="74" y="32"/>
                  </a:lnTo>
                  <a:lnTo>
                    <a:pt x="74" y="34"/>
                  </a:lnTo>
                  <a:lnTo>
                    <a:pt x="74" y="36"/>
                  </a:lnTo>
                  <a:lnTo>
                    <a:pt x="72" y="36"/>
                  </a:lnTo>
                  <a:lnTo>
                    <a:pt x="72" y="38"/>
                  </a:lnTo>
                  <a:lnTo>
                    <a:pt x="72" y="40"/>
                  </a:lnTo>
                  <a:lnTo>
                    <a:pt x="72" y="42"/>
                  </a:lnTo>
                  <a:lnTo>
                    <a:pt x="72" y="44"/>
                  </a:lnTo>
                  <a:lnTo>
                    <a:pt x="72" y="46"/>
                  </a:lnTo>
                  <a:lnTo>
                    <a:pt x="72" y="48"/>
                  </a:lnTo>
                  <a:lnTo>
                    <a:pt x="72" y="50"/>
                  </a:lnTo>
                  <a:lnTo>
                    <a:pt x="72" y="52"/>
                  </a:lnTo>
                  <a:lnTo>
                    <a:pt x="70" y="52"/>
                  </a:lnTo>
                  <a:lnTo>
                    <a:pt x="68" y="52"/>
                  </a:lnTo>
                  <a:lnTo>
                    <a:pt x="68" y="54"/>
                  </a:lnTo>
                  <a:lnTo>
                    <a:pt x="66" y="54"/>
                  </a:lnTo>
                  <a:lnTo>
                    <a:pt x="66" y="56"/>
                  </a:lnTo>
                  <a:lnTo>
                    <a:pt x="64" y="56"/>
                  </a:lnTo>
                  <a:lnTo>
                    <a:pt x="64" y="58"/>
                  </a:lnTo>
                  <a:lnTo>
                    <a:pt x="64" y="60"/>
                  </a:lnTo>
                  <a:lnTo>
                    <a:pt x="64" y="62"/>
                  </a:lnTo>
                  <a:lnTo>
                    <a:pt x="62" y="62"/>
                  </a:lnTo>
                  <a:lnTo>
                    <a:pt x="60" y="62"/>
                  </a:lnTo>
                  <a:lnTo>
                    <a:pt x="60" y="60"/>
                  </a:lnTo>
                  <a:lnTo>
                    <a:pt x="60" y="58"/>
                  </a:lnTo>
                  <a:lnTo>
                    <a:pt x="58" y="58"/>
                  </a:lnTo>
                  <a:lnTo>
                    <a:pt x="58" y="56"/>
                  </a:lnTo>
                  <a:lnTo>
                    <a:pt x="58" y="54"/>
                  </a:lnTo>
                  <a:lnTo>
                    <a:pt x="56" y="54"/>
                  </a:lnTo>
                  <a:lnTo>
                    <a:pt x="56" y="52"/>
                  </a:lnTo>
                  <a:lnTo>
                    <a:pt x="54" y="52"/>
                  </a:lnTo>
                  <a:lnTo>
                    <a:pt x="54" y="50"/>
                  </a:lnTo>
                  <a:lnTo>
                    <a:pt x="52" y="50"/>
                  </a:lnTo>
                  <a:lnTo>
                    <a:pt x="52" y="48"/>
                  </a:lnTo>
                  <a:lnTo>
                    <a:pt x="50" y="50"/>
                  </a:lnTo>
                  <a:lnTo>
                    <a:pt x="48" y="50"/>
                  </a:lnTo>
                  <a:lnTo>
                    <a:pt x="48" y="52"/>
                  </a:lnTo>
                  <a:lnTo>
                    <a:pt x="46" y="52"/>
                  </a:lnTo>
                  <a:lnTo>
                    <a:pt x="46" y="54"/>
                  </a:lnTo>
                  <a:lnTo>
                    <a:pt x="46" y="56"/>
                  </a:lnTo>
                  <a:lnTo>
                    <a:pt x="48" y="56"/>
                  </a:lnTo>
                  <a:lnTo>
                    <a:pt x="48" y="58"/>
                  </a:lnTo>
                  <a:lnTo>
                    <a:pt x="46" y="58"/>
                  </a:lnTo>
                  <a:lnTo>
                    <a:pt x="44" y="58"/>
                  </a:lnTo>
                  <a:lnTo>
                    <a:pt x="42" y="56"/>
                  </a:lnTo>
                  <a:lnTo>
                    <a:pt x="40" y="56"/>
                  </a:lnTo>
                  <a:lnTo>
                    <a:pt x="38" y="56"/>
                  </a:lnTo>
                  <a:lnTo>
                    <a:pt x="38" y="58"/>
                  </a:lnTo>
                  <a:lnTo>
                    <a:pt x="36" y="60"/>
                  </a:lnTo>
                  <a:lnTo>
                    <a:pt x="36" y="62"/>
                  </a:lnTo>
                  <a:lnTo>
                    <a:pt x="36" y="64"/>
                  </a:lnTo>
                  <a:lnTo>
                    <a:pt x="36" y="66"/>
                  </a:lnTo>
                  <a:lnTo>
                    <a:pt x="34" y="64"/>
                  </a:lnTo>
                  <a:lnTo>
                    <a:pt x="32" y="64"/>
                  </a:lnTo>
                  <a:lnTo>
                    <a:pt x="32" y="62"/>
                  </a:lnTo>
                  <a:lnTo>
                    <a:pt x="32" y="60"/>
                  </a:lnTo>
                  <a:lnTo>
                    <a:pt x="32" y="58"/>
                  </a:lnTo>
                  <a:lnTo>
                    <a:pt x="32" y="56"/>
                  </a:lnTo>
                  <a:lnTo>
                    <a:pt x="30" y="56"/>
                  </a:lnTo>
                  <a:lnTo>
                    <a:pt x="30" y="54"/>
                  </a:lnTo>
                  <a:lnTo>
                    <a:pt x="28" y="54"/>
                  </a:lnTo>
                  <a:lnTo>
                    <a:pt x="26" y="56"/>
                  </a:lnTo>
                  <a:lnTo>
                    <a:pt x="24" y="56"/>
                  </a:lnTo>
                  <a:lnTo>
                    <a:pt x="22" y="56"/>
                  </a:lnTo>
                  <a:lnTo>
                    <a:pt x="22" y="54"/>
                  </a:lnTo>
                  <a:lnTo>
                    <a:pt x="22" y="52"/>
                  </a:lnTo>
                  <a:lnTo>
                    <a:pt x="24" y="50"/>
                  </a:lnTo>
                  <a:lnTo>
                    <a:pt x="22" y="48"/>
                  </a:lnTo>
                  <a:lnTo>
                    <a:pt x="20" y="48"/>
                  </a:lnTo>
                  <a:lnTo>
                    <a:pt x="20" y="46"/>
                  </a:lnTo>
                  <a:lnTo>
                    <a:pt x="18" y="44"/>
                  </a:lnTo>
                  <a:lnTo>
                    <a:pt x="16" y="46"/>
                  </a:lnTo>
                  <a:lnTo>
                    <a:pt x="16" y="48"/>
                  </a:lnTo>
                  <a:lnTo>
                    <a:pt x="16" y="50"/>
                  </a:lnTo>
                  <a:lnTo>
                    <a:pt x="14" y="50"/>
                  </a:lnTo>
                  <a:lnTo>
                    <a:pt x="14" y="52"/>
                  </a:lnTo>
                  <a:lnTo>
                    <a:pt x="14" y="54"/>
                  </a:lnTo>
                  <a:lnTo>
                    <a:pt x="14" y="56"/>
                  </a:lnTo>
                  <a:lnTo>
                    <a:pt x="12" y="58"/>
                  </a:lnTo>
                  <a:lnTo>
                    <a:pt x="12" y="60"/>
                  </a:lnTo>
                  <a:lnTo>
                    <a:pt x="12" y="62"/>
                  </a:lnTo>
                  <a:lnTo>
                    <a:pt x="12" y="64"/>
                  </a:lnTo>
                  <a:lnTo>
                    <a:pt x="10" y="64"/>
                  </a:lnTo>
                  <a:lnTo>
                    <a:pt x="10" y="66"/>
                  </a:lnTo>
                  <a:lnTo>
                    <a:pt x="10" y="68"/>
                  </a:lnTo>
                  <a:lnTo>
                    <a:pt x="8" y="68"/>
                  </a:lnTo>
                  <a:lnTo>
                    <a:pt x="8" y="70"/>
                  </a:lnTo>
                  <a:lnTo>
                    <a:pt x="6" y="70"/>
                  </a:lnTo>
                  <a:lnTo>
                    <a:pt x="6" y="68"/>
                  </a:lnTo>
                  <a:lnTo>
                    <a:pt x="8" y="68"/>
                  </a:lnTo>
                  <a:lnTo>
                    <a:pt x="8" y="66"/>
                  </a:lnTo>
                  <a:lnTo>
                    <a:pt x="8" y="64"/>
                  </a:lnTo>
                  <a:lnTo>
                    <a:pt x="8" y="62"/>
                  </a:lnTo>
                  <a:lnTo>
                    <a:pt x="8" y="60"/>
                  </a:lnTo>
                  <a:lnTo>
                    <a:pt x="8" y="58"/>
                  </a:lnTo>
                  <a:lnTo>
                    <a:pt x="6" y="58"/>
                  </a:lnTo>
                  <a:lnTo>
                    <a:pt x="6" y="56"/>
                  </a:lnTo>
                  <a:lnTo>
                    <a:pt x="4" y="56"/>
                  </a:lnTo>
                  <a:lnTo>
                    <a:pt x="6" y="48"/>
                  </a:lnTo>
                  <a:lnTo>
                    <a:pt x="6" y="46"/>
                  </a:lnTo>
                  <a:lnTo>
                    <a:pt x="4" y="44"/>
                  </a:lnTo>
                  <a:lnTo>
                    <a:pt x="2" y="44"/>
                  </a:lnTo>
                  <a:lnTo>
                    <a:pt x="0" y="44"/>
                  </a:lnTo>
                  <a:lnTo>
                    <a:pt x="0" y="46"/>
                  </a:lnTo>
                  <a:lnTo>
                    <a:pt x="0" y="44"/>
                  </a:lnTo>
                  <a:lnTo>
                    <a:pt x="0" y="42"/>
                  </a:lnTo>
                  <a:lnTo>
                    <a:pt x="2" y="42"/>
                  </a:lnTo>
                  <a:lnTo>
                    <a:pt x="4" y="42"/>
                  </a:lnTo>
                  <a:lnTo>
                    <a:pt x="4" y="40"/>
                  </a:lnTo>
                  <a:lnTo>
                    <a:pt x="6" y="38"/>
                  </a:lnTo>
                  <a:lnTo>
                    <a:pt x="8" y="38"/>
                  </a:lnTo>
                  <a:lnTo>
                    <a:pt x="10" y="38"/>
                  </a:lnTo>
                  <a:lnTo>
                    <a:pt x="12" y="38"/>
                  </a:lnTo>
                  <a:lnTo>
                    <a:pt x="14" y="38"/>
                  </a:lnTo>
                  <a:lnTo>
                    <a:pt x="16" y="38"/>
                  </a:lnTo>
                  <a:lnTo>
                    <a:pt x="18" y="38"/>
                  </a:lnTo>
                  <a:lnTo>
                    <a:pt x="18" y="40"/>
                  </a:lnTo>
                  <a:lnTo>
                    <a:pt x="20" y="40"/>
                  </a:lnTo>
                  <a:lnTo>
                    <a:pt x="22" y="40"/>
                  </a:lnTo>
                  <a:lnTo>
                    <a:pt x="24" y="38"/>
                  </a:lnTo>
                  <a:lnTo>
                    <a:pt x="26" y="38"/>
                  </a:lnTo>
                  <a:lnTo>
                    <a:pt x="28" y="36"/>
                  </a:lnTo>
                  <a:lnTo>
                    <a:pt x="30" y="36"/>
                  </a:lnTo>
                  <a:lnTo>
                    <a:pt x="30" y="34"/>
                  </a:lnTo>
                  <a:lnTo>
                    <a:pt x="30" y="32"/>
                  </a:lnTo>
                  <a:lnTo>
                    <a:pt x="32" y="32"/>
                  </a:lnTo>
                  <a:lnTo>
                    <a:pt x="32" y="30"/>
                  </a:lnTo>
                  <a:lnTo>
                    <a:pt x="32" y="28"/>
                  </a:lnTo>
                  <a:lnTo>
                    <a:pt x="32" y="26"/>
                  </a:lnTo>
                  <a:lnTo>
                    <a:pt x="32" y="24"/>
                  </a:lnTo>
                  <a:lnTo>
                    <a:pt x="34" y="24"/>
                  </a:lnTo>
                  <a:lnTo>
                    <a:pt x="36" y="24"/>
                  </a:lnTo>
                  <a:lnTo>
                    <a:pt x="38" y="24"/>
                  </a:lnTo>
                  <a:lnTo>
                    <a:pt x="40" y="24"/>
                  </a:lnTo>
                  <a:lnTo>
                    <a:pt x="42" y="24"/>
                  </a:lnTo>
                  <a:lnTo>
                    <a:pt x="44" y="24"/>
                  </a:lnTo>
                  <a:lnTo>
                    <a:pt x="46" y="24"/>
                  </a:lnTo>
                  <a:lnTo>
                    <a:pt x="48" y="24"/>
                  </a:lnTo>
                  <a:lnTo>
                    <a:pt x="50" y="24"/>
                  </a:lnTo>
                  <a:lnTo>
                    <a:pt x="52" y="24"/>
                  </a:lnTo>
                  <a:lnTo>
                    <a:pt x="54" y="22"/>
                  </a:lnTo>
                  <a:lnTo>
                    <a:pt x="56" y="20"/>
                  </a:lnTo>
                  <a:lnTo>
                    <a:pt x="58" y="20"/>
                  </a:lnTo>
                  <a:lnTo>
                    <a:pt x="58" y="18"/>
                  </a:lnTo>
                  <a:lnTo>
                    <a:pt x="60" y="18"/>
                  </a:lnTo>
                  <a:lnTo>
                    <a:pt x="60" y="16"/>
                  </a:lnTo>
                  <a:lnTo>
                    <a:pt x="62" y="16"/>
                  </a:lnTo>
                  <a:lnTo>
                    <a:pt x="64" y="14"/>
                  </a:lnTo>
                  <a:lnTo>
                    <a:pt x="66" y="14"/>
                  </a:lnTo>
                  <a:lnTo>
                    <a:pt x="68" y="14"/>
                  </a:lnTo>
                  <a:lnTo>
                    <a:pt x="70" y="14"/>
                  </a:lnTo>
                  <a:lnTo>
                    <a:pt x="72" y="12"/>
                  </a:lnTo>
                  <a:lnTo>
                    <a:pt x="74" y="12"/>
                  </a:lnTo>
                  <a:lnTo>
                    <a:pt x="76" y="12"/>
                  </a:lnTo>
                  <a:lnTo>
                    <a:pt x="78" y="12"/>
                  </a:lnTo>
                  <a:lnTo>
                    <a:pt x="80" y="12"/>
                  </a:lnTo>
                  <a:lnTo>
                    <a:pt x="82" y="10"/>
                  </a:lnTo>
                  <a:lnTo>
                    <a:pt x="84" y="10"/>
                  </a:lnTo>
                  <a:lnTo>
                    <a:pt x="86" y="10"/>
                  </a:lnTo>
                  <a:lnTo>
                    <a:pt x="88" y="8"/>
                  </a:lnTo>
                  <a:lnTo>
                    <a:pt x="90" y="8"/>
                  </a:lnTo>
                  <a:lnTo>
                    <a:pt x="92" y="6"/>
                  </a:lnTo>
                  <a:lnTo>
                    <a:pt x="94" y="6"/>
                  </a:lnTo>
                  <a:lnTo>
                    <a:pt x="96" y="6"/>
                  </a:lnTo>
                  <a:lnTo>
                    <a:pt x="96" y="4"/>
                  </a:lnTo>
                  <a:lnTo>
                    <a:pt x="98" y="4"/>
                  </a:lnTo>
                  <a:lnTo>
                    <a:pt x="100" y="4"/>
                  </a:lnTo>
                  <a:lnTo>
                    <a:pt x="102" y="2"/>
                  </a:lnTo>
                  <a:lnTo>
                    <a:pt x="104" y="2"/>
                  </a:lnTo>
                  <a:lnTo>
                    <a:pt x="106" y="2"/>
                  </a:lnTo>
                  <a:lnTo>
                    <a:pt x="108" y="0"/>
                  </a:lnTo>
                  <a:lnTo>
                    <a:pt x="110" y="0"/>
                  </a:lnTo>
                  <a:lnTo>
                    <a:pt x="112" y="0"/>
                  </a:lnTo>
                  <a:lnTo>
                    <a:pt x="114" y="0"/>
                  </a:lnTo>
                  <a:lnTo>
                    <a:pt x="116" y="0"/>
                  </a:lnTo>
                  <a:lnTo>
                    <a:pt x="118" y="0"/>
                  </a:lnTo>
                  <a:lnTo>
                    <a:pt x="120" y="2"/>
                  </a:lnTo>
                  <a:lnTo>
                    <a:pt x="122" y="4"/>
                  </a:lnTo>
                  <a:lnTo>
                    <a:pt x="122" y="6"/>
                  </a:lnTo>
                  <a:lnTo>
                    <a:pt x="120" y="6"/>
                  </a:lnTo>
                  <a:lnTo>
                    <a:pt x="120" y="8"/>
                  </a:lnTo>
                  <a:lnTo>
                    <a:pt x="120" y="10"/>
                  </a:lnTo>
                  <a:lnTo>
                    <a:pt x="118" y="10"/>
                  </a:lnTo>
                  <a:lnTo>
                    <a:pt x="118" y="12"/>
                  </a:lnTo>
                  <a:lnTo>
                    <a:pt x="118" y="14"/>
                  </a:lnTo>
                  <a:lnTo>
                    <a:pt x="116" y="14"/>
                  </a:lnTo>
                  <a:lnTo>
                    <a:pt x="118" y="16"/>
                  </a:lnTo>
                  <a:lnTo>
                    <a:pt x="120" y="16"/>
                  </a:lnTo>
                  <a:lnTo>
                    <a:pt x="122" y="18"/>
                  </a:lnTo>
                  <a:lnTo>
                    <a:pt x="124" y="18"/>
                  </a:lnTo>
                  <a:lnTo>
                    <a:pt x="126" y="20"/>
                  </a:lnTo>
                  <a:lnTo>
                    <a:pt x="128" y="20"/>
                  </a:lnTo>
                  <a:lnTo>
                    <a:pt x="130" y="22"/>
                  </a:lnTo>
                  <a:lnTo>
                    <a:pt x="132" y="24"/>
                  </a:lnTo>
                  <a:lnTo>
                    <a:pt x="132" y="26"/>
                  </a:lnTo>
                  <a:lnTo>
                    <a:pt x="134" y="26"/>
                  </a:lnTo>
                  <a:lnTo>
                    <a:pt x="134" y="28"/>
                  </a:lnTo>
                  <a:lnTo>
                    <a:pt x="136" y="30"/>
                  </a:lnTo>
                  <a:lnTo>
                    <a:pt x="136" y="32"/>
                  </a:lnTo>
                  <a:lnTo>
                    <a:pt x="136" y="34"/>
                  </a:lnTo>
                  <a:lnTo>
                    <a:pt x="136" y="36"/>
                  </a:lnTo>
                  <a:lnTo>
                    <a:pt x="136" y="38"/>
                  </a:lnTo>
                  <a:lnTo>
                    <a:pt x="136" y="40"/>
                  </a:lnTo>
                  <a:lnTo>
                    <a:pt x="136" y="42"/>
                  </a:lnTo>
                  <a:lnTo>
                    <a:pt x="136" y="44"/>
                  </a:lnTo>
                  <a:lnTo>
                    <a:pt x="136" y="46"/>
                  </a:lnTo>
                  <a:lnTo>
                    <a:pt x="136" y="48"/>
                  </a:lnTo>
                  <a:lnTo>
                    <a:pt x="136" y="50"/>
                  </a:lnTo>
                  <a:lnTo>
                    <a:pt x="136" y="52"/>
                  </a:lnTo>
                  <a:lnTo>
                    <a:pt x="136" y="54"/>
                  </a:lnTo>
                  <a:lnTo>
                    <a:pt x="136" y="56"/>
                  </a:lnTo>
                  <a:lnTo>
                    <a:pt x="136" y="58"/>
                  </a:lnTo>
                  <a:lnTo>
                    <a:pt x="136" y="60"/>
                  </a:lnTo>
                  <a:lnTo>
                    <a:pt x="136" y="62"/>
                  </a:lnTo>
                  <a:lnTo>
                    <a:pt x="136" y="64"/>
                  </a:lnTo>
                  <a:lnTo>
                    <a:pt x="136" y="66"/>
                  </a:lnTo>
                  <a:lnTo>
                    <a:pt x="134" y="68"/>
                  </a:lnTo>
                  <a:lnTo>
                    <a:pt x="134" y="70"/>
                  </a:lnTo>
                  <a:lnTo>
                    <a:pt x="132" y="72"/>
                  </a:lnTo>
                  <a:lnTo>
                    <a:pt x="132" y="74"/>
                  </a:lnTo>
                  <a:lnTo>
                    <a:pt x="130" y="76"/>
                  </a:lnTo>
                  <a:lnTo>
                    <a:pt x="130" y="78"/>
                  </a:lnTo>
                  <a:lnTo>
                    <a:pt x="130" y="80"/>
                  </a:lnTo>
                  <a:lnTo>
                    <a:pt x="128" y="82"/>
                  </a:lnTo>
                  <a:lnTo>
                    <a:pt x="128" y="84"/>
                  </a:lnTo>
                  <a:close/>
                </a:path>
              </a:pathLst>
            </a:custGeom>
            <a:solidFill>
              <a:srgbClr val="CCFF33">
                <a:alpha val="100000"/>
              </a:srgbClr>
            </a:solidFill>
            <a:ln w="9525">
              <a:noFill/>
            </a:ln>
          </p:spPr>
          <p:txBody>
            <a:bodyPr/>
            <a:lstStyle/>
            <a:p>
              <a:endParaRPr lang="en-US"/>
            </a:p>
          </p:txBody>
        </p:sp>
        <p:sp>
          <p:nvSpPr>
            <p:cNvPr id="29926" name="Freeform 645"/>
            <p:cNvSpPr/>
            <p:nvPr/>
          </p:nvSpPr>
          <p:spPr>
            <a:xfrm>
              <a:off x="3070" y="1065"/>
              <a:ext cx="87" cy="46"/>
            </a:xfrm>
            <a:custGeom>
              <a:avLst/>
              <a:gdLst>
                <a:gd name="txL" fmla="*/ 0 w 94"/>
                <a:gd name="txT" fmla="*/ 0 h 52"/>
                <a:gd name="txR" fmla="*/ 94 w 94"/>
                <a:gd name="txB" fmla="*/ 52 h 52"/>
              </a:gdLst>
              <a:ahLst/>
              <a:cxnLst>
                <a:cxn ang="0">
                  <a:pos x="17" y="5"/>
                </a:cxn>
                <a:cxn ang="0">
                  <a:pos x="20" y="5"/>
                </a:cxn>
                <a:cxn ang="0">
                  <a:pos x="27" y="4"/>
                </a:cxn>
                <a:cxn ang="0">
                  <a:pos x="31" y="4"/>
                </a:cxn>
                <a:cxn ang="0">
                  <a:pos x="37" y="2"/>
                </a:cxn>
                <a:cxn ang="0">
                  <a:pos x="41" y="2"/>
                </a:cxn>
                <a:cxn ang="0">
                  <a:pos x="44" y="0"/>
                </a:cxn>
                <a:cxn ang="0">
                  <a:pos x="49" y="0"/>
                </a:cxn>
                <a:cxn ang="0">
                  <a:pos x="52" y="0"/>
                </a:cxn>
                <a:cxn ang="0">
                  <a:pos x="56" y="0"/>
                </a:cxn>
                <a:cxn ang="0">
                  <a:pos x="58" y="0"/>
                </a:cxn>
                <a:cxn ang="0">
                  <a:pos x="62" y="2"/>
                </a:cxn>
                <a:cxn ang="0">
                  <a:pos x="65" y="4"/>
                </a:cxn>
                <a:cxn ang="0">
                  <a:pos x="68" y="4"/>
                </a:cxn>
                <a:cxn ang="0">
                  <a:pos x="69" y="4"/>
                </a:cxn>
                <a:cxn ang="0">
                  <a:pos x="73" y="4"/>
                </a:cxn>
                <a:cxn ang="0">
                  <a:pos x="75" y="5"/>
                </a:cxn>
                <a:cxn ang="0">
                  <a:pos x="75" y="7"/>
                </a:cxn>
                <a:cxn ang="0">
                  <a:pos x="75" y="9"/>
                </a:cxn>
                <a:cxn ang="0">
                  <a:pos x="75" y="11"/>
                </a:cxn>
                <a:cxn ang="0">
                  <a:pos x="73" y="14"/>
                </a:cxn>
                <a:cxn ang="0">
                  <a:pos x="73" y="17"/>
                </a:cxn>
                <a:cxn ang="0">
                  <a:pos x="73" y="18"/>
                </a:cxn>
                <a:cxn ang="0">
                  <a:pos x="71" y="18"/>
                </a:cxn>
                <a:cxn ang="0">
                  <a:pos x="67" y="18"/>
                </a:cxn>
                <a:cxn ang="0">
                  <a:pos x="63" y="18"/>
                </a:cxn>
                <a:cxn ang="0">
                  <a:pos x="60" y="19"/>
                </a:cxn>
                <a:cxn ang="0">
                  <a:pos x="56" y="19"/>
                </a:cxn>
                <a:cxn ang="0">
                  <a:pos x="52" y="21"/>
                </a:cxn>
                <a:cxn ang="0">
                  <a:pos x="49" y="22"/>
                </a:cxn>
                <a:cxn ang="0">
                  <a:pos x="46" y="24"/>
                </a:cxn>
                <a:cxn ang="0">
                  <a:pos x="43" y="25"/>
                </a:cxn>
                <a:cxn ang="0">
                  <a:pos x="40" y="27"/>
                </a:cxn>
                <a:cxn ang="0">
                  <a:pos x="35" y="27"/>
                </a:cxn>
                <a:cxn ang="0">
                  <a:pos x="30" y="27"/>
                </a:cxn>
                <a:cxn ang="0">
                  <a:pos x="26" y="29"/>
                </a:cxn>
                <a:cxn ang="0">
                  <a:pos x="22" y="31"/>
                </a:cxn>
                <a:cxn ang="0">
                  <a:pos x="19" y="32"/>
                </a:cxn>
                <a:cxn ang="0">
                  <a:pos x="18" y="33"/>
                </a:cxn>
                <a:cxn ang="0">
                  <a:pos x="15" y="35"/>
                </a:cxn>
                <a:cxn ang="0">
                  <a:pos x="11" y="36"/>
                </a:cxn>
                <a:cxn ang="0">
                  <a:pos x="7" y="36"/>
                </a:cxn>
                <a:cxn ang="0">
                  <a:pos x="6" y="36"/>
                </a:cxn>
                <a:cxn ang="0">
                  <a:pos x="6" y="35"/>
                </a:cxn>
                <a:cxn ang="0">
                  <a:pos x="2" y="36"/>
                </a:cxn>
                <a:cxn ang="0">
                  <a:pos x="2" y="35"/>
                </a:cxn>
                <a:cxn ang="0">
                  <a:pos x="4" y="33"/>
                </a:cxn>
                <a:cxn ang="0">
                  <a:pos x="6" y="32"/>
                </a:cxn>
                <a:cxn ang="0">
                  <a:pos x="6" y="31"/>
                </a:cxn>
                <a:cxn ang="0">
                  <a:pos x="11" y="29"/>
                </a:cxn>
                <a:cxn ang="0">
                  <a:pos x="15" y="27"/>
                </a:cxn>
                <a:cxn ang="0">
                  <a:pos x="17" y="22"/>
                </a:cxn>
                <a:cxn ang="0">
                  <a:pos x="18" y="19"/>
                </a:cxn>
                <a:cxn ang="0">
                  <a:pos x="17" y="17"/>
                </a:cxn>
                <a:cxn ang="0">
                  <a:pos x="15" y="14"/>
                </a:cxn>
                <a:cxn ang="0">
                  <a:pos x="13" y="12"/>
                </a:cxn>
                <a:cxn ang="0">
                  <a:pos x="13" y="11"/>
                </a:cxn>
                <a:cxn ang="0">
                  <a:pos x="13" y="10"/>
                </a:cxn>
                <a:cxn ang="0">
                  <a:pos x="13" y="9"/>
                </a:cxn>
                <a:cxn ang="0">
                  <a:pos x="13" y="7"/>
                </a:cxn>
                <a:cxn ang="0">
                  <a:pos x="11" y="5"/>
                </a:cxn>
              </a:cxnLst>
              <a:rect l="txL" t="txT" r="txR" b="txB"/>
              <a:pathLst>
                <a:path w="94" h="52">
                  <a:moveTo>
                    <a:pt x="14" y="8"/>
                  </a:moveTo>
                  <a:lnTo>
                    <a:pt x="16" y="8"/>
                  </a:lnTo>
                  <a:lnTo>
                    <a:pt x="20" y="8"/>
                  </a:lnTo>
                  <a:lnTo>
                    <a:pt x="22" y="8"/>
                  </a:lnTo>
                  <a:lnTo>
                    <a:pt x="24" y="8"/>
                  </a:lnTo>
                  <a:lnTo>
                    <a:pt x="26" y="8"/>
                  </a:lnTo>
                  <a:lnTo>
                    <a:pt x="28" y="6"/>
                  </a:lnTo>
                  <a:lnTo>
                    <a:pt x="30" y="6"/>
                  </a:lnTo>
                  <a:lnTo>
                    <a:pt x="34" y="6"/>
                  </a:lnTo>
                  <a:lnTo>
                    <a:pt x="36" y="6"/>
                  </a:lnTo>
                  <a:lnTo>
                    <a:pt x="38" y="6"/>
                  </a:lnTo>
                  <a:lnTo>
                    <a:pt x="40" y="4"/>
                  </a:lnTo>
                  <a:lnTo>
                    <a:pt x="42" y="4"/>
                  </a:lnTo>
                  <a:lnTo>
                    <a:pt x="44" y="4"/>
                  </a:lnTo>
                  <a:lnTo>
                    <a:pt x="46" y="2"/>
                  </a:lnTo>
                  <a:lnTo>
                    <a:pt x="48" y="2"/>
                  </a:lnTo>
                  <a:lnTo>
                    <a:pt x="50" y="2"/>
                  </a:lnTo>
                  <a:lnTo>
                    <a:pt x="52" y="2"/>
                  </a:lnTo>
                  <a:lnTo>
                    <a:pt x="54" y="2"/>
                  </a:lnTo>
                  <a:lnTo>
                    <a:pt x="56" y="0"/>
                  </a:lnTo>
                  <a:lnTo>
                    <a:pt x="58" y="0"/>
                  </a:lnTo>
                  <a:lnTo>
                    <a:pt x="60" y="0"/>
                  </a:lnTo>
                  <a:lnTo>
                    <a:pt x="62" y="0"/>
                  </a:lnTo>
                  <a:lnTo>
                    <a:pt x="64" y="0"/>
                  </a:lnTo>
                  <a:lnTo>
                    <a:pt x="66" y="0"/>
                  </a:lnTo>
                  <a:lnTo>
                    <a:pt x="68" y="0"/>
                  </a:lnTo>
                  <a:lnTo>
                    <a:pt x="70" y="0"/>
                  </a:lnTo>
                  <a:lnTo>
                    <a:pt x="72" y="0"/>
                  </a:lnTo>
                  <a:lnTo>
                    <a:pt x="74" y="0"/>
                  </a:lnTo>
                  <a:lnTo>
                    <a:pt x="74" y="2"/>
                  </a:lnTo>
                  <a:lnTo>
                    <a:pt x="76" y="2"/>
                  </a:lnTo>
                  <a:lnTo>
                    <a:pt x="78" y="2"/>
                  </a:lnTo>
                  <a:lnTo>
                    <a:pt x="80" y="4"/>
                  </a:lnTo>
                  <a:lnTo>
                    <a:pt x="82" y="4"/>
                  </a:lnTo>
                  <a:lnTo>
                    <a:pt x="84" y="4"/>
                  </a:lnTo>
                  <a:lnTo>
                    <a:pt x="86" y="4"/>
                  </a:lnTo>
                  <a:lnTo>
                    <a:pt x="88" y="4"/>
                  </a:lnTo>
                  <a:lnTo>
                    <a:pt x="90" y="6"/>
                  </a:lnTo>
                  <a:lnTo>
                    <a:pt x="92" y="6"/>
                  </a:lnTo>
                  <a:lnTo>
                    <a:pt x="92" y="8"/>
                  </a:lnTo>
                  <a:lnTo>
                    <a:pt x="94" y="8"/>
                  </a:lnTo>
                  <a:lnTo>
                    <a:pt x="94" y="10"/>
                  </a:lnTo>
                  <a:lnTo>
                    <a:pt x="94" y="12"/>
                  </a:lnTo>
                  <a:lnTo>
                    <a:pt x="94" y="14"/>
                  </a:lnTo>
                  <a:lnTo>
                    <a:pt x="94" y="16"/>
                  </a:lnTo>
                  <a:lnTo>
                    <a:pt x="92" y="18"/>
                  </a:lnTo>
                  <a:lnTo>
                    <a:pt x="92" y="20"/>
                  </a:lnTo>
                  <a:lnTo>
                    <a:pt x="92" y="22"/>
                  </a:lnTo>
                  <a:lnTo>
                    <a:pt x="92" y="24"/>
                  </a:lnTo>
                  <a:lnTo>
                    <a:pt x="92" y="26"/>
                  </a:lnTo>
                  <a:lnTo>
                    <a:pt x="90" y="26"/>
                  </a:lnTo>
                  <a:lnTo>
                    <a:pt x="88" y="26"/>
                  </a:lnTo>
                  <a:lnTo>
                    <a:pt x="86" y="26"/>
                  </a:lnTo>
                  <a:lnTo>
                    <a:pt x="84" y="26"/>
                  </a:lnTo>
                  <a:lnTo>
                    <a:pt x="82" y="26"/>
                  </a:lnTo>
                  <a:lnTo>
                    <a:pt x="80" y="26"/>
                  </a:lnTo>
                  <a:lnTo>
                    <a:pt x="78" y="26"/>
                  </a:lnTo>
                  <a:lnTo>
                    <a:pt x="76" y="26"/>
                  </a:lnTo>
                  <a:lnTo>
                    <a:pt x="76" y="28"/>
                  </a:lnTo>
                  <a:lnTo>
                    <a:pt x="74" y="28"/>
                  </a:lnTo>
                  <a:lnTo>
                    <a:pt x="72" y="28"/>
                  </a:lnTo>
                  <a:lnTo>
                    <a:pt x="70" y="28"/>
                  </a:lnTo>
                  <a:lnTo>
                    <a:pt x="70" y="30"/>
                  </a:lnTo>
                  <a:lnTo>
                    <a:pt x="68" y="30"/>
                  </a:lnTo>
                  <a:lnTo>
                    <a:pt x="66" y="30"/>
                  </a:lnTo>
                  <a:lnTo>
                    <a:pt x="66" y="32"/>
                  </a:lnTo>
                  <a:lnTo>
                    <a:pt x="64" y="32"/>
                  </a:lnTo>
                  <a:lnTo>
                    <a:pt x="62" y="32"/>
                  </a:lnTo>
                  <a:lnTo>
                    <a:pt x="62" y="34"/>
                  </a:lnTo>
                  <a:lnTo>
                    <a:pt x="60" y="34"/>
                  </a:lnTo>
                  <a:lnTo>
                    <a:pt x="58" y="34"/>
                  </a:lnTo>
                  <a:lnTo>
                    <a:pt x="56" y="34"/>
                  </a:lnTo>
                  <a:lnTo>
                    <a:pt x="56" y="36"/>
                  </a:lnTo>
                  <a:lnTo>
                    <a:pt x="54" y="36"/>
                  </a:lnTo>
                  <a:lnTo>
                    <a:pt x="52" y="36"/>
                  </a:lnTo>
                  <a:lnTo>
                    <a:pt x="50" y="38"/>
                  </a:lnTo>
                  <a:lnTo>
                    <a:pt x="48" y="38"/>
                  </a:lnTo>
                  <a:lnTo>
                    <a:pt x="46" y="38"/>
                  </a:lnTo>
                  <a:lnTo>
                    <a:pt x="44" y="38"/>
                  </a:lnTo>
                  <a:lnTo>
                    <a:pt x="42" y="40"/>
                  </a:lnTo>
                  <a:lnTo>
                    <a:pt x="40" y="40"/>
                  </a:lnTo>
                  <a:lnTo>
                    <a:pt x="38" y="40"/>
                  </a:lnTo>
                  <a:lnTo>
                    <a:pt x="36" y="40"/>
                  </a:lnTo>
                  <a:lnTo>
                    <a:pt x="34" y="40"/>
                  </a:lnTo>
                  <a:lnTo>
                    <a:pt x="32" y="42"/>
                  </a:lnTo>
                  <a:lnTo>
                    <a:pt x="30" y="42"/>
                  </a:lnTo>
                  <a:lnTo>
                    <a:pt x="28" y="44"/>
                  </a:lnTo>
                  <a:lnTo>
                    <a:pt x="26" y="46"/>
                  </a:lnTo>
                  <a:lnTo>
                    <a:pt x="24" y="46"/>
                  </a:lnTo>
                  <a:lnTo>
                    <a:pt x="22" y="48"/>
                  </a:lnTo>
                  <a:lnTo>
                    <a:pt x="20" y="50"/>
                  </a:lnTo>
                  <a:lnTo>
                    <a:pt x="18" y="50"/>
                  </a:lnTo>
                  <a:lnTo>
                    <a:pt x="16" y="50"/>
                  </a:lnTo>
                  <a:lnTo>
                    <a:pt x="16" y="52"/>
                  </a:lnTo>
                  <a:lnTo>
                    <a:pt x="14" y="52"/>
                  </a:lnTo>
                  <a:lnTo>
                    <a:pt x="12" y="52"/>
                  </a:lnTo>
                  <a:lnTo>
                    <a:pt x="10" y="52"/>
                  </a:lnTo>
                  <a:lnTo>
                    <a:pt x="8" y="52"/>
                  </a:lnTo>
                  <a:lnTo>
                    <a:pt x="6" y="52"/>
                  </a:lnTo>
                  <a:lnTo>
                    <a:pt x="6" y="50"/>
                  </a:lnTo>
                  <a:lnTo>
                    <a:pt x="4" y="50"/>
                  </a:lnTo>
                  <a:lnTo>
                    <a:pt x="2" y="52"/>
                  </a:lnTo>
                  <a:lnTo>
                    <a:pt x="0" y="52"/>
                  </a:lnTo>
                  <a:lnTo>
                    <a:pt x="2" y="50"/>
                  </a:lnTo>
                  <a:lnTo>
                    <a:pt x="4" y="48"/>
                  </a:lnTo>
                  <a:lnTo>
                    <a:pt x="6" y="46"/>
                  </a:lnTo>
                  <a:lnTo>
                    <a:pt x="8" y="46"/>
                  </a:lnTo>
                  <a:lnTo>
                    <a:pt x="8" y="44"/>
                  </a:lnTo>
                  <a:lnTo>
                    <a:pt x="10" y="44"/>
                  </a:lnTo>
                  <a:lnTo>
                    <a:pt x="12" y="42"/>
                  </a:lnTo>
                  <a:lnTo>
                    <a:pt x="14" y="42"/>
                  </a:lnTo>
                  <a:lnTo>
                    <a:pt x="14" y="40"/>
                  </a:lnTo>
                  <a:lnTo>
                    <a:pt x="16" y="38"/>
                  </a:lnTo>
                  <a:lnTo>
                    <a:pt x="18" y="38"/>
                  </a:lnTo>
                  <a:lnTo>
                    <a:pt x="18" y="36"/>
                  </a:lnTo>
                  <a:lnTo>
                    <a:pt x="20" y="34"/>
                  </a:lnTo>
                  <a:lnTo>
                    <a:pt x="20" y="32"/>
                  </a:lnTo>
                  <a:lnTo>
                    <a:pt x="22" y="32"/>
                  </a:lnTo>
                  <a:lnTo>
                    <a:pt x="22" y="30"/>
                  </a:lnTo>
                  <a:lnTo>
                    <a:pt x="22" y="28"/>
                  </a:lnTo>
                  <a:lnTo>
                    <a:pt x="22" y="26"/>
                  </a:lnTo>
                  <a:lnTo>
                    <a:pt x="22" y="24"/>
                  </a:lnTo>
                  <a:lnTo>
                    <a:pt x="20" y="24"/>
                  </a:lnTo>
                  <a:lnTo>
                    <a:pt x="20" y="22"/>
                  </a:lnTo>
                  <a:lnTo>
                    <a:pt x="18" y="20"/>
                  </a:lnTo>
                  <a:lnTo>
                    <a:pt x="16" y="20"/>
                  </a:lnTo>
                  <a:lnTo>
                    <a:pt x="16" y="18"/>
                  </a:lnTo>
                  <a:lnTo>
                    <a:pt x="16" y="16"/>
                  </a:lnTo>
                  <a:lnTo>
                    <a:pt x="16" y="14"/>
                  </a:lnTo>
                  <a:lnTo>
                    <a:pt x="16" y="12"/>
                  </a:lnTo>
                  <a:lnTo>
                    <a:pt x="16" y="10"/>
                  </a:lnTo>
                  <a:lnTo>
                    <a:pt x="14" y="10"/>
                  </a:lnTo>
                  <a:lnTo>
                    <a:pt x="14" y="8"/>
                  </a:lnTo>
                  <a:close/>
                </a:path>
              </a:pathLst>
            </a:custGeom>
            <a:solidFill>
              <a:srgbClr val="FFFFFF">
                <a:alpha val="100000"/>
              </a:srgbClr>
            </a:solidFill>
            <a:ln w="9525">
              <a:noFill/>
            </a:ln>
          </p:spPr>
          <p:txBody>
            <a:bodyPr/>
            <a:lstStyle/>
            <a:p>
              <a:endParaRPr lang="en-US"/>
            </a:p>
          </p:txBody>
        </p:sp>
        <p:sp>
          <p:nvSpPr>
            <p:cNvPr id="29927" name="Freeform 646"/>
            <p:cNvSpPr/>
            <p:nvPr/>
          </p:nvSpPr>
          <p:spPr>
            <a:xfrm>
              <a:off x="3070" y="1071"/>
              <a:ext cx="87" cy="40"/>
            </a:xfrm>
            <a:custGeom>
              <a:avLst/>
              <a:gdLst>
                <a:gd name="txL" fmla="*/ 0 w 94"/>
                <a:gd name="txT" fmla="*/ 0 h 46"/>
                <a:gd name="txR" fmla="*/ 94 w 94"/>
                <a:gd name="txB" fmla="*/ 46 h 46"/>
              </a:gdLst>
              <a:ahLst/>
              <a:cxnLst>
                <a:cxn ang="0">
                  <a:pos x="17" y="9"/>
                </a:cxn>
                <a:cxn ang="0">
                  <a:pos x="18" y="9"/>
                </a:cxn>
                <a:cxn ang="0">
                  <a:pos x="19" y="8"/>
                </a:cxn>
                <a:cxn ang="0">
                  <a:pos x="20" y="8"/>
                </a:cxn>
                <a:cxn ang="0">
                  <a:pos x="26" y="7"/>
                </a:cxn>
                <a:cxn ang="0">
                  <a:pos x="27" y="7"/>
                </a:cxn>
                <a:cxn ang="0">
                  <a:pos x="30" y="7"/>
                </a:cxn>
                <a:cxn ang="0">
                  <a:pos x="31" y="8"/>
                </a:cxn>
                <a:cxn ang="0">
                  <a:pos x="33" y="8"/>
                </a:cxn>
                <a:cxn ang="0">
                  <a:pos x="33" y="9"/>
                </a:cxn>
                <a:cxn ang="0">
                  <a:pos x="37" y="9"/>
                </a:cxn>
                <a:cxn ang="0">
                  <a:pos x="41" y="8"/>
                </a:cxn>
                <a:cxn ang="0">
                  <a:pos x="46" y="8"/>
                </a:cxn>
                <a:cxn ang="0">
                  <a:pos x="49" y="8"/>
                </a:cxn>
                <a:cxn ang="0">
                  <a:pos x="54" y="8"/>
                </a:cxn>
                <a:cxn ang="0">
                  <a:pos x="57" y="8"/>
                </a:cxn>
                <a:cxn ang="0">
                  <a:pos x="60" y="7"/>
                </a:cxn>
                <a:cxn ang="0">
                  <a:pos x="63" y="5"/>
                </a:cxn>
                <a:cxn ang="0">
                  <a:pos x="65" y="5"/>
                </a:cxn>
                <a:cxn ang="0">
                  <a:pos x="68" y="3"/>
                </a:cxn>
                <a:cxn ang="0">
                  <a:pos x="71" y="3"/>
                </a:cxn>
                <a:cxn ang="0">
                  <a:pos x="71" y="0"/>
                </a:cxn>
                <a:cxn ang="0">
                  <a:pos x="73" y="2"/>
                </a:cxn>
                <a:cxn ang="0">
                  <a:pos x="75" y="3"/>
                </a:cxn>
                <a:cxn ang="0">
                  <a:pos x="75" y="5"/>
                </a:cxn>
                <a:cxn ang="0">
                  <a:pos x="73" y="8"/>
                </a:cxn>
                <a:cxn ang="0">
                  <a:pos x="73" y="9"/>
                </a:cxn>
                <a:cxn ang="0">
                  <a:pos x="73" y="10"/>
                </a:cxn>
                <a:cxn ang="0">
                  <a:pos x="73" y="12"/>
                </a:cxn>
                <a:cxn ang="0">
                  <a:pos x="71" y="13"/>
                </a:cxn>
                <a:cxn ang="0">
                  <a:pos x="68" y="13"/>
                </a:cxn>
                <a:cxn ang="0">
                  <a:pos x="67" y="13"/>
                </a:cxn>
                <a:cxn ang="0">
                  <a:pos x="63" y="13"/>
                </a:cxn>
                <a:cxn ang="0">
                  <a:pos x="62" y="13"/>
                </a:cxn>
                <a:cxn ang="0">
                  <a:pos x="57" y="15"/>
                </a:cxn>
                <a:cxn ang="0">
                  <a:pos x="52" y="17"/>
                </a:cxn>
                <a:cxn ang="0">
                  <a:pos x="48" y="18"/>
                </a:cxn>
                <a:cxn ang="0">
                  <a:pos x="43" y="20"/>
                </a:cxn>
                <a:cxn ang="0">
                  <a:pos x="37" y="21"/>
                </a:cxn>
                <a:cxn ang="0">
                  <a:pos x="31" y="23"/>
                </a:cxn>
                <a:cxn ang="0">
                  <a:pos x="29" y="23"/>
                </a:cxn>
                <a:cxn ang="0">
                  <a:pos x="26" y="23"/>
                </a:cxn>
                <a:cxn ang="0">
                  <a:pos x="22" y="25"/>
                </a:cxn>
                <a:cxn ang="0">
                  <a:pos x="19" y="26"/>
                </a:cxn>
                <a:cxn ang="0">
                  <a:pos x="15" y="29"/>
                </a:cxn>
                <a:cxn ang="0">
                  <a:pos x="11" y="30"/>
                </a:cxn>
                <a:cxn ang="0">
                  <a:pos x="7" y="30"/>
                </a:cxn>
                <a:cxn ang="0">
                  <a:pos x="6" y="30"/>
                </a:cxn>
                <a:cxn ang="0">
                  <a:pos x="4" y="29"/>
                </a:cxn>
                <a:cxn ang="0">
                  <a:pos x="0" y="30"/>
                </a:cxn>
                <a:cxn ang="0">
                  <a:pos x="2" y="29"/>
                </a:cxn>
                <a:cxn ang="0">
                  <a:pos x="4" y="28"/>
                </a:cxn>
                <a:cxn ang="0">
                  <a:pos x="7" y="25"/>
                </a:cxn>
                <a:cxn ang="0">
                  <a:pos x="13" y="21"/>
                </a:cxn>
                <a:cxn ang="0">
                  <a:pos x="17" y="17"/>
                </a:cxn>
                <a:cxn ang="0">
                  <a:pos x="18" y="13"/>
                </a:cxn>
                <a:cxn ang="0">
                  <a:pos x="17" y="12"/>
                </a:cxn>
                <a:cxn ang="0">
                  <a:pos x="15" y="10"/>
                </a:cxn>
              </a:cxnLst>
              <a:rect l="txL" t="txT" r="txR" b="txB"/>
              <a:pathLst>
                <a:path w="94" h="46">
                  <a:moveTo>
                    <a:pt x="18" y="16"/>
                  </a:moveTo>
                  <a:lnTo>
                    <a:pt x="18" y="16"/>
                  </a:lnTo>
                  <a:lnTo>
                    <a:pt x="20" y="16"/>
                  </a:lnTo>
                  <a:lnTo>
                    <a:pt x="20" y="14"/>
                  </a:lnTo>
                  <a:lnTo>
                    <a:pt x="22" y="14"/>
                  </a:lnTo>
                  <a:lnTo>
                    <a:pt x="24" y="12"/>
                  </a:lnTo>
                  <a:lnTo>
                    <a:pt x="26" y="12"/>
                  </a:lnTo>
                  <a:lnTo>
                    <a:pt x="28" y="10"/>
                  </a:lnTo>
                  <a:lnTo>
                    <a:pt x="30" y="10"/>
                  </a:lnTo>
                  <a:lnTo>
                    <a:pt x="32" y="10"/>
                  </a:lnTo>
                  <a:lnTo>
                    <a:pt x="34" y="10"/>
                  </a:lnTo>
                  <a:lnTo>
                    <a:pt x="36" y="10"/>
                  </a:lnTo>
                  <a:lnTo>
                    <a:pt x="38" y="10"/>
                  </a:lnTo>
                  <a:lnTo>
                    <a:pt x="40" y="12"/>
                  </a:lnTo>
                  <a:lnTo>
                    <a:pt x="42" y="12"/>
                  </a:lnTo>
                  <a:lnTo>
                    <a:pt x="42" y="14"/>
                  </a:lnTo>
                  <a:lnTo>
                    <a:pt x="44" y="14"/>
                  </a:lnTo>
                  <a:lnTo>
                    <a:pt x="46" y="14"/>
                  </a:lnTo>
                  <a:lnTo>
                    <a:pt x="48" y="14"/>
                  </a:lnTo>
                  <a:lnTo>
                    <a:pt x="50" y="14"/>
                  </a:lnTo>
                  <a:lnTo>
                    <a:pt x="52" y="12"/>
                  </a:lnTo>
                  <a:lnTo>
                    <a:pt x="54" y="12"/>
                  </a:lnTo>
                  <a:lnTo>
                    <a:pt x="56" y="12"/>
                  </a:lnTo>
                  <a:lnTo>
                    <a:pt x="58" y="12"/>
                  </a:lnTo>
                  <a:lnTo>
                    <a:pt x="60" y="12"/>
                  </a:lnTo>
                  <a:lnTo>
                    <a:pt x="62" y="12"/>
                  </a:lnTo>
                  <a:lnTo>
                    <a:pt x="64" y="12"/>
                  </a:lnTo>
                  <a:lnTo>
                    <a:pt x="66" y="12"/>
                  </a:lnTo>
                  <a:lnTo>
                    <a:pt x="68" y="12"/>
                  </a:lnTo>
                  <a:lnTo>
                    <a:pt x="70" y="12"/>
                  </a:lnTo>
                  <a:lnTo>
                    <a:pt x="72" y="12"/>
                  </a:lnTo>
                  <a:lnTo>
                    <a:pt x="74" y="10"/>
                  </a:lnTo>
                  <a:lnTo>
                    <a:pt x="76" y="10"/>
                  </a:lnTo>
                  <a:lnTo>
                    <a:pt x="78" y="10"/>
                  </a:lnTo>
                  <a:lnTo>
                    <a:pt x="80" y="8"/>
                  </a:lnTo>
                  <a:lnTo>
                    <a:pt x="82" y="8"/>
                  </a:lnTo>
                  <a:lnTo>
                    <a:pt x="84" y="6"/>
                  </a:lnTo>
                  <a:lnTo>
                    <a:pt x="86" y="6"/>
                  </a:lnTo>
                  <a:lnTo>
                    <a:pt x="88" y="4"/>
                  </a:lnTo>
                  <a:lnTo>
                    <a:pt x="90" y="4"/>
                  </a:lnTo>
                  <a:lnTo>
                    <a:pt x="90" y="2"/>
                  </a:lnTo>
                  <a:lnTo>
                    <a:pt x="90" y="0"/>
                  </a:lnTo>
                  <a:lnTo>
                    <a:pt x="92" y="2"/>
                  </a:lnTo>
                  <a:lnTo>
                    <a:pt x="94" y="2"/>
                  </a:lnTo>
                  <a:lnTo>
                    <a:pt x="94" y="4"/>
                  </a:lnTo>
                  <a:lnTo>
                    <a:pt x="94" y="6"/>
                  </a:lnTo>
                  <a:lnTo>
                    <a:pt x="94" y="8"/>
                  </a:lnTo>
                  <a:lnTo>
                    <a:pt x="94" y="10"/>
                  </a:lnTo>
                  <a:lnTo>
                    <a:pt x="92" y="12"/>
                  </a:lnTo>
                  <a:lnTo>
                    <a:pt x="92" y="14"/>
                  </a:lnTo>
                  <a:lnTo>
                    <a:pt x="92" y="16"/>
                  </a:lnTo>
                  <a:lnTo>
                    <a:pt x="92" y="18"/>
                  </a:lnTo>
                  <a:lnTo>
                    <a:pt x="92" y="20"/>
                  </a:lnTo>
                  <a:lnTo>
                    <a:pt x="90" y="20"/>
                  </a:lnTo>
                  <a:lnTo>
                    <a:pt x="88" y="20"/>
                  </a:lnTo>
                  <a:lnTo>
                    <a:pt x="86" y="20"/>
                  </a:lnTo>
                  <a:lnTo>
                    <a:pt x="84" y="20"/>
                  </a:lnTo>
                  <a:lnTo>
                    <a:pt x="82" y="20"/>
                  </a:lnTo>
                  <a:lnTo>
                    <a:pt x="80" y="20"/>
                  </a:lnTo>
                  <a:lnTo>
                    <a:pt x="78" y="20"/>
                  </a:lnTo>
                  <a:lnTo>
                    <a:pt x="76" y="22"/>
                  </a:lnTo>
                  <a:lnTo>
                    <a:pt x="74" y="22"/>
                  </a:lnTo>
                  <a:lnTo>
                    <a:pt x="72" y="22"/>
                  </a:lnTo>
                  <a:lnTo>
                    <a:pt x="72" y="24"/>
                  </a:lnTo>
                  <a:lnTo>
                    <a:pt x="70" y="24"/>
                  </a:lnTo>
                  <a:lnTo>
                    <a:pt x="68" y="24"/>
                  </a:lnTo>
                  <a:lnTo>
                    <a:pt x="66" y="26"/>
                  </a:lnTo>
                  <a:lnTo>
                    <a:pt x="64" y="26"/>
                  </a:lnTo>
                  <a:lnTo>
                    <a:pt x="62" y="26"/>
                  </a:lnTo>
                  <a:lnTo>
                    <a:pt x="60" y="28"/>
                  </a:lnTo>
                  <a:lnTo>
                    <a:pt x="58" y="28"/>
                  </a:lnTo>
                  <a:lnTo>
                    <a:pt x="56" y="30"/>
                  </a:lnTo>
                  <a:lnTo>
                    <a:pt x="54" y="30"/>
                  </a:lnTo>
                  <a:lnTo>
                    <a:pt x="50" y="32"/>
                  </a:lnTo>
                  <a:lnTo>
                    <a:pt x="48" y="32"/>
                  </a:lnTo>
                  <a:lnTo>
                    <a:pt x="46" y="32"/>
                  </a:lnTo>
                  <a:lnTo>
                    <a:pt x="44" y="34"/>
                  </a:lnTo>
                  <a:lnTo>
                    <a:pt x="42" y="34"/>
                  </a:lnTo>
                  <a:lnTo>
                    <a:pt x="40" y="34"/>
                  </a:lnTo>
                  <a:lnTo>
                    <a:pt x="38" y="34"/>
                  </a:lnTo>
                  <a:lnTo>
                    <a:pt x="36" y="34"/>
                  </a:lnTo>
                  <a:lnTo>
                    <a:pt x="34" y="34"/>
                  </a:lnTo>
                  <a:lnTo>
                    <a:pt x="32" y="36"/>
                  </a:lnTo>
                  <a:lnTo>
                    <a:pt x="30" y="36"/>
                  </a:lnTo>
                  <a:lnTo>
                    <a:pt x="28" y="38"/>
                  </a:lnTo>
                  <a:lnTo>
                    <a:pt x="26" y="38"/>
                  </a:lnTo>
                  <a:lnTo>
                    <a:pt x="26" y="40"/>
                  </a:lnTo>
                  <a:lnTo>
                    <a:pt x="24" y="40"/>
                  </a:lnTo>
                  <a:lnTo>
                    <a:pt x="22" y="42"/>
                  </a:lnTo>
                  <a:lnTo>
                    <a:pt x="20" y="44"/>
                  </a:lnTo>
                  <a:lnTo>
                    <a:pt x="18" y="44"/>
                  </a:lnTo>
                  <a:lnTo>
                    <a:pt x="16" y="46"/>
                  </a:lnTo>
                  <a:lnTo>
                    <a:pt x="14" y="46"/>
                  </a:lnTo>
                  <a:lnTo>
                    <a:pt x="12" y="46"/>
                  </a:lnTo>
                  <a:lnTo>
                    <a:pt x="10" y="46"/>
                  </a:lnTo>
                  <a:lnTo>
                    <a:pt x="8" y="46"/>
                  </a:lnTo>
                  <a:lnTo>
                    <a:pt x="6" y="46"/>
                  </a:lnTo>
                  <a:lnTo>
                    <a:pt x="4" y="44"/>
                  </a:lnTo>
                  <a:lnTo>
                    <a:pt x="4" y="46"/>
                  </a:lnTo>
                  <a:lnTo>
                    <a:pt x="2" y="46"/>
                  </a:lnTo>
                  <a:lnTo>
                    <a:pt x="0" y="46"/>
                  </a:lnTo>
                  <a:lnTo>
                    <a:pt x="2" y="44"/>
                  </a:lnTo>
                  <a:lnTo>
                    <a:pt x="4" y="42"/>
                  </a:lnTo>
                  <a:lnTo>
                    <a:pt x="6" y="40"/>
                  </a:lnTo>
                  <a:lnTo>
                    <a:pt x="8" y="38"/>
                  </a:lnTo>
                  <a:lnTo>
                    <a:pt x="10" y="38"/>
                  </a:lnTo>
                  <a:lnTo>
                    <a:pt x="12" y="36"/>
                  </a:lnTo>
                  <a:lnTo>
                    <a:pt x="14" y="34"/>
                  </a:lnTo>
                  <a:lnTo>
                    <a:pt x="16" y="32"/>
                  </a:lnTo>
                  <a:lnTo>
                    <a:pt x="18" y="32"/>
                  </a:lnTo>
                  <a:lnTo>
                    <a:pt x="18" y="30"/>
                  </a:lnTo>
                  <a:lnTo>
                    <a:pt x="20" y="28"/>
                  </a:lnTo>
                  <a:lnTo>
                    <a:pt x="20" y="26"/>
                  </a:lnTo>
                  <a:lnTo>
                    <a:pt x="22" y="26"/>
                  </a:lnTo>
                  <a:lnTo>
                    <a:pt x="22" y="24"/>
                  </a:lnTo>
                  <a:lnTo>
                    <a:pt x="22" y="22"/>
                  </a:lnTo>
                  <a:lnTo>
                    <a:pt x="22" y="20"/>
                  </a:lnTo>
                  <a:lnTo>
                    <a:pt x="22" y="18"/>
                  </a:lnTo>
                  <a:lnTo>
                    <a:pt x="20" y="18"/>
                  </a:lnTo>
                  <a:lnTo>
                    <a:pt x="20" y="16"/>
                  </a:lnTo>
                  <a:lnTo>
                    <a:pt x="18" y="16"/>
                  </a:lnTo>
                  <a:close/>
                </a:path>
              </a:pathLst>
            </a:custGeom>
            <a:solidFill>
              <a:srgbClr val="CECECE">
                <a:alpha val="100000"/>
              </a:srgbClr>
            </a:solidFill>
            <a:ln w="9525">
              <a:noFill/>
            </a:ln>
          </p:spPr>
          <p:txBody>
            <a:bodyPr/>
            <a:lstStyle/>
            <a:p>
              <a:endParaRPr lang="en-US"/>
            </a:p>
          </p:txBody>
        </p:sp>
        <p:sp>
          <p:nvSpPr>
            <p:cNvPr id="29928" name="Freeform 647"/>
            <p:cNvSpPr/>
            <p:nvPr/>
          </p:nvSpPr>
          <p:spPr>
            <a:xfrm>
              <a:off x="2938" y="1143"/>
              <a:ext cx="104" cy="46"/>
            </a:xfrm>
            <a:custGeom>
              <a:avLst/>
              <a:gdLst>
                <a:gd name="txL" fmla="*/ 0 w 112"/>
                <a:gd name="txT" fmla="*/ 0 h 52"/>
                <a:gd name="txR" fmla="*/ 112 w 112"/>
                <a:gd name="txB" fmla="*/ 52 h 52"/>
              </a:gdLst>
              <a:ahLst/>
              <a:cxnLst>
                <a:cxn ang="0">
                  <a:pos x="88" y="7"/>
                </a:cxn>
                <a:cxn ang="0">
                  <a:pos x="84" y="4"/>
                </a:cxn>
                <a:cxn ang="0">
                  <a:pos x="82" y="2"/>
                </a:cxn>
                <a:cxn ang="0">
                  <a:pos x="84" y="5"/>
                </a:cxn>
                <a:cxn ang="0">
                  <a:pos x="86" y="9"/>
                </a:cxn>
                <a:cxn ang="0">
                  <a:pos x="82" y="9"/>
                </a:cxn>
                <a:cxn ang="0">
                  <a:pos x="79" y="5"/>
                </a:cxn>
                <a:cxn ang="0">
                  <a:pos x="73" y="4"/>
                </a:cxn>
                <a:cxn ang="0">
                  <a:pos x="80" y="9"/>
                </a:cxn>
                <a:cxn ang="0">
                  <a:pos x="85" y="10"/>
                </a:cxn>
                <a:cxn ang="0">
                  <a:pos x="84" y="14"/>
                </a:cxn>
                <a:cxn ang="0">
                  <a:pos x="75" y="21"/>
                </a:cxn>
                <a:cxn ang="0">
                  <a:pos x="77" y="15"/>
                </a:cxn>
                <a:cxn ang="0">
                  <a:pos x="73" y="14"/>
                </a:cxn>
                <a:cxn ang="0">
                  <a:pos x="73" y="18"/>
                </a:cxn>
                <a:cxn ang="0">
                  <a:pos x="72" y="22"/>
                </a:cxn>
                <a:cxn ang="0">
                  <a:pos x="67" y="24"/>
                </a:cxn>
                <a:cxn ang="0">
                  <a:pos x="62" y="19"/>
                </a:cxn>
                <a:cxn ang="0">
                  <a:pos x="62" y="21"/>
                </a:cxn>
                <a:cxn ang="0">
                  <a:pos x="56" y="22"/>
                </a:cxn>
                <a:cxn ang="0">
                  <a:pos x="50" y="21"/>
                </a:cxn>
                <a:cxn ang="0">
                  <a:pos x="48" y="17"/>
                </a:cxn>
                <a:cxn ang="0">
                  <a:pos x="46" y="17"/>
                </a:cxn>
                <a:cxn ang="0">
                  <a:pos x="46" y="21"/>
                </a:cxn>
                <a:cxn ang="0">
                  <a:pos x="45" y="25"/>
                </a:cxn>
                <a:cxn ang="0">
                  <a:pos x="42" y="27"/>
                </a:cxn>
                <a:cxn ang="0">
                  <a:pos x="35" y="27"/>
                </a:cxn>
                <a:cxn ang="0">
                  <a:pos x="32" y="24"/>
                </a:cxn>
                <a:cxn ang="0">
                  <a:pos x="29" y="21"/>
                </a:cxn>
                <a:cxn ang="0">
                  <a:pos x="32" y="25"/>
                </a:cxn>
                <a:cxn ang="0">
                  <a:pos x="31" y="27"/>
                </a:cxn>
                <a:cxn ang="0">
                  <a:pos x="26" y="27"/>
                </a:cxn>
                <a:cxn ang="0">
                  <a:pos x="22" y="19"/>
                </a:cxn>
                <a:cxn ang="0">
                  <a:pos x="19" y="17"/>
                </a:cxn>
                <a:cxn ang="0">
                  <a:pos x="20" y="24"/>
                </a:cxn>
                <a:cxn ang="0">
                  <a:pos x="19" y="29"/>
                </a:cxn>
                <a:cxn ang="0">
                  <a:pos x="19" y="33"/>
                </a:cxn>
                <a:cxn ang="0">
                  <a:pos x="17" y="31"/>
                </a:cxn>
                <a:cxn ang="0">
                  <a:pos x="19" y="27"/>
                </a:cxn>
                <a:cxn ang="0">
                  <a:pos x="17" y="27"/>
                </a:cxn>
                <a:cxn ang="0">
                  <a:pos x="13" y="31"/>
                </a:cxn>
                <a:cxn ang="0">
                  <a:pos x="9" y="27"/>
                </a:cxn>
                <a:cxn ang="0">
                  <a:pos x="9" y="25"/>
                </a:cxn>
                <a:cxn ang="0">
                  <a:pos x="6" y="22"/>
                </a:cxn>
                <a:cxn ang="0">
                  <a:pos x="7" y="27"/>
                </a:cxn>
                <a:cxn ang="0">
                  <a:pos x="6" y="31"/>
                </a:cxn>
                <a:cxn ang="0">
                  <a:pos x="2" y="35"/>
                </a:cxn>
                <a:cxn ang="0">
                  <a:pos x="7" y="35"/>
                </a:cxn>
                <a:cxn ang="0">
                  <a:pos x="15" y="32"/>
                </a:cxn>
                <a:cxn ang="0">
                  <a:pos x="20" y="33"/>
                </a:cxn>
                <a:cxn ang="0">
                  <a:pos x="29" y="31"/>
                </a:cxn>
                <a:cxn ang="0">
                  <a:pos x="43" y="29"/>
                </a:cxn>
                <a:cxn ang="0">
                  <a:pos x="48" y="25"/>
                </a:cxn>
                <a:cxn ang="0">
                  <a:pos x="58" y="27"/>
                </a:cxn>
                <a:cxn ang="0">
                  <a:pos x="69" y="27"/>
                </a:cxn>
                <a:cxn ang="0">
                  <a:pos x="75" y="22"/>
                </a:cxn>
                <a:cxn ang="0">
                  <a:pos x="85" y="17"/>
                </a:cxn>
              </a:cxnLst>
              <a:rect l="txL" t="txT" r="txR" b="txB"/>
              <a:pathLst>
                <a:path w="112" h="52">
                  <a:moveTo>
                    <a:pt x="112" y="18"/>
                  </a:moveTo>
                  <a:lnTo>
                    <a:pt x="112" y="18"/>
                  </a:lnTo>
                  <a:lnTo>
                    <a:pt x="112" y="16"/>
                  </a:lnTo>
                  <a:lnTo>
                    <a:pt x="112" y="14"/>
                  </a:lnTo>
                  <a:lnTo>
                    <a:pt x="112" y="12"/>
                  </a:lnTo>
                  <a:lnTo>
                    <a:pt x="112" y="10"/>
                  </a:lnTo>
                  <a:lnTo>
                    <a:pt x="110" y="10"/>
                  </a:lnTo>
                  <a:lnTo>
                    <a:pt x="108" y="8"/>
                  </a:lnTo>
                  <a:lnTo>
                    <a:pt x="106" y="8"/>
                  </a:lnTo>
                  <a:lnTo>
                    <a:pt x="106" y="6"/>
                  </a:lnTo>
                  <a:lnTo>
                    <a:pt x="104" y="6"/>
                  </a:lnTo>
                  <a:lnTo>
                    <a:pt x="104" y="4"/>
                  </a:lnTo>
                  <a:lnTo>
                    <a:pt x="102" y="4"/>
                  </a:lnTo>
                  <a:lnTo>
                    <a:pt x="102" y="2"/>
                  </a:lnTo>
                  <a:lnTo>
                    <a:pt x="102" y="0"/>
                  </a:lnTo>
                  <a:lnTo>
                    <a:pt x="102" y="2"/>
                  </a:lnTo>
                  <a:lnTo>
                    <a:pt x="102" y="4"/>
                  </a:lnTo>
                  <a:lnTo>
                    <a:pt x="102" y="6"/>
                  </a:lnTo>
                  <a:lnTo>
                    <a:pt x="104" y="6"/>
                  </a:lnTo>
                  <a:lnTo>
                    <a:pt x="104" y="8"/>
                  </a:lnTo>
                  <a:lnTo>
                    <a:pt x="106" y="8"/>
                  </a:lnTo>
                  <a:lnTo>
                    <a:pt x="108" y="10"/>
                  </a:lnTo>
                  <a:lnTo>
                    <a:pt x="108" y="12"/>
                  </a:lnTo>
                  <a:lnTo>
                    <a:pt x="106" y="12"/>
                  </a:lnTo>
                  <a:lnTo>
                    <a:pt x="104" y="12"/>
                  </a:lnTo>
                  <a:lnTo>
                    <a:pt x="102" y="12"/>
                  </a:lnTo>
                  <a:lnTo>
                    <a:pt x="100" y="10"/>
                  </a:lnTo>
                  <a:lnTo>
                    <a:pt x="98" y="10"/>
                  </a:lnTo>
                  <a:lnTo>
                    <a:pt x="98" y="8"/>
                  </a:lnTo>
                  <a:lnTo>
                    <a:pt x="96" y="8"/>
                  </a:lnTo>
                  <a:lnTo>
                    <a:pt x="96" y="6"/>
                  </a:lnTo>
                  <a:lnTo>
                    <a:pt x="94" y="6"/>
                  </a:lnTo>
                  <a:lnTo>
                    <a:pt x="94" y="4"/>
                  </a:lnTo>
                  <a:lnTo>
                    <a:pt x="92" y="4"/>
                  </a:lnTo>
                  <a:lnTo>
                    <a:pt x="92" y="6"/>
                  </a:lnTo>
                  <a:lnTo>
                    <a:pt x="94" y="6"/>
                  </a:lnTo>
                  <a:lnTo>
                    <a:pt x="94" y="8"/>
                  </a:lnTo>
                  <a:lnTo>
                    <a:pt x="96" y="8"/>
                  </a:lnTo>
                  <a:lnTo>
                    <a:pt x="96" y="10"/>
                  </a:lnTo>
                  <a:lnTo>
                    <a:pt x="98" y="12"/>
                  </a:lnTo>
                  <a:lnTo>
                    <a:pt x="100" y="12"/>
                  </a:lnTo>
                  <a:lnTo>
                    <a:pt x="102" y="12"/>
                  </a:lnTo>
                  <a:lnTo>
                    <a:pt x="102" y="14"/>
                  </a:lnTo>
                  <a:lnTo>
                    <a:pt x="104" y="14"/>
                  </a:lnTo>
                  <a:lnTo>
                    <a:pt x="106" y="14"/>
                  </a:lnTo>
                  <a:lnTo>
                    <a:pt x="106" y="16"/>
                  </a:lnTo>
                  <a:lnTo>
                    <a:pt x="108" y="16"/>
                  </a:lnTo>
                  <a:lnTo>
                    <a:pt x="106" y="16"/>
                  </a:lnTo>
                  <a:lnTo>
                    <a:pt x="106" y="18"/>
                  </a:lnTo>
                  <a:lnTo>
                    <a:pt x="104" y="18"/>
                  </a:lnTo>
                  <a:lnTo>
                    <a:pt x="104" y="20"/>
                  </a:lnTo>
                  <a:lnTo>
                    <a:pt x="102" y="22"/>
                  </a:lnTo>
                  <a:lnTo>
                    <a:pt x="100" y="24"/>
                  </a:lnTo>
                  <a:lnTo>
                    <a:pt x="98" y="26"/>
                  </a:lnTo>
                  <a:lnTo>
                    <a:pt x="98" y="28"/>
                  </a:lnTo>
                  <a:lnTo>
                    <a:pt x="96" y="28"/>
                  </a:lnTo>
                  <a:lnTo>
                    <a:pt x="94" y="30"/>
                  </a:lnTo>
                  <a:lnTo>
                    <a:pt x="94" y="28"/>
                  </a:lnTo>
                  <a:lnTo>
                    <a:pt x="94" y="26"/>
                  </a:lnTo>
                  <a:lnTo>
                    <a:pt x="96" y="26"/>
                  </a:lnTo>
                  <a:lnTo>
                    <a:pt x="96" y="24"/>
                  </a:lnTo>
                  <a:lnTo>
                    <a:pt x="96" y="22"/>
                  </a:lnTo>
                  <a:lnTo>
                    <a:pt x="94" y="20"/>
                  </a:lnTo>
                  <a:lnTo>
                    <a:pt x="92" y="20"/>
                  </a:lnTo>
                  <a:lnTo>
                    <a:pt x="92" y="18"/>
                  </a:lnTo>
                  <a:lnTo>
                    <a:pt x="90" y="18"/>
                  </a:lnTo>
                  <a:lnTo>
                    <a:pt x="92" y="20"/>
                  </a:lnTo>
                  <a:lnTo>
                    <a:pt x="92" y="22"/>
                  </a:lnTo>
                  <a:lnTo>
                    <a:pt x="92" y="24"/>
                  </a:lnTo>
                  <a:lnTo>
                    <a:pt x="92" y="26"/>
                  </a:lnTo>
                  <a:lnTo>
                    <a:pt x="92" y="28"/>
                  </a:lnTo>
                  <a:lnTo>
                    <a:pt x="92" y="30"/>
                  </a:lnTo>
                  <a:lnTo>
                    <a:pt x="90" y="32"/>
                  </a:lnTo>
                  <a:lnTo>
                    <a:pt x="88" y="32"/>
                  </a:lnTo>
                  <a:lnTo>
                    <a:pt x="88" y="34"/>
                  </a:lnTo>
                  <a:lnTo>
                    <a:pt x="86" y="34"/>
                  </a:lnTo>
                  <a:lnTo>
                    <a:pt x="84" y="34"/>
                  </a:lnTo>
                  <a:lnTo>
                    <a:pt x="82" y="34"/>
                  </a:lnTo>
                  <a:lnTo>
                    <a:pt x="80" y="34"/>
                  </a:lnTo>
                  <a:lnTo>
                    <a:pt x="80" y="32"/>
                  </a:lnTo>
                  <a:lnTo>
                    <a:pt x="80" y="30"/>
                  </a:lnTo>
                  <a:lnTo>
                    <a:pt x="78" y="30"/>
                  </a:lnTo>
                  <a:lnTo>
                    <a:pt x="78" y="28"/>
                  </a:lnTo>
                  <a:lnTo>
                    <a:pt x="78" y="26"/>
                  </a:lnTo>
                  <a:lnTo>
                    <a:pt x="76" y="26"/>
                  </a:lnTo>
                  <a:lnTo>
                    <a:pt x="78" y="28"/>
                  </a:lnTo>
                  <a:lnTo>
                    <a:pt x="78" y="30"/>
                  </a:lnTo>
                  <a:lnTo>
                    <a:pt x="76" y="32"/>
                  </a:lnTo>
                  <a:lnTo>
                    <a:pt x="74" y="32"/>
                  </a:lnTo>
                  <a:lnTo>
                    <a:pt x="72" y="32"/>
                  </a:lnTo>
                  <a:lnTo>
                    <a:pt x="70" y="32"/>
                  </a:lnTo>
                  <a:lnTo>
                    <a:pt x="68" y="32"/>
                  </a:lnTo>
                  <a:lnTo>
                    <a:pt x="66" y="32"/>
                  </a:lnTo>
                  <a:lnTo>
                    <a:pt x="64" y="32"/>
                  </a:lnTo>
                  <a:lnTo>
                    <a:pt x="62" y="32"/>
                  </a:lnTo>
                  <a:lnTo>
                    <a:pt x="62" y="30"/>
                  </a:lnTo>
                  <a:lnTo>
                    <a:pt x="62" y="28"/>
                  </a:lnTo>
                  <a:lnTo>
                    <a:pt x="62" y="26"/>
                  </a:lnTo>
                  <a:lnTo>
                    <a:pt x="62" y="24"/>
                  </a:lnTo>
                  <a:lnTo>
                    <a:pt x="60" y="24"/>
                  </a:lnTo>
                  <a:lnTo>
                    <a:pt x="60" y="22"/>
                  </a:lnTo>
                  <a:lnTo>
                    <a:pt x="58" y="22"/>
                  </a:lnTo>
                  <a:lnTo>
                    <a:pt x="58" y="20"/>
                  </a:lnTo>
                  <a:lnTo>
                    <a:pt x="58" y="22"/>
                  </a:lnTo>
                  <a:lnTo>
                    <a:pt x="58" y="24"/>
                  </a:lnTo>
                  <a:lnTo>
                    <a:pt x="58" y="26"/>
                  </a:lnTo>
                  <a:lnTo>
                    <a:pt x="58" y="28"/>
                  </a:lnTo>
                  <a:lnTo>
                    <a:pt x="58" y="30"/>
                  </a:lnTo>
                  <a:lnTo>
                    <a:pt x="56" y="32"/>
                  </a:lnTo>
                  <a:lnTo>
                    <a:pt x="56" y="34"/>
                  </a:lnTo>
                  <a:lnTo>
                    <a:pt x="56" y="36"/>
                  </a:lnTo>
                  <a:lnTo>
                    <a:pt x="54" y="36"/>
                  </a:lnTo>
                  <a:lnTo>
                    <a:pt x="54" y="38"/>
                  </a:lnTo>
                  <a:lnTo>
                    <a:pt x="52" y="38"/>
                  </a:lnTo>
                  <a:lnTo>
                    <a:pt x="50" y="38"/>
                  </a:lnTo>
                  <a:lnTo>
                    <a:pt x="48" y="38"/>
                  </a:lnTo>
                  <a:lnTo>
                    <a:pt x="48" y="40"/>
                  </a:lnTo>
                  <a:lnTo>
                    <a:pt x="46" y="40"/>
                  </a:lnTo>
                  <a:lnTo>
                    <a:pt x="44" y="40"/>
                  </a:lnTo>
                  <a:lnTo>
                    <a:pt x="44" y="38"/>
                  </a:lnTo>
                  <a:lnTo>
                    <a:pt x="44" y="36"/>
                  </a:lnTo>
                  <a:lnTo>
                    <a:pt x="42" y="36"/>
                  </a:lnTo>
                  <a:lnTo>
                    <a:pt x="42" y="34"/>
                  </a:lnTo>
                  <a:lnTo>
                    <a:pt x="40" y="34"/>
                  </a:lnTo>
                  <a:lnTo>
                    <a:pt x="40" y="32"/>
                  </a:lnTo>
                  <a:lnTo>
                    <a:pt x="38" y="32"/>
                  </a:lnTo>
                  <a:lnTo>
                    <a:pt x="38" y="30"/>
                  </a:lnTo>
                  <a:lnTo>
                    <a:pt x="36" y="30"/>
                  </a:lnTo>
                  <a:lnTo>
                    <a:pt x="36" y="28"/>
                  </a:lnTo>
                  <a:lnTo>
                    <a:pt x="36" y="30"/>
                  </a:lnTo>
                  <a:lnTo>
                    <a:pt x="36" y="32"/>
                  </a:lnTo>
                  <a:lnTo>
                    <a:pt x="38" y="32"/>
                  </a:lnTo>
                  <a:lnTo>
                    <a:pt x="38" y="34"/>
                  </a:lnTo>
                  <a:lnTo>
                    <a:pt x="40" y="36"/>
                  </a:lnTo>
                  <a:lnTo>
                    <a:pt x="40" y="38"/>
                  </a:lnTo>
                  <a:lnTo>
                    <a:pt x="38" y="40"/>
                  </a:lnTo>
                  <a:lnTo>
                    <a:pt x="36" y="40"/>
                  </a:lnTo>
                  <a:lnTo>
                    <a:pt x="36" y="38"/>
                  </a:lnTo>
                  <a:lnTo>
                    <a:pt x="34" y="38"/>
                  </a:lnTo>
                  <a:lnTo>
                    <a:pt x="32" y="38"/>
                  </a:lnTo>
                  <a:lnTo>
                    <a:pt x="30" y="38"/>
                  </a:lnTo>
                  <a:lnTo>
                    <a:pt x="30" y="36"/>
                  </a:lnTo>
                  <a:lnTo>
                    <a:pt x="30" y="34"/>
                  </a:lnTo>
                  <a:lnTo>
                    <a:pt x="28" y="32"/>
                  </a:lnTo>
                  <a:lnTo>
                    <a:pt x="28" y="30"/>
                  </a:lnTo>
                  <a:lnTo>
                    <a:pt x="28" y="28"/>
                  </a:lnTo>
                  <a:lnTo>
                    <a:pt x="26" y="26"/>
                  </a:lnTo>
                  <a:lnTo>
                    <a:pt x="26" y="24"/>
                  </a:lnTo>
                  <a:lnTo>
                    <a:pt x="24" y="22"/>
                  </a:lnTo>
                  <a:lnTo>
                    <a:pt x="24" y="24"/>
                  </a:lnTo>
                  <a:lnTo>
                    <a:pt x="26" y="26"/>
                  </a:lnTo>
                  <a:lnTo>
                    <a:pt x="26" y="28"/>
                  </a:lnTo>
                  <a:lnTo>
                    <a:pt x="26" y="30"/>
                  </a:lnTo>
                  <a:lnTo>
                    <a:pt x="26" y="32"/>
                  </a:lnTo>
                  <a:lnTo>
                    <a:pt x="26" y="34"/>
                  </a:lnTo>
                  <a:lnTo>
                    <a:pt x="26" y="36"/>
                  </a:lnTo>
                  <a:lnTo>
                    <a:pt x="28" y="38"/>
                  </a:lnTo>
                  <a:lnTo>
                    <a:pt x="26" y="40"/>
                  </a:lnTo>
                  <a:lnTo>
                    <a:pt x="26" y="42"/>
                  </a:lnTo>
                  <a:lnTo>
                    <a:pt x="24" y="42"/>
                  </a:lnTo>
                  <a:lnTo>
                    <a:pt x="24" y="44"/>
                  </a:lnTo>
                  <a:lnTo>
                    <a:pt x="24" y="46"/>
                  </a:lnTo>
                  <a:lnTo>
                    <a:pt x="26" y="46"/>
                  </a:lnTo>
                  <a:lnTo>
                    <a:pt x="24" y="46"/>
                  </a:lnTo>
                  <a:lnTo>
                    <a:pt x="24" y="48"/>
                  </a:lnTo>
                  <a:lnTo>
                    <a:pt x="22" y="48"/>
                  </a:lnTo>
                  <a:lnTo>
                    <a:pt x="20" y="46"/>
                  </a:lnTo>
                  <a:lnTo>
                    <a:pt x="20" y="44"/>
                  </a:lnTo>
                  <a:lnTo>
                    <a:pt x="20" y="42"/>
                  </a:lnTo>
                  <a:lnTo>
                    <a:pt x="22" y="42"/>
                  </a:lnTo>
                  <a:lnTo>
                    <a:pt x="22" y="40"/>
                  </a:lnTo>
                  <a:lnTo>
                    <a:pt x="24" y="40"/>
                  </a:lnTo>
                  <a:lnTo>
                    <a:pt x="24" y="38"/>
                  </a:lnTo>
                  <a:lnTo>
                    <a:pt x="22" y="38"/>
                  </a:lnTo>
                  <a:lnTo>
                    <a:pt x="22" y="40"/>
                  </a:lnTo>
                  <a:lnTo>
                    <a:pt x="20" y="40"/>
                  </a:lnTo>
                  <a:lnTo>
                    <a:pt x="18" y="42"/>
                  </a:lnTo>
                  <a:lnTo>
                    <a:pt x="18" y="44"/>
                  </a:lnTo>
                  <a:lnTo>
                    <a:pt x="16" y="44"/>
                  </a:lnTo>
                  <a:lnTo>
                    <a:pt x="14" y="44"/>
                  </a:lnTo>
                  <a:lnTo>
                    <a:pt x="12" y="44"/>
                  </a:lnTo>
                  <a:lnTo>
                    <a:pt x="12" y="42"/>
                  </a:lnTo>
                  <a:lnTo>
                    <a:pt x="12" y="40"/>
                  </a:lnTo>
                  <a:lnTo>
                    <a:pt x="14" y="40"/>
                  </a:lnTo>
                  <a:lnTo>
                    <a:pt x="14" y="38"/>
                  </a:lnTo>
                  <a:lnTo>
                    <a:pt x="12" y="36"/>
                  </a:lnTo>
                  <a:lnTo>
                    <a:pt x="10" y="36"/>
                  </a:lnTo>
                  <a:lnTo>
                    <a:pt x="8" y="34"/>
                  </a:lnTo>
                  <a:lnTo>
                    <a:pt x="6" y="34"/>
                  </a:lnTo>
                  <a:lnTo>
                    <a:pt x="6" y="32"/>
                  </a:lnTo>
                  <a:lnTo>
                    <a:pt x="4" y="32"/>
                  </a:lnTo>
                  <a:lnTo>
                    <a:pt x="6" y="32"/>
                  </a:lnTo>
                  <a:lnTo>
                    <a:pt x="6" y="34"/>
                  </a:lnTo>
                  <a:lnTo>
                    <a:pt x="6" y="36"/>
                  </a:lnTo>
                  <a:lnTo>
                    <a:pt x="8" y="38"/>
                  </a:lnTo>
                  <a:lnTo>
                    <a:pt x="8" y="40"/>
                  </a:lnTo>
                  <a:lnTo>
                    <a:pt x="8" y="42"/>
                  </a:lnTo>
                  <a:lnTo>
                    <a:pt x="6" y="44"/>
                  </a:lnTo>
                  <a:lnTo>
                    <a:pt x="6" y="46"/>
                  </a:lnTo>
                  <a:lnTo>
                    <a:pt x="4" y="46"/>
                  </a:lnTo>
                  <a:lnTo>
                    <a:pt x="4" y="48"/>
                  </a:lnTo>
                  <a:lnTo>
                    <a:pt x="2" y="48"/>
                  </a:lnTo>
                  <a:lnTo>
                    <a:pt x="2" y="50"/>
                  </a:lnTo>
                  <a:lnTo>
                    <a:pt x="0" y="50"/>
                  </a:lnTo>
                  <a:lnTo>
                    <a:pt x="0" y="52"/>
                  </a:lnTo>
                  <a:lnTo>
                    <a:pt x="2" y="52"/>
                  </a:lnTo>
                  <a:lnTo>
                    <a:pt x="4" y="52"/>
                  </a:lnTo>
                  <a:lnTo>
                    <a:pt x="6" y="52"/>
                  </a:lnTo>
                  <a:lnTo>
                    <a:pt x="8" y="52"/>
                  </a:lnTo>
                  <a:lnTo>
                    <a:pt x="10" y="52"/>
                  </a:lnTo>
                  <a:lnTo>
                    <a:pt x="10" y="50"/>
                  </a:lnTo>
                  <a:lnTo>
                    <a:pt x="12" y="50"/>
                  </a:lnTo>
                  <a:lnTo>
                    <a:pt x="14" y="50"/>
                  </a:lnTo>
                  <a:lnTo>
                    <a:pt x="14" y="48"/>
                  </a:lnTo>
                  <a:lnTo>
                    <a:pt x="16" y="48"/>
                  </a:lnTo>
                  <a:lnTo>
                    <a:pt x="16" y="46"/>
                  </a:lnTo>
                  <a:lnTo>
                    <a:pt x="18" y="46"/>
                  </a:lnTo>
                  <a:lnTo>
                    <a:pt x="20" y="46"/>
                  </a:lnTo>
                  <a:lnTo>
                    <a:pt x="20" y="48"/>
                  </a:lnTo>
                  <a:lnTo>
                    <a:pt x="22" y="48"/>
                  </a:lnTo>
                  <a:lnTo>
                    <a:pt x="24" y="48"/>
                  </a:lnTo>
                  <a:lnTo>
                    <a:pt x="26" y="48"/>
                  </a:lnTo>
                  <a:lnTo>
                    <a:pt x="26" y="46"/>
                  </a:lnTo>
                  <a:lnTo>
                    <a:pt x="28" y="46"/>
                  </a:lnTo>
                  <a:lnTo>
                    <a:pt x="30" y="46"/>
                  </a:lnTo>
                  <a:lnTo>
                    <a:pt x="30" y="44"/>
                  </a:lnTo>
                  <a:lnTo>
                    <a:pt x="32" y="44"/>
                  </a:lnTo>
                  <a:lnTo>
                    <a:pt x="34" y="44"/>
                  </a:lnTo>
                  <a:lnTo>
                    <a:pt x="36" y="44"/>
                  </a:lnTo>
                  <a:lnTo>
                    <a:pt x="38" y="44"/>
                  </a:lnTo>
                  <a:lnTo>
                    <a:pt x="40" y="44"/>
                  </a:lnTo>
                  <a:lnTo>
                    <a:pt x="42" y="44"/>
                  </a:lnTo>
                  <a:lnTo>
                    <a:pt x="44" y="44"/>
                  </a:lnTo>
                  <a:lnTo>
                    <a:pt x="46" y="42"/>
                  </a:lnTo>
                  <a:lnTo>
                    <a:pt x="48" y="42"/>
                  </a:lnTo>
                  <a:lnTo>
                    <a:pt x="50" y="42"/>
                  </a:lnTo>
                  <a:lnTo>
                    <a:pt x="52" y="42"/>
                  </a:lnTo>
                  <a:lnTo>
                    <a:pt x="54" y="42"/>
                  </a:lnTo>
                  <a:lnTo>
                    <a:pt x="56" y="42"/>
                  </a:lnTo>
                  <a:lnTo>
                    <a:pt x="56" y="40"/>
                  </a:lnTo>
                  <a:lnTo>
                    <a:pt x="58" y="40"/>
                  </a:lnTo>
                  <a:lnTo>
                    <a:pt x="58" y="38"/>
                  </a:lnTo>
                  <a:lnTo>
                    <a:pt x="58" y="36"/>
                  </a:lnTo>
                  <a:lnTo>
                    <a:pt x="60" y="36"/>
                  </a:lnTo>
                  <a:lnTo>
                    <a:pt x="62" y="36"/>
                  </a:lnTo>
                  <a:lnTo>
                    <a:pt x="64" y="36"/>
                  </a:lnTo>
                  <a:lnTo>
                    <a:pt x="66" y="36"/>
                  </a:lnTo>
                  <a:lnTo>
                    <a:pt x="68" y="36"/>
                  </a:lnTo>
                  <a:lnTo>
                    <a:pt x="70" y="38"/>
                  </a:lnTo>
                  <a:lnTo>
                    <a:pt x="72" y="38"/>
                  </a:lnTo>
                  <a:lnTo>
                    <a:pt x="74" y="38"/>
                  </a:lnTo>
                  <a:lnTo>
                    <a:pt x="76" y="38"/>
                  </a:lnTo>
                  <a:lnTo>
                    <a:pt x="78" y="38"/>
                  </a:lnTo>
                  <a:lnTo>
                    <a:pt x="80" y="38"/>
                  </a:lnTo>
                  <a:lnTo>
                    <a:pt x="82" y="38"/>
                  </a:lnTo>
                  <a:lnTo>
                    <a:pt x="84" y="38"/>
                  </a:lnTo>
                  <a:lnTo>
                    <a:pt x="86" y="38"/>
                  </a:lnTo>
                  <a:lnTo>
                    <a:pt x="88" y="38"/>
                  </a:lnTo>
                  <a:lnTo>
                    <a:pt x="90" y="38"/>
                  </a:lnTo>
                  <a:lnTo>
                    <a:pt x="92" y="36"/>
                  </a:lnTo>
                  <a:lnTo>
                    <a:pt x="94" y="34"/>
                  </a:lnTo>
                  <a:lnTo>
                    <a:pt x="94" y="32"/>
                  </a:lnTo>
                  <a:lnTo>
                    <a:pt x="96" y="32"/>
                  </a:lnTo>
                  <a:lnTo>
                    <a:pt x="96" y="30"/>
                  </a:lnTo>
                  <a:lnTo>
                    <a:pt x="98" y="30"/>
                  </a:lnTo>
                  <a:lnTo>
                    <a:pt x="98" y="28"/>
                  </a:lnTo>
                  <a:lnTo>
                    <a:pt x="100" y="28"/>
                  </a:lnTo>
                  <a:lnTo>
                    <a:pt x="100" y="26"/>
                  </a:lnTo>
                  <a:lnTo>
                    <a:pt x="102" y="26"/>
                  </a:lnTo>
                  <a:lnTo>
                    <a:pt x="102" y="24"/>
                  </a:lnTo>
                  <a:lnTo>
                    <a:pt x="104" y="24"/>
                  </a:lnTo>
                  <a:lnTo>
                    <a:pt x="106" y="24"/>
                  </a:lnTo>
                  <a:lnTo>
                    <a:pt x="106" y="22"/>
                  </a:lnTo>
                  <a:lnTo>
                    <a:pt x="108" y="22"/>
                  </a:lnTo>
                  <a:lnTo>
                    <a:pt x="110" y="20"/>
                  </a:lnTo>
                  <a:lnTo>
                    <a:pt x="112" y="20"/>
                  </a:lnTo>
                  <a:lnTo>
                    <a:pt x="112" y="18"/>
                  </a:lnTo>
                  <a:close/>
                </a:path>
              </a:pathLst>
            </a:custGeom>
            <a:solidFill>
              <a:srgbClr val="99CC00">
                <a:alpha val="100000"/>
              </a:srgbClr>
            </a:solidFill>
            <a:ln w="9525">
              <a:noFill/>
            </a:ln>
          </p:spPr>
          <p:txBody>
            <a:bodyPr/>
            <a:lstStyle/>
            <a:p>
              <a:endParaRPr lang="en-US"/>
            </a:p>
          </p:txBody>
        </p:sp>
        <p:sp>
          <p:nvSpPr>
            <p:cNvPr id="29929" name="Freeform 648"/>
            <p:cNvSpPr/>
            <p:nvPr/>
          </p:nvSpPr>
          <p:spPr>
            <a:xfrm>
              <a:off x="3072" y="1110"/>
              <a:ext cx="53" cy="92"/>
            </a:xfrm>
            <a:custGeom>
              <a:avLst/>
              <a:gdLst>
                <a:gd name="txL" fmla="*/ 0 w 58"/>
                <a:gd name="txT" fmla="*/ 0 h 104"/>
                <a:gd name="txR" fmla="*/ 58 w 58"/>
                <a:gd name="txB" fmla="*/ 104 h 104"/>
              </a:gdLst>
              <a:ahLst/>
              <a:cxnLst>
                <a:cxn ang="0">
                  <a:pos x="0" y="66"/>
                </a:cxn>
                <a:cxn ang="0">
                  <a:pos x="5" y="64"/>
                </a:cxn>
                <a:cxn ang="0">
                  <a:pos x="9" y="61"/>
                </a:cxn>
                <a:cxn ang="0">
                  <a:pos x="13" y="61"/>
                </a:cxn>
                <a:cxn ang="0">
                  <a:pos x="18" y="58"/>
                </a:cxn>
                <a:cxn ang="0">
                  <a:pos x="23" y="50"/>
                </a:cxn>
                <a:cxn ang="0">
                  <a:pos x="26" y="43"/>
                </a:cxn>
                <a:cxn ang="0">
                  <a:pos x="27" y="42"/>
                </a:cxn>
                <a:cxn ang="0">
                  <a:pos x="25" y="36"/>
                </a:cxn>
                <a:cxn ang="0">
                  <a:pos x="26" y="31"/>
                </a:cxn>
                <a:cxn ang="0">
                  <a:pos x="27" y="24"/>
                </a:cxn>
                <a:cxn ang="0">
                  <a:pos x="29" y="21"/>
                </a:cxn>
                <a:cxn ang="0">
                  <a:pos x="29" y="18"/>
                </a:cxn>
                <a:cxn ang="0">
                  <a:pos x="29" y="14"/>
                </a:cxn>
                <a:cxn ang="0">
                  <a:pos x="29" y="10"/>
                </a:cxn>
                <a:cxn ang="0">
                  <a:pos x="32" y="5"/>
                </a:cxn>
                <a:cxn ang="0">
                  <a:pos x="35" y="4"/>
                </a:cxn>
                <a:cxn ang="0">
                  <a:pos x="38" y="0"/>
                </a:cxn>
                <a:cxn ang="0">
                  <a:pos x="40" y="0"/>
                </a:cxn>
                <a:cxn ang="0">
                  <a:pos x="34" y="5"/>
                </a:cxn>
                <a:cxn ang="0">
                  <a:pos x="32" y="10"/>
                </a:cxn>
                <a:cxn ang="0">
                  <a:pos x="35" y="9"/>
                </a:cxn>
                <a:cxn ang="0">
                  <a:pos x="40" y="7"/>
                </a:cxn>
                <a:cxn ang="0">
                  <a:pos x="43" y="4"/>
                </a:cxn>
                <a:cxn ang="0">
                  <a:pos x="43" y="5"/>
                </a:cxn>
                <a:cxn ang="0">
                  <a:pos x="40" y="9"/>
                </a:cxn>
                <a:cxn ang="0">
                  <a:pos x="37" y="10"/>
                </a:cxn>
                <a:cxn ang="0">
                  <a:pos x="32" y="12"/>
                </a:cxn>
                <a:cxn ang="0">
                  <a:pos x="31" y="15"/>
                </a:cxn>
                <a:cxn ang="0">
                  <a:pos x="32" y="17"/>
                </a:cxn>
                <a:cxn ang="0">
                  <a:pos x="35" y="17"/>
                </a:cxn>
                <a:cxn ang="0">
                  <a:pos x="38" y="15"/>
                </a:cxn>
                <a:cxn ang="0">
                  <a:pos x="37" y="17"/>
                </a:cxn>
                <a:cxn ang="0">
                  <a:pos x="34" y="18"/>
                </a:cxn>
                <a:cxn ang="0">
                  <a:pos x="31" y="19"/>
                </a:cxn>
                <a:cxn ang="0">
                  <a:pos x="31" y="22"/>
                </a:cxn>
                <a:cxn ang="0">
                  <a:pos x="31" y="27"/>
                </a:cxn>
                <a:cxn ang="0">
                  <a:pos x="27" y="31"/>
                </a:cxn>
                <a:cxn ang="0">
                  <a:pos x="26" y="36"/>
                </a:cxn>
                <a:cxn ang="0">
                  <a:pos x="29" y="40"/>
                </a:cxn>
                <a:cxn ang="0">
                  <a:pos x="34" y="42"/>
                </a:cxn>
                <a:cxn ang="0">
                  <a:pos x="35" y="42"/>
                </a:cxn>
                <a:cxn ang="0">
                  <a:pos x="38" y="43"/>
                </a:cxn>
                <a:cxn ang="0">
                  <a:pos x="34" y="43"/>
                </a:cxn>
                <a:cxn ang="0">
                  <a:pos x="31" y="42"/>
                </a:cxn>
                <a:cxn ang="0">
                  <a:pos x="27" y="44"/>
                </a:cxn>
                <a:cxn ang="0">
                  <a:pos x="23" y="51"/>
                </a:cxn>
                <a:cxn ang="0">
                  <a:pos x="18" y="58"/>
                </a:cxn>
                <a:cxn ang="0">
                  <a:pos x="15" y="61"/>
                </a:cxn>
                <a:cxn ang="0">
                  <a:pos x="14" y="64"/>
                </a:cxn>
                <a:cxn ang="0">
                  <a:pos x="13" y="63"/>
                </a:cxn>
                <a:cxn ang="0">
                  <a:pos x="11" y="63"/>
                </a:cxn>
                <a:cxn ang="0">
                  <a:pos x="7" y="65"/>
                </a:cxn>
                <a:cxn ang="0">
                  <a:pos x="5" y="66"/>
                </a:cxn>
                <a:cxn ang="0">
                  <a:pos x="5" y="66"/>
                </a:cxn>
                <a:cxn ang="0">
                  <a:pos x="5" y="69"/>
                </a:cxn>
                <a:cxn ang="0">
                  <a:pos x="7" y="71"/>
                </a:cxn>
                <a:cxn ang="0">
                  <a:pos x="7" y="71"/>
                </a:cxn>
                <a:cxn ang="0">
                  <a:pos x="5" y="71"/>
                </a:cxn>
                <a:cxn ang="0">
                  <a:pos x="2" y="71"/>
                </a:cxn>
              </a:cxnLst>
              <a:rect l="txL" t="txT" r="txR" b="txB"/>
              <a:pathLst>
                <a:path w="58" h="104">
                  <a:moveTo>
                    <a:pt x="0" y="102"/>
                  </a:moveTo>
                  <a:lnTo>
                    <a:pt x="0" y="102"/>
                  </a:lnTo>
                  <a:lnTo>
                    <a:pt x="0" y="100"/>
                  </a:lnTo>
                  <a:lnTo>
                    <a:pt x="0" y="98"/>
                  </a:lnTo>
                  <a:lnTo>
                    <a:pt x="0" y="96"/>
                  </a:lnTo>
                  <a:lnTo>
                    <a:pt x="2" y="96"/>
                  </a:lnTo>
                  <a:lnTo>
                    <a:pt x="4" y="94"/>
                  </a:lnTo>
                  <a:lnTo>
                    <a:pt x="6" y="94"/>
                  </a:lnTo>
                  <a:lnTo>
                    <a:pt x="6" y="92"/>
                  </a:lnTo>
                  <a:lnTo>
                    <a:pt x="8" y="90"/>
                  </a:lnTo>
                  <a:lnTo>
                    <a:pt x="10" y="88"/>
                  </a:lnTo>
                  <a:lnTo>
                    <a:pt x="12" y="88"/>
                  </a:lnTo>
                  <a:lnTo>
                    <a:pt x="14" y="88"/>
                  </a:lnTo>
                  <a:lnTo>
                    <a:pt x="16" y="88"/>
                  </a:lnTo>
                  <a:lnTo>
                    <a:pt x="18" y="88"/>
                  </a:lnTo>
                  <a:lnTo>
                    <a:pt x="20" y="86"/>
                  </a:lnTo>
                  <a:lnTo>
                    <a:pt x="20" y="84"/>
                  </a:lnTo>
                  <a:lnTo>
                    <a:pt x="22" y="84"/>
                  </a:lnTo>
                  <a:lnTo>
                    <a:pt x="24" y="82"/>
                  </a:lnTo>
                  <a:lnTo>
                    <a:pt x="24" y="80"/>
                  </a:lnTo>
                  <a:lnTo>
                    <a:pt x="26" y="80"/>
                  </a:lnTo>
                  <a:lnTo>
                    <a:pt x="26" y="78"/>
                  </a:lnTo>
                  <a:lnTo>
                    <a:pt x="28" y="76"/>
                  </a:lnTo>
                  <a:lnTo>
                    <a:pt x="28" y="74"/>
                  </a:lnTo>
                  <a:lnTo>
                    <a:pt x="30" y="72"/>
                  </a:lnTo>
                  <a:lnTo>
                    <a:pt x="30" y="70"/>
                  </a:lnTo>
                  <a:lnTo>
                    <a:pt x="32" y="68"/>
                  </a:lnTo>
                  <a:lnTo>
                    <a:pt x="32" y="66"/>
                  </a:lnTo>
                  <a:lnTo>
                    <a:pt x="34" y="64"/>
                  </a:lnTo>
                  <a:lnTo>
                    <a:pt x="34" y="62"/>
                  </a:lnTo>
                  <a:lnTo>
                    <a:pt x="36" y="62"/>
                  </a:lnTo>
                  <a:lnTo>
                    <a:pt x="36" y="60"/>
                  </a:lnTo>
                  <a:lnTo>
                    <a:pt x="36" y="58"/>
                  </a:lnTo>
                  <a:lnTo>
                    <a:pt x="34" y="58"/>
                  </a:lnTo>
                  <a:lnTo>
                    <a:pt x="34" y="56"/>
                  </a:lnTo>
                  <a:lnTo>
                    <a:pt x="34" y="54"/>
                  </a:lnTo>
                  <a:lnTo>
                    <a:pt x="32" y="52"/>
                  </a:lnTo>
                  <a:lnTo>
                    <a:pt x="32" y="50"/>
                  </a:lnTo>
                  <a:lnTo>
                    <a:pt x="32" y="48"/>
                  </a:lnTo>
                  <a:lnTo>
                    <a:pt x="32" y="46"/>
                  </a:lnTo>
                  <a:lnTo>
                    <a:pt x="34" y="44"/>
                  </a:lnTo>
                  <a:lnTo>
                    <a:pt x="34" y="42"/>
                  </a:lnTo>
                  <a:lnTo>
                    <a:pt x="34" y="40"/>
                  </a:lnTo>
                  <a:lnTo>
                    <a:pt x="36" y="38"/>
                  </a:lnTo>
                  <a:lnTo>
                    <a:pt x="36" y="36"/>
                  </a:lnTo>
                  <a:lnTo>
                    <a:pt x="36" y="34"/>
                  </a:lnTo>
                  <a:lnTo>
                    <a:pt x="36" y="32"/>
                  </a:lnTo>
                  <a:lnTo>
                    <a:pt x="36" y="30"/>
                  </a:lnTo>
                  <a:lnTo>
                    <a:pt x="38" y="30"/>
                  </a:lnTo>
                  <a:lnTo>
                    <a:pt x="38" y="28"/>
                  </a:lnTo>
                  <a:lnTo>
                    <a:pt x="38" y="26"/>
                  </a:lnTo>
                  <a:lnTo>
                    <a:pt x="38" y="24"/>
                  </a:lnTo>
                  <a:lnTo>
                    <a:pt x="38" y="22"/>
                  </a:lnTo>
                  <a:lnTo>
                    <a:pt x="38" y="20"/>
                  </a:lnTo>
                  <a:lnTo>
                    <a:pt x="38" y="18"/>
                  </a:lnTo>
                  <a:lnTo>
                    <a:pt x="38" y="16"/>
                  </a:lnTo>
                  <a:lnTo>
                    <a:pt x="38" y="14"/>
                  </a:lnTo>
                  <a:lnTo>
                    <a:pt x="40" y="12"/>
                  </a:lnTo>
                  <a:lnTo>
                    <a:pt x="40" y="10"/>
                  </a:lnTo>
                  <a:lnTo>
                    <a:pt x="42" y="10"/>
                  </a:lnTo>
                  <a:lnTo>
                    <a:pt x="42" y="8"/>
                  </a:lnTo>
                  <a:lnTo>
                    <a:pt x="42" y="6"/>
                  </a:lnTo>
                  <a:lnTo>
                    <a:pt x="44" y="6"/>
                  </a:lnTo>
                  <a:lnTo>
                    <a:pt x="44" y="4"/>
                  </a:lnTo>
                  <a:lnTo>
                    <a:pt x="46" y="4"/>
                  </a:lnTo>
                  <a:lnTo>
                    <a:pt x="46" y="2"/>
                  </a:lnTo>
                  <a:lnTo>
                    <a:pt x="48" y="2"/>
                  </a:lnTo>
                  <a:lnTo>
                    <a:pt x="50" y="0"/>
                  </a:lnTo>
                  <a:lnTo>
                    <a:pt x="52" y="0"/>
                  </a:lnTo>
                  <a:lnTo>
                    <a:pt x="50" y="0"/>
                  </a:lnTo>
                  <a:lnTo>
                    <a:pt x="50" y="2"/>
                  </a:lnTo>
                  <a:lnTo>
                    <a:pt x="48" y="4"/>
                  </a:lnTo>
                  <a:lnTo>
                    <a:pt x="46" y="4"/>
                  </a:lnTo>
                  <a:lnTo>
                    <a:pt x="46" y="6"/>
                  </a:lnTo>
                  <a:lnTo>
                    <a:pt x="44" y="8"/>
                  </a:lnTo>
                  <a:lnTo>
                    <a:pt x="42" y="10"/>
                  </a:lnTo>
                  <a:lnTo>
                    <a:pt x="42" y="12"/>
                  </a:lnTo>
                  <a:lnTo>
                    <a:pt x="42" y="14"/>
                  </a:lnTo>
                  <a:lnTo>
                    <a:pt x="44" y="14"/>
                  </a:lnTo>
                  <a:lnTo>
                    <a:pt x="46" y="14"/>
                  </a:lnTo>
                  <a:lnTo>
                    <a:pt x="46" y="12"/>
                  </a:lnTo>
                  <a:lnTo>
                    <a:pt x="48" y="12"/>
                  </a:lnTo>
                  <a:lnTo>
                    <a:pt x="50" y="12"/>
                  </a:lnTo>
                  <a:lnTo>
                    <a:pt x="50" y="10"/>
                  </a:lnTo>
                  <a:lnTo>
                    <a:pt x="52" y="10"/>
                  </a:lnTo>
                  <a:lnTo>
                    <a:pt x="54" y="8"/>
                  </a:lnTo>
                  <a:lnTo>
                    <a:pt x="56" y="8"/>
                  </a:lnTo>
                  <a:lnTo>
                    <a:pt x="56" y="6"/>
                  </a:lnTo>
                  <a:lnTo>
                    <a:pt x="58" y="4"/>
                  </a:lnTo>
                  <a:lnTo>
                    <a:pt x="58" y="6"/>
                  </a:lnTo>
                  <a:lnTo>
                    <a:pt x="56" y="6"/>
                  </a:lnTo>
                  <a:lnTo>
                    <a:pt x="56" y="8"/>
                  </a:lnTo>
                  <a:lnTo>
                    <a:pt x="54" y="10"/>
                  </a:lnTo>
                  <a:lnTo>
                    <a:pt x="52" y="12"/>
                  </a:lnTo>
                  <a:lnTo>
                    <a:pt x="50" y="12"/>
                  </a:lnTo>
                  <a:lnTo>
                    <a:pt x="50" y="14"/>
                  </a:lnTo>
                  <a:lnTo>
                    <a:pt x="48" y="14"/>
                  </a:lnTo>
                  <a:lnTo>
                    <a:pt x="46" y="14"/>
                  </a:lnTo>
                  <a:lnTo>
                    <a:pt x="44" y="16"/>
                  </a:lnTo>
                  <a:lnTo>
                    <a:pt x="42" y="16"/>
                  </a:lnTo>
                  <a:lnTo>
                    <a:pt x="42" y="18"/>
                  </a:lnTo>
                  <a:lnTo>
                    <a:pt x="40" y="20"/>
                  </a:lnTo>
                  <a:lnTo>
                    <a:pt x="40" y="22"/>
                  </a:lnTo>
                  <a:lnTo>
                    <a:pt x="40" y="24"/>
                  </a:lnTo>
                  <a:lnTo>
                    <a:pt x="42" y="24"/>
                  </a:lnTo>
                  <a:lnTo>
                    <a:pt x="44" y="24"/>
                  </a:lnTo>
                  <a:lnTo>
                    <a:pt x="46" y="24"/>
                  </a:lnTo>
                  <a:lnTo>
                    <a:pt x="48" y="22"/>
                  </a:lnTo>
                  <a:lnTo>
                    <a:pt x="50" y="22"/>
                  </a:lnTo>
                  <a:lnTo>
                    <a:pt x="48" y="22"/>
                  </a:lnTo>
                  <a:lnTo>
                    <a:pt x="48" y="24"/>
                  </a:lnTo>
                  <a:lnTo>
                    <a:pt x="46" y="24"/>
                  </a:lnTo>
                  <a:lnTo>
                    <a:pt x="46" y="26"/>
                  </a:lnTo>
                  <a:lnTo>
                    <a:pt x="44" y="26"/>
                  </a:lnTo>
                  <a:lnTo>
                    <a:pt x="42" y="26"/>
                  </a:lnTo>
                  <a:lnTo>
                    <a:pt x="40" y="28"/>
                  </a:lnTo>
                  <a:lnTo>
                    <a:pt x="40" y="30"/>
                  </a:lnTo>
                  <a:lnTo>
                    <a:pt x="40" y="32"/>
                  </a:lnTo>
                  <a:lnTo>
                    <a:pt x="40" y="34"/>
                  </a:lnTo>
                  <a:lnTo>
                    <a:pt x="40" y="36"/>
                  </a:lnTo>
                  <a:lnTo>
                    <a:pt x="40" y="38"/>
                  </a:lnTo>
                  <a:lnTo>
                    <a:pt x="38" y="40"/>
                  </a:lnTo>
                  <a:lnTo>
                    <a:pt x="38" y="42"/>
                  </a:lnTo>
                  <a:lnTo>
                    <a:pt x="36" y="44"/>
                  </a:lnTo>
                  <a:lnTo>
                    <a:pt x="36" y="46"/>
                  </a:lnTo>
                  <a:lnTo>
                    <a:pt x="36" y="48"/>
                  </a:lnTo>
                  <a:lnTo>
                    <a:pt x="34" y="50"/>
                  </a:lnTo>
                  <a:lnTo>
                    <a:pt x="34" y="52"/>
                  </a:lnTo>
                  <a:lnTo>
                    <a:pt x="34" y="54"/>
                  </a:lnTo>
                  <a:lnTo>
                    <a:pt x="36" y="54"/>
                  </a:lnTo>
                  <a:lnTo>
                    <a:pt x="36" y="56"/>
                  </a:lnTo>
                  <a:lnTo>
                    <a:pt x="38" y="58"/>
                  </a:lnTo>
                  <a:lnTo>
                    <a:pt x="40" y="60"/>
                  </a:lnTo>
                  <a:lnTo>
                    <a:pt x="42" y="58"/>
                  </a:lnTo>
                  <a:lnTo>
                    <a:pt x="44" y="58"/>
                  </a:lnTo>
                  <a:lnTo>
                    <a:pt x="44" y="60"/>
                  </a:lnTo>
                  <a:lnTo>
                    <a:pt x="46" y="60"/>
                  </a:lnTo>
                  <a:lnTo>
                    <a:pt x="48" y="60"/>
                  </a:lnTo>
                  <a:lnTo>
                    <a:pt x="48" y="62"/>
                  </a:lnTo>
                  <a:lnTo>
                    <a:pt x="50" y="62"/>
                  </a:lnTo>
                  <a:lnTo>
                    <a:pt x="48" y="62"/>
                  </a:lnTo>
                  <a:lnTo>
                    <a:pt x="46" y="62"/>
                  </a:lnTo>
                  <a:lnTo>
                    <a:pt x="44" y="62"/>
                  </a:lnTo>
                  <a:lnTo>
                    <a:pt x="42" y="60"/>
                  </a:lnTo>
                  <a:lnTo>
                    <a:pt x="40" y="60"/>
                  </a:lnTo>
                  <a:lnTo>
                    <a:pt x="40" y="62"/>
                  </a:lnTo>
                  <a:lnTo>
                    <a:pt x="38" y="62"/>
                  </a:lnTo>
                  <a:lnTo>
                    <a:pt x="36" y="64"/>
                  </a:lnTo>
                  <a:lnTo>
                    <a:pt x="34" y="66"/>
                  </a:lnTo>
                  <a:lnTo>
                    <a:pt x="34" y="68"/>
                  </a:lnTo>
                  <a:lnTo>
                    <a:pt x="32" y="70"/>
                  </a:lnTo>
                  <a:lnTo>
                    <a:pt x="32" y="72"/>
                  </a:lnTo>
                  <a:lnTo>
                    <a:pt x="30" y="74"/>
                  </a:lnTo>
                  <a:lnTo>
                    <a:pt x="28" y="76"/>
                  </a:lnTo>
                  <a:lnTo>
                    <a:pt x="28" y="78"/>
                  </a:lnTo>
                  <a:lnTo>
                    <a:pt x="26" y="80"/>
                  </a:lnTo>
                  <a:lnTo>
                    <a:pt x="24" y="82"/>
                  </a:lnTo>
                  <a:lnTo>
                    <a:pt x="24" y="84"/>
                  </a:lnTo>
                  <a:lnTo>
                    <a:pt x="22" y="84"/>
                  </a:lnTo>
                  <a:lnTo>
                    <a:pt x="22" y="86"/>
                  </a:lnTo>
                  <a:lnTo>
                    <a:pt x="20" y="86"/>
                  </a:lnTo>
                  <a:lnTo>
                    <a:pt x="20" y="88"/>
                  </a:lnTo>
                  <a:lnTo>
                    <a:pt x="20" y="90"/>
                  </a:lnTo>
                  <a:lnTo>
                    <a:pt x="20" y="92"/>
                  </a:lnTo>
                  <a:lnTo>
                    <a:pt x="18" y="92"/>
                  </a:lnTo>
                  <a:lnTo>
                    <a:pt x="18" y="90"/>
                  </a:lnTo>
                  <a:lnTo>
                    <a:pt x="16" y="90"/>
                  </a:lnTo>
                  <a:lnTo>
                    <a:pt x="14" y="90"/>
                  </a:lnTo>
                  <a:lnTo>
                    <a:pt x="12" y="90"/>
                  </a:lnTo>
                  <a:lnTo>
                    <a:pt x="12" y="92"/>
                  </a:lnTo>
                  <a:lnTo>
                    <a:pt x="10" y="94"/>
                  </a:lnTo>
                  <a:lnTo>
                    <a:pt x="10" y="96"/>
                  </a:lnTo>
                  <a:lnTo>
                    <a:pt x="8" y="96"/>
                  </a:lnTo>
                  <a:lnTo>
                    <a:pt x="6" y="96"/>
                  </a:lnTo>
                  <a:lnTo>
                    <a:pt x="6" y="98"/>
                  </a:lnTo>
                  <a:lnTo>
                    <a:pt x="6" y="100"/>
                  </a:lnTo>
                  <a:lnTo>
                    <a:pt x="8" y="100"/>
                  </a:lnTo>
                  <a:lnTo>
                    <a:pt x="10" y="102"/>
                  </a:lnTo>
                  <a:lnTo>
                    <a:pt x="12" y="104"/>
                  </a:lnTo>
                  <a:lnTo>
                    <a:pt x="10" y="104"/>
                  </a:lnTo>
                  <a:lnTo>
                    <a:pt x="10" y="102"/>
                  </a:lnTo>
                  <a:lnTo>
                    <a:pt x="8" y="102"/>
                  </a:lnTo>
                  <a:lnTo>
                    <a:pt x="6" y="102"/>
                  </a:lnTo>
                  <a:lnTo>
                    <a:pt x="4" y="102"/>
                  </a:lnTo>
                  <a:lnTo>
                    <a:pt x="2" y="102"/>
                  </a:lnTo>
                  <a:lnTo>
                    <a:pt x="0" y="102"/>
                  </a:lnTo>
                  <a:close/>
                </a:path>
              </a:pathLst>
            </a:custGeom>
            <a:solidFill>
              <a:srgbClr val="B3B900">
                <a:alpha val="100000"/>
              </a:srgbClr>
            </a:solidFill>
            <a:ln w="9525">
              <a:noFill/>
            </a:ln>
          </p:spPr>
          <p:txBody>
            <a:bodyPr/>
            <a:lstStyle/>
            <a:p>
              <a:endParaRPr lang="en-US"/>
            </a:p>
          </p:txBody>
        </p:sp>
        <p:sp>
          <p:nvSpPr>
            <p:cNvPr id="29930" name="Freeform 649"/>
            <p:cNvSpPr/>
            <p:nvPr/>
          </p:nvSpPr>
          <p:spPr>
            <a:xfrm>
              <a:off x="3083" y="1138"/>
              <a:ext cx="118" cy="145"/>
            </a:xfrm>
            <a:custGeom>
              <a:avLst/>
              <a:gdLst>
                <a:gd name="txL" fmla="*/ 0 w 128"/>
                <a:gd name="txT" fmla="*/ 0 h 164"/>
                <a:gd name="txR" fmla="*/ 128 w 128"/>
                <a:gd name="txB" fmla="*/ 164 h 164"/>
              </a:gdLst>
              <a:ahLst/>
              <a:cxnLst>
                <a:cxn ang="0">
                  <a:pos x="72" y="95"/>
                </a:cxn>
                <a:cxn ang="0">
                  <a:pos x="86" y="92"/>
                </a:cxn>
                <a:cxn ang="0">
                  <a:pos x="91" y="90"/>
                </a:cxn>
                <a:cxn ang="0">
                  <a:pos x="86" y="90"/>
                </a:cxn>
                <a:cxn ang="0">
                  <a:pos x="80" y="90"/>
                </a:cxn>
                <a:cxn ang="0">
                  <a:pos x="77" y="90"/>
                </a:cxn>
                <a:cxn ang="0">
                  <a:pos x="80" y="84"/>
                </a:cxn>
                <a:cxn ang="0">
                  <a:pos x="86" y="79"/>
                </a:cxn>
                <a:cxn ang="0">
                  <a:pos x="91" y="74"/>
                </a:cxn>
                <a:cxn ang="0">
                  <a:pos x="85" y="78"/>
                </a:cxn>
                <a:cxn ang="0">
                  <a:pos x="78" y="80"/>
                </a:cxn>
                <a:cxn ang="0">
                  <a:pos x="74" y="79"/>
                </a:cxn>
                <a:cxn ang="0">
                  <a:pos x="78" y="73"/>
                </a:cxn>
                <a:cxn ang="0">
                  <a:pos x="77" y="71"/>
                </a:cxn>
                <a:cxn ang="0">
                  <a:pos x="78" y="66"/>
                </a:cxn>
                <a:cxn ang="0">
                  <a:pos x="72" y="66"/>
                </a:cxn>
                <a:cxn ang="0">
                  <a:pos x="67" y="68"/>
                </a:cxn>
                <a:cxn ang="0">
                  <a:pos x="61" y="74"/>
                </a:cxn>
                <a:cxn ang="0">
                  <a:pos x="47" y="80"/>
                </a:cxn>
                <a:cxn ang="0">
                  <a:pos x="31" y="80"/>
                </a:cxn>
                <a:cxn ang="0">
                  <a:pos x="24" y="81"/>
                </a:cxn>
                <a:cxn ang="0">
                  <a:pos x="26" y="90"/>
                </a:cxn>
                <a:cxn ang="0">
                  <a:pos x="28" y="94"/>
                </a:cxn>
                <a:cxn ang="0">
                  <a:pos x="35" y="99"/>
                </a:cxn>
                <a:cxn ang="0">
                  <a:pos x="44" y="101"/>
                </a:cxn>
                <a:cxn ang="0">
                  <a:pos x="55" y="98"/>
                </a:cxn>
                <a:cxn ang="0">
                  <a:pos x="50" y="103"/>
                </a:cxn>
                <a:cxn ang="0">
                  <a:pos x="15" y="95"/>
                </a:cxn>
                <a:cxn ang="0">
                  <a:pos x="15" y="92"/>
                </a:cxn>
                <a:cxn ang="0">
                  <a:pos x="16" y="88"/>
                </a:cxn>
                <a:cxn ang="0">
                  <a:pos x="9" y="83"/>
                </a:cxn>
                <a:cxn ang="0">
                  <a:pos x="9" y="79"/>
                </a:cxn>
                <a:cxn ang="0">
                  <a:pos x="4" y="74"/>
                </a:cxn>
                <a:cxn ang="0">
                  <a:pos x="2" y="73"/>
                </a:cxn>
                <a:cxn ang="0">
                  <a:pos x="6" y="71"/>
                </a:cxn>
                <a:cxn ang="0">
                  <a:pos x="6" y="66"/>
                </a:cxn>
                <a:cxn ang="0">
                  <a:pos x="9" y="68"/>
                </a:cxn>
                <a:cxn ang="0">
                  <a:pos x="15" y="69"/>
                </a:cxn>
                <a:cxn ang="0">
                  <a:pos x="24" y="66"/>
                </a:cxn>
                <a:cxn ang="0">
                  <a:pos x="30" y="61"/>
                </a:cxn>
                <a:cxn ang="0">
                  <a:pos x="31" y="57"/>
                </a:cxn>
                <a:cxn ang="0">
                  <a:pos x="39" y="52"/>
                </a:cxn>
                <a:cxn ang="0">
                  <a:pos x="49" y="49"/>
                </a:cxn>
                <a:cxn ang="0">
                  <a:pos x="56" y="44"/>
                </a:cxn>
                <a:cxn ang="0">
                  <a:pos x="60" y="36"/>
                </a:cxn>
                <a:cxn ang="0">
                  <a:pos x="61" y="27"/>
                </a:cxn>
                <a:cxn ang="0">
                  <a:pos x="63" y="21"/>
                </a:cxn>
                <a:cxn ang="0">
                  <a:pos x="67" y="12"/>
                </a:cxn>
                <a:cxn ang="0">
                  <a:pos x="71" y="4"/>
                </a:cxn>
                <a:cxn ang="0">
                  <a:pos x="72" y="0"/>
                </a:cxn>
                <a:cxn ang="0">
                  <a:pos x="77" y="0"/>
                </a:cxn>
                <a:cxn ang="0">
                  <a:pos x="80" y="14"/>
                </a:cxn>
                <a:cxn ang="0">
                  <a:pos x="85" y="25"/>
                </a:cxn>
                <a:cxn ang="0">
                  <a:pos x="85" y="32"/>
                </a:cxn>
                <a:cxn ang="0">
                  <a:pos x="86" y="40"/>
                </a:cxn>
                <a:cxn ang="0">
                  <a:pos x="92" y="47"/>
                </a:cxn>
                <a:cxn ang="0">
                  <a:pos x="97" y="59"/>
                </a:cxn>
                <a:cxn ang="0">
                  <a:pos x="100" y="63"/>
                </a:cxn>
                <a:cxn ang="0">
                  <a:pos x="100" y="73"/>
                </a:cxn>
                <a:cxn ang="0">
                  <a:pos x="99" y="81"/>
                </a:cxn>
                <a:cxn ang="0">
                  <a:pos x="99" y="91"/>
                </a:cxn>
                <a:cxn ang="0">
                  <a:pos x="97" y="104"/>
                </a:cxn>
              </a:cxnLst>
              <a:rect l="txL" t="txT" r="txR" b="txB"/>
              <a:pathLst>
                <a:path w="128" h="164">
                  <a:moveTo>
                    <a:pt x="78" y="154"/>
                  </a:moveTo>
                  <a:lnTo>
                    <a:pt x="80" y="152"/>
                  </a:lnTo>
                  <a:lnTo>
                    <a:pt x="82" y="150"/>
                  </a:lnTo>
                  <a:lnTo>
                    <a:pt x="84" y="148"/>
                  </a:lnTo>
                  <a:lnTo>
                    <a:pt x="84" y="146"/>
                  </a:lnTo>
                  <a:lnTo>
                    <a:pt x="86" y="144"/>
                  </a:lnTo>
                  <a:lnTo>
                    <a:pt x="88" y="144"/>
                  </a:lnTo>
                  <a:lnTo>
                    <a:pt x="88" y="142"/>
                  </a:lnTo>
                  <a:lnTo>
                    <a:pt x="90" y="140"/>
                  </a:lnTo>
                  <a:lnTo>
                    <a:pt x="92" y="138"/>
                  </a:lnTo>
                  <a:lnTo>
                    <a:pt x="94" y="138"/>
                  </a:lnTo>
                  <a:lnTo>
                    <a:pt x="96" y="136"/>
                  </a:lnTo>
                  <a:lnTo>
                    <a:pt x="98" y="136"/>
                  </a:lnTo>
                  <a:lnTo>
                    <a:pt x="102" y="136"/>
                  </a:lnTo>
                  <a:lnTo>
                    <a:pt x="104" y="134"/>
                  </a:lnTo>
                  <a:lnTo>
                    <a:pt x="108" y="134"/>
                  </a:lnTo>
                  <a:lnTo>
                    <a:pt x="110" y="134"/>
                  </a:lnTo>
                  <a:lnTo>
                    <a:pt x="112" y="132"/>
                  </a:lnTo>
                  <a:lnTo>
                    <a:pt x="114" y="132"/>
                  </a:lnTo>
                  <a:lnTo>
                    <a:pt x="114" y="130"/>
                  </a:lnTo>
                  <a:lnTo>
                    <a:pt x="116" y="130"/>
                  </a:lnTo>
                  <a:lnTo>
                    <a:pt x="114" y="130"/>
                  </a:lnTo>
                  <a:lnTo>
                    <a:pt x="112" y="130"/>
                  </a:lnTo>
                  <a:lnTo>
                    <a:pt x="110" y="130"/>
                  </a:lnTo>
                  <a:lnTo>
                    <a:pt x="108" y="130"/>
                  </a:lnTo>
                  <a:lnTo>
                    <a:pt x="106" y="130"/>
                  </a:lnTo>
                  <a:lnTo>
                    <a:pt x="106" y="128"/>
                  </a:lnTo>
                  <a:lnTo>
                    <a:pt x="104" y="128"/>
                  </a:lnTo>
                  <a:lnTo>
                    <a:pt x="104" y="130"/>
                  </a:lnTo>
                  <a:lnTo>
                    <a:pt x="102" y="130"/>
                  </a:lnTo>
                  <a:lnTo>
                    <a:pt x="100" y="130"/>
                  </a:lnTo>
                  <a:lnTo>
                    <a:pt x="98" y="130"/>
                  </a:lnTo>
                  <a:lnTo>
                    <a:pt x="98" y="132"/>
                  </a:lnTo>
                  <a:lnTo>
                    <a:pt x="98" y="130"/>
                  </a:lnTo>
                  <a:lnTo>
                    <a:pt x="98" y="128"/>
                  </a:lnTo>
                  <a:lnTo>
                    <a:pt x="98" y="126"/>
                  </a:lnTo>
                  <a:lnTo>
                    <a:pt x="98" y="124"/>
                  </a:lnTo>
                  <a:lnTo>
                    <a:pt x="100" y="124"/>
                  </a:lnTo>
                  <a:lnTo>
                    <a:pt x="102" y="122"/>
                  </a:lnTo>
                  <a:lnTo>
                    <a:pt x="104" y="122"/>
                  </a:lnTo>
                  <a:lnTo>
                    <a:pt x="106" y="122"/>
                  </a:lnTo>
                  <a:lnTo>
                    <a:pt x="108" y="120"/>
                  </a:lnTo>
                  <a:lnTo>
                    <a:pt x="108" y="118"/>
                  </a:lnTo>
                  <a:lnTo>
                    <a:pt x="110" y="116"/>
                  </a:lnTo>
                  <a:lnTo>
                    <a:pt x="110" y="114"/>
                  </a:lnTo>
                  <a:lnTo>
                    <a:pt x="112" y="112"/>
                  </a:lnTo>
                  <a:lnTo>
                    <a:pt x="112" y="110"/>
                  </a:lnTo>
                  <a:lnTo>
                    <a:pt x="114" y="110"/>
                  </a:lnTo>
                  <a:lnTo>
                    <a:pt x="116" y="110"/>
                  </a:lnTo>
                  <a:lnTo>
                    <a:pt x="118" y="108"/>
                  </a:lnTo>
                  <a:lnTo>
                    <a:pt x="116" y="108"/>
                  </a:lnTo>
                  <a:lnTo>
                    <a:pt x="114" y="108"/>
                  </a:lnTo>
                  <a:lnTo>
                    <a:pt x="114" y="110"/>
                  </a:lnTo>
                  <a:lnTo>
                    <a:pt x="112" y="110"/>
                  </a:lnTo>
                  <a:lnTo>
                    <a:pt x="110" y="110"/>
                  </a:lnTo>
                  <a:lnTo>
                    <a:pt x="108" y="112"/>
                  </a:lnTo>
                  <a:lnTo>
                    <a:pt x="106" y="112"/>
                  </a:lnTo>
                  <a:lnTo>
                    <a:pt x="106" y="114"/>
                  </a:lnTo>
                  <a:lnTo>
                    <a:pt x="104" y="116"/>
                  </a:lnTo>
                  <a:lnTo>
                    <a:pt x="102" y="116"/>
                  </a:lnTo>
                  <a:lnTo>
                    <a:pt x="100" y="116"/>
                  </a:lnTo>
                  <a:lnTo>
                    <a:pt x="100" y="114"/>
                  </a:lnTo>
                  <a:lnTo>
                    <a:pt x="98" y="114"/>
                  </a:lnTo>
                  <a:lnTo>
                    <a:pt x="96" y="114"/>
                  </a:lnTo>
                  <a:lnTo>
                    <a:pt x="94" y="114"/>
                  </a:lnTo>
                  <a:lnTo>
                    <a:pt x="94" y="112"/>
                  </a:lnTo>
                  <a:lnTo>
                    <a:pt x="96" y="112"/>
                  </a:lnTo>
                  <a:lnTo>
                    <a:pt x="96" y="110"/>
                  </a:lnTo>
                  <a:lnTo>
                    <a:pt x="98" y="110"/>
                  </a:lnTo>
                  <a:lnTo>
                    <a:pt x="98" y="108"/>
                  </a:lnTo>
                  <a:lnTo>
                    <a:pt x="100" y="108"/>
                  </a:lnTo>
                  <a:lnTo>
                    <a:pt x="100" y="106"/>
                  </a:lnTo>
                  <a:lnTo>
                    <a:pt x="100" y="104"/>
                  </a:lnTo>
                  <a:lnTo>
                    <a:pt x="100" y="102"/>
                  </a:lnTo>
                  <a:lnTo>
                    <a:pt x="98" y="102"/>
                  </a:lnTo>
                  <a:lnTo>
                    <a:pt x="96" y="102"/>
                  </a:lnTo>
                  <a:lnTo>
                    <a:pt x="98" y="102"/>
                  </a:lnTo>
                  <a:lnTo>
                    <a:pt x="98" y="100"/>
                  </a:lnTo>
                  <a:lnTo>
                    <a:pt x="100" y="98"/>
                  </a:lnTo>
                  <a:lnTo>
                    <a:pt x="102" y="98"/>
                  </a:lnTo>
                  <a:lnTo>
                    <a:pt x="102" y="96"/>
                  </a:lnTo>
                  <a:lnTo>
                    <a:pt x="100" y="96"/>
                  </a:lnTo>
                  <a:lnTo>
                    <a:pt x="98" y="96"/>
                  </a:lnTo>
                  <a:lnTo>
                    <a:pt x="96" y="96"/>
                  </a:lnTo>
                  <a:lnTo>
                    <a:pt x="94" y="96"/>
                  </a:lnTo>
                  <a:lnTo>
                    <a:pt x="92" y="96"/>
                  </a:lnTo>
                  <a:lnTo>
                    <a:pt x="90" y="96"/>
                  </a:lnTo>
                  <a:lnTo>
                    <a:pt x="88" y="96"/>
                  </a:lnTo>
                  <a:lnTo>
                    <a:pt x="86" y="96"/>
                  </a:lnTo>
                  <a:lnTo>
                    <a:pt x="86" y="98"/>
                  </a:lnTo>
                  <a:lnTo>
                    <a:pt x="84" y="98"/>
                  </a:lnTo>
                  <a:lnTo>
                    <a:pt x="84" y="100"/>
                  </a:lnTo>
                  <a:lnTo>
                    <a:pt x="82" y="100"/>
                  </a:lnTo>
                  <a:lnTo>
                    <a:pt x="82" y="102"/>
                  </a:lnTo>
                  <a:lnTo>
                    <a:pt x="80" y="104"/>
                  </a:lnTo>
                  <a:lnTo>
                    <a:pt x="78" y="106"/>
                  </a:lnTo>
                  <a:lnTo>
                    <a:pt x="78" y="108"/>
                  </a:lnTo>
                  <a:lnTo>
                    <a:pt x="76" y="108"/>
                  </a:lnTo>
                  <a:lnTo>
                    <a:pt x="74" y="110"/>
                  </a:lnTo>
                  <a:lnTo>
                    <a:pt x="72" y="112"/>
                  </a:lnTo>
                  <a:lnTo>
                    <a:pt x="70" y="112"/>
                  </a:lnTo>
                  <a:lnTo>
                    <a:pt x="68" y="114"/>
                  </a:lnTo>
                  <a:lnTo>
                    <a:pt x="66" y="114"/>
                  </a:lnTo>
                  <a:lnTo>
                    <a:pt x="64" y="114"/>
                  </a:lnTo>
                  <a:lnTo>
                    <a:pt x="62" y="116"/>
                  </a:lnTo>
                  <a:lnTo>
                    <a:pt x="60" y="116"/>
                  </a:lnTo>
                  <a:lnTo>
                    <a:pt x="58" y="116"/>
                  </a:lnTo>
                  <a:lnTo>
                    <a:pt x="56" y="116"/>
                  </a:lnTo>
                  <a:lnTo>
                    <a:pt x="54" y="116"/>
                  </a:lnTo>
                  <a:lnTo>
                    <a:pt x="52" y="116"/>
                  </a:lnTo>
                  <a:lnTo>
                    <a:pt x="50" y="116"/>
                  </a:lnTo>
                  <a:lnTo>
                    <a:pt x="48" y="116"/>
                  </a:lnTo>
                  <a:lnTo>
                    <a:pt x="46" y="116"/>
                  </a:lnTo>
                  <a:lnTo>
                    <a:pt x="44" y="116"/>
                  </a:lnTo>
                  <a:lnTo>
                    <a:pt x="42" y="116"/>
                  </a:lnTo>
                  <a:lnTo>
                    <a:pt x="40" y="116"/>
                  </a:lnTo>
                  <a:lnTo>
                    <a:pt x="38" y="116"/>
                  </a:lnTo>
                  <a:lnTo>
                    <a:pt x="36" y="116"/>
                  </a:lnTo>
                  <a:lnTo>
                    <a:pt x="34" y="116"/>
                  </a:lnTo>
                  <a:lnTo>
                    <a:pt x="32" y="116"/>
                  </a:lnTo>
                  <a:lnTo>
                    <a:pt x="30" y="116"/>
                  </a:lnTo>
                  <a:lnTo>
                    <a:pt x="30" y="118"/>
                  </a:lnTo>
                  <a:lnTo>
                    <a:pt x="30" y="120"/>
                  </a:lnTo>
                  <a:lnTo>
                    <a:pt x="32" y="120"/>
                  </a:lnTo>
                  <a:lnTo>
                    <a:pt x="32" y="122"/>
                  </a:lnTo>
                  <a:lnTo>
                    <a:pt x="32" y="124"/>
                  </a:lnTo>
                  <a:lnTo>
                    <a:pt x="34" y="124"/>
                  </a:lnTo>
                  <a:lnTo>
                    <a:pt x="34" y="126"/>
                  </a:lnTo>
                  <a:lnTo>
                    <a:pt x="34" y="128"/>
                  </a:lnTo>
                  <a:lnTo>
                    <a:pt x="32" y="130"/>
                  </a:lnTo>
                  <a:lnTo>
                    <a:pt x="32" y="132"/>
                  </a:lnTo>
                  <a:lnTo>
                    <a:pt x="32" y="134"/>
                  </a:lnTo>
                  <a:lnTo>
                    <a:pt x="34" y="134"/>
                  </a:lnTo>
                  <a:lnTo>
                    <a:pt x="36" y="136"/>
                  </a:lnTo>
                  <a:lnTo>
                    <a:pt x="38" y="138"/>
                  </a:lnTo>
                  <a:lnTo>
                    <a:pt x="38" y="140"/>
                  </a:lnTo>
                  <a:lnTo>
                    <a:pt x="40" y="142"/>
                  </a:lnTo>
                  <a:lnTo>
                    <a:pt x="42" y="144"/>
                  </a:lnTo>
                  <a:lnTo>
                    <a:pt x="44" y="144"/>
                  </a:lnTo>
                  <a:lnTo>
                    <a:pt x="46" y="146"/>
                  </a:lnTo>
                  <a:lnTo>
                    <a:pt x="48" y="146"/>
                  </a:lnTo>
                  <a:lnTo>
                    <a:pt x="50" y="146"/>
                  </a:lnTo>
                  <a:lnTo>
                    <a:pt x="52" y="146"/>
                  </a:lnTo>
                  <a:lnTo>
                    <a:pt x="54" y="146"/>
                  </a:lnTo>
                  <a:lnTo>
                    <a:pt x="56" y="146"/>
                  </a:lnTo>
                  <a:lnTo>
                    <a:pt x="58" y="144"/>
                  </a:lnTo>
                  <a:lnTo>
                    <a:pt x="60" y="144"/>
                  </a:lnTo>
                  <a:lnTo>
                    <a:pt x="62" y="144"/>
                  </a:lnTo>
                  <a:lnTo>
                    <a:pt x="64" y="144"/>
                  </a:lnTo>
                  <a:lnTo>
                    <a:pt x="66" y="144"/>
                  </a:lnTo>
                  <a:lnTo>
                    <a:pt x="66" y="142"/>
                  </a:lnTo>
                  <a:lnTo>
                    <a:pt x="68" y="142"/>
                  </a:lnTo>
                  <a:lnTo>
                    <a:pt x="70" y="142"/>
                  </a:lnTo>
                  <a:lnTo>
                    <a:pt x="72" y="140"/>
                  </a:lnTo>
                  <a:lnTo>
                    <a:pt x="70" y="142"/>
                  </a:lnTo>
                  <a:lnTo>
                    <a:pt x="68" y="144"/>
                  </a:lnTo>
                  <a:lnTo>
                    <a:pt x="66" y="144"/>
                  </a:lnTo>
                  <a:lnTo>
                    <a:pt x="66" y="146"/>
                  </a:lnTo>
                  <a:lnTo>
                    <a:pt x="64" y="148"/>
                  </a:lnTo>
                  <a:lnTo>
                    <a:pt x="64" y="150"/>
                  </a:lnTo>
                  <a:lnTo>
                    <a:pt x="62" y="150"/>
                  </a:lnTo>
                  <a:lnTo>
                    <a:pt x="60" y="150"/>
                  </a:lnTo>
                  <a:lnTo>
                    <a:pt x="18" y="140"/>
                  </a:lnTo>
                  <a:lnTo>
                    <a:pt x="18" y="138"/>
                  </a:lnTo>
                  <a:lnTo>
                    <a:pt x="18" y="136"/>
                  </a:lnTo>
                  <a:lnTo>
                    <a:pt x="18" y="134"/>
                  </a:lnTo>
                  <a:lnTo>
                    <a:pt x="16" y="134"/>
                  </a:lnTo>
                  <a:lnTo>
                    <a:pt x="18" y="134"/>
                  </a:lnTo>
                  <a:lnTo>
                    <a:pt x="20" y="134"/>
                  </a:lnTo>
                  <a:lnTo>
                    <a:pt x="22" y="134"/>
                  </a:lnTo>
                  <a:lnTo>
                    <a:pt x="22" y="132"/>
                  </a:lnTo>
                  <a:lnTo>
                    <a:pt x="22" y="130"/>
                  </a:lnTo>
                  <a:lnTo>
                    <a:pt x="20" y="128"/>
                  </a:lnTo>
                  <a:lnTo>
                    <a:pt x="20" y="126"/>
                  </a:lnTo>
                  <a:lnTo>
                    <a:pt x="20" y="124"/>
                  </a:lnTo>
                  <a:lnTo>
                    <a:pt x="18" y="124"/>
                  </a:lnTo>
                  <a:lnTo>
                    <a:pt x="18" y="122"/>
                  </a:lnTo>
                  <a:lnTo>
                    <a:pt x="16" y="122"/>
                  </a:lnTo>
                  <a:lnTo>
                    <a:pt x="14" y="122"/>
                  </a:lnTo>
                  <a:lnTo>
                    <a:pt x="14" y="120"/>
                  </a:lnTo>
                  <a:lnTo>
                    <a:pt x="12" y="120"/>
                  </a:lnTo>
                  <a:lnTo>
                    <a:pt x="10" y="118"/>
                  </a:lnTo>
                  <a:lnTo>
                    <a:pt x="8" y="116"/>
                  </a:lnTo>
                  <a:lnTo>
                    <a:pt x="10" y="116"/>
                  </a:lnTo>
                  <a:lnTo>
                    <a:pt x="12" y="116"/>
                  </a:lnTo>
                  <a:lnTo>
                    <a:pt x="12" y="114"/>
                  </a:lnTo>
                  <a:lnTo>
                    <a:pt x="10" y="112"/>
                  </a:lnTo>
                  <a:lnTo>
                    <a:pt x="10" y="110"/>
                  </a:lnTo>
                  <a:lnTo>
                    <a:pt x="8" y="108"/>
                  </a:lnTo>
                  <a:lnTo>
                    <a:pt x="6" y="108"/>
                  </a:lnTo>
                  <a:lnTo>
                    <a:pt x="4" y="108"/>
                  </a:lnTo>
                  <a:lnTo>
                    <a:pt x="2" y="108"/>
                  </a:lnTo>
                  <a:lnTo>
                    <a:pt x="0" y="108"/>
                  </a:lnTo>
                  <a:lnTo>
                    <a:pt x="0" y="106"/>
                  </a:lnTo>
                  <a:lnTo>
                    <a:pt x="2" y="106"/>
                  </a:lnTo>
                  <a:lnTo>
                    <a:pt x="4" y="106"/>
                  </a:lnTo>
                  <a:lnTo>
                    <a:pt x="4" y="104"/>
                  </a:lnTo>
                  <a:lnTo>
                    <a:pt x="6" y="104"/>
                  </a:lnTo>
                  <a:lnTo>
                    <a:pt x="6" y="102"/>
                  </a:lnTo>
                  <a:lnTo>
                    <a:pt x="6" y="100"/>
                  </a:lnTo>
                  <a:lnTo>
                    <a:pt x="6" y="98"/>
                  </a:lnTo>
                  <a:lnTo>
                    <a:pt x="8" y="96"/>
                  </a:lnTo>
                  <a:lnTo>
                    <a:pt x="10" y="96"/>
                  </a:lnTo>
                  <a:lnTo>
                    <a:pt x="10" y="98"/>
                  </a:lnTo>
                  <a:lnTo>
                    <a:pt x="12" y="98"/>
                  </a:lnTo>
                  <a:lnTo>
                    <a:pt x="14" y="98"/>
                  </a:lnTo>
                  <a:lnTo>
                    <a:pt x="14" y="100"/>
                  </a:lnTo>
                  <a:lnTo>
                    <a:pt x="16" y="100"/>
                  </a:lnTo>
                  <a:lnTo>
                    <a:pt x="18" y="100"/>
                  </a:lnTo>
                  <a:lnTo>
                    <a:pt x="20" y="100"/>
                  </a:lnTo>
                  <a:lnTo>
                    <a:pt x="22" y="100"/>
                  </a:lnTo>
                  <a:lnTo>
                    <a:pt x="22" y="98"/>
                  </a:lnTo>
                  <a:lnTo>
                    <a:pt x="24" y="98"/>
                  </a:lnTo>
                  <a:lnTo>
                    <a:pt x="26" y="98"/>
                  </a:lnTo>
                  <a:lnTo>
                    <a:pt x="28" y="96"/>
                  </a:lnTo>
                  <a:lnTo>
                    <a:pt x="30" y="96"/>
                  </a:lnTo>
                  <a:lnTo>
                    <a:pt x="30" y="94"/>
                  </a:lnTo>
                  <a:lnTo>
                    <a:pt x="32" y="94"/>
                  </a:lnTo>
                  <a:lnTo>
                    <a:pt x="34" y="92"/>
                  </a:lnTo>
                  <a:lnTo>
                    <a:pt x="36" y="90"/>
                  </a:lnTo>
                  <a:lnTo>
                    <a:pt x="38" y="88"/>
                  </a:lnTo>
                  <a:lnTo>
                    <a:pt x="38" y="86"/>
                  </a:lnTo>
                  <a:lnTo>
                    <a:pt x="40" y="86"/>
                  </a:lnTo>
                  <a:lnTo>
                    <a:pt x="40" y="84"/>
                  </a:lnTo>
                  <a:lnTo>
                    <a:pt x="40" y="82"/>
                  </a:lnTo>
                  <a:lnTo>
                    <a:pt x="42" y="82"/>
                  </a:lnTo>
                  <a:lnTo>
                    <a:pt x="44" y="82"/>
                  </a:lnTo>
                  <a:lnTo>
                    <a:pt x="44" y="80"/>
                  </a:lnTo>
                  <a:lnTo>
                    <a:pt x="46" y="80"/>
                  </a:lnTo>
                  <a:lnTo>
                    <a:pt x="46" y="78"/>
                  </a:lnTo>
                  <a:lnTo>
                    <a:pt x="48" y="78"/>
                  </a:lnTo>
                  <a:lnTo>
                    <a:pt x="50" y="76"/>
                  </a:lnTo>
                  <a:lnTo>
                    <a:pt x="50" y="74"/>
                  </a:lnTo>
                  <a:lnTo>
                    <a:pt x="52" y="74"/>
                  </a:lnTo>
                  <a:lnTo>
                    <a:pt x="54" y="72"/>
                  </a:lnTo>
                  <a:lnTo>
                    <a:pt x="56" y="72"/>
                  </a:lnTo>
                  <a:lnTo>
                    <a:pt x="58" y="72"/>
                  </a:lnTo>
                  <a:lnTo>
                    <a:pt x="60" y="70"/>
                  </a:lnTo>
                  <a:lnTo>
                    <a:pt x="62" y="70"/>
                  </a:lnTo>
                  <a:lnTo>
                    <a:pt x="64" y="70"/>
                  </a:lnTo>
                  <a:lnTo>
                    <a:pt x="66" y="68"/>
                  </a:lnTo>
                  <a:lnTo>
                    <a:pt x="68" y="68"/>
                  </a:lnTo>
                  <a:lnTo>
                    <a:pt x="70" y="68"/>
                  </a:lnTo>
                  <a:lnTo>
                    <a:pt x="70" y="66"/>
                  </a:lnTo>
                  <a:lnTo>
                    <a:pt x="72" y="66"/>
                  </a:lnTo>
                  <a:lnTo>
                    <a:pt x="72" y="64"/>
                  </a:lnTo>
                  <a:lnTo>
                    <a:pt x="72" y="62"/>
                  </a:lnTo>
                  <a:lnTo>
                    <a:pt x="74" y="62"/>
                  </a:lnTo>
                  <a:lnTo>
                    <a:pt x="74" y="60"/>
                  </a:lnTo>
                  <a:lnTo>
                    <a:pt x="74" y="58"/>
                  </a:lnTo>
                  <a:lnTo>
                    <a:pt x="76" y="56"/>
                  </a:lnTo>
                  <a:lnTo>
                    <a:pt x="76" y="54"/>
                  </a:lnTo>
                  <a:lnTo>
                    <a:pt x="76" y="52"/>
                  </a:lnTo>
                  <a:lnTo>
                    <a:pt x="76" y="50"/>
                  </a:lnTo>
                  <a:lnTo>
                    <a:pt x="76" y="48"/>
                  </a:lnTo>
                  <a:lnTo>
                    <a:pt x="76" y="46"/>
                  </a:lnTo>
                  <a:lnTo>
                    <a:pt x="78" y="44"/>
                  </a:lnTo>
                  <a:lnTo>
                    <a:pt x="78" y="42"/>
                  </a:lnTo>
                  <a:lnTo>
                    <a:pt x="78" y="40"/>
                  </a:lnTo>
                  <a:lnTo>
                    <a:pt x="78" y="38"/>
                  </a:lnTo>
                  <a:lnTo>
                    <a:pt x="78" y="36"/>
                  </a:lnTo>
                  <a:lnTo>
                    <a:pt x="78" y="34"/>
                  </a:lnTo>
                  <a:lnTo>
                    <a:pt x="80" y="32"/>
                  </a:lnTo>
                  <a:lnTo>
                    <a:pt x="80" y="30"/>
                  </a:lnTo>
                  <a:lnTo>
                    <a:pt x="80" y="28"/>
                  </a:lnTo>
                  <a:lnTo>
                    <a:pt x="82" y="26"/>
                  </a:lnTo>
                  <a:lnTo>
                    <a:pt x="82" y="24"/>
                  </a:lnTo>
                  <a:lnTo>
                    <a:pt x="82" y="22"/>
                  </a:lnTo>
                  <a:lnTo>
                    <a:pt x="84" y="22"/>
                  </a:lnTo>
                  <a:lnTo>
                    <a:pt x="84" y="20"/>
                  </a:lnTo>
                  <a:lnTo>
                    <a:pt x="84" y="18"/>
                  </a:lnTo>
                  <a:lnTo>
                    <a:pt x="86" y="18"/>
                  </a:lnTo>
                  <a:lnTo>
                    <a:pt x="86" y="16"/>
                  </a:lnTo>
                  <a:lnTo>
                    <a:pt x="86" y="14"/>
                  </a:lnTo>
                  <a:lnTo>
                    <a:pt x="88" y="14"/>
                  </a:lnTo>
                  <a:lnTo>
                    <a:pt x="88" y="12"/>
                  </a:lnTo>
                  <a:lnTo>
                    <a:pt x="88" y="10"/>
                  </a:lnTo>
                  <a:lnTo>
                    <a:pt x="88" y="8"/>
                  </a:lnTo>
                  <a:lnTo>
                    <a:pt x="90" y="6"/>
                  </a:lnTo>
                  <a:lnTo>
                    <a:pt x="90" y="4"/>
                  </a:lnTo>
                  <a:lnTo>
                    <a:pt x="90" y="2"/>
                  </a:lnTo>
                  <a:lnTo>
                    <a:pt x="88" y="0"/>
                  </a:lnTo>
                  <a:lnTo>
                    <a:pt x="90" y="0"/>
                  </a:lnTo>
                  <a:lnTo>
                    <a:pt x="92" y="0"/>
                  </a:lnTo>
                  <a:lnTo>
                    <a:pt x="94" y="0"/>
                  </a:lnTo>
                  <a:lnTo>
                    <a:pt x="96" y="0"/>
                  </a:lnTo>
                  <a:lnTo>
                    <a:pt x="98" y="0"/>
                  </a:lnTo>
                  <a:lnTo>
                    <a:pt x="98" y="2"/>
                  </a:lnTo>
                  <a:lnTo>
                    <a:pt x="98" y="4"/>
                  </a:lnTo>
                  <a:lnTo>
                    <a:pt x="98" y="6"/>
                  </a:lnTo>
                  <a:lnTo>
                    <a:pt x="98" y="8"/>
                  </a:lnTo>
                  <a:lnTo>
                    <a:pt x="100" y="12"/>
                  </a:lnTo>
                  <a:lnTo>
                    <a:pt x="100" y="14"/>
                  </a:lnTo>
                  <a:lnTo>
                    <a:pt x="100" y="16"/>
                  </a:lnTo>
                  <a:lnTo>
                    <a:pt x="100" y="18"/>
                  </a:lnTo>
                  <a:lnTo>
                    <a:pt x="102" y="20"/>
                  </a:lnTo>
                  <a:lnTo>
                    <a:pt x="102" y="22"/>
                  </a:lnTo>
                  <a:lnTo>
                    <a:pt x="104" y="24"/>
                  </a:lnTo>
                  <a:lnTo>
                    <a:pt x="104" y="26"/>
                  </a:lnTo>
                  <a:lnTo>
                    <a:pt x="104" y="28"/>
                  </a:lnTo>
                  <a:lnTo>
                    <a:pt x="106" y="30"/>
                  </a:lnTo>
                  <a:lnTo>
                    <a:pt x="108" y="32"/>
                  </a:lnTo>
                  <a:lnTo>
                    <a:pt x="108" y="34"/>
                  </a:lnTo>
                  <a:lnTo>
                    <a:pt x="108" y="36"/>
                  </a:lnTo>
                  <a:lnTo>
                    <a:pt x="108" y="38"/>
                  </a:lnTo>
                  <a:lnTo>
                    <a:pt x="108" y="40"/>
                  </a:lnTo>
                  <a:lnTo>
                    <a:pt x="108" y="42"/>
                  </a:lnTo>
                  <a:lnTo>
                    <a:pt x="108" y="44"/>
                  </a:lnTo>
                  <a:lnTo>
                    <a:pt x="108" y="46"/>
                  </a:lnTo>
                  <a:lnTo>
                    <a:pt x="108" y="48"/>
                  </a:lnTo>
                  <a:lnTo>
                    <a:pt x="108" y="50"/>
                  </a:lnTo>
                  <a:lnTo>
                    <a:pt x="108" y="52"/>
                  </a:lnTo>
                  <a:lnTo>
                    <a:pt x="108" y="54"/>
                  </a:lnTo>
                  <a:lnTo>
                    <a:pt x="110" y="56"/>
                  </a:lnTo>
                  <a:lnTo>
                    <a:pt x="110" y="58"/>
                  </a:lnTo>
                  <a:lnTo>
                    <a:pt x="110" y="60"/>
                  </a:lnTo>
                  <a:lnTo>
                    <a:pt x="112" y="62"/>
                  </a:lnTo>
                  <a:lnTo>
                    <a:pt x="112" y="64"/>
                  </a:lnTo>
                  <a:lnTo>
                    <a:pt x="114" y="64"/>
                  </a:lnTo>
                  <a:lnTo>
                    <a:pt x="116" y="66"/>
                  </a:lnTo>
                  <a:lnTo>
                    <a:pt x="118" y="68"/>
                  </a:lnTo>
                  <a:lnTo>
                    <a:pt x="120" y="70"/>
                  </a:lnTo>
                  <a:lnTo>
                    <a:pt x="122" y="72"/>
                  </a:lnTo>
                  <a:lnTo>
                    <a:pt x="122" y="74"/>
                  </a:lnTo>
                  <a:lnTo>
                    <a:pt x="124" y="76"/>
                  </a:lnTo>
                  <a:lnTo>
                    <a:pt x="124" y="78"/>
                  </a:lnTo>
                  <a:lnTo>
                    <a:pt x="124" y="80"/>
                  </a:lnTo>
                  <a:lnTo>
                    <a:pt x="124" y="82"/>
                  </a:lnTo>
                  <a:lnTo>
                    <a:pt x="124" y="84"/>
                  </a:lnTo>
                  <a:lnTo>
                    <a:pt x="124" y="86"/>
                  </a:lnTo>
                  <a:lnTo>
                    <a:pt x="126" y="86"/>
                  </a:lnTo>
                  <a:lnTo>
                    <a:pt x="128" y="86"/>
                  </a:lnTo>
                  <a:lnTo>
                    <a:pt x="128" y="88"/>
                  </a:lnTo>
                  <a:lnTo>
                    <a:pt x="128" y="90"/>
                  </a:lnTo>
                  <a:lnTo>
                    <a:pt x="128" y="92"/>
                  </a:lnTo>
                  <a:lnTo>
                    <a:pt x="128" y="94"/>
                  </a:lnTo>
                  <a:lnTo>
                    <a:pt x="126" y="94"/>
                  </a:lnTo>
                  <a:lnTo>
                    <a:pt x="128" y="96"/>
                  </a:lnTo>
                  <a:lnTo>
                    <a:pt x="128" y="98"/>
                  </a:lnTo>
                  <a:lnTo>
                    <a:pt x="128" y="100"/>
                  </a:lnTo>
                  <a:lnTo>
                    <a:pt x="128" y="102"/>
                  </a:lnTo>
                  <a:lnTo>
                    <a:pt x="128" y="104"/>
                  </a:lnTo>
                  <a:lnTo>
                    <a:pt x="128" y="106"/>
                  </a:lnTo>
                  <a:lnTo>
                    <a:pt x="128" y="108"/>
                  </a:lnTo>
                  <a:lnTo>
                    <a:pt x="128" y="110"/>
                  </a:lnTo>
                  <a:lnTo>
                    <a:pt x="126" y="110"/>
                  </a:lnTo>
                  <a:lnTo>
                    <a:pt x="126" y="112"/>
                  </a:lnTo>
                  <a:lnTo>
                    <a:pt x="126" y="114"/>
                  </a:lnTo>
                  <a:lnTo>
                    <a:pt x="126" y="116"/>
                  </a:lnTo>
                  <a:lnTo>
                    <a:pt x="124" y="116"/>
                  </a:lnTo>
                  <a:lnTo>
                    <a:pt x="126" y="118"/>
                  </a:lnTo>
                  <a:lnTo>
                    <a:pt x="126" y="120"/>
                  </a:lnTo>
                  <a:lnTo>
                    <a:pt x="126" y="122"/>
                  </a:lnTo>
                  <a:lnTo>
                    <a:pt x="126" y="124"/>
                  </a:lnTo>
                  <a:lnTo>
                    <a:pt x="128" y="126"/>
                  </a:lnTo>
                  <a:lnTo>
                    <a:pt x="128" y="128"/>
                  </a:lnTo>
                  <a:lnTo>
                    <a:pt x="128" y="130"/>
                  </a:lnTo>
                  <a:lnTo>
                    <a:pt x="126" y="132"/>
                  </a:lnTo>
                  <a:lnTo>
                    <a:pt x="126" y="134"/>
                  </a:lnTo>
                  <a:lnTo>
                    <a:pt x="126" y="136"/>
                  </a:lnTo>
                  <a:lnTo>
                    <a:pt x="126" y="138"/>
                  </a:lnTo>
                  <a:lnTo>
                    <a:pt x="126" y="140"/>
                  </a:lnTo>
                  <a:lnTo>
                    <a:pt x="126" y="142"/>
                  </a:lnTo>
                  <a:lnTo>
                    <a:pt x="126" y="144"/>
                  </a:lnTo>
                  <a:lnTo>
                    <a:pt x="126" y="146"/>
                  </a:lnTo>
                  <a:lnTo>
                    <a:pt x="126" y="148"/>
                  </a:lnTo>
                  <a:lnTo>
                    <a:pt x="124" y="150"/>
                  </a:lnTo>
                  <a:lnTo>
                    <a:pt x="124" y="152"/>
                  </a:lnTo>
                  <a:lnTo>
                    <a:pt x="124" y="154"/>
                  </a:lnTo>
                  <a:lnTo>
                    <a:pt x="124" y="156"/>
                  </a:lnTo>
                  <a:lnTo>
                    <a:pt x="124" y="158"/>
                  </a:lnTo>
                  <a:lnTo>
                    <a:pt x="124" y="160"/>
                  </a:lnTo>
                  <a:lnTo>
                    <a:pt x="124" y="162"/>
                  </a:lnTo>
                  <a:lnTo>
                    <a:pt x="124" y="164"/>
                  </a:lnTo>
                  <a:lnTo>
                    <a:pt x="78" y="154"/>
                  </a:lnTo>
                  <a:close/>
                </a:path>
              </a:pathLst>
            </a:custGeom>
            <a:solidFill>
              <a:srgbClr val="99CC00">
                <a:alpha val="100000"/>
              </a:srgbClr>
            </a:solidFill>
            <a:ln w="9525">
              <a:noFill/>
            </a:ln>
          </p:spPr>
          <p:txBody>
            <a:bodyPr/>
            <a:lstStyle/>
            <a:p>
              <a:endParaRPr lang="en-US"/>
            </a:p>
          </p:txBody>
        </p:sp>
        <p:sp>
          <p:nvSpPr>
            <p:cNvPr id="29931" name="Freeform 650"/>
            <p:cNvSpPr/>
            <p:nvPr/>
          </p:nvSpPr>
          <p:spPr>
            <a:xfrm>
              <a:off x="2877" y="1217"/>
              <a:ext cx="174" cy="39"/>
            </a:xfrm>
            <a:custGeom>
              <a:avLst/>
              <a:gdLst>
                <a:gd name="txL" fmla="*/ 0 w 188"/>
                <a:gd name="txT" fmla="*/ 0 h 44"/>
                <a:gd name="txR" fmla="*/ 188 w 188"/>
                <a:gd name="txB" fmla="*/ 44 h 44"/>
              </a:gdLst>
              <a:ahLst/>
              <a:cxnLst>
                <a:cxn ang="0">
                  <a:pos x="147" y="22"/>
                </a:cxn>
                <a:cxn ang="0">
                  <a:pos x="143" y="25"/>
                </a:cxn>
                <a:cxn ang="0">
                  <a:pos x="136" y="27"/>
                </a:cxn>
                <a:cxn ang="0">
                  <a:pos x="127" y="27"/>
                </a:cxn>
                <a:cxn ang="0">
                  <a:pos x="118" y="29"/>
                </a:cxn>
                <a:cxn ang="0">
                  <a:pos x="108" y="31"/>
                </a:cxn>
                <a:cxn ang="0">
                  <a:pos x="97" y="31"/>
                </a:cxn>
                <a:cxn ang="0">
                  <a:pos x="89" y="31"/>
                </a:cxn>
                <a:cxn ang="0">
                  <a:pos x="78" y="31"/>
                </a:cxn>
                <a:cxn ang="0">
                  <a:pos x="65" y="31"/>
                </a:cxn>
                <a:cxn ang="0">
                  <a:pos x="51" y="31"/>
                </a:cxn>
                <a:cxn ang="0">
                  <a:pos x="37" y="29"/>
                </a:cxn>
                <a:cxn ang="0">
                  <a:pos x="24" y="27"/>
                </a:cxn>
                <a:cxn ang="0">
                  <a:pos x="13" y="27"/>
                </a:cxn>
                <a:cxn ang="0">
                  <a:pos x="6" y="24"/>
                </a:cxn>
                <a:cxn ang="0">
                  <a:pos x="0" y="21"/>
                </a:cxn>
                <a:cxn ang="0">
                  <a:pos x="0" y="18"/>
                </a:cxn>
                <a:cxn ang="0">
                  <a:pos x="0" y="17"/>
                </a:cxn>
                <a:cxn ang="0">
                  <a:pos x="0" y="14"/>
                </a:cxn>
                <a:cxn ang="0">
                  <a:pos x="0" y="11"/>
                </a:cxn>
                <a:cxn ang="0">
                  <a:pos x="2" y="10"/>
                </a:cxn>
                <a:cxn ang="0">
                  <a:pos x="4" y="7"/>
                </a:cxn>
                <a:cxn ang="0">
                  <a:pos x="7" y="5"/>
                </a:cxn>
                <a:cxn ang="0">
                  <a:pos x="15" y="4"/>
                </a:cxn>
                <a:cxn ang="0">
                  <a:pos x="22" y="4"/>
                </a:cxn>
                <a:cxn ang="0">
                  <a:pos x="29" y="4"/>
                </a:cxn>
                <a:cxn ang="0">
                  <a:pos x="35" y="2"/>
                </a:cxn>
                <a:cxn ang="0">
                  <a:pos x="41" y="2"/>
                </a:cxn>
                <a:cxn ang="0">
                  <a:pos x="48" y="2"/>
                </a:cxn>
                <a:cxn ang="0">
                  <a:pos x="56" y="0"/>
                </a:cxn>
                <a:cxn ang="0">
                  <a:pos x="63" y="0"/>
                </a:cxn>
                <a:cxn ang="0">
                  <a:pos x="69" y="0"/>
                </a:cxn>
                <a:cxn ang="0">
                  <a:pos x="78" y="0"/>
                </a:cxn>
                <a:cxn ang="0">
                  <a:pos x="84" y="0"/>
                </a:cxn>
                <a:cxn ang="0">
                  <a:pos x="92" y="0"/>
                </a:cxn>
                <a:cxn ang="0">
                  <a:pos x="98" y="0"/>
                </a:cxn>
                <a:cxn ang="0">
                  <a:pos x="103" y="2"/>
                </a:cxn>
                <a:cxn ang="0">
                  <a:pos x="106" y="4"/>
                </a:cxn>
                <a:cxn ang="0">
                  <a:pos x="109" y="4"/>
                </a:cxn>
                <a:cxn ang="0">
                  <a:pos x="114" y="4"/>
                </a:cxn>
                <a:cxn ang="0">
                  <a:pos x="118" y="5"/>
                </a:cxn>
                <a:cxn ang="0">
                  <a:pos x="122" y="7"/>
                </a:cxn>
                <a:cxn ang="0">
                  <a:pos x="125" y="9"/>
                </a:cxn>
                <a:cxn ang="0">
                  <a:pos x="131" y="10"/>
                </a:cxn>
                <a:cxn ang="0">
                  <a:pos x="134" y="11"/>
                </a:cxn>
                <a:cxn ang="0">
                  <a:pos x="140" y="11"/>
                </a:cxn>
                <a:cxn ang="0">
                  <a:pos x="143" y="12"/>
                </a:cxn>
                <a:cxn ang="0">
                  <a:pos x="147" y="12"/>
                </a:cxn>
                <a:cxn ang="0">
                  <a:pos x="149" y="14"/>
                </a:cxn>
                <a:cxn ang="0">
                  <a:pos x="149" y="17"/>
                </a:cxn>
                <a:cxn ang="0">
                  <a:pos x="149" y="18"/>
                </a:cxn>
                <a:cxn ang="0">
                  <a:pos x="149" y="20"/>
                </a:cxn>
              </a:cxnLst>
              <a:rect l="txL" t="txT" r="txR" b="txB"/>
              <a:pathLst>
                <a:path w="188" h="44">
                  <a:moveTo>
                    <a:pt x="188" y="30"/>
                  </a:moveTo>
                  <a:lnTo>
                    <a:pt x="188" y="30"/>
                  </a:lnTo>
                  <a:lnTo>
                    <a:pt x="186" y="32"/>
                  </a:lnTo>
                  <a:lnTo>
                    <a:pt x="184" y="32"/>
                  </a:lnTo>
                  <a:lnTo>
                    <a:pt x="184" y="34"/>
                  </a:lnTo>
                  <a:lnTo>
                    <a:pt x="182" y="34"/>
                  </a:lnTo>
                  <a:lnTo>
                    <a:pt x="180" y="36"/>
                  </a:lnTo>
                  <a:lnTo>
                    <a:pt x="178" y="36"/>
                  </a:lnTo>
                  <a:lnTo>
                    <a:pt x="176" y="36"/>
                  </a:lnTo>
                  <a:lnTo>
                    <a:pt x="174" y="38"/>
                  </a:lnTo>
                  <a:lnTo>
                    <a:pt x="172" y="38"/>
                  </a:lnTo>
                  <a:lnTo>
                    <a:pt x="168" y="38"/>
                  </a:lnTo>
                  <a:lnTo>
                    <a:pt x="166" y="38"/>
                  </a:lnTo>
                  <a:lnTo>
                    <a:pt x="164" y="40"/>
                  </a:lnTo>
                  <a:lnTo>
                    <a:pt x="160" y="40"/>
                  </a:lnTo>
                  <a:lnTo>
                    <a:pt x="158" y="40"/>
                  </a:lnTo>
                  <a:lnTo>
                    <a:pt x="154" y="42"/>
                  </a:lnTo>
                  <a:lnTo>
                    <a:pt x="152" y="42"/>
                  </a:lnTo>
                  <a:lnTo>
                    <a:pt x="148" y="42"/>
                  </a:lnTo>
                  <a:lnTo>
                    <a:pt x="146" y="42"/>
                  </a:lnTo>
                  <a:lnTo>
                    <a:pt x="142" y="42"/>
                  </a:lnTo>
                  <a:lnTo>
                    <a:pt x="138" y="42"/>
                  </a:lnTo>
                  <a:lnTo>
                    <a:pt x="136" y="44"/>
                  </a:lnTo>
                  <a:lnTo>
                    <a:pt x="132" y="44"/>
                  </a:lnTo>
                  <a:lnTo>
                    <a:pt x="130" y="44"/>
                  </a:lnTo>
                  <a:lnTo>
                    <a:pt x="126" y="44"/>
                  </a:lnTo>
                  <a:lnTo>
                    <a:pt x="122" y="44"/>
                  </a:lnTo>
                  <a:lnTo>
                    <a:pt x="120" y="44"/>
                  </a:lnTo>
                  <a:lnTo>
                    <a:pt x="116" y="44"/>
                  </a:lnTo>
                  <a:lnTo>
                    <a:pt x="114" y="44"/>
                  </a:lnTo>
                  <a:lnTo>
                    <a:pt x="112" y="44"/>
                  </a:lnTo>
                  <a:lnTo>
                    <a:pt x="108" y="44"/>
                  </a:lnTo>
                  <a:lnTo>
                    <a:pt x="106" y="44"/>
                  </a:lnTo>
                  <a:lnTo>
                    <a:pt x="102" y="44"/>
                  </a:lnTo>
                  <a:lnTo>
                    <a:pt x="98" y="44"/>
                  </a:lnTo>
                  <a:lnTo>
                    <a:pt x="94" y="44"/>
                  </a:lnTo>
                  <a:lnTo>
                    <a:pt x="90" y="44"/>
                  </a:lnTo>
                  <a:lnTo>
                    <a:pt x="86" y="44"/>
                  </a:lnTo>
                  <a:lnTo>
                    <a:pt x="82" y="44"/>
                  </a:lnTo>
                  <a:lnTo>
                    <a:pt x="78" y="44"/>
                  </a:lnTo>
                  <a:lnTo>
                    <a:pt x="74" y="44"/>
                  </a:lnTo>
                  <a:lnTo>
                    <a:pt x="70" y="44"/>
                  </a:lnTo>
                  <a:lnTo>
                    <a:pt x="64" y="44"/>
                  </a:lnTo>
                  <a:lnTo>
                    <a:pt x="60" y="44"/>
                  </a:lnTo>
                  <a:lnTo>
                    <a:pt x="56" y="44"/>
                  </a:lnTo>
                  <a:lnTo>
                    <a:pt x="52" y="42"/>
                  </a:lnTo>
                  <a:lnTo>
                    <a:pt x="46" y="42"/>
                  </a:lnTo>
                  <a:lnTo>
                    <a:pt x="42" y="42"/>
                  </a:lnTo>
                  <a:lnTo>
                    <a:pt x="38" y="42"/>
                  </a:lnTo>
                  <a:lnTo>
                    <a:pt x="34" y="42"/>
                  </a:lnTo>
                  <a:lnTo>
                    <a:pt x="30" y="40"/>
                  </a:lnTo>
                  <a:lnTo>
                    <a:pt x="26" y="40"/>
                  </a:lnTo>
                  <a:lnTo>
                    <a:pt x="24" y="40"/>
                  </a:lnTo>
                  <a:lnTo>
                    <a:pt x="20" y="38"/>
                  </a:lnTo>
                  <a:lnTo>
                    <a:pt x="16" y="38"/>
                  </a:lnTo>
                  <a:lnTo>
                    <a:pt x="14" y="38"/>
                  </a:lnTo>
                  <a:lnTo>
                    <a:pt x="10" y="36"/>
                  </a:lnTo>
                  <a:lnTo>
                    <a:pt x="8" y="36"/>
                  </a:lnTo>
                  <a:lnTo>
                    <a:pt x="6" y="34"/>
                  </a:lnTo>
                  <a:lnTo>
                    <a:pt x="4" y="34"/>
                  </a:lnTo>
                  <a:lnTo>
                    <a:pt x="2" y="32"/>
                  </a:lnTo>
                  <a:lnTo>
                    <a:pt x="0" y="30"/>
                  </a:lnTo>
                  <a:lnTo>
                    <a:pt x="0" y="28"/>
                  </a:lnTo>
                  <a:lnTo>
                    <a:pt x="0" y="26"/>
                  </a:lnTo>
                  <a:lnTo>
                    <a:pt x="0" y="24"/>
                  </a:lnTo>
                  <a:lnTo>
                    <a:pt x="0" y="22"/>
                  </a:lnTo>
                  <a:lnTo>
                    <a:pt x="0" y="20"/>
                  </a:lnTo>
                  <a:lnTo>
                    <a:pt x="0" y="18"/>
                  </a:lnTo>
                  <a:lnTo>
                    <a:pt x="0" y="16"/>
                  </a:lnTo>
                  <a:lnTo>
                    <a:pt x="0" y="14"/>
                  </a:lnTo>
                  <a:lnTo>
                    <a:pt x="2" y="14"/>
                  </a:lnTo>
                  <a:lnTo>
                    <a:pt x="2" y="12"/>
                  </a:lnTo>
                  <a:lnTo>
                    <a:pt x="4" y="12"/>
                  </a:lnTo>
                  <a:lnTo>
                    <a:pt x="4" y="10"/>
                  </a:lnTo>
                  <a:lnTo>
                    <a:pt x="6" y="10"/>
                  </a:lnTo>
                  <a:lnTo>
                    <a:pt x="8" y="10"/>
                  </a:lnTo>
                  <a:lnTo>
                    <a:pt x="10" y="8"/>
                  </a:lnTo>
                  <a:lnTo>
                    <a:pt x="12" y="8"/>
                  </a:lnTo>
                  <a:lnTo>
                    <a:pt x="14" y="8"/>
                  </a:lnTo>
                  <a:lnTo>
                    <a:pt x="16" y="6"/>
                  </a:lnTo>
                  <a:lnTo>
                    <a:pt x="18" y="6"/>
                  </a:lnTo>
                  <a:lnTo>
                    <a:pt x="20" y="6"/>
                  </a:lnTo>
                  <a:lnTo>
                    <a:pt x="22" y="6"/>
                  </a:lnTo>
                  <a:lnTo>
                    <a:pt x="24" y="6"/>
                  </a:lnTo>
                  <a:lnTo>
                    <a:pt x="28" y="4"/>
                  </a:lnTo>
                  <a:lnTo>
                    <a:pt x="30" y="4"/>
                  </a:lnTo>
                  <a:lnTo>
                    <a:pt x="32" y="4"/>
                  </a:lnTo>
                  <a:lnTo>
                    <a:pt x="34" y="4"/>
                  </a:lnTo>
                  <a:lnTo>
                    <a:pt x="36" y="4"/>
                  </a:lnTo>
                  <a:lnTo>
                    <a:pt x="38" y="4"/>
                  </a:lnTo>
                  <a:lnTo>
                    <a:pt x="40" y="2"/>
                  </a:lnTo>
                  <a:lnTo>
                    <a:pt x="42" y="2"/>
                  </a:lnTo>
                  <a:lnTo>
                    <a:pt x="44" y="2"/>
                  </a:lnTo>
                  <a:lnTo>
                    <a:pt x="46" y="2"/>
                  </a:lnTo>
                  <a:lnTo>
                    <a:pt x="48" y="2"/>
                  </a:lnTo>
                  <a:lnTo>
                    <a:pt x="50" y="2"/>
                  </a:lnTo>
                  <a:lnTo>
                    <a:pt x="52" y="2"/>
                  </a:lnTo>
                  <a:lnTo>
                    <a:pt x="54" y="2"/>
                  </a:lnTo>
                  <a:lnTo>
                    <a:pt x="56" y="2"/>
                  </a:lnTo>
                  <a:lnTo>
                    <a:pt x="58" y="2"/>
                  </a:lnTo>
                  <a:lnTo>
                    <a:pt x="60" y="2"/>
                  </a:lnTo>
                  <a:lnTo>
                    <a:pt x="64" y="0"/>
                  </a:lnTo>
                  <a:lnTo>
                    <a:pt x="66" y="0"/>
                  </a:lnTo>
                  <a:lnTo>
                    <a:pt x="68" y="0"/>
                  </a:lnTo>
                  <a:lnTo>
                    <a:pt x="70" y="0"/>
                  </a:lnTo>
                  <a:lnTo>
                    <a:pt x="72" y="0"/>
                  </a:lnTo>
                  <a:lnTo>
                    <a:pt x="74" y="0"/>
                  </a:lnTo>
                  <a:lnTo>
                    <a:pt x="78" y="0"/>
                  </a:lnTo>
                  <a:lnTo>
                    <a:pt x="80" y="0"/>
                  </a:lnTo>
                  <a:lnTo>
                    <a:pt x="82" y="0"/>
                  </a:lnTo>
                  <a:lnTo>
                    <a:pt x="84" y="0"/>
                  </a:lnTo>
                  <a:lnTo>
                    <a:pt x="86" y="0"/>
                  </a:lnTo>
                  <a:lnTo>
                    <a:pt x="88" y="0"/>
                  </a:lnTo>
                  <a:lnTo>
                    <a:pt x="92" y="0"/>
                  </a:lnTo>
                  <a:lnTo>
                    <a:pt x="94" y="0"/>
                  </a:lnTo>
                  <a:lnTo>
                    <a:pt x="96" y="0"/>
                  </a:lnTo>
                  <a:lnTo>
                    <a:pt x="98" y="0"/>
                  </a:lnTo>
                  <a:lnTo>
                    <a:pt x="100" y="0"/>
                  </a:lnTo>
                  <a:lnTo>
                    <a:pt x="102" y="0"/>
                  </a:lnTo>
                  <a:lnTo>
                    <a:pt x="104" y="0"/>
                  </a:lnTo>
                  <a:lnTo>
                    <a:pt x="106" y="0"/>
                  </a:lnTo>
                  <a:lnTo>
                    <a:pt x="110" y="0"/>
                  </a:lnTo>
                  <a:lnTo>
                    <a:pt x="112" y="0"/>
                  </a:lnTo>
                  <a:lnTo>
                    <a:pt x="114" y="0"/>
                  </a:lnTo>
                  <a:lnTo>
                    <a:pt x="116" y="0"/>
                  </a:lnTo>
                  <a:lnTo>
                    <a:pt x="118" y="0"/>
                  </a:lnTo>
                  <a:lnTo>
                    <a:pt x="120" y="0"/>
                  </a:lnTo>
                  <a:lnTo>
                    <a:pt x="122" y="0"/>
                  </a:lnTo>
                  <a:lnTo>
                    <a:pt x="124" y="0"/>
                  </a:lnTo>
                  <a:lnTo>
                    <a:pt x="126" y="0"/>
                  </a:lnTo>
                  <a:lnTo>
                    <a:pt x="128" y="2"/>
                  </a:lnTo>
                  <a:lnTo>
                    <a:pt x="130" y="2"/>
                  </a:lnTo>
                  <a:lnTo>
                    <a:pt x="130" y="4"/>
                  </a:lnTo>
                  <a:lnTo>
                    <a:pt x="132" y="4"/>
                  </a:lnTo>
                  <a:lnTo>
                    <a:pt x="134" y="4"/>
                  </a:lnTo>
                  <a:lnTo>
                    <a:pt x="136" y="4"/>
                  </a:lnTo>
                  <a:lnTo>
                    <a:pt x="136" y="6"/>
                  </a:lnTo>
                  <a:lnTo>
                    <a:pt x="138" y="6"/>
                  </a:lnTo>
                  <a:lnTo>
                    <a:pt x="140" y="6"/>
                  </a:lnTo>
                  <a:lnTo>
                    <a:pt x="142" y="6"/>
                  </a:lnTo>
                  <a:lnTo>
                    <a:pt x="144" y="6"/>
                  </a:lnTo>
                  <a:lnTo>
                    <a:pt x="146" y="6"/>
                  </a:lnTo>
                  <a:lnTo>
                    <a:pt x="146" y="8"/>
                  </a:lnTo>
                  <a:lnTo>
                    <a:pt x="148" y="8"/>
                  </a:lnTo>
                  <a:lnTo>
                    <a:pt x="150" y="8"/>
                  </a:lnTo>
                  <a:lnTo>
                    <a:pt x="152" y="8"/>
                  </a:lnTo>
                  <a:lnTo>
                    <a:pt x="152" y="10"/>
                  </a:lnTo>
                  <a:lnTo>
                    <a:pt x="154" y="10"/>
                  </a:lnTo>
                  <a:lnTo>
                    <a:pt x="156" y="10"/>
                  </a:lnTo>
                  <a:lnTo>
                    <a:pt x="158" y="12"/>
                  </a:lnTo>
                  <a:lnTo>
                    <a:pt x="160" y="12"/>
                  </a:lnTo>
                  <a:lnTo>
                    <a:pt x="162" y="12"/>
                  </a:lnTo>
                  <a:lnTo>
                    <a:pt x="164" y="14"/>
                  </a:lnTo>
                  <a:lnTo>
                    <a:pt x="166" y="14"/>
                  </a:lnTo>
                  <a:lnTo>
                    <a:pt x="168" y="14"/>
                  </a:lnTo>
                  <a:lnTo>
                    <a:pt x="170" y="16"/>
                  </a:lnTo>
                  <a:lnTo>
                    <a:pt x="172" y="16"/>
                  </a:lnTo>
                  <a:lnTo>
                    <a:pt x="174" y="16"/>
                  </a:lnTo>
                  <a:lnTo>
                    <a:pt x="176" y="16"/>
                  </a:lnTo>
                  <a:lnTo>
                    <a:pt x="178" y="16"/>
                  </a:lnTo>
                  <a:lnTo>
                    <a:pt x="180" y="18"/>
                  </a:lnTo>
                  <a:lnTo>
                    <a:pt x="182" y="18"/>
                  </a:lnTo>
                  <a:lnTo>
                    <a:pt x="184" y="18"/>
                  </a:lnTo>
                  <a:lnTo>
                    <a:pt x="186" y="18"/>
                  </a:lnTo>
                  <a:lnTo>
                    <a:pt x="188" y="18"/>
                  </a:lnTo>
                  <a:lnTo>
                    <a:pt x="188" y="20"/>
                  </a:lnTo>
                  <a:lnTo>
                    <a:pt x="188" y="22"/>
                  </a:lnTo>
                  <a:lnTo>
                    <a:pt x="188" y="24"/>
                  </a:lnTo>
                  <a:lnTo>
                    <a:pt x="188" y="26"/>
                  </a:lnTo>
                  <a:lnTo>
                    <a:pt x="188" y="28"/>
                  </a:lnTo>
                  <a:lnTo>
                    <a:pt x="188" y="30"/>
                  </a:lnTo>
                  <a:close/>
                </a:path>
              </a:pathLst>
            </a:custGeom>
            <a:solidFill>
              <a:srgbClr val="51DC00">
                <a:alpha val="100000"/>
              </a:srgbClr>
            </a:solidFill>
            <a:ln w="9525">
              <a:noFill/>
            </a:ln>
          </p:spPr>
          <p:txBody>
            <a:bodyPr/>
            <a:lstStyle/>
            <a:p>
              <a:endParaRPr lang="en-US"/>
            </a:p>
          </p:txBody>
        </p:sp>
        <p:sp>
          <p:nvSpPr>
            <p:cNvPr id="29932" name="Freeform 651"/>
            <p:cNvSpPr/>
            <p:nvPr/>
          </p:nvSpPr>
          <p:spPr>
            <a:xfrm>
              <a:off x="2903" y="1207"/>
              <a:ext cx="113" cy="19"/>
            </a:xfrm>
            <a:custGeom>
              <a:avLst/>
              <a:gdLst>
                <a:gd name="txL" fmla="*/ 0 w 122"/>
                <a:gd name="txT" fmla="*/ 0 h 22"/>
                <a:gd name="txR" fmla="*/ 122 w 122"/>
                <a:gd name="txB" fmla="*/ 22 h 22"/>
              </a:gdLst>
              <a:ahLst/>
              <a:cxnLst>
                <a:cxn ang="0">
                  <a:pos x="53" y="3"/>
                </a:cxn>
                <a:cxn ang="0">
                  <a:pos x="53" y="5"/>
                </a:cxn>
                <a:cxn ang="0">
                  <a:pos x="53" y="7"/>
                </a:cxn>
                <a:cxn ang="0">
                  <a:pos x="53" y="8"/>
                </a:cxn>
                <a:cxn ang="0">
                  <a:pos x="53" y="9"/>
                </a:cxn>
                <a:cxn ang="0">
                  <a:pos x="53" y="9"/>
                </a:cxn>
                <a:cxn ang="0">
                  <a:pos x="53" y="10"/>
                </a:cxn>
                <a:cxn ang="0">
                  <a:pos x="53" y="12"/>
                </a:cxn>
                <a:cxn ang="0">
                  <a:pos x="53" y="13"/>
                </a:cxn>
                <a:cxn ang="0">
                  <a:pos x="54" y="13"/>
                </a:cxn>
                <a:cxn ang="0">
                  <a:pos x="56" y="13"/>
                </a:cxn>
                <a:cxn ang="0">
                  <a:pos x="56" y="13"/>
                </a:cxn>
                <a:cxn ang="0">
                  <a:pos x="57" y="13"/>
                </a:cxn>
                <a:cxn ang="0">
                  <a:pos x="59" y="13"/>
                </a:cxn>
                <a:cxn ang="0">
                  <a:pos x="60" y="13"/>
                </a:cxn>
                <a:cxn ang="0">
                  <a:pos x="60" y="13"/>
                </a:cxn>
                <a:cxn ang="0">
                  <a:pos x="62" y="14"/>
                </a:cxn>
                <a:cxn ang="0">
                  <a:pos x="60" y="14"/>
                </a:cxn>
                <a:cxn ang="0">
                  <a:pos x="60" y="14"/>
                </a:cxn>
                <a:cxn ang="0">
                  <a:pos x="59" y="14"/>
                </a:cxn>
                <a:cxn ang="0">
                  <a:pos x="57" y="14"/>
                </a:cxn>
                <a:cxn ang="0">
                  <a:pos x="56" y="14"/>
                </a:cxn>
                <a:cxn ang="0">
                  <a:pos x="54" y="14"/>
                </a:cxn>
                <a:cxn ang="0">
                  <a:pos x="51" y="14"/>
                </a:cxn>
                <a:cxn ang="0">
                  <a:pos x="49" y="14"/>
                </a:cxn>
                <a:cxn ang="0">
                  <a:pos x="49" y="14"/>
                </a:cxn>
                <a:cxn ang="0">
                  <a:pos x="46" y="14"/>
                </a:cxn>
                <a:cxn ang="0">
                  <a:pos x="44" y="14"/>
                </a:cxn>
                <a:cxn ang="0">
                  <a:pos x="43" y="14"/>
                </a:cxn>
                <a:cxn ang="0">
                  <a:pos x="41" y="14"/>
                </a:cxn>
                <a:cxn ang="0">
                  <a:pos x="40" y="14"/>
                </a:cxn>
                <a:cxn ang="0">
                  <a:pos x="40" y="14"/>
                </a:cxn>
                <a:cxn ang="0">
                  <a:pos x="38" y="13"/>
                </a:cxn>
                <a:cxn ang="0">
                  <a:pos x="40" y="13"/>
                </a:cxn>
                <a:cxn ang="0">
                  <a:pos x="40" y="13"/>
                </a:cxn>
                <a:cxn ang="0">
                  <a:pos x="41" y="13"/>
                </a:cxn>
                <a:cxn ang="0">
                  <a:pos x="43" y="13"/>
                </a:cxn>
                <a:cxn ang="0">
                  <a:pos x="44" y="13"/>
                </a:cxn>
                <a:cxn ang="0">
                  <a:pos x="44" y="13"/>
                </a:cxn>
                <a:cxn ang="0">
                  <a:pos x="46" y="13"/>
                </a:cxn>
                <a:cxn ang="0">
                  <a:pos x="48" y="13"/>
                </a:cxn>
                <a:cxn ang="0">
                  <a:pos x="4" y="3"/>
                </a:cxn>
                <a:cxn ang="0">
                  <a:pos x="0" y="3"/>
                </a:cxn>
                <a:cxn ang="0">
                  <a:pos x="0" y="3"/>
                </a:cxn>
                <a:cxn ang="0">
                  <a:pos x="0" y="2"/>
                </a:cxn>
                <a:cxn ang="0">
                  <a:pos x="4" y="0"/>
                </a:cxn>
                <a:cxn ang="0">
                  <a:pos x="81" y="0"/>
                </a:cxn>
                <a:cxn ang="0">
                  <a:pos x="82" y="2"/>
                </a:cxn>
                <a:cxn ang="0">
                  <a:pos x="86" y="2"/>
                </a:cxn>
                <a:cxn ang="0">
                  <a:pos x="87" y="2"/>
                </a:cxn>
                <a:cxn ang="0">
                  <a:pos x="91" y="2"/>
                </a:cxn>
                <a:cxn ang="0">
                  <a:pos x="94" y="2"/>
                </a:cxn>
                <a:cxn ang="0">
                  <a:pos x="95" y="2"/>
                </a:cxn>
                <a:cxn ang="0">
                  <a:pos x="97" y="2"/>
                </a:cxn>
                <a:cxn ang="0">
                  <a:pos x="97" y="2"/>
                </a:cxn>
                <a:cxn ang="0">
                  <a:pos x="97" y="3"/>
                </a:cxn>
                <a:cxn ang="0">
                  <a:pos x="97" y="3"/>
                </a:cxn>
                <a:cxn ang="0">
                  <a:pos x="97" y="3"/>
                </a:cxn>
              </a:cxnLst>
              <a:rect l="txL" t="txT" r="txR" b="txB"/>
              <a:pathLst>
                <a:path w="122" h="22">
                  <a:moveTo>
                    <a:pt x="122" y="6"/>
                  </a:moveTo>
                  <a:lnTo>
                    <a:pt x="66" y="6"/>
                  </a:lnTo>
                  <a:lnTo>
                    <a:pt x="66" y="8"/>
                  </a:lnTo>
                  <a:lnTo>
                    <a:pt x="66" y="10"/>
                  </a:lnTo>
                  <a:lnTo>
                    <a:pt x="66" y="12"/>
                  </a:lnTo>
                  <a:lnTo>
                    <a:pt x="66" y="14"/>
                  </a:lnTo>
                  <a:lnTo>
                    <a:pt x="66" y="16"/>
                  </a:lnTo>
                  <a:lnTo>
                    <a:pt x="66" y="18"/>
                  </a:lnTo>
                  <a:lnTo>
                    <a:pt x="66" y="20"/>
                  </a:lnTo>
                  <a:lnTo>
                    <a:pt x="68" y="20"/>
                  </a:lnTo>
                  <a:lnTo>
                    <a:pt x="70" y="20"/>
                  </a:lnTo>
                  <a:lnTo>
                    <a:pt x="72" y="20"/>
                  </a:lnTo>
                  <a:lnTo>
                    <a:pt x="74" y="20"/>
                  </a:lnTo>
                  <a:lnTo>
                    <a:pt x="76" y="20"/>
                  </a:lnTo>
                  <a:lnTo>
                    <a:pt x="78" y="22"/>
                  </a:lnTo>
                  <a:lnTo>
                    <a:pt x="76" y="22"/>
                  </a:lnTo>
                  <a:lnTo>
                    <a:pt x="74" y="22"/>
                  </a:lnTo>
                  <a:lnTo>
                    <a:pt x="72" y="22"/>
                  </a:lnTo>
                  <a:lnTo>
                    <a:pt x="70" y="22"/>
                  </a:lnTo>
                  <a:lnTo>
                    <a:pt x="68" y="22"/>
                  </a:lnTo>
                  <a:lnTo>
                    <a:pt x="66" y="22"/>
                  </a:lnTo>
                  <a:lnTo>
                    <a:pt x="64" y="22"/>
                  </a:lnTo>
                  <a:lnTo>
                    <a:pt x="62" y="22"/>
                  </a:lnTo>
                  <a:lnTo>
                    <a:pt x="60" y="22"/>
                  </a:lnTo>
                  <a:lnTo>
                    <a:pt x="58" y="22"/>
                  </a:lnTo>
                  <a:lnTo>
                    <a:pt x="56" y="22"/>
                  </a:lnTo>
                  <a:lnTo>
                    <a:pt x="54" y="22"/>
                  </a:lnTo>
                  <a:lnTo>
                    <a:pt x="52" y="22"/>
                  </a:lnTo>
                  <a:lnTo>
                    <a:pt x="50" y="22"/>
                  </a:lnTo>
                  <a:lnTo>
                    <a:pt x="48" y="22"/>
                  </a:lnTo>
                  <a:lnTo>
                    <a:pt x="48" y="20"/>
                  </a:lnTo>
                  <a:lnTo>
                    <a:pt x="50" y="20"/>
                  </a:lnTo>
                  <a:lnTo>
                    <a:pt x="52" y="20"/>
                  </a:lnTo>
                  <a:lnTo>
                    <a:pt x="54" y="20"/>
                  </a:lnTo>
                  <a:lnTo>
                    <a:pt x="56" y="20"/>
                  </a:lnTo>
                  <a:lnTo>
                    <a:pt x="58" y="20"/>
                  </a:lnTo>
                  <a:lnTo>
                    <a:pt x="60" y="20"/>
                  </a:lnTo>
                  <a:lnTo>
                    <a:pt x="60" y="6"/>
                  </a:lnTo>
                  <a:lnTo>
                    <a:pt x="4" y="6"/>
                  </a:lnTo>
                  <a:lnTo>
                    <a:pt x="2" y="6"/>
                  </a:lnTo>
                  <a:lnTo>
                    <a:pt x="0" y="6"/>
                  </a:lnTo>
                  <a:lnTo>
                    <a:pt x="0" y="4"/>
                  </a:lnTo>
                  <a:lnTo>
                    <a:pt x="0" y="2"/>
                  </a:lnTo>
                  <a:lnTo>
                    <a:pt x="2" y="0"/>
                  </a:lnTo>
                  <a:lnTo>
                    <a:pt x="4" y="0"/>
                  </a:lnTo>
                  <a:lnTo>
                    <a:pt x="100" y="0"/>
                  </a:lnTo>
                  <a:lnTo>
                    <a:pt x="102" y="0"/>
                  </a:lnTo>
                  <a:lnTo>
                    <a:pt x="104" y="2"/>
                  </a:lnTo>
                  <a:lnTo>
                    <a:pt x="106" y="2"/>
                  </a:lnTo>
                  <a:lnTo>
                    <a:pt x="108" y="2"/>
                  </a:lnTo>
                  <a:lnTo>
                    <a:pt x="110" y="2"/>
                  </a:lnTo>
                  <a:lnTo>
                    <a:pt x="112" y="2"/>
                  </a:lnTo>
                  <a:lnTo>
                    <a:pt x="114" y="2"/>
                  </a:lnTo>
                  <a:lnTo>
                    <a:pt x="116" y="2"/>
                  </a:lnTo>
                  <a:lnTo>
                    <a:pt x="118" y="2"/>
                  </a:lnTo>
                  <a:lnTo>
                    <a:pt x="120" y="2"/>
                  </a:lnTo>
                  <a:lnTo>
                    <a:pt x="122" y="2"/>
                  </a:lnTo>
                  <a:lnTo>
                    <a:pt x="122" y="4"/>
                  </a:lnTo>
                  <a:lnTo>
                    <a:pt x="122" y="6"/>
                  </a:lnTo>
                  <a:close/>
                </a:path>
              </a:pathLst>
            </a:custGeom>
            <a:solidFill>
              <a:srgbClr val="005400">
                <a:alpha val="100000"/>
              </a:srgbClr>
            </a:solidFill>
            <a:ln w="9525">
              <a:noFill/>
            </a:ln>
          </p:spPr>
          <p:txBody>
            <a:bodyPr/>
            <a:lstStyle/>
            <a:p>
              <a:endParaRPr lang="en-US"/>
            </a:p>
          </p:txBody>
        </p:sp>
        <p:sp>
          <p:nvSpPr>
            <p:cNvPr id="29933" name="Freeform 652"/>
            <p:cNvSpPr/>
            <p:nvPr/>
          </p:nvSpPr>
          <p:spPr>
            <a:xfrm>
              <a:off x="2905" y="1207"/>
              <a:ext cx="111" cy="19"/>
            </a:xfrm>
            <a:custGeom>
              <a:avLst/>
              <a:gdLst>
                <a:gd name="txL" fmla="*/ 0 w 120"/>
                <a:gd name="txT" fmla="*/ 0 h 22"/>
                <a:gd name="txR" fmla="*/ 120 w 120"/>
                <a:gd name="txB" fmla="*/ 22 h 22"/>
              </a:gdLst>
              <a:ahLst/>
              <a:cxnLst>
                <a:cxn ang="0">
                  <a:pos x="51" y="3"/>
                </a:cxn>
                <a:cxn ang="0">
                  <a:pos x="51" y="13"/>
                </a:cxn>
                <a:cxn ang="0">
                  <a:pos x="52" y="13"/>
                </a:cxn>
                <a:cxn ang="0">
                  <a:pos x="52" y="13"/>
                </a:cxn>
                <a:cxn ang="0">
                  <a:pos x="54" y="13"/>
                </a:cxn>
                <a:cxn ang="0">
                  <a:pos x="56" y="13"/>
                </a:cxn>
                <a:cxn ang="0">
                  <a:pos x="57" y="13"/>
                </a:cxn>
                <a:cxn ang="0">
                  <a:pos x="57" y="13"/>
                </a:cxn>
                <a:cxn ang="0">
                  <a:pos x="58" y="13"/>
                </a:cxn>
                <a:cxn ang="0">
                  <a:pos x="58" y="14"/>
                </a:cxn>
                <a:cxn ang="0">
                  <a:pos x="58" y="14"/>
                </a:cxn>
                <a:cxn ang="0">
                  <a:pos x="57" y="14"/>
                </a:cxn>
                <a:cxn ang="0">
                  <a:pos x="57" y="14"/>
                </a:cxn>
                <a:cxn ang="0">
                  <a:pos x="56" y="14"/>
                </a:cxn>
                <a:cxn ang="0">
                  <a:pos x="54" y="14"/>
                </a:cxn>
                <a:cxn ang="0">
                  <a:pos x="52" y="14"/>
                </a:cxn>
                <a:cxn ang="0">
                  <a:pos x="52" y="14"/>
                </a:cxn>
                <a:cxn ang="0">
                  <a:pos x="51" y="14"/>
                </a:cxn>
                <a:cxn ang="0">
                  <a:pos x="49" y="14"/>
                </a:cxn>
                <a:cxn ang="0">
                  <a:pos x="48" y="14"/>
                </a:cxn>
                <a:cxn ang="0">
                  <a:pos x="46" y="14"/>
                </a:cxn>
                <a:cxn ang="0">
                  <a:pos x="44" y="14"/>
                </a:cxn>
                <a:cxn ang="0">
                  <a:pos x="44" y="14"/>
                </a:cxn>
                <a:cxn ang="0">
                  <a:pos x="43" y="14"/>
                </a:cxn>
                <a:cxn ang="0">
                  <a:pos x="41" y="14"/>
                </a:cxn>
                <a:cxn ang="0">
                  <a:pos x="41" y="14"/>
                </a:cxn>
                <a:cxn ang="0">
                  <a:pos x="43" y="14"/>
                </a:cxn>
                <a:cxn ang="0">
                  <a:pos x="44" y="14"/>
                </a:cxn>
                <a:cxn ang="0">
                  <a:pos x="46" y="14"/>
                </a:cxn>
                <a:cxn ang="0">
                  <a:pos x="48" y="14"/>
                </a:cxn>
                <a:cxn ang="0">
                  <a:pos x="49" y="14"/>
                </a:cxn>
                <a:cxn ang="0">
                  <a:pos x="49" y="14"/>
                </a:cxn>
                <a:cxn ang="0">
                  <a:pos x="51" y="14"/>
                </a:cxn>
                <a:cxn ang="0">
                  <a:pos x="52" y="14"/>
                </a:cxn>
                <a:cxn ang="0">
                  <a:pos x="52" y="14"/>
                </a:cxn>
                <a:cxn ang="0">
                  <a:pos x="52" y="13"/>
                </a:cxn>
                <a:cxn ang="0">
                  <a:pos x="49" y="13"/>
                </a:cxn>
                <a:cxn ang="0">
                  <a:pos x="48" y="3"/>
                </a:cxn>
                <a:cxn ang="0">
                  <a:pos x="2" y="3"/>
                </a:cxn>
                <a:cxn ang="0">
                  <a:pos x="2" y="3"/>
                </a:cxn>
                <a:cxn ang="0">
                  <a:pos x="2" y="2"/>
                </a:cxn>
                <a:cxn ang="0">
                  <a:pos x="0" y="0"/>
                </a:cxn>
                <a:cxn ang="0">
                  <a:pos x="0" y="0"/>
                </a:cxn>
                <a:cxn ang="0">
                  <a:pos x="2" y="0"/>
                </a:cxn>
                <a:cxn ang="0">
                  <a:pos x="2" y="2"/>
                </a:cxn>
                <a:cxn ang="0">
                  <a:pos x="2" y="3"/>
                </a:cxn>
                <a:cxn ang="0">
                  <a:pos x="95" y="3"/>
                </a:cxn>
                <a:cxn ang="0">
                  <a:pos x="95" y="3"/>
                </a:cxn>
                <a:cxn ang="0">
                  <a:pos x="95" y="3"/>
                </a:cxn>
                <a:cxn ang="0">
                  <a:pos x="95" y="3"/>
                </a:cxn>
                <a:cxn ang="0">
                  <a:pos x="95" y="3"/>
                </a:cxn>
              </a:cxnLst>
              <a:rect l="txL" t="txT" r="txR" b="txB"/>
              <a:pathLst>
                <a:path w="120" h="22">
                  <a:moveTo>
                    <a:pt x="120" y="6"/>
                  </a:moveTo>
                  <a:lnTo>
                    <a:pt x="64" y="6"/>
                  </a:lnTo>
                  <a:lnTo>
                    <a:pt x="64" y="20"/>
                  </a:lnTo>
                  <a:lnTo>
                    <a:pt x="66" y="20"/>
                  </a:lnTo>
                  <a:lnTo>
                    <a:pt x="68" y="20"/>
                  </a:lnTo>
                  <a:lnTo>
                    <a:pt x="70" y="20"/>
                  </a:lnTo>
                  <a:lnTo>
                    <a:pt x="72" y="20"/>
                  </a:lnTo>
                  <a:lnTo>
                    <a:pt x="74" y="20"/>
                  </a:lnTo>
                  <a:lnTo>
                    <a:pt x="74" y="22"/>
                  </a:lnTo>
                  <a:lnTo>
                    <a:pt x="72" y="22"/>
                  </a:lnTo>
                  <a:lnTo>
                    <a:pt x="70" y="22"/>
                  </a:lnTo>
                  <a:lnTo>
                    <a:pt x="68" y="22"/>
                  </a:lnTo>
                  <a:lnTo>
                    <a:pt x="66" y="22"/>
                  </a:lnTo>
                  <a:lnTo>
                    <a:pt x="64" y="22"/>
                  </a:lnTo>
                  <a:lnTo>
                    <a:pt x="62" y="22"/>
                  </a:lnTo>
                  <a:lnTo>
                    <a:pt x="60" y="22"/>
                  </a:lnTo>
                  <a:lnTo>
                    <a:pt x="58" y="22"/>
                  </a:lnTo>
                  <a:lnTo>
                    <a:pt x="56" y="22"/>
                  </a:lnTo>
                  <a:lnTo>
                    <a:pt x="54" y="22"/>
                  </a:lnTo>
                  <a:lnTo>
                    <a:pt x="52" y="22"/>
                  </a:lnTo>
                  <a:lnTo>
                    <a:pt x="54" y="22"/>
                  </a:lnTo>
                  <a:lnTo>
                    <a:pt x="56" y="22"/>
                  </a:lnTo>
                  <a:lnTo>
                    <a:pt x="58" y="22"/>
                  </a:lnTo>
                  <a:lnTo>
                    <a:pt x="60" y="22"/>
                  </a:lnTo>
                  <a:lnTo>
                    <a:pt x="62" y="22"/>
                  </a:lnTo>
                  <a:lnTo>
                    <a:pt x="64" y="22"/>
                  </a:lnTo>
                  <a:lnTo>
                    <a:pt x="66" y="22"/>
                  </a:lnTo>
                  <a:lnTo>
                    <a:pt x="66" y="20"/>
                  </a:lnTo>
                  <a:lnTo>
                    <a:pt x="64" y="20"/>
                  </a:lnTo>
                  <a:lnTo>
                    <a:pt x="62" y="20"/>
                  </a:lnTo>
                  <a:lnTo>
                    <a:pt x="60" y="20"/>
                  </a:lnTo>
                  <a:lnTo>
                    <a:pt x="60" y="6"/>
                  </a:lnTo>
                  <a:lnTo>
                    <a:pt x="0" y="6"/>
                  </a:lnTo>
                  <a:lnTo>
                    <a:pt x="2" y="6"/>
                  </a:lnTo>
                  <a:lnTo>
                    <a:pt x="2" y="4"/>
                  </a:lnTo>
                  <a:lnTo>
                    <a:pt x="2" y="2"/>
                  </a:lnTo>
                  <a:lnTo>
                    <a:pt x="2" y="0"/>
                  </a:lnTo>
                  <a:lnTo>
                    <a:pt x="0" y="0"/>
                  </a:lnTo>
                  <a:lnTo>
                    <a:pt x="2" y="0"/>
                  </a:lnTo>
                  <a:lnTo>
                    <a:pt x="2" y="2"/>
                  </a:lnTo>
                  <a:lnTo>
                    <a:pt x="2" y="4"/>
                  </a:lnTo>
                  <a:lnTo>
                    <a:pt x="120" y="4"/>
                  </a:lnTo>
                  <a:lnTo>
                    <a:pt x="120" y="6"/>
                  </a:lnTo>
                  <a:close/>
                </a:path>
              </a:pathLst>
            </a:custGeom>
            <a:solidFill>
              <a:srgbClr val="000000">
                <a:alpha val="100000"/>
              </a:srgbClr>
            </a:solidFill>
            <a:ln w="9525">
              <a:noFill/>
            </a:ln>
          </p:spPr>
          <p:txBody>
            <a:bodyPr/>
            <a:lstStyle/>
            <a:p>
              <a:endParaRPr lang="en-US"/>
            </a:p>
          </p:txBody>
        </p:sp>
        <p:sp>
          <p:nvSpPr>
            <p:cNvPr id="29934" name="Freeform 653"/>
            <p:cNvSpPr/>
            <p:nvPr/>
          </p:nvSpPr>
          <p:spPr>
            <a:xfrm>
              <a:off x="2848" y="1232"/>
              <a:ext cx="364" cy="104"/>
            </a:xfrm>
            <a:custGeom>
              <a:avLst/>
              <a:gdLst>
                <a:gd name="txL" fmla="*/ 0 w 394"/>
                <a:gd name="txT" fmla="*/ 0 h 118"/>
                <a:gd name="txR" fmla="*/ 394 w 394"/>
                <a:gd name="txB" fmla="*/ 118 h 118"/>
              </a:gdLst>
              <a:ahLst/>
              <a:cxnLst>
                <a:cxn ang="0">
                  <a:pos x="22" y="0"/>
                </a:cxn>
                <a:cxn ang="0">
                  <a:pos x="16" y="0"/>
                </a:cxn>
                <a:cxn ang="0">
                  <a:pos x="9" y="2"/>
                </a:cxn>
                <a:cxn ang="0">
                  <a:pos x="6" y="2"/>
                </a:cxn>
                <a:cxn ang="0">
                  <a:pos x="2" y="4"/>
                </a:cxn>
                <a:cxn ang="0">
                  <a:pos x="0" y="81"/>
                </a:cxn>
                <a:cxn ang="0">
                  <a:pos x="169" y="15"/>
                </a:cxn>
                <a:cxn ang="0">
                  <a:pos x="165" y="33"/>
                </a:cxn>
                <a:cxn ang="0">
                  <a:pos x="160" y="33"/>
                </a:cxn>
                <a:cxn ang="0">
                  <a:pos x="152" y="33"/>
                </a:cxn>
                <a:cxn ang="0">
                  <a:pos x="149" y="33"/>
                </a:cxn>
                <a:cxn ang="0">
                  <a:pos x="141" y="33"/>
                </a:cxn>
                <a:cxn ang="0">
                  <a:pos x="138" y="33"/>
                </a:cxn>
                <a:cxn ang="0">
                  <a:pos x="130" y="34"/>
                </a:cxn>
                <a:cxn ang="0">
                  <a:pos x="125" y="34"/>
                </a:cxn>
                <a:cxn ang="0">
                  <a:pos x="119" y="34"/>
                </a:cxn>
                <a:cxn ang="0">
                  <a:pos x="114" y="36"/>
                </a:cxn>
                <a:cxn ang="0">
                  <a:pos x="107" y="37"/>
                </a:cxn>
                <a:cxn ang="0">
                  <a:pos x="104" y="37"/>
                </a:cxn>
                <a:cxn ang="0">
                  <a:pos x="99" y="38"/>
                </a:cxn>
                <a:cxn ang="0">
                  <a:pos x="95" y="40"/>
                </a:cxn>
                <a:cxn ang="0">
                  <a:pos x="90" y="40"/>
                </a:cxn>
                <a:cxn ang="0">
                  <a:pos x="85" y="41"/>
                </a:cxn>
                <a:cxn ang="0">
                  <a:pos x="80" y="42"/>
                </a:cxn>
                <a:cxn ang="0">
                  <a:pos x="76" y="43"/>
                </a:cxn>
                <a:cxn ang="0">
                  <a:pos x="69" y="43"/>
                </a:cxn>
                <a:cxn ang="0">
                  <a:pos x="65" y="45"/>
                </a:cxn>
                <a:cxn ang="0">
                  <a:pos x="60" y="45"/>
                </a:cxn>
                <a:cxn ang="0">
                  <a:pos x="55" y="45"/>
                </a:cxn>
                <a:cxn ang="0">
                  <a:pos x="52" y="45"/>
                </a:cxn>
                <a:cxn ang="0">
                  <a:pos x="49" y="45"/>
                </a:cxn>
                <a:cxn ang="0">
                  <a:pos x="47" y="43"/>
                </a:cxn>
                <a:cxn ang="0">
                  <a:pos x="44" y="43"/>
                </a:cxn>
                <a:cxn ang="0">
                  <a:pos x="41" y="42"/>
                </a:cxn>
                <a:cxn ang="0">
                  <a:pos x="38" y="42"/>
                </a:cxn>
                <a:cxn ang="0">
                  <a:pos x="36" y="41"/>
                </a:cxn>
                <a:cxn ang="0">
                  <a:pos x="33" y="40"/>
                </a:cxn>
                <a:cxn ang="0">
                  <a:pos x="30" y="38"/>
                </a:cxn>
                <a:cxn ang="0">
                  <a:pos x="28" y="36"/>
                </a:cxn>
                <a:cxn ang="0">
                  <a:pos x="27" y="11"/>
                </a:cxn>
                <a:cxn ang="0">
                  <a:pos x="27" y="10"/>
                </a:cxn>
                <a:cxn ang="0">
                  <a:pos x="26" y="10"/>
                </a:cxn>
              </a:cxnLst>
              <a:rect l="txL" t="txT" r="txR" b="txB"/>
              <a:pathLst>
                <a:path w="394" h="118">
                  <a:moveTo>
                    <a:pt x="32" y="0"/>
                  </a:moveTo>
                  <a:lnTo>
                    <a:pt x="30" y="0"/>
                  </a:lnTo>
                  <a:lnTo>
                    <a:pt x="28" y="0"/>
                  </a:lnTo>
                  <a:lnTo>
                    <a:pt x="24" y="0"/>
                  </a:lnTo>
                  <a:lnTo>
                    <a:pt x="22" y="0"/>
                  </a:lnTo>
                  <a:lnTo>
                    <a:pt x="20" y="0"/>
                  </a:lnTo>
                  <a:lnTo>
                    <a:pt x="18" y="0"/>
                  </a:lnTo>
                  <a:lnTo>
                    <a:pt x="14" y="2"/>
                  </a:lnTo>
                  <a:lnTo>
                    <a:pt x="12" y="2"/>
                  </a:lnTo>
                  <a:lnTo>
                    <a:pt x="10" y="2"/>
                  </a:lnTo>
                  <a:lnTo>
                    <a:pt x="8" y="2"/>
                  </a:lnTo>
                  <a:lnTo>
                    <a:pt x="6" y="2"/>
                  </a:lnTo>
                  <a:lnTo>
                    <a:pt x="6" y="4"/>
                  </a:lnTo>
                  <a:lnTo>
                    <a:pt x="4" y="4"/>
                  </a:lnTo>
                  <a:lnTo>
                    <a:pt x="2" y="6"/>
                  </a:lnTo>
                  <a:lnTo>
                    <a:pt x="0" y="6"/>
                  </a:lnTo>
                  <a:lnTo>
                    <a:pt x="0" y="118"/>
                  </a:lnTo>
                  <a:lnTo>
                    <a:pt x="394" y="118"/>
                  </a:lnTo>
                  <a:lnTo>
                    <a:pt x="394" y="64"/>
                  </a:lnTo>
                  <a:lnTo>
                    <a:pt x="214" y="22"/>
                  </a:lnTo>
                  <a:lnTo>
                    <a:pt x="214" y="48"/>
                  </a:lnTo>
                  <a:lnTo>
                    <a:pt x="212" y="48"/>
                  </a:lnTo>
                  <a:lnTo>
                    <a:pt x="210" y="48"/>
                  </a:lnTo>
                  <a:lnTo>
                    <a:pt x="206" y="48"/>
                  </a:lnTo>
                  <a:lnTo>
                    <a:pt x="204" y="48"/>
                  </a:lnTo>
                  <a:lnTo>
                    <a:pt x="202" y="48"/>
                  </a:lnTo>
                  <a:lnTo>
                    <a:pt x="200" y="48"/>
                  </a:lnTo>
                  <a:lnTo>
                    <a:pt x="198" y="48"/>
                  </a:lnTo>
                  <a:lnTo>
                    <a:pt x="194" y="48"/>
                  </a:lnTo>
                  <a:lnTo>
                    <a:pt x="192" y="48"/>
                  </a:lnTo>
                  <a:lnTo>
                    <a:pt x="190" y="48"/>
                  </a:lnTo>
                  <a:lnTo>
                    <a:pt x="188" y="48"/>
                  </a:lnTo>
                  <a:lnTo>
                    <a:pt x="186" y="48"/>
                  </a:lnTo>
                  <a:lnTo>
                    <a:pt x="182" y="48"/>
                  </a:lnTo>
                  <a:lnTo>
                    <a:pt x="180" y="48"/>
                  </a:lnTo>
                  <a:lnTo>
                    <a:pt x="178" y="48"/>
                  </a:lnTo>
                  <a:lnTo>
                    <a:pt x="176" y="48"/>
                  </a:lnTo>
                  <a:lnTo>
                    <a:pt x="174" y="48"/>
                  </a:lnTo>
                  <a:lnTo>
                    <a:pt x="170" y="48"/>
                  </a:lnTo>
                  <a:lnTo>
                    <a:pt x="168" y="48"/>
                  </a:lnTo>
                  <a:lnTo>
                    <a:pt x="166" y="50"/>
                  </a:lnTo>
                  <a:lnTo>
                    <a:pt x="164" y="50"/>
                  </a:lnTo>
                  <a:lnTo>
                    <a:pt x="162" y="50"/>
                  </a:lnTo>
                  <a:lnTo>
                    <a:pt x="158" y="50"/>
                  </a:lnTo>
                  <a:lnTo>
                    <a:pt x="156" y="50"/>
                  </a:lnTo>
                  <a:lnTo>
                    <a:pt x="154" y="50"/>
                  </a:lnTo>
                  <a:lnTo>
                    <a:pt x="152" y="50"/>
                  </a:lnTo>
                  <a:lnTo>
                    <a:pt x="150" y="52"/>
                  </a:lnTo>
                  <a:lnTo>
                    <a:pt x="146" y="52"/>
                  </a:lnTo>
                  <a:lnTo>
                    <a:pt x="144" y="52"/>
                  </a:lnTo>
                  <a:lnTo>
                    <a:pt x="142" y="52"/>
                  </a:lnTo>
                  <a:lnTo>
                    <a:pt x="140" y="52"/>
                  </a:lnTo>
                  <a:lnTo>
                    <a:pt x="136" y="54"/>
                  </a:lnTo>
                  <a:lnTo>
                    <a:pt x="134" y="54"/>
                  </a:lnTo>
                  <a:lnTo>
                    <a:pt x="132" y="54"/>
                  </a:lnTo>
                  <a:lnTo>
                    <a:pt x="130" y="54"/>
                  </a:lnTo>
                  <a:lnTo>
                    <a:pt x="128" y="56"/>
                  </a:lnTo>
                  <a:lnTo>
                    <a:pt x="126" y="56"/>
                  </a:lnTo>
                  <a:lnTo>
                    <a:pt x="124" y="56"/>
                  </a:lnTo>
                  <a:lnTo>
                    <a:pt x="122" y="56"/>
                  </a:lnTo>
                  <a:lnTo>
                    <a:pt x="120" y="58"/>
                  </a:lnTo>
                  <a:lnTo>
                    <a:pt x="118" y="58"/>
                  </a:lnTo>
                  <a:lnTo>
                    <a:pt x="116" y="58"/>
                  </a:lnTo>
                  <a:lnTo>
                    <a:pt x="114" y="58"/>
                  </a:lnTo>
                  <a:lnTo>
                    <a:pt x="112" y="60"/>
                  </a:lnTo>
                  <a:lnTo>
                    <a:pt x="110" y="60"/>
                  </a:lnTo>
                  <a:lnTo>
                    <a:pt x="108" y="60"/>
                  </a:lnTo>
                  <a:lnTo>
                    <a:pt x="106" y="60"/>
                  </a:lnTo>
                  <a:lnTo>
                    <a:pt x="104" y="62"/>
                  </a:lnTo>
                  <a:lnTo>
                    <a:pt x="102" y="62"/>
                  </a:lnTo>
                  <a:lnTo>
                    <a:pt x="100" y="62"/>
                  </a:lnTo>
                  <a:lnTo>
                    <a:pt x="98" y="62"/>
                  </a:lnTo>
                  <a:lnTo>
                    <a:pt x="96" y="64"/>
                  </a:lnTo>
                  <a:lnTo>
                    <a:pt x="94" y="64"/>
                  </a:lnTo>
                  <a:lnTo>
                    <a:pt x="90" y="64"/>
                  </a:lnTo>
                  <a:lnTo>
                    <a:pt x="88" y="64"/>
                  </a:lnTo>
                  <a:lnTo>
                    <a:pt x="86" y="64"/>
                  </a:lnTo>
                  <a:lnTo>
                    <a:pt x="84" y="64"/>
                  </a:lnTo>
                  <a:lnTo>
                    <a:pt x="82" y="66"/>
                  </a:lnTo>
                  <a:lnTo>
                    <a:pt x="80" y="66"/>
                  </a:lnTo>
                  <a:lnTo>
                    <a:pt x="78" y="66"/>
                  </a:lnTo>
                  <a:lnTo>
                    <a:pt x="76" y="66"/>
                  </a:lnTo>
                  <a:lnTo>
                    <a:pt x="72" y="66"/>
                  </a:lnTo>
                  <a:lnTo>
                    <a:pt x="70" y="66"/>
                  </a:lnTo>
                  <a:lnTo>
                    <a:pt x="68" y="66"/>
                  </a:lnTo>
                  <a:lnTo>
                    <a:pt x="66" y="66"/>
                  </a:lnTo>
                  <a:lnTo>
                    <a:pt x="64" y="66"/>
                  </a:lnTo>
                  <a:lnTo>
                    <a:pt x="62" y="66"/>
                  </a:lnTo>
                  <a:lnTo>
                    <a:pt x="60" y="64"/>
                  </a:lnTo>
                  <a:lnTo>
                    <a:pt x="58" y="64"/>
                  </a:lnTo>
                  <a:lnTo>
                    <a:pt x="56" y="64"/>
                  </a:lnTo>
                  <a:lnTo>
                    <a:pt x="54" y="64"/>
                  </a:lnTo>
                  <a:lnTo>
                    <a:pt x="52" y="62"/>
                  </a:lnTo>
                  <a:lnTo>
                    <a:pt x="50" y="62"/>
                  </a:lnTo>
                  <a:lnTo>
                    <a:pt x="48" y="62"/>
                  </a:lnTo>
                  <a:lnTo>
                    <a:pt x="48" y="60"/>
                  </a:lnTo>
                  <a:lnTo>
                    <a:pt x="46" y="60"/>
                  </a:lnTo>
                  <a:lnTo>
                    <a:pt x="44" y="60"/>
                  </a:lnTo>
                  <a:lnTo>
                    <a:pt x="42" y="58"/>
                  </a:lnTo>
                  <a:lnTo>
                    <a:pt x="40" y="56"/>
                  </a:lnTo>
                  <a:lnTo>
                    <a:pt x="38" y="56"/>
                  </a:lnTo>
                  <a:lnTo>
                    <a:pt x="38" y="54"/>
                  </a:lnTo>
                  <a:lnTo>
                    <a:pt x="36" y="54"/>
                  </a:lnTo>
                  <a:lnTo>
                    <a:pt x="36" y="52"/>
                  </a:lnTo>
                  <a:lnTo>
                    <a:pt x="36" y="16"/>
                  </a:lnTo>
                  <a:lnTo>
                    <a:pt x="34" y="16"/>
                  </a:lnTo>
                  <a:lnTo>
                    <a:pt x="34" y="14"/>
                  </a:lnTo>
                  <a:lnTo>
                    <a:pt x="32" y="14"/>
                  </a:lnTo>
                  <a:lnTo>
                    <a:pt x="32" y="12"/>
                  </a:lnTo>
                  <a:lnTo>
                    <a:pt x="32" y="0"/>
                  </a:lnTo>
                  <a:close/>
                </a:path>
              </a:pathLst>
            </a:custGeom>
            <a:solidFill>
              <a:srgbClr val="00AE00">
                <a:alpha val="100000"/>
              </a:srgbClr>
            </a:solidFill>
            <a:ln w="9525">
              <a:noFill/>
            </a:ln>
          </p:spPr>
          <p:txBody>
            <a:bodyPr/>
            <a:lstStyle/>
            <a:p>
              <a:endParaRPr lang="en-US"/>
            </a:p>
          </p:txBody>
        </p:sp>
        <p:sp>
          <p:nvSpPr>
            <p:cNvPr id="29935" name="Freeform 654"/>
            <p:cNvSpPr/>
            <p:nvPr/>
          </p:nvSpPr>
          <p:spPr>
            <a:xfrm>
              <a:off x="2887" y="1217"/>
              <a:ext cx="162" cy="39"/>
            </a:xfrm>
            <a:custGeom>
              <a:avLst/>
              <a:gdLst>
                <a:gd name="txL" fmla="*/ 0 w 176"/>
                <a:gd name="txT" fmla="*/ 0 h 44"/>
                <a:gd name="txR" fmla="*/ 176 w 176"/>
                <a:gd name="txB" fmla="*/ 44 h 44"/>
              </a:gdLst>
              <a:ahLst/>
              <a:cxnLst>
                <a:cxn ang="0">
                  <a:pos x="133" y="12"/>
                </a:cxn>
                <a:cxn ang="0">
                  <a:pos x="130" y="11"/>
                </a:cxn>
                <a:cxn ang="0">
                  <a:pos x="122" y="10"/>
                </a:cxn>
                <a:cxn ang="0">
                  <a:pos x="119" y="9"/>
                </a:cxn>
                <a:cxn ang="0">
                  <a:pos x="113" y="7"/>
                </a:cxn>
                <a:cxn ang="0">
                  <a:pos x="108" y="5"/>
                </a:cxn>
                <a:cxn ang="0">
                  <a:pos x="103" y="4"/>
                </a:cxn>
                <a:cxn ang="0">
                  <a:pos x="98" y="4"/>
                </a:cxn>
                <a:cxn ang="0">
                  <a:pos x="93" y="4"/>
                </a:cxn>
                <a:cxn ang="0">
                  <a:pos x="89" y="0"/>
                </a:cxn>
                <a:cxn ang="0">
                  <a:pos x="84" y="0"/>
                </a:cxn>
                <a:cxn ang="0">
                  <a:pos x="80" y="0"/>
                </a:cxn>
                <a:cxn ang="0">
                  <a:pos x="75" y="0"/>
                </a:cxn>
                <a:cxn ang="0">
                  <a:pos x="83" y="2"/>
                </a:cxn>
                <a:cxn ang="0">
                  <a:pos x="87" y="4"/>
                </a:cxn>
                <a:cxn ang="0">
                  <a:pos x="87" y="5"/>
                </a:cxn>
                <a:cxn ang="0">
                  <a:pos x="84" y="7"/>
                </a:cxn>
                <a:cxn ang="0">
                  <a:pos x="78" y="9"/>
                </a:cxn>
                <a:cxn ang="0">
                  <a:pos x="70" y="10"/>
                </a:cxn>
                <a:cxn ang="0">
                  <a:pos x="63" y="10"/>
                </a:cxn>
                <a:cxn ang="0">
                  <a:pos x="54" y="10"/>
                </a:cxn>
                <a:cxn ang="0">
                  <a:pos x="50" y="9"/>
                </a:cxn>
                <a:cxn ang="0">
                  <a:pos x="48" y="7"/>
                </a:cxn>
                <a:cxn ang="0">
                  <a:pos x="48" y="10"/>
                </a:cxn>
                <a:cxn ang="0">
                  <a:pos x="48" y="12"/>
                </a:cxn>
                <a:cxn ang="0">
                  <a:pos x="47" y="16"/>
                </a:cxn>
                <a:cxn ang="0">
                  <a:pos x="44" y="18"/>
                </a:cxn>
                <a:cxn ang="0">
                  <a:pos x="36" y="20"/>
                </a:cxn>
                <a:cxn ang="0">
                  <a:pos x="25" y="20"/>
                </a:cxn>
                <a:cxn ang="0">
                  <a:pos x="22" y="20"/>
                </a:cxn>
                <a:cxn ang="0">
                  <a:pos x="17" y="20"/>
                </a:cxn>
                <a:cxn ang="0">
                  <a:pos x="15" y="18"/>
                </a:cxn>
                <a:cxn ang="0">
                  <a:pos x="9" y="18"/>
                </a:cxn>
                <a:cxn ang="0">
                  <a:pos x="6" y="17"/>
                </a:cxn>
                <a:cxn ang="0">
                  <a:pos x="2" y="17"/>
                </a:cxn>
                <a:cxn ang="0">
                  <a:pos x="0" y="17"/>
                </a:cxn>
                <a:cxn ang="0">
                  <a:pos x="2" y="21"/>
                </a:cxn>
                <a:cxn ang="0">
                  <a:pos x="0" y="24"/>
                </a:cxn>
                <a:cxn ang="0">
                  <a:pos x="6" y="25"/>
                </a:cxn>
                <a:cxn ang="0">
                  <a:pos x="17" y="27"/>
                </a:cxn>
                <a:cxn ang="0">
                  <a:pos x="29" y="29"/>
                </a:cxn>
                <a:cxn ang="0">
                  <a:pos x="44" y="31"/>
                </a:cxn>
                <a:cxn ang="0">
                  <a:pos x="56" y="31"/>
                </a:cxn>
                <a:cxn ang="0">
                  <a:pos x="70" y="31"/>
                </a:cxn>
                <a:cxn ang="0">
                  <a:pos x="83" y="31"/>
                </a:cxn>
                <a:cxn ang="0">
                  <a:pos x="92" y="29"/>
                </a:cxn>
                <a:cxn ang="0">
                  <a:pos x="103" y="29"/>
                </a:cxn>
                <a:cxn ang="0">
                  <a:pos x="113" y="27"/>
                </a:cxn>
                <a:cxn ang="0">
                  <a:pos x="122" y="27"/>
                </a:cxn>
                <a:cxn ang="0">
                  <a:pos x="132" y="24"/>
                </a:cxn>
                <a:cxn ang="0">
                  <a:pos x="137" y="21"/>
                </a:cxn>
              </a:cxnLst>
              <a:rect l="txL" t="txT" r="txR" b="txB"/>
              <a:pathLst>
                <a:path w="176" h="44">
                  <a:moveTo>
                    <a:pt x="176" y="18"/>
                  </a:moveTo>
                  <a:lnTo>
                    <a:pt x="176" y="18"/>
                  </a:lnTo>
                  <a:lnTo>
                    <a:pt x="174" y="18"/>
                  </a:lnTo>
                  <a:lnTo>
                    <a:pt x="172" y="18"/>
                  </a:lnTo>
                  <a:lnTo>
                    <a:pt x="170" y="18"/>
                  </a:lnTo>
                  <a:lnTo>
                    <a:pt x="170" y="16"/>
                  </a:lnTo>
                  <a:lnTo>
                    <a:pt x="168" y="16"/>
                  </a:lnTo>
                  <a:lnTo>
                    <a:pt x="166" y="16"/>
                  </a:lnTo>
                  <a:lnTo>
                    <a:pt x="164" y="16"/>
                  </a:lnTo>
                  <a:lnTo>
                    <a:pt x="162" y="16"/>
                  </a:lnTo>
                  <a:lnTo>
                    <a:pt x="160" y="14"/>
                  </a:lnTo>
                  <a:lnTo>
                    <a:pt x="158" y="14"/>
                  </a:lnTo>
                  <a:lnTo>
                    <a:pt x="156" y="14"/>
                  </a:lnTo>
                  <a:lnTo>
                    <a:pt x="154" y="14"/>
                  </a:lnTo>
                  <a:lnTo>
                    <a:pt x="152" y="12"/>
                  </a:lnTo>
                  <a:lnTo>
                    <a:pt x="150" y="12"/>
                  </a:lnTo>
                  <a:lnTo>
                    <a:pt x="148" y="12"/>
                  </a:lnTo>
                  <a:lnTo>
                    <a:pt x="148" y="10"/>
                  </a:lnTo>
                  <a:lnTo>
                    <a:pt x="146" y="10"/>
                  </a:lnTo>
                  <a:lnTo>
                    <a:pt x="144" y="10"/>
                  </a:lnTo>
                  <a:lnTo>
                    <a:pt x="142" y="10"/>
                  </a:lnTo>
                  <a:lnTo>
                    <a:pt x="142" y="8"/>
                  </a:lnTo>
                  <a:lnTo>
                    <a:pt x="140" y="8"/>
                  </a:lnTo>
                  <a:lnTo>
                    <a:pt x="138" y="8"/>
                  </a:lnTo>
                  <a:lnTo>
                    <a:pt x="136" y="8"/>
                  </a:lnTo>
                  <a:lnTo>
                    <a:pt x="136" y="6"/>
                  </a:lnTo>
                  <a:lnTo>
                    <a:pt x="134" y="6"/>
                  </a:lnTo>
                  <a:lnTo>
                    <a:pt x="132" y="6"/>
                  </a:lnTo>
                  <a:lnTo>
                    <a:pt x="130" y="6"/>
                  </a:lnTo>
                  <a:lnTo>
                    <a:pt x="128" y="6"/>
                  </a:lnTo>
                  <a:lnTo>
                    <a:pt x="126" y="6"/>
                  </a:lnTo>
                  <a:lnTo>
                    <a:pt x="126" y="4"/>
                  </a:lnTo>
                  <a:lnTo>
                    <a:pt x="124" y="4"/>
                  </a:lnTo>
                  <a:lnTo>
                    <a:pt x="122" y="4"/>
                  </a:lnTo>
                  <a:lnTo>
                    <a:pt x="120" y="4"/>
                  </a:lnTo>
                  <a:lnTo>
                    <a:pt x="120" y="2"/>
                  </a:lnTo>
                  <a:lnTo>
                    <a:pt x="118" y="2"/>
                  </a:lnTo>
                  <a:lnTo>
                    <a:pt x="116" y="0"/>
                  </a:lnTo>
                  <a:lnTo>
                    <a:pt x="114" y="0"/>
                  </a:lnTo>
                  <a:lnTo>
                    <a:pt x="112" y="0"/>
                  </a:lnTo>
                  <a:lnTo>
                    <a:pt x="110" y="0"/>
                  </a:lnTo>
                  <a:lnTo>
                    <a:pt x="108" y="0"/>
                  </a:lnTo>
                  <a:lnTo>
                    <a:pt x="106" y="0"/>
                  </a:lnTo>
                  <a:lnTo>
                    <a:pt x="104" y="0"/>
                  </a:lnTo>
                  <a:lnTo>
                    <a:pt x="102" y="0"/>
                  </a:lnTo>
                  <a:lnTo>
                    <a:pt x="100" y="0"/>
                  </a:lnTo>
                  <a:lnTo>
                    <a:pt x="98" y="0"/>
                  </a:lnTo>
                  <a:lnTo>
                    <a:pt x="96" y="0"/>
                  </a:lnTo>
                  <a:lnTo>
                    <a:pt x="98" y="0"/>
                  </a:lnTo>
                  <a:lnTo>
                    <a:pt x="100" y="2"/>
                  </a:lnTo>
                  <a:lnTo>
                    <a:pt x="102" y="2"/>
                  </a:lnTo>
                  <a:lnTo>
                    <a:pt x="104" y="2"/>
                  </a:lnTo>
                  <a:lnTo>
                    <a:pt x="106" y="2"/>
                  </a:lnTo>
                  <a:lnTo>
                    <a:pt x="108" y="2"/>
                  </a:lnTo>
                  <a:lnTo>
                    <a:pt x="110" y="4"/>
                  </a:lnTo>
                  <a:lnTo>
                    <a:pt x="112" y="4"/>
                  </a:lnTo>
                  <a:lnTo>
                    <a:pt x="112" y="6"/>
                  </a:lnTo>
                  <a:lnTo>
                    <a:pt x="112" y="8"/>
                  </a:lnTo>
                  <a:lnTo>
                    <a:pt x="110" y="8"/>
                  </a:lnTo>
                  <a:lnTo>
                    <a:pt x="110" y="10"/>
                  </a:lnTo>
                  <a:lnTo>
                    <a:pt x="108" y="10"/>
                  </a:lnTo>
                  <a:lnTo>
                    <a:pt x="106" y="10"/>
                  </a:lnTo>
                  <a:lnTo>
                    <a:pt x="104" y="12"/>
                  </a:lnTo>
                  <a:lnTo>
                    <a:pt x="102" y="12"/>
                  </a:lnTo>
                  <a:lnTo>
                    <a:pt x="100" y="12"/>
                  </a:lnTo>
                  <a:lnTo>
                    <a:pt x="98" y="12"/>
                  </a:lnTo>
                  <a:lnTo>
                    <a:pt x="96" y="14"/>
                  </a:lnTo>
                  <a:lnTo>
                    <a:pt x="94" y="14"/>
                  </a:lnTo>
                  <a:lnTo>
                    <a:pt x="92" y="14"/>
                  </a:lnTo>
                  <a:lnTo>
                    <a:pt x="90" y="14"/>
                  </a:lnTo>
                  <a:lnTo>
                    <a:pt x="88" y="14"/>
                  </a:lnTo>
                  <a:lnTo>
                    <a:pt x="86" y="14"/>
                  </a:lnTo>
                  <a:lnTo>
                    <a:pt x="84" y="14"/>
                  </a:lnTo>
                  <a:lnTo>
                    <a:pt x="82" y="14"/>
                  </a:lnTo>
                  <a:lnTo>
                    <a:pt x="80" y="14"/>
                  </a:lnTo>
                  <a:lnTo>
                    <a:pt x="78" y="14"/>
                  </a:lnTo>
                  <a:lnTo>
                    <a:pt x="76" y="14"/>
                  </a:lnTo>
                  <a:lnTo>
                    <a:pt x="74" y="14"/>
                  </a:lnTo>
                  <a:lnTo>
                    <a:pt x="72" y="14"/>
                  </a:lnTo>
                  <a:lnTo>
                    <a:pt x="70" y="14"/>
                  </a:lnTo>
                  <a:lnTo>
                    <a:pt x="68" y="14"/>
                  </a:lnTo>
                  <a:lnTo>
                    <a:pt x="68" y="12"/>
                  </a:lnTo>
                  <a:lnTo>
                    <a:pt x="66" y="12"/>
                  </a:lnTo>
                  <a:lnTo>
                    <a:pt x="64" y="12"/>
                  </a:lnTo>
                  <a:lnTo>
                    <a:pt x="62" y="12"/>
                  </a:lnTo>
                  <a:lnTo>
                    <a:pt x="62" y="10"/>
                  </a:lnTo>
                  <a:lnTo>
                    <a:pt x="62" y="12"/>
                  </a:lnTo>
                  <a:lnTo>
                    <a:pt x="62" y="14"/>
                  </a:lnTo>
                  <a:lnTo>
                    <a:pt x="62" y="16"/>
                  </a:lnTo>
                  <a:lnTo>
                    <a:pt x="62" y="18"/>
                  </a:lnTo>
                  <a:lnTo>
                    <a:pt x="62" y="20"/>
                  </a:lnTo>
                  <a:lnTo>
                    <a:pt x="60" y="22"/>
                  </a:lnTo>
                  <a:lnTo>
                    <a:pt x="58" y="24"/>
                  </a:lnTo>
                  <a:lnTo>
                    <a:pt x="56" y="24"/>
                  </a:lnTo>
                  <a:lnTo>
                    <a:pt x="56" y="26"/>
                  </a:lnTo>
                  <a:lnTo>
                    <a:pt x="54" y="26"/>
                  </a:lnTo>
                  <a:lnTo>
                    <a:pt x="52" y="26"/>
                  </a:lnTo>
                  <a:lnTo>
                    <a:pt x="50" y="26"/>
                  </a:lnTo>
                  <a:lnTo>
                    <a:pt x="48" y="28"/>
                  </a:lnTo>
                  <a:lnTo>
                    <a:pt x="46" y="28"/>
                  </a:lnTo>
                  <a:lnTo>
                    <a:pt x="44" y="28"/>
                  </a:lnTo>
                  <a:lnTo>
                    <a:pt x="42" y="28"/>
                  </a:lnTo>
                  <a:lnTo>
                    <a:pt x="38" y="28"/>
                  </a:lnTo>
                  <a:lnTo>
                    <a:pt x="36" y="28"/>
                  </a:lnTo>
                  <a:lnTo>
                    <a:pt x="32" y="28"/>
                  </a:lnTo>
                  <a:lnTo>
                    <a:pt x="30" y="28"/>
                  </a:lnTo>
                  <a:lnTo>
                    <a:pt x="28" y="28"/>
                  </a:lnTo>
                  <a:lnTo>
                    <a:pt x="26" y="28"/>
                  </a:lnTo>
                  <a:lnTo>
                    <a:pt x="24" y="28"/>
                  </a:lnTo>
                  <a:lnTo>
                    <a:pt x="22" y="28"/>
                  </a:lnTo>
                  <a:lnTo>
                    <a:pt x="20" y="26"/>
                  </a:lnTo>
                  <a:lnTo>
                    <a:pt x="18" y="26"/>
                  </a:lnTo>
                  <a:lnTo>
                    <a:pt x="16" y="26"/>
                  </a:lnTo>
                  <a:lnTo>
                    <a:pt x="14" y="26"/>
                  </a:lnTo>
                  <a:lnTo>
                    <a:pt x="12" y="26"/>
                  </a:lnTo>
                  <a:lnTo>
                    <a:pt x="10" y="26"/>
                  </a:lnTo>
                  <a:lnTo>
                    <a:pt x="10" y="24"/>
                  </a:lnTo>
                  <a:lnTo>
                    <a:pt x="8" y="24"/>
                  </a:lnTo>
                  <a:lnTo>
                    <a:pt x="6" y="24"/>
                  </a:lnTo>
                  <a:lnTo>
                    <a:pt x="4" y="24"/>
                  </a:lnTo>
                  <a:lnTo>
                    <a:pt x="2" y="24"/>
                  </a:lnTo>
                  <a:lnTo>
                    <a:pt x="2" y="22"/>
                  </a:lnTo>
                  <a:lnTo>
                    <a:pt x="0" y="22"/>
                  </a:lnTo>
                  <a:lnTo>
                    <a:pt x="0" y="24"/>
                  </a:lnTo>
                  <a:lnTo>
                    <a:pt x="2" y="26"/>
                  </a:lnTo>
                  <a:lnTo>
                    <a:pt x="2" y="28"/>
                  </a:lnTo>
                  <a:lnTo>
                    <a:pt x="2" y="30"/>
                  </a:lnTo>
                  <a:lnTo>
                    <a:pt x="2" y="32"/>
                  </a:lnTo>
                  <a:lnTo>
                    <a:pt x="0" y="32"/>
                  </a:lnTo>
                  <a:lnTo>
                    <a:pt x="0" y="34"/>
                  </a:lnTo>
                  <a:lnTo>
                    <a:pt x="2" y="36"/>
                  </a:lnTo>
                  <a:lnTo>
                    <a:pt x="6" y="36"/>
                  </a:lnTo>
                  <a:lnTo>
                    <a:pt x="8" y="38"/>
                  </a:lnTo>
                  <a:lnTo>
                    <a:pt x="12" y="38"/>
                  </a:lnTo>
                  <a:lnTo>
                    <a:pt x="16" y="38"/>
                  </a:lnTo>
                  <a:lnTo>
                    <a:pt x="18" y="40"/>
                  </a:lnTo>
                  <a:lnTo>
                    <a:pt x="22" y="40"/>
                  </a:lnTo>
                  <a:lnTo>
                    <a:pt x="26" y="40"/>
                  </a:lnTo>
                  <a:lnTo>
                    <a:pt x="28" y="42"/>
                  </a:lnTo>
                  <a:lnTo>
                    <a:pt x="32" y="42"/>
                  </a:lnTo>
                  <a:lnTo>
                    <a:pt x="36" y="42"/>
                  </a:lnTo>
                  <a:lnTo>
                    <a:pt x="38" y="42"/>
                  </a:lnTo>
                  <a:lnTo>
                    <a:pt x="42" y="42"/>
                  </a:lnTo>
                  <a:lnTo>
                    <a:pt x="46" y="42"/>
                  </a:lnTo>
                  <a:lnTo>
                    <a:pt x="48" y="42"/>
                  </a:lnTo>
                  <a:lnTo>
                    <a:pt x="52" y="44"/>
                  </a:lnTo>
                  <a:lnTo>
                    <a:pt x="56" y="44"/>
                  </a:lnTo>
                  <a:lnTo>
                    <a:pt x="58" y="44"/>
                  </a:lnTo>
                  <a:lnTo>
                    <a:pt x="62" y="44"/>
                  </a:lnTo>
                  <a:lnTo>
                    <a:pt x="66" y="44"/>
                  </a:lnTo>
                  <a:lnTo>
                    <a:pt x="70" y="44"/>
                  </a:lnTo>
                  <a:lnTo>
                    <a:pt x="72" y="44"/>
                  </a:lnTo>
                  <a:lnTo>
                    <a:pt x="76" y="44"/>
                  </a:lnTo>
                  <a:lnTo>
                    <a:pt x="80" y="44"/>
                  </a:lnTo>
                  <a:lnTo>
                    <a:pt x="82" y="44"/>
                  </a:lnTo>
                  <a:lnTo>
                    <a:pt x="86" y="44"/>
                  </a:lnTo>
                  <a:lnTo>
                    <a:pt x="90" y="44"/>
                  </a:lnTo>
                  <a:lnTo>
                    <a:pt x="92" y="44"/>
                  </a:lnTo>
                  <a:lnTo>
                    <a:pt x="96" y="44"/>
                  </a:lnTo>
                  <a:lnTo>
                    <a:pt x="100" y="44"/>
                  </a:lnTo>
                  <a:lnTo>
                    <a:pt x="102" y="44"/>
                  </a:lnTo>
                  <a:lnTo>
                    <a:pt x="106" y="44"/>
                  </a:lnTo>
                  <a:lnTo>
                    <a:pt x="108" y="44"/>
                  </a:lnTo>
                  <a:lnTo>
                    <a:pt x="110" y="44"/>
                  </a:lnTo>
                  <a:lnTo>
                    <a:pt x="112" y="44"/>
                  </a:lnTo>
                  <a:lnTo>
                    <a:pt x="114" y="42"/>
                  </a:lnTo>
                  <a:lnTo>
                    <a:pt x="118" y="42"/>
                  </a:lnTo>
                  <a:lnTo>
                    <a:pt x="120" y="42"/>
                  </a:lnTo>
                  <a:lnTo>
                    <a:pt x="122" y="42"/>
                  </a:lnTo>
                  <a:lnTo>
                    <a:pt x="126" y="42"/>
                  </a:lnTo>
                  <a:lnTo>
                    <a:pt x="128" y="42"/>
                  </a:lnTo>
                  <a:lnTo>
                    <a:pt x="132" y="42"/>
                  </a:lnTo>
                  <a:lnTo>
                    <a:pt x="134" y="42"/>
                  </a:lnTo>
                  <a:lnTo>
                    <a:pt x="136" y="40"/>
                  </a:lnTo>
                  <a:lnTo>
                    <a:pt x="140" y="40"/>
                  </a:lnTo>
                  <a:lnTo>
                    <a:pt x="142" y="40"/>
                  </a:lnTo>
                  <a:lnTo>
                    <a:pt x="146" y="40"/>
                  </a:lnTo>
                  <a:lnTo>
                    <a:pt x="148" y="40"/>
                  </a:lnTo>
                  <a:lnTo>
                    <a:pt x="150" y="38"/>
                  </a:lnTo>
                  <a:lnTo>
                    <a:pt x="154" y="38"/>
                  </a:lnTo>
                  <a:lnTo>
                    <a:pt x="156" y="38"/>
                  </a:lnTo>
                  <a:lnTo>
                    <a:pt x="158" y="38"/>
                  </a:lnTo>
                  <a:lnTo>
                    <a:pt x="160" y="36"/>
                  </a:lnTo>
                  <a:lnTo>
                    <a:pt x="162" y="36"/>
                  </a:lnTo>
                  <a:lnTo>
                    <a:pt x="164" y="36"/>
                  </a:lnTo>
                  <a:lnTo>
                    <a:pt x="168" y="36"/>
                  </a:lnTo>
                  <a:lnTo>
                    <a:pt x="168" y="34"/>
                  </a:lnTo>
                  <a:lnTo>
                    <a:pt x="170" y="34"/>
                  </a:lnTo>
                  <a:lnTo>
                    <a:pt x="172" y="32"/>
                  </a:lnTo>
                  <a:lnTo>
                    <a:pt x="174" y="32"/>
                  </a:lnTo>
                  <a:lnTo>
                    <a:pt x="176" y="30"/>
                  </a:lnTo>
                  <a:lnTo>
                    <a:pt x="176" y="28"/>
                  </a:lnTo>
                  <a:lnTo>
                    <a:pt x="176" y="18"/>
                  </a:lnTo>
                  <a:close/>
                </a:path>
              </a:pathLst>
            </a:custGeom>
            <a:solidFill>
              <a:srgbClr val="037C03">
                <a:alpha val="100000"/>
              </a:srgbClr>
            </a:solidFill>
            <a:ln w="9525">
              <a:noFill/>
            </a:ln>
          </p:spPr>
          <p:txBody>
            <a:bodyPr/>
            <a:lstStyle/>
            <a:p>
              <a:endParaRPr lang="en-US"/>
            </a:p>
          </p:txBody>
        </p:sp>
        <p:sp>
          <p:nvSpPr>
            <p:cNvPr id="29936" name="Freeform 655"/>
            <p:cNvSpPr/>
            <p:nvPr/>
          </p:nvSpPr>
          <p:spPr>
            <a:xfrm>
              <a:off x="2881" y="1246"/>
              <a:ext cx="165" cy="44"/>
            </a:xfrm>
            <a:custGeom>
              <a:avLst/>
              <a:gdLst>
                <a:gd name="txL" fmla="*/ 0 w 178"/>
                <a:gd name="txT" fmla="*/ 0 h 50"/>
                <a:gd name="txR" fmla="*/ 178 w 178"/>
                <a:gd name="txB" fmla="*/ 50 h 50"/>
              </a:gdLst>
              <a:ahLst/>
              <a:cxnLst>
                <a:cxn ang="0">
                  <a:pos x="142" y="22"/>
                </a:cxn>
                <a:cxn ang="0">
                  <a:pos x="136" y="22"/>
                </a:cxn>
                <a:cxn ang="0">
                  <a:pos x="131" y="22"/>
                </a:cxn>
                <a:cxn ang="0">
                  <a:pos x="124" y="22"/>
                </a:cxn>
                <a:cxn ang="0">
                  <a:pos x="118" y="22"/>
                </a:cxn>
                <a:cxn ang="0">
                  <a:pos x="112" y="22"/>
                </a:cxn>
                <a:cxn ang="0">
                  <a:pos x="105" y="23"/>
                </a:cxn>
                <a:cxn ang="0">
                  <a:pos x="97" y="23"/>
                </a:cxn>
                <a:cxn ang="0">
                  <a:pos x="91" y="25"/>
                </a:cxn>
                <a:cxn ang="0">
                  <a:pos x="84" y="25"/>
                </a:cxn>
                <a:cxn ang="0">
                  <a:pos x="78" y="26"/>
                </a:cxn>
                <a:cxn ang="0">
                  <a:pos x="71" y="27"/>
                </a:cxn>
                <a:cxn ang="0">
                  <a:pos x="65" y="29"/>
                </a:cxn>
                <a:cxn ang="0">
                  <a:pos x="57" y="30"/>
                </a:cxn>
                <a:cxn ang="0">
                  <a:pos x="49" y="31"/>
                </a:cxn>
                <a:cxn ang="0">
                  <a:pos x="41" y="33"/>
                </a:cxn>
                <a:cxn ang="0">
                  <a:pos x="33" y="34"/>
                </a:cxn>
                <a:cxn ang="0">
                  <a:pos x="26" y="34"/>
                </a:cxn>
                <a:cxn ang="0">
                  <a:pos x="18" y="33"/>
                </a:cxn>
                <a:cxn ang="0">
                  <a:pos x="11" y="31"/>
                </a:cxn>
                <a:cxn ang="0">
                  <a:pos x="6" y="29"/>
                </a:cxn>
                <a:cxn ang="0">
                  <a:pos x="0" y="25"/>
                </a:cxn>
                <a:cxn ang="0">
                  <a:pos x="2" y="2"/>
                </a:cxn>
                <a:cxn ang="0">
                  <a:pos x="7" y="4"/>
                </a:cxn>
                <a:cxn ang="0">
                  <a:pos x="15" y="4"/>
                </a:cxn>
                <a:cxn ang="0">
                  <a:pos x="22" y="5"/>
                </a:cxn>
                <a:cxn ang="0">
                  <a:pos x="32" y="7"/>
                </a:cxn>
                <a:cxn ang="0">
                  <a:pos x="40" y="7"/>
                </a:cxn>
                <a:cxn ang="0">
                  <a:pos x="49" y="9"/>
                </a:cxn>
                <a:cxn ang="0">
                  <a:pos x="59" y="9"/>
                </a:cxn>
                <a:cxn ang="0">
                  <a:pos x="67" y="9"/>
                </a:cxn>
                <a:cxn ang="0">
                  <a:pos x="75" y="9"/>
                </a:cxn>
                <a:cxn ang="0">
                  <a:pos x="82" y="9"/>
                </a:cxn>
                <a:cxn ang="0">
                  <a:pos x="88" y="9"/>
                </a:cxn>
                <a:cxn ang="0">
                  <a:pos x="94" y="9"/>
                </a:cxn>
                <a:cxn ang="0">
                  <a:pos x="100" y="7"/>
                </a:cxn>
                <a:cxn ang="0">
                  <a:pos x="107" y="7"/>
                </a:cxn>
                <a:cxn ang="0">
                  <a:pos x="113" y="5"/>
                </a:cxn>
                <a:cxn ang="0">
                  <a:pos x="120" y="5"/>
                </a:cxn>
                <a:cxn ang="0">
                  <a:pos x="125" y="4"/>
                </a:cxn>
                <a:cxn ang="0">
                  <a:pos x="133" y="4"/>
                </a:cxn>
                <a:cxn ang="0">
                  <a:pos x="136" y="4"/>
                </a:cxn>
                <a:cxn ang="0">
                  <a:pos x="140" y="2"/>
                </a:cxn>
              </a:cxnLst>
              <a:rect l="txL" t="txT" r="txR" b="txB"/>
              <a:pathLst>
                <a:path w="178" h="50">
                  <a:moveTo>
                    <a:pt x="178" y="2"/>
                  </a:moveTo>
                  <a:lnTo>
                    <a:pt x="178" y="32"/>
                  </a:lnTo>
                  <a:lnTo>
                    <a:pt x="176" y="32"/>
                  </a:lnTo>
                  <a:lnTo>
                    <a:pt x="174" y="32"/>
                  </a:lnTo>
                  <a:lnTo>
                    <a:pt x="172" y="32"/>
                  </a:lnTo>
                  <a:lnTo>
                    <a:pt x="170" y="32"/>
                  </a:lnTo>
                  <a:lnTo>
                    <a:pt x="166" y="32"/>
                  </a:lnTo>
                  <a:lnTo>
                    <a:pt x="164" y="32"/>
                  </a:lnTo>
                  <a:lnTo>
                    <a:pt x="162" y="32"/>
                  </a:lnTo>
                  <a:lnTo>
                    <a:pt x="160" y="32"/>
                  </a:lnTo>
                  <a:lnTo>
                    <a:pt x="156" y="32"/>
                  </a:lnTo>
                  <a:lnTo>
                    <a:pt x="154" y="32"/>
                  </a:lnTo>
                  <a:lnTo>
                    <a:pt x="152" y="32"/>
                  </a:lnTo>
                  <a:lnTo>
                    <a:pt x="148" y="32"/>
                  </a:lnTo>
                  <a:lnTo>
                    <a:pt x="146" y="32"/>
                  </a:lnTo>
                  <a:lnTo>
                    <a:pt x="144" y="32"/>
                  </a:lnTo>
                  <a:lnTo>
                    <a:pt x="140" y="32"/>
                  </a:lnTo>
                  <a:lnTo>
                    <a:pt x="138" y="32"/>
                  </a:lnTo>
                  <a:lnTo>
                    <a:pt x="134" y="32"/>
                  </a:lnTo>
                  <a:lnTo>
                    <a:pt x="132" y="34"/>
                  </a:lnTo>
                  <a:lnTo>
                    <a:pt x="128" y="34"/>
                  </a:lnTo>
                  <a:lnTo>
                    <a:pt x="126" y="34"/>
                  </a:lnTo>
                  <a:lnTo>
                    <a:pt x="122" y="34"/>
                  </a:lnTo>
                  <a:lnTo>
                    <a:pt x="120" y="34"/>
                  </a:lnTo>
                  <a:lnTo>
                    <a:pt x="116" y="34"/>
                  </a:lnTo>
                  <a:lnTo>
                    <a:pt x="114" y="36"/>
                  </a:lnTo>
                  <a:lnTo>
                    <a:pt x="112" y="36"/>
                  </a:lnTo>
                  <a:lnTo>
                    <a:pt x="108" y="36"/>
                  </a:lnTo>
                  <a:lnTo>
                    <a:pt x="106" y="36"/>
                  </a:lnTo>
                  <a:lnTo>
                    <a:pt x="104" y="36"/>
                  </a:lnTo>
                  <a:lnTo>
                    <a:pt x="100" y="38"/>
                  </a:lnTo>
                  <a:lnTo>
                    <a:pt x="98" y="38"/>
                  </a:lnTo>
                  <a:lnTo>
                    <a:pt x="96" y="38"/>
                  </a:lnTo>
                  <a:lnTo>
                    <a:pt x="92" y="40"/>
                  </a:lnTo>
                  <a:lnTo>
                    <a:pt x="90" y="40"/>
                  </a:lnTo>
                  <a:lnTo>
                    <a:pt x="88" y="40"/>
                  </a:lnTo>
                  <a:lnTo>
                    <a:pt x="84" y="42"/>
                  </a:lnTo>
                  <a:lnTo>
                    <a:pt x="82" y="42"/>
                  </a:lnTo>
                  <a:lnTo>
                    <a:pt x="78" y="42"/>
                  </a:lnTo>
                  <a:lnTo>
                    <a:pt x="76" y="44"/>
                  </a:lnTo>
                  <a:lnTo>
                    <a:pt x="72" y="44"/>
                  </a:lnTo>
                  <a:lnTo>
                    <a:pt x="68" y="46"/>
                  </a:lnTo>
                  <a:lnTo>
                    <a:pt x="66" y="46"/>
                  </a:lnTo>
                  <a:lnTo>
                    <a:pt x="62" y="46"/>
                  </a:lnTo>
                  <a:lnTo>
                    <a:pt x="58" y="48"/>
                  </a:lnTo>
                  <a:lnTo>
                    <a:pt x="56" y="48"/>
                  </a:lnTo>
                  <a:lnTo>
                    <a:pt x="52" y="48"/>
                  </a:lnTo>
                  <a:lnTo>
                    <a:pt x="48" y="48"/>
                  </a:lnTo>
                  <a:lnTo>
                    <a:pt x="46" y="50"/>
                  </a:lnTo>
                  <a:lnTo>
                    <a:pt x="42" y="50"/>
                  </a:lnTo>
                  <a:lnTo>
                    <a:pt x="38" y="50"/>
                  </a:lnTo>
                  <a:lnTo>
                    <a:pt x="36" y="50"/>
                  </a:lnTo>
                  <a:lnTo>
                    <a:pt x="32" y="50"/>
                  </a:lnTo>
                  <a:lnTo>
                    <a:pt x="28" y="50"/>
                  </a:lnTo>
                  <a:lnTo>
                    <a:pt x="26" y="50"/>
                  </a:lnTo>
                  <a:lnTo>
                    <a:pt x="22" y="48"/>
                  </a:lnTo>
                  <a:lnTo>
                    <a:pt x="20" y="48"/>
                  </a:lnTo>
                  <a:lnTo>
                    <a:pt x="16" y="48"/>
                  </a:lnTo>
                  <a:lnTo>
                    <a:pt x="14" y="46"/>
                  </a:lnTo>
                  <a:lnTo>
                    <a:pt x="12" y="46"/>
                  </a:lnTo>
                  <a:lnTo>
                    <a:pt x="8" y="44"/>
                  </a:lnTo>
                  <a:lnTo>
                    <a:pt x="6" y="42"/>
                  </a:lnTo>
                  <a:lnTo>
                    <a:pt x="4" y="40"/>
                  </a:lnTo>
                  <a:lnTo>
                    <a:pt x="2" y="38"/>
                  </a:lnTo>
                  <a:lnTo>
                    <a:pt x="0" y="36"/>
                  </a:lnTo>
                  <a:lnTo>
                    <a:pt x="0" y="0"/>
                  </a:lnTo>
                  <a:lnTo>
                    <a:pt x="0" y="2"/>
                  </a:lnTo>
                  <a:lnTo>
                    <a:pt x="2" y="2"/>
                  </a:lnTo>
                  <a:lnTo>
                    <a:pt x="4" y="2"/>
                  </a:lnTo>
                  <a:lnTo>
                    <a:pt x="8" y="4"/>
                  </a:lnTo>
                  <a:lnTo>
                    <a:pt x="10" y="4"/>
                  </a:lnTo>
                  <a:lnTo>
                    <a:pt x="12" y="6"/>
                  </a:lnTo>
                  <a:lnTo>
                    <a:pt x="16" y="6"/>
                  </a:lnTo>
                  <a:lnTo>
                    <a:pt x="18" y="6"/>
                  </a:lnTo>
                  <a:lnTo>
                    <a:pt x="22" y="8"/>
                  </a:lnTo>
                  <a:lnTo>
                    <a:pt x="26" y="8"/>
                  </a:lnTo>
                  <a:lnTo>
                    <a:pt x="28" y="8"/>
                  </a:lnTo>
                  <a:lnTo>
                    <a:pt x="32" y="8"/>
                  </a:lnTo>
                  <a:lnTo>
                    <a:pt x="36" y="8"/>
                  </a:lnTo>
                  <a:lnTo>
                    <a:pt x="40" y="10"/>
                  </a:lnTo>
                  <a:lnTo>
                    <a:pt x="44" y="10"/>
                  </a:lnTo>
                  <a:lnTo>
                    <a:pt x="48" y="10"/>
                  </a:lnTo>
                  <a:lnTo>
                    <a:pt x="50" y="10"/>
                  </a:lnTo>
                  <a:lnTo>
                    <a:pt x="54" y="10"/>
                  </a:lnTo>
                  <a:lnTo>
                    <a:pt x="58" y="10"/>
                  </a:lnTo>
                  <a:lnTo>
                    <a:pt x="62" y="12"/>
                  </a:lnTo>
                  <a:lnTo>
                    <a:pt x="66" y="12"/>
                  </a:lnTo>
                  <a:lnTo>
                    <a:pt x="70" y="12"/>
                  </a:lnTo>
                  <a:lnTo>
                    <a:pt x="74" y="12"/>
                  </a:lnTo>
                  <a:lnTo>
                    <a:pt x="78" y="12"/>
                  </a:lnTo>
                  <a:lnTo>
                    <a:pt x="80" y="12"/>
                  </a:lnTo>
                  <a:lnTo>
                    <a:pt x="84" y="12"/>
                  </a:lnTo>
                  <a:lnTo>
                    <a:pt x="88" y="12"/>
                  </a:lnTo>
                  <a:lnTo>
                    <a:pt x="90" y="12"/>
                  </a:lnTo>
                  <a:lnTo>
                    <a:pt x="94" y="12"/>
                  </a:lnTo>
                  <a:lnTo>
                    <a:pt x="96" y="12"/>
                  </a:lnTo>
                  <a:lnTo>
                    <a:pt x="100" y="12"/>
                  </a:lnTo>
                  <a:lnTo>
                    <a:pt x="102" y="12"/>
                  </a:lnTo>
                  <a:lnTo>
                    <a:pt x="104" y="12"/>
                  </a:lnTo>
                  <a:lnTo>
                    <a:pt x="106" y="12"/>
                  </a:lnTo>
                  <a:lnTo>
                    <a:pt x="110" y="12"/>
                  </a:lnTo>
                  <a:lnTo>
                    <a:pt x="112" y="12"/>
                  </a:lnTo>
                  <a:lnTo>
                    <a:pt x="114" y="12"/>
                  </a:lnTo>
                  <a:lnTo>
                    <a:pt x="118" y="12"/>
                  </a:lnTo>
                  <a:lnTo>
                    <a:pt x="120" y="12"/>
                  </a:lnTo>
                  <a:lnTo>
                    <a:pt x="124" y="12"/>
                  </a:lnTo>
                  <a:lnTo>
                    <a:pt x="126" y="10"/>
                  </a:lnTo>
                  <a:lnTo>
                    <a:pt x="128" y="10"/>
                  </a:lnTo>
                  <a:lnTo>
                    <a:pt x="132" y="10"/>
                  </a:lnTo>
                  <a:lnTo>
                    <a:pt x="134" y="10"/>
                  </a:lnTo>
                  <a:lnTo>
                    <a:pt x="138" y="10"/>
                  </a:lnTo>
                  <a:lnTo>
                    <a:pt x="140" y="10"/>
                  </a:lnTo>
                  <a:lnTo>
                    <a:pt x="142" y="8"/>
                  </a:lnTo>
                  <a:lnTo>
                    <a:pt x="146" y="8"/>
                  </a:lnTo>
                  <a:lnTo>
                    <a:pt x="148" y="8"/>
                  </a:lnTo>
                  <a:lnTo>
                    <a:pt x="150" y="8"/>
                  </a:lnTo>
                  <a:lnTo>
                    <a:pt x="154" y="8"/>
                  </a:lnTo>
                  <a:lnTo>
                    <a:pt x="156" y="8"/>
                  </a:lnTo>
                  <a:lnTo>
                    <a:pt x="158" y="6"/>
                  </a:lnTo>
                  <a:lnTo>
                    <a:pt x="160" y="6"/>
                  </a:lnTo>
                  <a:lnTo>
                    <a:pt x="164" y="6"/>
                  </a:lnTo>
                  <a:lnTo>
                    <a:pt x="166" y="6"/>
                  </a:lnTo>
                  <a:lnTo>
                    <a:pt x="168" y="4"/>
                  </a:lnTo>
                  <a:lnTo>
                    <a:pt x="170" y="4"/>
                  </a:lnTo>
                  <a:lnTo>
                    <a:pt x="172" y="4"/>
                  </a:lnTo>
                  <a:lnTo>
                    <a:pt x="174" y="4"/>
                  </a:lnTo>
                  <a:lnTo>
                    <a:pt x="174" y="2"/>
                  </a:lnTo>
                  <a:lnTo>
                    <a:pt x="176" y="2"/>
                  </a:lnTo>
                  <a:lnTo>
                    <a:pt x="178" y="2"/>
                  </a:lnTo>
                  <a:close/>
                </a:path>
              </a:pathLst>
            </a:custGeom>
            <a:solidFill>
              <a:srgbClr val="037C03">
                <a:alpha val="100000"/>
              </a:srgbClr>
            </a:solidFill>
            <a:ln w="9525">
              <a:noFill/>
            </a:ln>
          </p:spPr>
          <p:txBody>
            <a:bodyPr/>
            <a:lstStyle/>
            <a:p>
              <a:endParaRPr lang="en-US"/>
            </a:p>
          </p:txBody>
        </p:sp>
        <p:sp>
          <p:nvSpPr>
            <p:cNvPr id="29937" name="Freeform 656"/>
            <p:cNvSpPr/>
            <p:nvPr/>
          </p:nvSpPr>
          <p:spPr>
            <a:xfrm>
              <a:off x="2894" y="1248"/>
              <a:ext cx="152" cy="42"/>
            </a:xfrm>
            <a:custGeom>
              <a:avLst/>
              <a:gdLst>
                <a:gd name="txL" fmla="*/ 0 w 164"/>
                <a:gd name="txT" fmla="*/ 0 h 48"/>
                <a:gd name="txR" fmla="*/ 164 w 164"/>
                <a:gd name="txB" fmla="*/ 48 h 48"/>
              </a:gdLst>
              <a:ahLst/>
              <a:cxnLst>
                <a:cxn ang="0">
                  <a:pos x="4" y="4"/>
                </a:cxn>
                <a:cxn ang="0">
                  <a:pos x="6" y="4"/>
                </a:cxn>
                <a:cxn ang="0">
                  <a:pos x="11" y="5"/>
                </a:cxn>
                <a:cxn ang="0">
                  <a:pos x="18" y="7"/>
                </a:cxn>
                <a:cxn ang="0">
                  <a:pos x="22" y="7"/>
                </a:cxn>
                <a:cxn ang="0">
                  <a:pos x="28" y="9"/>
                </a:cxn>
                <a:cxn ang="0">
                  <a:pos x="32" y="9"/>
                </a:cxn>
                <a:cxn ang="0">
                  <a:pos x="35" y="10"/>
                </a:cxn>
                <a:cxn ang="0">
                  <a:pos x="38" y="11"/>
                </a:cxn>
                <a:cxn ang="0">
                  <a:pos x="40" y="16"/>
                </a:cxn>
                <a:cxn ang="0">
                  <a:pos x="40" y="21"/>
                </a:cxn>
                <a:cxn ang="0">
                  <a:pos x="38" y="25"/>
                </a:cxn>
                <a:cxn ang="0">
                  <a:pos x="37" y="27"/>
                </a:cxn>
                <a:cxn ang="0">
                  <a:pos x="35" y="27"/>
                </a:cxn>
                <a:cxn ang="0">
                  <a:pos x="33" y="28"/>
                </a:cxn>
                <a:cxn ang="0">
                  <a:pos x="30" y="28"/>
                </a:cxn>
                <a:cxn ang="0">
                  <a:pos x="28" y="30"/>
                </a:cxn>
                <a:cxn ang="0">
                  <a:pos x="24" y="31"/>
                </a:cxn>
                <a:cxn ang="0">
                  <a:pos x="18" y="31"/>
                </a:cxn>
                <a:cxn ang="0">
                  <a:pos x="11" y="32"/>
                </a:cxn>
                <a:cxn ang="0">
                  <a:pos x="15" y="32"/>
                </a:cxn>
                <a:cxn ang="0">
                  <a:pos x="20" y="32"/>
                </a:cxn>
                <a:cxn ang="0">
                  <a:pos x="28" y="31"/>
                </a:cxn>
                <a:cxn ang="0">
                  <a:pos x="33" y="31"/>
                </a:cxn>
                <a:cxn ang="0">
                  <a:pos x="40" y="30"/>
                </a:cxn>
                <a:cxn ang="0">
                  <a:pos x="46" y="28"/>
                </a:cxn>
                <a:cxn ang="0">
                  <a:pos x="53" y="27"/>
                </a:cxn>
                <a:cxn ang="0">
                  <a:pos x="57" y="27"/>
                </a:cxn>
                <a:cxn ang="0">
                  <a:pos x="64" y="24"/>
                </a:cxn>
                <a:cxn ang="0">
                  <a:pos x="71" y="23"/>
                </a:cxn>
                <a:cxn ang="0">
                  <a:pos x="80" y="23"/>
                </a:cxn>
                <a:cxn ang="0">
                  <a:pos x="88" y="21"/>
                </a:cxn>
                <a:cxn ang="0">
                  <a:pos x="97" y="20"/>
                </a:cxn>
                <a:cxn ang="0">
                  <a:pos x="108" y="20"/>
                </a:cxn>
                <a:cxn ang="0">
                  <a:pos x="118" y="20"/>
                </a:cxn>
                <a:cxn ang="0">
                  <a:pos x="129" y="20"/>
                </a:cxn>
                <a:cxn ang="0">
                  <a:pos x="129" y="0"/>
                </a:cxn>
                <a:cxn ang="0">
                  <a:pos x="121" y="2"/>
                </a:cxn>
                <a:cxn ang="0">
                  <a:pos x="113" y="4"/>
                </a:cxn>
                <a:cxn ang="0">
                  <a:pos x="103" y="4"/>
                </a:cxn>
                <a:cxn ang="0">
                  <a:pos x="94" y="5"/>
                </a:cxn>
                <a:cxn ang="0">
                  <a:pos x="84" y="7"/>
                </a:cxn>
                <a:cxn ang="0">
                  <a:pos x="75" y="7"/>
                </a:cxn>
                <a:cxn ang="0">
                  <a:pos x="67" y="7"/>
                </a:cxn>
                <a:cxn ang="0">
                  <a:pos x="60" y="7"/>
                </a:cxn>
                <a:cxn ang="0">
                  <a:pos x="53" y="7"/>
                </a:cxn>
                <a:cxn ang="0">
                  <a:pos x="44" y="5"/>
                </a:cxn>
                <a:cxn ang="0">
                  <a:pos x="35" y="5"/>
                </a:cxn>
                <a:cxn ang="0">
                  <a:pos x="28" y="5"/>
                </a:cxn>
                <a:cxn ang="0">
                  <a:pos x="19" y="4"/>
                </a:cxn>
                <a:cxn ang="0">
                  <a:pos x="11" y="4"/>
                </a:cxn>
                <a:cxn ang="0">
                  <a:pos x="4" y="4"/>
                </a:cxn>
              </a:cxnLst>
              <a:rect l="txL" t="txT" r="txR" b="txB"/>
              <a:pathLst>
                <a:path w="164" h="48">
                  <a:moveTo>
                    <a:pt x="0" y="4"/>
                  </a:moveTo>
                  <a:lnTo>
                    <a:pt x="2" y="4"/>
                  </a:lnTo>
                  <a:lnTo>
                    <a:pt x="4" y="4"/>
                  </a:lnTo>
                  <a:lnTo>
                    <a:pt x="4" y="6"/>
                  </a:lnTo>
                  <a:lnTo>
                    <a:pt x="6" y="6"/>
                  </a:lnTo>
                  <a:lnTo>
                    <a:pt x="8" y="6"/>
                  </a:lnTo>
                  <a:lnTo>
                    <a:pt x="10" y="8"/>
                  </a:lnTo>
                  <a:lnTo>
                    <a:pt x="12" y="8"/>
                  </a:lnTo>
                  <a:lnTo>
                    <a:pt x="14" y="8"/>
                  </a:lnTo>
                  <a:lnTo>
                    <a:pt x="16" y="8"/>
                  </a:lnTo>
                  <a:lnTo>
                    <a:pt x="18" y="8"/>
                  </a:lnTo>
                  <a:lnTo>
                    <a:pt x="20" y="10"/>
                  </a:lnTo>
                  <a:lnTo>
                    <a:pt x="22" y="10"/>
                  </a:lnTo>
                  <a:lnTo>
                    <a:pt x="24" y="10"/>
                  </a:lnTo>
                  <a:lnTo>
                    <a:pt x="26" y="10"/>
                  </a:lnTo>
                  <a:lnTo>
                    <a:pt x="28" y="10"/>
                  </a:lnTo>
                  <a:lnTo>
                    <a:pt x="30" y="10"/>
                  </a:lnTo>
                  <a:lnTo>
                    <a:pt x="32" y="10"/>
                  </a:lnTo>
                  <a:lnTo>
                    <a:pt x="32" y="12"/>
                  </a:lnTo>
                  <a:lnTo>
                    <a:pt x="34" y="12"/>
                  </a:lnTo>
                  <a:lnTo>
                    <a:pt x="36" y="12"/>
                  </a:lnTo>
                  <a:lnTo>
                    <a:pt x="38" y="12"/>
                  </a:lnTo>
                  <a:lnTo>
                    <a:pt x="40" y="12"/>
                  </a:lnTo>
                  <a:lnTo>
                    <a:pt x="42" y="12"/>
                  </a:lnTo>
                  <a:lnTo>
                    <a:pt x="44" y="12"/>
                  </a:lnTo>
                  <a:lnTo>
                    <a:pt x="44" y="14"/>
                  </a:lnTo>
                  <a:lnTo>
                    <a:pt x="46" y="14"/>
                  </a:lnTo>
                  <a:lnTo>
                    <a:pt x="48" y="14"/>
                  </a:lnTo>
                  <a:lnTo>
                    <a:pt x="48" y="16"/>
                  </a:lnTo>
                  <a:lnTo>
                    <a:pt x="48" y="18"/>
                  </a:lnTo>
                  <a:lnTo>
                    <a:pt x="50" y="20"/>
                  </a:lnTo>
                  <a:lnTo>
                    <a:pt x="50" y="22"/>
                  </a:lnTo>
                  <a:lnTo>
                    <a:pt x="50" y="24"/>
                  </a:lnTo>
                  <a:lnTo>
                    <a:pt x="50" y="26"/>
                  </a:lnTo>
                  <a:lnTo>
                    <a:pt x="50" y="28"/>
                  </a:lnTo>
                  <a:lnTo>
                    <a:pt x="50" y="30"/>
                  </a:lnTo>
                  <a:lnTo>
                    <a:pt x="50" y="32"/>
                  </a:lnTo>
                  <a:lnTo>
                    <a:pt x="50" y="34"/>
                  </a:lnTo>
                  <a:lnTo>
                    <a:pt x="48" y="36"/>
                  </a:lnTo>
                  <a:lnTo>
                    <a:pt x="48" y="38"/>
                  </a:lnTo>
                  <a:lnTo>
                    <a:pt x="46" y="40"/>
                  </a:lnTo>
                  <a:lnTo>
                    <a:pt x="44" y="40"/>
                  </a:lnTo>
                  <a:lnTo>
                    <a:pt x="42" y="40"/>
                  </a:lnTo>
                  <a:lnTo>
                    <a:pt x="42" y="42"/>
                  </a:lnTo>
                  <a:lnTo>
                    <a:pt x="40" y="42"/>
                  </a:lnTo>
                  <a:lnTo>
                    <a:pt x="38" y="42"/>
                  </a:lnTo>
                  <a:lnTo>
                    <a:pt x="36" y="44"/>
                  </a:lnTo>
                  <a:lnTo>
                    <a:pt x="34" y="44"/>
                  </a:lnTo>
                  <a:lnTo>
                    <a:pt x="32" y="44"/>
                  </a:lnTo>
                  <a:lnTo>
                    <a:pt x="30" y="44"/>
                  </a:lnTo>
                  <a:lnTo>
                    <a:pt x="30" y="46"/>
                  </a:lnTo>
                  <a:lnTo>
                    <a:pt x="28" y="46"/>
                  </a:lnTo>
                  <a:lnTo>
                    <a:pt x="26" y="46"/>
                  </a:lnTo>
                  <a:lnTo>
                    <a:pt x="24" y="46"/>
                  </a:lnTo>
                  <a:lnTo>
                    <a:pt x="22" y="46"/>
                  </a:lnTo>
                  <a:lnTo>
                    <a:pt x="20" y="46"/>
                  </a:lnTo>
                  <a:lnTo>
                    <a:pt x="16" y="46"/>
                  </a:lnTo>
                  <a:lnTo>
                    <a:pt x="14" y="48"/>
                  </a:lnTo>
                  <a:lnTo>
                    <a:pt x="12" y="48"/>
                  </a:lnTo>
                  <a:lnTo>
                    <a:pt x="14" y="48"/>
                  </a:lnTo>
                  <a:lnTo>
                    <a:pt x="16" y="48"/>
                  </a:lnTo>
                  <a:lnTo>
                    <a:pt x="18" y="48"/>
                  </a:lnTo>
                  <a:lnTo>
                    <a:pt x="20" y="48"/>
                  </a:lnTo>
                  <a:lnTo>
                    <a:pt x="22" y="48"/>
                  </a:lnTo>
                  <a:lnTo>
                    <a:pt x="24" y="48"/>
                  </a:lnTo>
                  <a:lnTo>
                    <a:pt x="26" y="48"/>
                  </a:lnTo>
                  <a:lnTo>
                    <a:pt x="28" y="48"/>
                  </a:lnTo>
                  <a:lnTo>
                    <a:pt x="30" y="48"/>
                  </a:lnTo>
                  <a:lnTo>
                    <a:pt x="32" y="48"/>
                  </a:lnTo>
                  <a:lnTo>
                    <a:pt x="34" y="46"/>
                  </a:lnTo>
                  <a:lnTo>
                    <a:pt x="36" y="46"/>
                  </a:lnTo>
                  <a:lnTo>
                    <a:pt x="38" y="46"/>
                  </a:lnTo>
                  <a:lnTo>
                    <a:pt x="40" y="46"/>
                  </a:lnTo>
                  <a:lnTo>
                    <a:pt x="42" y="46"/>
                  </a:lnTo>
                  <a:lnTo>
                    <a:pt x="44" y="46"/>
                  </a:lnTo>
                  <a:lnTo>
                    <a:pt x="46" y="46"/>
                  </a:lnTo>
                  <a:lnTo>
                    <a:pt x="48" y="44"/>
                  </a:lnTo>
                  <a:lnTo>
                    <a:pt x="50" y="44"/>
                  </a:lnTo>
                  <a:lnTo>
                    <a:pt x="52" y="44"/>
                  </a:lnTo>
                  <a:lnTo>
                    <a:pt x="54" y="44"/>
                  </a:lnTo>
                  <a:lnTo>
                    <a:pt x="56" y="42"/>
                  </a:lnTo>
                  <a:lnTo>
                    <a:pt x="58" y="42"/>
                  </a:lnTo>
                  <a:lnTo>
                    <a:pt x="60" y="42"/>
                  </a:lnTo>
                  <a:lnTo>
                    <a:pt x="62" y="42"/>
                  </a:lnTo>
                  <a:lnTo>
                    <a:pt x="64" y="40"/>
                  </a:lnTo>
                  <a:lnTo>
                    <a:pt x="66" y="40"/>
                  </a:lnTo>
                  <a:lnTo>
                    <a:pt x="68" y="40"/>
                  </a:lnTo>
                  <a:lnTo>
                    <a:pt x="70" y="40"/>
                  </a:lnTo>
                  <a:lnTo>
                    <a:pt x="72" y="40"/>
                  </a:lnTo>
                  <a:lnTo>
                    <a:pt x="74" y="38"/>
                  </a:lnTo>
                  <a:lnTo>
                    <a:pt x="76" y="38"/>
                  </a:lnTo>
                  <a:lnTo>
                    <a:pt x="78" y="38"/>
                  </a:lnTo>
                  <a:lnTo>
                    <a:pt x="80" y="36"/>
                  </a:lnTo>
                  <a:lnTo>
                    <a:pt x="82" y="36"/>
                  </a:lnTo>
                  <a:lnTo>
                    <a:pt x="84" y="36"/>
                  </a:lnTo>
                  <a:lnTo>
                    <a:pt x="88" y="36"/>
                  </a:lnTo>
                  <a:lnTo>
                    <a:pt x="90" y="34"/>
                  </a:lnTo>
                  <a:lnTo>
                    <a:pt x="92" y="34"/>
                  </a:lnTo>
                  <a:lnTo>
                    <a:pt x="94" y="34"/>
                  </a:lnTo>
                  <a:lnTo>
                    <a:pt x="98" y="34"/>
                  </a:lnTo>
                  <a:lnTo>
                    <a:pt x="100" y="34"/>
                  </a:lnTo>
                  <a:lnTo>
                    <a:pt x="102" y="32"/>
                  </a:lnTo>
                  <a:lnTo>
                    <a:pt x="106" y="32"/>
                  </a:lnTo>
                  <a:lnTo>
                    <a:pt x="108" y="32"/>
                  </a:lnTo>
                  <a:lnTo>
                    <a:pt x="110" y="32"/>
                  </a:lnTo>
                  <a:lnTo>
                    <a:pt x="114" y="32"/>
                  </a:lnTo>
                  <a:lnTo>
                    <a:pt x="116" y="32"/>
                  </a:lnTo>
                  <a:lnTo>
                    <a:pt x="120" y="32"/>
                  </a:lnTo>
                  <a:lnTo>
                    <a:pt x="122" y="30"/>
                  </a:lnTo>
                  <a:lnTo>
                    <a:pt x="126" y="30"/>
                  </a:lnTo>
                  <a:lnTo>
                    <a:pt x="128" y="30"/>
                  </a:lnTo>
                  <a:lnTo>
                    <a:pt x="132" y="30"/>
                  </a:lnTo>
                  <a:lnTo>
                    <a:pt x="136" y="30"/>
                  </a:lnTo>
                  <a:lnTo>
                    <a:pt x="138" y="30"/>
                  </a:lnTo>
                  <a:lnTo>
                    <a:pt x="142" y="30"/>
                  </a:lnTo>
                  <a:lnTo>
                    <a:pt x="144" y="30"/>
                  </a:lnTo>
                  <a:lnTo>
                    <a:pt x="148" y="30"/>
                  </a:lnTo>
                  <a:lnTo>
                    <a:pt x="152" y="30"/>
                  </a:lnTo>
                  <a:lnTo>
                    <a:pt x="154" y="30"/>
                  </a:lnTo>
                  <a:lnTo>
                    <a:pt x="158" y="30"/>
                  </a:lnTo>
                  <a:lnTo>
                    <a:pt x="162" y="30"/>
                  </a:lnTo>
                  <a:lnTo>
                    <a:pt x="164" y="30"/>
                  </a:lnTo>
                  <a:lnTo>
                    <a:pt x="164" y="0"/>
                  </a:lnTo>
                  <a:lnTo>
                    <a:pt x="162" y="0"/>
                  </a:lnTo>
                  <a:lnTo>
                    <a:pt x="160" y="0"/>
                  </a:lnTo>
                  <a:lnTo>
                    <a:pt x="156" y="2"/>
                  </a:lnTo>
                  <a:lnTo>
                    <a:pt x="154" y="2"/>
                  </a:lnTo>
                  <a:lnTo>
                    <a:pt x="152" y="2"/>
                  </a:lnTo>
                  <a:lnTo>
                    <a:pt x="150" y="4"/>
                  </a:lnTo>
                  <a:lnTo>
                    <a:pt x="146" y="4"/>
                  </a:lnTo>
                  <a:lnTo>
                    <a:pt x="144" y="4"/>
                  </a:lnTo>
                  <a:lnTo>
                    <a:pt x="142" y="4"/>
                  </a:lnTo>
                  <a:lnTo>
                    <a:pt x="138" y="6"/>
                  </a:lnTo>
                  <a:lnTo>
                    <a:pt x="136" y="6"/>
                  </a:lnTo>
                  <a:lnTo>
                    <a:pt x="132" y="6"/>
                  </a:lnTo>
                  <a:lnTo>
                    <a:pt x="130" y="6"/>
                  </a:lnTo>
                  <a:lnTo>
                    <a:pt x="126" y="8"/>
                  </a:lnTo>
                  <a:lnTo>
                    <a:pt x="124" y="8"/>
                  </a:lnTo>
                  <a:lnTo>
                    <a:pt x="120" y="8"/>
                  </a:lnTo>
                  <a:lnTo>
                    <a:pt x="118" y="8"/>
                  </a:lnTo>
                  <a:lnTo>
                    <a:pt x="114" y="8"/>
                  </a:lnTo>
                  <a:lnTo>
                    <a:pt x="112" y="8"/>
                  </a:lnTo>
                  <a:lnTo>
                    <a:pt x="108" y="8"/>
                  </a:lnTo>
                  <a:lnTo>
                    <a:pt x="106" y="10"/>
                  </a:lnTo>
                  <a:lnTo>
                    <a:pt x="102" y="10"/>
                  </a:lnTo>
                  <a:lnTo>
                    <a:pt x="100" y="10"/>
                  </a:lnTo>
                  <a:lnTo>
                    <a:pt x="98" y="10"/>
                  </a:lnTo>
                  <a:lnTo>
                    <a:pt x="94" y="10"/>
                  </a:lnTo>
                  <a:lnTo>
                    <a:pt x="92" y="10"/>
                  </a:lnTo>
                  <a:lnTo>
                    <a:pt x="90" y="10"/>
                  </a:lnTo>
                  <a:lnTo>
                    <a:pt x="86" y="10"/>
                  </a:lnTo>
                  <a:lnTo>
                    <a:pt x="84" y="10"/>
                  </a:lnTo>
                  <a:lnTo>
                    <a:pt x="82" y="10"/>
                  </a:lnTo>
                  <a:lnTo>
                    <a:pt x="80" y="10"/>
                  </a:lnTo>
                  <a:lnTo>
                    <a:pt x="78" y="10"/>
                  </a:lnTo>
                  <a:lnTo>
                    <a:pt x="76" y="10"/>
                  </a:lnTo>
                  <a:lnTo>
                    <a:pt x="72" y="10"/>
                  </a:lnTo>
                  <a:lnTo>
                    <a:pt x="70" y="10"/>
                  </a:lnTo>
                  <a:lnTo>
                    <a:pt x="68" y="10"/>
                  </a:lnTo>
                  <a:lnTo>
                    <a:pt x="66" y="10"/>
                  </a:lnTo>
                  <a:lnTo>
                    <a:pt x="64" y="10"/>
                  </a:lnTo>
                  <a:lnTo>
                    <a:pt x="60" y="10"/>
                  </a:lnTo>
                  <a:lnTo>
                    <a:pt x="58" y="10"/>
                  </a:lnTo>
                  <a:lnTo>
                    <a:pt x="56" y="8"/>
                  </a:lnTo>
                  <a:lnTo>
                    <a:pt x="52" y="8"/>
                  </a:lnTo>
                  <a:lnTo>
                    <a:pt x="50" y="8"/>
                  </a:lnTo>
                  <a:lnTo>
                    <a:pt x="48" y="8"/>
                  </a:lnTo>
                  <a:lnTo>
                    <a:pt x="44" y="8"/>
                  </a:lnTo>
                  <a:lnTo>
                    <a:pt x="42" y="8"/>
                  </a:lnTo>
                  <a:lnTo>
                    <a:pt x="40" y="8"/>
                  </a:lnTo>
                  <a:lnTo>
                    <a:pt x="36" y="8"/>
                  </a:lnTo>
                  <a:lnTo>
                    <a:pt x="34" y="8"/>
                  </a:lnTo>
                  <a:lnTo>
                    <a:pt x="32" y="8"/>
                  </a:lnTo>
                  <a:lnTo>
                    <a:pt x="28" y="8"/>
                  </a:lnTo>
                  <a:lnTo>
                    <a:pt x="26" y="6"/>
                  </a:lnTo>
                  <a:lnTo>
                    <a:pt x="24" y="6"/>
                  </a:lnTo>
                  <a:lnTo>
                    <a:pt x="22" y="6"/>
                  </a:lnTo>
                  <a:lnTo>
                    <a:pt x="18" y="6"/>
                  </a:lnTo>
                  <a:lnTo>
                    <a:pt x="16" y="6"/>
                  </a:lnTo>
                  <a:lnTo>
                    <a:pt x="14" y="6"/>
                  </a:lnTo>
                  <a:lnTo>
                    <a:pt x="12" y="4"/>
                  </a:lnTo>
                  <a:lnTo>
                    <a:pt x="8" y="4"/>
                  </a:lnTo>
                  <a:lnTo>
                    <a:pt x="6" y="4"/>
                  </a:lnTo>
                  <a:lnTo>
                    <a:pt x="4" y="4"/>
                  </a:lnTo>
                  <a:lnTo>
                    <a:pt x="2" y="4"/>
                  </a:lnTo>
                  <a:lnTo>
                    <a:pt x="0" y="4"/>
                  </a:lnTo>
                  <a:close/>
                </a:path>
              </a:pathLst>
            </a:custGeom>
            <a:solidFill>
              <a:srgbClr val="005400">
                <a:alpha val="100000"/>
              </a:srgbClr>
            </a:solidFill>
            <a:ln w="9525">
              <a:noFill/>
            </a:ln>
          </p:spPr>
          <p:txBody>
            <a:bodyPr/>
            <a:lstStyle/>
            <a:p>
              <a:endParaRPr lang="en-US"/>
            </a:p>
          </p:txBody>
        </p:sp>
        <p:sp>
          <p:nvSpPr>
            <p:cNvPr id="29938" name="Freeform 657"/>
            <p:cNvSpPr/>
            <p:nvPr/>
          </p:nvSpPr>
          <p:spPr>
            <a:xfrm>
              <a:off x="3012" y="1228"/>
              <a:ext cx="34" cy="20"/>
            </a:xfrm>
            <a:custGeom>
              <a:avLst/>
              <a:gdLst>
                <a:gd name="txL" fmla="*/ 0 w 36"/>
                <a:gd name="txT" fmla="*/ 0 h 22"/>
                <a:gd name="txR" fmla="*/ 36 w 36"/>
                <a:gd name="txB" fmla="*/ 22 h 22"/>
              </a:gdLst>
              <a:ahLst/>
              <a:cxnLst>
                <a:cxn ang="0">
                  <a:pos x="24" y="16"/>
                </a:cxn>
                <a:cxn ang="0">
                  <a:pos x="25" y="16"/>
                </a:cxn>
                <a:cxn ang="0">
                  <a:pos x="26" y="16"/>
                </a:cxn>
                <a:cxn ang="0">
                  <a:pos x="28" y="15"/>
                </a:cxn>
                <a:cxn ang="0">
                  <a:pos x="28" y="15"/>
                </a:cxn>
                <a:cxn ang="0">
                  <a:pos x="30" y="14"/>
                </a:cxn>
                <a:cxn ang="0">
                  <a:pos x="30" y="13"/>
                </a:cxn>
                <a:cxn ang="0">
                  <a:pos x="30" y="13"/>
                </a:cxn>
                <a:cxn ang="0">
                  <a:pos x="30" y="11"/>
                </a:cxn>
                <a:cxn ang="0">
                  <a:pos x="30" y="9"/>
                </a:cxn>
                <a:cxn ang="0">
                  <a:pos x="30" y="9"/>
                </a:cxn>
                <a:cxn ang="0">
                  <a:pos x="30" y="7"/>
                </a:cxn>
                <a:cxn ang="0">
                  <a:pos x="30" y="7"/>
                </a:cxn>
                <a:cxn ang="0">
                  <a:pos x="30" y="5"/>
                </a:cxn>
                <a:cxn ang="0">
                  <a:pos x="30" y="5"/>
                </a:cxn>
                <a:cxn ang="0">
                  <a:pos x="28" y="5"/>
                </a:cxn>
                <a:cxn ang="0">
                  <a:pos x="28" y="5"/>
                </a:cxn>
                <a:cxn ang="0">
                  <a:pos x="28" y="5"/>
                </a:cxn>
                <a:cxn ang="0">
                  <a:pos x="26" y="5"/>
                </a:cxn>
                <a:cxn ang="0">
                  <a:pos x="25" y="4"/>
                </a:cxn>
                <a:cxn ang="0">
                  <a:pos x="25" y="4"/>
                </a:cxn>
                <a:cxn ang="0">
                  <a:pos x="24" y="4"/>
                </a:cxn>
                <a:cxn ang="0">
                  <a:pos x="24" y="5"/>
                </a:cxn>
                <a:cxn ang="0">
                  <a:pos x="24" y="5"/>
                </a:cxn>
                <a:cxn ang="0">
                  <a:pos x="24" y="5"/>
                </a:cxn>
                <a:cxn ang="0">
                  <a:pos x="25" y="5"/>
                </a:cxn>
                <a:cxn ang="0">
                  <a:pos x="25" y="5"/>
                </a:cxn>
                <a:cxn ang="0">
                  <a:pos x="25" y="7"/>
                </a:cxn>
                <a:cxn ang="0">
                  <a:pos x="26" y="9"/>
                </a:cxn>
                <a:cxn ang="0">
                  <a:pos x="26" y="13"/>
                </a:cxn>
                <a:cxn ang="0">
                  <a:pos x="25" y="14"/>
                </a:cxn>
                <a:cxn ang="0">
                  <a:pos x="25" y="14"/>
                </a:cxn>
                <a:cxn ang="0">
                  <a:pos x="25" y="15"/>
                </a:cxn>
                <a:cxn ang="0">
                  <a:pos x="0" y="0"/>
                </a:cxn>
                <a:cxn ang="0">
                  <a:pos x="11" y="2"/>
                </a:cxn>
                <a:cxn ang="0">
                  <a:pos x="0" y="0"/>
                </a:cxn>
              </a:cxnLst>
              <a:rect l="txL" t="txT" r="txR" b="txB"/>
              <a:pathLst>
                <a:path w="36" h="22">
                  <a:moveTo>
                    <a:pt x="28" y="20"/>
                  </a:moveTo>
                  <a:lnTo>
                    <a:pt x="28" y="22"/>
                  </a:lnTo>
                  <a:lnTo>
                    <a:pt x="30" y="22"/>
                  </a:lnTo>
                  <a:lnTo>
                    <a:pt x="32" y="22"/>
                  </a:lnTo>
                  <a:lnTo>
                    <a:pt x="34" y="20"/>
                  </a:lnTo>
                  <a:lnTo>
                    <a:pt x="36" y="18"/>
                  </a:lnTo>
                  <a:lnTo>
                    <a:pt x="36" y="16"/>
                  </a:lnTo>
                  <a:lnTo>
                    <a:pt x="36" y="14"/>
                  </a:lnTo>
                  <a:lnTo>
                    <a:pt x="36" y="12"/>
                  </a:lnTo>
                  <a:lnTo>
                    <a:pt x="36" y="10"/>
                  </a:lnTo>
                  <a:lnTo>
                    <a:pt x="36" y="8"/>
                  </a:lnTo>
                  <a:lnTo>
                    <a:pt x="36" y="6"/>
                  </a:lnTo>
                  <a:lnTo>
                    <a:pt x="34" y="6"/>
                  </a:lnTo>
                  <a:lnTo>
                    <a:pt x="32" y="6"/>
                  </a:lnTo>
                  <a:lnTo>
                    <a:pt x="32" y="4"/>
                  </a:lnTo>
                  <a:lnTo>
                    <a:pt x="30" y="4"/>
                  </a:lnTo>
                  <a:lnTo>
                    <a:pt x="28" y="4"/>
                  </a:lnTo>
                  <a:lnTo>
                    <a:pt x="28" y="6"/>
                  </a:lnTo>
                  <a:lnTo>
                    <a:pt x="28" y="8"/>
                  </a:lnTo>
                  <a:lnTo>
                    <a:pt x="30" y="8"/>
                  </a:lnTo>
                  <a:lnTo>
                    <a:pt x="30" y="10"/>
                  </a:lnTo>
                  <a:lnTo>
                    <a:pt x="32" y="12"/>
                  </a:lnTo>
                  <a:lnTo>
                    <a:pt x="32" y="14"/>
                  </a:lnTo>
                  <a:lnTo>
                    <a:pt x="32" y="16"/>
                  </a:lnTo>
                  <a:lnTo>
                    <a:pt x="30" y="16"/>
                  </a:lnTo>
                  <a:lnTo>
                    <a:pt x="30" y="18"/>
                  </a:lnTo>
                  <a:lnTo>
                    <a:pt x="30" y="20"/>
                  </a:lnTo>
                  <a:lnTo>
                    <a:pt x="28" y="20"/>
                  </a:lnTo>
                  <a:lnTo>
                    <a:pt x="0" y="0"/>
                  </a:lnTo>
                  <a:lnTo>
                    <a:pt x="14" y="2"/>
                  </a:lnTo>
                  <a:lnTo>
                    <a:pt x="0" y="0"/>
                  </a:lnTo>
                  <a:lnTo>
                    <a:pt x="28" y="20"/>
                  </a:lnTo>
                  <a:close/>
                </a:path>
              </a:pathLst>
            </a:custGeom>
            <a:solidFill>
              <a:srgbClr val="51DC00">
                <a:alpha val="100000"/>
              </a:srgbClr>
            </a:solidFill>
            <a:ln w="9525">
              <a:noFill/>
            </a:ln>
          </p:spPr>
          <p:txBody>
            <a:bodyPr/>
            <a:lstStyle/>
            <a:p>
              <a:endParaRPr lang="en-US"/>
            </a:p>
          </p:txBody>
        </p:sp>
        <p:sp>
          <p:nvSpPr>
            <p:cNvPr id="29939" name="Freeform 658"/>
            <p:cNvSpPr/>
            <p:nvPr/>
          </p:nvSpPr>
          <p:spPr>
            <a:xfrm>
              <a:off x="3012" y="1228"/>
              <a:ext cx="30" cy="18"/>
            </a:xfrm>
            <a:custGeom>
              <a:avLst/>
              <a:gdLst>
                <a:gd name="txL" fmla="*/ 0 w 32"/>
                <a:gd name="txT" fmla="*/ 0 h 20"/>
                <a:gd name="txR" fmla="*/ 32 w 32"/>
                <a:gd name="txB" fmla="*/ 20 h 20"/>
              </a:gdLst>
              <a:ahLst/>
              <a:cxnLst>
                <a:cxn ang="0">
                  <a:pos x="11" y="2"/>
                </a:cxn>
                <a:cxn ang="0">
                  <a:pos x="0" y="0"/>
                </a:cxn>
                <a:cxn ang="0">
                  <a:pos x="0" y="2"/>
                </a:cxn>
                <a:cxn ang="0">
                  <a:pos x="11" y="5"/>
                </a:cxn>
                <a:cxn ang="0">
                  <a:pos x="11" y="2"/>
                </a:cxn>
                <a:cxn ang="0">
                  <a:pos x="24" y="5"/>
                </a:cxn>
                <a:cxn ang="0">
                  <a:pos x="24" y="14"/>
                </a:cxn>
                <a:cxn ang="0">
                  <a:pos x="24" y="14"/>
                </a:cxn>
                <a:cxn ang="0">
                  <a:pos x="24" y="14"/>
                </a:cxn>
                <a:cxn ang="0">
                  <a:pos x="24" y="13"/>
                </a:cxn>
                <a:cxn ang="0">
                  <a:pos x="26" y="13"/>
                </a:cxn>
                <a:cxn ang="0">
                  <a:pos x="26" y="12"/>
                </a:cxn>
                <a:cxn ang="0">
                  <a:pos x="26" y="12"/>
                </a:cxn>
                <a:cxn ang="0">
                  <a:pos x="26" y="11"/>
                </a:cxn>
                <a:cxn ang="0">
                  <a:pos x="26" y="11"/>
                </a:cxn>
                <a:cxn ang="0">
                  <a:pos x="26" y="9"/>
                </a:cxn>
                <a:cxn ang="0">
                  <a:pos x="26" y="9"/>
                </a:cxn>
                <a:cxn ang="0">
                  <a:pos x="26" y="7"/>
                </a:cxn>
                <a:cxn ang="0">
                  <a:pos x="26" y="7"/>
                </a:cxn>
                <a:cxn ang="0">
                  <a:pos x="24" y="7"/>
                </a:cxn>
                <a:cxn ang="0">
                  <a:pos x="24" y="5"/>
                </a:cxn>
                <a:cxn ang="0">
                  <a:pos x="24" y="5"/>
                </a:cxn>
                <a:cxn ang="0">
                  <a:pos x="24" y="5"/>
                </a:cxn>
                <a:cxn ang="0">
                  <a:pos x="11" y="2"/>
                </a:cxn>
              </a:cxnLst>
              <a:rect l="txL" t="txT" r="txR" b="txB"/>
              <a:pathLst>
                <a:path w="32" h="20">
                  <a:moveTo>
                    <a:pt x="14" y="2"/>
                  </a:moveTo>
                  <a:lnTo>
                    <a:pt x="0" y="0"/>
                  </a:lnTo>
                  <a:lnTo>
                    <a:pt x="0" y="2"/>
                  </a:lnTo>
                  <a:lnTo>
                    <a:pt x="14" y="8"/>
                  </a:lnTo>
                  <a:lnTo>
                    <a:pt x="14" y="2"/>
                  </a:lnTo>
                  <a:lnTo>
                    <a:pt x="30" y="8"/>
                  </a:lnTo>
                  <a:lnTo>
                    <a:pt x="30" y="20"/>
                  </a:lnTo>
                  <a:lnTo>
                    <a:pt x="30" y="18"/>
                  </a:lnTo>
                  <a:lnTo>
                    <a:pt x="32" y="18"/>
                  </a:lnTo>
                  <a:lnTo>
                    <a:pt x="32" y="16"/>
                  </a:lnTo>
                  <a:lnTo>
                    <a:pt x="32" y="14"/>
                  </a:lnTo>
                  <a:lnTo>
                    <a:pt x="32" y="12"/>
                  </a:lnTo>
                  <a:lnTo>
                    <a:pt x="32" y="10"/>
                  </a:lnTo>
                  <a:lnTo>
                    <a:pt x="30" y="10"/>
                  </a:lnTo>
                  <a:lnTo>
                    <a:pt x="30" y="8"/>
                  </a:lnTo>
                  <a:lnTo>
                    <a:pt x="14" y="2"/>
                  </a:lnTo>
                  <a:close/>
                </a:path>
              </a:pathLst>
            </a:custGeom>
            <a:solidFill>
              <a:srgbClr val="003E00">
                <a:alpha val="100000"/>
              </a:srgbClr>
            </a:solidFill>
            <a:ln w="9525">
              <a:noFill/>
            </a:ln>
          </p:spPr>
          <p:txBody>
            <a:bodyPr/>
            <a:lstStyle/>
            <a:p>
              <a:endParaRPr lang="en-US"/>
            </a:p>
          </p:txBody>
        </p:sp>
        <p:sp>
          <p:nvSpPr>
            <p:cNvPr id="29940" name="Freeform 659"/>
            <p:cNvSpPr/>
            <p:nvPr/>
          </p:nvSpPr>
          <p:spPr>
            <a:xfrm>
              <a:off x="3005" y="1225"/>
              <a:ext cx="7" cy="54"/>
            </a:xfrm>
            <a:custGeom>
              <a:avLst/>
              <a:gdLst>
                <a:gd name="txL" fmla="*/ 0 w 8"/>
                <a:gd name="txT" fmla="*/ 0 h 62"/>
                <a:gd name="txR" fmla="*/ 8 w 8"/>
                <a:gd name="txB" fmla="*/ 62 h 62"/>
              </a:gdLst>
              <a:ahLst/>
              <a:cxnLst>
                <a:cxn ang="0">
                  <a:pos x="5" y="3"/>
                </a:cxn>
                <a:cxn ang="0">
                  <a:pos x="5" y="41"/>
                </a:cxn>
                <a:cxn ang="0">
                  <a:pos x="4" y="41"/>
                </a:cxn>
                <a:cxn ang="0">
                  <a:pos x="4" y="3"/>
                </a:cxn>
                <a:cxn ang="0">
                  <a:pos x="4" y="3"/>
                </a:cxn>
                <a:cxn ang="0">
                  <a:pos x="4" y="2"/>
                </a:cxn>
                <a:cxn ang="0">
                  <a:pos x="4" y="2"/>
                </a:cxn>
                <a:cxn ang="0">
                  <a:pos x="2" y="0"/>
                </a:cxn>
                <a:cxn ang="0">
                  <a:pos x="2" y="0"/>
                </a:cxn>
                <a:cxn ang="0">
                  <a:pos x="0" y="0"/>
                </a:cxn>
                <a:cxn ang="0">
                  <a:pos x="0" y="0"/>
                </a:cxn>
                <a:cxn ang="0">
                  <a:pos x="0" y="0"/>
                </a:cxn>
                <a:cxn ang="0">
                  <a:pos x="0" y="0"/>
                </a:cxn>
                <a:cxn ang="0">
                  <a:pos x="0" y="0"/>
                </a:cxn>
                <a:cxn ang="0">
                  <a:pos x="2" y="0"/>
                </a:cxn>
                <a:cxn ang="0">
                  <a:pos x="2" y="0"/>
                </a:cxn>
                <a:cxn ang="0">
                  <a:pos x="4" y="0"/>
                </a:cxn>
                <a:cxn ang="0">
                  <a:pos x="4" y="0"/>
                </a:cxn>
                <a:cxn ang="0">
                  <a:pos x="4" y="0"/>
                </a:cxn>
                <a:cxn ang="0">
                  <a:pos x="4" y="0"/>
                </a:cxn>
                <a:cxn ang="0">
                  <a:pos x="4" y="0"/>
                </a:cxn>
                <a:cxn ang="0">
                  <a:pos x="4" y="2"/>
                </a:cxn>
                <a:cxn ang="0">
                  <a:pos x="4" y="2"/>
                </a:cxn>
                <a:cxn ang="0">
                  <a:pos x="5" y="2"/>
                </a:cxn>
                <a:cxn ang="0">
                  <a:pos x="5" y="3"/>
                </a:cxn>
                <a:cxn ang="0">
                  <a:pos x="5" y="3"/>
                </a:cxn>
                <a:cxn ang="0">
                  <a:pos x="5" y="3"/>
                </a:cxn>
                <a:cxn ang="0">
                  <a:pos x="5" y="3"/>
                </a:cxn>
              </a:cxnLst>
              <a:rect l="txL" t="txT" r="txR" b="txB"/>
              <a:pathLst>
                <a:path w="8" h="62">
                  <a:moveTo>
                    <a:pt x="8" y="6"/>
                  </a:moveTo>
                  <a:lnTo>
                    <a:pt x="8" y="62"/>
                  </a:lnTo>
                  <a:lnTo>
                    <a:pt x="4" y="62"/>
                  </a:lnTo>
                  <a:lnTo>
                    <a:pt x="4" y="6"/>
                  </a:lnTo>
                  <a:lnTo>
                    <a:pt x="4" y="4"/>
                  </a:lnTo>
                  <a:lnTo>
                    <a:pt x="4" y="2"/>
                  </a:lnTo>
                  <a:lnTo>
                    <a:pt x="2" y="0"/>
                  </a:lnTo>
                  <a:lnTo>
                    <a:pt x="0" y="0"/>
                  </a:lnTo>
                  <a:lnTo>
                    <a:pt x="2" y="0"/>
                  </a:lnTo>
                  <a:lnTo>
                    <a:pt x="4" y="0"/>
                  </a:lnTo>
                  <a:lnTo>
                    <a:pt x="6" y="0"/>
                  </a:lnTo>
                  <a:lnTo>
                    <a:pt x="6" y="2"/>
                  </a:lnTo>
                  <a:lnTo>
                    <a:pt x="8" y="2"/>
                  </a:lnTo>
                  <a:lnTo>
                    <a:pt x="8" y="4"/>
                  </a:lnTo>
                  <a:lnTo>
                    <a:pt x="8" y="6"/>
                  </a:lnTo>
                  <a:close/>
                </a:path>
              </a:pathLst>
            </a:custGeom>
            <a:solidFill>
              <a:srgbClr val="A2FFA3">
                <a:alpha val="100000"/>
              </a:srgbClr>
            </a:solidFill>
            <a:ln w="9525">
              <a:noFill/>
            </a:ln>
          </p:spPr>
          <p:txBody>
            <a:bodyPr/>
            <a:lstStyle/>
            <a:p>
              <a:endParaRPr lang="en-US"/>
            </a:p>
          </p:txBody>
        </p:sp>
        <p:sp>
          <p:nvSpPr>
            <p:cNvPr id="29941" name="Freeform 660"/>
            <p:cNvSpPr/>
            <p:nvPr/>
          </p:nvSpPr>
          <p:spPr>
            <a:xfrm>
              <a:off x="3031" y="1225"/>
              <a:ext cx="7" cy="53"/>
            </a:xfrm>
            <a:custGeom>
              <a:avLst/>
              <a:gdLst>
                <a:gd name="txL" fmla="*/ 0 w 8"/>
                <a:gd name="txT" fmla="*/ 0 h 60"/>
                <a:gd name="txR" fmla="*/ 8 w 8"/>
                <a:gd name="txB" fmla="*/ 60 h 60"/>
              </a:gdLst>
              <a:ahLst/>
              <a:cxnLst>
                <a:cxn ang="0">
                  <a:pos x="5" y="4"/>
                </a:cxn>
                <a:cxn ang="0">
                  <a:pos x="5" y="42"/>
                </a:cxn>
                <a:cxn ang="0">
                  <a:pos x="4" y="42"/>
                </a:cxn>
                <a:cxn ang="0">
                  <a:pos x="4" y="4"/>
                </a:cxn>
                <a:cxn ang="0">
                  <a:pos x="4" y="4"/>
                </a:cxn>
                <a:cxn ang="0">
                  <a:pos x="4" y="2"/>
                </a:cxn>
                <a:cxn ang="0">
                  <a:pos x="4" y="2"/>
                </a:cxn>
                <a:cxn ang="0">
                  <a:pos x="4" y="0"/>
                </a:cxn>
                <a:cxn ang="0">
                  <a:pos x="2" y="0"/>
                </a:cxn>
                <a:cxn ang="0">
                  <a:pos x="2" y="0"/>
                </a:cxn>
                <a:cxn ang="0">
                  <a:pos x="0" y="0"/>
                </a:cxn>
                <a:cxn ang="0">
                  <a:pos x="0" y="0"/>
                </a:cxn>
                <a:cxn ang="0">
                  <a:pos x="0" y="0"/>
                </a:cxn>
                <a:cxn ang="0">
                  <a:pos x="2" y="0"/>
                </a:cxn>
                <a:cxn ang="0">
                  <a:pos x="2" y="0"/>
                </a:cxn>
                <a:cxn ang="0">
                  <a:pos x="4" y="0"/>
                </a:cxn>
                <a:cxn ang="0">
                  <a:pos x="4" y="0"/>
                </a:cxn>
                <a:cxn ang="0">
                  <a:pos x="4" y="0"/>
                </a:cxn>
                <a:cxn ang="0">
                  <a:pos x="4" y="0"/>
                </a:cxn>
                <a:cxn ang="0">
                  <a:pos x="4" y="0"/>
                </a:cxn>
                <a:cxn ang="0">
                  <a:pos x="4" y="0"/>
                </a:cxn>
                <a:cxn ang="0">
                  <a:pos x="5" y="2"/>
                </a:cxn>
                <a:cxn ang="0">
                  <a:pos x="5" y="2"/>
                </a:cxn>
                <a:cxn ang="0">
                  <a:pos x="5" y="2"/>
                </a:cxn>
                <a:cxn ang="0">
                  <a:pos x="5" y="4"/>
                </a:cxn>
                <a:cxn ang="0">
                  <a:pos x="5" y="4"/>
                </a:cxn>
                <a:cxn ang="0">
                  <a:pos x="5" y="4"/>
                </a:cxn>
                <a:cxn ang="0">
                  <a:pos x="5" y="4"/>
                </a:cxn>
              </a:cxnLst>
              <a:rect l="txL" t="txT" r="txR" b="txB"/>
              <a:pathLst>
                <a:path w="8" h="60">
                  <a:moveTo>
                    <a:pt x="8" y="6"/>
                  </a:moveTo>
                  <a:lnTo>
                    <a:pt x="8" y="60"/>
                  </a:lnTo>
                  <a:lnTo>
                    <a:pt x="6" y="60"/>
                  </a:lnTo>
                  <a:lnTo>
                    <a:pt x="6" y="6"/>
                  </a:lnTo>
                  <a:lnTo>
                    <a:pt x="6" y="4"/>
                  </a:lnTo>
                  <a:lnTo>
                    <a:pt x="4" y="2"/>
                  </a:lnTo>
                  <a:lnTo>
                    <a:pt x="4" y="0"/>
                  </a:lnTo>
                  <a:lnTo>
                    <a:pt x="2" y="0"/>
                  </a:lnTo>
                  <a:lnTo>
                    <a:pt x="0" y="0"/>
                  </a:lnTo>
                  <a:lnTo>
                    <a:pt x="2" y="0"/>
                  </a:lnTo>
                  <a:lnTo>
                    <a:pt x="4" y="0"/>
                  </a:lnTo>
                  <a:lnTo>
                    <a:pt x="6" y="0"/>
                  </a:lnTo>
                  <a:lnTo>
                    <a:pt x="8" y="2"/>
                  </a:lnTo>
                  <a:lnTo>
                    <a:pt x="8" y="4"/>
                  </a:lnTo>
                  <a:lnTo>
                    <a:pt x="8" y="6"/>
                  </a:lnTo>
                  <a:close/>
                </a:path>
              </a:pathLst>
            </a:custGeom>
            <a:solidFill>
              <a:srgbClr val="A2FFA3">
                <a:alpha val="100000"/>
              </a:srgbClr>
            </a:solidFill>
            <a:ln w="9525">
              <a:noFill/>
            </a:ln>
          </p:spPr>
          <p:txBody>
            <a:bodyPr/>
            <a:lstStyle/>
            <a:p>
              <a:endParaRPr lang="en-US"/>
            </a:p>
          </p:txBody>
        </p:sp>
        <p:sp>
          <p:nvSpPr>
            <p:cNvPr id="29942" name="Freeform 661"/>
            <p:cNvSpPr/>
            <p:nvPr/>
          </p:nvSpPr>
          <p:spPr>
            <a:xfrm>
              <a:off x="3009" y="1246"/>
              <a:ext cx="3" cy="33"/>
            </a:xfrm>
            <a:custGeom>
              <a:avLst/>
              <a:gdLst>
                <a:gd name="txL" fmla="*/ 0 w 4"/>
                <a:gd name="txT" fmla="*/ 0 h 38"/>
                <a:gd name="txR" fmla="*/ 4 w 4"/>
                <a:gd name="txB" fmla="*/ 38 h 38"/>
              </a:gdLst>
              <a:ahLst/>
              <a:cxnLst>
                <a:cxn ang="0">
                  <a:pos x="2" y="2"/>
                </a:cxn>
                <a:cxn ang="0">
                  <a:pos x="2" y="25"/>
                </a:cxn>
                <a:cxn ang="0">
                  <a:pos x="0" y="25"/>
                </a:cxn>
                <a:cxn ang="0">
                  <a:pos x="0" y="2"/>
                </a:cxn>
                <a:cxn ang="0">
                  <a:pos x="0" y="0"/>
                </a:cxn>
                <a:cxn ang="0">
                  <a:pos x="0" y="0"/>
                </a:cxn>
                <a:cxn ang="0">
                  <a:pos x="0" y="0"/>
                </a:cxn>
                <a:cxn ang="0">
                  <a:pos x="0" y="0"/>
                </a:cxn>
                <a:cxn ang="0">
                  <a:pos x="2" y="0"/>
                </a:cxn>
                <a:cxn ang="0">
                  <a:pos x="2" y="0"/>
                </a:cxn>
                <a:cxn ang="0">
                  <a:pos x="2" y="0"/>
                </a:cxn>
                <a:cxn ang="0">
                  <a:pos x="2" y="0"/>
                </a:cxn>
                <a:cxn ang="0">
                  <a:pos x="2" y="2"/>
                </a:cxn>
                <a:cxn ang="0">
                  <a:pos x="2" y="2"/>
                </a:cxn>
                <a:cxn ang="0">
                  <a:pos x="2" y="2"/>
                </a:cxn>
                <a:cxn ang="0">
                  <a:pos x="2" y="2"/>
                </a:cxn>
                <a:cxn ang="0">
                  <a:pos x="2" y="2"/>
                </a:cxn>
                <a:cxn ang="0">
                  <a:pos x="2" y="2"/>
                </a:cxn>
                <a:cxn ang="0">
                  <a:pos x="2" y="2"/>
                </a:cxn>
                <a:cxn ang="0">
                  <a:pos x="2" y="2"/>
                </a:cxn>
              </a:cxnLst>
              <a:rect l="txL" t="txT" r="txR" b="txB"/>
              <a:pathLst>
                <a:path w="4" h="38">
                  <a:moveTo>
                    <a:pt x="4" y="2"/>
                  </a:moveTo>
                  <a:lnTo>
                    <a:pt x="4" y="38"/>
                  </a:lnTo>
                  <a:lnTo>
                    <a:pt x="0" y="38"/>
                  </a:lnTo>
                  <a:lnTo>
                    <a:pt x="0" y="2"/>
                  </a:lnTo>
                  <a:lnTo>
                    <a:pt x="0" y="0"/>
                  </a:lnTo>
                  <a:lnTo>
                    <a:pt x="2" y="0"/>
                  </a:lnTo>
                  <a:lnTo>
                    <a:pt x="2" y="2"/>
                  </a:lnTo>
                  <a:lnTo>
                    <a:pt x="4" y="2"/>
                  </a:lnTo>
                  <a:close/>
                </a:path>
              </a:pathLst>
            </a:custGeom>
            <a:solidFill>
              <a:srgbClr val="003E00">
                <a:alpha val="100000"/>
              </a:srgbClr>
            </a:solidFill>
            <a:ln w="9525">
              <a:noFill/>
            </a:ln>
          </p:spPr>
          <p:txBody>
            <a:bodyPr/>
            <a:lstStyle/>
            <a:p>
              <a:endParaRPr lang="en-US"/>
            </a:p>
          </p:txBody>
        </p:sp>
        <p:sp>
          <p:nvSpPr>
            <p:cNvPr id="29943" name="Freeform 662"/>
            <p:cNvSpPr/>
            <p:nvPr/>
          </p:nvSpPr>
          <p:spPr>
            <a:xfrm>
              <a:off x="3036" y="1242"/>
              <a:ext cx="2" cy="36"/>
            </a:xfrm>
            <a:custGeom>
              <a:avLst/>
              <a:gdLst>
                <a:gd name="txL" fmla="*/ 0 w 2"/>
                <a:gd name="txT" fmla="*/ 0 h 40"/>
                <a:gd name="txR" fmla="*/ 2 w 2"/>
                <a:gd name="txB" fmla="*/ 40 h 40"/>
              </a:gdLst>
              <a:ahLst/>
              <a:cxnLst>
                <a:cxn ang="0">
                  <a:pos x="2" y="2"/>
                </a:cxn>
                <a:cxn ang="0">
                  <a:pos x="2" y="29"/>
                </a:cxn>
                <a:cxn ang="0">
                  <a:pos x="0" y="29"/>
                </a:cxn>
                <a:cxn ang="0">
                  <a:pos x="0" y="2"/>
                </a:cxn>
                <a:cxn ang="0">
                  <a:pos x="0" y="0"/>
                </a:cxn>
                <a:cxn ang="0">
                  <a:pos x="0" y="0"/>
                </a:cxn>
                <a:cxn ang="0">
                  <a:pos x="0" y="0"/>
                </a:cxn>
                <a:cxn ang="0">
                  <a:pos x="0" y="0"/>
                </a:cxn>
                <a:cxn ang="0">
                  <a:pos x="0" y="0"/>
                </a:cxn>
                <a:cxn ang="0">
                  <a:pos x="2" y="0"/>
                </a:cxn>
                <a:cxn ang="0">
                  <a:pos x="2" y="0"/>
                </a:cxn>
                <a:cxn ang="0">
                  <a:pos x="2" y="0"/>
                </a:cxn>
                <a:cxn ang="0">
                  <a:pos x="2" y="2"/>
                </a:cxn>
                <a:cxn ang="0">
                  <a:pos x="2" y="2"/>
                </a:cxn>
                <a:cxn ang="0">
                  <a:pos x="2" y="2"/>
                </a:cxn>
                <a:cxn ang="0">
                  <a:pos x="2" y="2"/>
                </a:cxn>
                <a:cxn ang="0">
                  <a:pos x="2" y="4"/>
                </a:cxn>
                <a:cxn ang="0">
                  <a:pos x="2" y="2"/>
                </a:cxn>
                <a:cxn ang="0">
                  <a:pos x="2" y="2"/>
                </a:cxn>
                <a:cxn ang="0">
                  <a:pos x="2" y="2"/>
                </a:cxn>
              </a:cxnLst>
              <a:rect l="txL" t="txT" r="txR" b="txB"/>
              <a:pathLst>
                <a:path w="2" h="40">
                  <a:moveTo>
                    <a:pt x="2" y="2"/>
                  </a:moveTo>
                  <a:lnTo>
                    <a:pt x="2" y="40"/>
                  </a:lnTo>
                  <a:lnTo>
                    <a:pt x="0" y="40"/>
                  </a:lnTo>
                  <a:lnTo>
                    <a:pt x="0" y="2"/>
                  </a:lnTo>
                  <a:lnTo>
                    <a:pt x="0" y="0"/>
                  </a:lnTo>
                  <a:lnTo>
                    <a:pt x="2" y="0"/>
                  </a:lnTo>
                  <a:lnTo>
                    <a:pt x="2" y="2"/>
                  </a:lnTo>
                  <a:lnTo>
                    <a:pt x="2" y="4"/>
                  </a:lnTo>
                  <a:lnTo>
                    <a:pt x="2" y="2"/>
                  </a:lnTo>
                  <a:close/>
                </a:path>
              </a:pathLst>
            </a:custGeom>
            <a:solidFill>
              <a:srgbClr val="003E00">
                <a:alpha val="100000"/>
              </a:srgbClr>
            </a:solidFill>
            <a:ln w="9525">
              <a:noFill/>
            </a:ln>
          </p:spPr>
          <p:txBody>
            <a:bodyPr/>
            <a:lstStyle/>
            <a:p>
              <a:endParaRPr lang="en-US"/>
            </a:p>
          </p:txBody>
        </p:sp>
        <p:sp>
          <p:nvSpPr>
            <p:cNvPr id="29944" name="Freeform 663"/>
            <p:cNvSpPr/>
            <p:nvPr/>
          </p:nvSpPr>
          <p:spPr>
            <a:xfrm>
              <a:off x="2998" y="1225"/>
              <a:ext cx="11" cy="54"/>
            </a:xfrm>
            <a:custGeom>
              <a:avLst/>
              <a:gdLst>
                <a:gd name="txL" fmla="*/ 0 w 12"/>
                <a:gd name="txT" fmla="*/ 0 h 62"/>
                <a:gd name="txR" fmla="*/ 12 w 12"/>
                <a:gd name="txB" fmla="*/ 62 h 62"/>
              </a:gdLst>
              <a:ahLst/>
              <a:cxnLst>
                <a:cxn ang="0">
                  <a:pos x="9" y="3"/>
                </a:cxn>
                <a:cxn ang="0">
                  <a:pos x="9" y="41"/>
                </a:cxn>
                <a:cxn ang="0">
                  <a:pos x="0" y="38"/>
                </a:cxn>
                <a:cxn ang="0">
                  <a:pos x="0" y="3"/>
                </a:cxn>
                <a:cxn ang="0">
                  <a:pos x="0" y="3"/>
                </a:cxn>
                <a:cxn ang="0">
                  <a:pos x="0" y="3"/>
                </a:cxn>
                <a:cxn ang="0">
                  <a:pos x="2" y="2"/>
                </a:cxn>
                <a:cxn ang="0">
                  <a:pos x="2" y="0"/>
                </a:cxn>
                <a:cxn ang="0">
                  <a:pos x="2" y="0"/>
                </a:cxn>
                <a:cxn ang="0">
                  <a:pos x="4" y="0"/>
                </a:cxn>
                <a:cxn ang="0">
                  <a:pos x="6" y="0"/>
                </a:cxn>
                <a:cxn ang="0">
                  <a:pos x="6" y="0"/>
                </a:cxn>
                <a:cxn ang="0">
                  <a:pos x="6" y="0"/>
                </a:cxn>
                <a:cxn ang="0">
                  <a:pos x="6" y="0"/>
                </a:cxn>
                <a:cxn ang="0">
                  <a:pos x="7" y="0"/>
                </a:cxn>
                <a:cxn ang="0">
                  <a:pos x="9" y="0"/>
                </a:cxn>
                <a:cxn ang="0">
                  <a:pos x="9" y="2"/>
                </a:cxn>
                <a:cxn ang="0">
                  <a:pos x="9" y="3"/>
                </a:cxn>
                <a:cxn ang="0">
                  <a:pos x="9" y="3"/>
                </a:cxn>
                <a:cxn ang="0">
                  <a:pos x="9" y="3"/>
                </a:cxn>
              </a:cxnLst>
              <a:rect l="txL" t="txT" r="txR" b="txB"/>
              <a:pathLst>
                <a:path w="12" h="62">
                  <a:moveTo>
                    <a:pt x="12" y="6"/>
                  </a:moveTo>
                  <a:lnTo>
                    <a:pt x="12" y="62"/>
                  </a:lnTo>
                  <a:lnTo>
                    <a:pt x="0" y="58"/>
                  </a:lnTo>
                  <a:lnTo>
                    <a:pt x="0" y="6"/>
                  </a:lnTo>
                  <a:lnTo>
                    <a:pt x="0" y="4"/>
                  </a:lnTo>
                  <a:lnTo>
                    <a:pt x="2" y="2"/>
                  </a:lnTo>
                  <a:lnTo>
                    <a:pt x="2" y="0"/>
                  </a:lnTo>
                  <a:lnTo>
                    <a:pt x="4" y="0"/>
                  </a:lnTo>
                  <a:lnTo>
                    <a:pt x="6" y="0"/>
                  </a:lnTo>
                  <a:lnTo>
                    <a:pt x="8" y="0"/>
                  </a:lnTo>
                  <a:lnTo>
                    <a:pt x="10" y="0"/>
                  </a:lnTo>
                  <a:lnTo>
                    <a:pt x="12" y="0"/>
                  </a:lnTo>
                  <a:lnTo>
                    <a:pt x="12" y="2"/>
                  </a:lnTo>
                  <a:lnTo>
                    <a:pt x="12" y="4"/>
                  </a:lnTo>
                  <a:lnTo>
                    <a:pt x="12" y="6"/>
                  </a:lnTo>
                  <a:close/>
                </a:path>
              </a:pathLst>
            </a:custGeom>
            <a:solidFill>
              <a:srgbClr val="51DC00">
                <a:alpha val="100000"/>
              </a:srgbClr>
            </a:solidFill>
            <a:ln w="9525">
              <a:noFill/>
            </a:ln>
          </p:spPr>
          <p:txBody>
            <a:bodyPr/>
            <a:lstStyle/>
            <a:p>
              <a:endParaRPr lang="en-US"/>
            </a:p>
          </p:txBody>
        </p:sp>
        <p:sp>
          <p:nvSpPr>
            <p:cNvPr id="29945" name="Freeform 664"/>
            <p:cNvSpPr/>
            <p:nvPr/>
          </p:nvSpPr>
          <p:spPr>
            <a:xfrm>
              <a:off x="3025" y="1225"/>
              <a:ext cx="11" cy="53"/>
            </a:xfrm>
            <a:custGeom>
              <a:avLst/>
              <a:gdLst>
                <a:gd name="txL" fmla="*/ 0 w 12"/>
                <a:gd name="txT" fmla="*/ 0 h 60"/>
                <a:gd name="txR" fmla="*/ 12 w 12"/>
                <a:gd name="txB" fmla="*/ 60 h 60"/>
              </a:gdLst>
              <a:ahLst/>
              <a:cxnLst>
                <a:cxn ang="0">
                  <a:pos x="9" y="4"/>
                </a:cxn>
                <a:cxn ang="0">
                  <a:pos x="9" y="42"/>
                </a:cxn>
                <a:cxn ang="0">
                  <a:pos x="0" y="38"/>
                </a:cxn>
                <a:cxn ang="0">
                  <a:pos x="0" y="4"/>
                </a:cxn>
                <a:cxn ang="0">
                  <a:pos x="0" y="4"/>
                </a:cxn>
                <a:cxn ang="0">
                  <a:pos x="0" y="4"/>
                </a:cxn>
                <a:cxn ang="0">
                  <a:pos x="0" y="2"/>
                </a:cxn>
                <a:cxn ang="0">
                  <a:pos x="0" y="0"/>
                </a:cxn>
                <a:cxn ang="0">
                  <a:pos x="2" y="0"/>
                </a:cxn>
                <a:cxn ang="0">
                  <a:pos x="4" y="0"/>
                </a:cxn>
                <a:cxn ang="0">
                  <a:pos x="4" y="0"/>
                </a:cxn>
                <a:cxn ang="0">
                  <a:pos x="6" y="0"/>
                </a:cxn>
                <a:cxn ang="0">
                  <a:pos x="6" y="0"/>
                </a:cxn>
                <a:cxn ang="0">
                  <a:pos x="6" y="0"/>
                </a:cxn>
                <a:cxn ang="0">
                  <a:pos x="7" y="0"/>
                </a:cxn>
                <a:cxn ang="0">
                  <a:pos x="7" y="0"/>
                </a:cxn>
                <a:cxn ang="0">
                  <a:pos x="7" y="2"/>
                </a:cxn>
                <a:cxn ang="0">
                  <a:pos x="9" y="4"/>
                </a:cxn>
                <a:cxn ang="0">
                  <a:pos x="9" y="4"/>
                </a:cxn>
                <a:cxn ang="0">
                  <a:pos x="9" y="4"/>
                </a:cxn>
              </a:cxnLst>
              <a:rect l="txL" t="txT" r="txR" b="txB"/>
              <a:pathLst>
                <a:path w="12" h="60">
                  <a:moveTo>
                    <a:pt x="12" y="6"/>
                  </a:moveTo>
                  <a:lnTo>
                    <a:pt x="12" y="60"/>
                  </a:lnTo>
                  <a:lnTo>
                    <a:pt x="0" y="56"/>
                  </a:lnTo>
                  <a:lnTo>
                    <a:pt x="0" y="6"/>
                  </a:lnTo>
                  <a:lnTo>
                    <a:pt x="0" y="4"/>
                  </a:lnTo>
                  <a:lnTo>
                    <a:pt x="0" y="2"/>
                  </a:lnTo>
                  <a:lnTo>
                    <a:pt x="0" y="0"/>
                  </a:lnTo>
                  <a:lnTo>
                    <a:pt x="2" y="0"/>
                  </a:lnTo>
                  <a:lnTo>
                    <a:pt x="4" y="0"/>
                  </a:lnTo>
                  <a:lnTo>
                    <a:pt x="6" y="0"/>
                  </a:lnTo>
                  <a:lnTo>
                    <a:pt x="8" y="0"/>
                  </a:lnTo>
                  <a:lnTo>
                    <a:pt x="10" y="0"/>
                  </a:lnTo>
                  <a:lnTo>
                    <a:pt x="10" y="2"/>
                  </a:lnTo>
                  <a:lnTo>
                    <a:pt x="12" y="4"/>
                  </a:lnTo>
                  <a:lnTo>
                    <a:pt x="12" y="6"/>
                  </a:lnTo>
                  <a:close/>
                </a:path>
              </a:pathLst>
            </a:custGeom>
            <a:solidFill>
              <a:srgbClr val="51DC00">
                <a:alpha val="100000"/>
              </a:srgbClr>
            </a:solidFill>
            <a:ln w="9525">
              <a:noFill/>
            </a:ln>
          </p:spPr>
          <p:txBody>
            <a:bodyPr/>
            <a:lstStyle/>
            <a:p>
              <a:endParaRPr lang="en-US"/>
            </a:p>
          </p:txBody>
        </p:sp>
        <p:sp>
          <p:nvSpPr>
            <p:cNvPr id="29946" name="Freeform 665"/>
            <p:cNvSpPr/>
            <p:nvPr/>
          </p:nvSpPr>
          <p:spPr>
            <a:xfrm>
              <a:off x="2998" y="1248"/>
              <a:ext cx="11" cy="31"/>
            </a:xfrm>
            <a:custGeom>
              <a:avLst/>
              <a:gdLst>
                <a:gd name="txL" fmla="*/ 0 w 12"/>
                <a:gd name="txT" fmla="*/ 0 h 36"/>
                <a:gd name="txR" fmla="*/ 12 w 12"/>
                <a:gd name="txB" fmla="*/ 36 h 36"/>
              </a:gdLst>
              <a:ahLst/>
              <a:cxnLst>
                <a:cxn ang="0">
                  <a:pos x="9" y="2"/>
                </a:cxn>
                <a:cxn ang="0">
                  <a:pos x="9" y="23"/>
                </a:cxn>
                <a:cxn ang="0">
                  <a:pos x="0" y="21"/>
                </a:cxn>
                <a:cxn ang="0">
                  <a:pos x="0" y="3"/>
                </a:cxn>
                <a:cxn ang="0">
                  <a:pos x="2" y="5"/>
                </a:cxn>
                <a:cxn ang="0">
                  <a:pos x="2" y="5"/>
                </a:cxn>
                <a:cxn ang="0">
                  <a:pos x="2" y="5"/>
                </a:cxn>
                <a:cxn ang="0">
                  <a:pos x="4" y="5"/>
                </a:cxn>
                <a:cxn ang="0">
                  <a:pos x="6" y="3"/>
                </a:cxn>
                <a:cxn ang="0">
                  <a:pos x="6" y="3"/>
                </a:cxn>
                <a:cxn ang="0">
                  <a:pos x="6" y="3"/>
                </a:cxn>
                <a:cxn ang="0">
                  <a:pos x="6" y="3"/>
                </a:cxn>
                <a:cxn ang="0">
                  <a:pos x="6" y="2"/>
                </a:cxn>
                <a:cxn ang="0">
                  <a:pos x="7" y="2"/>
                </a:cxn>
                <a:cxn ang="0">
                  <a:pos x="7" y="0"/>
                </a:cxn>
                <a:cxn ang="0">
                  <a:pos x="7" y="0"/>
                </a:cxn>
                <a:cxn ang="0">
                  <a:pos x="9" y="0"/>
                </a:cxn>
                <a:cxn ang="0">
                  <a:pos x="9" y="0"/>
                </a:cxn>
                <a:cxn ang="0">
                  <a:pos x="9" y="2"/>
                </a:cxn>
                <a:cxn ang="0">
                  <a:pos x="9" y="2"/>
                </a:cxn>
              </a:cxnLst>
              <a:rect l="txL" t="txT" r="txR" b="txB"/>
              <a:pathLst>
                <a:path w="12" h="36">
                  <a:moveTo>
                    <a:pt x="12" y="2"/>
                  </a:moveTo>
                  <a:lnTo>
                    <a:pt x="12" y="36"/>
                  </a:lnTo>
                  <a:lnTo>
                    <a:pt x="0" y="32"/>
                  </a:lnTo>
                  <a:lnTo>
                    <a:pt x="0" y="6"/>
                  </a:lnTo>
                  <a:lnTo>
                    <a:pt x="2" y="8"/>
                  </a:lnTo>
                  <a:lnTo>
                    <a:pt x="4" y="8"/>
                  </a:lnTo>
                  <a:lnTo>
                    <a:pt x="6" y="6"/>
                  </a:lnTo>
                  <a:lnTo>
                    <a:pt x="6" y="4"/>
                  </a:lnTo>
                  <a:lnTo>
                    <a:pt x="8" y="4"/>
                  </a:lnTo>
                  <a:lnTo>
                    <a:pt x="8" y="2"/>
                  </a:lnTo>
                  <a:lnTo>
                    <a:pt x="10" y="2"/>
                  </a:lnTo>
                  <a:lnTo>
                    <a:pt x="10" y="0"/>
                  </a:lnTo>
                  <a:lnTo>
                    <a:pt x="12" y="0"/>
                  </a:lnTo>
                  <a:lnTo>
                    <a:pt x="12" y="2"/>
                  </a:lnTo>
                  <a:close/>
                </a:path>
              </a:pathLst>
            </a:custGeom>
            <a:solidFill>
              <a:srgbClr val="037C03">
                <a:alpha val="100000"/>
              </a:srgbClr>
            </a:solidFill>
            <a:ln w="9525">
              <a:noFill/>
            </a:ln>
          </p:spPr>
          <p:txBody>
            <a:bodyPr/>
            <a:lstStyle/>
            <a:p>
              <a:endParaRPr lang="en-US"/>
            </a:p>
          </p:txBody>
        </p:sp>
        <p:sp>
          <p:nvSpPr>
            <p:cNvPr id="29947" name="Freeform 666"/>
            <p:cNvSpPr/>
            <p:nvPr/>
          </p:nvSpPr>
          <p:spPr>
            <a:xfrm>
              <a:off x="3025" y="1244"/>
              <a:ext cx="11" cy="34"/>
            </a:xfrm>
            <a:custGeom>
              <a:avLst/>
              <a:gdLst>
                <a:gd name="txL" fmla="*/ 0 w 12"/>
                <a:gd name="txT" fmla="*/ 0 h 38"/>
                <a:gd name="txR" fmla="*/ 12 w 12"/>
                <a:gd name="txB" fmla="*/ 38 h 38"/>
              </a:gdLst>
              <a:ahLst/>
              <a:cxnLst>
                <a:cxn ang="0">
                  <a:pos x="9" y="2"/>
                </a:cxn>
                <a:cxn ang="0">
                  <a:pos x="9" y="27"/>
                </a:cxn>
                <a:cxn ang="0">
                  <a:pos x="0" y="24"/>
                </a:cxn>
                <a:cxn ang="0">
                  <a:pos x="0" y="2"/>
                </a:cxn>
                <a:cxn ang="0">
                  <a:pos x="0" y="4"/>
                </a:cxn>
                <a:cxn ang="0">
                  <a:pos x="0" y="4"/>
                </a:cxn>
                <a:cxn ang="0">
                  <a:pos x="2" y="4"/>
                </a:cxn>
                <a:cxn ang="0">
                  <a:pos x="2" y="4"/>
                </a:cxn>
                <a:cxn ang="0">
                  <a:pos x="4" y="4"/>
                </a:cxn>
                <a:cxn ang="0">
                  <a:pos x="4" y="4"/>
                </a:cxn>
                <a:cxn ang="0">
                  <a:pos x="6" y="2"/>
                </a:cxn>
                <a:cxn ang="0">
                  <a:pos x="6" y="2"/>
                </a:cxn>
                <a:cxn ang="0">
                  <a:pos x="6" y="0"/>
                </a:cxn>
                <a:cxn ang="0">
                  <a:pos x="6" y="0"/>
                </a:cxn>
                <a:cxn ang="0">
                  <a:pos x="7" y="0"/>
                </a:cxn>
                <a:cxn ang="0">
                  <a:pos x="7" y="0"/>
                </a:cxn>
                <a:cxn ang="0">
                  <a:pos x="7" y="0"/>
                </a:cxn>
                <a:cxn ang="0">
                  <a:pos x="7" y="0"/>
                </a:cxn>
                <a:cxn ang="0">
                  <a:pos x="9" y="0"/>
                </a:cxn>
                <a:cxn ang="0">
                  <a:pos x="9" y="2"/>
                </a:cxn>
              </a:cxnLst>
              <a:rect l="txL" t="txT" r="txR" b="txB"/>
              <a:pathLst>
                <a:path w="12" h="38">
                  <a:moveTo>
                    <a:pt x="12" y="2"/>
                  </a:moveTo>
                  <a:lnTo>
                    <a:pt x="12" y="38"/>
                  </a:lnTo>
                  <a:lnTo>
                    <a:pt x="0" y="34"/>
                  </a:lnTo>
                  <a:lnTo>
                    <a:pt x="0" y="2"/>
                  </a:lnTo>
                  <a:lnTo>
                    <a:pt x="0" y="4"/>
                  </a:lnTo>
                  <a:lnTo>
                    <a:pt x="2" y="4"/>
                  </a:lnTo>
                  <a:lnTo>
                    <a:pt x="4" y="4"/>
                  </a:lnTo>
                  <a:lnTo>
                    <a:pt x="6" y="2"/>
                  </a:lnTo>
                  <a:lnTo>
                    <a:pt x="8" y="0"/>
                  </a:lnTo>
                  <a:lnTo>
                    <a:pt x="10" y="0"/>
                  </a:lnTo>
                  <a:lnTo>
                    <a:pt x="12" y="0"/>
                  </a:lnTo>
                  <a:lnTo>
                    <a:pt x="12" y="2"/>
                  </a:lnTo>
                  <a:close/>
                </a:path>
              </a:pathLst>
            </a:custGeom>
            <a:solidFill>
              <a:srgbClr val="037C03">
                <a:alpha val="100000"/>
              </a:srgbClr>
            </a:solidFill>
            <a:ln w="9525">
              <a:noFill/>
            </a:ln>
          </p:spPr>
          <p:txBody>
            <a:bodyPr/>
            <a:lstStyle/>
            <a:p>
              <a:endParaRPr lang="en-US"/>
            </a:p>
          </p:txBody>
        </p:sp>
        <p:sp>
          <p:nvSpPr>
            <p:cNvPr id="29948" name="Freeform 667"/>
            <p:cNvSpPr/>
            <p:nvPr/>
          </p:nvSpPr>
          <p:spPr>
            <a:xfrm>
              <a:off x="2968" y="1232"/>
              <a:ext cx="37" cy="21"/>
            </a:xfrm>
            <a:custGeom>
              <a:avLst/>
              <a:gdLst>
                <a:gd name="txL" fmla="*/ 0 w 40"/>
                <a:gd name="txT" fmla="*/ 0 h 24"/>
                <a:gd name="txR" fmla="*/ 40 w 40"/>
                <a:gd name="txB" fmla="*/ 24 h 24"/>
              </a:gdLst>
              <a:ahLst/>
              <a:cxnLst>
                <a:cxn ang="0">
                  <a:pos x="0" y="0"/>
                </a:cxn>
                <a:cxn ang="0">
                  <a:pos x="26" y="4"/>
                </a:cxn>
                <a:cxn ang="0">
                  <a:pos x="27" y="4"/>
                </a:cxn>
                <a:cxn ang="0">
                  <a:pos x="27" y="4"/>
                </a:cxn>
                <a:cxn ang="0">
                  <a:pos x="27" y="4"/>
                </a:cxn>
                <a:cxn ang="0">
                  <a:pos x="29" y="4"/>
                </a:cxn>
                <a:cxn ang="0">
                  <a:pos x="29" y="4"/>
                </a:cxn>
                <a:cxn ang="0">
                  <a:pos x="30" y="4"/>
                </a:cxn>
                <a:cxn ang="0">
                  <a:pos x="30" y="4"/>
                </a:cxn>
                <a:cxn ang="0">
                  <a:pos x="30" y="5"/>
                </a:cxn>
                <a:cxn ang="0">
                  <a:pos x="30" y="5"/>
                </a:cxn>
                <a:cxn ang="0">
                  <a:pos x="31" y="5"/>
                </a:cxn>
                <a:cxn ang="0">
                  <a:pos x="31" y="7"/>
                </a:cxn>
                <a:cxn ang="0">
                  <a:pos x="31" y="7"/>
                </a:cxn>
                <a:cxn ang="0">
                  <a:pos x="31" y="9"/>
                </a:cxn>
                <a:cxn ang="0">
                  <a:pos x="31" y="9"/>
                </a:cxn>
                <a:cxn ang="0">
                  <a:pos x="31" y="9"/>
                </a:cxn>
                <a:cxn ang="0">
                  <a:pos x="31" y="10"/>
                </a:cxn>
                <a:cxn ang="0">
                  <a:pos x="31" y="10"/>
                </a:cxn>
                <a:cxn ang="0">
                  <a:pos x="31" y="11"/>
                </a:cxn>
                <a:cxn ang="0">
                  <a:pos x="31" y="11"/>
                </a:cxn>
                <a:cxn ang="0">
                  <a:pos x="31" y="12"/>
                </a:cxn>
                <a:cxn ang="0">
                  <a:pos x="31" y="12"/>
                </a:cxn>
                <a:cxn ang="0">
                  <a:pos x="31" y="14"/>
                </a:cxn>
                <a:cxn ang="0">
                  <a:pos x="31" y="14"/>
                </a:cxn>
                <a:cxn ang="0">
                  <a:pos x="30" y="14"/>
                </a:cxn>
                <a:cxn ang="0">
                  <a:pos x="30" y="15"/>
                </a:cxn>
                <a:cxn ang="0">
                  <a:pos x="30" y="15"/>
                </a:cxn>
                <a:cxn ang="0">
                  <a:pos x="29" y="15"/>
                </a:cxn>
                <a:cxn ang="0">
                  <a:pos x="29" y="15"/>
                </a:cxn>
                <a:cxn ang="0">
                  <a:pos x="29" y="16"/>
                </a:cxn>
                <a:cxn ang="0">
                  <a:pos x="27" y="16"/>
                </a:cxn>
                <a:cxn ang="0">
                  <a:pos x="27" y="16"/>
                </a:cxn>
                <a:cxn ang="0">
                  <a:pos x="26" y="16"/>
                </a:cxn>
                <a:cxn ang="0">
                  <a:pos x="20" y="16"/>
                </a:cxn>
                <a:cxn ang="0">
                  <a:pos x="20" y="10"/>
                </a:cxn>
                <a:cxn ang="0">
                  <a:pos x="0" y="2"/>
                </a:cxn>
                <a:cxn ang="0">
                  <a:pos x="0" y="0"/>
                </a:cxn>
              </a:cxnLst>
              <a:rect l="txL" t="txT" r="txR" b="txB"/>
              <a:pathLst>
                <a:path w="40" h="24">
                  <a:moveTo>
                    <a:pt x="0" y="0"/>
                  </a:moveTo>
                  <a:lnTo>
                    <a:pt x="32" y="4"/>
                  </a:lnTo>
                  <a:lnTo>
                    <a:pt x="34" y="4"/>
                  </a:lnTo>
                  <a:lnTo>
                    <a:pt x="36" y="6"/>
                  </a:lnTo>
                  <a:lnTo>
                    <a:pt x="38" y="6"/>
                  </a:lnTo>
                  <a:lnTo>
                    <a:pt x="38" y="8"/>
                  </a:lnTo>
                  <a:lnTo>
                    <a:pt x="40" y="8"/>
                  </a:lnTo>
                  <a:lnTo>
                    <a:pt x="40" y="10"/>
                  </a:lnTo>
                  <a:lnTo>
                    <a:pt x="40" y="12"/>
                  </a:lnTo>
                  <a:lnTo>
                    <a:pt x="40" y="14"/>
                  </a:lnTo>
                  <a:lnTo>
                    <a:pt x="40" y="16"/>
                  </a:lnTo>
                  <a:lnTo>
                    <a:pt x="40" y="18"/>
                  </a:lnTo>
                  <a:lnTo>
                    <a:pt x="40" y="20"/>
                  </a:lnTo>
                  <a:lnTo>
                    <a:pt x="38" y="20"/>
                  </a:lnTo>
                  <a:lnTo>
                    <a:pt x="38" y="22"/>
                  </a:lnTo>
                  <a:lnTo>
                    <a:pt x="36" y="22"/>
                  </a:lnTo>
                  <a:lnTo>
                    <a:pt x="36" y="24"/>
                  </a:lnTo>
                  <a:lnTo>
                    <a:pt x="34" y="24"/>
                  </a:lnTo>
                  <a:lnTo>
                    <a:pt x="32" y="24"/>
                  </a:lnTo>
                  <a:lnTo>
                    <a:pt x="26" y="24"/>
                  </a:lnTo>
                  <a:lnTo>
                    <a:pt x="26" y="14"/>
                  </a:lnTo>
                  <a:lnTo>
                    <a:pt x="0" y="2"/>
                  </a:lnTo>
                  <a:lnTo>
                    <a:pt x="0" y="0"/>
                  </a:lnTo>
                  <a:close/>
                </a:path>
              </a:pathLst>
            </a:custGeom>
            <a:solidFill>
              <a:srgbClr val="00AE00">
                <a:alpha val="100000"/>
              </a:srgbClr>
            </a:solidFill>
            <a:ln w="9525">
              <a:noFill/>
            </a:ln>
          </p:spPr>
          <p:txBody>
            <a:bodyPr/>
            <a:lstStyle/>
            <a:p>
              <a:endParaRPr lang="en-US"/>
            </a:p>
          </p:txBody>
        </p:sp>
        <p:sp>
          <p:nvSpPr>
            <p:cNvPr id="29949" name="Freeform 668"/>
            <p:cNvSpPr/>
            <p:nvPr/>
          </p:nvSpPr>
          <p:spPr>
            <a:xfrm>
              <a:off x="2968" y="1232"/>
              <a:ext cx="37" cy="21"/>
            </a:xfrm>
            <a:custGeom>
              <a:avLst/>
              <a:gdLst>
                <a:gd name="txL" fmla="*/ 0 w 40"/>
                <a:gd name="txT" fmla="*/ 0 h 24"/>
                <a:gd name="txR" fmla="*/ 40 w 40"/>
                <a:gd name="txB" fmla="*/ 24 h 24"/>
              </a:gdLst>
              <a:ahLst/>
              <a:cxnLst>
                <a:cxn ang="0">
                  <a:pos x="2" y="2"/>
                </a:cxn>
                <a:cxn ang="0">
                  <a:pos x="6" y="2"/>
                </a:cxn>
                <a:cxn ang="0">
                  <a:pos x="6" y="2"/>
                </a:cxn>
                <a:cxn ang="0">
                  <a:pos x="9" y="4"/>
                </a:cxn>
                <a:cxn ang="0">
                  <a:pos x="13" y="4"/>
                </a:cxn>
                <a:cxn ang="0">
                  <a:pos x="15" y="4"/>
                </a:cxn>
                <a:cxn ang="0">
                  <a:pos x="18" y="4"/>
                </a:cxn>
                <a:cxn ang="0">
                  <a:pos x="20" y="4"/>
                </a:cxn>
                <a:cxn ang="0">
                  <a:pos x="22" y="4"/>
                </a:cxn>
                <a:cxn ang="0">
                  <a:pos x="24" y="4"/>
                </a:cxn>
                <a:cxn ang="0">
                  <a:pos x="24" y="4"/>
                </a:cxn>
                <a:cxn ang="0">
                  <a:pos x="26" y="5"/>
                </a:cxn>
                <a:cxn ang="0">
                  <a:pos x="27" y="7"/>
                </a:cxn>
                <a:cxn ang="0">
                  <a:pos x="27" y="7"/>
                </a:cxn>
                <a:cxn ang="0">
                  <a:pos x="27" y="9"/>
                </a:cxn>
                <a:cxn ang="0">
                  <a:pos x="29" y="10"/>
                </a:cxn>
                <a:cxn ang="0">
                  <a:pos x="29" y="11"/>
                </a:cxn>
                <a:cxn ang="0">
                  <a:pos x="29" y="12"/>
                </a:cxn>
                <a:cxn ang="0">
                  <a:pos x="27" y="12"/>
                </a:cxn>
                <a:cxn ang="0">
                  <a:pos x="27" y="14"/>
                </a:cxn>
                <a:cxn ang="0">
                  <a:pos x="26" y="15"/>
                </a:cxn>
                <a:cxn ang="0">
                  <a:pos x="26" y="15"/>
                </a:cxn>
                <a:cxn ang="0">
                  <a:pos x="24" y="16"/>
                </a:cxn>
                <a:cxn ang="0">
                  <a:pos x="22" y="16"/>
                </a:cxn>
                <a:cxn ang="0">
                  <a:pos x="27" y="16"/>
                </a:cxn>
                <a:cxn ang="0">
                  <a:pos x="27" y="16"/>
                </a:cxn>
                <a:cxn ang="0">
                  <a:pos x="29" y="15"/>
                </a:cxn>
                <a:cxn ang="0">
                  <a:pos x="30" y="15"/>
                </a:cxn>
                <a:cxn ang="0">
                  <a:pos x="30" y="14"/>
                </a:cxn>
                <a:cxn ang="0">
                  <a:pos x="31" y="12"/>
                </a:cxn>
                <a:cxn ang="0">
                  <a:pos x="31" y="12"/>
                </a:cxn>
                <a:cxn ang="0">
                  <a:pos x="31" y="11"/>
                </a:cxn>
                <a:cxn ang="0">
                  <a:pos x="31" y="10"/>
                </a:cxn>
                <a:cxn ang="0">
                  <a:pos x="31" y="9"/>
                </a:cxn>
                <a:cxn ang="0">
                  <a:pos x="31" y="9"/>
                </a:cxn>
                <a:cxn ang="0">
                  <a:pos x="31" y="7"/>
                </a:cxn>
                <a:cxn ang="0">
                  <a:pos x="31" y="5"/>
                </a:cxn>
                <a:cxn ang="0">
                  <a:pos x="30" y="4"/>
                </a:cxn>
                <a:cxn ang="0">
                  <a:pos x="29" y="4"/>
                </a:cxn>
                <a:cxn ang="0">
                  <a:pos x="27" y="4"/>
                </a:cxn>
                <a:cxn ang="0">
                  <a:pos x="26" y="4"/>
                </a:cxn>
                <a:cxn ang="0">
                  <a:pos x="0" y="2"/>
                </a:cxn>
              </a:cxnLst>
              <a:rect l="txL" t="txT" r="txR" b="txB"/>
              <a:pathLst>
                <a:path w="40" h="24">
                  <a:moveTo>
                    <a:pt x="0" y="2"/>
                  </a:moveTo>
                  <a:lnTo>
                    <a:pt x="2" y="2"/>
                  </a:lnTo>
                  <a:lnTo>
                    <a:pt x="4" y="2"/>
                  </a:lnTo>
                  <a:lnTo>
                    <a:pt x="6" y="2"/>
                  </a:lnTo>
                  <a:lnTo>
                    <a:pt x="8" y="2"/>
                  </a:lnTo>
                  <a:lnTo>
                    <a:pt x="10" y="4"/>
                  </a:lnTo>
                  <a:lnTo>
                    <a:pt x="12" y="4"/>
                  </a:lnTo>
                  <a:lnTo>
                    <a:pt x="14" y="4"/>
                  </a:lnTo>
                  <a:lnTo>
                    <a:pt x="16" y="4"/>
                  </a:lnTo>
                  <a:lnTo>
                    <a:pt x="18" y="4"/>
                  </a:lnTo>
                  <a:lnTo>
                    <a:pt x="20" y="6"/>
                  </a:lnTo>
                  <a:lnTo>
                    <a:pt x="22" y="6"/>
                  </a:lnTo>
                  <a:lnTo>
                    <a:pt x="24" y="6"/>
                  </a:lnTo>
                  <a:lnTo>
                    <a:pt x="26" y="6"/>
                  </a:lnTo>
                  <a:lnTo>
                    <a:pt x="28" y="6"/>
                  </a:lnTo>
                  <a:lnTo>
                    <a:pt x="30" y="6"/>
                  </a:lnTo>
                  <a:lnTo>
                    <a:pt x="32" y="8"/>
                  </a:lnTo>
                  <a:lnTo>
                    <a:pt x="34" y="10"/>
                  </a:lnTo>
                  <a:lnTo>
                    <a:pt x="34" y="12"/>
                  </a:lnTo>
                  <a:lnTo>
                    <a:pt x="36" y="12"/>
                  </a:lnTo>
                  <a:lnTo>
                    <a:pt x="36" y="14"/>
                  </a:lnTo>
                  <a:lnTo>
                    <a:pt x="36" y="16"/>
                  </a:lnTo>
                  <a:lnTo>
                    <a:pt x="36" y="18"/>
                  </a:lnTo>
                  <a:lnTo>
                    <a:pt x="34" y="18"/>
                  </a:lnTo>
                  <a:lnTo>
                    <a:pt x="34" y="20"/>
                  </a:lnTo>
                  <a:lnTo>
                    <a:pt x="32" y="22"/>
                  </a:lnTo>
                  <a:lnTo>
                    <a:pt x="30" y="22"/>
                  </a:lnTo>
                  <a:lnTo>
                    <a:pt x="30" y="24"/>
                  </a:lnTo>
                  <a:lnTo>
                    <a:pt x="28" y="24"/>
                  </a:lnTo>
                  <a:lnTo>
                    <a:pt x="34" y="24"/>
                  </a:lnTo>
                  <a:lnTo>
                    <a:pt x="36" y="24"/>
                  </a:lnTo>
                  <a:lnTo>
                    <a:pt x="36" y="22"/>
                  </a:lnTo>
                  <a:lnTo>
                    <a:pt x="38" y="22"/>
                  </a:lnTo>
                  <a:lnTo>
                    <a:pt x="38" y="20"/>
                  </a:lnTo>
                  <a:lnTo>
                    <a:pt x="40" y="20"/>
                  </a:lnTo>
                  <a:lnTo>
                    <a:pt x="40" y="18"/>
                  </a:lnTo>
                  <a:lnTo>
                    <a:pt x="40" y="16"/>
                  </a:lnTo>
                  <a:lnTo>
                    <a:pt x="40" y="14"/>
                  </a:lnTo>
                  <a:lnTo>
                    <a:pt x="40" y="12"/>
                  </a:lnTo>
                  <a:lnTo>
                    <a:pt x="40" y="10"/>
                  </a:lnTo>
                  <a:lnTo>
                    <a:pt x="40" y="8"/>
                  </a:lnTo>
                  <a:lnTo>
                    <a:pt x="38" y="8"/>
                  </a:lnTo>
                  <a:lnTo>
                    <a:pt x="38" y="6"/>
                  </a:lnTo>
                  <a:lnTo>
                    <a:pt x="36" y="6"/>
                  </a:lnTo>
                  <a:lnTo>
                    <a:pt x="34" y="6"/>
                  </a:lnTo>
                  <a:lnTo>
                    <a:pt x="34" y="4"/>
                  </a:lnTo>
                  <a:lnTo>
                    <a:pt x="32" y="4"/>
                  </a:lnTo>
                  <a:lnTo>
                    <a:pt x="0" y="0"/>
                  </a:lnTo>
                  <a:lnTo>
                    <a:pt x="0" y="2"/>
                  </a:lnTo>
                  <a:close/>
                </a:path>
              </a:pathLst>
            </a:custGeom>
            <a:solidFill>
              <a:srgbClr val="51DC00">
                <a:alpha val="100000"/>
              </a:srgbClr>
            </a:solidFill>
            <a:ln w="9525">
              <a:noFill/>
            </a:ln>
          </p:spPr>
          <p:txBody>
            <a:bodyPr/>
            <a:lstStyle/>
            <a:p>
              <a:endParaRPr lang="en-US"/>
            </a:p>
          </p:txBody>
        </p:sp>
        <p:sp>
          <p:nvSpPr>
            <p:cNvPr id="29950" name="Freeform 669"/>
            <p:cNvSpPr/>
            <p:nvPr/>
          </p:nvSpPr>
          <p:spPr>
            <a:xfrm>
              <a:off x="2992" y="1242"/>
              <a:ext cx="6" cy="6"/>
            </a:xfrm>
            <a:custGeom>
              <a:avLst/>
              <a:gdLst>
                <a:gd name="txL" fmla="*/ 0 w 6"/>
                <a:gd name="txT" fmla="*/ 0 h 6"/>
                <a:gd name="txR" fmla="*/ 6 w 6"/>
                <a:gd name="txB" fmla="*/ 6 h 6"/>
              </a:gdLst>
              <a:ahLst/>
              <a:cxnLst>
                <a:cxn ang="0">
                  <a:pos x="4" y="0"/>
                </a:cxn>
                <a:cxn ang="0">
                  <a:pos x="4" y="0"/>
                </a:cxn>
                <a:cxn ang="0">
                  <a:pos x="4" y="0"/>
                </a:cxn>
                <a:cxn ang="0">
                  <a:pos x="6" y="0"/>
                </a:cxn>
                <a:cxn ang="0">
                  <a:pos x="6" y="0"/>
                </a:cxn>
                <a:cxn ang="0">
                  <a:pos x="6" y="0"/>
                </a:cxn>
                <a:cxn ang="0">
                  <a:pos x="6" y="2"/>
                </a:cxn>
                <a:cxn ang="0">
                  <a:pos x="6" y="2"/>
                </a:cxn>
                <a:cxn ang="0">
                  <a:pos x="6" y="4"/>
                </a:cxn>
                <a:cxn ang="0">
                  <a:pos x="6" y="4"/>
                </a:cxn>
                <a:cxn ang="0">
                  <a:pos x="6" y="4"/>
                </a:cxn>
                <a:cxn ang="0">
                  <a:pos x="6" y="6"/>
                </a:cxn>
                <a:cxn ang="0">
                  <a:pos x="6" y="6"/>
                </a:cxn>
                <a:cxn ang="0">
                  <a:pos x="6" y="6"/>
                </a:cxn>
                <a:cxn ang="0">
                  <a:pos x="4" y="6"/>
                </a:cxn>
                <a:cxn ang="0">
                  <a:pos x="4" y="6"/>
                </a:cxn>
                <a:cxn ang="0">
                  <a:pos x="4" y="6"/>
                </a:cxn>
                <a:cxn ang="0">
                  <a:pos x="2" y="6"/>
                </a:cxn>
                <a:cxn ang="0">
                  <a:pos x="2" y="6"/>
                </a:cxn>
                <a:cxn ang="0">
                  <a:pos x="2" y="6"/>
                </a:cxn>
                <a:cxn ang="0">
                  <a:pos x="0" y="6"/>
                </a:cxn>
                <a:cxn ang="0">
                  <a:pos x="0" y="6"/>
                </a:cxn>
                <a:cxn ang="0">
                  <a:pos x="0" y="4"/>
                </a:cxn>
                <a:cxn ang="0">
                  <a:pos x="0" y="4"/>
                </a:cxn>
                <a:cxn ang="0">
                  <a:pos x="0" y="4"/>
                </a:cxn>
                <a:cxn ang="0">
                  <a:pos x="0" y="2"/>
                </a:cxn>
                <a:cxn ang="0">
                  <a:pos x="0" y="2"/>
                </a:cxn>
                <a:cxn ang="0">
                  <a:pos x="0" y="0"/>
                </a:cxn>
                <a:cxn ang="0">
                  <a:pos x="0" y="0"/>
                </a:cxn>
                <a:cxn ang="0">
                  <a:pos x="2" y="0"/>
                </a:cxn>
                <a:cxn ang="0">
                  <a:pos x="2" y="0"/>
                </a:cxn>
                <a:cxn ang="0">
                  <a:pos x="2" y="0"/>
                </a:cxn>
                <a:cxn ang="0">
                  <a:pos x="4" y="0"/>
                </a:cxn>
              </a:cxnLst>
              <a:rect l="txL" t="txT" r="txR" b="txB"/>
              <a:pathLst>
                <a:path w="6" h="6">
                  <a:moveTo>
                    <a:pt x="4" y="0"/>
                  </a:moveTo>
                  <a:lnTo>
                    <a:pt x="4" y="0"/>
                  </a:lnTo>
                  <a:lnTo>
                    <a:pt x="6" y="0"/>
                  </a:lnTo>
                  <a:lnTo>
                    <a:pt x="6" y="2"/>
                  </a:lnTo>
                  <a:lnTo>
                    <a:pt x="6" y="4"/>
                  </a:lnTo>
                  <a:lnTo>
                    <a:pt x="6" y="6"/>
                  </a:lnTo>
                  <a:lnTo>
                    <a:pt x="4" y="6"/>
                  </a:lnTo>
                  <a:lnTo>
                    <a:pt x="2" y="6"/>
                  </a:lnTo>
                  <a:lnTo>
                    <a:pt x="0" y="6"/>
                  </a:lnTo>
                  <a:lnTo>
                    <a:pt x="0" y="4"/>
                  </a:lnTo>
                  <a:lnTo>
                    <a:pt x="0" y="2"/>
                  </a:lnTo>
                  <a:lnTo>
                    <a:pt x="0" y="0"/>
                  </a:lnTo>
                  <a:lnTo>
                    <a:pt x="2" y="0"/>
                  </a:lnTo>
                  <a:lnTo>
                    <a:pt x="4" y="0"/>
                  </a:lnTo>
                  <a:close/>
                </a:path>
              </a:pathLst>
            </a:custGeom>
            <a:solidFill>
              <a:srgbClr val="000000">
                <a:alpha val="100000"/>
              </a:srgbClr>
            </a:solidFill>
            <a:ln w="9525">
              <a:noFill/>
            </a:ln>
          </p:spPr>
          <p:txBody>
            <a:bodyPr/>
            <a:lstStyle/>
            <a:p>
              <a:endParaRPr lang="en-US"/>
            </a:p>
          </p:txBody>
        </p:sp>
        <p:sp>
          <p:nvSpPr>
            <p:cNvPr id="29951" name="Freeform 670"/>
            <p:cNvSpPr/>
            <p:nvPr/>
          </p:nvSpPr>
          <p:spPr>
            <a:xfrm>
              <a:off x="3029" y="1237"/>
              <a:ext cx="6" cy="7"/>
            </a:xfrm>
            <a:custGeom>
              <a:avLst/>
              <a:gdLst>
                <a:gd name="txL" fmla="*/ 0 w 6"/>
                <a:gd name="txT" fmla="*/ 0 h 8"/>
                <a:gd name="txR" fmla="*/ 6 w 6"/>
                <a:gd name="txB" fmla="*/ 8 h 8"/>
              </a:gdLst>
              <a:ahLst/>
              <a:cxnLst>
                <a:cxn ang="0">
                  <a:pos x="2" y="0"/>
                </a:cxn>
                <a:cxn ang="0">
                  <a:pos x="4" y="0"/>
                </a:cxn>
                <a:cxn ang="0">
                  <a:pos x="4" y="0"/>
                </a:cxn>
                <a:cxn ang="0">
                  <a:pos x="4" y="0"/>
                </a:cxn>
                <a:cxn ang="0">
                  <a:pos x="4" y="2"/>
                </a:cxn>
                <a:cxn ang="0">
                  <a:pos x="6" y="2"/>
                </a:cxn>
                <a:cxn ang="0">
                  <a:pos x="6" y="2"/>
                </a:cxn>
                <a:cxn ang="0">
                  <a:pos x="6" y="4"/>
                </a:cxn>
                <a:cxn ang="0">
                  <a:pos x="6" y="4"/>
                </a:cxn>
                <a:cxn ang="0">
                  <a:pos x="6" y="4"/>
                </a:cxn>
                <a:cxn ang="0">
                  <a:pos x="6" y="4"/>
                </a:cxn>
                <a:cxn ang="0">
                  <a:pos x="6" y="4"/>
                </a:cxn>
                <a:cxn ang="0">
                  <a:pos x="4" y="4"/>
                </a:cxn>
                <a:cxn ang="0">
                  <a:pos x="4" y="5"/>
                </a:cxn>
                <a:cxn ang="0">
                  <a:pos x="4" y="5"/>
                </a:cxn>
                <a:cxn ang="0">
                  <a:pos x="4" y="5"/>
                </a:cxn>
                <a:cxn ang="0">
                  <a:pos x="2" y="5"/>
                </a:cxn>
                <a:cxn ang="0">
                  <a:pos x="2" y="5"/>
                </a:cxn>
                <a:cxn ang="0">
                  <a:pos x="2" y="5"/>
                </a:cxn>
                <a:cxn ang="0">
                  <a:pos x="0" y="5"/>
                </a:cxn>
                <a:cxn ang="0">
                  <a:pos x="0" y="4"/>
                </a:cxn>
                <a:cxn ang="0">
                  <a:pos x="0" y="4"/>
                </a:cxn>
                <a:cxn ang="0">
                  <a:pos x="0" y="4"/>
                </a:cxn>
                <a:cxn ang="0">
                  <a:pos x="0" y="4"/>
                </a:cxn>
                <a:cxn ang="0">
                  <a:pos x="0" y="4"/>
                </a:cxn>
                <a:cxn ang="0">
                  <a:pos x="0" y="4"/>
                </a:cxn>
                <a:cxn ang="0">
                  <a:pos x="0" y="2"/>
                </a:cxn>
                <a:cxn ang="0">
                  <a:pos x="0" y="2"/>
                </a:cxn>
                <a:cxn ang="0">
                  <a:pos x="0" y="2"/>
                </a:cxn>
                <a:cxn ang="0">
                  <a:pos x="0" y="0"/>
                </a:cxn>
                <a:cxn ang="0">
                  <a:pos x="2" y="0"/>
                </a:cxn>
                <a:cxn ang="0">
                  <a:pos x="2" y="0"/>
                </a:cxn>
                <a:cxn ang="0">
                  <a:pos x="2" y="0"/>
                </a:cxn>
              </a:cxnLst>
              <a:rect l="txL" t="txT" r="txR" b="txB"/>
              <a:pathLst>
                <a:path w="6" h="8">
                  <a:moveTo>
                    <a:pt x="2" y="0"/>
                  </a:moveTo>
                  <a:lnTo>
                    <a:pt x="4" y="0"/>
                  </a:lnTo>
                  <a:lnTo>
                    <a:pt x="4" y="2"/>
                  </a:lnTo>
                  <a:lnTo>
                    <a:pt x="6" y="2"/>
                  </a:lnTo>
                  <a:lnTo>
                    <a:pt x="6" y="4"/>
                  </a:lnTo>
                  <a:lnTo>
                    <a:pt x="6" y="6"/>
                  </a:lnTo>
                  <a:lnTo>
                    <a:pt x="4" y="6"/>
                  </a:lnTo>
                  <a:lnTo>
                    <a:pt x="4" y="8"/>
                  </a:lnTo>
                  <a:lnTo>
                    <a:pt x="2" y="8"/>
                  </a:lnTo>
                  <a:lnTo>
                    <a:pt x="0" y="8"/>
                  </a:lnTo>
                  <a:lnTo>
                    <a:pt x="0" y="6"/>
                  </a:lnTo>
                  <a:lnTo>
                    <a:pt x="0" y="4"/>
                  </a:lnTo>
                  <a:lnTo>
                    <a:pt x="0" y="2"/>
                  </a:lnTo>
                  <a:lnTo>
                    <a:pt x="0" y="0"/>
                  </a:lnTo>
                  <a:lnTo>
                    <a:pt x="2" y="0"/>
                  </a:lnTo>
                  <a:close/>
                </a:path>
              </a:pathLst>
            </a:custGeom>
            <a:solidFill>
              <a:srgbClr val="000000">
                <a:alpha val="100000"/>
              </a:srgbClr>
            </a:solidFill>
            <a:ln w="9525">
              <a:noFill/>
            </a:ln>
          </p:spPr>
          <p:txBody>
            <a:bodyPr/>
            <a:lstStyle/>
            <a:p>
              <a:endParaRPr lang="en-US"/>
            </a:p>
          </p:txBody>
        </p:sp>
        <p:sp>
          <p:nvSpPr>
            <p:cNvPr id="29952" name="Freeform 671"/>
            <p:cNvSpPr/>
            <p:nvPr/>
          </p:nvSpPr>
          <p:spPr>
            <a:xfrm>
              <a:off x="2994" y="1242"/>
              <a:ext cx="11" cy="11"/>
            </a:xfrm>
            <a:custGeom>
              <a:avLst/>
              <a:gdLst>
                <a:gd name="txL" fmla="*/ 0 w 12"/>
                <a:gd name="txT" fmla="*/ 0 h 12"/>
                <a:gd name="txR" fmla="*/ 12 w 12"/>
                <a:gd name="txB" fmla="*/ 12 h 12"/>
              </a:gdLst>
              <a:ahLst/>
              <a:cxnLst>
                <a:cxn ang="0">
                  <a:pos x="0" y="9"/>
                </a:cxn>
                <a:cxn ang="0">
                  <a:pos x="2" y="9"/>
                </a:cxn>
                <a:cxn ang="0">
                  <a:pos x="2" y="9"/>
                </a:cxn>
                <a:cxn ang="0">
                  <a:pos x="4" y="7"/>
                </a:cxn>
                <a:cxn ang="0">
                  <a:pos x="4" y="7"/>
                </a:cxn>
                <a:cxn ang="0">
                  <a:pos x="4" y="7"/>
                </a:cxn>
                <a:cxn ang="0">
                  <a:pos x="6" y="6"/>
                </a:cxn>
                <a:cxn ang="0">
                  <a:pos x="6" y="6"/>
                </a:cxn>
                <a:cxn ang="0">
                  <a:pos x="6" y="6"/>
                </a:cxn>
                <a:cxn ang="0">
                  <a:pos x="6" y="6"/>
                </a:cxn>
                <a:cxn ang="0">
                  <a:pos x="6" y="6"/>
                </a:cxn>
                <a:cxn ang="0">
                  <a:pos x="6" y="4"/>
                </a:cxn>
                <a:cxn ang="0">
                  <a:pos x="6" y="4"/>
                </a:cxn>
                <a:cxn ang="0">
                  <a:pos x="6" y="2"/>
                </a:cxn>
                <a:cxn ang="0">
                  <a:pos x="6" y="2"/>
                </a:cxn>
                <a:cxn ang="0">
                  <a:pos x="6" y="2"/>
                </a:cxn>
                <a:cxn ang="0">
                  <a:pos x="6" y="0"/>
                </a:cxn>
                <a:cxn ang="0">
                  <a:pos x="6" y="2"/>
                </a:cxn>
                <a:cxn ang="0">
                  <a:pos x="6" y="2"/>
                </a:cxn>
                <a:cxn ang="0">
                  <a:pos x="7" y="2"/>
                </a:cxn>
                <a:cxn ang="0">
                  <a:pos x="7" y="2"/>
                </a:cxn>
                <a:cxn ang="0">
                  <a:pos x="9" y="2"/>
                </a:cxn>
                <a:cxn ang="0">
                  <a:pos x="9" y="2"/>
                </a:cxn>
                <a:cxn ang="0">
                  <a:pos x="9" y="0"/>
                </a:cxn>
                <a:cxn ang="0">
                  <a:pos x="9" y="0"/>
                </a:cxn>
                <a:cxn ang="0">
                  <a:pos x="9" y="0"/>
                </a:cxn>
                <a:cxn ang="0">
                  <a:pos x="9" y="2"/>
                </a:cxn>
                <a:cxn ang="0">
                  <a:pos x="9" y="2"/>
                </a:cxn>
                <a:cxn ang="0">
                  <a:pos x="9" y="2"/>
                </a:cxn>
                <a:cxn ang="0">
                  <a:pos x="9" y="4"/>
                </a:cxn>
                <a:cxn ang="0">
                  <a:pos x="9" y="4"/>
                </a:cxn>
                <a:cxn ang="0">
                  <a:pos x="9" y="4"/>
                </a:cxn>
                <a:cxn ang="0">
                  <a:pos x="9" y="6"/>
                </a:cxn>
                <a:cxn ang="0">
                  <a:pos x="9" y="6"/>
                </a:cxn>
                <a:cxn ang="0">
                  <a:pos x="9" y="6"/>
                </a:cxn>
                <a:cxn ang="0">
                  <a:pos x="9" y="6"/>
                </a:cxn>
                <a:cxn ang="0">
                  <a:pos x="7" y="6"/>
                </a:cxn>
                <a:cxn ang="0">
                  <a:pos x="7" y="6"/>
                </a:cxn>
                <a:cxn ang="0">
                  <a:pos x="7" y="7"/>
                </a:cxn>
                <a:cxn ang="0">
                  <a:pos x="7" y="7"/>
                </a:cxn>
                <a:cxn ang="0">
                  <a:pos x="6" y="7"/>
                </a:cxn>
                <a:cxn ang="0">
                  <a:pos x="6" y="9"/>
                </a:cxn>
                <a:cxn ang="0">
                  <a:pos x="6" y="9"/>
                </a:cxn>
                <a:cxn ang="0">
                  <a:pos x="6" y="9"/>
                </a:cxn>
                <a:cxn ang="0">
                  <a:pos x="6" y="9"/>
                </a:cxn>
                <a:cxn ang="0">
                  <a:pos x="6" y="9"/>
                </a:cxn>
                <a:cxn ang="0">
                  <a:pos x="6" y="9"/>
                </a:cxn>
                <a:cxn ang="0">
                  <a:pos x="4" y="9"/>
                </a:cxn>
                <a:cxn ang="0">
                  <a:pos x="4" y="9"/>
                </a:cxn>
                <a:cxn ang="0">
                  <a:pos x="4" y="9"/>
                </a:cxn>
                <a:cxn ang="0">
                  <a:pos x="4" y="9"/>
                </a:cxn>
                <a:cxn ang="0">
                  <a:pos x="2" y="9"/>
                </a:cxn>
                <a:cxn ang="0">
                  <a:pos x="2" y="9"/>
                </a:cxn>
                <a:cxn ang="0">
                  <a:pos x="2" y="9"/>
                </a:cxn>
                <a:cxn ang="0">
                  <a:pos x="2" y="9"/>
                </a:cxn>
                <a:cxn ang="0">
                  <a:pos x="0" y="9"/>
                </a:cxn>
                <a:cxn ang="0">
                  <a:pos x="0" y="9"/>
                </a:cxn>
              </a:cxnLst>
              <a:rect l="txL" t="txT" r="txR" b="txB"/>
              <a:pathLst>
                <a:path w="12" h="12">
                  <a:moveTo>
                    <a:pt x="0" y="12"/>
                  </a:moveTo>
                  <a:lnTo>
                    <a:pt x="2" y="12"/>
                  </a:lnTo>
                  <a:lnTo>
                    <a:pt x="4" y="10"/>
                  </a:lnTo>
                  <a:lnTo>
                    <a:pt x="6" y="8"/>
                  </a:lnTo>
                  <a:lnTo>
                    <a:pt x="6" y="6"/>
                  </a:lnTo>
                  <a:lnTo>
                    <a:pt x="6" y="4"/>
                  </a:lnTo>
                  <a:lnTo>
                    <a:pt x="8" y="4"/>
                  </a:lnTo>
                  <a:lnTo>
                    <a:pt x="8" y="2"/>
                  </a:lnTo>
                  <a:lnTo>
                    <a:pt x="6" y="2"/>
                  </a:lnTo>
                  <a:lnTo>
                    <a:pt x="6" y="0"/>
                  </a:lnTo>
                  <a:lnTo>
                    <a:pt x="8" y="2"/>
                  </a:lnTo>
                  <a:lnTo>
                    <a:pt x="10" y="2"/>
                  </a:lnTo>
                  <a:lnTo>
                    <a:pt x="12" y="2"/>
                  </a:lnTo>
                  <a:lnTo>
                    <a:pt x="12" y="0"/>
                  </a:lnTo>
                  <a:lnTo>
                    <a:pt x="12" y="2"/>
                  </a:lnTo>
                  <a:lnTo>
                    <a:pt x="12" y="4"/>
                  </a:lnTo>
                  <a:lnTo>
                    <a:pt x="12" y="6"/>
                  </a:lnTo>
                  <a:lnTo>
                    <a:pt x="12" y="8"/>
                  </a:lnTo>
                  <a:lnTo>
                    <a:pt x="10" y="8"/>
                  </a:lnTo>
                  <a:lnTo>
                    <a:pt x="10" y="10"/>
                  </a:lnTo>
                  <a:lnTo>
                    <a:pt x="8" y="10"/>
                  </a:lnTo>
                  <a:lnTo>
                    <a:pt x="8" y="12"/>
                  </a:lnTo>
                  <a:lnTo>
                    <a:pt x="6" y="12"/>
                  </a:lnTo>
                  <a:lnTo>
                    <a:pt x="4" y="12"/>
                  </a:lnTo>
                  <a:lnTo>
                    <a:pt x="2" y="12"/>
                  </a:lnTo>
                  <a:lnTo>
                    <a:pt x="0" y="12"/>
                  </a:lnTo>
                  <a:close/>
                </a:path>
              </a:pathLst>
            </a:custGeom>
            <a:solidFill>
              <a:srgbClr val="003E00">
                <a:alpha val="100000"/>
              </a:srgbClr>
            </a:solidFill>
            <a:ln w="9525">
              <a:noFill/>
            </a:ln>
          </p:spPr>
          <p:txBody>
            <a:bodyPr/>
            <a:lstStyle/>
            <a:p>
              <a:endParaRPr lang="en-US"/>
            </a:p>
          </p:txBody>
        </p:sp>
        <p:sp>
          <p:nvSpPr>
            <p:cNvPr id="29953" name="Freeform 672"/>
            <p:cNvSpPr/>
            <p:nvPr/>
          </p:nvSpPr>
          <p:spPr>
            <a:xfrm>
              <a:off x="2866" y="1187"/>
              <a:ext cx="35" cy="27"/>
            </a:xfrm>
            <a:custGeom>
              <a:avLst/>
              <a:gdLst>
                <a:gd name="txL" fmla="*/ 0 w 38"/>
                <a:gd name="txT" fmla="*/ 0 h 30"/>
                <a:gd name="txR" fmla="*/ 38 w 38"/>
                <a:gd name="txB" fmla="*/ 30 h 30"/>
              </a:gdLst>
              <a:ahLst/>
              <a:cxnLst>
                <a:cxn ang="0">
                  <a:pos x="11" y="2"/>
                </a:cxn>
                <a:cxn ang="0">
                  <a:pos x="7" y="5"/>
                </a:cxn>
                <a:cxn ang="0">
                  <a:pos x="6" y="7"/>
                </a:cxn>
                <a:cxn ang="0">
                  <a:pos x="4" y="9"/>
                </a:cxn>
                <a:cxn ang="0">
                  <a:pos x="2" y="11"/>
                </a:cxn>
                <a:cxn ang="0">
                  <a:pos x="0" y="13"/>
                </a:cxn>
                <a:cxn ang="0">
                  <a:pos x="0" y="14"/>
                </a:cxn>
                <a:cxn ang="0">
                  <a:pos x="0" y="18"/>
                </a:cxn>
                <a:cxn ang="0">
                  <a:pos x="0" y="18"/>
                </a:cxn>
                <a:cxn ang="0">
                  <a:pos x="0" y="14"/>
                </a:cxn>
                <a:cxn ang="0">
                  <a:pos x="2" y="13"/>
                </a:cxn>
                <a:cxn ang="0">
                  <a:pos x="2" y="12"/>
                </a:cxn>
                <a:cxn ang="0">
                  <a:pos x="4" y="12"/>
                </a:cxn>
                <a:cxn ang="0">
                  <a:pos x="4" y="14"/>
                </a:cxn>
                <a:cxn ang="0">
                  <a:pos x="4" y="16"/>
                </a:cxn>
                <a:cxn ang="0">
                  <a:pos x="4" y="19"/>
                </a:cxn>
                <a:cxn ang="0">
                  <a:pos x="4" y="21"/>
                </a:cxn>
                <a:cxn ang="0">
                  <a:pos x="6" y="22"/>
                </a:cxn>
                <a:cxn ang="0">
                  <a:pos x="6" y="21"/>
                </a:cxn>
                <a:cxn ang="0">
                  <a:pos x="4" y="18"/>
                </a:cxn>
                <a:cxn ang="0">
                  <a:pos x="4" y="16"/>
                </a:cxn>
                <a:cxn ang="0">
                  <a:pos x="4" y="13"/>
                </a:cxn>
                <a:cxn ang="0">
                  <a:pos x="6" y="12"/>
                </a:cxn>
                <a:cxn ang="0">
                  <a:pos x="7" y="12"/>
                </a:cxn>
                <a:cxn ang="0">
                  <a:pos x="7" y="13"/>
                </a:cxn>
                <a:cxn ang="0">
                  <a:pos x="7" y="14"/>
                </a:cxn>
                <a:cxn ang="0">
                  <a:pos x="7" y="16"/>
                </a:cxn>
                <a:cxn ang="0">
                  <a:pos x="7" y="18"/>
                </a:cxn>
                <a:cxn ang="0">
                  <a:pos x="9" y="21"/>
                </a:cxn>
                <a:cxn ang="0">
                  <a:pos x="9" y="22"/>
                </a:cxn>
                <a:cxn ang="0">
                  <a:pos x="9" y="19"/>
                </a:cxn>
                <a:cxn ang="0">
                  <a:pos x="9" y="18"/>
                </a:cxn>
                <a:cxn ang="0">
                  <a:pos x="9" y="16"/>
                </a:cxn>
                <a:cxn ang="0">
                  <a:pos x="9" y="13"/>
                </a:cxn>
                <a:cxn ang="0">
                  <a:pos x="11" y="12"/>
                </a:cxn>
                <a:cxn ang="0">
                  <a:pos x="13" y="11"/>
                </a:cxn>
                <a:cxn ang="0">
                  <a:pos x="15" y="9"/>
                </a:cxn>
                <a:cxn ang="0">
                  <a:pos x="15" y="7"/>
                </a:cxn>
                <a:cxn ang="0">
                  <a:pos x="17" y="5"/>
                </a:cxn>
                <a:cxn ang="0">
                  <a:pos x="18" y="5"/>
                </a:cxn>
                <a:cxn ang="0">
                  <a:pos x="22" y="4"/>
                </a:cxn>
                <a:cxn ang="0">
                  <a:pos x="25" y="2"/>
                </a:cxn>
                <a:cxn ang="0">
                  <a:pos x="28" y="0"/>
                </a:cxn>
                <a:cxn ang="0">
                  <a:pos x="29" y="0"/>
                </a:cxn>
                <a:cxn ang="0">
                  <a:pos x="28" y="0"/>
                </a:cxn>
                <a:cxn ang="0">
                  <a:pos x="25" y="2"/>
                </a:cxn>
                <a:cxn ang="0">
                  <a:pos x="20" y="2"/>
                </a:cxn>
                <a:cxn ang="0">
                  <a:pos x="17" y="4"/>
                </a:cxn>
                <a:cxn ang="0">
                  <a:pos x="16" y="2"/>
                </a:cxn>
                <a:cxn ang="0">
                  <a:pos x="15" y="0"/>
                </a:cxn>
                <a:cxn ang="0">
                  <a:pos x="13" y="0"/>
                </a:cxn>
              </a:cxnLst>
              <a:rect l="txL" t="txT" r="txR" b="txB"/>
              <a:pathLst>
                <a:path w="38" h="30">
                  <a:moveTo>
                    <a:pt x="16" y="0"/>
                  </a:moveTo>
                  <a:lnTo>
                    <a:pt x="14" y="0"/>
                  </a:lnTo>
                  <a:lnTo>
                    <a:pt x="14" y="2"/>
                  </a:lnTo>
                  <a:lnTo>
                    <a:pt x="12" y="2"/>
                  </a:lnTo>
                  <a:lnTo>
                    <a:pt x="10" y="4"/>
                  </a:lnTo>
                  <a:lnTo>
                    <a:pt x="10" y="6"/>
                  </a:lnTo>
                  <a:lnTo>
                    <a:pt x="8" y="6"/>
                  </a:lnTo>
                  <a:lnTo>
                    <a:pt x="8" y="8"/>
                  </a:lnTo>
                  <a:lnTo>
                    <a:pt x="6" y="10"/>
                  </a:lnTo>
                  <a:lnTo>
                    <a:pt x="4" y="10"/>
                  </a:lnTo>
                  <a:lnTo>
                    <a:pt x="4" y="12"/>
                  </a:lnTo>
                  <a:lnTo>
                    <a:pt x="2" y="12"/>
                  </a:lnTo>
                  <a:lnTo>
                    <a:pt x="2" y="14"/>
                  </a:lnTo>
                  <a:lnTo>
                    <a:pt x="2" y="16"/>
                  </a:lnTo>
                  <a:lnTo>
                    <a:pt x="0" y="16"/>
                  </a:lnTo>
                  <a:lnTo>
                    <a:pt x="0" y="18"/>
                  </a:lnTo>
                  <a:lnTo>
                    <a:pt x="0" y="20"/>
                  </a:lnTo>
                  <a:lnTo>
                    <a:pt x="0" y="22"/>
                  </a:lnTo>
                  <a:lnTo>
                    <a:pt x="0" y="24"/>
                  </a:lnTo>
                  <a:lnTo>
                    <a:pt x="0" y="26"/>
                  </a:lnTo>
                  <a:lnTo>
                    <a:pt x="0" y="24"/>
                  </a:lnTo>
                  <a:lnTo>
                    <a:pt x="0" y="22"/>
                  </a:lnTo>
                  <a:lnTo>
                    <a:pt x="0" y="20"/>
                  </a:lnTo>
                  <a:lnTo>
                    <a:pt x="2" y="20"/>
                  </a:lnTo>
                  <a:lnTo>
                    <a:pt x="2" y="18"/>
                  </a:lnTo>
                  <a:lnTo>
                    <a:pt x="2" y="16"/>
                  </a:lnTo>
                  <a:lnTo>
                    <a:pt x="4" y="16"/>
                  </a:lnTo>
                  <a:lnTo>
                    <a:pt x="4" y="18"/>
                  </a:lnTo>
                  <a:lnTo>
                    <a:pt x="4" y="20"/>
                  </a:lnTo>
                  <a:lnTo>
                    <a:pt x="4" y="22"/>
                  </a:lnTo>
                  <a:lnTo>
                    <a:pt x="4" y="24"/>
                  </a:lnTo>
                  <a:lnTo>
                    <a:pt x="4" y="26"/>
                  </a:lnTo>
                  <a:lnTo>
                    <a:pt x="4" y="28"/>
                  </a:lnTo>
                  <a:lnTo>
                    <a:pt x="4" y="30"/>
                  </a:lnTo>
                  <a:lnTo>
                    <a:pt x="6" y="30"/>
                  </a:lnTo>
                  <a:lnTo>
                    <a:pt x="6" y="28"/>
                  </a:lnTo>
                  <a:lnTo>
                    <a:pt x="6" y="26"/>
                  </a:lnTo>
                  <a:lnTo>
                    <a:pt x="4" y="26"/>
                  </a:lnTo>
                  <a:lnTo>
                    <a:pt x="4" y="24"/>
                  </a:lnTo>
                  <a:lnTo>
                    <a:pt x="4" y="22"/>
                  </a:lnTo>
                  <a:lnTo>
                    <a:pt x="4" y="20"/>
                  </a:lnTo>
                  <a:lnTo>
                    <a:pt x="4" y="18"/>
                  </a:lnTo>
                  <a:lnTo>
                    <a:pt x="6" y="18"/>
                  </a:lnTo>
                  <a:lnTo>
                    <a:pt x="6" y="16"/>
                  </a:lnTo>
                  <a:lnTo>
                    <a:pt x="8" y="16"/>
                  </a:lnTo>
                  <a:lnTo>
                    <a:pt x="8" y="14"/>
                  </a:lnTo>
                  <a:lnTo>
                    <a:pt x="10" y="16"/>
                  </a:lnTo>
                  <a:lnTo>
                    <a:pt x="10" y="18"/>
                  </a:lnTo>
                  <a:lnTo>
                    <a:pt x="10" y="20"/>
                  </a:lnTo>
                  <a:lnTo>
                    <a:pt x="10" y="22"/>
                  </a:lnTo>
                  <a:lnTo>
                    <a:pt x="10" y="24"/>
                  </a:lnTo>
                  <a:lnTo>
                    <a:pt x="10" y="26"/>
                  </a:lnTo>
                  <a:lnTo>
                    <a:pt x="12" y="28"/>
                  </a:lnTo>
                  <a:lnTo>
                    <a:pt x="12" y="30"/>
                  </a:lnTo>
                  <a:lnTo>
                    <a:pt x="12" y="28"/>
                  </a:lnTo>
                  <a:lnTo>
                    <a:pt x="12" y="26"/>
                  </a:lnTo>
                  <a:lnTo>
                    <a:pt x="12" y="24"/>
                  </a:lnTo>
                  <a:lnTo>
                    <a:pt x="12" y="22"/>
                  </a:lnTo>
                  <a:lnTo>
                    <a:pt x="12" y="20"/>
                  </a:lnTo>
                  <a:lnTo>
                    <a:pt x="12" y="18"/>
                  </a:lnTo>
                  <a:lnTo>
                    <a:pt x="14" y="18"/>
                  </a:lnTo>
                  <a:lnTo>
                    <a:pt x="14" y="16"/>
                  </a:lnTo>
                  <a:lnTo>
                    <a:pt x="16" y="16"/>
                  </a:lnTo>
                  <a:lnTo>
                    <a:pt x="16" y="14"/>
                  </a:lnTo>
                  <a:lnTo>
                    <a:pt x="16" y="12"/>
                  </a:lnTo>
                  <a:lnTo>
                    <a:pt x="18" y="12"/>
                  </a:lnTo>
                  <a:lnTo>
                    <a:pt x="18" y="10"/>
                  </a:lnTo>
                  <a:lnTo>
                    <a:pt x="20" y="10"/>
                  </a:lnTo>
                  <a:lnTo>
                    <a:pt x="20" y="8"/>
                  </a:lnTo>
                  <a:lnTo>
                    <a:pt x="22" y="8"/>
                  </a:lnTo>
                  <a:lnTo>
                    <a:pt x="24" y="6"/>
                  </a:lnTo>
                  <a:lnTo>
                    <a:pt x="26" y="6"/>
                  </a:lnTo>
                  <a:lnTo>
                    <a:pt x="28" y="4"/>
                  </a:lnTo>
                  <a:lnTo>
                    <a:pt x="30" y="4"/>
                  </a:lnTo>
                  <a:lnTo>
                    <a:pt x="30" y="2"/>
                  </a:lnTo>
                  <a:lnTo>
                    <a:pt x="32" y="2"/>
                  </a:lnTo>
                  <a:lnTo>
                    <a:pt x="34" y="2"/>
                  </a:lnTo>
                  <a:lnTo>
                    <a:pt x="36" y="0"/>
                  </a:lnTo>
                  <a:lnTo>
                    <a:pt x="38" y="0"/>
                  </a:lnTo>
                  <a:lnTo>
                    <a:pt x="36" y="0"/>
                  </a:lnTo>
                  <a:lnTo>
                    <a:pt x="34" y="0"/>
                  </a:lnTo>
                  <a:lnTo>
                    <a:pt x="32" y="2"/>
                  </a:lnTo>
                  <a:lnTo>
                    <a:pt x="30" y="2"/>
                  </a:lnTo>
                  <a:lnTo>
                    <a:pt x="28" y="2"/>
                  </a:lnTo>
                  <a:lnTo>
                    <a:pt x="26" y="2"/>
                  </a:lnTo>
                  <a:lnTo>
                    <a:pt x="26" y="4"/>
                  </a:lnTo>
                  <a:lnTo>
                    <a:pt x="24" y="4"/>
                  </a:lnTo>
                  <a:lnTo>
                    <a:pt x="22" y="4"/>
                  </a:lnTo>
                  <a:lnTo>
                    <a:pt x="20" y="4"/>
                  </a:lnTo>
                  <a:lnTo>
                    <a:pt x="20" y="2"/>
                  </a:lnTo>
                  <a:lnTo>
                    <a:pt x="18" y="2"/>
                  </a:lnTo>
                  <a:lnTo>
                    <a:pt x="18" y="0"/>
                  </a:lnTo>
                  <a:lnTo>
                    <a:pt x="16" y="0"/>
                  </a:lnTo>
                  <a:close/>
                </a:path>
              </a:pathLst>
            </a:custGeom>
            <a:solidFill>
              <a:srgbClr val="474747">
                <a:alpha val="100000"/>
              </a:srgbClr>
            </a:solidFill>
            <a:ln w="9525">
              <a:noFill/>
            </a:ln>
          </p:spPr>
          <p:txBody>
            <a:bodyPr/>
            <a:lstStyle/>
            <a:p>
              <a:endParaRPr lang="en-US"/>
            </a:p>
          </p:txBody>
        </p:sp>
        <p:sp>
          <p:nvSpPr>
            <p:cNvPr id="29954" name="Freeform 673"/>
            <p:cNvSpPr/>
            <p:nvPr/>
          </p:nvSpPr>
          <p:spPr>
            <a:xfrm>
              <a:off x="2881" y="1193"/>
              <a:ext cx="20" cy="24"/>
            </a:xfrm>
            <a:custGeom>
              <a:avLst/>
              <a:gdLst>
                <a:gd name="txL" fmla="*/ 0 w 22"/>
                <a:gd name="txT" fmla="*/ 0 h 28"/>
                <a:gd name="txR" fmla="*/ 22 w 22"/>
                <a:gd name="txB" fmla="*/ 28 h 28"/>
              </a:gdLst>
              <a:ahLst/>
              <a:cxnLst>
                <a:cxn ang="0">
                  <a:pos x="2" y="18"/>
                </a:cxn>
                <a:cxn ang="0">
                  <a:pos x="4" y="18"/>
                </a:cxn>
                <a:cxn ang="0">
                  <a:pos x="5" y="18"/>
                </a:cxn>
                <a:cxn ang="0">
                  <a:pos x="4" y="18"/>
                </a:cxn>
                <a:cxn ang="0">
                  <a:pos x="4" y="16"/>
                </a:cxn>
                <a:cxn ang="0">
                  <a:pos x="4" y="15"/>
                </a:cxn>
                <a:cxn ang="0">
                  <a:pos x="4" y="14"/>
                </a:cxn>
                <a:cxn ang="0">
                  <a:pos x="5" y="14"/>
                </a:cxn>
                <a:cxn ang="0">
                  <a:pos x="5" y="14"/>
                </a:cxn>
                <a:cxn ang="0">
                  <a:pos x="5" y="14"/>
                </a:cxn>
                <a:cxn ang="0">
                  <a:pos x="5" y="15"/>
                </a:cxn>
                <a:cxn ang="0">
                  <a:pos x="5" y="14"/>
                </a:cxn>
                <a:cxn ang="0">
                  <a:pos x="5" y="14"/>
                </a:cxn>
                <a:cxn ang="0">
                  <a:pos x="5" y="14"/>
                </a:cxn>
                <a:cxn ang="0">
                  <a:pos x="5" y="14"/>
                </a:cxn>
                <a:cxn ang="0">
                  <a:pos x="7" y="14"/>
                </a:cxn>
                <a:cxn ang="0">
                  <a:pos x="7" y="14"/>
                </a:cxn>
                <a:cxn ang="0">
                  <a:pos x="5" y="13"/>
                </a:cxn>
                <a:cxn ang="0">
                  <a:pos x="7" y="11"/>
                </a:cxn>
                <a:cxn ang="0">
                  <a:pos x="9" y="11"/>
                </a:cxn>
                <a:cxn ang="0">
                  <a:pos x="9" y="9"/>
                </a:cxn>
                <a:cxn ang="0">
                  <a:pos x="9" y="10"/>
                </a:cxn>
                <a:cxn ang="0">
                  <a:pos x="9" y="10"/>
                </a:cxn>
                <a:cxn ang="0">
                  <a:pos x="11" y="10"/>
                </a:cxn>
                <a:cxn ang="0">
                  <a:pos x="11" y="9"/>
                </a:cxn>
                <a:cxn ang="0">
                  <a:pos x="11" y="8"/>
                </a:cxn>
                <a:cxn ang="0">
                  <a:pos x="11" y="7"/>
                </a:cxn>
                <a:cxn ang="0">
                  <a:pos x="13" y="5"/>
                </a:cxn>
                <a:cxn ang="0">
                  <a:pos x="14" y="3"/>
                </a:cxn>
                <a:cxn ang="0">
                  <a:pos x="15" y="3"/>
                </a:cxn>
                <a:cxn ang="0">
                  <a:pos x="16" y="3"/>
                </a:cxn>
                <a:cxn ang="0">
                  <a:pos x="16" y="3"/>
                </a:cxn>
                <a:cxn ang="0">
                  <a:pos x="15" y="3"/>
                </a:cxn>
                <a:cxn ang="0">
                  <a:pos x="14" y="3"/>
                </a:cxn>
                <a:cxn ang="0">
                  <a:pos x="13" y="3"/>
                </a:cxn>
                <a:cxn ang="0">
                  <a:pos x="14" y="2"/>
                </a:cxn>
                <a:cxn ang="0">
                  <a:pos x="14" y="0"/>
                </a:cxn>
                <a:cxn ang="0">
                  <a:pos x="13" y="2"/>
                </a:cxn>
                <a:cxn ang="0">
                  <a:pos x="11" y="3"/>
                </a:cxn>
                <a:cxn ang="0">
                  <a:pos x="9" y="5"/>
                </a:cxn>
                <a:cxn ang="0">
                  <a:pos x="9" y="7"/>
                </a:cxn>
                <a:cxn ang="0">
                  <a:pos x="7" y="8"/>
                </a:cxn>
                <a:cxn ang="0">
                  <a:pos x="7" y="9"/>
                </a:cxn>
                <a:cxn ang="0">
                  <a:pos x="5" y="9"/>
                </a:cxn>
                <a:cxn ang="0">
                  <a:pos x="5" y="10"/>
                </a:cxn>
                <a:cxn ang="0">
                  <a:pos x="5" y="10"/>
                </a:cxn>
                <a:cxn ang="0">
                  <a:pos x="4" y="11"/>
                </a:cxn>
                <a:cxn ang="0">
                  <a:pos x="2" y="13"/>
                </a:cxn>
                <a:cxn ang="0">
                  <a:pos x="0" y="14"/>
                </a:cxn>
                <a:cxn ang="0">
                  <a:pos x="0" y="14"/>
                </a:cxn>
                <a:cxn ang="0">
                  <a:pos x="0" y="15"/>
                </a:cxn>
                <a:cxn ang="0">
                  <a:pos x="0" y="16"/>
                </a:cxn>
                <a:cxn ang="0">
                  <a:pos x="2" y="18"/>
                </a:cxn>
              </a:cxnLst>
              <a:rect l="txL" t="txT" r="txR" b="txB"/>
              <a:pathLst>
                <a:path w="22" h="28">
                  <a:moveTo>
                    <a:pt x="2" y="28"/>
                  </a:moveTo>
                  <a:lnTo>
                    <a:pt x="2" y="28"/>
                  </a:lnTo>
                  <a:lnTo>
                    <a:pt x="4" y="28"/>
                  </a:lnTo>
                  <a:lnTo>
                    <a:pt x="6" y="28"/>
                  </a:lnTo>
                  <a:lnTo>
                    <a:pt x="4" y="28"/>
                  </a:lnTo>
                  <a:lnTo>
                    <a:pt x="4" y="26"/>
                  </a:lnTo>
                  <a:lnTo>
                    <a:pt x="4" y="24"/>
                  </a:lnTo>
                  <a:lnTo>
                    <a:pt x="4" y="22"/>
                  </a:lnTo>
                  <a:lnTo>
                    <a:pt x="6" y="22"/>
                  </a:lnTo>
                  <a:lnTo>
                    <a:pt x="8" y="22"/>
                  </a:lnTo>
                  <a:lnTo>
                    <a:pt x="8" y="24"/>
                  </a:lnTo>
                  <a:lnTo>
                    <a:pt x="8" y="22"/>
                  </a:lnTo>
                  <a:lnTo>
                    <a:pt x="10" y="22"/>
                  </a:lnTo>
                  <a:lnTo>
                    <a:pt x="10" y="20"/>
                  </a:lnTo>
                  <a:lnTo>
                    <a:pt x="8" y="20"/>
                  </a:lnTo>
                  <a:lnTo>
                    <a:pt x="10" y="18"/>
                  </a:lnTo>
                  <a:lnTo>
                    <a:pt x="12" y="18"/>
                  </a:lnTo>
                  <a:lnTo>
                    <a:pt x="12" y="16"/>
                  </a:lnTo>
                  <a:lnTo>
                    <a:pt x="12" y="14"/>
                  </a:lnTo>
                  <a:lnTo>
                    <a:pt x="12" y="16"/>
                  </a:lnTo>
                  <a:lnTo>
                    <a:pt x="14" y="16"/>
                  </a:lnTo>
                  <a:lnTo>
                    <a:pt x="14" y="18"/>
                  </a:lnTo>
                  <a:lnTo>
                    <a:pt x="14" y="16"/>
                  </a:lnTo>
                  <a:lnTo>
                    <a:pt x="14" y="14"/>
                  </a:lnTo>
                  <a:lnTo>
                    <a:pt x="14" y="12"/>
                  </a:lnTo>
                  <a:lnTo>
                    <a:pt x="14" y="10"/>
                  </a:lnTo>
                  <a:lnTo>
                    <a:pt x="16" y="8"/>
                  </a:lnTo>
                  <a:lnTo>
                    <a:pt x="18" y="8"/>
                  </a:lnTo>
                  <a:lnTo>
                    <a:pt x="18" y="6"/>
                  </a:lnTo>
                  <a:lnTo>
                    <a:pt x="20" y="6"/>
                  </a:lnTo>
                  <a:lnTo>
                    <a:pt x="22" y="6"/>
                  </a:lnTo>
                  <a:lnTo>
                    <a:pt x="20" y="6"/>
                  </a:lnTo>
                  <a:lnTo>
                    <a:pt x="18" y="6"/>
                  </a:lnTo>
                  <a:lnTo>
                    <a:pt x="16" y="4"/>
                  </a:lnTo>
                  <a:lnTo>
                    <a:pt x="18" y="2"/>
                  </a:lnTo>
                  <a:lnTo>
                    <a:pt x="18" y="0"/>
                  </a:lnTo>
                  <a:lnTo>
                    <a:pt x="18" y="2"/>
                  </a:lnTo>
                  <a:lnTo>
                    <a:pt x="16" y="2"/>
                  </a:lnTo>
                  <a:lnTo>
                    <a:pt x="16" y="4"/>
                  </a:lnTo>
                  <a:lnTo>
                    <a:pt x="14" y="4"/>
                  </a:lnTo>
                  <a:lnTo>
                    <a:pt x="14" y="6"/>
                  </a:lnTo>
                  <a:lnTo>
                    <a:pt x="12" y="8"/>
                  </a:lnTo>
                  <a:lnTo>
                    <a:pt x="12" y="10"/>
                  </a:lnTo>
                  <a:lnTo>
                    <a:pt x="12" y="12"/>
                  </a:lnTo>
                  <a:lnTo>
                    <a:pt x="10" y="12"/>
                  </a:lnTo>
                  <a:lnTo>
                    <a:pt x="10" y="14"/>
                  </a:lnTo>
                  <a:lnTo>
                    <a:pt x="8" y="14"/>
                  </a:lnTo>
                  <a:lnTo>
                    <a:pt x="8" y="16"/>
                  </a:lnTo>
                  <a:lnTo>
                    <a:pt x="6" y="16"/>
                  </a:lnTo>
                  <a:lnTo>
                    <a:pt x="4" y="16"/>
                  </a:lnTo>
                  <a:lnTo>
                    <a:pt x="4" y="18"/>
                  </a:lnTo>
                  <a:lnTo>
                    <a:pt x="2" y="20"/>
                  </a:lnTo>
                  <a:lnTo>
                    <a:pt x="0" y="20"/>
                  </a:lnTo>
                  <a:lnTo>
                    <a:pt x="0" y="22"/>
                  </a:lnTo>
                  <a:lnTo>
                    <a:pt x="0" y="24"/>
                  </a:lnTo>
                  <a:lnTo>
                    <a:pt x="0" y="26"/>
                  </a:lnTo>
                  <a:lnTo>
                    <a:pt x="2" y="28"/>
                  </a:lnTo>
                  <a:close/>
                </a:path>
              </a:pathLst>
            </a:custGeom>
            <a:solidFill>
              <a:srgbClr val="565556">
                <a:alpha val="100000"/>
              </a:srgbClr>
            </a:solidFill>
            <a:ln w="9525">
              <a:noFill/>
            </a:ln>
          </p:spPr>
          <p:txBody>
            <a:bodyPr/>
            <a:lstStyle/>
            <a:p>
              <a:endParaRPr lang="en-US"/>
            </a:p>
          </p:txBody>
        </p:sp>
        <p:sp>
          <p:nvSpPr>
            <p:cNvPr id="29955" name="Freeform 674"/>
            <p:cNvSpPr/>
            <p:nvPr/>
          </p:nvSpPr>
          <p:spPr>
            <a:xfrm>
              <a:off x="2903" y="1161"/>
              <a:ext cx="34" cy="12"/>
            </a:xfrm>
            <a:custGeom>
              <a:avLst/>
              <a:gdLst>
                <a:gd name="txL" fmla="*/ 0 w 36"/>
                <a:gd name="txT" fmla="*/ 0 h 14"/>
                <a:gd name="txR" fmla="*/ 36 w 36"/>
                <a:gd name="txB" fmla="*/ 14 h 14"/>
              </a:gdLst>
              <a:ahLst/>
              <a:cxnLst>
                <a:cxn ang="0">
                  <a:pos x="23" y="2"/>
                </a:cxn>
                <a:cxn ang="0">
                  <a:pos x="21" y="2"/>
                </a:cxn>
                <a:cxn ang="0">
                  <a:pos x="21" y="3"/>
                </a:cxn>
                <a:cxn ang="0">
                  <a:pos x="19" y="3"/>
                </a:cxn>
                <a:cxn ang="0">
                  <a:pos x="19" y="3"/>
                </a:cxn>
                <a:cxn ang="0">
                  <a:pos x="17" y="3"/>
                </a:cxn>
                <a:cxn ang="0">
                  <a:pos x="17" y="3"/>
                </a:cxn>
                <a:cxn ang="0">
                  <a:pos x="15" y="5"/>
                </a:cxn>
                <a:cxn ang="0">
                  <a:pos x="15" y="5"/>
                </a:cxn>
                <a:cxn ang="0">
                  <a:pos x="13" y="7"/>
                </a:cxn>
                <a:cxn ang="0">
                  <a:pos x="15" y="7"/>
                </a:cxn>
                <a:cxn ang="0">
                  <a:pos x="13" y="7"/>
                </a:cxn>
                <a:cxn ang="0">
                  <a:pos x="13" y="7"/>
                </a:cxn>
                <a:cxn ang="0">
                  <a:pos x="11" y="7"/>
                </a:cxn>
                <a:cxn ang="0">
                  <a:pos x="9" y="7"/>
                </a:cxn>
                <a:cxn ang="0">
                  <a:pos x="9" y="8"/>
                </a:cxn>
                <a:cxn ang="0">
                  <a:pos x="8" y="8"/>
                </a:cxn>
                <a:cxn ang="0">
                  <a:pos x="8" y="8"/>
                </a:cxn>
                <a:cxn ang="0">
                  <a:pos x="6" y="8"/>
                </a:cxn>
                <a:cxn ang="0">
                  <a:pos x="6" y="8"/>
                </a:cxn>
                <a:cxn ang="0">
                  <a:pos x="4" y="8"/>
                </a:cxn>
                <a:cxn ang="0">
                  <a:pos x="4" y="9"/>
                </a:cxn>
                <a:cxn ang="0">
                  <a:pos x="2" y="9"/>
                </a:cxn>
                <a:cxn ang="0">
                  <a:pos x="0" y="9"/>
                </a:cxn>
                <a:cxn ang="0">
                  <a:pos x="0" y="9"/>
                </a:cxn>
                <a:cxn ang="0">
                  <a:pos x="2" y="9"/>
                </a:cxn>
                <a:cxn ang="0">
                  <a:pos x="4" y="9"/>
                </a:cxn>
                <a:cxn ang="0">
                  <a:pos x="4" y="9"/>
                </a:cxn>
                <a:cxn ang="0">
                  <a:pos x="6" y="9"/>
                </a:cxn>
                <a:cxn ang="0">
                  <a:pos x="6" y="9"/>
                </a:cxn>
                <a:cxn ang="0">
                  <a:pos x="8" y="9"/>
                </a:cxn>
                <a:cxn ang="0">
                  <a:pos x="8" y="9"/>
                </a:cxn>
                <a:cxn ang="0">
                  <a:pos x="9" y="8"/>
                </a:cxn>
                <a:cxn ang="0">
                  <a:pos x="9" y="8"/>
                </a:cxn>
                <a:cxn ang="0">
                  <a:pos x="11" y="8"/>
                </a:cxn>
                <a:cxn ang="0">
                  <a:pos x="13" y="8"/>
                </a:cxn>
                <a:cxn ang="0">
                  <a:pos x="15" y="8"/>
                </a:cxn>
                <a:cxn ang="0">
                  <a:pos x="15" y="9"/>
                </a:cxn>
                <a:cxn ang="0">
                  <a:pos x="17" y="9"/>
                </a:cxn>
                <a:cxn ang="0">
                  <a:pos x="17" y="9"/>
                </a:cxn>
                <a:cxn ang="0">
                  <a:pos x="19" y="9"/>
                </a:cxn>
                <a:cxn ang="0">
                  <a:pos x="19" y="9"/>
                </a:cxn>
                <a:cxn ang="0">
                  <a:pos x="19" y="8"/>
                </a:cxn>
                <a:cxn ang="0">
                  <a:pos x="19" y="7"/>
                </a:cxn>
                <a:cxn ang="0">
                  <a:pos x="19" y="5"/>
                </a:cxn>
                <a:cxn ang="0">
                  <a:pos x="19" y="3"/>
                </a:cxn>
                <a:cxn ang="0">
                  <a:pos x="21" y="3"/>
                </a:cxn>
                <a:cxn ang="0">
                  <a:pos x="23" y="3"/>
                </a:cxn>
                <a:cxn ang="0">
                  <a:pos x="24" y="2"/>
                </a:cxn>
                <a:cxn ang="0">
                  <a:pos x="25" y="2"/>
                </a:cxn>
                <a:cxn ang="0">
                  <a:pos x="26" y="2"/>
                </a:cxn>
                <a:cxn ang="0">
                  <a:pos x="28" y="3"/>
                </a:cxn>
                <a:cxn ang="0">
                  <a:pos x="30" y="3"/>
                </a:cxn>
                <a:cxn ang="0">
                  <a:pos x="28" y="2"/>
                </a:cxn>
                <a:cxn ang="0">
                  <a:pos x="28" y="2"/>
                </a:cxn>
                <a:cxn ang="0">
                  <a:pos x="26" y="0"/>
                </a:cxn>
                <a:cxn ang="0">
                  <a:pos x="25" y="0"/>
                </a:cxn>
                <a:cxn ang="0">
                  <a:pos x="25" y="0"/>
                </a:cxn>
                <a:cxn ang="0">
                  <a:pos x="24" y="0"/>
                </a:cxn>
                <a:cxn ang="0">
                  <a:pos x="24" y="0"/>
                </a:cxn>
              </a:cxnLst>
              <a:rect l="txL" t="txT" r="txR" b="txB"/>
              <a:pathLst>
                <a:path w="36" h="14">
                  <a:moveTo>
                    <a:pt x="26" y="2"/>
                  </a:moveTo>
                  <a:lnTo>
                    <a:pt x="26" y="2"/>
                  </a:lnTo>
                  <a:lnTo>
                    <a:pt x="24" y="2"/>
                  </a:lnTo>
                  <a:lnTo>
                    <a:pt x="24" y="4"/>
                  </a:lnTo>
                  <a:lnTo>
                    <a:pt x="22" y="4"/>
                  </a:lnTo>
                  <a:lnTo>
                    <a:pt x="22" y="6"/>
                  </a:lnTo>
                  <a:lnTo>
                    <a:pt x="20" y="6"/>
                  </a:lnTo>
                  <a:lnTo>
                    <a:pt x="18" y="6"/>
                  </a:lnTo>
                  <a:lnTo>
                    <a:pt x="18" y="8"/>
                  </a:lnTo>
                  <a:lnTo>
                    <a:pt x="16" y="8"/>
                  </a:lnTo>
                  <a:lnTo>
                    <a:pt x="16" y="10"/>
                  </a:lnTo>
                  <a:lnTo>
                    <a:pt x="18" y="10"/>
                  </a:lnTo>
                  <a:lnTo>
                    <a:pt x="16" y="10"/>
                  </a:lnTo>
                  <a:lnTo>
                    <a:pt x="14" y="10"/>
                  </a:lnTo>
                  <a:lnTo>
                    <a:pt x="12" y="10"/>
                  </a:lnTo>
                  <a:lnTo>
                    <a:pt x="12" y="12"/>
                  </a:lnTo>
                  <a:lnTo>
                    <a:pt x="10" y="12"/>
                  </a:lnTo>
                  <a:lnTo>
                    <a:pt x="8" y="12"/>
                  </a:lnTo>
                  <a:lnTo>
                    <a:pt x="6" y="12"/>
                  </a:lnTo>
                  <a:lnTo>
                    <a:pt x="4" y="12"/>
                  </a:lnTo>
                  <a:lnTo>
                    <a:pt x="4" y="14"/>
                  </a:lnTo>
                  <a:lnTo>
                    <a:pt x="2" y="14"/>
                  </a:lnTo>
                  <a:lnTo>
                    <a:pt x="0" y="14"/>
                  </a:lnTo>
                  <a:lnTo>
                    <a:pt x="2" y="14"/>
                  </a:lnTo>
                  <a:lnTo>
                    <a:pt x="4" y="14"/>
                  </a:lnTo>
                  <a:lnTo>
                    <a:pt x="6" y="14"/>
                  </a:lnTo>
                  <a:lnTo>
                    <a:pt x="8" y="14"/>
                  </a:lnTo>
                  <a:lnTo>
                    <a:pt x="10" y="14"/>
                  </a:lnTo>
                  <a:lnTo>
                    <a:pt x="10" y="12"/>
                  </a:lnTo>
                  <a:lnTo>
                    <a:pt x="12" y="12"/>
                  </a:lnTo>
                  <a:lnTo>
                    <a:pt x="14" y="12"/>
                  </a:lnTo>
                  <a:lnTo>
                    <a:pt x="16" y="12"/>
                  </a:lnTo>
                  <a:lnTo>
                    <a:pt x="18" y="12"/>
                  </a:lnTo>
                  <a:lnTo>
                    <a:pt x="18" y="14"/>
                  </a:lnTo>
                  <a:lnTo>
                    <a:pt x="20" y="14"/>
                  </a:lnTo>
                  <a:lnTo>
                    <a:pt x="22" y="14"/>
                  </a:lnTo>
                  <a:lnTo>
                    <a:pt x="22" y="12"/>
                  </a:lnTo>
                  <a:lnTo>
                    <a:pt x="22" y="10"/>
                  </a:lnTo>
                  <a:lnTo>
                    <a:pt x="22" y="8"/>
                  </a:lnTo>
                  <a:lnTo>
                    <a:pt x="22" y="6"/>
                  </a:lnTo>
                  <a:lnTo>
                    <a:pt x="24" y="6"/>
                  </a:lnTo>
                  <a:lnTo>
                    <a:pt x="26" y="4"/>
                  </a:lnTo>
                  <a:lnTo>
                    <a:pt x="28" y="2"/>
                  </a:lnTo>
                  <a:lnTo>
                    <a:pt x="30" y="2"/>
                  </a:lnTo>
                  <a:lnTo>
                    <a:pt x="32" y="2"/>
                  </a:lnTo>
                  <a:lnTo>
                    <a:pt x="34" y="2"/>
                  </a:lnTo>
                  <a:lnTo>
                    <a:pt x="34" y="4"/>
                  </a:lnTo>
                  <a:lnTo>
                    <a:pt x="36" y="4"/>
                  </a:lnTo>
                  <a:lnTo>
                    <a:pt x="34" y="2"/>
                  </a:lnTo>
                  <a:lnTo>
                    <a:pt x="32" y="2"/>
                  </a:lnTo>
                  <a:lnTo>
                    <a:pt x="32" y="0"/>
                  </a:lnTo>
                  <a:lnTo>
                    <a:pt x="30" y="0"/>
                  </a:lnTo>
                  <a:lnTo>
                    <a:pt x="28" y="0"/>
                  </a:lnTo>
                  <a:lnTo>
                    <a:pt x="26" y="2"/>
                  </a:lnTo>
                  <a:close/>
                </a:path>
              </a:pathLst>
            </a:custGeom>
            <a:solidFill>
              <a:srgbClr val="474747">
                <a:alpha val="100000"/>
              </a:srgbClr>
            </a:solidFill>
            <a:ln w="9525">
              <a:noFill/>
            </a:ln>
          </p:spPr>
          <p:txBody>
            <a:bodyPr/>
            <a:lstStyle/>
            <a:p>
              <a:endParaRPr lang="en-US"/>
            </a:p>
          </p:txBody>
        </p:sp>
        <p:sp>
          <p:nvSpPr>
            <p:cNvPr id="29956" name="Freeform 675"/>
            <p:cNvSpPr/>
            <p:nvPr/>
          </p:nvSpPr>
          <p:spPr>
            <a:xfrm>
              <a:off x="3044" y="1205"/>
              <a:ext cx="33" cy="9"/>
            </a:xfrm>
            <a:custGeom>
              <a:avLst/>
              <a:gdLst>
                <a:gd name="txL" fmla="*/ 0 w 36"/>
                <a:gd name="txT" fmla="*/ 0 h 10"/>
                <a:gd name="txR" fmla="*/ 36 w 36"/>
                <a:gd name="txB" fmla="*/ 10 h 10"/>
              </a:gdLst>
              <a:ahLst/>
              <a:cxnLst>
                <a:cxn ang="0">
                  <a:pos x="9" y="0"/>
                </a:cxn>
                <a:cxn ang="0">
                  <a:pos x="11" y="0"/>
                </a:cxn>
                <a:cxn ang="0">
                  <a:pos x="13" y="0"/>
                </a:cxn>
                <a:cxn ang="0">
                  <a:pos x="13" y="2"/>
                </a:cxn>
                <a:cxn ang="0">
                  <a:pos x="15" y="2"/>
                </a:cxn>
                <a:cxn ang="0">
                  <a:pos x="15" y="4"/>
                </a:cxn>
                <a:cxn ang="0">
                  <a:pos x="16" y="4"/>
                </a:cxn>
                <a:cxn ang="0">
                  <a:pos x="16" y="4"/>
                </a:cxn>
                <a:cxn ang="0">
                  <a:pos x="17" y="5"/>
                </a:cxn>
                <a:cxn ang="0">
                  <a:pos x="18" y="4"/>
                </a:cxn>
                <a:cxn ang="0">
                  <a:pos x="20" y="4"/>
                </a:cxn>
                <a:cxn ang="0">
                  <a:pos x="22" y="4"/>
                </a:cxn>
                <a:cxn ang="0">
                  <a:pos x="23" y="2"/>
                </a:cxn>
                <a:cxn ang="0">
                  <a:pos x="25" y="0"/>
                </a:cxn>
                <a:cxn ang="0">
                  <a:pos x="26" y="0"/>
                </a:cxn>
                <a:cxn ang="0">
                  <a:pos x="27" y="0"/>
                </a:cxn>
                <a:cxn ang="0">
                  <a:pos x="27" y="0"/>
                </a:cxn>
                <a:cxn ang="0">
                  <a:pos x="26" y="0"/>
                </a:cxn>
                <a:cxn ang="0">
                  <a:pos x="25" y="2"/>
                </a:cxn>
                <a:cxn ang="0">
                  <a:pos x="23" y="4"/>
                </a:cxn>
                <a:cxn ang="0">
                  <a:pos x="22" y="5"/>
                </a:cxn>
                <a:cxn ang="0">
                  <a:pos x="20" y="5"/>
                </a:cxn>
                <a:cxn ang="0">
                  <a:pos x="18" y="5"/>
                </a:cxn>
                <a:cxn ang="0">
                  <a:pos x="17" y="7"/>
                </a:cxn>
                <a:cxn ang="0">
                  <a:pos x="15" y="7"/>
                </a:cxn>
                <a:cxn ang="0">
                  <a:pos x="15" y="7"/>
                </a:cxn>
                <a:cxn ang="0">
                  <a:pos x="13" y="5"/>
                </a:cxn>
                <a:cxn ang="0">
                  <a:pos x="13" y="5"/>
                </a:cxn>
                <a:cxn ang="0">
                  <a:pos x="11" y="5"/>
                </a:cxn>
                <a:cxn ang="0">
                  <a:pos x="11" y="5"/>
                </a:cxn>
                <a:cxn ang="0">
                  <a:pos x="9" y="5"/>
                </a:cxn>
                <a:cxn ang="0">
                  <a:pos x="7" y="4"/>
                </a:cxn>
                <a:cxn ang="0">
                  <a:pos x="5" y="4"/>
                </a:cxn>
                <a:cxn ang="0">
                  <a:pos x="5" y="4"/>
                </a:cxn>
                <a:cxn ang="0">
                  <a:pos x="5" y="4"/>
                </a:cxn>
                <a:cxn ang="0">
                  <a:pos x="4" y="5"/>
                </a:cxn>
                <a:cxn ang="0">
                  <a:pos x="2" y="5"/>
                </a:cxn>
                <a:cxn ang="0">
                  <a:pos x="2" y="5"/>
                </a:cxn>
                <a:cxn ang="0">
                  <a:pos x="0" y="5"/>
                </a:cxn>
                <a:cxn ang="0">
                  <a:pos x="0" y="5"/>
                </a:cxn>
                <a:cxn ang="0">
                  <a:pos x="0" y="4"/>
                </a:cxn>
                <a:cxn ang="0">
                  <a:pos x="2" y="4"/>
                </a:cxn>
                <a:cxn ang="0">
                  <a:pos x="4" y="2"/>
                </a:cxn>
                <a:cxn ang="0">
                  <a:pos x="4" y="2"/>
                </a:cxn>
                <a:cxn ang="0">
                  <a:pos x="5" y="2"/>
                </a:cxn>
                <a:cxn ang="0">
                  <a:pos x="5" y="0"/>
                </a:cxn>
                <a:cxn ang="0">
                  <a:pos x="5" y="0"/>
                </a:cxn>
                <a:cxn ang="0">
                  <a:pos x="7" y="0"/>
                </a:cxn>
              </a:cxnLst>
              <a:rect l="txL" t="txT" r="txR" b="txB"/>
              <a:pathLst>
                <a:path w="36" h="10">
                  <a:moveTo>
                    <a:pt x="12" y="0"/>
                  </a:moveTo>
                  <a:lnTo>
                    <a:pt x="12" y="0"/>
                  </a:lnTo>
                  <a:lnTo>
                    <a:pt x="14" y="0"/>
                  </a:lnTo>
                  <a:lnTo>
                    <a:pt x="16" y="0"/>
                  </a:lnTo>
                  <a:lnTo>
                    <a:pt x="16" y="2"/>
                  </a:lnTo>
                  <a:lnTo>
                    <a:pt x="18" y="2"/>
                  </a:lnTo>
                  <a:lnTo>
                    <a:pt x="18" y="4"/>
                  </a:lnTo>
                  <a:lnTo>
                    <a:pt x="20" y="4"/>
                  </a:lnTo>
                  <a:lnTo>
                    <a:pt x="22" y="4"/>
                  </a:lnTo>
                  <a:lnTo>
                    <a:pt x="22" y="6"/>
                  </a:lnTo>
                  <a:lnTo>
                    <a:pt x="24" y="6"/>
                  </a:lnTo>
                  <a:lnTo>
                    <a:pt x="24" y="4"/>
                  </a:lnTo>
                  <a:lnTo>
                    <a:pt x="26" y="4"/>
                  </a:lnTo>
                  <a:lnTo>
                    <a:pt x="28" y="4"/>
                  </a:lnTo>
                  <a:lnTo>
                    <a:pt x="30" y="2"/>
                  </a:lnTo>
                  <a:lnTo>
                    <a:pt x="32" y="2"/>
                  </a:lnTo>
                  <a:lnTo>
                    <a:pt x="32" y="0"/>
                  </a:lnTo>
                  <a:lnTo>
                    <a:pt x="34" y="0"/>
                  </a:lnTo>
                  <a:lnTo>
                    <a:pt x="36" y="0"/>
                  </a:lnTo>
                  <a:lnTo>
                    <a:pt x="34" y="0"/>
                  </a:lnTo>
                  <a:lnTo>
                    <a:pt x="34" y="2"/>
                  </a:lnTo>
                  <a:lnTo>
                    <a:pt x="32" y="2"/>
                  </a:lnTo>
                  <a:lnTo>
                    <a:pt x="32" y="4"/>
                  </a:lnTo>
                  <a:lnTo>
                    <a:pt x="30" y="4"/>
                  </a:lnTo>
                  <a:lnTo>
                    <a:pt x="30" y="6"/>
                  </a:lnTo>
                  <a:lnTo>
                    <a:pt x="28" y="6"/>
                  </a:lnTo>
                  <a:lnTo>
                    <a:pt x="28" y="8"/>
                  </a:lnTo>
                  <a:lnTo>
                    <a:pt x="26" y="8"/>
                  </a:lnTo>
                  <a:lnTo>
                    <a:pt x="24" y="8"/>
                  </a:lnTo>
                  <a:lnTo>
                    <a:pt x="22" y="10"/>
                  </a:lnTo>
                  <a:lnTo>
                    <a:pt x="20" y="10"/>
                  </a:lnTo>
                  <a:lnTo>
                    <a:pt x="18" y="10"/>
                  </a:lnTo>
                  <a:lnTo>
                    <a:pt x="16" y="10"/>
                  </a:lnTo>
                  <a:lnTo>
                    <a:pt x="16" y="8"/>
                  </a:lnTo>
                  <a:lnTo>
                    <a:pt x="14" y="8"/>
                  </a:lnTo>
                  <a:lnTo>
                    <a:pt x="14" y="6"/>
                  </a:lnTo>
                  <a:lnTo>
                    <a:pt x="12" y="6"/>
                  </a:lnTo>
                  <a:lnTo>
                    <a:pt x="10" y="4"/>
                  </a:lnTo>
                  <a:lnTo>
                    <a:pt x="8" y="4"/>
                  </a:lnTo>
                  <a:lnTo>
                    <a:pt x="6" y="4"/>
                  </a:lnTo>
                  <a:lnTo>
                    <a:pt x="4" y="6"/>
                  </a:lnTo>
                  <a:lnTo>
                    <a:pt x="2" y="6"/>
                  </a:lnTo>
                  <a:lnTo>
                    <a:pt x="0" y="6"/>
                  </a:lnTo>
                  <a:lnTo>
                    <a:pt x="0" y="4"/>
                  </a:lnTo>
                  <a:lnTo>
                    <a:pt x="2" y="4"/>
                  </a:lnTo>
                  <a:lnTo>
                    <a:pt x="4" y="2"/>
                  </a:lnTo>
                  <a:lnTo>
                    <a:pt x="6" y="2"/>
                  </a:lnTo>
                  <a:lnTo>
                    <a:pt x="8" y="0"/>
                  </a:lnTo>
                  <a:lnTo>
                    <a:pt x="10" y="0"/>
                  </a:lnTo>
                  <a:lnTo>
                    <a:pt x="12" y="0"/>
                  </a:lnTo>
                  <a:close/>
                </a:path>
              </a:pathLst>
            </a:custGeom>
            <a:solidFill>
              <a:srgbClr val="474747">
                <a:alpha val="100000"/>
              </a:srgbClr>
            </a:solidFill>
            <a:ln w="9525">
              <a:noFill/>
            </a:ln>
          </p:spPr>
          <p:txBody>
            <a:bodyPr/>
            <a:lstStyle/>
            <a:p>
              <a:endParaRPr lang="en-US"/>
            </a:p>
          </p:txBody>
        </p:sp>
        <p:sp>
          <p:nvSpPr>
            <p:cNvPr id="29957" name="Freeform 676"/>
            <p:cNvSpPr/>
            <p:nvPr/>
          </p:nvSpPr>
          <p:spPr>
            <a:xfrm>
              <a:off x="3035" y="1203"/>
              <a:ext cx="7" cy="11"/>
            </a:xfrm>
            <a:custGeom>
              <a:avLst/>
              <a:gdLst>
                <a:gd name="txL" fmla="*/ 0 w 8"/>
                <a:gd name="txT" fmla="*/ 0 h 12"/>
                <a:gd name="txR" fmla="*/ 8 w 8"/>
                <a:gd name="txB" fmla="*/ 12 h 12"/>
              </a:gdLst>
              <a:ahLst/>
              <a:cxnLst>
                <a:cxn ang="0">
                  <a:pos x="5" y="0"/>
                </a:cxn>
                <a:cxn ang="0">
                  <a:pos x="5" y="0"/>
                </a:cxn>
                <a:cxn ang="0">
                  <a:pos x="5" y="0"/>
                </a:cxn>
                <a:cxn ang="0">
                  <a:pos x="5" y="0"/>
                </a:cxn>
                <a:cxn ang="0">
                  <a:pos x="4" y="0"/>
                </a:cxn>
                <a:cxn ang="0">
                  <a:pos x="4" y="0"/>
                </a:cxn>
                <a:cxn ang="0">
                  <a:pos x="4" y="0"/>
                </a:cxn>
                <a:cxn ang="0">
                  <a:pos x="4" y="2"/>
                </a:cxn>
                <a:cxn ang="0">
                  <a:pos x="4" y="2"/>
                </a:cxn>
                <a:cxn ang="0">
                  <a:pos x="2" y="2"/>
                </a:cxn>
                <a:cxn ang="0">
                  <a:pos x="2" y="2"/>
                </a:cxn>
                <a:cxn ang="0">
                  <a:pos x="2" y="4"/>
                </a:cxn>
                <a:cxn ang="0">
                  <a:pos x="2" y="4"/>
                </a:cxn>
                <a:cxn ang="0">
                  <a:pos x="2" y="6"/>
                </a:cxn>
                <a:cxn ang="0">
                  <a:pos x="2" y="6"/>
                </a:cxn>
                <a:cxn ang="0">
                  <a:pos x="2" y="6"/>
                </a:cxn>
                <a:cxn ang="0">
                  <a:pos x="2" y="6"/>
                </a:cxn>
                <a:cxn ang="0">
                  <a:pos x="2" y="6"/>
                </a:cxn>
                <a:cxn ang="0">
                  <a:pos x="2" y="6"/>
                </a:cxn>
                <a:cxn ang="0">
                  <a:pos x="2" y="6"/>
                </a:cxn>
                <a:cxn ang="0">
                  <a:pos x="2" y="7"/>
                </a:cxn>
                <a:cxn ang="0">
                  <a:pos x="0" y="7"/>
                </a:cxn>
                <a:cxn ang="0">
                  <a:pos x="0" y="7"/>
                </a:cxn>
                <a:cxn ang="0">
                  <a:pos x="0" y="9"/>
                </a:cxn>
                <a:cxn ang="0">
                  <a:pos x="0" y="9"/>
                </a:cxn>
                <a:cxn ang="0">
                  <a:pos x="0" y="9"/>
                </a:cxn>
                <a:cxn ang="0">
                  <a:pos x="0" y="9"/>
                </a:cxn>
                <a:cxn ang="0">
                  <a:pos x="2" y="7"/>
                </a:cxn>
                <a:cxn ang="0">
                  <a:pos x="2" y="7"/>
                </a:cxn>
                <a:cxn ang="0">
                  <a:pos x="2" y="6"/>
                </a:cxn>
                <a:cxn ang="0">
                  <a:pos x="2" y="6"/>
                </a:cxn>
                <a:cxn ang="0">
                  <a:pos x="4" y="6"/>
                </a:cxn>
                <a:cxn ang="0">
                  <a:pos x="4" y="6"/>
                </a:cxn>
                <a:cxn ang="0">
                  <a:pos x="4" y="4"/>
                </a:cxn>
                <a:cxn ang="0">
                  <a:pos x="4" y="4"/>
                </a:cxn>
                <a:cxn ang="0">
                  <a:pos x="4" y="2"/>
                </a:cxn>
                <a:cxn ang="0">
                  <a:pos x="4" y="2"/>
                </a:cxn>
                <a:cxn ang="0">
                  <a:pos x="4" y="2"/>
                </a:cxn>
                <a:cxn ang="0">
                  <a:pos x="4" y="0"/>
                </a:cxn>
                <a:cxn ang="0">
                  <a:pos x="5" y="0"/>
                </a:cxn>
                <a:cxn ang="0">
                  <a:pos x="5" y="0"/>
                </a:cxn>
              </a:cxnLst>
              <a:rect l="txL" t="txT" r="txR" b="txB"/>
              <a:pathLst>
                <a:path w="8" h="12">
                  <a:moveTo>
                    <a:pt x="8" y="0"/>
                  </a:moveTo>
                  <a:lnTo>
                    <a:pt x="8" y="0"/>
                  </a:lnTo>
                  <a:lnTo>
                    <a:pt x="6" y="0"/>
                  </a:lnTo>
                  <a:lnTo>
                    <a:pt x="4" y="0"/>
                  </a:lnTo>
                  <a:lnTo>
                    <a:pt x="4" y="2"/>
                  </a:lnTo>
                  <a:lnTo>
                    <a:pt x="2" y="2"/>
                  </a:lnTo>
                  <a:lnTo>
                    <a:pt x="2" y="4"/>
                  </a:lnTo>
                  <a:lnTo>
                    <a:pt x="2" y="6"/>
                  </a:lnTo>
                  <a:lnTo>
                    <a:pt x="2" y="8"/>
                  </a:lnTo>
                  <a:lnTo>
                    <a:pt x="2" y="10"/>
                  </a:lnTo>
                  <a:lnTo>
                    <a:pt x="0" y="10"/>
                  </a:lnTo>
                  <a:lnTo>
                    <a:pt x="0" y="12"/>
                  </a:lnTo>
                  <a:lnTo>
                    <a:pt x="2" y="10"/>
                  </a:lnTo>
                  <a:lnTo>
                    <a:pt x="2" y="8"/>
                  </a:lnTo>
                  <a:lnTo>
                    <a:pt x="4" y="6"/>
                  </a:lnTo>
                  <a:lnTo>
                    <a:pt x="4" y="4"/>
                  </a:lnTo>
                  <a:lnTo>
                    <a:pt x="4" y="2"/>
                  </a:lnTo>
                  <a:lnTo>
                    <a:pt x="6" y="2"/>
                  </a:lnTo>
                  <a:lnTo>
                    <a:pt x="6" y="0"/>
                  </a:lnTo>
                  <a:lnTo>
                    <a:pt x="8" y="0"/>
                  </a:lnTo>
                  <a:close/>
                </a:path>
              </a:pathLst>
            </a:custGeom>
            <a:solidFill>
              <a:srgbClr val="474747">
                <a:alpha val="100000"/>
              </a:srgbClr>
            </a:solidFill>
            <a:ln w="9525">
              <a:noFill/>
            </a:ln>
          </p:spPr>
          <p:txBody>
            <a:bodyPr/>
            <a:lstStyle/>
            <a:p>
              <a:endParaRPr lang="en-US"/>
            </a:p>
          </p:txBody>
        </p:sp>
        <p:sp>
          <p:nvSpPr>
            <p:cNvPr id="29958" name="Freeform 677"/>
            <p:cNvSpPr/>
            <p:nvPr/>
          </p:nvSpPr>
          <p:spPr>
            <a:xfrm>
              <a:off x="2996" y="1200"/>
              <a:ext cx="29" cy="23"/>
            </a:xfrm>
            <a:custGeom>
              <a:avLst/>
              <a:gdLst>
                <a:gd name="txL" fmla="*/ 0 w 32"/>
                <a:gd name="txT" fmla="*/ 0 h 26"/>
                <a:gd name="txR" fmla="*/ 32 w 32"/>
                <a:gd name="txB" fmla="*/ 26 h 26"/>
              </a:gdLst>
              <a:ahLst/>
              <a:cxnLst>
                <a:cxn ang="0">
                  <a:pos x="4" y="0"/>
                </a:cxn>
                <a:cxn ang="0">
                  <a:pos x="0" y="0"/>
                </a:cxn>
                <a:cxn ang="0">
                  <a:pos x="0" y="2"/>
                </a:cxn>
                <a:cxn ang="0">
                  <a:pos x="0" y="4"/>
                </a:cxn>
                <a:cxn ang="0">
                  <a:pos x="2" y="4"/>
                </a:cxn>
                <a:cxn ang="0">
                  <a:pos x="5" y="4"/>
                </a:cxn>
                <a:cxn ang="0">
                  <a:pos x="5" y="4"/>
                </a:cxn>
                <a:cxn ang="0">
                  <a:pos x="5" y="7"/>
                </a:cxn>
                <a:cxn ang="0">
                  <a:pos x="5" y="5"/>
                </a:cxn>
                <a:cxn ang="0">
                  <a:pos x="7" y="4"/>
                </a:cxn>
                <a:cxn ang="0">
                  <a:pos x="11" y="2"/>
                </a:cxn>
                <a:cxn ang="0">
                  <a:pos x="11" y="4"/>
                </a:cxn>
                <a:cxn ang="0">
                  <a:pos x="13" y="7"/>
                </a:cxn>
                <a:cxn ang="0">
                  <a:pos x="13" y="4"/>
                </a:cxn>
                <a:cxn ang="0">
                  <a:pos x="13" y="4"/>
                </a:cxn>
                <a:cxn ang="0">
                  <a:pos x="15" y="4"/>
                </a:cxn>
                <a:cxn ang="0">
                  <a:pos x="15" y="4"/>
                </a:cxn>
                <a:cxn ang="0">
                  <a:pos x="16" y="4"/>
                </a:cxn>
                <a:cxn ang="0">
                  <a:pos x="21" y="5"/>
                </a:cxn>
                <a:cxn ang="0">
                  <a:pos x="21" y="10"/>
                </a:cxn>
                <a:cxn ang="0">
                  <a:pos x="21" y="11"/>
                </a:cxn>
                <a:cxn ang="0">
                  <a:pos x="20" y="12"/>
                </a:cxn>
                <a:cxn ang="0">
                  <a:pos x="16" y="12"/>
                </a:cxn>
                <a:cxn ang="0">
                  <a:pos x="15" y="11"/>
                </a:cxn>
                <a:cxn ang="0">
                  <a:pos x="14" y="11"/>
                </a:cxn>
                <a:cxn ang="0">
                  <a:pos x="4" y="11"/>
                </a:cxn>
                <a:cxn ang="0">
                  <a:pos x="5" y="12"/>
                </a:cxn>
                <a:cxn ang="0">
                  <a:pos x="7" y="12"/>
                </a:cxn>
                <a:cxn ang="0">
                  <a:pos x="9" y="12"/>
                </a:cxn>
                <a:cxn ang="0">
                  <a:pos x="9" y="14"/>
                </a:cxn>
                <a:cxn ang="0">
                  <a:pos x="9" y="17"/>
                </a:cxn>
                <a:cxn ang="0">
                  <a:pos x="9" y="14"/>
                </a:cxn>
                <a:cxn ang="0">
                  <a:pos x="13" y="14"/>
                </a:cxn>
                <a:cxn ang="0">
                  <a:pos x="15" y="14"/>
                </a:cxn>
                <a:cxn ang="0">
                  <a:pos x="15" y="15"/>
                </a:cxn>
                <a:cxn ang="0">
                  <a:pos x="15" y="17"/>
                </a:cxn>
                <a:cxn ang="0">
                  <a:pos x="15" y="17"/>
                </a:cxn>
                <a:cxn ang="0">
                  <a:pos x="16" y="15"/>
                </a:cxn>
                <a:cxn ang="0">
                  <a:pos x="21" y="14"/>
                </a:cxn>
                <a:cxn ang="0">
                  <a:pos x="22" y="14"/>
                </a:cxn>
                <a:cxn ang="0">
                  <a:pos x="24" y="11"/>
                </a:cxn>
                <a:cxn ang="0">
                  <a:pos x="24" y="9"/>
                </a:cxn>
                <a:cxn ang="0">
                  <a:pos x="24" y="7"/>
                </a:cxn>
                <a:cxn ang="0">
                  <a:pos x="24" y="4"/>
                </a:cxn>
                <a:cxn ang="0">
                  <a:pos x="22" y="4"/>
                </a:cxn>
                <a:cxn ang="0">
                  <a:pos x="21" y="4"/>
                </a:cxn>
                <a:cxn ang="0">
                  <a:pos x="20" y="2"/>
                </a:cxn>
                <a:cxn ang="0">
                  <a:pos x="18" y="2"/>
                </a:cxn>
                <a:cxn ang="0">
                  <a:pos x="21" y="0"/>
                </a:cxn>
                <a:cxn ang="0">
                  <a:pos x="18" y="0"/>
                </a:cxn>
                <a:cxn ang="0">
                  <a:pos x="15" y="2"/>
                </a:cxn>
                <a:cxn ang="0">
                  <a:pos x="14" y="2"/>
                </a:cxn>
                <a:cxn ang="0">
                  <a:pos x="11" y="0"/>
                </a:cxn>
                <a:cxn ang="0">
                  <a:pos x="7" y="2"/>
                </a:cxn>
                <a:cxn ang="0">
                  <a:pos x="5" y="0"/>
                </a:cxn>
              </a:cxnLst>
              <a:rect l="txL" t="txT" r="txR" b="txB"/>
              <a:pathLst>
                <a:path w="32" h="26">
                  <a:moveTo>
                    <a:pt x="6" y="0"/>
                  </a:moveTo>
                  <a:lnTo>
                    <a:pt x="6" y="0"/>
                  </a:lnTo>
                  <a:lnTo>
                    <a:pt x="4" y="0"/>
                  </a:lnTo>
                  <a:lnTo>
                    <a:pt x="2" y="0"/>
                  </a:lnTo>
                  <a:lnTo>
                    <a:pt x="0" y="0"/>
                  </a:lnTo>
                  <a:lnTo>
                    <a:pt x="0" y="2"/>
                  </a:lnTo>
                  <a:lnTo>
                    <a:pt x="0" y="4"/>
                  </a:lnTo>
                  <a:lnTo>
                    <a:pt x="0" y="6"/>
                  </a:lnTo>
                  <a:lnTo>
                    <a:pt x="2" y="6"/>
                  </a:lnTo>
                  <a:lnTo>
                    <a:pt x="4" y="6"/>
                  </a:lnTo>
                  <a:lnTo>
                    <a:pt x="6" y="6"/>
                  </a:lnTo>
                  <a:lnTo>
                    <a:pt x="6" y="4"/>
                  </a:lnTo>
                  <a:lnTo>
                    <a:pt x="8" y="4"/>
                  </a:lnTo>
                  <a:lnTo>
                    <a:pt x="8" y="6"/>
                  </a:lnTo>
                  <a:lnTo>
                    <a:pt x="8" y="8"/>
                  </a:lnTo>
                  <a:lnTo>
                    <a:pt x="8" y="10"/>
                  </a:lnTo>
                  <a:lnTo>
                    <a:pt x="8" y="8"/>
                  </a:lnTo>
                  <a:lnTo>
                    <a:pt x="8" y="6"/>
                  </a:lnTo>
                  <a:lnTo>
                    <a:pt x="10" y="4"/>
                  </a:lnTo>
                  <a:lnTo>
                    <a:pt x="10" y="2"/>
                  </a:lnTo>
                  <a:lnTo>
                    <a:pt x="12" y="2"/>
                  </a:lnTo>
                  <a:lnTo>
                    <a:pt x="14" y="2"/>
                  </a:lnTo>
                  <a:lnTo>
                    <a:pt x="14" y="4"/>
                  </a:lnTo>
                  <a:lnTo>
                    <a:pt x="14" y="6"/>
                  </a:lnTo>
                  <a:lnTo>
                    <a:pt x="14" y="8"/>
                  </a:lnTo>
                  <a:lnTo>
                    <a:pt x="16" y="8"/>
                  </a:lnTo>
                  <a:lnTo>
                    <a:pt x="16" y="10"/>
                  </a:lnTo>
                  <a:lnTo>
                    <a:pt x="16" y="8"/>
                  </a:lnTo>
                  <a:lnTo>
                    <a:pt x="16" y="6"/>
                  </a:lnTo>
                  <a:lnTo>
                    <a:pt x="16" y="4"/>
                  </a:lnTo>
                  <a:lnTo>
                    <a:pt x="18" y="4"/>
                  </a:lnTo>
                  <a:lnTo>
                    <a:pt x="20" y="4"/>
                  </a:lnTo>
                  <a:lnTo>
                    <a:pt x="20" y="6"/>
                  </a:lnTo>
                  <a:lnTo>
                    <a:pt x="22" y="6"/>
                  </a:lnTo>
                  <a:lnTo>
                    <a:pt x="24" y="6"/>
                  </a:lnTo>
                  <a:lnTo>
                    <a:pt x="26" y="6"/>
                  </a:lnTo>
                  <a:lnTo>
                    <a:pt x="28" y="8"/>
                  </a:lnTo>
                  <a:lnTo>
                    <a:pt x="28" y="10"/>
                  </a:lnTo>
                  <a:lnTo>
                    <a:pt x="28" y="12"/>
                  </a:lnTo>
                  <a:lnTo>
                    <a:pt x="26" y="12"/>
                  </a:lnTo>
                  <a:lnTo>
                    <a:pt x="28" y="14"/>
                  </a:lnTo>
                  <a:lnTo>
                    <a:pt x="28" y="16"/>
                  </a:lnTo>
                  <a:lnTo>
                    <a:pt x="28" y="18"/>
                  </a:lnTo>
                  <a:lnTo>
                    <a:pt x="26" y="18"/>
                  </a:lnTo>
                  <a:lnTo>
                    <a:pt x="24" y="18"/>
                  </a:lnTo>
                  <a:lnTo>
                    <a:pt x="22" y="18"/>
                  </a:lnTo>
                  <a:lnTo>
                    <a:pt x="20" y="16"/>
                  </a:lnTo>
                  <a:lnTo>
                    <a:pt x="18" y="16"/>
                  </a:lnTo>
                  <a:lnTo>
                    <a:pt x="16" y="16"/>
                  </a:lnTo>
                  <a:lnTo>
                    <a:pt x="4" y="16"/>
                  </a:lnTo>
                  <a:lnTo>
                    <a:pt x="6" y="16"/>
                  </a:lnTo>
                  <a:lnTo>
                    <a:pt x="6" y="18"/>
                  </a:lnTo>
                  <a:lnTo>
                    <a:pt x="8" y="18"/>
                  </a:lnTo>
                  <a:lnTo>
                    <a:pt x="10" y="18"/>
                  </a:lnTo>
                  <a:lnTo>
                    <a:pt x="12" y="18"/>
                  </a:lnTo>
                  <a:lnTo>
                    <a:pt x="12" y="20"/>
                  </a:lnTo>
                  <a:lnTo>
                    <a:pt x="12" y="22"/>
                  </a:lnTo>
                  <a:lnTo>
                    <a:pt x="12" y="24"/>
                  </a:lnTo>
                  <a:lnTo>
                    <a:pt x="12" y="22"/>
                  </a:lnTo>
                  <a:lnTo>
                    <a:pt x="12" y="20"/>
                  </a:lnTo>
                  <a:lnTo>
                    <a:pt x="14" y="20"/>
                  </a:lnTo>
                  <a:lnTo>
                    <a:pt x="16" y="20"/>
                  </a:lnTo>
                  <a:lnTo>
                    <a:pt x="18" y="20"/>
                  </a:lnTo>
                  <a:lnTo>
                    <a:pt x="20" y="20"/>
                  </a:lnTo>
                  <a:lnTo>
                    <a:pt x="20" y="22"/>
                  </a:lnTo>
                  <a:lnTo>
                    <a:pt x="20" y="24"/>
                  </a:lnTo>
                  <a:lnTo>
                    <a:pt x="20" y="26"/>
                  </a:lnTo>
                  <a:lnTo>
                    <a:pt x="20" y="24"/>
                  </a:lnTo>
                  <a:lnTo>
                    <a:pt x="22" y="22"/>
                  </a:lnTo>
                  <a:lnTo>
                    <a:pt x="24" y="22"/>
                  </a:lnTo>
                  <a:lnTo>
                    <a:pt x="24" y="20"/>
                  </a:lnTo>
                  <a:lnTo>
                    <a:pt x="26" y="20"/>
                  </a:lnTo>
                  <a:lnTo>
                    <a:pt x="28" y="20"/>
                  </a:lnTo>
                  <a:lnTo>
                    <a:pt x="30" y="20"/>
                  </a:lnTo>
                  <a:lnTo>
                    <a:pt x="32" y="18"/>
                  </a:lnTo>
                  <a:lnTo>
                    <a:pt x="32" y="16"/>
                  </a:lnTo>
                  <a:lnTo>
                    <a:pt x="32" y="14"/>
                  </a:lnTo>
                  <a:lnTo>
                    <a:pt x="32" y="12"/>
                  </a:lnTo>
                  <a:lnTo>
                    <a:pt x="32" y="10"/>
                  </a:lnTo>
                  <a:lnTo>
                    <a:pt x="32" y="8"/>
                  </a:lnTo>
                  <a:lnTo>
                    <a:pt x="32" y="6"/>
                  </a:lnTo>
                  <a:lnTo>
                    <a:pt x="30" y="4"/>
                  </a:lnTo>
                  <a:lnTo>
                    <a:pt x="28" y="4"/>
                  </a:lnTo>
                  <a:lnTo>
                    <a:pt x="26" y="4"/>
                  </a:lnTo>
                  <a:lnTo>
                    <a:pt x="26" y="2"/>
                  </a:lnTo>
                  <a:lnTo>
                    <a:pt x="24" y="2"/>
                  </a:lnTo>
                  <a:lnTo>
                    <a:pt x="24" y="0"/>
                  </a:lnTo>
                  <a:lnTo>
                    <a:pt x="26" y="0"/>
                  </a:lnTo>
                  <a:lnTo>
                    <a:pt x="28" y="0"/>
                  </a:lnTo>
                  <a:lnTo>
                    <a:pt x="26" y="0"/>
                  </a:lnTo>
                  <a:lnTo>
                    <a:pt x="24" y="0"/>
                  </a:lnTo>
                  <a:lnTo>
                    <a:pt x="22" y="0"/>
                  </a:lnTo>
                  <a:lnTo>
                    <a:pt x="20" y="2"/>
                  </a:lnTo>
                  <a:lnTo>
                    <a:pt x="18" y="2"/>
                  </a:lnTo>
                  <a:lnTo>
                    <a:pt x="16" y="2"/>
                  </a:lnTo>
                  <a:lnTo>
                    <a:pt x="14" y="2"/>
                  </a:lnTo>
                  <a:lnTo>
                    <a:pt x="14" y="0"/>
                  </a:lnTo>
                  <a:lnTo>
                    <a:pt x="12" y="0"/>
                  </a:lnTo>
                  <a:lnTo>
                    <a:pt x="10" y="2"/>
                  </a:lnTo>
                  <a:lnTo>
                    <a:pt x="8" y="2"/>
                  </a:lnTo>
                  <a:lnTo>
                    <a:pt x="8" y="0"/>
                  </a:lnTo>
                  <a:lnTo>
                    <a:pt x="6" y="0"/>
                  </a:lnTo>
                  <a:close/>
                </a:path>
              </a:pathLst>
            </a:custGeom>
            <a:solidFill>
              <a:srgbClr val="474747">
                <a:alpha val="100000"/>
              </a:srgbClr>
            </a:solidFill>
            <a:ln w="9525">
              <a:noFill/>
            </a:ln>
          </p:spPr>
          <p:txBody>
            <a:bodyPr/>
            <a:lstStyle/>
            <a:p>
              <a:endParaRPr lang="en-US"/>
            </a:p>
          </p:txBody>
        </p:sp>
        <p:sp>
          <p:nvSpPr>
            <p:cNvPr id="29959" name="Freeform 678"/>
            <p:cNvSpPr/>
            <p:nvPr/>
          </p:nvSpPr>
          <p:spPr>
            <a:xfrm>
              <a:off x="3016" y="1095"/>
              <a:ext cx="54" cy="30"/>
            </a:xfrm>
            <a:custGeom>
              <a:avLst/>
              <a:gdLst>
                <a:gd name="txL" fmla="*/ 0 w 58"/>
                <a:gd name="txT" fmla="*/ 0 h 34"/>
                <a:gd name="txR" fmla="*/ 58 w 58"/>
                <a:gd name="txB" fmla="*/ 34 h 34"/>
              </a:gdLst>
              <a:ahLst/>
              <a:cxnLst>
                <a:cxn ang="0">
                  <a:pos x="9" y="2"/>
                </a:cxn>
                <a:cxn ang="0">
                  <a:pos x="11" y="0"/>
                </a:cxn>
                <a:cxn ang="0">
                  <a:pos x="11" y="0"/>
                </a:cxn>
                <a:cxn ang="0">
                  <a:pos x="13" y="0"/>
                </a:cxn>
                <a:cxn ang="0">
                  <a:pos x="15" y="0"/>
                </a:cxn>
                <a:cxn ang="0">
                  <a:pos x="17" y="0"/>
                </a:cxn>
                <a:cxn ang="0">
                  <a:pos x="18" y="0"/>
                </a:cxn>
                <a:cxn ang="0">
                  <a:pos x="19" y="2"/>
                </a:cxn>
                <a:cxn ang="0">
                  <a:pos x="19" y="2"/>
                </a:cxn>
                <a:cxn ang="0">
                  <a:pos x="20" y="2"/>
                </a:cxn>
                <a:cxn ang="0">
                  <a:pos x="22" y="2"/>
                </a:cxn>
                <a:cxn ang="0">
                  <a:pos x="24" y="2"/>
                </a:cxn>
                <a:cxn ang="0">
                  <a:pos x="26" y="2"/>
                </a:cxn>
                <a:cxn ang="0">
                  <a:pos x="28" y="2"/>
                </a:cxn>
                <a:cxn ang="0">
                  <a:pos x="30" y="4"/>
                </a:cxn>
                <a:cxn ang="0">
                  <a:pos x="31" y="4"/>
                </a:cxn>
                <a:cxn ang="0">
                  <a:pos x="34" y="4"/>
                </a:cxn>
                <a:cxn ang="0">
                  <a:pos x="35" y="4"/>
                </a:cxn>
                <a:cxn ang="0">
                  <a:pos x="39" y="4"/>
                </a:cxn>
                <a:cxn ang="0">
                  <a:pos x="41" y="4"/>
                </a:cxn>
                <a:cxn ang="0">
                  <a:pos x="44" y="5"/>
                </a:cxn>
                <a:cxn ang="0">
                  <a:pos x="45" y="7"/>
                </a:cxn>
                <a:cxn ang="0">
                  <a:pos x="47" y="10"/>
                </a:cxn>
                <a:cxn ang="0">
                  <a:pos x="47" y="14"/>
                </a:cxn>
                <a:cxn ang="0">
                  <a:pos x="45" y="17"/>
                </a:cxn>
                <a:cxn ang="0">
                  <a:pos x="45" y="18"/>
                </a:cxn>
                <a:cxn ang="0">
                  <a:pos x="44" y="19"/>
                </a:cxn>
                <a:cxn ang="0">
                  <a:pos x="42" y="20"/>
                </a:cxn>
                <a:cxn ang="0">
                  <a:pos x="41" y="22"/>
                </a:cxn>
                <a:cxn ang="0">
                  <a:pos x="37" y="22"/>
                </a:cxn>
                <a:cxn ang="0">
                  <a:pos x="35" y="22"/>
                </a:cxn>
                <a:cxn ang="0">
                  <a:pos x="34" y="20"/>
                </a:cxn>
                <a:cxn ang="0">
                  <a:pos x="32" y="20"/>
                </a:cxn>
                <a:cxn ang="0">
                  <a:pos x="30" y="20"/>
                </a:cxn>
                <a:cxn ang="0">
                  <a:pos x="28" y="20"/>
                </a:cxn>
                <a:cxn ang="0">
                  <a:pos x="26" y="20"/>
                </a:cxn>
                <a:cxn ang="0">
                  <a:pos x="24" y="20"/>
                </a:cxn>
                <a:cxn ang="0">
                  <a:pos x="22" y="20"/>
                </a:cxn>
                <a:cxn ang="0">
                  <a:pos x="20" y="20"/>
                </a:cxn>
                <a:cxn ang="0">
                  <a:pos x="19" y="20"/>
                </a:cxn>
                <a:cxn ang="0">
                  <a:pos x="18" y="22"/>
                </a:cxn>
                <a:cxn ang="0">
                  <a:pos x="15" y="23"/>
                </a:cxn>
                <a:cxn ang="0">
                  <a:pos x="9" y="23"/>
                </a:cxn>
                <a:cxn ang="0">
                  <a:pos x="7" y="23"/>
                </a:cxn>
                <a:cxn ang="0">
                  <a:pos x="4" y="22"/>
                </a:cxn>
                <a:cxn ang="0">
                  <a:pos x="2" y="20"/>
                </a:cxn>
                <a:cxn ang="0">
                  <a:pos x="0" y="18"/>
                </a:cxn>
                <a:cxn ang="0">
                  <a:pos x="0" y="15"/>
                </a:cxn>
                <a:cxn ang="0">
                  <a:pos x="0" y="11"/>
                </a:cxn>
                <a:cxn ang="0">
                  <a:pos x="0" y="10"/>
                </a:cxn>
                <a:cxn ang="0">
                  <a:pos x="2" y="9"/>
                </a:cxn>
                <a:cxn ang="0">
                  <a:pos x="4" y="7"/>
                </a:cxn>
                <a:cxn ang="0">
                  <a:pos x="6" y="7"/>
                </a:cxn>
                <a:cxn ang="0">
                  <a:pos x="7" y="5"/>
                </a:cxn>
                <a:cxn ang="0">
                  <a:pos x="7" y="5"/>
                </a:cxn>
                <a:cxn ang="0">
                  <a:pos x="7" y="5"/>
                </a:cxn>
                <a:cxn ang="0">
                  <a:pos x="7" y="5"/>
                </a:cxn>
                <a:cxn ang="0">
                  <a:pos x="7" y="4"/>
                </a:cxn>
                <a:cxn ang="0">
                  <a:pos x="7" y="4"/>
                </a:cxn>
                <a:cxn ang="0">
                  <a:pos x="7" y="2"/>
                </a:cxn>
              </a:cxnLst>
              <a:rect l="txL" t="txT" r="txR" b="txB"/>
              <a:pathLst>
                <a:path w="58" h="34">
                  <a:moveTo>
                    <a:pt x="10" y="2"/>
                  </a:moveTo>
                  <a:lnTo>
                    <a:pt x="12" y="2"/>
                  </a:lnTo>
                  <a:lnTo>
                    <a:pt x="12" y="0"/>
                  </a:lnTo>
                  <a:lnTo>
                    <a:pt x="14" y="0"/>
                  </a:lnTo>
                  <a:lnTo>
                    <a:pt x="16" y="0"/>
                  </a:lnTo>
                  <a:lnTo>
                    <a:pt x="18" y="0"/>
                  </a:lnTo>
                  <a:lnTo>
                    <a:pt x="20" y="0"/>
                  </a:lnTo>
                  <a:lnTo>
                    <a:pt x="22" y="0"/>
                  </a:lnTo>
                  <a:lnTo>
                    <a:pt x="22" y="2"/>
                  </a:lnTo>
                  <a:lnTo>
                    <a:pt x="24" y="2"/>
                  </a:lnTo>
                  <a:lnTo>
                    <a:pt x="26" y="2"/>
                  </a:lnTo>
                  <a:lnTo>
                    <a:pt x="28" y="2"/>
                  </a:lnTo>
                  <a:lnTo>
                    <a:pt x="30" y="2"/>
                  </a:lnTo>
                  <a:lnTo>
                    <a:pt x="32" y="2"/>
                  </a:lnTo>
                  <a:lnTo>
                    <a:pt x="34" y="2"/>
                  </a:lnTo>
                  <a:lnTo>
                    <a:pt x="36" y="4"/>
                  </a:lnTo>
                  <a:lnTo>
                    <a:pt x="38" y="4"/>
                  </a:lnTo>
                  <a:lnTo>
                    <a:pt x="40" y="6"/>
                  </a:lnTo>
                  <a:lnTo>
                    <a:pt x="42" y="6"/>
                  </a:lnTo>
                  <a:lnTo>
                    <a:pt x="42" y="4"/>
                  </a:lnTo>
                  <a:lnTo>
                    <a:pt x="44" y="4"/>
                  </a:lnTo>
                  <a:lnTo>
                    <a:pt x="46" y="4"/>
                  </a:lnTo>
                  <a:lnTo>
                    <a:pt x="48" y="4"/>
                  </a:lnTo>
                  <a:lnTo>
                    <a:pt x="50" y="4"/>
                  </a:lnTo>
                  <a:lnTo>
                    <a:pt x="50" y="6"/>
                  </a:lnTo>
                  <a:lnTo>
                    <a:pt x="52" y="6"/>
                  </a:lnTo>
                  <a:lnTo>
                    <a:pt x="54" y="8"/>
                  </a:lnTo>
                  <a:lnTo>
                    <a:pt x="56" y="10"/>
                  </a:lnTo>
                  <a:lnTo>
                    <a:pt x="58" y="12"/>
                  </a:lnTo>
                  <a:lnTo>
                    <a:pt x="58" y="14"/>
                  </a:lnTo>
                  <a:lnTo>
                    <a:pt x="58" y="18"/>
                  </a:lnTo>
                  <a:lnTo>
                    <a:pt x="58" y="20"/>
                  </a:lnTo>
                  <a:lnTo>
                    <a:pt x="58" y="22"/>
                  </a:lnTo>
                  <a:lnTo>
                    <a:pt x="56" y="24"/>
                  </a:lnTo>
                  <a:lnTo>
                    <a:pt x="56" y="26"/>
                  </a:lnTo>
                  <a:lnTo>
                    <a:pt x="54" y="28"/>
                  </a:lnTo>
                  <a:lnTo>
                    <a:pt x="52" y="30"/>
                  </a:lnTo>
                  <a:lnTo>
                    <a:pt x="50" y="30"/>
                  </a:lnTo>
                  <a:lnTo>
                    <a:pt x="50" y="32"/>
                  </a:lnTo>
                  <a:lnTo>
                    <a:pt x="48" y="32"/>
                  </a:lnTo>
                  <a:lnTo>
                    <a:pt x="46" y="32"/>
                  </a:lnTo>
                  <a:lnTo>
                    <a:pt x="44" y="32"/>
                  </a:lnTo>
                  <a:lnTo>
                    <a:pt x="42" y="30"/>
                  </a:lnTo>
                  <a:lnTo>
                    <a:pt x="40" y="30"/>
                  </a:lnTo>
                  <a:lnTo>
                    <a:pt x="38" y="30"/>
                  </a:lnTo>
                  <a:lnTo>
                    <a:pt x="36" y="30"/>
                  </a:lnTo>
                  <a:lnTo>
                    <a:pt x="34" y="30"/>
                  </a:lnTo>
                  <a:lnTo>
                    <a:pt x="32" y="30"/>
                  </a:lnTo>
                  <a:lnTo>
                    <a:pt x="30" y="30"/>
                  </a:lnTo>
                  <a:lnTo>
                    <a:pt x="28" y="30"/>
                  </a:lnTo>
                  <a:lnTo>
                    <a:pt x="26" y="30"/>
                  </a:lnTo>
                  <a:lnTo>
                    <a:pt x="24" y="30"/>
                  </a:lnTo>
                  <a:lnTo>
                    <a:pt x="22" y="32"/>
                  </a:lnTo>
                  <a:lnTo>
                    <a:pt x="20" y="34"/>
                  </a:lnTo>
                  <a:lnTo>
                    <a:pt x="18" y="34"/>
                  </a:lnTo>
                  <a:lnTo>
                    <a:pt x="16" y="34"/>
                  </a:lnTo>
                  <a:lnTo>
                    <a:pt x="12" y="34"/>
                  </a:lnTo>
                  <a:lnTo>
                    <a:pt x="10" y="34"/>
                  </a:lnTo>
                  <a:lnTo>
                    <a:pt x="8" y="34"/>
                  </a:lnTo>
                  <a:lnTo>
                    <a:pt x="6" y="34"/>
                  </a:lnTo>
                  <a:lnTo>
                    <a:pt x="4" y="32"/>
                  </a:lnTo>
                  <a:lnTo>
                    <a:pt x="2" y="30"/>
                  </a:lnTo>
                  <a:lnTo>
                    <a:pt x="0" y="28"/>
                  </a:lnTo>
                  <a:lnTo>
                    <a:pt x="0" y="26"/>
                  </a:lnTo>
                  <a:lnTo>
                    <a:pt x="0" y="24"/>
                  </a:lnTo>
                  <a:lnTo>
                    <a:pt x="0" y="22"/>
                  </a:lnTo>
                  <a:lnTo>
                    <a:pt x="0" y="18"/>
                  </a:lnTo>
                  <a:lnTo>
                    <a:pt x="0" y="16"/>
                  </a:lnTo>
                  <a:lnTo>
                    <a:pt x="0" y="14"/>
                  </a:lnTo>
                  <a:lnTo>
                    <a:pt x="2" y="12"/>
                  </a:lnTo>
                  <a:lnTo>
                    <a:pt x="4" y="10"/>
                  </a:lnTo>
                  <a:lnTo>
                    <a:pt x="6" y="10"/>
                  </a:lnTo>
                  <a:lnTo>
                    <a:pt x="6" y="8"/>
                  </a:lnTo>
                  <a:lnTo>
                    <a:pt x="8" y="8"/>
                  </a:lnTo>
                  <a:lnTo>
                    <a:pt x="10" y="8"/>
                  </a:lnTo>
                  <a:lnTo>
                    <a:pt x="10" y="6"/>
                  </a:lnTo>
                  <a:lnTo>
                    <a:pt x="10" y="4"/>
                  </a:lnTo>
                  <a:lnTo>
                    <a:pt x="10" y="2"/>
                  </a:lnTo>
                  <a:close/>
                </a:path>
              </a:pathLst>
            </a:custGeom>
            <a:solidFill>
              <a:srgbClr val="000000">
                <a:alpha val="100000"/>
              </a:srgbClr>
            </a:solidFill>
            <a:ln w="9525">
              <a:noFill/>
            </a:ln>
          </p:spPr>
          <p:txBody>
            <a:bodyPr/>
            <a:lstStyle/>
            <a:p>
              <a:endParaRPr lang="en-US"/>
            </a:p>
          </p:txBody>
        </p:sp>
        <p:sp>
          <p:nvSpPr>
            <p:cNvPr id="29960" name="Freeform 679"/>
            <p:cNvSpPr/>
            <p:nvPr/>
          </p:nvSpPr>
          <p:spPr>
            <a:xfrm>
              <a:off x="3049" y="1104"/>
              <a:ext cx="10" cy="16"/>
            </a:xfrm>
            <a:custGeom>
              <a:avLst/>
              <a:gdLst>
                <a:gd name="txL" fmla="*/ 0 w 10"/>
                <a:gd name="txT" fmla="*/ 0 h 18"/>
                <a:gd name="txR" fmla="*/ 10 w 10"/>
                <a:gd name="txB" fmla="*/ 18 h 18"/>
              </a:gdLst>
              <a:ahLst/>
              <a:cxnLst>
                <a:cxn ang="0">
                  <a:pos x="2" y="0"/>
                </a:cxn>
                <a:cxn ang="0">
                  <a:pos x="2" y="0"/>
                </a:cxn>
                <a:cxn ang="0">
                  <a:pos x="0" y="2"/>
                </a:cxn>
                <a:cxn ang="0">
                  <a:pos x="0" y="2"/>
                </a:cxn>
                <a:cxn ang="0">
                  <a:pos x="0" y="4"/>
                </a:cxn>
                <a:cxn ang="0">
                  <a:pos x="0" y="4"/>
                </a:cxn>
                <a:cxn ang="0">
                  <a:pos x="0" y="4"/>
                </a:cxn>
                <a:cxn ang="0">
                  <a:pos x="0" y="5"/>
                </a:cxn>
                <a:cxn ang="0">
                  <a:pos x="0" y="7"/>
                </a:cxn>
                <a:cxn ang="0">
                  <a:pos x="0" y="7"/>
                </a:cxn>
                <a:cxn ang="0">
                  <a:pos x="0" y="9"/>
                </a:cxn>
                <a:cxn ang="0">
                  <a:pos x="0" y="9"/>
                </a:cxn>
                <a:cxn ang="0">
                  <a:pos x="0" y="10"/>
                </a:cxn>
                <a:cxn ang="0">
                  <a:pos x="0" y="11"/>
                </a:cxn>
                <a:cxn ang="0">
                  <a:pos x="2" y="11"/>
                </a:cxn>
                <a:cxn ang="0">
                  <a:pos x="2" y="12"/>
                </a:cxn>
                <a:cxn ang="0">
                  <a:pos x="4" y="12"/>
                </a:cxn>
                <a:cxn ang="0">
                  <a:pos x="10" y="7"/>
                </a:cxn>
                <a:cxn ang="0">
                  <a:pos x="2" y="0"/>
                </a:cxn>
              </a:cxnLst>
              <a:rect l="txL" t="txT" r="txR" b="txB"/>
              <a:pathLst>
                <a:path w="10" h="18">
                  <a:moveTo>
                    <a:pt x="2" y="0"/>
                  </a:moveTo>
                  <a:lnTo>
                    <a:pt x="2" y="0"/>
                  </a:lnTo>
                  <a:lnTo>
                    <a:pt x="0" y="2"/>
                  </a:lnTo>
                  <a:lnTo>
                    <a:pt x="0" y="4"/>
                  </a:lnTo>
                  <a:lnTo>
                    <a:pt x="0" y="6"/>
                  </a:lnTo>
                  <a:lnTo>
                    <a:pt x="0" y="8"/>
                  </a:lnTo>
                  <a:lnTo>
                    <a:pt x="0" y="10"/>
                  </a:lnTo>
                  <a:lnTo>
                    <a:pt x="0" y="12"/>
                  </a:lnTo>
                  <a:lnTo>
                    <a:pt x="0" y="14"/>
                  </a:lnTo>
                  <a:lnTo>
                    <a:pt x="0" y="16"/>
                  </a:lnTo>
                  <a:lnTo>
                    <a:pt x="2" y="16"/>
                  </a:lnTo>
                  <a:lnTo>
                    <a:pt x="2" y="18"/>
                  </a:lnTo>
                  <a:lnTo>
                    <a:pt x="4" y="18"/>
                  </a:lnTo>
                  <a:lnTo>
                    <a:pt x="10" y="10"/>
                  </a:lnTo>
                  <a:lnTo>
                    <a:pt x="2" y="0"/>
                  </a:lnTo>
                  <a:close/>
                </a:path>
              </a:pathLst>
            </a:custGeom>
            <a:solidFill>
              <a:srgbClr val="CECECE">
                <a:alpha val="100000"/>
              </a:srgbClr>
            </a:solidFill>
            <a:ln w="9525">
              <a:noFill/>
            </a:ln>
          </p:spPr>
          <p:txBody>
            <a:bodyPr/>
            <a:lstStyle/>
            <a:p>
              <a:endParaRPr lang="en-US"/>
            </a:p>
          </p:txBody>
        </p:sp>
        <p:sp>
          <p:nvSpPr>
            <p:cNvPr id="29961" name="Freeform 680"/>
            <p:cNvSpPr/>
            <p:nvPr/>
          </p:nvSpPr>
          <p:spPr>
            <a:xfrm>
              <a:off x="3053" y="1113"/>
              <a:ext cx="13" cy="9"/>
            </a:xfrm>
            <a:custGeom>
              <a:avLst/>
              <a:gdLst>
                <a:gd name="txL" fmla="*/ 0 w 14"/>
                <a:gd name="txT" fmla="*/ 0 h 10"/>
                <a:gd name="txR" fmla="*/ 14 w 14"/>
                <a:gd name="txB" fmla="*/ 10 h 10"/>
              </a:gdLst>
              <a:ahLst/>
              <a:cxnLst>
                <a:cxn ang="0">
                  <a:pos x="0" y="5"/>
                </a:cxn>
                <a:cxn ang="0">
                  <a:pos x="7" y="0"/>
                </a:cxn>
                <a:cxn ang="0">
                  <a:pos x="11" y="5"/>
                </a:cxn>
                <a:cxn ang="0">
                  <a:pos x="11" y="5"/>
                </a:cxn>
                <a:cxn ang="0">
                  <a:pos x="9" y="5"/>
                </a:cxn>
                <a:cxn ang="0">
                  <a:pos x="9" y="5"/>
                </a:cxn>
                <a:cxn ang="0">
                  <a:pos x="9" y="5"/>
                </a:cxn>
                <a:cxn ang="0">
                  <a:pos x="7" y="7"/>
                </a:cxn>
                <a:cxn ang="0">
                  <a:pos x="7" y="7"/>
                </a:cxn>
                <a:cxn ang="0">
                  <a:pos x="7" y="7"/>
                </a:cxn>
                <a:cxn ang="0">
                  <a:pos x="7" y="7"/>
                </a:cxn>
                <a:cxn ang="0">
                  <a:pos x="6" y="7"/>
                </a:cxn>
                <a:cxn ang="0">
                  <a:pos x="6" y="7"/>
                </a:cxn>
                <a:cxn ang="0">
                  <a:pos x="4" y="7"/>
                </a:cxn>
                <a:cxn ang="0">
                  <a:pos x="4" y="7"/>
                </a:cxn>
                <a:cxn ang="0">
                  <a:pos x="2" y="7"/>
                </a:cxn>
                <a:cxn ang="0">
                  <a:pos x="2" y="7"/>
                </a:cxn>
                <a:cxn ang="0">
                  <a:pos x="0" y="5"/>
                </a:cxn>
                <a:cxn ang="0">
                  <a:pos x="0" y="5"/>
                </a:cxn>
              </a:cxnLst>
              <a:rect l="txL" t="txT" r="txR" b="txB"/>
              <a:pathLst>
                <a:path w="14" h="10">
                  <a:moveTo>
                    <a:pt x="0" y="8"/>
                  </a:moveTo>
                  <a:lnTo>
                    <a:pt x="8" y="0"/>
                  </a:lnTo>
                  <a:lnTo>
                    <a:pt x="14" y="6"/>
                  </a:lnTo>
                  <a:lnTo>
                    <a:pt x="14" y="8"/>
                  </a:lnTo>
                  <a:lnTo>
                    <a:pt x="12" y="8"/>
                  </a:lnTo>
                  <a:lnTo>
                    <a:pt x="10" y="10"/>
                  </a:lnTo>
                  <a:lnTo>
                    <a:pt x="8" y="10"/>
                  </a:lnTo>
                  <a:lnTo>
                    <a:pt x="6" y="10"/>
                  </a:lnTo>
                  <a:lnTo>
                    <a:pt x="4" y="10"/>
                  </a:lnTo>
                  <a:lnTo>
                    <a:pt x="2" y="10"/>
                  </a:lnTo>
                  <a:lnTo>
                    <a:pt x="0" y="8"/>
                  </a:lnTo>
                  <a:close/>
                </a:path>
              </a:pathLst>
            </a:custGeom>
            <a:solidFill>
              <a:srgbClr val="CECECE">
                <a:alpha val="100000"/>
              </a:srgbClr>
            </a:solidFill>
            <a:ln w="9525">
              <a:noFill/>
            </a:ln>
          </p:spPr>
          <p:txBody>
            <a:bodyPr/>
            <a:lstStyle/>
            <a:p>
              <a:endParaRPr lang="en-US"/>
            </a:p>
          </p:txBody>
        </p:sp>
        <p:sp>
          <p:nvSpPr>
            <p:cNvPr id="29962" name="Freeform 681"/>
            <p:cNvSpPr/>
            <p:nvPr/>
          </p:nvSpPr>
          <p:spPr>
            <a:xfrm>
              <a:off x="3053" y="1101"/>
              <a:ext cx="13" cy="10"/>
            </a:xfrm>
            <a:custGeom>
              <a:avLst/>
              <a:gdLst>
                <a:gd name="txL" fmla="*/ 0 w 14"/>
                <a:gd name="txT" fmla="*/ 0 h 12"/>
                <a:gd name="txR" fmla="*/ 14 w 14"/>
                <a:gd name="txB" fmla="*/ 12 h 12"/>
              </a:gdLst>
              <a:ahLst/>
              <a:cxnLst>
                <a:cxn ang="0">
                  <a:pos x="0" y="2"/>
                </a:cxn>
                <a:cxn ang="0">
                  <a:pos x="7" y="7"/>
                </a:cxn>
                <a:cxn ang="0">
                  <a:pos x="11" y="3"/>
                </a:cxn>
                <a:cxn ang="0">
                  <a:pos x="11" y="3"/>
                </a:cxn>
                <a:cxn ang="0">
                  <a:pos x="11" y="2"/>
                </a:cxn>
                <a:cxn ang="0">
                  <a:pos x="9" y="2"/>
                </a:cxn>
                <a:cxn ang="0">
                  <a:pos x="9" y="2"/>
                </a:cxn>
                <a:cxn ang="0">
                  <a:pos x="7" y="0"/>
                </a:cxn>
                <a:cxn ang="0">
                  <a:pos x="7" y="0"/>
                </a:cxn>
                <a:cxn ang="0">
                  <a:pos x="7" y="0"/>
                </a:cxn>
                <a:cxn ang="0">
                  <a:pos x="7" y="0"/>
                </a:cxn>
                <a:cxn ang="0">
                  <a:pos x="6" y="0"/>
                </a:cxn>
                <a:cxn ang="0">
                  <a:pos x="6" y="0"/>
                </a:cxn>
                <a:cxn ang="0">
                  <a:pos x="4" y="0"/>
                </a:cxn>
                <a:cxn ang="0">
                  <a:pos x="4" y="0"/>
                </a:cxn>
                <a:cxn ang="0">
                  <a:pos x="2" y="0"/>
                </a:cxn>
                <a:cxn ang="0">
                  <a:pos x="2" y="2"/>
                </a:cxn>
                <a:cxn ang="0">
                  <a:pos x="0" y="2"/>
                </a:cxn>
                <a:cxn ang="0">
                  <a:pos x="0" y="2"/>
                </a:cxn>
              </a:cxnLst>
              <a:rect l="txL" t="txT" r="txR" b="txB"/>
              <a:pathLst>
                <a:path w="14" h="12">
                  <a:moveTo>
                    <a:pt x="0" y="2"/>
                  </a:moveTo>
                  <a:lnTo>
                    <a:pt x="8" y="12"/>
                  </a:lnTo>
                  <a:lnTo>
                    <a:pt x="14" y="4"/>
                  </a:lnTo>
                  <a:lnTo>
                    <a:pt x="14" y="2"/>
                  </a:lnTo>
                  <a:lnTo>
                    <a:pt x="12" y="2"/>
                  </a:lnTo>
                  <a:lnTo>
                    <a:pt x="10" y="0"/>
                  </a:lnTo>
                  <a:lnTo>
                    <a:pt x="8" y="0"/>
                  </a:lnTo>
                  <a:lnTo>
                    <a:pt x="6" y="0"/>
                  </a:lnTo>
                  <a:lnTo>
                    <a:pt x="4" y="0"/>
                  </a:lnTo>
                  <a:lnTo>
                    <a:pt x="2" y="0"/>
                  </a:lnTo>
                  <a:lnTo>
                    <a:pt x="2" y="2"/>
                  </a:lnTo>
                  <a:lnTo>
                    <a:pt x="0" y="2"/>
                  </a:lnTo>
                  <a:close/>
                </a:path>
              </a:pathLst>
            </a:custGeom>
            <a:solidFill>
              <a:srgbClr val="CECECE">
                <a:alpha val="100000"/>
              </a:srgbClr>
            </a:solidFill>
            <a:ln w="9525">
              <a:noFill/>
            </a:ln>
          </p:spPr>
          <p:txBody>
            <a:bodyPr/>
            <a:lstStyle/>
            <a:p>
              <a:endParaRPr lang="en-US"/>
            </a:p>
          </p:txBody>
        </p:sp>
        <p:sp>
          <p:nvSpPr>
            <p:cNvPr id="29963" name="Freeform 682"/>
            <p:cNvSpPr/>
            <p:nvPr/>
          </p:nvSpPr>
          <p:spPr>
            <a:xfrm>
              <a:off x="3060" y="1106"/>
              <a:ext cx="8" cy="12"/>
            </a:xfrm>
            <a:custGeom>
              <a:avLst/>
              <a:gdLst>
                <a:gd name="txL" fmla="*/ 0 w 8"/>
                <a:gd name="txT" fmla="*/ 0 h 14"/>
                <a:gd name="txR" fmla="*/ 8 w 8"/>
                <a:gd name="txB" fmla="*/ 14 h 14"/>
              </a:gdLst>
              <a:ahLst/>
              <a:cxnLst>
                <a:cxn ang="0">
                  <a:pos x="8" y="0"/>
                </a:cxn>
                <a:cxn ang="0">
                  <a:pos x="0" y="3"/>
                </a:cxn>
                <a:cxn ang="0">
                  <a:pos x="6" y="9"/>
                </a:cxn>
                <a:cxn ang="0">
                  <a:pos x="6" y="9"/>
                </a:cxn>
                <a:cxn ang="0">
                  <a:pos x="8" y="8"/>
                </a:cxn>
                <a:cxn ang="0">
                  <a:pos x="8" y="8"/>
                </a:cxn>
                <a:cxn ang="0">
                  <a:pos x="8" y="7"/>
                </a:cxn>
                <a:cxn ang="0">
                  <a:pos x="8" y="7"/>
                </a:cxn>
                <a:cxn ang="0">
                  <a:pos x="8" y="5"/>
                </a:cxn>
                <a:cxn ang="0">
                  <a:pos x="8" y="5"/>
                </a:cxn>
                <a:cxn ang="0">
                  <a:pos x="8" y="5"/>
                </a:cxn>
                <a:cxn ang="0">
                  <a:pos x="8" y="3"/>
                </a:cxn>
                <a:cxn ang="0">
                  <a:pos x="8" y="3"/>
                </a:cxn>
                <a:cxn ang="0">
                  <a:pos x="8" y="3"/>
                </a:cxn>
                <a:cxn ang="0">
                  <a:pos x="8" y="3"/>
                </a:cxn>
                <a:cxn ang="0">
                  <a:pos x="8" y="2"/>
                </a:cxn>
                <a:cxn ang="0">
                  <a:pos x="8" y="2"/>
                </a:cxn>
                <a:cxn ang="0">
                  <a:pos x="8" y="0"/>
                </a:cxn>
                <a:cxn ang="0">
                  <a:pos x="8" y="0"/>
                </a:cxn>
              </a:cxnLst>
              <a:rect l="txL" t="txT" r="txR" b="txB"/>
              <a:pathLst>
                <a:path w="8" h="14">
                  <a:moveTo>
                    <a:pt x="8" y="0"/>
                  </a:moveTo>
                  <a:lnTo>
                    <a:pt x="0" y="6"/>
                  </a:lnTo>
                  <a:lnTo>
                    <a:pt x="6" y="14"/>
                  </a:lnTo>
                  <a:lnTo>
                    <a:pt x="8" y="12"/>
                  </a:lnTo>
                  <a:lnTo>
                    <a:pt x="8" y="10"/>
                  </a:lnTo>
                  <a:lnTo>
                    <a:pt x="8" y="8"/>
                  </a:lnTo>
                  <a:lnTo>
                    <a:pt x="8" y="6"/>
                  </a:lnTo>
                  <a:lnTo>
                    <a:pt x="8" y="4"/>
                  </a:lnTo>
                  <a:lnTo>
                    <a:pt x="8" y="2"/>
                  </a:lnTo>
                  <a:lnTo>
                    <a:pt x="8" y="0"/>
                  </a:lnTo>
                  <a:close/>
                </a:path>
              </a:pathLst>
            </a:custGeom>
            <a:solidFill>
              <a:srgbClr val="CECECE">
                <a:alpha val="100000"/>
              </a:srgbClr>
            </a:solidFill>
            <a:ln w="9525">
              <a:noFill/>
            </a:ln>
          </p:spPr>
          <p:txBody>
            <a:bodyPr/>
            <a:lstStyle/>
            <a:p>
              <a:endParaRPr lang="en-US"/>
            </a:p>
          </p:txBody>
        </p:sp>
        <p:sp>
          <p:nvSpPr>
            <p:cNvPr id="29964" name="Freeform 683"/>
            <p:cNvSpPr/>
            <p:nvPr/>
          </p:nvSpPr>
          <p:spPr>
            <a:xfrm>
              <a:off x="3042" y="1108"/>
              <a:ext cx="11" cy="14"/>
            </a:xfrm>
            <a:custGeom>
              <a:avLst/>
              <a:gdLst>
                <a:gd name="txL" fmla="*/ 0 w 12"/>
                <a:gd name="txT" fmla="*/ 0 h 16"/>
                <a:gd name="txR" fmla="*/ 12 w 12"/>
                <a:gd name="txB" fmla="*/ 16 h 16"/>
              </a:gdLst>
              <a:ahLst/>
              <a:cxnLst>
                <a:cxn ang="0">
                  <a:pos x="9" y="10"/>
                </a:cxn>
                <a:cxn ang="0">
                  <a:pos x="7" y="10"/>
                </a:cxn>
                <a:cxn ang="0">
                  <a:pos x="6" y="10"/>
                </a:cxn>
                <a:cxn ang="0">
                  <a:pos x="6" y="10"/>
                </a:cxn>
                <a:cxn ang="0">
                  <a:pos x="6" y="10"/>
                </a:cxn>
                <a:cxn ang="0">
                  <a:pos x="4" y="9"/>
                </a:cxn>
                <a:cxn ang="0">
                  <a:pos x="4" y="9"/>
                </a:cxn>
                <a:cxn ang="0">
                  <a:pos x="4" y="9"/>
                </a:cxn>
                <a:cxn ang="0">
                  <a:pos x="2" y="8"/>
                </a:cxn>
                <a:cxn ang="0">
                  <a:pos x="2" y="8"/>
                </a:cxn>
                <a:cxn ang="0">
                  <a:pos x="2" y="7"/>
                </a:cxn>
                <a:cxn ang="0">
                  <a:pos x="0" y="5"/>
                </a:cxn>
                <a:cxn ang="0">
                  <a:pos x="0" y="5"/>
                </a:cxn>
                <a:cxn ang="0">
                  <a:pos x="0" y="4"/>
                </a:cxn>
                <a:cxn ang="0">
                  <a:pos x="0" y="4"/>
                </a:cxn>
                <a:cxn ang="0">
                  <a:pos x="0" y="2"/>
                </a:cxn>
                <a:cxn ang="0">
                  <a:pos x="0" y="0"/>
                </a:cxn>
                <a:cxn ang="0">
                  <a:pos x="0" y="0"/>
                </a:cxn>
                <a:cxn ang="0">
                  <a:pos x="0" y="0"/>
                </a:cxn>
                <a:cxn ang="0">
                  <a:pos x="2" y="0"/>
                </a:cxn>
                <a:cxn ang="0">
                  <a:pos x="2" y="0"/>
                </a:cxn>
                <a:cxn ang="0">
                  <a:pos x="4" y="0"/>
                </a:cxn>
                <a:cxn ang="0">
                  <a:pos x="4" y="0"/>
                </a:cxn>
                <a:cxn ang="0">
                  <a:pos x="4" y="0"/>
                </a:cxn>
                <a:cxn ang="0">
                  <a:pos x="4" y="0"/>
                </a:cxn>
                <a:cxn ang="0">
                  <a:pos x="4" y="0"/>
                </a:cxn>
                <a:cxn ang="0">
                  <a:pos x="4" y="2"/>
                </a:cxn>
                <a:cxn ang="0">
                  <a:pos x="4" y="4"/>
                </a:cxn>
                <a:cxn ang="0">
                  <a:pos x="4" y="4"/>
                </a:cxn>
                <a:cxn ang="0">
                  <a:pos x="4" y="4"/>
                </a:cxn>
                <a:cxn ang="0">
                  <a:pos x="4" y="5"/>
                </a:cxn>
                <a:cxn ang="0">
                  <a:pos x="4" y="5"/>
                </a:cxn>
                <a:cxn ang="0">
                  <a:pos x="6" y="7"/>
                </a:cxn>
                <a:cxn ang="0">
                  <a:pos x="6" y="7"/>
                </a:cxn>
                <a:cxn ang="0">
                  <a:pos x="6" y="8"/>
                </a:cxn>
                <a:cxn ang="0">
                  <a:pos x="6" y="8"/>
                </a:cxn>
                <a:cxn ang="0">
                  <a:pos x="6" y="9"/>
                </a:cxn>
                <a:cxn ang="0">
                  <a:pos x="6" y="9"/>
                </a:cxn>
                <a:cxn ang="0">
                  <a:pos x="7" y="9"/>
                </a:cxn>
                <a:cxn ang="0">
                  <a:pos x="7" y="10"/>
                </a:cxn>
                <a:cxn ang="0">
                  <a:pos x="9" y="10"/>
                </a:cxn>
              </a:cxnLst>
              <a:rect l="txL" t="txT" r="txR" b="txB"/>
              <a:pathLst>
                <a:path w="12" h="16">
                  <a:moveTo>
                    <a:pt x="12" y="16"/>
                  </a:moveTo>
                  <a:lnTo>
                    <a:pt x="10" y="16"/>
                  </a:lnTo>
                  <a:lnTo>
                    <a:pt x="8" y="16"/>
                  </a:lnTo>
                  <a:lnTo>
                    <a:pt x="6" y="16"/>
                  </a:lnTo>
                  <a:lnTo>
                    <a:pt x="4" y="14"/>
                  </a:lnTo>
                  <a:lnTo>
                    <a:pt x="2" y="12"/>
                  </a:lnTo>
                  <a:lnTo>
                    <a:pt x="2" y="10"/>
                  </a:lnTo>
                  <a:lnTo>
                    <a:pt x="0" y="8"/>
                  </a:lnTo>
                  <a:lnTo>
                    <a:pt x="0" y="6"/>
                  </a:lnTo>
                  <a:lnTo>
                    <a:pt x="0" y="4"/>
                  </a:lnTo>
                  <a:lnTo>
                    <a:pt x="0" y="2"/>
                  </a:lnTo>
                  <a:lnTo>
                    <a:pt x="0" y="0"/>
                  </a:lnTo>
                  <a:lnTo>
                    <a:pt x="2" y="0"/>
                  </a:lnTo>
                  <a:lnTo>
                    <a:pt x="4" y="0"/>
                  </a:lnTo>
                  <a:lnTo>
                    <a:pt x="4" y="2"/>
                  </a:lnTo>
                  <a:lnTo>
                    <a:pt x="4" y="4"/>
                  </a:lnTo>
                  <a:lnTo>
                    <a:pt x="4" y="6"/>
                  </a:lnTo>
                  <a:lnTo>
                    <a:pt x="4" y="8"/>
                  </a:lnTo>
                  <a:lnTo>
                    <a:pt x="6" y="10"/>
                  </a:lnTo>
                  <a:lnTo>
                    <a:pt x="6" y="12"/>
                  </a:lnTo>
                  <a:lnTo>
                    <a:pt x="8" y="14"/>
                  </a:lnTo>
                  <a:lnTo>
                    <a:pt x="10" y="14"/>
                  </a:lnTo>
                  <a:lnTo>
                    <a:pt x="10" y="16"/>
                  </a:lnTo>
                  <a:lnTo>
                    <a:pt x="12" y="16"/>
                  </a:lnTo>
                  <a:close/>
                </a:path>
              </a:pathLst>
            </a:custGeom>
            <a:solidFill>
              <a:srgbClr val="474747">
                <a:alpha val="100000"/>
              </a:srgbClr>
            </a:solidFill>
            <a:ln w="9525">
              <a:noFill/>
            </a:ln>
          </p:spPr>
          <p:txBody>
            <a:bodyPr/>
            <a:lstStyle/>
            <a:p>
              <a:endParaRPr lang="en-US"/>
            </a:p>
          </p:txBody>
        </p:sp>
        <p:sp>
          <p:nvSpPr>
            <p:cNvPr id="29965" name="Freeform 684"/>
            <p:cNvSpPr/>
            <p:nvPr/>
          </p:nvSpPr>
          <p:spPr>
            <a:xfrm>
              <a:off x="3016" y="1102"/>
              <a:ext cx="11" cy="18"/>
            </a:xfrm>
            <a:custGeom>
              <a:avLst/>
              <a:gdLst>
                <a:gd name="txL" fmla="*/ 0 w 12"/>
                <a:gd name="txT" fmla="*/ 0 h 20"/>
                <a:gd name="txR" fmla="*/ 12 w 12"/>
                <a:gd name="txB" fmla="*/ 20 h 20"/>
              </a:gdLst>
              <a:ahLst/>
              <a:cxnLst>
                <a:cxn ang="0">
                  <a:pos x="7" y="0"/>
                </a:cxn>
                <a:cxn ang="0">
                  <a:pos x="6" y="0"/>
                </a:cxn>
                <a:cxn ang="0">
                  <a:pos x="6" y="2"/>
                </a:cxn>
                <a:cxn ang="0">
                  <a:pos x="6" y="2"/>
                </a:cxn>
                <a:cxn ang="0">
                  <a:pos x="6" y="2"/>
                </a:cxn>
                <a:cxn ang="0">
                  <a:pos x="4" y="4"/>
                </a:cxn>
                <a:cxn ang="0">
                  <a:pos x="4" y="4"/>
                </a:cxn>
                <a:cxn ang="0">
                  <a:pos x="2" y="5"/>
                </a:cxn>
                <a:cxn ang="0">
                  <a:pos x="2" y="5"/>
                </a:cxn>
                <a:cxn ang="0">
                  <a:pos x="0" y="5"/>
                </a:cxn>
                <a:cxn ang="0">
                  <a:pos x="0" y="7"/>
                </a:cxn>
                <a:cxn ang="0">
                  <a:pos x="0" y="7"/>
                </a:cxn>
                <a:cxn ang="0">
                  <a:pos x="0" y="9"/>
                </a:cxn>
                <a:cxn ang="0">
                  <a:pos x="0" y="11"/>
                </a:cxn>
                <a:cxn ang="0">
                  <a:pos x="0" y="12"/>
                </a:cxn>
                <a:cxn ang="0">
                  <a:pos x="0" y="13"/>
                </a:cxn>
                <a:cxn ang="0">
                  <a:pos x="2" y="13"/>
                </a:cxn>
                <a:cxn ang="0">
                  <a:pos x="2" y="14"/>
                </a:cxn>
                <a:cxn ang="0">
                  <a:pos x="4" y="14"/>
                </a:cxn>
                <a:cxn ang="0">
                  <a:pos x="4" y="14"/>
                </a:cxn>
                <a:cxn ang="0">
                  <a:pos x="4" y="14"/>
                </a:cxn>
                <a:cxn ang="0">
                  <a:pos x="6" y="14"/>
                </a:cxn>
                <a:cxn ang="0">
                  <a:pos x="6" y="14"/>
                </a:cxn>
                <a:cxn ang="0">
                  <a:pos x="6" y="14"/>
                </a:cxn>
                <a:cxn ang="0">
                  <a:pos x="6" y="14"/>
                </a:cxn>
                <a:cxn ang="0">
                  <a:pos x="6" y="14"/>
                </a:cxn>
                <a:cxn ang="0">
                  <a:pos x="6" y="14"/>
                </a:cxn>
                <a:cxn ang="0">
                  <a:pos x="6" y="13"/>
                </a:cxn>
                <a:cxn ang="0">
                  <a:pos x="6" y="13"/>
                </a:cxn>
                <a:cxn ang="0">
                  <a:pos x="6" y="13"/>
                </a:cxn>
                <a:cxn ang="0">
                  <a:pos x="7" y="13"/>
                </a:cxn>
                <a:cxn ang="0">
                  <a:pos x="7" y="13"/>
                </a:cxn>
                <a:cxn ang="0">
                  <a:pos x="9" y="13"/>
                </a:cxn>
                <a:cxn ang="0">
                  <a:pos x="9" y="12"/>
                </a:cxn>
                <a:cxn ang="0">
                  <a:pos x="7" y="11"/>
                </a:cxn>
                <a:cxn ang="0">
                  <a:pos x="7" y="11"/>
                </a:cxn>
                <a:cxn ang="0">
                  <a:pos x="7" y="9"/>
                </a:cxn>
                <a:cxn ang="0">
                  <a:pos x="7" y="9"/>
                </a:cxn>
                <a:cxn ang="0">
                  <a:pos x="7" y="7"/>
                </a:cxn>
                <a:cxn ang="0">
                  <a:pos x="7" y="7"/>
                </a:cxn>
                <a:cxn ang="0">
                  <a:pos x="7" y="5"/>
                </a:cxn>
                <a:cxn ang="0">
                  <a:pos x="7" y="5"/>
                </a:cxn>
                <a:cxn ang="0">
                  <a:pos x="7" y="5"/>
                </a:cxn>
                <a:cxn ang="0">
                  <a:pos x="7" y="5"/>
                </a:cxn>
                <a:cxn ang="0">
                  <a:pos x="7" y="4"/>
                </a:cxn>
                <a:cxn ang="0">
                  <a:pos x="7" y="4"/>
                </a:cxn>
                <a:cxn ang="0">
                  <a:pos x="7" y="2"/>
                </a:cxn>
                <a:cxn ang="0">
                  <a:pos x="7" y="2"/>
                </a:cxn>
                <a:cxn ang="0">
                  <a:pos x="7" y="0"/>
                </a:cxn>
              </a:cxnLst>
              <a:rect l="txL" t="txT" r="txR" b="txB"/>
              <a:pathLst>
                <a:path w="12" h="20">
                  <a:moveTo>
                    <a:pt x="10" y="0"/>
                  </a:moveTo>
                  <a:lnTo>
                    <a:pt x="8" y="0"/>
                  </a:lnTo>
                  <a:lnTo>
                    <a:pt x="8" y="2"/>
                  </a:lnTo>
                  <a:lnTo>
                    <a:pt x="6" y="2"/>
                  </a:lnTo>
                  <a:lnTo>
                    <a:pt x="4" y="4"/>
                  </a:lnTo>
                  <a:lnTo>
                    <a:pt x="2" y="6"/>
                  </a:lnTo>
                  <a:lnTo>
                    <a:pt x="0" y="8"/>
                  </a:lnTo>
                  <a:lnTo>
                    <a:pt x="0" y="10"/>
                  </a:lnTo>
                  <a:lnTo>
                    <a:pt x="0" y="12"/>
                  </a:lnTo>
                  <a:lnTo>
                    <a:pt x="0" y="14"/>
                  </a:lnTo>
                  <a:lnTo>
                    <a:pt x="0" y="16"/>
                  </a:lnTo>
                  <a:lnTo>
                    <a:pt x="0" y="18"/>
                  </a:lnTo>
                  <a:lnTo>
                    <a:pt x="2" y="18"/>
                  </a:lnTo>
                  <a:lnTo>
                    <a:pt x="2" y="20"/>
                  </a:lnTo>
                  <a:lnTo>
                    <a:pt x="4" y="20"/>
                  </a:lnTo>
                  <a:lnTo>
                    <a:pt x="6" y="20"/>
                  </a:lnTo>
                  <a:lnTo>
                    <a:pt x="8" y="20"/>
                  </a:lnTo>
                  <a:lnTo>
                    <a:pt x="8" y="18"/>
                  </a:lnTo>
                  <a:lnTo>
                    <a:pt x="10" y="18"/>
                  </a:lnTo>
                  <a:lnTo>
                    <a:pt x="12" y="18"/>
                  </a:lnTo>
                  <a:lnTo>
                    <a:pt x="12" y="16"/>
                  </a:lnTo>
                  <a:lnTo>
                    <a:pt x="10" y="14"/>
                  </a:lnTo>
                  <a:lnTo>
                    <a:pt x="10" y="12"/>
                  </a:lnTo>
                  <a:lnTo>
                    <a:pt x="10" y="10"/>
                  </a:lnTo>
                  <a:lnTo>
                    <a:pt x="10" y="8"/>
                  </a:lnTo>
                  <a:lnTo>
                    <a:pt x="10" y="6"/>
                  </a:lnTo>
                  <a:lnTo>
                    <a:pt x="10" y="4"/>
                  </a:lnTo>
                  <a:lnTo>
                    <a:pt x="10" y="2"/>
                  </a:lnTo>
                  <a:lnTo>
                    <a:pt x="10" y="0"/>
                  </a:lnTo>
                  <a:close/>
                </a:path>
              </a:pathLst>
            </a:custGeom>
            <a:solidFill>
              <a:srgbClr val="474747">
                <a:alpha val="100000"/>
              </a:srgbClr>
            </a:solidFill>
            <a:ln w="9525">
              <a:noFill/>
            </a:ln>
          </p:spPr>
          <p:txBody>
            <a:bodyPr/>
            <a:lstStyle/>
            <a:p>
              <a:endParaRPr lang="en-US"/>
            </a:p>
          </p:txBody>
        </p:sp>
        <p:sp>
          <p:nvSpPr>
            <p:cNvPr id="29966" name="Freeform 685"/>
            <p:cNvSpPr/>
            <p:nvPr/>
          </p:nvSpPr>
          <p:spPr>
            <a:xfrm>
              <a:off x="3011" y="1032"/>
              <a:ext cx="66" cy="60"/>
            </a:xfrm>
            <a:custGeom>
              <a:avLst/>
              <a:gdLst>
                <a:gd name="txL" fmla="*/ 0 w 72"/>
                <a:gd name="txT" fmla="*/ 0 h 68"/>
                <a:gd name="txR" fmla="*/ 72 w 72"/>
                <a:gd name="txB" fmla="*/ 68 h 68"/>
              </a:gdLst>
              <a:ahLst/>
              <a:cxnLst>
                <a:cxn ang="0">
                  <a:pos x="18" y="4"/>
                </a:cxn>
                <a:cxn ang="0">
                  <a:pos x="16" y="9"/>
                </a:cxn>
                <a:cxn ang="0">
                  <a:pos x="13" y="12"/>
                </a:cxn>
                <a:cxn ang="0">
                  <a:pos x="13" y="15"/>
                </a:cxn>
                <a:cxn ang="0">
                  <a:pos x="11" y="19"/>
                </a:cxn>
                <a:cxn ang="0">
                  <a:pos x="13" y="23"/>
                </a:cxn>
                <a:cxn ang="0">
                  <a:pos x="13" y="26"/>
                </a:cxn>
                <a:cxn ang="0">
                  <a:pos x="15" y="29"/>
                </a:cxn>
                <a:cxn ang="0">
                  <a:pos x="16" y="32"/>
                </a:cxn>
                <a:cxn ang="0">
                  <a:pos x="17" y="34"/>
                </a:cxn>
                <a:cxn ang="0">
                  <a:pos x="17" y="36"/>
                </a:cxn>
                <a:cxn ang="0">
                  <a:pos x="16" y="37"/>
                </a:cxn>
                <a:cxn ang="0">
                  <a:pos x="13" y="38"/>
                </a:cxn>
                <a:cxn ang="0">
                  <a:pos x="7" y="40"/>
                </a:cxn>
                <a:cxn ang="0">
                  <a:pos x="5" y="41"/>
                </a:cxn>
                <a:cxn ang="0">
                  <a:pos x="2" y="43"/>
                </a:cxn>
                <a:cxn ang="0">
                  <a:pos x="0" y="43"/>
                </a:cxn>
                <a:cxn ang="0">
                  <a:pos x="0" y="45"/>
                </a:cxn>
                <a:cxn ang="0">
                  <a:pos x="0" y="47"/>
                </a:cxn>
                <a:cxn ang="0">
                  <a:pos x="0" y="47"/>
                </a:cxn>
                <a:cxn ang="0">
                  <a:pos x="2" y="47"/>
                </a:cxn>
                <a:cxn ang="0">
                  <a:pos x="5" y="47"/>
                </a:cxn>
                <a:cxn ang="0">
                  <a:pos x="7" y="47"/>
                </a:cxn>
                <a:cxn ang="0">
                  <a:pos x="13" y="45"/>
                </a:cxn>
                <a:cxn ang="0">
                  <a:pos x="17" y="43"/>
                </a:cxn>
                <a:cxn ang="0">
                  <a:pos x="22" y="40"/>
                </a:cxn>
                <a:cxn ang="0">
                  <a:pos x="26" y="37"/>
                </a:cxn>
                <a:cxn ang="0">
                  <a:pos x="31" y="34"/>
                </a:cxn>
                <a:cxn ang="0">
                  <a:pos x="35" y="32"/>
                </a:cxn>
                <a:cxn ang="0">
                  <a:pos x="40" y="27"/>
                </a:cxn>
                <a:cxn ang="0">
                  <a:pos x="45" y="25"/>
                </a:cxn>
                <a:cxn ang="0">
                  <a:pos x="48" y="22"/>
                </a:cxn>
                <a:cxn ang="0">
                  <a:pos x="51" y="18"/>
                </a:cxn>
                <a:cxn ang="0">
                  <a:pos x="52" y="17"/>
                </a:cxn>
                <a:cxn ang="0">
                  <a:pos x="56" y="14"/>
                </a:cxn>
                <a:cxn ang="0">
                  <a:pos x="56" y="12"/>
                </a:cxn>
                <a:cxn ang="0">
                  <a:pos x="56" y="11"/>
                </a:cxn>
                <a:cxn ang="0">
                  <a:pos x="56" y="10"/>
                </a:cxn>
                <a:cxn ang="0">
                  <a:pos x="54" y="10"/>
                </a:cxn>
                <a:cxn ang="0">
                  <a:pos x="51" y="10"/>
                </a:cxn>
                <a:cxn ang="0">
                  <a:pos x="49" y="9"/>
                </a:cxn>
                <a:cxn ang="0">
                  <a:pos x="48" y="5"/>
                </a:cxn>
                <a:cxn ang="0">
                  <a:pos x="45" y="4"/>
                </a:cxn>
                <a:cxn ang="0">
                  <a:pos x="43" y="2"/>
                </a:cxn>
                <a:cxn ang="0">
                  <a:pos x="40" y="0"/>
                </a:cxn>
                <a:cxn ang="0">
                  <a:pos x="38" y="0"/>
                </a:cxn>
                <a:cxn ang="0">
                  <a:pos x="35" y="0"/>
                </a:cxn>
                <a:cxn ang="0">
                  <a:pos x="32" y="0"/>
                </a:cxn>
                <a:cxn ang="0">
                  <a:pos x="29" y="0"/>
                </a:cxn>
                <a:cxn ang="0">
                  <a:pos x="26" y="2"/>
                </a:cxn>
                <a:cxn ang="0">
                  <a:pos x="23" y="4"/>
                </a:cxn>
              </a:cxnLst>
              <a:rect l="txL" t="txT" r="txR" b="txB"/>
              <a:pathLst>
                <a:path w="72" h="68">
                  <a:moveTo>
                    <a:pt x="30" y="4"/>
                  </a:moveTo>
                  <a:lnTo>
                    <a:pt x="28" y="4"/>
                  </a:lnTo>
                  <a:lnTo>
                    <a:pt x="24" y="6"/>
                  </a:lnTo>
                  <a:lnTo>
                    <a:pt x="24" y="8"/>
                  </a:lnTo>
                  <a:lnTo>
                    <a:pt x="22" y="10"/>
                  </a:lnTo>
                  <a:lnTo>
                    <a:pt x="20" y="12"/>
                  </a:lnTo>
                  <a:lnTo>
                    <a:pt x="18" y="14"/>
                  </a:lnTo>
                  <a:lnTo>
                    <a:pt x="18" y="16"/>
                  </a:lnTo>
                  <a:lnTo>
                    <a:pt x="16" y="18"/>
                  </a:lnTo>
                  <a:lnTo>
                    <a:pt x="16" y="20"/>
                  </a:lnTo>
                  <a:lnTo>
                    <a:pt x="16" y="22"/>
                  </a:lnTo>
                  <a:lnTo>
                    <a:pt x="14" y="24"/>
                  </a:lnTo>
                  <a:lnTo>
                    <a:pt x="14" y="26"/>
                  </a:lnTo>
                  <a:lnTo>
                    <a:pt x="14" y="28"/>
                  </a:lnTo>
                  <a:lnTo>
                    <a:pt x="16" y="30"/>
                  </a:lnTo>
                  <a:lnTo>
                    <a:pt x="16" y="32"/>
                  </a:lnTo>
                  <a:lnTo>
                    <a:pt x="16" y="34"/>
                  </a:lnTo>
                  <a:lnTo>
                    <a:pt x="16" y="36"/>
                  </a:lnTo>
                  <a:lnTo>
                    <a:pt x="16" y="38"/>
                  </a:lnTo>
                  <a:lnTo>
                    <a:pt x="18" y="40"/>
                  </a:lnTo>
                  <a:lnTo>
                    <a:pt x="18" y="42"/>
                  </a:lnTo>
                  <a:lnTo>
                    <a:pt x="20" y="44"/>
                  </a:lnTo>
                  <a:lnTo>
                    <a:pt x="20" y="46"/>
                  </a:lnTo>
                  <a:lnTo>
                    <a:pt x="20" y="48"/>
                  </a:lnTo>
                  <a:lnTo>
                    <a:pt x="22" y="48"/>
                  </a:lnTo>
                  <a:lnTo>
                    <a:pt x="22" y="50"/>
                  </a:lnTo>
                  <a:lnTo>
                    <a:pt x="22" y="52"/>
                  </a:lnTo>
                  <a:lnTo>
                    <a:pt x="22" y="54"/>
                  </a:lnTo>
                  <a:lnTo>
                    <a:pt x="20" y="54"/>
                  </a:lnTo>
                  <a:lnTo>
                    <a:pt x="18" y="54"/>
                  </a:lnTo>
                  <a:lnTo>
                    <a:pt x="16" y="56"/>
                  </a:lnTo>
                  <a:lnTo>
                    <a:pt x="14" y="56"/>
                  </a:lnTo>
                  <a:lnTo>
                    <a:pt x="12" y="58"/>
                  </a:lnTo>
                  <a:lnTo>
                    <a:pt x="10" y="58"/>
                  </a:lnTo>
                  <a:lnTo>
                    <a:pt x="8" y="60"/>
                  </a:lnTo>
                  <a:lnTo>
                    <a:pt x="6" y="60"/>
                  </a:lnTo>
                  <a:lnTo>
                    <a:pt x="4" y="62"/>
                  </a:lnTo>
                  <a:lnTo>
                    <a:pt x="2" y="62"/>
                  </a:lnTo>
                  <a:lnTo>
                    <a:pt x="0" y="62"/>
                  </a:lnTo>
                  <a:lnTo>
                    <a:pt x="0" y="64"/>
                  </a:lnTo>
                  <a:lnTo>
                    <a:pt x="0" y="66"/>
                  </a:lnTo>
                  <a:lnTo>
                    <a:pt x="0" y="68"/>
                  </a:lnTo>
                  <a:lnTo>
                    <a:pt x="2" y="68"/>
                  </a:lnTo>
                  <a:lnTo>
                    <a:pt x="4" y="68"/>
                  </a:lnTo>
                  <a:lnTo>
                    <a:pt x="6" y="68"/>
                  </a:lnTo>
                  <a:lnTo>
                    <a:pt x="8" y="68"/>
                  </a:lnTo>
                  <a:lnTo>
                    <a:pt x="10" y="68"/>
                  </a:lnTo>
                  <a:lnTo>
                    <a:pt x="12" y="66"/>
                  </a:lnTo>
                  <a:lnTo>
                    <a:pt x="14" y="66"/>
                  </a:lnTo>
                  <a:lnTo>
                    <a:pt x="16" y="66"/>
                  </a:lnTo>
                  <a:lnTo>
                    <a:pt x="18" y="64"/>
                  </a:lnTo>
                  <a:lnTo>
                    <a:pt x="20" y="64"/>
                  </a:lnTo>
                  <a:lnTo>
                    <a:pt x="22" y="62"/>
                  </a:lnTo>
                  <a:lnTo>
                    <a:pt x="24" y="62"/>
                  </a:lnTo>
                  <a:lnTo>
                    <a:pt x="26" y="60"/>
                  </a:lnTo>
                  <a:lnTo>
                    <a:pt x="28" y="58"/>
                  </a:lnTo>
                  <a:lnTo>
                    <a:pt x="30" y="58"/>
                  </a:lnTo>
                  <a:lnTo>
                    <a:pt x="32" y="56"/>
                  </a:lnTo>
                  <a:lnTo>
                    <a:pt x="34" y="54"/>
                  </a:lnTo>
                  <a:lnTo>
                    <a:pt x="36" y="54"/>
                  </a:lnTo>
                  <a:lnTo>
                    <a:pt x="38" y="52"/>
                  </a:lnTo>
                  <a:lnTo>
                    <a:pt x="40" y="50"/>
                  </a:lnTo>
                  <a:lnTo>
                    <a:pt x="42" y="48"/>
                  </a:lnTo>
                  <a:lnTo>
                    <a:pt x="44" y="46"/>
                  </a:lnTo>
                  <a:lnTo>
                    <a:pt x="46" y="46"/>
                  </a:lnTo>
                  <a:lnTo>
                    <a:pt x="48" y="44"/>
                  </a:lnTo>
                  <a:lnTo>
                    <a:pt x="50" y="42"/>
                  </a:lnTo>
                  <a:lnTo>
                    <a:pt x="52" y="40"/>
                  </a:lnTo>
                  <a:lnTo>
                    <a:pt x="54" y="40"/>
                  </a:lnTo>
                  <a:lnTo>
                    <a:pt x="56" y="38"/>
                  </a:lnTo>
                  <a:lnTo>
                    <a:pt x="58" y="36"/>
                  </a:lnTo>
                  <a:lnTo>
                    <a:pt x="58" y="34"/>
                  </a:lnTo>
                  <a:lnTo>
                    <a:pt x="60" y="32"/>
                  </a:lnTo>
                  <a:lnTo>
                    <a:pt x="62" y="32"/>
                  </a:lnTo>
                  <a:lnTo>
                    <a:pt x="64" y="30"/>
                  </a:lnTo>
                  <a:lnTo>
                    <a:pt x="66" y="28"/>
                  </a:lnTo>
                  <a:lnTo>
                    <a:pt x="66" y="26"/>
                  </a:lnTo>
                  <a:lnTo>
                    <a:pt x="68" y="26"/>
                  </a:lnTo>
                  <a:lnTo>
                    <a:pt x="68" y="24"/>
                  </a:lnTo>
                  <a:lnTo>
                    <a:pt x="70" y="22"/>
                  </a:lnTo>
                  <a:lnTo>
                    <a:pt x="72" y="20"/>
                  </a:lnTo>
                  <a:lnTo>
                    <a:pt x="72" y="18"/>
                  </a:lnTo>
                  <a:lnTo>
                    <a:pt x="72" y="16"/>
                  </a:lnTo>
                  <a:lnTo>
                    <a:pt x="72" y="14"/>
                  </a:lnTo>
                  <a:lnTo>
                    <a:pt x="70" y="14"/>
                  </a:lnTo>
                  <a:lnTo>
                    <a:pt x="68" y="14"/>
                  </a:lnTo>
                  <a:lnTo>
                    <a:pt x="66" y="14"/>
                  </a:lnTo>
                  <a:lnTo>
                    <a:pt x="66" y="12"/>
                  </a:lnTo>
                  <a:lnTo>
                    <a:pt x="64" y="12"/>
                  </a:lnTo>
                  <a:lnTo>
                    <a:pt x="64" y="10"/>
                  </a:lnTo>
                  <a:lnTo>
                    <a:pt x="62" y="8"/>
                  </a:lnTo>
                  <a:lnTo>
                    <a:pt x="60" y="6"/>
                  </a:lnTo>
                  <a:lnTo>
                    <a:pt x="58" y="4"/>
                  </a:lnTo>
                  <a:lnTo>
                    <a:pt x="56" y="4"/>
                  </a:lnTo>
                  <a:lnTo>
                    <a:pt x="56" y="2"/>
                  </a:lnTo>
                  <a:lnTo>
                    <a:pt x="54" y="2"/>
                  </a:lnTo>
                  <a:lnTo>
                    <a:pt x="52" y="0"/>
                  </a:lnTo>
                  <a:lnTo>
                    <a:pt x="50" y="0"/>
                  </a:lnTo>
                  <a:lnTo>
                    <a:pt x="48" y="0"/>
                  </a:lnTo>
                  <a:lnTo>
                    <a:pt x="46" y="0"/>
                  </a:lnTo>
                  <a:lnTo>
                    <a:pt x="44" y="0"/>
                  </a:lnTo>
                  <a:lnTo>
                    <a:pt x="42" y="0"/>
                  </a:lnTo>
                  <a:lnTo>
                    <a:pt x="40" y="0"/>
                  </a:lnTo>
                  <a:lnTo>
                    <a:pt x="38" y="0"/>
                  </a:lnTo>
                  <a:lnTo>
                    <a:pt x="36" y="0"/>
                  </a:lnTo>
                  <a:lnTo>
                    <a:pt x="34" y="2"/>
                  </a:lnTo>
                  <a:lnTo>
                    <a:pt x="32" y="2"/>
                  </a:lnTo>
                  <a:lnTo>
                    <a:pt x="30" y="2"/>
                  </a:lnTo>
                  <a:lnTo>
                    <a:pt x="30" y="4"/>
                  </a:lnTo>
                  <a:close/>
                </a:path>
              </a:pathLst>
            </a:custGeom>
            <a:solidFill>
              <a:srgbClr val="99CC00">
                <a:alpha val="100000"/>
              </a:srgbClr>
            </a:solidFill>
            <a:ln w="9525">
              <a:noFill/>
            </a:ln>
          </p:spPr>
          <p:txBody>
            <a:bodyPr/>
            <a:lstStyle/>
            <a:p>
              <a:endParaRPr lang="en-US"/>
            </a:p>
          </p:txBody>
        </p:sp>
        <p:sp>
          <p:nvSpPr>
            <p:cNvPr id="29967" name="Freeform 686"/>
            <p:cNvSpPr/>
            <p:nvPr/>
          </p:nvSpPr>
          <p:spPr>
            <a:xfrm>
              <a:off x="2996" y="1058"/>
              <a:ext cx="70" cy="43"/>
            </a:xfrm>
            <a:custGeom>
              <a:avLst/>
              <a:gdLst>
                <a:gd name="txL" fmla="*/ 0 w 76"/>
                <a:gd name="txT" fmla="*/ 0 h 48"/>
                <a:gd name="txR" fmla="*/ 76 w 76"/>
                <a:gd name="txB" fmla="*/ 48 h 48"/>
              </a:gdLst>
              <a:ahLst/>
              <a:cxnLst>
                <a:cxn ang="0">
                  <a:pos x="54" y="0"/>
                </a:cxn>
                <a:cxn ang="0">
                  <a:pos x="58" y="0"/>
                </a:cxn>
                <a:cxn ang="0">
                  <a:pos x="59" y="2"/>
                </a:cxn>
                <a:cxn ang="0">
                  <a:pos x="59" y="4"/>
                </a:cxn>
                <a:cxn ang="0">
                  <a:pos x="59" y="5"/>
                </a:cxn>
                <a:cxn ang="0">
                  <a:pos x="56" y="7"/>
                </a:cxn>
                <a:cxn ang="0">
                  <a:pos x="53" y="11"/>
                </a:cxn>
                <a:cxn ang="0">
                  <a:pos x="50" y="13"/>
                </a:cxn>
                <a:cxn ang="0">
                  <a:pos x="45" y="19"/>
                </a:cxn>
                <a:cxn ang="0">
                  <a:pos x="39" y="23"/>
                </a:cxn>
                <a:cxn ang="0">
                  <a:pos x="33" y="27"/>
                </a:cxn>
                <a:cxn ang="0">
                  <a:pos x="27" y="30"/>
                </a:cxn>
                <a:cxn ang="0">
                  <a:pos x="18" y="33"/>
                </a:cxn>
                <a:cxn ang="0">
                  <a:pos x="13" y="35"/>
                </a:cxn>
                <a:cxn ang="0">
                  <a:pos x="7" y="33"/>
                </a:cxn>
                <a:cxn ang="0">
                  <a:pos x="6" y="31"/>
                </a:cxn>
                <a:cxn ang="0">
                  <a:pos x="7" y="27"/>
                </a:cxn>
                <a:cxn ang="0">
                  <a:pos x="11" y="24"/>
                </a:cxn>
                <a:cxn ang="0">
                  <a:pos x="13" y="26"/>
                </a:cxn>
                <a:cxn ang="0">
                  <a:pos x="11" y="27"/>
                </a:cxn>
                <a:cxn ang="0">
                  <a:pos x="9" y="30"/>
                </a:cxn>
                <a:cxn ang="0">
                  <a:pos x="11" y="31"/>
                </a:cxn>
                <a:cxn ang="0">
                  <a:pos x="16" y="31"/>
                </a:cxn>
                <a:cxn ang="0">
                  <a:pos x="20" y="30"/>
                </a:cxn>
                <a:cxn ang="0">
                  <a:pos x="25" y="27"/>
                </a:cxn>
                <a:cxn ang="0">
                  <a:pos x="29" y="26"/>
                </a:cxn>
                <a:cxn ang="0">
                  <a:pos x="35" y="23"/>
                </a:cxn>
                <a:cxn ang="0">
                  <a:pos x="41" y="19"/>
                </a:cxn>
                <a:cxn ang="0">
                  <a:pos x="45" y="14"/>
                </a:cxn>
                <a:cxn ang="0">
                  <a:pos x="48" y="11"/>
                </a:cxn>
                <a:cxn ang="0">
                  <a:pos x="36" y="14"/>
                </a:cxn>
                <a:cxn ang="0">
                  <a:pos x="29" y="18"/>
                </a:cxn>
                <a:cxn ang="0">
                  <a:pos x="24" y="20"/>
                </a:cxn>
                <a:cxn ang="0">
                  <a:pos x="17" y="22"/>
                </a:cxn>
                <a:cxn ang="0">
                  <a:pos x="13" y="23"/>
                </a:cxn>
                <a:cxn ang="0">
                  <a:pos x="7" y="24"/>
                </a:cxn>
                <a:cxn ang="0">
                  <a:pos x="6" y="26"/>
                </a:cxn>
                <a:cxn ang="0">
                  <a:pos x="2" y="26"/>
                </a:cxn>
                <a:cxn ang="0">
                  <a:pos x="0" y="24"/>
                </a:cxn>
                <a:cxn ang="0">
                  <a:pos x="0" y="23"/>
                </a:cxn>
                <a:cxn ang="0">
                  <a:pos x="4" y="19"/>
                </a:cxn>
                <a:cxn ang="0">
                  <a:pos x="6" y="18"/>
                </a:cxn>
                <a:cxn ang="0">
                  <a:pos x="7" y="16"/>
                </a:cxn>
                <a:cxn ang="0">
                  <a:pos x="9" y="18"/>
                </a:cxn>
                <a:cxn ang="0">
                  <a:pos x="13" y="19"/>
                </a:cxn>
                <a:cxn ang="0">
                  <a:pos x="17" y="18"/>
                </a:cxn>
                <a:cxn ang="0">
                  <a:pos x="24" y="16"/>
                </a:cxn>
                <a:cxn ang="0">
                  <a:pos x="28" y="13"/>
                </a:cxn>
                <a:cxn ang="0">
                  <a:pos x="35" y="12"/>
                </a:cxn>
                <a:cxn ang="0">
                  <a:pos x="41" y="9"/>
                </a:cxn>
                <a:cxn ang="0">
                  <a:pos x="45" y="5"/>
                </a:cxn>
                <a:cxn ang="0">
                  <a:pos x="50" y="4"/>
                </a:cxn>
              </a:cxnLst>
              <a:rect l="txL" t="txT" r="txR" b="txB"/>
              <a:pathLst>
                <a:path w="76" h="48">
                  <a:moveTo>
                    <a:pt x="68" y="4"/>
                  </a:moveTo>
                  <a:lnTo>
                    <a:pt x="68" y="2"/>
                  </a:lnTo>
                  <a:lnTo>
                    <a:pt x="70" y="0"/>
                  </a:lnTo>
                  <a:lnTo>
                    <a:pt x="72" y="0"/>
                  </a:lnTo>
                  <a:lnTo>
                    <a:pt x="74" y="0"/>
                  </a:lnTo>
                  <a:lnTo>
                    <a:pt x="76" y="0"/>
                  </a:lnTo>
                  <a:lnTo>
                    <a:pt x="76" y="2"/>
                  </a:lnTo>
                  <a:lnTo>
                    <a:pt x="76" y="4"/>
                  </a:lnTo>
                  <a:lnTo>
                    <a:pt x="76" y="6"/>
                  </a:lnTo>
                  <a:lnTo>
                    <a:pt x="76" y="8"/>
                  </a:lnTo>
                  <a:lnTo>
                    <a:pt x="74" y="8"/>
                  </a:lnTo>
                  <a:lnTo>
                    <a:pt x="74" y="10"/>
                  </a:lnTo>
                  <a:lnTo>
                    <a:pt x="72" y="10"/>
                  </a:lnTo>
                  <a:lnTo>
                    <a:pt x="70" y="10"/>
                  </a:lnTo>
                  <a:lnTo>
                    <a:pt x="70" y="12"/>
                  </a:lnTo>
                  <a:lnTo>
                    <a:pt x="68" y="14"/>
                  </a:lnTo>
                  <a:lnTo>
                    <a:pt x="66" y="16"/>
                  </a:lnTo>
                  <a:lnTo>
                    <a:pt x="64" y="18"/>
                  </a:lnTo>
                  <a:lnTo>
                    <a:pt x="62" y="20"/>
                  </a:lnTo>
                  <a:lnTo>
                    <a:pt x="60" y="22"/>
                  </a:lnTo>
                  <a:lnTo>
                    <a:pt x="58" y="24"/>
                  </a:lnTo>
                  <a:lnTo>
                    <a:pt x="58" y="26"/>
                  </a:lnTo>
                  <a:lnTo>
                    <a:pt x="56" y="26"/>
                  </a:lnTo>
                  <a:lnTo>
                    <a:pt x="54" y="28"/>
                  </a:lnTo>
                  <a:lnTo>
                    <a:pt x="52" y="30"/>
                  </a:lnTo>
                  <a:lnTo>
                    <a:pt x="50" y="32"/>
                  </a:lnTo>
                  <a:lnTo>
                    <a:pt x="48" y="32"/>
                  </a:lnTo>
                  <a:lnTo>
                    <a:pt x="46" y="34"/>
                  </a:lnTo>
                  <a:lnTo>
                    <a:pt x="44" y="36"/>
                  </a:lnTo>
                  <a:lnTo>
                    <a:pt x="42" y="38"/>
                  </a:lnTo>
                  <a:lnTo>
                    <a:pt x="40" y="38"/>
                  </a:lnTo>
                  <a:lnTo>
                    <a:pt x="38" y="40"/>
                  </a:lnTo>
                  <a:lnTo>
                    <a:pt x="36" y="40"/>
                  </a:lnTo>
                  <a:lnTo>
                    <a:pt x="34" y="42"/>
                  </a:lnTo>
                  <a:lnTo>
                    <a:pt x="30" y="44"/>
                  </a:lnTo>
                  <a:lnTo>
                    <a:pt x="28" y="44"/>
                  </a:lnTo>
                  <a:lnTo>
                    <a:pt x="26" y="44"/>
                  </a:lnTo>
                  <a:lnTo>
                    <a:pt x="24" y="46"/>
                  </a:lnTo>
                  <a:lnTo>
                    <a:pt x="22" y="46"/>
                  </a:lnTo>
                  <a:lnTo>
                    <a:pt x="20" y="46"/>
                  </a:lnTo>
                  <a:lnTo>
                    <a:pt x="18" y="48"/>
                  </a:lnTo>
                  <a:lnTo>
                    <a:pt x="16" y="48"/>
                  </a:lnTo>
                  <a:lnTo>
                    <a:pt x="12" y="48"/>
                  </a:lnTo>
                  <a:lnTo>
                    <a:pt x="10" y="48"/>
                  </a:lnTo>
                  <a:lnTo>
                    <a:pt x="10" y="46"/>
                  </a:lnTo>
                  <a:lnTo>
                    <a:pt x="8" y="46"/>
                  </a:lnTo>
                  <a:lnTo>
                    <a:pt x="8" y="44"/>
                  </a:lnTo>
                  <a:lnTo>
                    <a:pt x="8" y="42"/>
                  </a:lnTo>
                  <a:lnTo>
                    <a:pt x="10" y="40"/>
                  </a:lnTo>
                  <a:lnTo>
                    <a:pt x="10" y="38"/>
                  </a:lnTo>
                  <a:lnTo>
                    <a:pt x="12" y="38"/>
                  </a:lnTo>
                  <a:lnTo>
                    <a:pt x="12" y="36"/>
                  </a:lnTo>
                  <a:lnTo>
                    <a:pt x="14" y="36"/>
                  </a:lnTo>
                  <a:lnTo>
                    <a:pt x="14" y="34"/>
                  </a:lnTo>
                  <a:lnTo>
                    <a:pt x="16" y="34"/>
                  </a:lnTo>
                  <a:lnTo>
                    <a:pt x="16" y="36"/>
                  </a:lnTo>
                  <a:lnTo>
                    <a:pt x="14" y="36"/>
                  </a:lnTo>
                  <a:lnTo>
                    <a:pt x="14" y="38"/>
                  </a:lnTo>
                  <a:lnTo>
                    <a:pt x="16" y="38"/>
                  </a:lnTo>
                  <a:lnTo>
                    <a:pt x="14" y="40"/>
                  </a:lnTo>
                  <a:lnTo>
                    <a:pt x="12" y="42"/>
                  </a:lnTo>
                  <a:lnTo>
                    <a:pt x="12" y="44"/>
                  </a:lnTo>
                  <a:lnTo>
                    <a:pt x="14" y="44"/>
                  </a:lnTo>
                  <a:lnTo>
                    <a:pt x="16" y="44"/>
                  </a:lnTo>
                  <a:lnTo>
                    <a:pt x="18" y="44"/>
                  </a:lnTo>
                  <a:lnTo>
                    <a:pt x="20" y="44"/>
                  </a:lnTo>
                  <a:lnTo>
                    <a:pt x="22" y="42"/>
                  </a:lnTo>
                  <a:lnTo>
                    <a:pt x="24" y="42"/>
                  </a:lnTo>
                  <a:lnTo>
                    <a:pt x="26" y="42"/>
                  </a:lnTo>
                  <a:lnTo>
                    <a:pt x="28" y="40"/>
                  </a:lnTo>
                  <a:lnTo>
                    <a:pt x="30" y="40"/>
                  </a:lnTo>
                  <a:lnTo>
                    <a:pt x="32" y="38"/>
                  </a:lnTo>
                  <a:lnTo>
                    <a:pt x="34" y="38"/>
                  </a:lnTo>
                  <a:lnTo>
                    <a:pt x="36" y="38"/>
                  </a:lnTo>
                  <a:lnTo>
                    <a:pt x="36" y="36"/>
                  </a:lnTo>
                  <a:lnTo>
                    <a:pt x="38" y="36"/>
                  </a:lnTo>
                  <a:lnTo>
                    <a:pt x="40" y="34"/>
                  </a:lnTo>
                  <a:lnTo>
                    <a:pt x="42" y="34"/>
                  </a:lnTo>
                  <a:lnTo>
                    <a:pt x="44" y="32"/>
                  </a:lnTo>
                  <a:lnTo>
                    <a:pt x="46" y="30"/>
                  </a:lnTo>
                  <a:lnTo>
                    <a:pt x="48" y="28"/>
                  </a:lnTo>
                  <a:lnTo>
                    <a:pt x="50" y="28"/>
                  </a:lnTo>
                  <a:lnTo>
                    <a:pt x="52" y="26"/>
                  </a:lnTo>
                  <a:lnTo>
                    <a:pt x="52" y="24"/>
                  </a:lnTo>
                  <a:lnTo>
                    <a:pt x="54" y="24"/>
                  </a:lnTo>
                  <a:lnTo>
                    <a:pt x="56" y="22"/>
                  </a:lnTo>
                  <a:lnTo>
                    <a:pt x="58" y="20"/>
                  </a:lnTo>
                  <a:lnTo>
                    <a:pt x="60" y="18"/>
                  </a:lnTo>
                  <a:lnTo>
                    <a:pt x="62" y="16"/>
                  </a:lnTo>
                  <a:lnTo>
                    <a:pt x="62" y="14"/>
                  </a:lnTo>
                  <a:lnTo>
                    <a:pt x="64" y="14"/>
                  </a:lnTo>
                  <a:lnTo>
                    <a:pt x="62" y="12"/>
                  </a:lnTo>
                  <a:lnTo>
                    <a:pt x="48" y="18"/>
                  </a:lnTo>
                  <a:lnTo>
                    <a:pt x="46" y="20"/>
                  </a:lnTo>
                  <a:lnTo>
                    <a:pt x="44" y="20"/>
                  </a:lnTo>
                  <a:lnTo>
                    <a:pt x="42" y="22"/>
                  </a:lnTo>
                  <a:lnTo>
                    <a:pt x="40" y="22"/>
                  </a:lnTo>
                  <a:lnTo>
                    <a:pt x="38" y="24"/>
                  </a:lnTo>
                  <a:lnTo>
                    <a:pt x="36" y="24"/>
                  </a:lnTo>
                  <a:lnTo>
                    <a:pt x="34" y="26"/>
                  </a:lnTo>
                  <a:lnTo>
                    <a:pt x="32" y="26"/>
                  </a:lnTo>
                  <a:lnTo>
                    <a:pt x="30" y="28"/>
                  </a:lnTo>
                  <a:lnTo>
                    <a:pt x="28" y="28"/>
                  </a:lnTo>
                  <a:lnTo>
                    <a:pt x="26" y="28"/>
                  </a:lnTo>
                  <a:lnTo>
                    <a:pt x="24" y="30"/>
                  </a:lnTo>
                  <a:lnTo>
                    <a:pt x="22" y="30"/>
                  </a:lnTo>
                  <a:lnTo>
                    <a:pt x="20" y="32"/>
                  </a:lnTo>
                  <a:lnTo>
                    <a:pt x="18" y="32"/>
                  </a:lnTo>
                  <a:lnTo>
                    <a:pt x="16" y="32"/>
                  </a:lnTo>
                  <a:lnTo>
                    <a:pt x="14" y="34"/>
                  </a:lnTo>
                  <a:lnTo>
                    <a:pt x="12" y="34"/>
                  </a:lnTo>
                  <a:lnTo>
                    <a:pt x="10" y="34"/>
                  </a:lnTo>
                  <a:lnTo>
                    <a:pt x="10" y="36"/>
                  </a:lnTo>
                  <a:lnTo>
                    <a:pt x="8" y="36"/>
                  </a:lnTo>
                  <a:lnTo>
                    <a:pt x="6" y="36"/>
                  </a:lnTo>
                  <a:lnTo>
                    <a:pt x="4" y="36"/>
                  </a:lnTo>
                  <a:lnTo>
                    <a:pt x="2" y="36"/>
                  </a:lnTo>
                  <a:lnTo>
                    <a:pt x="0" y="34"/>
                  </a:lnTo>
                  <a:lnTo>
                    <a:pt x="0" y="32"/>
                  </a:lnTo>
                  <a:lnTo>
                    <a:pt x="0" y="30"/>
                  </a:lnTo>
                  <a:lnTo>
                    <a:pt x="2" y="30"/>
                  </a:lnTo>
                  <a:lnTo>
                    <a:pt x="2" y="28"/>
                  </a:lnTo>
                  <a:lnTo>
                    <a:pt x="4" y="26"/>
                  </a:lnTo>
                  <a:lnTo>
                    <a:pt x="6" y="24"/>
                  </a:lnTo>
                  <a:lnTo>
                    <a:pt x="8" y="24"/>
                  </a:lnTo>
                  <a:lnTo>
                    <a:pt x="8" y="22"/>
                  </a:lnTo>
                  <a:lnTo>
                    <a:pt x="10" y="22"/>
                  </a:lnTo>
                  <a:lnTo>
                    <a:pt x="12" y="22"/>
                  </a:lnTo>
                  <a:lnTo>
                    <a:pt x="12" y="24"/>
                  </a:lnTo>
                  <a:lnTo>
                    <a:pt x="14" y="26"/>
                  </a:lnTo>
                  <a:lnTo>
                    <a:pt x="16" y="26"/>
                  </a:lnTo>
                  <a:lnTo>
                    <a:pt x="18" y="26"/>
                  </a:lnTo>
                  <a:lnTo>
                    <a:pt x="20" y="26"/>
                  </a:lnTo>
                  <a:lnTo>
                    <a:pt x="22" y="24"/>
                  </a:lnTo>
                  <a:lnTo>
                    <a:pt x="24" y="24"/>
                  </a:lnTo>
                  <a:lnTo>
                    <a:pt x="26" y="24"/>
                  </a:lnTo>
                  <a:lnTo>
                    <a:pt x="28" y="22"/>
                  </a:lnTo>
                  <a:lnTo>
                    <a:pt x="30" y="22"/>
                  </a:lnTo>
                  <a:lnTo>
                    <a:pt x="32" y="20"/>
                  </a:lnTo>
                  <a:lnTo>
                    <a:pt x="34" y="20"/>
                  </a:lnTo>
                  <a:lnTo>
                    <a:pt x="36" y="18"/>
                  </a:lnTo>
                  <a:lnTo>
                    <a:pt x="38" y="18"/>
                  </a:lnTo>
                  <a:lnTo>
                    <a:pt x="40" y="18"/>
                  </a:lnTo>
                  <a:lnTo>
                    <a:pt x="42" y="16"/>
                  </a:lnTo>
                  <a:lnTo>
                    <a:pt x="44" y="16"/>
                  </a:lnTo>
                  <a:lnTo>
                    <a:pt x="46" y="14"/>
                  </a:lnTo>
                  <a:lnTo>
                    <a:pt x="48" y="14"/>
                  </a:lnTo>
                  <a:lnTo>
                    <a:pt x="50" y="12"/>
                  </a:lnTo>
                  <a:lnTo>
                    <a:pt x="52" y="12"/>
                  </a:lnTo>
                  <a:lnTo>
                    <a:pt x="54" y="12"/>
                  </a:lnTo>
                  <a:lnTo>
                    <a:pt x="54" y="10"/>
                  </a:lnTo>
                  <a:lnTo>
                    <a:pt x="56" y="10"/>
                  </a:lnTo>
                  <a:lnTo>
                    <a:pt x="58" y="8"/>
                  </a:lnTo>
                  <a:lnTo>
                    <a:pt x="60" y="8"/>
                  </a:lnTo>
                  <a:lnTo>
                    <a:pt x="62" y="8"/>
                  </a:lnTo>
                  <a:lnTo>
                    <a:pt x="62" y="6"/>
                  </a:lnTo>
                  <a:lnTo>
                    <a:pt x="64" y="6"/>
                  </a:lnTo>
                  <a:lnTo>
                    <a:pt x="66" y="6"/>
                  </a:lnTo>
                  <a:lnTo>
                    <a:pt x="66" y="4"/>
                  </a:lnTo>
                  <a:lnTo>
                    <a:pt x="68" y="4"/>
                  </a:lnTo>
                  <a:close/>
                </a:path>
              </a:pathLst>
            </a:custGeom>
            <a:solidFill>
              <a:srgbClr val="B3B900">
                <a:alpha val="100000"/>
              </a:srgbClr>
            </a:solidFill>
            <a:ln w="9525">
              <a:noFill/>
            </a:ln>
          </p:spPr>
          <p:txBody>
            <a:bodyPr/>
            <a:lstStyle/>
            <a:p>
              <a:endParaRPr lang="en-US"/>
            </a:p>
          </p:txBody>
        </p:sp>
        <p:sp>
          <p:nvSpPr>
            <p:cNvPr id="29968" name="Freeform 687"/>
            <p:cNvSpPr/>
            <p:nvPr/>
          </p:nvSpPr>
          <p:spPr>
            <a:xfrm>
              <a:off x="3060" y="1062"/>
              <a:ext cx="2" cy="2"/>
            </a:xfrm>
            <a:custGeom>
              <a:avLst/>
              <a:gdLst>
                <a:gd name="txL" fmla="*/ 0 w 2"/>
                <a:gd name="txT" fmla="*/ 0 h 2"/>
                <a:gd name="txR" fmla="*/ 2 w 2"/>
                <a:gd name="txB" fmla="*/ 2 h 2"/>
              </a:gdLst>
              <a:ahLst/>
              <a:cxnLst>
                <a:cxn ang="0">
                  <a:pos x="2" y="0"/>
                </a:cxn>
                <a:cxn ang="0">
                  <a:pos x="2" y="0"/>
                </a:cxn>
                <a:cxn ang="0">
                  <a:pos x="2" y="0"/>
                </a:cxn>
                <a:cxn ang="0">
                  <a:pos x="2" y="0"/>
                </a:cxn>
                <a:cxn ang="0">
                  <a:pos x="2" y="0"/>
                </a:cxn>
                <a:cxn ang="0">
                  <a:pos x="2" y="0"/>
                </a:cxn>
                <a:cxn ang="0">
                  <a:pos x="2" y="0"/>
                </a:cxn>
                <a:cxn ang="0">
                  <a:pos x="2" y="0"/>
                </a:cxn>
                <a:cxn ang="0">
                  <a:pos x="2" y="0"/>
                </a:cxn>
                <a:cxn ang="0">
                  <a:pos x="2" y="2"/>
                </a:cxn>
                <a:cxn ang="0">
                  <a:pos x="2" y="2"/>
                </a:cxn>
                <a:cxn ang="0">
                  <a:pos x="2" y="2"/>
                </a:cxn>
                <a:cxn ang="0">
                  <a:pos x="2" y="2"/>
                </a:cxn>
                <a:cxn ang="0">
                  <a:pos x="2" y="2"/>
                </a:cxn>
                <a:cxn ang="0">
                  <a:pos x="2" y="2"/>
                </a:cxn>
                <a:cxn ang="0">
                  <a:pos x="2" y="2"/>
                </a:cxn>
                <a:cxn ang="0">
                  <a:pos x="2" y="2"/>
                </a:cxn>
                <a:cxn ang="0">
                  <a:pos x="2" y="2"/>
                </a:cxn>
                <a:cxn ang="0">
                  <a:pos x="0" y="2"/>
                </a:cxn>
                <a:cxn ang="0">
                  <a:pos x="0" y="2"/>
                </a:cxn>
                <a:cxn ang="0">
                  <a:pos x="0" y="2"/>
                </a:cxn>
                <a:cxn ang="0">
                  <a:pos x="0" y="2"/>
                </a:cxn>
                <a:cxn ang="0">
                  <a:pos x="0" y="2"/>
                </a:cxn>
                <a:cxn ang="0">
                  <a:pos x="0" y="2"/>
                </a:cxn>
                <a:cxn ang="0">
                  <a:pos x="0" y="0"/>
                </a:cxn>
                <a:cxn ang="0">
                  <a:pos x="0" y="0"/>
                </a:cxn>
                <a:cxn ang="0">
                  <a:pos x="0" y="0"/>
                </a:cxn>
                <a:cxn ang="0">
                  <a:pos x="0" y="0"/>
                </a:cxn>
                <a:cxn ang="0">
                  <a:pos x="0" y="0"/>
                </a:cxn>
                <a:cxn ang="0">
                  <a:pos x="0" y="0"/>
                </a:cxn>
                <a:cxn ang="0">
                  <a:pos x="0" y="0"/>
                </a:cxn>
                <a:cxn ang="0">
                  <a:pos x="2" y="0"/>
                </a:cxn>
                <a:cxn ang="0">
                  <a:pos x="2" y="0"/>
                </a:cxn>
              </a:cxnLst>
              <a:rect l="txL" t="txT" r="txR" b="txB"/>
              <a:pathLst>
                <a:path w="2" h="2">
                  <a:moveTo>
                    <a:pt x="2" y="0"/>
                  </a:moveTo>
                  <a:lnTo>
                    <a:pt x="2" y="0"/>
                  </a:lnTo>
                  <a:lnTo>
                    <a:pt x="2" y="2"/>
                  </a:lnTo>
                  <a:lnTo>
                    <a:pt x="0" y="2"/>
                  </a:lnTo>
                  <a:lnTo>
                    <a:pt x="0" y="0"/>
                  </a:lnTo>
                  <a:lnTo>
                    <a:pt x="2" y="0"/>
                  </a:lnTo>
                  <a:close/>
                </a:path>
              </a:pathLst>
            </a:custGeom>
            <a:solidFill>
              <a:srgbClr val="000000">
                <a:alpha val="100000"/>
              </a:srgbClr>
            </a:solidFill>
            <a:ln w="9525">
              <a:noFill/>
            </a:ln>
          </p:spPr>
          <p:txBody>
            <a:bodyPr/>
            <a:lstStyle/>
            <a:p>
              <a:endParaRPr lang="en-US"/>
            </a:p>
          </p:txBody>
        </p:sp>
        <p:sp>
          <p:nvSpPr>
            <p:cNvPr id="29969" name="Freeform 688"/>
            <p:cNvSpPr/>
            <p:nvPr/>
          </p:nvSpPr>
          <p:spPr>
            <a:xfrm>
              <a:off x="3066" y="1069"/>
              <a:ext cx="9" cy="12"/>
            </a:xfrm>
            <a:custGeom>
              <a:avLst/>
              <a:gdLst>
                <a:gd name="txL" fmla="*/ 0 w 10"/>
                <a:gd name="txT" fmla="*/ 0 h 14"/>
                <a:gd name="txR" fmla="*/ 10 w 10"/>
                <a:gd name="txB" fmla="*/ 14 h 14"/>
              </a:gdLst>
              <a:ahLst/>
              <a:cxnLst>
                <a:cxn ang="0">
                  <a:pos x="4" y="8"/>
                </a:cxn>
                <a:cxn ang="0">
                  <a:pos x="4" y="7"/>
                </a:cxn>
                <a:cxn ang="0">
                  <a:pos x="4" y="7"/>
                </a:cxn>
                <a:cxn ang="0">
                  <a:pos x="2" y="5"/>
                </a:cxn>
                <a:cxn ang="0">
                  <a:pos x="0" y="5"/>
                </a:cxn>
                <a:cxn ang="0">
                  <a:pos x="0" y="3"/>
                </a:cxn>
                <a:cxn ang="0">
                  <a:pos x="0" y="3"/>
                </a:cxn>
                <a:cxn ang="0">
                  <a:pos x="0" y="3"/>
                </a:cxn>
                <a:cxn ang="0">
                  <a:pos x="0" y="2"/>
                </a:cxn>
                <a:cxn ang="0">
                  <a:pos x="0" y="2"/>
                </a:cxn>
                <a:cxn ang="0">
                  <a:pos x="2" y="0"/>
                </a:cxn>
                <a:cxn ang="0">
                  <a:pos x="2" y="0"/>
                </a:cxn>
                <a:cxn ang="0">
                  <a:pos x="2" y="0"/>
                </a:cxn>
                <a:cxn ang="0">
                  <a:pos x="0" y="2"/>
                </a:cxn>
                <a:cxn ang="0">
                  <a:pos x="0" y="3"/>
                </a:cxn>
                <a:cxn ang="0">
                  <a:pos x="0" y="3"/>
                </a:cxn>
                <a:cxn ang="0">
                  <a:pos x="2" y="5"/>
                </a:cxn>
                <a:cxn ang="0">
                  <a:pos x="2" y="5"/>
                </a:cxn>
                <a:cxn ang="0">
                  <a:pos x="2" y="5"/>
                </a:cxn>
                <a:cxn ang="0">
                  <a:pos x="2" y="3"/>
                </a:cxn>
                <a:cxn ang="0">
                  <a:pos x="4" y="3"/>
                </a:cxn>
                <a:cxn ang="0">
                  <a:pos x="4" y="3"/>
                </a:cxn>
                <a:cxn ang="0">
                  <a:pos x="4" y="3"/>
                </a:cxn>
                <a:cxn ang="0">
                  <a:pos x="5" y="5"/>
                </a:cxn>
                <a:cxn ang="0">
                  <a:pos x="5" y="5"/>
                </a:cxn>
                <a:cxn ang="0">
                  <a:pos x="5" y="7"/>
                </a:cxn>
                <a:cxn ang="0">
                  <a:pos x="5" y="7"/>
                </a:cxn>
                <a:cxn ang="0">
                  <a:pos x="5" y="8"/>
                </a:cxn>
                <a:cxn ang="0">
                  <a:pos x="5" y="8"/>
                </a:cxn>
                <a:cxn ang="0">
                  <a:pos x="5" y="8"/>
                </a:cxn>
                <a:cxn ang="0">
                  <a:pos x="5" y="8"/>
                </a:cxn>
                <a:cxn ang="0">
                  <a:pos x="5" y="8"/>
                </a:cxn>
                <a:cxn ang="0">
                  <a:pos x="7" y="7"/>
                </a:cxn>
                <a:cxn ang="0">
                  <a:pos x="7" y="5"/>
                </a:cxn>
                <a:cxn ang="0">
                  <a:pos x="7" y="3"/>
                </a:cxn>
                <a:cxn ang="0">
                  <a:pos x="5" y="3"/>
                </a:cxn>
                <a:cxn ang="0">
                  <a:pos x="5" y="3"/>
                </a:cxn>
                <a:cxn ang="0">
                  <a:pos x="7" y="3"/>
                </a:cxn>
                <a:cxn ang="0">
                  <a:pos x="7" y="5"/>
                </a:cxn>
                <a:cxn ang="0">
                  <a:pos x="7" y="7"/>
                </a:cxn>
                <a:cxn ang="0">
                  <a:pos x="7" y="8"/>
                </a:cxn>
                <a:cxn ang="0">
                  <a:pos x="5" y="9"/>
                </a:cxn>
                <a:cxn ang="0">
                  <a:pos x="5" y="9"/>
                </a:cxn>
                <a:cxn ang="0">
                  <a:pos x="5" y="9"/>
                </a:cxn>
              </a:cxnLst>
              <a:rect l="txL" t="txT" r="txR" b="txB"/>
              <a:pathLst>
                <a:path w="10" h="14">
                  <a:moveTo>
                    <a:pt x="4" y="14"/>
                  </a:moveTo>
                  <a:lnTo>
                    <a:pt x="4" y="12"/>
                  </a:lnTo>
                  <a:lnTo>
                    <a:pt x="4" y="10"/>
                  </a:lnTo>
                  <a:lnTo>
                    <a:pt x="2" y="8"/>
                  </a:lnTo>
                  <a:lnTo>
                    <a:pt x="0" y="8"/>
                  </a:lnTo>
                  <a:lnTo>
                    <a:pt x="0" y="6"/>
                  </a:lnTo>
                  <a:lnTo>
                    <a:pt x="0" y="4"/>
                  </a:lnTo>
                  <a:lnTo>
                    <a:pt x="0" y="2"/>
                  </a:lnTo>
                  <a:lnTo>
                    <a:pt x="2" y="0"/>
                  </a:lnTo>
                  <a:lnTo>
                    <a:pt x="4" y="0"/>
                  </a:lnTo>
                  <a:lnTo>
                    <a:pt x="2" y="0"/>
                  </a:lnTo>
                  <a:lnTo>
                    <a:pt x="2" y="2"/>
                  </a:lnTo>
                  <a:lnTo>
                    <a:pt x="0" y="2"/>
                  </a:lnTo>
                  <a:lnTo>
                    <a:pt x="0" y="4"/>
                  </a:lnTo>
                  <a:lnTo>
                    <a:pt x="0" y="6"/>
                  </a:lnTo>
                  <a:lnTo>
                    <a:pt x="2" y="8"/>
                  </a:lnTo>
                  <a:lnTo>
                    <a:pt x="2" y="6"/>
                  </a:lnTo>
                  <a:lnTo>
                    <a:pt x="4" y="6"/>
                  </a:lnTo>
                  <a:lnTo>
                    <a:pt x="6" y="6"/>
                  </a:lnTo>
                  <a:lnTo>
                    <a:pt x="6" y="8"/>
                  </a:lnTo>
                  <a:lnTo>
                    <a:pt x="6" y="10"/>
                  </a:lnTo>
                  <a:lnTo>
                    <a:pt x="6" y="12"/>
                  </a:lnTo>
                  <a:lnTo>
                    <a:pt x="8" y="12"/>
                  </a:lnTo>
                  <a:lnTo>
                    <a:pt x="8" y="10"/>
                  </a:lnTo>
                  <a:lnTo>
                    <a:pt x="10" y="10"/>
                  </a:lnTo>
                  <a:lnTo>
                    <a:pt x="10" y="8"/>
                  </a:lnTo>
                  <a:lnTo>
                    <a:pt x="10" y="6"/>
                  </a:lnTo>
                  <a:lnTo>
                    <a:pt x="8" y="6"/>
                  </a:lnTo>
                  <a:lnTo>
                    <a:pt x="8" y="4"/>
                  </a:lnTo>
                  <a:lnTo>
                    <a:pt x="8" y="6"/>
                  </a:lnTo>
                  <a:lnTo>
                    <a:pt x="10" y="6"/>
                  </a:lnTo>
                  <a:lnTo>
                    <a:pt x="10" y="8"/>
                  </a:lnTo>
                  <a:lnTo>
                    <a:pt x="10" y="10"/>
                  </a:lnTo>
                  <a:lnTo>
                    <a:pt x="10" y="12"/>
                  </a:lnTo>
                  <a:lnTo>
                    <a:pt x="8" y="14"/>
                  </a:lnTo>
                  <a:lnTo>
                    <a:pt x="6" y="14"/>
                  </a:lnTo>
                  <a:lnTo>
                    <a:pt x="4" y="14"/>
                  </a:lnTo>
                  <a:close/>
                </a:path>
              </a:pathLst>
            </a:custGeom>
            <a:solidFill>
              <a:srgbClr val="F6BF69">
                <a:alpha val="100000"/>
              </a:srgbClr>
            </a:solidFill>
            <a:ln w="9525">
              <a:noFill/>
            </a:ln>
          </p:spPr>
          <p:txBody>
            <a:bodyPr/>
            <a:lstStyle/>
            <a:p>
              <a:endParaRPr lang="en-US"/>
            </a:p>
          </p:txBody>
        </p:sp>
        <p:sp>
          <p:nvSpPr>
            <p:cNvPr id="29970" name="Freeform 689"/>
            <p:cNvSpPr/>
            <p:nvPr/>
          </p:nvSpPr>
          <p:spPr>
            <a:xfrm>
              <a:off x="3025" y="1083"/>
              <a:ext cx="54" cy="28"/>
            </a:xfrm>
            <a:custGeom>
              <a:avLst/>
              <a:gdLst>
                <a:gd name="txL" fmla="*/ 0 w 58"/>
                <a:gd name="txT" fmla="*/ 0 h 32"/>
                <a:gd name="txR" fmla="*/ 58 w 58"/>
                <a:gd name="txB" fmla="*/ 32 h 32"/>
              </a:gdLst>
              <a:ahLst/>
              <a:cxnLst>
                <a:cxn ang="0">
                  <a:pos x="18" y="2"/>
                </a:cxn>
                <a:cxn ang="0">
                  <a:pos x="19" y="0"/>
                </a:cxn>
                <a:cxn ang="0">
                  <a:pos x="20" y="0"/>
                </a:cxn>
                <a:cxn ang="0">
                  <a:pos x="20" y="2"/>
                </a:cxn>
                <a:cxn ang="0">
                  <a:pos x="20" y="4"/>
                </a:cxn>
                <a:cxn ang="0">
                  <a:pos x="20" y="4"/>
                </a:cxn>
                <a:cxn ang="0">
                  <a:pos x="20" y="5"/>
                </a:cxn>
                <a:cxn ang="0">
                  <a:pos x="20" y="7"/>
                </a:cxn>
                <a:cxn ang="0">
                  <a:pos x="22" y="9"/>
                </a:cxn>
                <a:cxn ang="0">
                  <a:pos x="24" y="10"/>
                </a:cxn>
                <a:cxn ang="0">
                  <a:pos x="24" y="10"/>
                </a:cxn>
                <a:cxn ang="0">
                  <a:pos x="26" y="10"/>
                </a:cxn>
                <a:cxn ang="0">
                  <a:pos x="28" y="10"/>
                </a:cxn>
                <a:cxn ang="0">
                  <a:pos x="30" y="9"/>
                </a:cxn>
                <a:cxn ang="0">
                  <a:pos x="30" y="9"/>
                </a:cxn>
                <a:cxn ang="0">
                  <a:pos x="31" y="9"/>
                </a:cxn>
                <a:cxn ang="0">
                  <a:pos x="32" y="8"/>
                </a:cxn>
                <a:cxn ang="0">
                  <a:pos x="35" y="9"/>
                </a:cxn>
                <a:cxn ang="0">
                  <a:pos x="37" y="10"/>
                </a:cxn>
                <a:cxn ang="0">
                  <a:pos x="39" y="12"/>
                </a:cxn>
                <a:cxn ang="0">
                  <a:pos x="39" y="13"/>
                </a:cxn>
                <a:cxn ang="0">
                  <a:pos x="41" y="16"/>
                </a:cxn>
                <a:cxn ang="0">
                  <a:pos x="42" y="16"/>
                </a:cxn>
                <a:cxn ang="0">
                  <a:pos x="44" y="16"/>
                </a:cxn>
                <a:cxn ang="0">
                  <a:pos x="45" y="15"/>
                </a:cxn>
                <a:cxn ang="0">
                  <a:pos x="45" y="15"/>
                </a:cxn>
                <a:cxn ang="0">
                  <a:pos x="47" y="13"/>
                </a:cxn>
                <a:cxn ang="0">
                  <a:pos x="47" y="15"/>
                </a:cxn>
                <a:cxn ang="0">
                  <a:pos x="45" y="16"/>
                </a:cxn>
                <a:cxn ang="0">
                  <a:pos x="44" y="17"/>
                </a:cxn>
                <a:cxn ang="0">
                  <a:pos x="42" y="18"/>
                </a:cxn>
                <a:cxn ang="0">
                  <a:pos x="41" y="21"/>
                </a:cxn>
                <a:cxn ang="0">
                  <a:pos x="39" y="20"/>
                </a:cxn>
                <a:cxn ang="0">
                  <a:pos x="39" y="18"/>
                </a:cxn>
                <a:cxn ang="0">
                  <a:pos x="39" y="17"/>
                </a:cxn>
                <a:cxn ang="0">
                  <a:pos x="37" y="17"/>
                </a:cxn>
                <a:cxn ang="0">
                  <a:pos x="37" y="16"/>
                </a:cxn>
                <a:cxn ang="0">
                  <a:pos x="35" y="15"/>
                </a:cxn>
                <a:cxn ang="0">
                  <a:pos x="32" y="13"/>
                </a:cxn>
                <a:cxn ang="0">
                  <a:pos x="31" y="12"/>
                </a:cxn>
                <a:cxn ang="0">
                  <a:pos x="28" y="12"/>
                </a:cxn>
                <a:cxn ang="0">
                  <a:pos x="26" y="13"/>
                </a:cxn>
                <a:cxn ang="0">
                  <a:pos x="24" y="13"/>
                </a:cxn>
                <a:cxn ang="0">
                  <a:pos x="20" y="12"/>
                </a:cxn>
                <a:cxn ang="0">
                  <a:pos x="18" y="10"/>
                </a:cxn>
                <a:cxn ang="0">
                  <a:pos x="17" y="10"/>
                </a:cxn>
                <a:cxn ang="0">
                  <a:pos x="13" y="10"/>
                </a:cxn>
                <a:cxn ang="0">
                  <a:pos x="11" y="10"/>
                </a:cxn>
                <a:cxn ang="0">
                  <a:pos x="9" y="10"/>
                </a:cxn>
                <a:cxn ang="0">
                  <a:pos x="7" y="9"/>
                </a:cxn>
                <a:cxn ang="0">
                  <a:pos x="6" y="9"/>
                </a:cxn>
                <a:cxn ang="0">
                  <a:pos x="4" y="9"/>
                </a:cxn>
                <a:cxn ang="0">
                  <a:pos x="2" y="9"/>
                </a:cxn>
                <a:cxn ang="0">
                  <a:pos x="0" y="10"/>
                </a:cxn>
                <a:cxn ang="0">
                  <a:pos x="0" y="9"/>
                </a:cxn>
                <a:cxn ang="0">
                  <a:pos x="0" y="9"/>
                </a:cxn>
                <a:cxn ang="0">
                  <a:pos x="4" y="8"/>
                </a:cxn>
                <a:cxn ang="0">
                  <a:pos x="6" y="7"/>
                </a:cxn>
                <a:cxn ang="0">
                  <a:pos x="7" y="5"/>
                </a:cxn>
                <a:cxn ang="0">
                  <a:pos x="11" y="4"/>
                </a:cxn>
                <a:cxn ang="0">
                  <a:pos x="15" y="2"/>
                </a:cxn>
              </a:cxnLst>
              <a:rect l="txL" t="txT" r="txR" b="txB"/>
              <a:pathLst>
                <a:path w="58" h="32">
                  <a:moveTo>
                    <a:pt x="20" y="0"/>
                  </a:moveTo>
                  <a:lnTo>
                    <a:pt x="20" y="0"/>
                  </a:lnTo>
                  <a:lnTo>
                    <a:pt x="22" y="2"/>
                  </a:lnTo>
                  <a:lnTo>
                    <a:pt x="24" y="2"/>
                  </a:lnTo>
                  <a:lnTo>
                    <a:pt x="24" y="0"/>
                  </a:lnTo>
                  <a:lnTo>
                    <a:pt x="26" y="0"/>
                  </a:lnTo>
                  <a:lnTo>
                    <a:pt x="26" y="2"/>
                  </a:lnTo>
                  <a:lnTo>
                    <a:pt x="26" y="4"/>
                  </a:lnTo>
                  <a:lnTo>
                    <a:pt x="26" y="6"/>
                  </a:lnTo>
                  <a:lnTo>
                    <a:pt x="26" y="8"/>
                  </a:lnTo>
                  <a:lnTo>
                    <a:pt x="26" y="10"/>
                  </a:lnTo>
                  <a:lnTo>
                    <a:pt x="26" y="12"/>
                  </a:lnTo>
                  <a:lnTo>
                    <a:pt x="28" y="12"/>
                  </a:lnTo>
                  <a:lnTo>
                    <a:pt x="28" y="14"/>
                  </a:lnTo>
                  <a:lnTo>
                    <a:pt x="30" y="16"/>
                  </a:lnTo>
                  <a:lnTo>
                    <a:pt x="32" y="16"/>
                  </a:lnTo>
                  <a:lnTo>
                    <a:pt x="34" y="16"/>
                  </a:lnTo>
                  <a:lnTo>
                    <a:pt x="36" y="14"/>
                  </a:lnTo>
                  <a:lnTo>
                    <a:pt x="38" y="14"/>
                  </a:lnTo>
                  <a:lnTo>
                    <a:pt x="40" y="12"/>
                  </a:lnTo>
                  <a:lnTo>
                    <a:pt x="42" y="12"/>
                  </a:lnTo>
                  <a:lnTo>
                    <a:pt x="42" y="14"/>
                  </a:lnTo>
                  <a:lnTo>
                    <a:pt x="44" y="14"/>
                  </a:lnTo>
                  <a:lnTo>
                    <a:pt x="46" y="14"/>
                  </a:lnTo>
                  <a:lnTo>
                    <a:pt x="46" y="16"/>
                  </a:lnTo>
                  <a:lnTo>
                    <a:pt x="48" y="16"/>
                  </a:lnTo>
                  <a:lnTo>
                    <a:pt x="48" y="18"/>
                  </a:lnTo>
                  <a:lnTo>
                    <a:pt x="48" y="20"/>
                  </a:lnTo>
                  <a:lnTo>
                    <a:pt x="50" y="22"/>
                  </a:lnTo>
                  <a:lnTo>
                    <a:pt x="50" y="24"/>
                  </a:lnTo>
                  <a:lnTo>
                    <a:pt x="52" y="24"/>
                  </a:lnTo>
                  <a:lnTo>
                    <a:pt x="54" y="24"/>
                  </a:lnTo>
                  <a:lnTo>
                    <a:pt x="54" y="22"/>
                  </a:lnTo>
                  <a:lnTo>
                    <a:pt x="56" y="22"/>
                  </a:lnTo>
                  <a:lnTo>
                    <a:pt x="58" y="22"/>
                  </a:lnTo>
                  <a:lnTo>
                    <a:pt x="58" y="20"/>
                  </a:lnTo>
                  <a:lnTo>
                    <a:pt x="58" y="22"/>
                  </a:lnTo>
                  <a:lnTo>
                    <a:pt x="58" y="24"/>
                  </a:lnTo>
                  <a:lnTo>
                    <a:pt x="56" y="24"/>
                  </a:lnTo>
                  <a:lnTo>
                    <a:pt x="56" y="26"/>
                  </a:lnTo>
                  <a:lnTo>
                    <a:pt x="54" y="26"/>
                  </a:lnTo>
                  <a:lnTo>
                    <a:pt x="54" y="28"/>
                  </a:lnTo>
                  <a:lnTo>
                    <a:pt x="52" y="28"/>
                  </a:lnTo>
                  <a:lnTo>
                    <a:pt x="52" y="30"/>
                  </a:lnTo>
                  <a:lnTo>
                    <a:pt x="50" y="30"/>
                  </a:lnTo>
                  <a:lnTo>
                    <a:pt x="50" y="32"/>
                  </a:lnTo>
                  <a:lnTo>
                    <a:pt x="48" y="32"/>
                  </a:lnTo>
                  <a:lnTo>
                    <a:pt x="48" y="30"/>
                  </a:lnTo>
                  <a:lnTo>
                    <a:pt x="48" y="28"/>
                  </a:lnTo>
                  <a:lnTo>
                    <a:pt x="48" y="26"/>
                  </a:lnTo>
                  <a:lnTo>
                    <a:pt x="46" y="26"/>
                  </a:lnTo>
                  <a:lnTo>
                    <a:pt x="46" y="24"/>
                  </a:lnTo>
                  <a:lnTo>
                    <a:pt x="46" y="22"/>
                  </a:lnTo>
                  <a:lnTo>
                    <a:pt x="44" y="22"/>
                  </a:lnTo>
                  <a:lnTo>
                    <a:pt x="44" y="20"/>
                  </a:lnTo>
                  <a:lnTo>
                    <a:pt x="42" y="20"/>
                  </a:lnTo>
                  <a:lnTo>
                    <a:pt x="40" y="20"/>
                  </a:lnTo>
                  <a:lnTo>
                    <a:pt x="40" y="18"/>
                  </a:lnTo>
                  <a:lnTo>
                    <a:pt x="38" y="18"/>
                  </a:lnTo>
                  <a:lnTo>
                    <a:pt x="36" y="18"/>
                  </a:lnTo>
                  <a:lnTo>
                    <a:pt x="34" y="18"/>
                  </a:lnTo>
                  <a:lnTo>
                    <a:pt x="34" y="20"/>
                  </a:lnTo>
                  <a:lnTo>
                    <a:pt x="32" y="20"/>
                  </a:lnTo>
                  <a:lnTo>
                    <a:pt x="30" y="20"/>
                  </a:lnTo>
                  <a:lnTo>
                    <a:pt x="28" y="20"/>
                  </a:lnTo>
                  <a:lnTo>
                    <a:pt x="28" y="18"/>
                  </a:lnTo>
                  <a:lnTo>
                    <a:pt x="26" y="18"/>
                  </a:lnTo>
                  <a:lnTo>
                    <a:pt x="26" y="16"/>
                  </a:lnTo>
                  <a:lnTo>
                    <a:pt x="24" y="16"/>
                  </a:lnTo>
                  <a:lnTo>
                    <a:pt x="22" y="16"/>
                  </a:lnTo>
                  <a:lnTo>
                    <a:pt x="20" y="16"/>
                  </a:lnTo>
                  <a:lnTo>
                    <a:pt x="18" y="16"/>
                  </a:lnTo>
                  <a:lnTo>
                    <a:pt x="16" y="16"/>
                  </a:lnTo>
                  <a:lnTo>
                    <a:pt x="14" y="16"/>
                  </a:lnTo>
                  <a:lnTo>
                    <a:pt x="12" y="16"/>
                  </a:lnTo>
                  <a:lnTo>
                    <a:pt x="12" y="14"/>
                  </a:lnTo>
                  <a:lnTo>
                    <a:pt x="10" y="14"/>
                  </a:lnTo>
                  <a:lnTo>
                    <a:pt x="8" y="14"/>
                  </a:lnTo>
                  <a:lnTo>
                    <a:pt x="6" y="14"/>
                  </a:lnTo>
                  <a:lnTo>
                    <a:pt x="4" y="14"/>
                  </a:lnTo>
                  <a:lnTo>
                    <a:pt x="2" y="14"/>
                  </a:lnTo>
                  <a:lnTo>
                    <a:pt x="2" y="16"/>
                  </a:lnTo>
                  <a:lnTo>
                    <a:pt x="0" y="16"/>
                  </a:lnTo>
                  <a:lnTo>
                    <a:pt x="0" y="14"/>
                  </a:lnTo>
                  <a:lnTo>
                    <a:pt x="2" y="12"/>
                  </a:lnTo>
                  <a:lnTo>
                    <a:pt x="4" y="12"/>
                  </a:lnTo>
                  <a:lnTo>
                    <a:pt x="6" y="10"/>
                  </a:lnTo>
                  <a:lnTo>
                    <a:pt x="8" y="8"/>
                  </a:lnTo>
                  <a:lnTo>
                    <a:pt x="10" y="8"/>
                  </a:lnTo>
                  <a:lnTo>
                    <a:pt x="12" y="6"/>
                  </a:lnTo>
                  <a:lnTo>
                    <a:pt x="14" y="4"/>
                  </a:lnTo>
                  <a:lnTo>
                    <a:pt x="16" y="4"/>
                  </a:lnTo>
                  <a:lnTo>
                    <a:pt x="18" y="2"/>
                  </a:lnTo>
                  <a:lnTo>
                    <a:pt x="20" y="0"/>
                  </a:lnTo>
                  <a:close/>
                </a:path>
              </a:pathLst>
            </a:custGeom>
            <a:solidFill>
              <a:srgbClr val="FDE3BA">
                <a:alpha val="100000"/>
              </a:srgbClr>
            </a:solidFill>
            <a:ln w="9525">
              <a:noFill/>
            </a:ln>
          </p:spPr>
          <p:txBody>
            <a:bodyPr/>
            <a:lstStyle/>
            <a:p>
              <a:endParaRPr lang="en-US"/>
            </a:p>
          </p:txBody>
        </p:sp>
        <p:sp>
          <p:nvSpPr>
            <p:cNvPr id="29971" name="Freeform 690"/>
            <p:cNvSpPr/>
            <p:nvPr/>
          </p:nvSpPr>
          <p:spPr>
            <a:xfrm>
              <a:off x="3035" y="1087"/>
              <a:ext cx="9" cy="7"/>
            </a:xfrm>
            <a:custGeom>
              <a:avLst/>
              <a:gdLst>
                <a:gd name="txL" fmla="*/ 0 w 10"/>
                <a:gd name="txT" fmla="*/ 0 h 8"/>
                <a:gd name="txR" fmla="*/ 10 w 10"/>
                <a:gd name="txB" fmla="*/ 8 h 8"/>
              </a:gdLst>
              <a:ahLst/>
              <a:cxnLst>
                <a:cxn ang="0">
                  <a:pos x="5" y="4"/>
                </a:cxn>
                <a:cxn ang="0">
                  <a:pos x="5" y="4"/>
                </a:cxn>
                <a:cxn ang="0">
                  <a:pos x="5" y="4"/>
                </a:cxn>
                <a:cxn ang="0">
                  <a:pos x="5" y="2"/>
                </a:cxn>
                <a:cxn ang="0">
                  <a:pos x="7" y="2"/>
                </a:cxn>
                <a:cxn ang="0">
                  <a:pos x="7" y="0"/>
                </a:cxn>
                <a:cxn ang="0">
                  <a:pos x="7" y="0"/>
                </a:cxn>
                <a:cxn ang="0">
                  <a:pos x="7" y="0"/>
                </a:cxn>
                <a:cxn ang="0">
                  <a:pos x="7" y="0"/>
                </a:cxn>
                <a:cxn ang="0">
                  <a:pos x="7" y="0"/>
                </a:cxn>
                <a:cxn ang="0">
                  <a:pos x="7" y="0"/>
                </a:cxn>
                <a:cxn ang="0">
                  <a:pos x="5" y="0"/>
                </a:cxn>
                <a:cxn ang="0">
                  <a:pos x="5" y="0"/>
                </a:cxn>
                <a:cxn ang="0">
                  <a:pos x="5" y="0"/>
                </a:cxn>
                <a:cxn ang="0">
                  <a:pos x="5" y="0"/>
                </a:cxn>
                <a:cxn ang="0">
                  <a:pos x="5" y="0"/>
                </a:cxn>
                <a:cxn ang="0">
                  <a:pos x="5" y="0"/>
                </a:cxn>
                <a:cxn ang="0">
                  <a:pos x="5" y="0"/>
                </a:cxn>
                <a:cxn ang="0">
                  <a:pos x="5" y="0"/>
                </a:cxn>
                <a:cxn ang="0">
                  <a:pos x="4" y="0"/>
                </a:cxn>
                <a:cxn ang="0">
                  <a:pos x="4" y="2"/>
                </a:cxn>
                <a:cxn ang="0">
                  <a:pos x="4" y="2"/>
                </a:cxn>
                <a:cxn ang="0">
                  <a:pos x="2" y="2"/>
                </a:cxn>
                <a:cxn ang="0">
                  <a:pos x="2" y="2"/>
                </a:cxn>
                <a:cxn ang="0">
                  <a:pos x="2" y="4"/>
                </a:cxn>
                <a:cxn ang="0">
                  <a:pos x="0" y="4"/>
                </a:cxn>
                <a:cxn ang="0">
                  <a:pos x="0" y="4"/>
                </a:cxn>
                <a:cxn ang="0">
                  <a:pos x="0" y="4"/>
                </a:cxn>
                <a:cxn ang="0">
                  <a:pos x="0" y="4"/>
                </a:cxn>
                <a:cxn ang="0">
                  <a:pos x="0" y="4"/>
                </a:cxn>
                <a:cxn ang="0">
                  <a:pos x="0" y="4"/>
                </a:cxn>
                <a:cxn ang="0">
                  <a:pos x="0" y="4"/>
                </a:cxn>
                <a:cxn ang="0">
                  <a:pos x="0" y="4"/>
                </a:cxn>
                <a:cxn ang="0">
                  <a:pos x="0" y="4"/>
                </a:cxn>
                <a:cxn ang="0">
                  <a:pos x="0" y="5"/>
                </a:cxn>
                <a:cxn ang="0">
                  <a:pos x="0" y="5"/>
                </a:cxn>
                <a:cxn ang="0">
                  <a:pos x="0" y="5"/>
                </a:cxn>
                <a:cxn ang="0">
                  <a:pos x="0" y="5"/>
                </a:cxn>
                <a:cxn ang="0">
                  <a:pos x="0" y="5"/>
                </a:cxn>
                <a:cxn ang="0">
                  <a:pos x="0" y="5"/>
                </a:cxn>
                <a:cxn ang="0">
                  <a:pos x="0" y="5"/>
                </a:cxn>
                <a:cxn ang="0">
                  <a:pos x="0" y="5"/>
                </a:cxn>
                <a:cxn ang="0">
                  <a:pos x="0" y="5"/>
                </a:cxn>
                <a:cxn ang="0">
                  <a:pos x="0" y="5"/>
                </a:cxn>
                <a:cxn ang="0">
                  <a:pos x="0" y="5"/>
                </a:cxn>
                <a:cxn ang="0">
                  <a:pos x="0" y="5"/>
                </a:cxn>
                <a:cxn ang="0">
                  <a:pos x="2" y="5"/>
                </a:cxn>
                <a:cxn ang="0">
                  <a:pos x="2" y="4"/>
                </a:cxn>
                <a:cxn ang="0">
                  <a:pos x="2" y="4"/>
                </a:cxn>
                <a:cxn ang="0">
                  <a:pos x="2" y="4"/>
                </a:cxn>
                <a:cxn ang="0">
                  <a:pos x="2" y="5"/>
                </a:cxn>
                <a:cxn ang="0">
                  <a:pos x="4" y="5"/>
                </a:cxn>
                <a:cxn ang="0">
                  <a:pos x="4" y="4"/>
                </a:cxn>
                <a:cxn ang="0">
                  <a:pos x="4" y="4"/>
                </a:cxn>
                <a:cxn ang="0">
                  <a:pos x="4" y="4"/>
                </a:cxn>
                <a:cxn ang="0">
                  <a:pos x="5" y="4"/>
                </a:cxn>
                <a:cxn ang="0">
                  <a:pos x="5" y="4"/>
                </a:cxn>
              </a:cxnLst>
              <a:rect l="txL" t="txT" r="txR" b="txB"/>
              <a:pathLst>
                <a:path w="10" h="8">
                  <a:moveTo>
                    <a:pt x="6" y="6"/>
                  </a:moveTo>
                  <a:lnTo>
                    <a:pt x="8" y="4"/>
                  </a:lnTo>
                  <a:lnTo>
                    <a:pt x="8" y="2"/>
                  </a:lnTo>
                  <a:lnTo>
                    <a:pt x="10" y="2"/>
                  </a:lnTo>
                  <a:lnTo>
                    <a:pt x="10" y="0"/>
                  </a:lnTo>
                  <a:lnTo>
                    <a:pt x="8" y="0"/>
                  </a:lnTo>
                  <a:lnTo>
                    <a:pt x="6" y="0"/>
                  </a:lnTo>
                  <a:lnTo>
                    <a:pt x="4" y="0"/>
                  </a:lnTo>
                  <a:lnTo>
                    <a:pt x="4" y="2"/>
                  </a:lnTo>
                  <a:lnTo>
                    <a:pt x="2" y="2"/>
                  </a:lnTo>
                  <a:lnTo>
                    <a:pt x="2" y="4"/>
                  </a:lnTo>
                  <a:lnTo>
                    <a:pt x="0" y="4"/>
                  </a:lnTo>
                  <a:lnTo>
                    <a:pt x="0" y="6"/>
                  </a:lnTo>
                  <a:lnTo>
                    <a:pt x="0" y="8"/>
                  </a:lnTo>
                  <a:lnTo>
                    <a:pt x="2" y="8"/>
                  </a:lnTo>
                  <a:lnTo>
                    <a:pt x="2" y="6"/>
                  </a:lnTo>
                  <a:lnTo>
                    <a:pt x="2" y="8"/>
                  </a:lnTo>
                  <a:lnTo>
                    <a:pt x="4" y="8"/>
                  </a:lnTo>
                  <a:lnTo>
                    <a:pt x="4" y="6"/>
                  </a:lnTo>
                  <a:lnTo>
                    <a:pt x="6" y="6"/>
                  </a:lnTo>
                  <a:close/>
                </a:path>
              </a:pathLst>
            </a:custGeom>
            <a:solidFill>
              <a:srgbClr val="000000">
                <a:alpha val="100000"/>
              </a:srgbClr>
            </a:solidFill>
            <a:ln w="9525">
              <a:noFill/>
            </a:ln>
          </p:spPr>
          <p:txBody>
            <a:bodyPr/>
            <a:lstStyle/>
            <a:p>
              <a:endParaRPr lang="en-US"/>
            </a:p>
          </p:txBody>
        </p:sp>
        <p:sp>
          <p:nvSpPr>
            <p:cNvPr id="29972" name="Freeform 691"/>
            <p:cNvSpPr/>
            <p:nvPr/>
          </p:nvSpPr>
          <p:spPr>
            <a:xfrm>
              <a:off x="3036" y="1087"/>
              <a:ext cx="6" cy="5"/>
            </a:xfrm>
            <a:custGeom>
              <a:avLst/>
              <a:gdLst>
                <a:gd name="txL" fmla="*/ 0 w 6"/>
                <a:gd name="txT" fmla="*/ 0 h 6"/>
                <a:gd name="txR" fmla="*/ 6 w 6"/>
                <a:gd name="txB" fmla="*/ 6 h 6"/>
              </a:gdLst>
              <a:ahLst/>
              <a:cxnLst>
                <a:cxn ang="0">
                  <a:pos x="2" y="3"/>
                </a:cxn>
                <a:cxn ang="0">
                  <a:pos x="2" y="2"/>
                </a:cxn>
                <a:cxn ang="0">
                  <a:pos x="2" y="3"/>
                </a:cxn>
                <a:cxn ang="0">
                  <a:pos x="4" y="3"/>
                </a:cxn>
                <a:cxn ang="0">
                  <a:pos x="4" y="3"/>
                </a:cxn>
                <a:cxn ang="0">
                  <a:pos x="4" y="3"/>
                </a:cxn>
                <a:cxn ang="0">
                  <a:pos x="4" y="3"/>
                </a:cxn>
                <a:cxn ang="0">
                  <a:pos x="4" y="3"/>
                </a:cxn>
                <a:cxn ang="0">
                  <a:pos x="4" y="3"/>
                </a:cxn>
                <a:cxn ang="0">
                  <a:pos x="4" y="3"/>
                </a:cxn>
                <a:cxn ang="0">
                  <a:pos x="4" y="3"/>
                </a:cxn>
                <a:cxn ang="0">
                  <a:pos x="4" y="3"/>
                </a:cxn>
                <a:cxn ang="0">
                  <a:pos x="6" y="3"/>
                </a:cxn>
                <a:cxn ang="0">
                  <a:pos x="6" y="3"/>
                </a:cxn>
                <a:cxn ang="0">
                  <a:pos x="6" y="3"/>
                </a:cxn>
                <a:cxn ang="0">
                  <a:pos x="6" y="2"/>
                </a:cxn>
                <a:cxn ang="0">
                  <a:pos x="6" y="2"/>
                </a:cxn>
                <a:cxn ang="0">
                  <a:pos x="6" y="2"/>
                </a:cxn>
                <a:cxn ang="0">
                  <a:pos x="6" y="2"/>
                </a:cxn>
                <a:cxn ang="0">
                  <a:pos x="6" y="2"/>
                </a:cxn>
                <a:cxn ang="0">
                  <a:pos x="6" y="2"/>
                </a:cxn>
                <a:cxn ang="0">
                  <a:pos x="6" y="0"/>
                </a:cxn>
                <a:cxn ang="0">
                  <a:pos x="6" y="0"/>
                </a:cxn>
                <a:cxn ang="0">
                  <a:pos x="6" y="0"/>
                </a:cxn>
                <a:cxn ang="0">
                  <a:pos x="6" y="0"/>
                </a:cxn>
                <a:cxn ang="0">
                  <a:pos x="6" y="0"/>
                </a:cxn>
                <a:cxn ang="0">
                  <a:pos x="6" y="0"/>
                </a:cxn>
                <a:cxn ang="0">
                  <a:pos x="6" y="0"/>
                </a:cxn>
                <a:cxn ang="0">
                  <a:pos x="4" y="2"/>
                </a:cxn>
                <a:cxn ang="0">
                  <a:pos x="4" y="2"/>
                </a:cxn>
                <a:cxn ang="0">
                  <a:pos x="4" y="2"/>
                </a:cxn>
                <a:cxn ang="0">
                  <a:pos x="2" y="2"/>
                </a:cxn>
                <a:cxn ang="0">
                  <a:pos x="2" y="3"/>
                </a:cxn>
                <a:cxn ang="0">
                  <a:pos x="0" y="3"/>
                </a:cxn>
                <a:cxn ang="0">
                  <a:pos x="0" y="3"/>
                </a:cxn>
                <a:cxn ang="0">
                  <a:pos x="0" y="3"/>
                </a:cxn>
                <a:cxn ang="0">
                  <a:pos x="0" y="3"/>
                </a:cxn>
                <a:cxn ang="0">
                  <a:pos x="0" y="3"/>
                </a:cxn>
                <a:cxn ang="0">
                  <a:pos x="0" y="3"/>
                </a:cxn>
                <a:cxn ang="0">
                  <a:pos x="0" y="3"/>
                </a:cxn>
                <a:cxn ang="0">
                  <a:pos x="0" y="3"/>
                </a:cxn>
                <a:cxn ang="0">
                  <a:pos x="0" y="3"/>
                </a:cxn>
                <a:cxn ang="0">
                  <a:pos x="0" y="3"/>
                </a:cxn>
                <a:cxn ang="0">
                  <a:pos x="0" y="3"/>
                </a:cxn>
                <a:cxn ang="0">
                  <a:pos x="0" y="3"/>
                </a:cxn>
                <a:cxn ang="0">
                  <a:pos x="0" y="3"/>
                </a:cxn>
                <a:cxn ang="0">
                  <a:pos x="0" y="3"/>
                </a:cxn>
                <a:cxn ang="0">
                  <a:pos x="0" y="3"/>
                </a:cxn>
                <a:cxn ang="0">
                  <a:pos x="0" y="3"/>
                </a:cxn>
                <a:cxn ang="0">
                  <a:pos x="0" y="3"/>
                </a:cxn>
                <a:cxn ang="0">
                  <a:pos x="0" y="3"/>
                </a:cxn>
                <a:cxn ang="0">
                  <a:pos x="0" y="3"/>
                </a:cxn>
                <a:cxn ang="0">
                  <a:pos x="0" y="3"/>
                </a:cxn>
                <a:cxn ang="0">
                  <a:pos x="0" y="3"/>
                </a:cxn>
                <a:cxn ang="0">
                  <a:pos x="2" y="3"/>
                </a:cxn>
              </a:cxnLst>
              <a:rect l="txL" t="txT" r="txR" b="txB"/>
              <a:pathLst>
                <a:path w="6" h="6">
                  <a:moveTo>
                    <a:pt x="2" y="4"/>
                  </a:moveTo>
                  <a:lnTo>
                    <a:pt x="2" y="2"/>
                  </a:lnTo>
                  <a:lnTo>
                    <a:pt x="2" y="4"/>
                  </a:lnTo>
                  <a:lnTo>
                    <a:pt x="4" y="4"/>
                  </a:lnTo>
                  <a:lnTo>
                    <a:pt x="4" y="6"/>
                  </a:lnTo>
                  <a:lnTo>
                    <a:pt x="4" y="4"/>
                  </a:lnTo>
                  <a:lnTo>
                    <a:pt x="6" y="4"/>
                  </a:lnTo>
                  <a:lnTo>
                    <a:pt x="6" y="2"/>
                  </a:lnTo>
                  <a:lnTo>
                    <a:pt x="6" y="0"/>
                  </a:lnTo>
                  <a:lnTo>
                    <a:pt x="4" y="2"/>
                  </a:lnTo>
                  <a:lnTo>
                    <a:pt x="2" y="2"/>
                  </a:lnTo>
                  <a:lnTo>
                    <a:pt x="2" y="4"/>
                  </a:lnTo>
                  <a:lnTo>
                    <a:pt x="0" y="6"/>
                  </a:lnTo>
                  <a:lnTo>
                    <a:pt x="2" y="4"/>
                  </a:lnTo>
                  <a:close/>
                </a:path>
              </a:pathLst>
            </a:custGeom>
            <a:solidFill>
              <a:srgbClr val="FFFFFF">
                <a:alpha val="100000"/>
              </a:srgbClr>
            </a:solidFill>
            <a:ln w="9525">
              <a:noFill/>
            </a:ln>
          </p:spPr>
          <p:txBody>
            <a:bodyPr/>
            <a:lstStyle/>
            <a:p>
              <a:endParaRPr lang="en-US"/>
            </a:p>
          </p:txBody>
        </p:sp>
        <p:sp>
          <p:nvSpPr>
            <p:cNvPr id="29973" name="Rectangle 692"/>
            <p:cNvSpPr/>
            <p:nvPr/>
          </p:nvSpPr>
          <p:spPr>
            <a:xfrm>
              <a:off x="673" y="1535"/>
              <a:ext cx="192" cy="184"/>
            </a:xfrm>
            <a:prstGeom prst="rect">
              <a:avLst/>
            </a:prstGeom>
            <a:solidFill>
              <a:srgbClr val="C0C0C0"/>
            </a:solidFill>
            <a:ln w="9525">
              <a:noFill/>
            </a:ln>
          </p:spPr>
          <p:txBody>
            <a:bodyPr/>
            <a:lstStyle/>
            <a:p>
              <a:endParaRPr dirty="0">
                <a:latin typeface="Arial" panose="020B0604020202020204" pitchFamily="34" charset="0"/>
              </a:endParaRPr>
            </a:p>
          </p:txBody>
        </p:sp>
        <p:grpSp>
          <p:nvGrpSpPr>
            <p:cNvPr id="29974" name="Group 693"/>
            <p:cNvGrpSpPr/>
            <p:nvPr/>
          </p:nvGrpSpPr>
          <p:grpSpPr>
            <a:xfrm>
              <a:off x="673" y="1535"/>
              <a:ext cx="190" cy="182"/>
              <a:chOff x="720" y="1291"/>
              <a:chExt cx="206" cy="206"/>
            </a:xfrm>
          </p:grpSpPr>
          <p:sp>
            <p:nvSpPr>
              <p:cNvPr id="30024" name="Freeform 694"/>
              <p:cNvSpPr/>
              <p:nvPr/>
            </p:nvSpPr>
            <p:spPr>
              <a:xfrm>
                <a:off x="720" y="1291"/>
                <a:ext cx="206" cy="206"/>
              </a:xfrm>
              <a:custGeom>
                <a:avLst/>
                <a:gdLst>
                  <a:gd name="txL" fmla="*/ 0 w 206"/>
                  <a:gd name="txT" fmla="*/ 0 h 206"/>
                  <a:gd name="txR" fmla="*/ 206 w 206"/>
                  <a:gd name="txB" fmla="*/ 206 h 206"/>
                </a:gdLst>
                <a:ahLst/>
                <a:cxnLst>
                  <a:cxn ang="0">
                    <a:pos x="0" y="206"/>
                  </a:cxn>
                  <a:cxn ang="0">
                    <a:pos x="0" y="0"/>
                  </a:cxn>
                  <a:cxn ang="0">
                    <a:pos x="206" y="0"/>
                  </a:cxn>
                  <a:cxn ang="0">
                    <a:pos x="0" y="206"/>
                  </a:cxn>
                </a:cxnLst>
                <a:rect l="txL" t="txT" r="txR" b="txB"/>
                <a:pathLst>
                  <a:path w="206" h="206">
                    <a:moveTo>
                      <a:pt x="0" y="206"/>
                    </a:moveTo>
                    <a:lnTo>
                      <a:pt x="0" y="0"/>
                    </a:lnTo>
                    <a:lnTo>
                      <a:pt x="206" y="0"/>
                    </a:lnTo>
                    <a:lnTo>
                      <a:pt x="0" y="206"/>
                    </a:lnTo>
                    <a:close/>
                  </a:path>
                </a:pathLst>
              </a:custGeom>
              <a:solidFill>
                <a:srgbClr val="C0C0C0">
                  <a:alpha val="100000"/>
                </a:srgbClr>
              </a:solidFill>
              <a:ln w="9525">
                <a:noFill/>
              </a:ln>
            </p:spPr>
            <p:txBody>
              <a:bodyPr/>
              <a:lstStyle/>
              <a:p>
                <a:endParaRPr lang="en-US"/>
              </a:p>
            </p:txBody>
          </p:sp>
          <p:sp>
            <p:nvSpPr>
              <p:cNvPr id="30025" name="Freeform 695"/>
              <p:cNvSpPr/>
              <p:nvPr/>
            </p:nvSpPr>
            <p:spPr>
              <a:xfrm>
                <a:off x="720" y="1291"/>
                <a:ext cx="206" cy="206"/>
              </a:xfrm>
              <a:custGeom>
                <a:avLst/>
                <a:gdLst>
                  <a:gd name="txL" fmla="*/ 0 w 206"/>
                  <a:gd name="txT" fmla="*/ 0 h 206"/>
                  <a:gd name="txR" fmla="*/ 206 w 206"/>
                  <a:gd name="txB" fmla="*/ 206 h 206"/>
                </a:gdLst>
                <a:ahLst/>
                <a:cxnLst>
                  <a:cxn ang="0">
                    <a:pos x="0" y="206"/>
                  </a:cxn>
                  <a:cxn ang="0">
                    <a:pos x="0" y="0"/>
                  </a:cxn>
                  <a:cxn ang="0">
                    <a:pos x="206" y="0"/>
                  </a:cxn>
                </a:cxnLst>
                <a:rect l="txL" t="txT" r="txR" b="txB"/>
                <a:pathLst>
                  <a:path w="206" h="206">
                    <a:moveTo>
                      <a:pt x="0" y="206"/>
                    </a:moveTo>
                    <a:lnTo>
                      <a:pt x="0" y="0"/>
                    </a:lnTo>
                    <a:lnTo>
                      <a:pt x="206" y="0"/>
                    </a:lnTo>
                  </a:path>
                </a:pathLst>
              </a:custGeom>
              <a:noFill/>
              <a:ln w="12700" cap="flat" cmpd="sng">
                <a:solidFill>
                  <a:srgbClr val="676767">
                    <a:alpha val="100000"/>
                  </a:srgbClr>
                </a:solidFill>
                <a:prstDash val="solid"/>
                <a:round/>
                <a:headEnd type="none" w="med" len="med"/>
                <a:tailEnd type="none" w="med" len="med"/>
              </a:ln>
            </p:spPr>
            <p:txBody>
              <a:bodyPr/>
              <a:lstStyle/>
              <a:p>
                <a:endParaRPr lang="en-US"/>
              </a:p>
            </p:txBody>
          </p:sp>
        </p:grpSp>
        <p:grpSp>
          <p:nvGrpSpPr>
            <p:cNvPr id="29975" name="Group 696"/>
            <p:cNvGrpSpPr/>
            <p:nvPr/>
          </p:nvGrpSpPr>
          <p:grpSpPr>
            <a:xfrm>
              <a:off x="673" y="1535"/>
              <a:ext cx="190" cy="184"/>
              <a:chOff x="720" y="1291"/>
              <a:chExt cx="206" cy="208"/>
            </a:xfrm>
          </p:grpSpPr>
          <p:sp>
            <p:nvSpPr>
              <p:cNvPr id="30022" name="Freeform 697"/>
              <p:cNvSpPr/>
              <p:nvPr/>
            </p:nvSpPr>
            <p:spPr>
              <a:xfrm>
                <a:off x="720" y="1291"/>
                <a:ext cx="206" cy="208"/>
              </a:xfrm>
              <a:custGeom>
                <a:avLst/>
                <a:gdLst>
                  <a:gd name="txL" fmla="*/ 0 w 206"/>
                  <a:gd name="txT" fmla="*/ 0 h 208"/>
                  <a:gd name="txR" fmla="*/ 206 w 206"/>
                  <a:gd name="txB" fmla="*/ 208 h 208"/>
                </a:gdLst>
                <a:ahLst/>
                <a:cxnLst>
                  <a:cxn ang="0">
                    <a:pos x="206" y="0"/>
                  </a:cxn>
                  <a:cxn ang="0">
                    <a:pos x="206" y="208"/>
                  </a:cxn>
                  <a:cxn ang="0">
                    <a:pos x="0" y="208"/>
                  </a:cxn>
                  <a:cxn ang="0">
                    <a:pos x="206" y="0"/>
                  </a:cxn>
                </a:cxnLst>
                <a:rect l="txL" t="txT" r="txR" b="txB"/>
                <a:pathLst>
                  <a:path w="206" h="208">
                    <a:moveTo>
                      <a:pt x="206" y="0"/>
                    </a:moveTo>
                    <a:lnTo>
                      <a:pt x="206" y="208"/>
                    </a:lnTo>
                    <a:lnTo>
                      <a:pt x="0" y="208"/>
                    </a:lnTo>
                    <a:lnTo>
                      <a:pt x="206" y="0"/>
                    </a:lnTo>
                    <a:close/>
                  </a:path>
                </a:pathLst>
              </a:custGeom>
              <a:solidFill>
                <a:srgbClr val="C0C0C0">
                  <a:alpha val="100000"/>
                </a:srgbClr>
              </a:solidFill>
              <a:ln w="9525">
                <a:noFill/>
              </a:ln>
            </p:spPr>
            <p:txBody>
              <a:bodyPr/>
              <a:lstStyle/>
              <a:p>
                <a:endParaRPr lang="en-US"/>
              </a:p>
            </p:txBody>
          </p:sp>
          <p:sp>
            <p:nvSpPr>
              <p:cNvPr id="30023" name="Freeform 698"/>
              <p:cNvSpPr/>
              <p:nvPr/>
            </p:nvSpPr>
            <p:spPr>
              <a:xfrm>
                <a:off x="720" y="1291"/>
                <a:ext cx="206" cy="208"/>
              </a:xfrm>
              <a:custGeom>
                <a:avLst/>
                <a:gdLst>
                  <a:gd name="txL" fmla="*/ 0 w 206"/>
                  <a:gd name="txT" fmla="*/ 0 h 208"/>
                  <a:gd name="txR" fmla="*/ 206 w 206"/>
                  <a:gd name="txB" fmla="*/ 208 h 208"/>
                </a:gdLst>
                <a:ahLst/>
                <a:cxnLst>
                  <a:cxn ang="0">
                    <a:pos x="206" y="0"/>
                  </a:cxn>
                  <a:cxn ang="0">
                    <a:pos x="206" y="208"/>
                  </a:cxn>
                  <a:cxn ang="0">
                    <a:pos x="0" y="208"/>
                  </a:cxn>
                </a:cxnLst>
                <a:rect l="txL" t="txT" r="txR" b="txB"/>
                <a:pathLst>
                  <a:path w="206" h="208">
                    <a:moveTo>
                      <a:pt x="206" y="0"/>
                    </a:moveTo>
                    <a:lnTo>
                      <a:pt x="206" y="208"/>
                    </a:lnTo>
                    <a:lnTo>
                      <a:pt x="0" y="208"/>
                    </a:lnTo>
                  </a:path>
                </a:pathLst>
              </a:custGeom>
              <a:noFill/>
              <a:ln w="12700" cap="flat" cmpd="sng">
                <a:solidFill>
                  <a:srgbClr val="EAEAEA">
                    <a:alpha val="100000"/>
                  </a:srgbClr>
                </a:solidFill>
                <a:prstDash val="solid"/>
                <a:round/>
                <a:headEnd type="none" w="med" len="med"/>
                <a:tailEnd type="none" w="med" len="med"/>
              </a:ln>
            </p:spPr>
            <p:txBody>
              <a:bodyPr/>
              <a:lstStyle/>
              <a:p>
                <a:endParaRPr lang="en-US"/>
              </a:p>
            </p:txBody>
          </p:sp>
        </p:grpSp>
        <p:sp>
          <p:nvSpPr>
            <p:cNvPr id="29976" name="Rectangle 699"/>
            <p:cNvSpPr/>
            <p:nvPr/>
          </p:nvSpPr>
          <p:spPr>
            <a:xfrm>
              <a:off x="712" y="1551"/>
              <a:ext cx="118" cy="156"/>
            </a:xfrm>
            <a:prstGeom prst="rect">
              <a:avLst/>
            </a:prstGeom>
            <a:noFill/>
            <a:ln w="9525">
              <a:noFill/>
            </a:ln>
          </p:spPr>
          <p:txBody>
            <a:bodyPr/>
            <a:lstStyle/>
            <a:p>
              <a:endParaRPr dirty="0">
                <a:latin typeface="Arial" panose="020B0604020202020204" pitchFamily="34" charset="0"/>
              </a:endParaRPr>
            </a:p>
          </p:txBody>
        </p:sp>
        <p:sp>
          <p:nvSpPr>
            <p:cNvPr id="29977" name="Rectangle 700"/>
            <p:cNvSpPr/>
            <p:nvPr/>
          </p:nvSpPr>
          <p:spPr>
            <a:xfrm>
              <a:off x="756" y="1549"/>
              <a:ext cx="162" cy="194"/>
            </a:xfrm>
            <a:prstGeom prst="rect">
              <a:avLst/>
            </a:prstGeom>
            <a:noFill/>
            <a:ln w="9525">
              <a:noFill/>
            </a:ln>
          </p:spPr>
          <p:txBody>
            <a:bodyPr wrap="none" lIns="0" tIns="0" rIns="0" bIns="0">
              <a:spAutoFit/>
            </a:bodyPr>
            <a:lstStyle/>
            <a:p>
              <a:pPr algn="ctr" rtl="1">
                <a:spcBef>
                  <a:spcPct val="30000"/>
                </a:spcBef>
              </a:pPr>
              <a:r>
                <a:rPr sz="2000" dirty="0">
                  <a:solidFill>
                    <a:srgbClr val="273C83"/>
                  </a:solidFill>
                  <a:latin typeface="Wingdings" panose="05000000000000000000" pitchFamily="2" charset="2"/>
                  <a:ea typeface="Arial Unicode MS" panose="020B0604020202020204" pitchFamily="34" charset="-128"/>
                </a:rPr>
                <a:t>ü</a:t>
              </a:r>
              <a:endParaRPr b="0" dirty="0">
                <a:latin typeface="Arial" panose="020B0604020202020204" pitchFamily="34" charset="0"/>
                <a:ea typeface="Arial Unicode MS" panose="020B0604020202020204" pitchFamily="34" charset="-128"/>
              </a:endParaRPr>
            </a:p>
          </p:txBody>
        </p:sp>
        <p:grpSp>
          <p:nvGrpSpPr>
            <p:cNvPr id="29978" name="Group 701"/>
            <p:cNvGrpSpPr/>
            <p:nvPr/>
          </p:nvGrpSpPr>
          <p:grpSpPr>
            <a:xfrm>
              <a:off x="4349" y="1528"/>
              <a:ext cx="315" cy="223"/>
              <a:chOff x="4696" y="1283"/>
              <a:chExt cx="340" cy="252"/>
            </a:xfrm>
          </p:grpSpPr>
          <p:sp>
            <p:nvSpPr>
              <p:cNvPr id="30019" name="Rectangle 702"/>
              <p:cNvSpPr/>
              <p:nvPr/>
            </p:nvSpPr>
            <p:spPr>
              <a:xfrm>
                <a:off x="4696" y="1283"/>
                <a:ext cx="324" cy="236"/>
              </a:xfrm>
              <a:prstGeom prst="rect">
                <a:avLst/>
              </a:prstGeom>
              <a:solidFill>
                <a:srgbClr val="FEC367"/>
              </a:solidFill>
              <a:ln w="9525">
                <a:noFill/>
              </a:ln>
            </p:spPr>
            <p:txBody>
              <a:bodyPr/>
              <a:lstStyle/>
              <a:p>
                <a:endParaRPr dirty="0">
                  <a:latin typeface="Arial" panose="020B0604020202020204" pitchFamily="34" charset="0"/>
                </a:endParaRPr>
              </a:p>
            </p:txBody>
          </p:sp>
          <p:sp>
            <p:nvSpPr>
              <p:cNvPr id="30020" name="Rectangle 703"/>
              <p:cNvSpPr/>
              <p:nvPr/>
            </p:nvSpPr>
            <p:spPr>
              <a:xfrm>
                <a:off x="4712" y="1299"/>
                <a:ext cx="324" cy="236"/>
              </a:xfrm>
              <a:prstGeom prst="rect">
                <a:avLst/>
              </a:prstGeom>
              <a:solidFill>
                <a:srgbClr val="985D01"/>
              </a:solidFill>
              <a:ln w="9525">
                <a:noFill/>
              </a:ln>
            </p:spPr>
            <p:txBody>
              <a:bodyPr/>
              <a:lstStyle/>
              <a:p>
                <a:endParaRPr dirty="0">
                  <a:latin typeface="Arial" panose="020B0604020202020204" pitchFamily="34" charset="0"/>
                </a:endParaRPr>
              </a:p>
            </p:txBody>
          </p:sp>
          <p:sp>
            <p:nvSpPr>
              <p:cNvPr id="30021" name="Rectangle 704"/>
              <p:cNvSpPr/>
              <p:nvPr/>
            </p:nvSpPr>
            <p:spPr>
              <a:xfrm>
                <a:off x="4704" y="1291"/>
                <a:ext cx="326" cy="238"/>
              </a:xfrm>
              <a:prstGeom prst="rect">
                <a:avLst/>
              </a:prstGeom>
              <a:solidFill>
                <a:srgbClr val="FDE3BA"/>
              </a:solidFill>
              <a:ln w="12700" cap="flat" cmpd="sng">
                <a:solidFill>
                  <a:srgbClr val="FE9B03"/>
                </a:solidFill>
                <a:prstDash val="solid"/>
                <a:miter/>
                <a:headEnd type="none" w="med" len="med"/>
                <a:tailEnd type="none" w="med" len="med"/>
              </a:ln>
            </p:spPr>
            <p:txBody>
              <a:bodyPr/>
              <a:lstStyle/>
              <a:p>
                <a:endParaRPr dirty="0">
                  <a:latin typeface="Arial" panose="020B0604020202020204" pitchFamily="34" charset="0"/>
                </a:endParaRPr>
              </a:p>
            </p:txBody>
          </p:sp>
        </p:grpSp>
        <p:grpSp>
          <p:nvGrpSpPr>
            <p:cNvPr id="29979" name="Group 705"/>
            <p:cNvGrpSpPr/>
            <p:nvPr/>
          </p:nvGrpSpPr>
          <p:grpSpPr>
            <a:xfrm>
              <a:off x="3292" y="3735"/>
              <a:ext cx="70" cy="101"/>
              <a:chOff x="3552" y="3778"/>
              <a:chExt cx="76" cy="114"/>
            </a:xfrm>
          </p:grpSpPr>
          <p:sp>
            <p:nvSpPr>
              <p:cNvPr id="30017" name="Freeform 706"/>
              <p:cNvSpPr/>
              <p:nvPr/>
            </p:nvSpPr>
            <p:spPr>
              <a:xfrm>
                <a:off x="3568" y="3794"/>
                <a:ext cx="60" cy="98"/>
              </a:xfrm>
              <a:custGeom>
                <a:avLst/>
                <a:gdLst>
                  <a:gd name="txL" fmla="*/ 0 w 60"/>
                  <a:gd name="txT" fmla="*/ 0 h 98"/>
                  <a:gd name="txR" fmla="*/ 60 w 60"/>
                  <a:gd name="txB" fmla="*/ 98 h 98"/>
                </a:gdLst>
                <a:ahLst/>
                <a:cxnLst>
                  <a:cxn ang="0">
                    <a:pos x="32" y="14"/>
                  </a:cxn>
                  <a:cxn ang="0">
                    <a:pos x="38" y="8"/>
                  </a:cxn>
                  <a:cxn ang="0">
                    <a:pos x="46" y="2"/>
                  </a:cxn>
                  <a:cxn ang="0">
                    <a:pos x="52" y="0"/>
                  </a:cxn>
                  <a:cxn ang="0">
                    <a:pos x="60" y="0"/>
                  </a:cxn>
                  <a:cxn ang="0">
                    <a:pos x="60" y="6"/>
                  </a:cxn>
                  <a:cxn ang="0">
                    <a:pos x="56" y="10"/>
                  </a:cxn>
                  <a:cxn ang="0">
                    <a:pos x="50" y="14"/>
                  </a:cxn>
                  <a:cxn ang="0">
                    <a:pos x="32" y="22"/>
                  </a:cxn>
                  <a:cxn ang="0">
                    <a:pos x="16" y="30"/>
                  </a:cxn>
                  <a:cxn ang="0">
                    <a:pos x="8" y="34"/>
                  </a:cxn>
                  <a:cxn ang="0">
                    <a:pos x="6" y="36"/>
                  </a:cxn>
                  <a:cxn ang="0">
                    <a:pos x="8" y="40"/>
                  </a:cxn>
                  <a:cxn ang="0">
                    <a:pos x="24" y="54"/>
                  </a:cxn>
                  <a:cxn ang="0">
                    <a:pos x="30" y="58"/>
                  </a:cxn>
                  <a:cxn ang="0">
                    <a:pos x="40" y="66"/>
                  </a:cxn>
                  <a:cxn ang="0">
                    <a:pos x="50" y="74"/>
                  </a:cxn>
                  <a:cxn ang="0">
                    <a:pos x="48" y="78"/>
                  </a:cxn>
                  <a:cxn ang="0">
                    <a:pos x="42" y="78"/>
                  </a:cxn>
                  <a:cxn ang="0">
                    <a:pos x="30" y="78"/>
                  </a:cxn>
                  <a:cxn ang="0">
                    <a:pos x="24" y="82"/>
                  </a:cxn>
                  <a:cxn ang="0">
                    <a:pos x="22" y="92"/>
                  </a:cxn>
                  <a:cxn ang="0">
                    <a:pos x="22" y="96"/>
                  </a:cxn>
                  <a:cxn ang="0">
                    <a:pos x="18" y="98"/>
                  </a:cxn>
                  <a:cxn ang="0">
                    <a:pos x="14" y="94"/>
                  </a:cxn>
                  <a:cxn ang="0">
                    <a:pos x="14" y="86"/>
                  </a:cxn>
                  <a:cxn ang="0">
                    <a:pos x="18" y="80"/>
                  </a:cxn>
                  <a:cxn ang="0">
                    <a:pos x="26" y="76"/>
                  </a:cxn>
                  <a:cxn ang="0">
                    <a:pos x="36" y="72"/>
                  </a:cxn>
                  <a:cxn ang="0">
                    <a:pos x="36" y="70"/>
                  </a:cxn>
                  <a:cxn ang="0">
                    <a:pos x="32" y="66"/>
                  </a:cxn>
                  <a:cxn ang="0">
                    <a:pos x="14" y="54"/>
                  </a:cxn>
                  <a:cxn ang="0">
                    <a:pos x="8" y="48"/>
                  </a:cxn>
                  <a:cxn ang="0">
                    <a:pos x="2" y="42"/>
                  </a:cxn>
                  <a:cxn ang="0">
                    <a:pos x="0" y="34"/>
                  </a:cxn>
                  <a:cxn ang="0">
                    <a:pos x="2" y="30"/>
                  </a:cxn>
                  <a:cxn ang="0">
                    <a:pos x="10" y="28"/>
                  </a:cxn>
                  <a:cxn ang="0">
                    <a:pos x="22" y="22"/>
                  </a:cxn>
                  <a:cxn ang="0">
                    <a:pos x="30" y="18"/>
                  </a:cxn>
                  <a:cxn ang="0">
                    <a:pos x="32" y="14"/>
                  </a:cxn>
                </a:cxnLst>
                <a:rect l="txL" t="txT" r="txR" b="txB"/>
                <a:pathLst>
                  <a:path w="60" h="98">
                    <a:moveTo>
                      <a:pt x="32" y="14"/>
                    </a:moveTo>
                    <a:lnTo>
                      <a:pt x="38" y="8"/>
                    </a:lnTo>
                    <a:lnTo>
                      <a:pt x="46" y="2"/>
                    </a:lnTo>
                    <a:lnTo>
                      <a:pt x="52" y="0"/>
                    </a:lnTo>
                    <a:lnTo>
                      <a:pt x="60" y="0"/>
                    </a:lnTo>
                    <a:lnTo>
                      <a:pt x="60" y="6"/>
                    </a:lnTo>
                    <a:lnTo>
                      <a:pt x="56" y="10"/>
                    </a:lnTo>
                    <a:lnTo>
                      <a:pt x="50" y="14"/>
                    </a:lnTo>
                    <a:lnTo>
                      <a:pt x="32" y="22"/>
                    </a:lnTo>
                    <a:lnTo>
                      <a:pt x="16" y="30"/>
                    </a:lnTo>
                    <a:lnTo>
                      <a:pt x="8" y="34"/>
                    </a:lnTo>
                    <a:lnTo>
                      <a:pt x="6" y="36"/>
                    </a:lnTo>
                    <a:lnTo>
                      <a:pt x="8" y="40"/>
                    </a:lnTo>
                    <a:lnTo>
                      <a:pt x="24" y="54"/>
                    </a:lnTo>
                    <a:lnTo>
                      <a:pt x="30" y="58"/>
                    </a:lnTo>
                    <a:lnTo>
                      <a:pt x="40" y="66"/>
                    </a:lnTo>
                    <a:lnTo>
                      <a:pt x="50" y="74"/>
                    </a:lnTo>
                    <a:lnTo>
                      <a:pt x="48" y="78"/>
                    </a:lnTo>
                    <a:lnTo>
                      <a:pt x="42" y="78"/>
                    </a:lnTo>
                    <a:lnTo>
                      <a:pt x="30" y="78"/>
                    </a:lnTo>
                    <a:lnTo>
                      <a:pt x="24" y="82"/>
                    </a:lnTo>
                    <a:lnTo>
                      <a:pt x="22" y="92"/>
                    </a:lnTo>
                    <a:lnTo>
                      <a:pt x="22" y="96"/>
                    </a:lnTo>
                    <a:lnTo>
                      <a:pt x="18" y="98"/>
                    </a:lnTo>
                    <a:lnTo>
                      <a:pt x="14" y="94"/>
                    </a:lnTo>
                    <a:lnTo>
                      <a:pt x="14" y="86"/>
                    </a:lnTo>
                    <a:lnTo>
                      <a:pt x="18" y="80"/>
                    </a:lnTo>
                    <a:lnTo>
                      <a:pt x="26" y="76"/>
                    </a:lnTo>
                    <a:lnTo>
                      <a:pt x="36" y="72"/>
                    </a:lnTo>
                    <a:lnTo>
                      <a:pt x="36" y="70"/>
                    </a:lnTo>
                    <a:lnTo>
                      <a:pt x="32" y="66"/>
                    </a:lnTo>
                    <a:lnTo>
                      <a:pt x="14" y="54"/>
                    </a:lnTo>
                    <a:lnTo>
                      <a:pt x="8" y="48"/>
                    </a:lnTo>
                    <a:lnTo>
                      <a:pt x="2" y="42"/>
                    </a:lnTo>
                    <a:lnTo>
                      <a:pt x="0" y="34"/>
                    </a:lnTo>
                    <a:lnTo>
                      <a:pt x="2" y="30"/>
                    </a:lnTo>
                    <a:lnTo>
                      <a:pt x="10" y="28"/>
                    </a:lnTo>
                    <a:lnTo>
                      <a:pt x="22" y="22"/>
                    </a:lnTo>
                    <a:lnTo>
                      <a:pt x="30" y="18"/>
                    </a:lnTo>
                    <a:lnTo>
                      <a:pt x="32" y="14"/>
                    </a:lnTo>
                    <a:close/>
                  </a:path>
                </a:pathLst>
              </a:custGeom>
              <a:solidFill>
                <a:srgbClr val="000000">
                  <a:alpha val="100000"/>
                </a:srgbClr>
              </a:solidFill>
              <a:ln w="9525">
                <a:noFill/>
              </a:ln>
            </p:spPr>
            <p:txBody>
              <a:bodyPr/>
              <a:lstStyle/>
              <a:p>
                <a:endParaRPr lang="en-US"/>
              </a:p>
            </p:txBody>
          </p:sp>
          <p:sp>
            <p:nvSpPr>
              <p:cNvPr id="30018" name="Freeform 707"/>
              <p:cNvSpPr/>
              <p:nvPr/>
            </p:nvSpPr>
            <p:spPr>
              <a:xfrm>
                <a:off x="3552" y="3778"/>
                <a:ext cx="60" cy="98"/>
              </a:xfrm>
              <a:custGeom>
                <a:avLst/>
                <a:gdLst>
                  <a:gd name="txL" fmla="*/ 0 w 60"/>
                  <a:gd name="txT" fmla="*/ 0 h 98"/>
                  <a:gd name="txR" fmla="*/ 60 w 60"/>
                  <a:gd name="txB" fmla="*/ 98 h 98"/>
                </a:gdLst>
                <a:ahLst/>
                <a:cxnLst>
                  <a:cxn ang="0">
                    <a:pos x="32" y="14"/>
                  </a:cxn>
                  <a:cxn ang="0">
                    <a:pos x="38" y="8"/>
                  </a:cxn>
                  <a:cxn ang="0">
                    <a:pos x="46" y="2"/>
                  </a:cxn>
                  <a:cxn ang="0">
                    <a:pos x="52" y="0"/>
                  </a:cxn>
                  <a:cxn ang="0">
                    <a:pos x="60" y="0"/>
                  </a:cxn>
                  <a:cxn ang="0">
                    <a:pos x="60" y="6"/>
                  </a:cxn>
                  <a:cxn ang="0">
                    <a:pos x="56" y="10"/>
                  </a:cxn>
                  <a:cxn ang="0">
                    <a:pos x="50" y="14"/>
                  </a:cxn>
                  <a:cxn ang="0">
                    <a:pos x="32" y="22"/>
                  </a:cxn>
                  <a:cxn ang="0">
                    <a:pos x="16" y="30"/>
                  </a:cxn>
                  <a:cxn ang="0">
                    <a:pos x="8" y="34"/>
                  </a:cxn>
                  <a:cxn ang="0">
                    <a:pos x="6" y="36"/>
                  </a:cxn>
                  <a:cxn ang="0">
                    <a:pos x="8" y="40"/>
                  </a:cxn>
                  <a:cxn ang="0">
                    <a:pos x="24" y="54"/>
                  </a:cxn>
                  <a:cxn ang="0">
                    <a:pos x="30" y="58"/>
                  </a:cxn>
                  <a:cxn ang="0">
                    <a:pos x="40" y="66"/>
                  </a:cxn>
                  <a:cxn ang="0">
                    <a:pos x="50" y="74"/>
                  </a:cxn>
                  <a:cxn ang="0">
                    <a:pos x="48" y="78"/>
                  </a:cxn>
                  <a:cxn ang="0">
                    <a:pos x="42" y="78"/>
                  </a:cxn>
                  <a:cxn ang="0">
                    <a:pos x="30" y="78"/>
                  </a:cxn>
                  <a:cxn ang="0">
                    <a:pos x="24" y="82"/>
                  </a:cxn>
                  <a:cxn ang="0">
                    <a:pos x="22" y="92"/>
                  </a:cxn>
                  <a:cxn ang="0">
                    <a:pos x="22" y="96"/>
                  </a:cxn>
                  <a:cxn ang="0">
                    <a:pos x="18" y="98"/>
                  </a:cxn>
                  <a:cxn ang="0">
                    <a:pos x="14" y="94"/>
                  </a:cxn>
                  <a:cxn ang="0">
                    <a:pos x="14" y="86"/>
                  </a:cxn>
                  <a:cxn ang="0">
                    <a:pos x="18" y="80"/>
                  </a:cxn>
                  <a:cxn ang="0">
                    <a:pos x="26" y="76"/>
                  </a:cxn>
                  <a:cxn ang="0">
                    <a:pos x="36" y="72"/>
                  </a:cxn>
                  <a:cxn ang="0">
                    <a:pos x="36" y="70"/>
                  </a:cxn>
                  <a:cxn ang="0">
                    <a:pos x="32" y="66"/>
                  </a:cxn>
                  <a:cxn ang="0">
                    <a:pos x="14" y="54"/>
                  </a:cxn>
                  <a:cxn ang="0">
                    <a:pos x="8" y="48"/>
                  </a:cxn>
                  <a:cxn ang="0">
                    <a:pos x="2" y="42"/>
                  </a:cxn>
                  <a:cxn ang="0">
                    <a:pos x="0" y="34"/>
                  </a:cxn>
                  <a:cxn ang="0">
                    <a:pos x="2" y="30"/>
                  </a:cxn>
                  <a:cxn ang="0">
                    <a:pos x="10" y="28"/>
                  </a:cxn>
                  <a:cxn ang="0">
                    <a:pos x="22" y="22"/>
                  </a:cxn>
                  <a:cxn ang="0">
                    <a:pos x="30" y="18"/>
                  </a:cxn>
                  <a:cxn ang="0">
                    <a:pos x="32" y="14"/>
                  </a:cxn>
                </a:cxnLst>
                <a:rect l="txL" t="txT" r="txR" b="txB"/>
                <a:pathLst>
                  <a:path w="60" h="98">
                    <a:moveTo>
                      <a:pt x="32" y="14"/>
                    </a:moveTo>
                    <a:lnTo>
                      <a:pt x="38" y="8"/>
                    </a:lnTo>
                    <a:lnTo>
                      <a:pt x="46" y="2"/>
                    </a:lnTo>
                    <a:lnTo>
                      <a:pt x="52" y="0"/>
                    </a:lnTo>
                    <a:lnTo>
                      <a:pt x="60" y="0"/>
                    </a:lnTo>
                    <a:lnTo>
                      <a:pt x="60" y="6"/>
                    </a:lnTo>
                    <a:lnTo>
                      <a:pt x="56" y="10"/>
                    </a:lnTo>
                    <a:lnTo>
                      <a:pt x="50" y="14"/>
                    </a:lnTo>
                    <a:lnTo>
                      <a:pt x="32" y="22"/>
                    </a:lnTo>
                    <a:lnTo>
                      <a:pt x="16" y="30"/>
                    </a:lnTo>
                    <a:lnTo>
                      <a:pt x="8" y="34"/>
                    </a:lnTo>
                    <a:lnTo>
                      <a:pt x="6" y="36"/>
                    </a:lnTo>
                    <a:lnTo>
                      <a:pt x="8" y="40"/>
                    </a:lnTo>
                    <a:lnTo>
                      <a:pt x="24" y="54"/>
                    </a:lnTo>
                    <a:lnTo>
                      <a:pt x="30" y="58"/>
                    </a:lnTo>
                    <a:lnTo>
                      <a:pt x="40" y="66"/>
                    </a:lnTo>
                    <a:lnTo>
                      <a:pt x="50" y="74"/>
                    </a:lnTo>
                    <a:lnTo>
                      <a:pt x="48" y="78"/>
                    </a:lnTo>
                    <a:lnTo>
                      <a:pt x="42" y="78"/>
                    </a:lnTo>
                    <a:lnTo>
                      <a:pt x="30" y="78"/>
                    </a:lnTo>
                    <a:lnTo>
                      <a:pt x="24" y="82"/>
                    </a:lnTo>
                    <a:lnTo>
                      <a:pt x="22" y="92"/>
                    </a:lnTo>
                    <a:lnTo>
                      <a:pt x="22" y="96"/>
                    </a:lnTo>
                    <a:lnTo>
                      <a:pt x="18" y="98"/>
                    </a:lnTo>
                    <a:lnTo>
                      <a:pt x="14" y="94"/>
                    </a:lnTo>
                    <a:lnTo>
                      <a:pt x="14" y="86"/>
                    </a:lnTo>
                    <a:lnTo>
                      <a:pt x="18" y="80"/>
                    </a:lnTo>
                    <a:lnTo>
                      <a:pt x="26" y="76"/>
                    </a:lnTo>
                    <a:lnTo>
                      <a:pt x="36" y="72"/>
                    </a:lnTo>
                    <a:lnTo>
                      <a:pt x="36" y="70"/>
                    </a:lnTo>
                    <a:lnTo>
                      <a:pt x="32" y="66"/>
                    </a:lnTo>
                    <a:lnTo>
                      <a:pt x="14" y="54"/>
                    </a:lnTo>
                    <a:lnTo>
                      <a:pt x="8" y="48"/>
                    </a:lnTo>
                    <a:lnTo>
                      <a:pt x="2" y="42"/>
                    </a:lnTo>
                    <a:lnTo>
                      <a:pt x="0" y="34"/>
                    </a:lnTo>
                    <a:lnTo>
                      <a:pt x="2" y="30"/>
                    </a:lnTo>
                    <a:lnTo>
                      <a:pt x="10" y="28"/>
                    </a:lnTo>
                    <a:lnTo>
                      <a:pt x="22" y="22"/>
                    </a:lnTo>
                    <a:lnTo>
                      <a:pt x="30" y="18"/>
                    </a:lnTo>
                    <a:lnTo>
                      <a:pt x="32" y="14"/>
                    </a:lnTo>
                    <a:close/>
                  </a:path>
                </a:pathLst>
              </a:custGeom>
              <a:solidFill>
                <a:srgbClr val="FFFFFF">
                  <a:alpha val="100000"/>
                </a:srgbClr>
              </a:solidFill>
              <a:ln w="9525">
                <a:noFill/>
              </a:ln>
            </p:spPr>
            <p:txBody>
              <a:bodyPr/>
              <a:lstStyle/>
              <a:p>
                <a:endParaRPr lang="en-US"/>
              </a:p>
            </p:txBody>
          </p:sp>
        </p:grpSp>
        <p:grpSp>
          <p:nvGrpSpPr>
            <p:cNvPr id="29980" name="Group 708"/>
            <p:cNvGrpSpPr/>
            <p:nvPr/>
          </p:nvGrpSpPr>
          <p:grpSpPr>
            <a:xfrm>
              <a:off x="3342" y="3730"/>
              <a:ext cx="51" cy="97"/>
              <a:chOff x="3606" y="3772"/>
              <a:chExt cx="56" cy="110"/>
            </a:xfrm>
          </p:grpSpPr>
          <p:sp>
            <p:nvSpPr>
              <p:cNvPr id="30015" name="Freeform 709"/>
              <p:cNvSpPr/>
              <p:nvPr/>
            </p:nvSpPr>
            <p:spPr>
              <a:xfrm>
                <a:off x="3622" y="3788"/>
                <a:ext cx="40" cy="94"/>
              </a:xfrm>
              <a:custGeom>
                <a:avLst/>
                <a:gdLst>
                  <a:gd name="txL" fmla="*/ 0 w 40"/>
                  <a:gd name="txT" fmla="*/ 0 h 94"/>
                  <a:gd name="txR" fmla="*/ 40 w 40"/>
                  <a:gd name="txB" fmla="*/ 94 h 94"/>
                </a:gdLst>
                <a:ahLst/>
                <a:cxnLst>
                  <a:cxn ang="0">
                    <a:pos x="8" y="8"/>
                  </a:cxn>
                  <a:cxn ang="0">
                    <a:pos x="12" y="2"/>
                  </a:cxn>
                  <a:cxn ang="0">
                    <a:pos x="16" y="0"/>
                  </a:cxn>
                  <a:cxn ang="0">
                    <a:pos x="22" y="0"/>
                  </a:cxn>
                  <a:cxn ang="0">
                    <a:pos x="30" y="4"/>
                  </a:cxn>
                  <a:cxn ang="0">
                    <a:pos x="36" y="14"/>
                  </a:cxn>
                  <a:cxn ang="0">
                    <a:pos x="38" y="26"/>
                  </a:cxn>
                  <a:cxn ang="0">
                    <a:pos x="40" y="40"/>
                  </a:cxn>
                  <a:cxn ang="0">
                    <a:pos x="40" y="58"/>
                  </a:cxn>
                  <a:cxn ang="0">
                    <a:pos x="36" y="76"/>
                  </a:cxn>
                  <a:cxn ang="0">
                    <a:pos x="30" y="88"/>
                  </a:cxn>
                  <a:cxn ang="0">
                    <a:pos x="22" y="94"/>
                  </a:cxn>
                  <a:cxn ang="0">
                    <a:pos x="12" y="94"/>
                  </a:cxn>
                  <a:cxn ang="0">
                    <a:pos x="6" y="92"/>
                  </a:cxn>
                  <a:cxn ang="0">
                    <a:pos x="2" y="86"/>
                  </a:cxn>
                  <a:cxn ang="0">
                    <a:pos x="0" y="80"/>
                  </a:cxn>
                  <a:cxn ang="0">
                    <a:pos x="0" y="66"/>
                  </a:cxn>
                  <a:cxn ang="0">
                    <a:pos x="0" y="48"/>
                  </a:cxn>
                  <a:cxn ang="0">
                    <a:pos x="4" y="30"/>
                  </a:cxn>
                  <a:cxn ang="0">
                    <a:pos x="6" y="18"/>
                  </a:cxn>
                  <a:cxn ang="0">
                    <a:pos x="8" y="8"/>
                  </a:cxn>
                </a:cxnLst>
                <a:rect l="txL" t="txT" r="txR" b="txB"/>
                <a:pathLst>
                  <a:path w="40" h="94">
                    <a:moveTo>
                      <a:pt x="8" y="8"/>
                    </a:moveTo>
                    <a:lnTo>
                      <a:pt x="12" y="2"/>
                    </a:lnTo>
                    <a:lnTo>
                      <a:pt x="16" y="0"/>
                    </a:lnTo>
                    <a:lnTo>
                      <a:pt x="22" y="0"/>
                    </a:lnTo>
                    <a:lnTo>
                      <a:pt x="30" y="4"/>
                    </a:lnTo>
                    <a:lnTo>
                      <a:pt x="36" y="14"/>
                    </a:lnTo>
                    <a:lnTo>
                      <a:pt x="38" y="26"/>
                    </a:lnTo>
                    <a:lnTo>
                      <a:pt x="40" y="40"/>
                    </a:lnTo>
                    <a:lnTo>
                      <a:pt x="40" y="58"/>
                    </a:lnTo>
                    <a:lnTo>
                      <a:pt x="36" y="76"/>
                    </a:lnTo>
                    <a:lnTo>
                      <a:pt x="30" y="88"/>
                    </a:lnTo>
                    <a:lnTo>
                      <a:pt x="22" y="94"/>
                    </a:lnTo>
                    <a:lnTo>
                      <a:pt x="12" y="94"/>
                    </a:lnTo>
                    <a:lnTo>
                      <a:pt x="6" y="92"/>
                    </a:lnTo>
                    <a:lnTo>
                      <a:pt x="2" y="86"/>
                    </a:lnTo>
                    <a:lnTo>
                      <a:pt x="0" y="80"/>
                    </a:lnTo>
                    <a:lnTo>
                      <a:pt x="0" y="66"/>
                    </a:lnTo>
                    <a:lnTo>
                      <a:pt x="0" y="48"/>
                    </a:lnTo>
                    <a:lnTo>
                      <a:pt x="4" y="30"/>
                    </a:lnTo>
                    <a:lnTo>
                      <a:pt x="6" y="18"/>
                    </a:lnTo>
                    <a:lnTo>
                      <a:pt x="8" y="8"/>
                    </a:lnTo>
                    <a:close/>
                  </a:path>
                </a:pathLst>
              </a:custGeom>
              <a:solidFill>
                <a:srgbClr val="000000">
                  <a:alpha val="100000"/>
                </a:srgbClr>
              </a:solidFill>
              <a:ln w="9525">
                <a:noFill/>
              </a:ln>
            </p:spPr>
            <p:txBody>
              <a:bodyPr/>
              <a:lstStyle/>
              <a:p>
                <a:endParaRPr lang="en-US"/>
              </a:p>
            </p:txBody>
          </p:sp>
          <p:sp>
            <p:nvSpPr>
              <p:cNvPr id="30016" name="Freeform 710"/>
              <p:cNvSpPr/>
              <p:nvPr/>
            </p:nvSpPr>
            <p:spPr>
              <a:xfrm>
                <a:off x="3606" y="3772"/>
                <a:ext cx="40" cy="94"/>
              </a:xfrm>
              <a:custGeom>
                <a:avLst/>
                <a:gdLst>
                  <a:gd name="txL" fmla="*/ 0 w 40"/>
                  <a:gd name="txT" fmla="*/ 0 h 94"/>
                  <a:gd name="txR" fmla="*/ 40 w 40"/>
                  <a:gd name="txB" fmla="*/ 94 h 94"/>
                </a:gdLst>
                <a:ahLst/>
                <a:cxnLst>
                  <a:cxn ang="0">
                    <a:pos x="8" y="8"/>
                  </a:cxn>
                  <a:cxn ang="0">
                    <a:pos x="12" y="2"/>
                  </a:cxn>
                  <a:cxn ang="0">
                    <a:pos x="16" y="0"/>
                  </a:cxn>
                  <a:cxn ang="0">
                    <a:pos x="22" y="0"/>
                  </a:cxn>
                  <a:cxn ang="0">
                    <a:pos x="30" y="4"/>
                  </a:cxn>
                  <a:cxn ang="0">
                    <a:pos x="36" y="14"/>
                  </a:cxn>
                  <a:cxn ang="0">
                    <a:pos x="38" y="26"/>
                  </a:cxn>
                  <a:cxn ang="0">
                    <a:pos x="40" y="40"/>
                  </a:cxn>
                  <a:cxn ang="0">
                    <a:pos x="40" y="58"/>
                  </a:cxn>
                  <a:cxn ang="0">
                    <a:pos x="36" y="76"/>
                  </a:cxn>
                  <a:cxn ang="0">
                    <a:pos x="30" y="88"/>
                  </a:cxn>
                  <a:cxn ang="0">
                    <a:pos x="22" y="94"/>
                  </a:cxn>
                  <a:cxn ang="0">
                    <a:pos x="12" y="94"/>
                  </a:cxn>
                  <a:cxn ang="0">
                    <a:pos x="6" y="92"/>
                  </a:cxn>
                  <a:cxn ang="0">
                    <a:pos x="2" y="86"/>
                  </a:cxn>
                  <a:cxn ang="0">
                    <a:pos x="0" y="80"/>
                  </a:cxn>
                  <a:cxn ang="0">
                    <a:pos x="0" y="66"/>
                  </a:cxn>
                  <a:cxn ang="0">
                    <a:pos x="0" y="48"/>
                  </a:cxn>
                  <a:cxn ang="0">
                    <a:pos x="4" y="30"/>
                  </a:cxn>
                  <a:cxn ang="0">
                    <a:pos x="6" y="18"/>
                  </a:cxn>
                  <a:cxn ang="0">
                    <a:pos x="8" y="8"/>
                  </a:cxn>
                </a:cxnLst>
                <a:rect l="txL" t="txT" r="txR" b="txB"/>
                <a:pathLst>
                  <a:path w="40" h="94">
                    <a:moveTo>
                      <a:pt x="8" y="8"/>
                    </a:moveTo>
                    <a:lnTo>
                      <a:pt x="12" y="2"/>
                    </a:lnTo>
                    <a:lnTo>
                      <a:pt x="16" y="0"/>
                    </a:lnTo>
                    <a:lnTo>
                      <a:pt x="22" y="0"/>
                    </a:lnTo>
                    <a:lnTo>
                      <a:pt x="30" y="4"/>
                    </a:lnTo>
                    <a:lnTo>
                      <a:pt x="36" y="14"/>
                    </a:lnTo>
                    <a:lnTo>
                      <a:pt x="38" y="26"/>
                    </a:lnTo>
                    <a:lnTo>
                      <a:pt x="40" y="40"/>
                    </a:lnTo>
                    <a:lnTo>
                      <a:pt x="40" y="58"/>
                    </a:lnTo>
                    <a:lnTo>
                      <a:pt x="36" y="76"/>
                    </a:lnTo>
                    <a:lnTo>
                      <a:pt x="30" y="88"/>
                    </a:lnTo>
                    <a:lnTo>
                      <a:pt x="22" y="94"/>
                    </a:lnTo>
                    <a:lnTo>
                      <a:pt x="12" y="94"/>
                    </a:lnTo>
                    <a:lnTo>
                      <a:pt x="6" y="92"/>
                    </a:lnTo>
                    <a:lnTo>
                      <a:pt x="2" y="86"/>
                    </a:lnTo>
                    <a:lnTo>
                      <a:pt x="0" y="80"/>
                    </a:lnTo>
                    <a:lnTo>
                      <a:pt x="0" y="66"/>
                    </a:lnTo>
                    <a:lnTo>
                      <a:pt x="0" y="48"/>
                    </a:lnTo>
                    <a:lnTo>
                      <a:pt x="4" y="30"/>
                    </a:lnTo>
                    <a:lnTo>
                      <a:pt x="6" y="18"/>
                    </a:lnTo>
                    <a:lnTo>
                      <a:pt x="8" y="8"/>
                    </a:lnTo>
                    <a:close/>
                  </a:path>
                </a:pathLst>
              </a:custGeom>
              <a:solidFill>
                <a:srgbClr val="FFFFFF">
                  <a:alpha val="100000"/>
                </a:srgbClr>
              </a:solidFill>
              <a:ln w="9525">
                <a:noFill/>
              </a:ln>
            </p:spPr>
            <p:txBody>
              <a:bodyPr/>
              <a:lstStyle/>
              <a:p>
                <a:endParaRPr lang="en-US"/>
              </a:p>
            </p:txBody>
          </p:sp>
        </p:grpSp>
        <p:grpSp>
          <p:nvGrpSpPr>
            <p:cNvPr id="29981" name="Group 711"/>
            <p:cNvGrpSpPr/>
            <p:nvPr/>
          </p:nvGrpSpPr>
          <p:grpSpPr>
            <a:xfrm>
              <a:off x="3353" y="3804"/>
              <a:ext cx="35" cy="121"/>
              <a:chOff x="3618" y="3856"/>
              <a:chExt cx="38" cy="137"/>
            </a:xfrm>
          </p:grpSpPr>
          <p:sp>
            <p:nvSpPr>
              <p:cNvPr id="30013" name="Freeform 712"/>
              <p:cNvSpPr/>
              <p:nvPr/>
            </p:nvSpPr>
            <p:spPr>
              <a:xfrm>
                <a:off x="3632" y="3872"/>
                <a:ext cx="24" cy="121"/>
              </a:xfrm>
              <a:custGeom>
                <a:avLst/>
                <a:gdLst>
                  <a:gd name="txL" fmla="*/ 0 w 24"/>
                  <a:gd name="txT" fmla="*/ 0 h 121"/>
                  <a:gd name="txR" fmla="*/ 24 w 24"/>
                  <a:gd name="txB" fmla="*/ 121 h 121"/>
                </a:gdLst>
                <a:ahLst/>
                <a:cxnLst>
                  <a:cxn ang="0">
                    <a:pos x="12" y="20"/>
                  </a:cxn>
                  <a:cxn ang="0">
                    <a:pos x="10" y="12"/>
                  </a:cxn>
                  <a:cxn ang="0">
                    <a:pos x="10" y="4"/>
                  </a:cxn>
                  <a:cxn ang="0">
                    <a:pos x="14" y="0"/>
                  </a:cxn>
                  <a:cxn ang="0">
                    <a:pos x="18" y="2"/>
                  </a:cxn>
                  <a:cxn ang="0">
                    <a:pos x="22" y="10"/>
                  </a:cxn>
                  <a:cxn ang="0">
                    <a:pos x="24" y="24"/>
                  </a:cxn>
                  <a:cxn ang="0">
                    <a:pos x="24" y="42"/>
                  </a:cxn>
                  <a:cxn ang="0">
                    <a:pos x="24" y="58"/>
                  </a:cxn>
                  <a:cxn ang="0">
                    <a:pos x="22" y="76"/>
                  </a:cxn>
                  <a:cxn ang="0">
                    <a:pos x="22" y="95"/>
                  </a:cxn>
                  <a:cxn ang="0">
                    <a:pos x="24" y="103"/>
                  </a:cxn>
                  <a:cxn ang="0">
                    <a:pos x="24" y="107"/>
                  </a:cxn>
                  <a:cxn ang="0">
                    <a:pos x="18" y="109"/>
                  </a:cxn>
                  <a:cxn ang="0">
                    <a:pos x="12" y="115"/>
                  </a:cxn>
                  <a:cxn ang="0">
                    <a:pos x="8" y="119"/>
                  </a:cxn>
                  <a:cxn ang="0">
                    <a:pos x="2" y="121"/>
                  </a:cxn>
                  <a:cxn ang="0">
                    <a:pos x="0" y="115"/>
                  </a:cxn>
                  <a:cxn ang="0">
                    <a:pos x="4" y="111"/>
                  </a:cxn>
                  <a:cxn ang="0">
                    <a:pos x="12" y="107"/>
                  </a:cxn>
                  <a:cxn ang="0">
                    <a:pos x="18" y="105"/>
                  </a:cxn>
                  <a:cxn ang="0">
                    <a:pos x="20" y="103"/>
                  </a:cxn>
                  <a:cxn ang="0">
                    <a:pos x="18" y="95"/>
                  </a:cxn>
                  <a:cxn ang="0">
                    <a:pos x="16" y="82"/>
                  </a:cxn>
                  <a:cxn ang="0">
                    <a:pos x="14" y="66"/>
                  </a:cxn>
                  <a:cxn ang="0">
                    <a:pos x="16" y="56"/>
                  </a:cxn>
                  <a:cxn ang="0">
                    <a:pos x="16" y="40"/>
                  </a:cxn>
                  <a:cxn ang="0">
                    <a:pos x="14" y="26"/>
                  </a:cxn>
                  <a:cxn ang="0">
                    <a:pos x="12" y="20"/>
                  </a:cxn>
                </a:cxnLst>
                <a:rect l="txL" t="txT" r="txR" b="txB"/>
                <a:pathLst>
                  <a:path w="24" h="121">
                    <a:moveTo>
                      <a:pt x="12" y="20"/>
                    </a:moveTo>
                    <a:lnTo>
                      <a:pt x="10" y="12"/>
                    </a:lnTo>
                    <a:lnTo>
                      <a:pt x="10" y="4"/>
                    </a:lnTo>
                    <a:lnTo>
                      <a:pt x="14" y="0"/>
                    </a:lnTo>
                    <a:lnTo>
                      <a:pt x="18" y="2"/>
                    </a:lnTo>
                    <a:lnTo>
                      <a:pt x="22" y="10"/>
                    </a:lnTo>
                    <a:lnTo>
                      <a:pt x="24" y="24"/>
                    </a:lnTo>
                    <a:lnTo>
                      <a:pt x="24" y="42"/>
                    </a:lnTo>
                    <a:lnTo>
                      <a:pt x="24" y="58"/>
                    </a:lnTo>
                    <a:lnTo>
                      <a:pt x="22" y="76"/>
                    </a:lnTo>
                    <a:lnTo>
                      <a:pt x="22" y="95"/>
                    </a:lnTo>
                    <a:lnTo>
                      <a:pt x="24" y="103"/>
                    </a:lnTo>
                    <a:lnTo>
                      <a:pt x="24" y="107"/>
                    </a:lnTo>
                    <a:lnTo>
                      <a:pt x="18" y="109"/>
                    </a:lnTo>
                    <a:lnTo>
                      <a:pt x="12" y="115"/>
                    </a:lnTo>
                    <a:lnTo>
                      <a:pt x="8" y="119"/>
                    </a:lnTo>
                    <a:lnTo>
                      <a:pt x="2" y="121"/>
                    </a:lnTo>
                    <a:lnTo>
                      <a:pt x="0" y="115"/>
                    </a:lnTo>
                    <a:lnTo>
                      <a:pt x="4" y="111"/>
                    </a:lnTo>
                    <a:lnTo>
                      <a:pt x="12" y="107"/>
                    </a:lnTo>
                    <a:lnTo>
                      <a:pt x="18" y="105"/>
                    </a:lnTo>
                    <a:lnTo>
                      <a:pt x="20" y="103"/>
                    </a:lnTo>
                    <a:lnTo>
                      <a:pt x="18" y="95"/>
                    </a:lnTo>
                    <a:lnTo>
                      <a:pt x="16" y="82"/>
                    </a:lnTo>
                    <a:lnTo>
                      <a:pt x="14" y="66"/>
                    </a:lnTo>
                    <a:lnTo>
                      <a:pt x="16" y="56"/>
                    </a:lnTo>
                    <a:lnTo>
                      <a:pt x="16" y="40"/>
                    </a:lnTo>
                    <a:lnTo>
                      <a:pt x="14" y="26"/>
                    </a:lnTo>
                    <a:lnTo>
                      <a:pt x="12" y="20"/>
                    </a:lnTo>
                    <a:close/>
                  </a:path>
                </a:pathLst>
              </a:custGeom>
              <a:solidFill>
                <a:srgbClr val="000000">
                  <a:alpha val="100000"/>
                </a:srgbClr>
              </a:solidFill>
              <a:ln w="9525">
                <a:noFill/>
              </a:ln>
            </p:spPr>
            <p:txBody>
              <a:bodyPr/>
              <a:lstStyle/>
              <a:p>
                <a:endParaRPr lang="en-US"/>
              </a:p>
            </p:txBody>
          </p:sp>
          <p:sp>
            <p:nvSpPr>
              <p:cNvPr id="30014" name="Freeform 713"/>
              <p:cNvSpPr/>
              <p:nvPr/>
            </p:nvSpPr>
            <p:spPr>
              <a:xfrm>
                <a:off x="3618" y="3856"/>
                <a:ext cx="22" cy="121"/>
              </a:xfrm>
              <a:custGeom>
                <a:avLst/>
                <a:gdLst>
                  <a:gd name="txL" fmla="*/ 0 w 22"/>
                  <a:gd name="txT" fmla="*/ 0 h 121"/>
                  <a:gd name="txR" fmla="*/ 22 w 22"/>
                  <a:gd name="txB" fmla="*/ 121 h 121"/>
                </a:gdLst>
                <a:ahLst/>
                <a:cxnLst>
                  <a:cxn ang="0">
                    <a:pos x="10" y="20"/>
                  </a:cxn>
                  <a:cxn ang="0">
                    <a:pos x="8" y="12"/>
                  </a:cxn>
                  <a:cxn ang="0">
                    <a:pos x="8" y="4"/>
                  </a:cxn>
                  <a:cxn ang="0">
                    <a:pos x="12" y="0"/>
                  </a:cxn>
                  <a:cxn ang="0">
                    <a:pos x="16" y="2"/>
                  </a:cxn>
                  <a:cxn ang="0">
                    <a:pos x="20" y="10"/>
                  </a:cxn>
                  <a:cxn ang="0">
                    <a:pos x="22" y="24"/>
                  </a:cxn>
                  <a:cxn ang="0">
                    <a:pos x="22" y="42"/>
                  </a:cxn>
                  <a:cxn ang="0">
                    <a:pos x="22" y="58"/>
                  </a:cxn>
                  <a:cxn ang="0">
                    <a:pos x="20" y="76"/>
                  </a:cxn>
                  <a:cxn ang="0">
                    <a:pos x="20" y="96"/>
                  </a:cxn>
                  <a:cxn ang="0">
                    <a:pos x="22" y="103"/>
                  </a:cxn>
                  <a:cxn ang="0">
                    <a:pos x="22" y="107"/>
                  </a:cxn>
                  <a:cxn ang="0">
                    <a:pos x="16" y="109"/>
                  </a:cxn>
                  <a:cxn ang="0">
                    <a:pos x="10" y="115"/>
                  </a:cxn>
                  <a:cxn ang="0">
                    <a:pos x="6" y="119"/>
                  </a:cxn>
                  <a:cxn ang="0">
                    <a:pos x="0" y="121"/>
                  </a:cxn>
                  <a:cxn ang="0">
                    <a:pos x="0" y="115"/>
                  </a:cxn>
                  <a:cxn ang="0">
                    <a:pos x="2" y="111"/>
                  </a:cxn>
                  <a:cxn ang="0">
                    <a:pos x="10" y="107"/>
                  </a:cxn>
                  <a:cxn ang="0">
                    <a:pos x="16" y="105"/>
                  </a:cxn>
                  <a:cxn ang="0">
                    <a:pos x="18" y="103"/>
                  </a:cxn>
                  <a:cxn ang="0">
                    <a:pos x="16" y="96"/>
                  </a:cxn>
                  <a:cxn ang="0">
                    <a:pos x="14" y="82"/>
                  </a:cxn>
                  <a:cxn ang="0">
                    <a:pos x="12" y="66"/>
                  </a:cxn>
                  <a:cxn ang="0">
                    <a:pos x="14" y="56"/>
                  </a:cxn>
                  <a:cxn ang="0">
                    <a:pos x="14" y="40"/>
                  </a:cxn>
                  <a:cxn ang="0">
                    <a:pos x="12" y="26"/>
                  </a:cxn>
                  <a:cxn ang="0">
                    <a:pos x="10" y="20"/>
                  </a:cxn>
                </a:cxnLst>
                <a:rect l="txL" t="txT" r="txR" b="txB"/>
                <a:pathLst>
                  <a:path w="22" h="121">
                    <a:moveTo>
                      <a:pt x="10" y="20"/>
                    </a:moveTo>
                    <a:lnTo>
                      <a:pt x="8" y="12"/>
                    </a:lnTo>
                    <a:lnTo>
                      <a:pt x="8" y="4"/>
                    </a:lnTo>
                    <a:lnTo>
                      <a:pt x="12" y="0"/>
                    </a:lnTo>
                    <a:lnTo>
                      <a:pt x="16" y="2"/>
                    </a:lnTo>
                    <a:lnTo>
                      <a:pt x="20" y="10"/>
                    </a:lnTo>
                    <a:lnTo>
                      <a:pt x="22" y="24"/>
                    </a:lnTo>
                    <a:lnTo>
                      <a:pt x="22" y="42"/>
                    </a:lnTo>
                    <a:lnTo>
                      <a:pt x="22" y="58"/>
                    </a:lnTo>
                    <a:lnTo>
                      <a:pt x="20" y="76"/>
                    </a:lnTo>
                    <a:lnTo>
                      <a:pt x="20" y="96"/>
                    </a:lnTo>
                    <a:lnTo>
                      <a:pt x="22" y="103"/>
                    </a:lnTo>
                    <a:lnTo>
                      <a:pt x="22" y="107"/>
                    </a:lnTo>
                    <a:lnTo>
                      <a:pt x="16" y="109"/>
                    </a:lnTo>
                    <a:lnTo>
                      <a:pt x="10" y="115"/>
                    </a:lnTo>
                    <a:lnTo>
                      <a:pt x="6" y="119"/>
                    </a:lnTo>
                    <a:lnTo>
                      <a:pt x="0" y="121"/>
                    </a:lnTo>
                    <a:lnTo>
                      <a:pt x="0" y="115"/>
                    </a:lnTo>
                    <a:lnTo>
                      <a:pt x="2" y="111"/>
                    </a:lnTo>
                    <a:lnTo>
                      <a:pt x="10" y="107"/>
                    </a:lnTo>
                    <a:lnTo>
                      <a:pt x="16" y="105"/>
                    </a:lnTo>
                    <a:lnTo>
                      <a:pt x="18" y="103"/>
                    </a:lnTo>
                    <a:lnTo>
                      <a:pt x="16" y="96"/>
                    </a:lnTo>
                    <a:lnTo>
                      <a:pt x="14" y="82"/>
                    </a:lnTo>
                    <a:lnTo>
                      <a:pt x="12" y="66"/>
                    </a:lnTo>
                    <a:lnTo>
                      <a:pt x="14" y="56"/>
                    </a:lnTo>
                    <a:lnTo>
                      <a:pt x="14" y="40"/>
                    </a:lnTo>
                    <a:lnTo>
                      <a:pt x="12" y="26"/>
                    </a:lnTo>
                    <a:lnTo>
                      <a:pt x="10" y="20"/>
                    </a:lnTo>
                    <a:close/>
                  </a:path>
                </a:pathLst>
              </a:custGeom>
              <a:solidFill>
                <a:srgbClr val="FFFFFF">
                  <a:alpha val="100000"/>
                </a:srgbClr>
              </a:solidFill>
              <a:ln w="9525">
                <a:noFill/>
              </a:ln>
            </p:spPr>
            <p:txBody>
              <a:bodyPr/>
              <a:lstStyle/>
              <a:p>
                <a:endParaRPr lang="en-US"/>
              </a:p>
            </p:txBody>
          </p:sp>
        </p:grpSp>
        <p:grpSp>
          <p:nvGrpSpPr>
            <p:cNvPr id="29982" name="Group 714"/>
            <p:cNvGrpSpPr/>
            <p:nvPr/>
          </p:nvGrpSpPr>
          <p:grpSpPr>
            <a:xfrm>
              <a:off x="3319" y="3804"/>
              <a:ext cx="50" cy="121"/>
              <a:chOff x="3582" y="3856"/>
              <a:chExt cx="54" cy="137"/>
            </a:xfrm>
          </p:grpSpPr>
          <p:sp>
            <p:nvSpPr>
              <p:cNvPr id="30011" name="Freeform 715"/>
              <p:cNvSpPr/>
              <p:nvPr/>
            </p:nvSpPr>
            <p:spPr>
              <a:xfrm>
                <a:off x="3598" y="3872"/>
                <a:ext cx="38" cy="121"/>
              </a:xfrm>
              <a:custGeom>
                <a:avLst/>
                <a:gdLst>
                  <a:gd name="txL" fmla="*/ 0 w 38"/>
                  <a:gd name="txT" fmla="*/ 0 h 121"/>
                  <a:gd name="txR" fmla="*/ 38 w 38"/>
                  <a:gd name="txB" fmla="*/ 121 h 121"/>
                </a:gdLst>
                <a:ahLst/>
                <a:cxnLst>
                  <a:cxn ang="0">
                    <a:pos x="24" y="10"/>
                  </a:cxn>
                  <a:cxn ang="0">
                    <a:pos x="28" y="2"/>
                  </a:cxn>
                  <a:cxn ang="0">
                    <a:pos x="32" y="0"/>
                  </a:cxn>
                  <a:cxn ang="0">
                    <a:pos x="38" y="2"/>
                  </a:cxn>
                  <a:cxn ang="0">
                    <a:pos x="38" y="8"/>
                  </a:cxn>
                  <a:cxn ang="0">
                    <a:pos x="34" y="14"/>
                  </a:cxn>
                  <a:cxn ang="0">
                    <a:pos x="26" y="28"/>
                  </a:cxn>
                  <a:cxn ang="0">
                    <a:pos x="22" y="40"/>
                  </a:cxn>
                  <a:cxn ang="0">
                    <a:pos x="18" y="52"/>
                  </a:cxn>
                  <a:cxn ang="0">
                    <a:pos x="18" y="66"/>
                  </a:cxn>
                  <a:cxn ang="0">
                    <a:pos x="24" y="84"/>
                  </a:cxn>
                  <a:cxn ang="0">
                    <a:pos x="28" y="99"/>
                  </a:cxn>
                  <a:cxn ang="0">
                    <a:pos x="32" y="107"/>
                  </a:cxn>
                  <a:cxn ang="0">
                    <a:pos x="32" y="111"/>
                  </a:cxn>
                  <a:cxn ang="0">
                    <a:pos x="28" y="113"/>
                  </a:cxn>
                  <a:cxn ang="0">
                    <a:pos x="18" y="115"/>
                  </a:cxn>
                  <a:cxn ang="0">
                    <a:pos x="10" y="119"/>
                  </a:cxn>
                  <a:cxn ang="0">
                    <a:pos x="6" y="121"/>
                  </a:cxn>
                  <a:cxn ang="0">
                    <a:pos x="0" y="115"/>
                  </a:cxn>
                  <a:cxn ang="0">
                    <a:pos x="2" y="111"/>
                  </a:cxn>
                  <a:cxn ang="0">
                    <a:pos x="8" y="109"/>
                  </a:cxn>
                  <a:cxn ang="0">
                    <a:pos x="16" y="107"/>
                  </a:cxn>
                  <a:cxn ang="0">
                    <a:pos x="22" y="107"/>
                  </a:cxn>
                  <a:cxn ang="0">
                    <a:pos x="24" y="105"/>
                  </a:cxn>
                  <a:cxn ang="0">
                    <a:pos x="22" y="101"/>
                  </a:cxn>
                  <a:cxn ang="0">
                    <a:pos x="16" y="86"/>
                  </a:cxn>
                  <a:cxn ang="0">
                    <a:pos x="12" y="72"/>
                  </a:cxn>
                  <a:cxn ang="0">
                    <a:pos x="10" y="60"/>
                  </a:cxn>
                  <a:cxn ang="0">
                    <a:pos x="10" y="50"/>
                  </a:cxn>
                  <a:cxn ang="0">
                    <a:pos x="12" y="40"/>
                  </a:cxn>
                  <a:cxn ang="0">
                    <a:pos x="16" y="28"/>
                  </a:cxn>
                  <a:cxn ang="0">
                    <a:pos x="20" y="14"/>
                  </a:cxn>
                  <a:cxn ang="0">
                    <a:pos x="24" y="10"/>
                  </a:cxn>
                </a:cxnLst>
                <a:rect l="txL" t="txT" r="txR" b="txB"/>
                <a:pathLst>
                  <a:path w="38" h="121">
                    <a:moveTo>
                      <a:pt x="24" y="10"/>
                    </a:moveTo>
                    <a:lnTo>
                      <a:pt x="28" y="2"/>
                    </a:lnTo>
                    <a:lnTo>
                      <a:pt x="32" y="0"/>
                    </a:lnTo>
                    <a:lnTo>
                      <a:pt x="38" y="2"/>
                    </a:lnTo>
                    <a:lnTo>
                      <a:pt x="38" y="8"/>
                    </a:lnTo>
                    <a:lnTo>
                      <a:pt x="34" y="14"/>
                    </a:lnTo>
                    <a:lnTo>
                      <a:pt x="26" y="28"/>
                    </a:lnTo>
                    <a:lnTo>
                      <a:pt x="22" y="40"/>
                    </a:lnTo>
                    <a:lnTo>
                      <a:pt x="18" y="52"/>
                    </a:lnTo>
                    <a:lnTo>
                      <a:pt x="18" y="66"/>
                    </a:lnTo>
                    <a:lnTo>
                      <a:pt x="24" y="84"/>
                    </a:lnTo>
                    <a:lnTo>
                      <a:pt x="28" y="99"/>
                    </a:lnTo>
                    <a:lnTo>
                      <a:pt x="32" y="107"/>
                    </a:lnTo>
                    <a:lnTo>
                      <a:pt x="32" y="111"/>
                    </a:lnTo>
                    <a:lnTo>
                      <a:pt x="28" y="113"/>
                    </a:lnTo>
                    <a:lnTo>
                      <a:pt x="18" y="115"/>
                    </a:lnTo>
                    <a:lnTo>
                      <a:pt x="10" y="119"/>
                    </a:lnTo>
                    <a:lnTo>
                      <a:pt x="6" y="121"/>
                    </a:lnTo>
                    <a:lnTo>
                      <a:pt x="0" y="115"/>
                    </a:lnTo>
                    <a:lnTo>
                      <a:pt x="2" y="111"/>
                    </a:lnTo>
                    <a:lnTo>
                      <a:pt x="8" y="109"/>
                    </a:lnTo>
                    <a:lnTo>
                      <a:pt x="16" y="107"/>
                    </a:lnTo>
                    <a:lnTo>
                      <a:pt x="22" y="107"/>
                    </a:lnTo>
                    <a:lnTo>
                      <a:pt x="24" y="105"/>
                    </a:lnTo>
                    <a:lnTo>
                      <a:pt x="22" y="101"/>
                    </a:lnTo>
                    <a:lnTo>
                      <a:pt x="16" y="86"/>
                    </a:lnTo>
                    <a:lnTo>
                      <a:pt x="12" y="72"/>
                    </a:lnTo>
                    <a:lnTo>
                      <a:pt x="10" y="60"/>
                    </a:lnTo>
                    <a:lnTo>
                      <a:pt x="10" y="50"/>
                    </a:lnTo>
                    <a:lnTo>
                      <a:pt x="12" y="40"/>
                    </a:lnTo>
                    <a:lnTo>
                      <a:pt x="16" y="28"/>
                    </a:lnTo>
                    <a:lnTo>
                      <a:pt x="20" y="14"/>
                    </a:lnTo>
                    <a:lnTo>
                      <a:pt x="24" y="10"/>
                    </a:lnTo>
                    <a:close/>
                  </a:path>
                </a:pathLst>
              </a:custGeom>
              <a:solidFill>
                <a:srgbClr val="000000">
                  <a:alpha val="100000"/>
                </a:srgbClr>
              </a:solidFill>
              <a:ln w="9525">
                <a:noFill/>
              </a:ln>
            </p:spPr>
            <p:txBody>
              <a:bodyPr/>
              <a:lstStyle/>
              <a:p>
                <a:endParaRPr lang="en-US"/>
              </a:p>
            </p:txBody>
          </p:sp>
          <p:sp>
            <p:nvSpPr>
              <p:cNvPr id="30012" name="Freeform 716"/>
              <p:cNvSpPr/>
              <p:nvPr/>
            </p:nvSpPr>
            <p:spPr>
              <a:xfrm>
                <a:off x="3582" y="3856"/>
                <a:ext cx="38" cy="121"/>
              </a:xfrm>
              <a:custGeom>
                <a:avLst/>
                <a:gdLst>
                  <a:gd name="txL" fmla="*/ 0 w 38"/>
                  <a:gd name="txT" fmla="*/ 0 h 121"/>
                  <a:gd name="txR" fmla="*/ 38 w 38"/>
                  <a:gd name="txB" fmla="*/ 121 h 121"/>
                </a:gdLst>
                <a:ahLst/>
                <a:cxnLst>
                  <a:cxn ang="0">
                    <a:pos x="24" y="10"/>
                  </a:cxn>
                  <a:cxn ang="0">
                    <a:pos x="28" y="2"/>
                  </a:cxn>
                  <a:cxn ang="0">
                    <a:pos x="32" y="0"/>
                  </a:cxn>
                  <a:cxn ang="0">
                    <a:pos x="38" y="2"/>
                  </a:cxn>
                  <a:cxn ang="0">
                    <a:pos x="38" y="8"/>
                  </a:cxn>
                  <a:cxn ang="0">
                    <a:pos x="34" y="14"/>
                  </a:cxn>
                  <a:cxn ang="0">
                    <a:pos x="26" y="28"/>
                  </a:cxn>
                  <a:cxn ang="0">
                    <a:pos x="22" y="40"/>
                  </a:cxn>
                  <a:cxn ang="0">
                    <a:pos x="18" y="52"/>
                  </a:cxn>
                  <a:cxn ang="0">
                    <a:pos x="18" y="66"/>
                  </a:cxn>
                  <a:cxn ang="0">
                    <a:pos x="24" y="84"/>
                  </a:cxn>
                  <a:cxn ang="0">
                    <a:pos x="28" y="100"/>
                  </a:cxn>
                  <a:cxn ang="0">
                    <a:pos x="32" y="107"/>
                  </a:cxn>
                  <a:cxn ang="0">
                    <a:pos x="32" y="111"/>
                  </a:cxn>
                  <a:cxn ang="0">
                    <a:pos x="28" y="113"/>
                  </a:cxn>
                  <a:cxn ang="0">
                    <a:pos x="18" y="115"/>
                  </a:cxn>
                  <a:cxn ang="0">
                    <a:pos x="10" y="119"/>
                  </a:cxn>
                  <a:cxn ang="0">
                    <a:pos x="6" y="121"/>
                  </a:cxn>
                  <a:cxn ang="0">
                    <a:pos x="0" y="115"/>
                  </a:cxn>
                  <a:cxn ang="0">
                    <a:pos x="2" y="111"/>
                  </a:cxn>
                  <a:cxn ang="0">
                    <a:pos x="8" y="109"/>
                  </a:cxn>
                  <a:cxn ang="0">
                    <a:pos x="16" y="107"/>
                  </a:cxn>
                  <a:cxn ang="0">
                    <a:pos x="22" y="107"/>
                  </a:cxn>
                  <a:cxn ang="0">
                    <a:pos x="24" y="105"/>
                  </a:cxn>
                  <a:cxn ang="0">
                    <a:pos x="22" y="102"/>
                  </a:cxn>
                  <a:cxn ang="0">
                    <a:pos x="16" y="86"/>
                  </a:cxn>
                  <a:cxn ang="0">
                    <a:pos x="12" y="72"/>
                  </a:cxn>
                  <a:cxn ang="0">
                    <a:pos x="10" y="60"/>
                  </a:cxn>
                  <a:cxn ang="0">
                    <a:pos x="10" y="50"/>
                  </a:cxn>
                  <a:cxn ang="0">
                    <a:pos x="12" y="40"/>
                  </a:cxn>
                  <a:cxn ang="0">
                    <a:pos x="16" y="28"/>
                  </a:cxn>
                  <a:cxn ang="0">
                    <a:pos x="20" y="14"/>
                  </a:cxn>
                  <a:cxn ang="0">
                    <a:pos x="24" y="10"/>
                  </a:cxn>
                </a:cxnLst>
                <a:rect l="txL" t="txT" r="txR" b="txB"/>
                <a:pathLst>
                  <a:path w="38" h="121">
                    <a:moveTo>
                      <a:pt x="24" y="10"/>
                    </a:moveTo>
                    <a:lnTo>
                      <a:pt x="28" y="2"/>
                    </a:lnTo>
                    <a:lnTo>
                      <a:pt x="32" y="0"/>
                    </a:lnTo>
                    <a:lnTo>
                      <a:pt x="38" y="2"/>
                    </a:lnTo>
                    <a:lnTo>
                      <a:pt x="38" y="8"/>
                    </a:lnTo>
                    <a:lnTo>
                      <a:pt x="34" y="14"/>
                    </a:lnTo>
                    <a:lnTo>
                      <a:pt x="26" y="28"/>
                    </a:lnTo>
                    <a:lnTo>
                      <a:pt x="22" y="40"/>
                    </a:lnTo>
                    <a:lnTo>
                      <a:pt x="18" y="52"/>
                    </a:lnTo>
                    <a:lnTo>
                      <a:pt x="18" y="66"/>
                    </a:lnTo>
                    <a:lnTo>
                      <a:pt x="24" y="84"/>
                    </a:lnTo>
                    <a:lnTo>
                      <a:pt x="28" y="100"/>
                    </a:lnTo>
                    <a:lnTo>
                      <a:pt x="32" y="107"/>
                    </a:lnTo>
                    <a:lnTo>
                      <a:pt x="32" y="111"/>
                    </a:lnTo>
                    <a:lnTo>
                      <a:pt x="28" y="113"/>
                    </a:lnTo>
                    <a:lnTo>
                      <a:pt x="18" y="115"/>
                    </a:lnTo>
                    <a:lnTo>
                      <a:pt x="10" y="119"/>
                    </a:lnTo>
                    <a:lnTo>
                      <a:pt x="6" y="121"/>
                    </a:lnTo>
                    <a:lnTo>
                      <a:pt x="0" y="115"/>
                    </a:lnTo>
                    <a:lnTo>
                      <a:pt x="2" y="111"/>
                    </a:lnTo>
                    <a:lnTo>
                      <a:pt x="8" y="109"/>
                    </a:lnTo>
                    <a:lnTo>
                      <a:pt x="16" y="107"/>
                    </a:lnTo>
                    <a:lnTo>
                      <a:pt x="22" y="107"/>
                    </a:lnTo>
                    <a:lnTo>
                      <a:pt x="24" y="105"/>
                    </a:lnTo>
                    <a:lnTo>
                      <a:pt x="22" y="102"/>
                    </a:lnTo>
                    <a:lnTo>
                      <a:pt x="16" y="86"/>
                    </a:lnTo>
                    <a:lnTo>
                      <a:pt x="12" y="72"/>
                    </a:lnTo>
                    <a:lnTo>
                      <a:pt x="10" y="60"/>
                    </a:lnTo>
                    <a:lnTo>
                      <a:pt x="10" y="50"/>
                    </a:lnTo>
                    <a:lnTo>
                      <a:pt x="12" y="40"/>
                    </a:lnTo>
                    <a:lnTo>
                      <a:pt x="16" y="28"/>
                    </a:lnTo>
                    <a:lnTo>
                      <a:pt x="20" y="14"/>
                    </a:lnTo>
                    <a:lnTo>
                      <a:pt x="24" y="10"/>
                    </a:lnTo>
                    <a:close/>
                  </a:path>
                </a:pathLst>
              </a:custGeom>
              <a:solidFill>
                <a:srgbClr val="FFFFFF">
                  <a:alpha val="100000"/>
                </a:srgbClr>
              </a:solidFill>
              <a:ln w="9525">
                <a:noFill/>
              </a:ln>
            </p:spPr>
            <p:txBody>
              <a:bodyPr/>
              <a:lstStyle/>
              <a:p>
                <a:endParaRPr lang="en-US"/>
              </a:p>
            </p:txBody>
          </p:sp>
        </p:grpSp>
        <p:grpSp>
          <p:nvGrpSpPr>
            <p:cNvPr id="29983" name="Group 717"/>
            <p:cNvGrpSpPr/>
            <p:nvPr/>
          </p:nvGrpSpPr>
          <p:grpSpPr>
            <a:xfrm>
              <a:off x="3327" y="3668"/>
              <a:ext cx="59" cy="70"/>
              <a:chOff x="3590" y="3702"/>
              <a:chExt cx="64" cy="80"/>
            </a:xfrm>
          </p:grpSpPr>
          <p:sp>
            <p:nvSpPr>
              <p:cNvPr id="30009" name="Freeform 718"/>
              <p:cNvSpPr/>
              <p:nvPr/>
            </p:nvSpPr>
            <p:spPr>
              <a:xfrm>
                <a:off x="3606" y="3718"/>
                <a:ext cx="48" cy="64"/>
              </a:xfrm>
              <a:custGeom>
                <a:avLst/>
                <a:gdLst>
                  <a:gd name="txL" fmla="*/ 0 w 48"/>
                  <a:gd name="txT" fmla="*/ 0 h 64"/>
                  <a:gd name="txR" fmla="*/ 48 w 48"/>
                  <a:gd name="txB" fmla="*/ 64 h 64"/>
                </a:gdLst>
                <a:ahLst/>
                <a:cxnLst>
                  <a:cxn ang="0">
                    <a:pos x="18" y="54"/>
                  </a:cxn>
                  <a:cxn ang="0">
                    <a:pos x="22" y="62"/>
                  </a:cxn>
                  <a:cxn ang="0">
                    <a:pos x="30" y="64"/>
                  </a:cxn>
                  <a:cxn ang="0">
                    <a:pos x="38" y="64"/>
                  </a:cxn>
                  <a:cxn ang="0">
                    <a:pos x="44" y="58"/>
                  </a:cxn>
                  <a:cxn ang="0">
                    <a:pos x="48" y="48"/>
                  </a:cxn>
                  <a:cxn ang="0">
                    <a:pos x="48" y="34"/>
                  </a:cxn>
                  <a:cxn ang="0">
                    <a:pos x="48" y="24"/>
                  </a:cxn>
                  <a:cxn ang="0">
                    <a:pos x="40" y="12"/>
                  </a:cxn>
                  <a:cxn ang="0">
                    <a:pos x="36" y="6"/>
                  </a:cxn>
                  <a:cxn ang="0">
                    <a:pos x="30" y="2"/>
                  </a:cxn>
                  <a:cxn ang="0">
                    <a:pos x="26" y="0"/>
                  </a:cxn>
                  <a:cxn ang="0">
                    <a:pos x="16" y="0"/>
                  </a:cxn>
                  <a:cxn ang="0">
                    <a:pos x="12" y="8"/>
                  </a:cxn>
                  <a:cxn ang="0">
                    <a:pos x="10" y="16"/>
                  </a:cxn>
                  <a:cxn ang="0">
                    <a:pos x="10" y="28"/>
                  </a:cxn>
                  <a:cxn ang="0">
                    <a:pos x="12" y="40"/>
                  </a:cxn>
                  <a:cxn ang="0">
                    <a:pos x="14" y="46"/>
                  </a:cxn>
                  <a:cxn ang="0">
                    <a:pos x="0" y="56"/>
                  </a:cxn>
                  <a:cxn ang="0">
                    <a:pos x="0" y="60"/>
                  </a:cxn>
                  <a:cxn ang="0">
                    <a:pos x="2" y="62"/>
                  </a:cxn>
                  <a:cxn ang="0">
                    <a:pos x="16" y="50"/>
                  </a:cxn>
                  <a:cxn ang="0">
                    <a:pos x="18" y="54"/>
                  </a:cxn>
                </a:cxnLst>
                <a:rect l="txL" t="txT" r="txR" b="txB"/>
                <a:pathLst>
                  <a:path w="48" h="64">
                    <a:moveTo>
                      <a:pt x="18" y="54"/>
                    </a:moveTo>
                    <a:lnTo>
                      <a:pt x="22" y="62"/>
                    </a:lnTo>
                    <a:lnTo>
                      <a:pt x="30" y="64"/>
                    </a:lnTo>
                    <a:lnTo>
                      <a:pt x="38" y="64"/>
                    </a:lnTo>
                    <a:lnTo>
                      <a:pt x="44" y="58"/>
                    </a:lnTo>
                    <a:lnTo>
                      <a:pt x="48" y="48"/>
                    </a:lnTo>
                    <a:lnTo>
                      <a:pt x="48" y="34"/>
                    </a:lnTo>
                    <a:lnTo>
                      <a:pt x="48" y="24"/>
                    </a:lnTo>
                    <a:lnTo>
                      <a:pt x="40" y="12"/>
                    </a:lnTo>
                    <a:lnTo>
                      <a:pt x="36" y="6"/>
                    </a:lnTo>
                    <a:lnTo>
                      <a:pt x="30" y="2"/>
                    </a:lnTo>
                    <a:lnTo>
                      <a:pt x="26" y="0"/>
                    </a:lnTo>
                    <a:lnTo>
                      <a:pt x="16" y="0"/>
                    </a:lnTo>
                    <a:lnTo>
                      <a:pt x="12" y="8"/>
                    </a:lnTo>
                    <a:lnTo>
                      <a:pt x="10" y="16"/>
                    </a:lnTo>
                    <a:lnTo>
                      <a:pt x="10" y="28"/>
                    </a:lnTo>
                    <a:lnTo>
                      <a:pt x="12" y="40"/>
                    </a:lnTo>
                    <a:lnTo>
                      <a:pt x="14" y="46"/>
                    </a:lnTo>
                    <a:lnTo>
                      <a:pt x="0" y="56"/>
                    </a:lnTo>
                    <a:lnTo>
                      <a:pt x="0" y="60"/>
                    </a:lnTo>
                    <a:lnTo>
                      <a:pt x="2" y="62"/>
                    </a:lnTo>
                    <a:lnTo>
                      <a:pt x="16" y="50"/>
                    </a:lnTo>
                    <a:lnTo>
                      <a:pt x="18" y="54"/>
                    </a:lnTo>
                    <a:close/>
                  </a:path>
                </a:pathLst>
              </a:custGeom>
              <a:solidFill>
                <a:srgbClr val="000000">
                  <a:alpha val="100000"/>
                </a:srgbClr>
              </a:solidFill>
              <a:ln w="9525">
                <a:noFill/>
              </a:ln>
            </p:spPr>
            <p:txBody>
              <a:bodyPr/>
              <a:lstStyle/>
              <a:p>
                <a:endParaRPr lang="en-US"/>
              </a:p>
            </p:txBody>
          </p:sp>
          <p:sp>
            <p:nvSpPr>
              <p:cNvPr id="30010" name="Freeform 719"/>
              <p:cNvSpPr/>
              <p:nvPr/>
            </p:nvSpPr>
            <p:spPr>
              <a:xfrm>
                <a:off x="3590" y="3702"/>
                <a:ext cx="48" cy="64"/>
              </a:xfrm>
              <a:custGeom>
                <a:avLst/>
                <a:gdLst>
                  <a:gd name="txL" fmla="*/ 0 w 48"/>
                  <a:gd name="txT" fmla="*/ 0 h 64"/>
                  <a:gd name="txR" fmla="*/ 48 w 48"/>
                  <a:gd name="txB" fmla="*/ 64 h 64"/>
                </a:gdLst>
                <a:ahLst/>
                <a:cxnLst>
                  <a:cxn ang="0">
                    <a:pos x="18" y="54"/>
                  </a:cxn>
                  <a:cxn ang="0">
                    <a:pos x="22" y="62"/>
                  </a:cxn>
                  <a:cxn ang="0">
                    <a:pos x="30" y="64"/>
                  </a:cxn>
                  <a:cxn ang="0">
                    <a:pos x="38" y="64"/>
                  </a:cxn>
                  <a:cxn ang="0">
                    <a:pos x="44" y="58"/>
                  </a:cxn>
                  <a:cxn ang="0">
                    <a:pos x="48" y="48"/>
                  </a:cxn>
                  <a:cxn ang="0">
                    <a:pos x="48" y="34"/>
                  </a:cxn>
                  <a:cxn ang="0">
                    <a:pos x="48" y="24"/>
                  </a:cxn>
                  <a:cxn ang="0">
                    <a:pos x="40" y="12"/>
                  </a:cxn>
                  <a:cxn ang="0">
                    <a:pos x="36" y="6"/>
                  </a:cxn>
                  <a:cxn ang="0">
                    <a:pos x="30" y="2"/>
                  </a:cxn>
                  <a:cxn ang="0">
                    <a:pos x="26" y="0"/>
                  </a:cxn>
                  <a:cxn ang="0">
                    <a:pos x="16" y="0"/>
                  </a:cxn>
                  <a:cxn ang="0">
                    <a:pos x="12" y="8"/>
                  </a:cxn>
                  <a:cxn ang="0">
                    <a:pos x="10" y="16"/>
                  </a:cxn>
                  <a:cxn ang="0">
                    <a:pos x="10" y="28"/>
                  </a:cxn>
                  <a:cxn ang="0">
                    <a:pos x="12" y="40"/>
                  </a:cxn>
                  <a:cxn ang="0">
                    <a:pos x="14" y="46"/>
                  </a:cxn>
                  <a:cxn ang="0">
                    <a:pos x="0" y="56"/>
                  </a:cxn>
                  <a:cxn ang="0">
                    <a:pos x="0" y="60"/>
                  </a:cxn>
                  <a:cxn ang="0">
                    <a:pos x="2" y="62"/>
                  </a:cxn>
                  <a:cxn ang="0">
                    <a:pos x="16" y="50"/>
                  </a:cxn>
                  <a:cxn ang="0">
                    <a:pos x="18" y="54"/>
                  </a:cxn>
                </a:cxnLst>
                <a:rect l="txL" t="txT" r="txR" b="txB"/>
                <a:pathLst>
                  <a:path w="48" h="64">
                    <a:moveTo>
                      <a:pt x="18" y="54"/>
                    </a:moveTo>
                    <a:lnTo>
                      <a:pt x="22" y="62"/>
                    </a:lnTo>
                    <a:lnTo>
                      <a:pt x="30" y="64"/>
                    </a:lnTo>
                    <a:lnTo>
                      <a:pt x="38" y="64"/>
                    </a:lnTo>
                    <a:lnTo>
                      <a:pt x="44" y="58"/>
                    </a:lnTo>
                    <a:lnTo>
                      <a:pt x="48" y="48"/>
                    </a:lnTo>
                    <a:lnTo>
                      <a:pt x="48" y="34"/>
                    </a:lnTo>
                    <a:lnTo>
                      <a:pt x="48" y="24"/>
                    </a:lnTo>
                    <a:lnTo>
                      <a:pt x="40" y="12"/>
                    </a:lnTo>
                    <a:lnTo>
                      <a:pt x="36" y="6"/>
                    </a:lnTo>
                    <a:lnTo>
                      <a:pt x="30" y="2"/>
                    </a:lnTo>
                    <a:lnTo>
                      <a:pt x="26" y="0"/>
                    </a:lnTo>
                    <a:lnTo>
                      <a:pt x="16" y="0"/>
                    </a:lnTo>
                    <a:lnTo>
                      <a:pt x="12" y="8"/>
                    </a:lnTo>
                    <a:lnTo>
                      <a:pt x="10" y="16"/>
                    </a:lnTo>
                    <a:lnTo>
                      <a:pt x="10" y="28"/>
                    </a:lnTo>
                    <a:lnTo>
                      <a:pt x="12" y="40"/>
                    </a:lnTo>
                    <a:lnTo>
                      <a:pt x="14" y="46"/>
                    </a:lnTo>
                    <a:lnTo>
                      <a:pt x="0" y="56"/>
                    </a:lnTo>
                    <a:lnTo>
                      <a:pt x="0" y="60"/>
                    </a:lnTo>
                    <a:lnTo>
                      <a:pt x="2" y="62"/>
                    </a:lnTo>
                    <a:lnTo>
                      <a:pt x="16" y="50"/>
                    </a:lnTo>
                    <a:lnTo>
                      <a:pt x="18" y="54"/>
                    </a:lnTo>
                    <a:close/>
                  </a:path>
                </a:pathLst>
              </a:custGeom>
              <a:solidFill>
                <a:srgbClr val="FFFFFF">
                  <a:alpha val="100000"/>
                </a:srgbClr>
              </a:solidFill>
              <a:ln w="9525">
                <a:noFill/>
              </a:ln>
            </p:spPr>
            <p:txBody>
              <a:bodyPr/>
              <a:lstStyle/>
              <a:p>
                <a:endParaRPr lang="en-US"/>
              </a:p>
            </p:txBody>
          </p:sp>
        </p:grpSp>
        <p:grpSp>
          <p:nvGrpSpPr>
            <p:cNvPr id="29984" name="Group 720"/>
            <p:cNvGrpSpPr/>
            <p:nvPr/>
          </p:nvGrpSpPr>
          <p:grpSpPr>
            <a:xfrm>
              <a:off x="3343" y="3655"/>
              <a:ext cx="104" cy="108"/>
              <a:chOff x="3608" y="3688"/>
              <a:chExt cx="112" cy="122"/>
            </a:xfrm>
          </p:grpSpPr>
          <p:sp>
            <p:nvSpPr>
              <p:cNvPr id="30007" name="Freeform 721"/>
              <p:cNvSpPr/>
              <p:nvPr/>
            </p:nvSpPr>
            <p:spPr>
              <a:xfrm>
                <a:off x="3624" y="3704"/>
                <a:ext cx="96" cy="106"/>
              </a:xfrm>
              <a:custGeom>
                <a:avLst/>
                <a:gdLst>
                  <a:gd name="txL" fmla="*/ 0 w 96"/>
                  <a:gd name="txT" fmla="*/ 0 h 106"/>
                  <a:gd name="txR" fmla="*/ 96 w 96"/>
                  <a:gd name="txB" fmla="*/ 106 h 106"/>
                </a:gdLst>
                <a:ahLst/>
                <a:cxnLst>
                  <a:cxn ang="0">
                    <a:pos x="64" y="74"/>
                  </a:cxn>
                  <a:cxn ang="0">
                    <a:pos x="60" y="78"/>
                  </a:cxn>
                  <a:cxn ang="0">
                    <a:pos x="50" y="84"/>
                  </a:cxn>
                  <a:cxn ang="0">
                    <a:pos x="40" y="88"/>
                  </a:cxn>
                  <a:cxn ang="0">
                    <a:pos x="34" y="92"/>
                  </a:cxn>
                  <a:cxn ang="0">
                    <a:pos x="28" y="96"/>
                  </a:cxn>
                  <a:cxn ang="0">
                    <a:pos x="26" y="106"/>
                  </a:cxn>
                  <a:cxn ang="0">
                    <a:pos x="32" y="106"/>
                  </a:cxn>
                  <a:cxn ang="0">
                    <a:pos x="48" y="98"/>
                  </a:cxn>
                  <a:cxn ang="0">
                    <a:pos x="60" y="88"/>
                  </a:cxn>
                  <a:cxn ang="0">
                    <a:pos x="74" y="74"/>
                  </a:cxn>
                  <a:cxn ang="0">
                    <a:pos x="84" y="66"/>
                  </a:cxn>
                  <a:cxn ang="0">
                    <a:pos x="94" y="60"/>
                  </a:cxn>
                  <a:cxn ang="0">
                    <a:pos x="96" y="56"/>
                  </a:cxn>
                  <a:cxn ang="0">
                    <a:pos x="96" y="52"/>
                  </a:cxn>
                  <a:cxn ang="0">
                    <a:pos x="92" y="46"/>
                  </a:cxn>
                  <a:cxn ang="0">
                    <a:pos x="76" y="38"/>
                  </a:cxn>
                  <a:cxn ang="0">
                    <a:pos x="60" y="30"/>
                  </a:cxn>
                  <a:cxn ang="0">
                    <a:pos x="40" y="20"/>
                  </a:cxn>
                  <a:cxn ang="0">
                    <a:pos x="34" y="16"/>
                  </a:cxn>
                  <a:cxn ang="0">
                    <a:pos x="26" y="10"/>
                  </a:cxn>
                  <a:cxn ang="0">
                    <a:pos x="20" y="2"/>
                  </a:cxn>
                  <a:cxn ang="0">
                    <a:pos x="12" y="0"/>
                  </a:cxn>
                  <a:cxn ang="0">
                    <a:pos x="0" y="8"/>
                  </a:cxn>
                  <a:cxn ang="0">
                    <a:pos x="0" y="18"/>
                  </a:cxn>
                  <a:cxn ang="0">
                    <a:pos x="4" y="20"/>
                  </a:cxn>
                  <a:cxn ang="0">
                    <a:pos x="10" y="20"/>
                  </a:cxn>
                  <a:cxn ang="0">
                    <a:pos x="8" y="16"/>
                  </a:cxn>
                  <a:cxn ang="0">
                    <a:pos x="6" y="14"/>
                  </a:cxn>
                  <a:cxn ang="0">
                    <a:pos x="4" y="10"/>
                  </a:cxn>
                  <a:cxn ang="0">
                    <a:pos x="12" y="6"/>
                  </a:cxn>
                  <a:cxn ang="0">
                    <a:pos x="18" y="10"/>
                  </a:cxn>
                  <a:cxn ang="0">
                    <a:pos x="18" y="14"/>
                  </a:cxn>
                  <a:cxn ang="0">
                    <a:pos x="16" y="20"/>
                  </a:cxn>
                  <a:cxn ang="0">
                    <a:pos x="18" y="24"/>
                  </a:cxn>
                  <a:cxn ang="0">
                    <a:pos x="30" y="26"/>
                  </a:cxn>
                  <a:cxn ang="0">
                    <a:pos x="34" y="22"/>
                  </a:cxn>
                  <a:cxn ang="0">
                    <a:pos x="52" y="32"/>
                  </a:cxn>
                  <a:cxn ang="0">
                    <a:pos x="64" y="38"/>
                  </a:cxn>
                  <a:cxn ang="0">
                    <a:pos x="72" y="42"/>
                  </a:cxn>
                  <a:cxn ang="0">
                    <a:pos x="80" y="46"/>
                  </a:cxn>
                  <a:cxn ang="0">
                    <a:pos x="84" y="50"/>
                  </a:cxn>
                  <a:cxn ang="0">
                    <a:pos x="88" y="56"/>
                  </a:cxn>
                  <a:cxn ang="0">
                    <a:pos x="86" y="58"/>
                  </a:cxn>
                  <a:cxn ang="0">
                    <a:pos x="78" y="64"/>
                  </a:cxn>
                  <a:cxn ang="0">
                    <a:pos x="70" y="70"/>
                  </a:cxn>
                  <a:cxn ang="0">
                    <a:pos x="64" y="74"/>
                  </a:cxn>
                </a:cxnLst>
                <a:rect l="txL" t="txT" r="txR" b="txB"/>
                <a:pathLst>
                  <a:path w="96" h="106">
                    <a:moveTo>
                      <a:pt x="64" y="74"/>
                    </a:moveTo>
                    <a:lnTo>
                      <a:pt x="60" y="78"/>
                    </a:lnTo>
                    <a:lnTo>
                      <a:pt x="50" y="84"/>
                    </a:lnTo>
                    <a:lnTo>
                      <a:pt x="40" y="88"/>
                    </a:lnTo>
                    <a:lnTo>
                      <a:pt x="34" y="92"/>
                    </a:lnTo>
                    <a:lnTo>
                      <a:pt x="28" y="96"/>
                    </a:lnTo>
                    <a:lnTo>
                      <a:pt x="26" y="106"/>
                    </a:lnTo>
                    <a:lnTo>
                      <a:pt x="32" y="106"/>
                    </a:lnTo>
                    <a:lnTo>
                      <a:pt x="48" y="98"/>
                    </a:lnTo>
                    <a:lnTo>
                      <a:pt x="60" y="88"/>
                    </a:lnTo>
                    <a:lnTo>
                      <a:pt x="74" y="74"/>
                    </a:lnTo>
                    <a:lnTo>
                      <a:pt x="84" y="66"/>
                    </a:lnTo>
                    <a:lnTo>
                      <a:pt x="94" y="60"/>
                    </a:lnTo>
                    <a:lnTo>
                      <a:pt x="96" y="56"/>
                    </a:lnTo>
                    <a:lnTo>
                      <a:pt x="96" y="52"/>
                    </a:lnTo>
                    <a:lnTo>
                      <a:pt x="92" y="46"/>
                    </a:lnTo>
                    <a:lnTo>
                      <a:pt x="76" y="38"/>
                    </a:lnTo>
                    <a:lnTo>
                      <a:pt x="60" y="30"/>
                    </a:lnTo>
                    <a:lnTo>
                      <a:pt x="40" y="20"/>
                    </a:lnTo>
                    <a:lnTo>
                      <a:pt x="34" y="16"/>
                    </a:lnTo>
                    <a:lnTo>
                      <a:pt x="26" y="10"/>
                    </a:lnTo>
                    <a:lnTo>
                      <a:pt x="20" y="2"/>
                    </a:lnTo>
                    <a:lnTo>
                      <a:pt x="12" y="0"/>
                    </a:lnTo>
                    <a:lnTo>
                      <a:pt x="0" y="8"/>
                    </a:lnTo>
                    <a:lnTo>
                      <a:pt x="0" y="18"/>
                    </a:lnTo>
                    <a:lnTo>
                      <a:pt x="4" y="20"/>
                    </a:lnTo>
                    <a:lnTo>
                      <a:pt x="10" y="20"/>
                    </a:lnTo>
                    <a:lnTo>
                      <a:pt x="8" y="16"/>
                    </a:lnTo>
                    <a:lnTo>
                      <a:pt x="6" y="14"/>
                    </a:lnTo>
                    <a:lnTo>
                      <a:pt x="4" y="10"/>
                    </a:lnTo>
                    <a:lnTo>
                      <a:pt x="12" y="6"/>
                    </a:lnTo>
                    <a:lnTo>
                      <a:pt x="18" y="10"/>
                    </a:lnTo>
                    <a:lnTo>
                      <a:pt x="18" y="14"/>
                    </a:lnTo>
                    <a:lnTo>
                      <a:pt x="16" y="20"/>
                    </a:lnTo>
                    <a:lnTo>
                      <a:pt x="18" y="24"/>
                    </a:lnTo>
                    <a:lnTo>
                      <a:pt x="30" y="26"/>
                    </a:lnTo>
                    <a:lnTo>
                      <a:pt x="34" y="22"/>
                    </a:lnTo>
                    <a:lnTo>
                      <a:pt x="52" y="32"/>
                    </a:lnTo>
                    <a:lnTo>
                      <a:pt x="64" y="38"/>
                    </a:lnTo>
                    <a:lnTo>
                      <a:pt x="72" y="42"/>
                    </a:lnTo>
                    <a:lnTo>
                      <a:pt x="80" y="46"/>
                    </a:lnTo>
                    <a:lnTo>
                      <a:pt x="84" y="50"/>
                    </a:lnTo>
                    <a:lnTo>
                      <a:pt x="88" y="56"/>
                    </a:lnTo>
                    <a:lnTo>
                      <a:pt x="86" y="58"/>
                    </a:lnTo>
                    <a:lnTo>
                      <a:pt x="78" y="64"/>
                    </a:lnTo>
                    <a:lnTo>
                      <a:pt x="70" y="70"/>
                    </a:lnTo>
                    <a:lnTo>
                      <a:pt x="64" y="74"/>
                    </a:lnTo>
                    <a:close/>
                  </a:path>
                </a:pathLst>
              </a:custGeom>
              <a:solidFill>
                <a:srgbClr val="000000">
                  <a:alpha val="100000"/>
                </a:srgbClr>
              </a:solidFill>
              <a:ln w="9525">
                <a:noFill/>
              </a:ln>
            </p:spPr>
            <p:txBody>
              <a:bodyPr/>
              <a:lstStyle/>
              <a:p>
                <a:endParaRPr lang="en-US"/>
              </a:p>
            </p:txBody>
          </p:sp>
          <p:sp>
            <p:nvSpPr>
              <p:cNvPr id="30008" name="Freeform 722"/>
              <p:cNvSpPr/>
              <p:nvPr/>
            </p:nvSpPr>
            <p:spPr>
              <a:xfrm>
                <a:off x="3608" y="3688"/>
                <a:ext cx="96" cy="106"/>
              </a:xfrm>
              <a:custGeom>
                <a:avLst/>
                <a:gdLst>
                  <a:gd name="txL" fmla="*/ 0 w 96"/>
                  <a:gd name="txT" fmla="*/ 0 h 106"/>
                  <a:gd name="txR" fmla="*/ 96 w 96"/>
                  <a:gd name="txB" fmla="*/ 106 h 106"/>
                </a:gdLst>
                <a:ahLst/>
                <a:cxnLst>
                  <a:cxn ang="0">
                    <a:pos x="64" y="74"/>
                  </a:cxn>
                  <a:cxn ang="0">
                    <a:pos x="60" y="78"/>
                  </a:cxn>
                  <a:cxn ang="0">
                    <a:pos x="50" y="84"/>
                  </a:cxn>
                  <a:cxn ang="0">
                    <a:pos x="40" y="88"/>
                  </a:cxn>
                  <a:cxn ang="0">
                    <a:pos x="34" y="92"/>
                  </a:cxn>
                  <a:cxn ang="0">
                    <a:pos x="28" y="96"/>
                  </a:cxn>
                  <a:cxn ang="0">
                    <a:pos x="26" y="106"/>
                  </a:cxn>
                  <a:cxn ang="0">
                    <a:pos x="32" y="106"/>
                  </a:cxn>
                  <a:cxn ang="0">
                    <a:pos x="48" y="98"/>
                  </a:cxn>
                  <a:cxn ang="0">
                    <a:pos x="60" y="88"/>
                  </a:cxn>
                  <a:cxn ang="0">
                    <a:pos x="74" y="74"/>
                  </a:cxn>
                  <a:cxn ang="0">
                    <a:pos x="84" y="66"/>
                  </a:cxn>
                  <a:cxn ang="0">
                    <a:pos x="94" y="60"/>
                  </a:cxn>
                  <a:cxn ang="0">
                    <a:pos x="96" y="56"/>
                  </a:cxn>
                  <a:cxn ang="0">
                    <a:pos x="96" y="52"/>
                  </a:cxn>
                  <a:cxn ang="0">
                    <a:pos x="92" y="46"/>
                  </a:cxn>
                  <a:cxn ang="0">
                    <a:pos x="76" y="38"/>
                  </a:cxn>
                  <a:cxn ang="0">
                    <a:pos x="60" y="30"/>
                  </a:cxn>
                  <a:cxn ang="0">
                    <a:pos x="40" y="20"/>
                  </a:cxn>
                  <a:cxn ang="0">
                    <a:pos x="34" y="16"/>
                  </a:cxn>
                  <a:cxn ang="0">
                    <a:pos x="26" y="10"/>
                  </a:cxn>
                  <a:cxn ang="0">
                    <a:pos x="20" y="2"/>
                  </a:cxn>
                  <a:cxn ang="0">
                    <a:pos x="12" y="0"/>
                  </a:cxn>
                  <a:cxn ang="0">
                    <a:pos x="0" y="8"/>
                  </a:cxn>
                  <a:cxn ang="0">
                    <a:pos x="0" y="18"/>
                  </a:cxn>
                  <a:cxn ang="0">
                    <a:pos x="4" y="20"/>
                  </a:cxn>
                  <a:cxn ang="0">
                    <a:pos x="10" y="20"/>
                  </a:cxn>
                  <a:cxn ang="0">
                    <a:pos x="8" y="16"/>
                  </a:cxn>
                  <a:cxn ang="0">
                    <a:pos x="6" y="14"/>
                  </a:cxn>
                  <a:cxn ang="0">
                    <a:pos x="4" y="10"/>
                  </a:cxn>
                  <a:cxn ang="0">
                    <a:pos x="12" y="6"/>
                  </a:cxn>
                  <a:cxn ang="0">
                    <a:pos x="18" y="10"/>
                  </a:cxn>
                  <a:cxn ang="0">
                    <a:pos x="18" y="14"/>
                  </a:cxn>
                  <a:cxn ang="0">
                    <a:pos x="16" y="20"/>
                  </a:cxn>
                  <a:cxn ang="0">
                    <a:pos x="18" y="24"/>
                  </a:cxn>
                  <a:cxn ang="0">
                    <a:pos x="30" y="26"/>
                  </a:cxn>
                  <a:cxn ang="0">
                    <a:pos x="34" y="22"/>
                  </a:cxn>
                  <a:cxn ang="0">
                    <a:pos x="52" y="32"/>
                  </a:cxn>
                  <a:cxn ang="0">
                    <a:pos x="64" y="38"/>
                  </a:cxn>
                  <a:cxn ang="0">
                    <a:pos x="72" y="42"/>
                  </a:cxn>
                  <a:cxn ang="0">
                    <a:pos x="80" y="46"/>
                  </a:cxn>
                  <a:cxn ang="0">
                    <a:pos x="84" y="50"/>
                  </a:cxn>
                  <a:cxn ang="0">
                    <a:pos x="88" y="56"/>
                  </a:cxn>
                  <a:cxn ang="0">
                    <a:pos x="86" y="58"/>
                  </a:cxn>
                  <a:cxn ang="0">
                    <a:pos x="78" y="64"/>
                  </a:cxn>
                  <a:cxn ang="0">
                    <a:pos x="70" y="70"/>
                  </a:cxn>
                  <a:cxn ang="0">
                    <a:pos x="64" y="74"/>
                  </a:cxn>
                </a:cxnLst>
                <a:rect l="txL" t="txT" r="txR" b="txB"/>
                <a:pathLst>
                  <a:path w="96" h="106">
                    <a:moveTo>
                      <a:pt x="64" y="74"/>
                    </a:moveTo>
                    <a:lnTo>
                      <a:pt x="60" y="78"/>
                    </a:lnTo>
                    <a:lnTo>
                      <a:pt x="50" y="84"/>
                    </a:lnTo>
                    <a:lnTo>
                      <a:pt x="40" y="88"/>
                    </a:lnTo>
                    <a:lnTo>
                      <a:pt x="34" y="92"/>
                    </a:lnTo>
                    <a:lnTo>
                      <a:pt x="28" y="96"/>
                    </a:lnTo>
                    <a:lnTo>
                      <a:pt x="26" y="106"/>
                    </a:lnTo>
                    <a:lnTo>
                      <a:pt x="32" y="106"/>
                    </a:lnTo>
                    <a:lnTo>
                      <a:pt x="48" y="98"/>
                    </a:lnTo>
                    <a:lnTo>
                      <a:pt x="60" y="88"/>
                    </a:lnTo>
                    <a:lnTo>
                      <a:pt x="74" y="74"/>
                    </a:lnTo>
                    <a:lnTo>
                      <a:pt x="84" y="66"/>
                    </a:lnTo>
                    <a:lnTo>
                      <a:pt x="94" y="60"/>
                    </a:lnTo>
                    <a:lnTo>
                      <a:pt x="96" y="56"/>
                    </a:lnTo>
                    <a:lnTo>
                      <a:pt x="96" y="52"/>
                    </a:lnTo>
                    <a:lnTo>
                      <a:pt x="92" y="46"/>
                    </a:lnTo>
                    <a:lnTo>
                      <a:pt x="76" y="38"/>
                    </a:lnTo>
                    <a:lnTo>
                      <a:pt x="60" y="30"/>
                    </a:lnTo>
                    <a:lnTo>
                      <a:pt x="40" y="20"/>
                    </a:lnTo>
                    <a:lnTo>
                      <a:pt x="34" y="16"/>
                    </a:lnTo>
                    <a:lnTo>
                      <a:pt x="26" y="10"/>
                    </a:lnTo>
                    <a:lnTo>
                      <a:pt x="20" y="2"/>
                    </a:lnTo>
                    <a:lnTo>
                      <a:pt x="12" y="0"/>
                    </a:lnTo>
                    <a:lnTo>
                      <a:pt x="0" y="8"/>
                    </a:lnTo>
                    <a:lnTo>
                      <a:pt x="0" y="18"/>
                    </a:lnTo>
                    <a:lnTo>
                      <a:pt x="4" y="20"/>
                    </a:lnTo>
                    <a:lnTo>
                      <a:pt x="10" y="20"/>
                    </a:lnTo>
                    <a:lnTo>
                      <a:pt x="8" y="16"/>
                    </a:lnTo>
                    <a:lnTo>
                      <a:pt x="6" y="14"/>
                    </a:lnTo>
                    <a:lnTo>
                      <a:pt x="4" y="10"/>
                    </a:lnTo>
                    <a:lnTo>
                      <a:pt x="12" y="6"/>
                    </a:lnTo>
                    <a:lnTo>
                      <a:pt x="18" y="10"/>
                    </a:lnTo>
                    <a:lnTo>
                      <a:pt x="18" y="14"/>
                    </a:lnTo>
                    <a:lnTo>
                      <a:pt x="16" y="20"/>
                    </a:lnTo>
                    <a:lnTo>
                      <a:pt x="18" y="24"/>
                    </a:lnTo>
                    <a:lnTo>
                      <a:pt x="30" y="26"/>
                    </a:lnTo>
                    <a:lnTo>
                      <a:pt x="34" y="22"/>
                    </a:lnTo>
                    <a:lnTo>
                      <a:pt x="52" y="32"/>
                    </a:lnTo>
                    <a:lnTo>
                      <a:pt x="64" y="38"/>
                    </a:lnTo>
                    <a:lnTo>
                      <a:pt x="72" y="42"/>
                    </a:lnTo>
                    <a:lnTo>
                      <a:pt x="80" y="46"/>
                    </a:lnTo>
                    <a:lnTo>
                      <a:pt x="84" y="50"/>
                    </a:lnTo>
                    <a:lnTo>
                      <a:pt x="88" y="56"/>
                    </a:lnTo>
                    <a:lnTo>
                      <a:pt x="86" y="58"/>
                    </a:lnTo>
                    <a:lnTo>
                      <a:pt x="78" y="64"/>
                    </a:lnTo>
                    <a:lnTo>
                      <a:pt x="70" y="70"/>
                    </a:lnTo>
                    <a:lnTo>
                      <a:pt x="64" y="74"/>
                    </a:lnTo>
                    <a:close/>
                  </a:path>
                </a:pathLst>
              </a:custGeom>
              <a:solidFill>
                <a:srgbClr val="FFFFFF">
                  <a:alpha val="100000"/>
                </a:srgbClr>
              </a:solidFill>
              <a:ln w="9525">
                <a:noFill/>
              </a:ln>
            </p:spPr>
            <p:txBody>
              <a:bodyPr/>
              <a:lstStyle/>
              <a:p>
                <a:endParaRPr lang="en-US"/>
              </a:p>
            </p:txBody>
          </p:sp>
        </p:grpSp>
        <p:grpSp>
          <p:nvGrpSpPr>
            <p:cNvPr id="29985" name="Group 723"/>
            <p:cNvGrpSpPr/>
            <p:nvPr/>
          </p:nvGrpSpPr>
          <p:grpSpPr>
            <a:xfrm>
              <a:off x="3179" y="3664"/>
              <a:ext cx="70" cy="66"/>
              <a:chOff x="3430" y="3698"/>
              <a:chExt cx="76" cy="74"/>
            </a:xfrm>
          </p:grpSpPr>
          <p:sp>
            <p:nvSpPr>
              <p:cNvPr id="30005" name="Freeform 724"/>
              <p:cNvSpPr/>
              <p:nvPr/>
            </p:nvSpPr>
            <p:spPr>
              <a:xfrm>
                <a:off x="3446" y="3714"/>
                <a:ext cx="60" cy="58"/>
              </a:xfrm>
              <a:custGeom>
                <a:avLst/>
                <a:gdLst>
                  <a:gd name="txL" fmla="*/ 0 w 60"/>
                  <a:gd name="txT" fmla="*/ 0 h 58"/>
                  <a:gd name="txR" fmla="*/ 60 w 60"/>
                  <a:gd name="txB" fmla="*/ 58 h 58"/>
                </a:gdLst>
                <a:ahLst/>
                <a:cxnLst>
                  <a:cxn ang="0">
                    <a:pos x="38" y="16"/>
                  </a:cxn>
                  <a:cxn ang="0">
                    <a:pos x="32" y="6"/>
                  </a:cxn>
                  <a:cxn ang="0">
                    <a:pos x="24" y="0"/>
                  </a:cxn>
                  <a:cxn ang="0">
                    <a:pos x="14" y="0"/>
                  </a:cxn>
                  <a:cxn ang="0">
                    <a:pos x="4" y="2"/>
                  </a:cxn>
                  <a:cxn ang="0">
                    <a:pos x="0" y="10"/>
                  </a:cxn>
                  <a:cxn ang="0">
                    <a:pos x="0" y="18"/>
                  </a:cxn>
                  <a:cxn ang="0">
                    <a:pos x="0" y="30"/>
                  </a:cxn>
                  <a:cxn ang="0">
                    <a:pos x="6" y="44"/>
                  </a:cxn>
                  <a:cxn ang="0">
                    <a:pos x="18" y="52"/>
                  </a:cxn>
                  <a:cxn ang="0">
                    <a:pos x="26" y="58"/>
                  </a:cxn>
                  <a:cxn ang="0">
                    <a:pos x="34" y="58"/>
                  </a:cxn>
                  <a:cxn ang="0">
                    <a:pos x="40" y="56"/>
                  </a:cxn>
                  <a:cxn ang="0">
                    <a:pos x="44" y="52"/>
                  </a:cxn>
                  <a:cxn ang="0">
                    <a:pos x="46" y="44"/>
                  </a:cxn>
                  <a:cxn ang="0">
                    <a:pos x="46" y="34"/>
                  </a:cxn>
                  <a:cxn ang="0">
                    <a:pos x="44" y="24"/>
                  </a:cxn>
                  <a:cxn ang="0">
                    <a:pos x="58" y="16"/>
                  </a:cxn>
                  <a:cxn ang="0">
                    <a:pos x="60" y="12"/>
                  </a:cxn>
                  <a:cxn ang="0">
                    <a:pos x="58" y="10"/>
                  </a:cxn>
                  <a:cxn ang="0">
                    <a:pos x="42" y="20"/>
                  </a:cxn>
                  <a:cxn ang="0">
                    <a:pos x="38" y="16"/>
                  </a:cxn>
                </a:cxnLst>
                <a:rect l="txL" t="txT" r="txR" b="txB"/>
                <a:pathLst>
                  <a:path w="60" h="58">
                    <a:moveTo>
                      <a:pt x="38" y="16"/>
                    </a:moveTo>
                    <a:lnTo>
                      <a:pt x="32" y="6"/>
                    </a:lnTo>
                    <a:lnTo>
                      <a:pt x="24" y="0"/>
                    </a:lnTo>
                    <a:lnTo>
                      <a:pt x="14" y="0"/>
                    </a:lnTo>
                    <a:lnTo>
                      <a:pt x="4" y="2"/>
                    </a:lnTo>
                    <a:lnTo>
                      <a:pt x="0" y="10"/>
                    </a:lnTo>
                    <a:lnTo>
                      <a:pt x="0" y="18"/>
                    </a:lnTo>
                    <a:lnTo>
                      <a:pt x="0" y="30"/>
                    </a:lnTo>
                    <a:lnTo>
                      <a:pt x="6" y="44"/>
                    </a:lnTo>
                    <a:lnTo>
                      <a:pt x="18" y="52"/>
                    </a:lnTo>
                    <a:lnTo>
                      <a:pt x="26" y="58"/>
                    </a:lnTo>
                    <a:lnTo>
                      <a:pt x="34" y="58"/>
                    </a:lnTo>
                    <a:lnTo>
                      <a:pt x="40" y="56"/>
                    </a:lnTo>
                    <a:lnTo>
                      <a:pt x="44" y="52"/>
                    </a:lnTo>
                    <a:lnTo>
                      <a:pt x="46" y="44"/>
                    </a:lnTo>
                    <a:lnTo>
                      <a:pt x="46" y="34"/>
                    </a:lnTo>
                    <a:lnTo>
                      <a:pt x="44" y="24"/>
                    </a:lnTo>
                    <a:lnTo>
                      <a:pt x="58" y="16"/>
                    </a:lnTo>
                    <a:lnTo>
                      <a:pt x="60" y="12"/>
                    </a:lnTo>
                    <a:lnTo>
                      <a:pt x="58" y="10"/>
                    </a:lnTo>
                    <a:lnTo>
                      <a:pt x="42" y="20"/>
                    </a:lnTo>
                    <a:lnTo>
                      <a:pt x="38" y="16"/>
                    </a:lnTo>
                    <a:close/>
                  </a:path>
                </a:pathLst>
              </a:custGeom>
              <a:solidFill>
                <a:srgbClr val="000000">
                  <a:alpha val="100000"/>
                </a:srgbClr>
              </a:solidFill>
              <a:ln w="9525">
                <a:noFill/>
              </a:ln>
            </p:spPr>
            <p:txBody>
              <a:bodyPr/>
              <a:lstStyle/>
              <a:p>
                <a:endParaRPr lang="en-US"/>
              </a:p>
            </p:txBody>
          </p:sp>
          <p:sp>
            <p:nvSpPr>
              <p:cNvPr id="30006" name="Freeform 725"/>
              <p:cNvSpPr/>
              <p:nvPr/>
            </p:nvSpPr>
            <p:spPr>
              <a:xfrm>
                <a:off x="3430" y="3698"/>
                <a:ext cx="60" cy="58"/>
              </a:xfrm>
              <a:custGeom>
                <a:avLst/>
                <a:gdLst>
                  <a:gd name="txL" fmla="*/ 0 w 60"/>
                  <a:gd name="txT" fmla="*/ 0 h 58"/>
                  <a:gd name="txR" fmla="*/ 60 w 60"/>
                  <a:gd name="txB" fmla="*/ 58 h 58"/>
                </a:gdLst>
                <a:ahLst/>
                <a:cxnLst>
                  <a:cxn ang="0">
                    <a:pos x="38" y="16"/>
                  </a:cxn>
                  <a:cxn ang="0">
                    <a:pos x="32" y="6"/>
                  </a:cxn>
                  <a:cxn ang="0">
                    <a:pos x="24" y="0"/>
                  </a:cxn>
                  <a:cxn ang="0">
                    <a:pos x="14" y="0"/>
                  </a:cxn>
                  <a:cxn ang="0">
                    <a:pos x="4" y="2"/>
                  </a:cxn>
                  <a:cxn ang="0">
                    <a:pos x="0" y="10"/>
                  </a:cxn>
                  <a:cxn ang="0">
                    <a:pos x="0" y="18"/>
                  </a:cxn>
                  <a:cxn ang="0">
                    <a:pos x="0" y="30"/>
                  </a:cxn>
                  <a:cxn ang="0">
                    <a:pos x="6" y="44"/>
                  </a:cxn>
                  <a:cxn ang="0">
                    <a:pos x="18" y="52"/>
                  </a:cxn>
                  <a:cxn ang="0">
                    <a:pos x="26" y="58"/>
                  </a:cxn>
                  <a:cxn ang="0">
                    <a:pos x="34" y="58"/>
                  </a:cxn>
                  <a:cxn ang="0">
                    <a:pos x="40" y="56"/>
                  </a:cxn>
                  <a:cxn ang="0">
                    <a:pos x="44" y="52"/>
                  </a:cxn>
                  <a:cxn ang="0">
                    <a:pos x="46" y="44"/>
                  </a:cxn>
                  <a:cxn ang="0">
                    <a:pos x="46" y="34"/>
                  </a:cxn>
                  <a:cxn ang="0">
                    <a:pos x="44" y="24"/>
                  </a:cxn>
                  <a:cxn ang="0">
                    <a:pos x="58" y="16"/>
                  </a:cxn>
                  <a:cxn ang="0">
                    <a:pos x="60" y="12"/>
                  </a:cxn>
                  <a:cxn ang="0">
                    <a:pos x="58" y="10"/>
                  </a:cxn>
                  <a:cxn ang="0">
                    <a:pos x="42" y="20"/>
                  </a:cxn>
                  <a:cxn ang="0">
                    <a:pos x="38" y="16"/>
                  </a:cxn>
                </a:cxnLst>
                <a:rect l="txL" t="txT" r="txR" b="txB"/>
                <a:pathLst>
                  <a:path w="60" h="58">
                    <a:moveTo>
                      <a:pt x="38" y="16"/>
                    </a:moveTo>
                    <a:lnTo>
                      <a:pt x="32" y="6"/>
                    </a:lnTo>
                    <a:lnTo>
                      <a:pt x="24" y="0"/>
                    </a:lnTo>
                    <a:lnTo>
                      <a:pt x="14" y="0"/>
                    </a:lnTo>
                    <a:lnTo>
                      <a:pt x="4" y="2"/>
                    </a:lnTo>
                    <a:lnTo>
                      <a:pt x="0" y="10"/>
                    </a:lnTo>
                    <a:lnTo>
                      <a:pt x="0" y="18"/>
                    </a:lnTo>
                    <a:lnTo>
                      <a:pt x="0" y="30"/>
                    </a:lnTo>
                    <a:lnTo>
                      <a:pt x="6" y="44"/>
                    </a:lnTo>
                    <a:lnTo>
                      <a:pt x="18" y="52"/>
                    </a:lnTo>
                    <a:lnTo>
                      <a:pt x="26" y="58"/>
                    </a:lnTo>
                    <a:lnTo>
                      <a:pt x="34" y="58"/>
                    </a:lnTo>
                    <a:lnTo>
                      <a:pt x="40" y="56"/>
                    </a:lnTo>
                    <a:lnTo>
                      <a:pt x="44" y="52"/>
                    </a:lnTo>
                    <a:lnTo>
                      <a:pt x="46" y="44"/>
                    </a:lnTo>
                    <a:lnTo>
                      <a:pt x="46" y="34"/>
                    </a:lnTo>
                    <a:lnTo>
                      <a:pt x="44" y="24"/>
                    </a:lnTo>
                    <a:lnTo>
                      <a:pt x="58" y="16"/>
                    </a:lnTo>
                    <a:lnTo>
                      <a:pt x="60" y="12"/>
                    </a:lnTo>
                    <a:lnTo>
                      <a:pt x="58" y="10"/>
                    </a:lnTo>
                    <a:lnTo>
                      <a:pt x="42" y="20"/>
                    </a:lnTo>
                    <a:lnTo>
                      <a:pt x="38" y="16"/>
                    </a:lnTo>
                    <a:close/>
                  </a:path>
                </a:pathLst>
              </a:custGeom>
              <a:solidFill>
                <a:srgbClr val="FFFFFF">
                  <a:alpha val="100000"/>
                </a:srgbClr>
              </a:solidFill>
              <a:ln w="9525">
                <a:noFill/>
              </a:ln>
            </p:spPr>
            <p:txBody>
              <a:bodyPr/>
              <a:lstStyle/>
              <a:p>
                <a:endParaRPr lang="en-US"/>
              </a:p>
            </p:txBody>
          </p:sp>
        </p:grpSp>
        <p:grpSp>
          <p:nvGrpSpPr>
            <p:cNvPr id="29986" name="Group 726"/>
            <p:cNvGrpSpPr/>
            <p:nvPr/>
          </p:nvGrpSpPr>
          <p:grpSpPr>
            <a:xfrm>
              <a:off x="3219" y="3613"/>
              <a:ext cx="63" cy="132"/>
              <a:chOff x="3474" y="3640"/>
              <a:chExt cx="68" cy="150"/>
            </a:xfrm>
          </p:grpSpPr>
          <p:sp>
            <p:nvSpPr>
              <p:cNvPr id="30003" name="Freeform 727"/>
              <p:cNvSpPr/>
              <p:nvPr/>
            </p:nvSpPr>
            <p:spPr>
              <a:xfrm>
                <a:off x="3490" y="3656"/>
                <a:ext cx="52" cy="134"/>
              </a:xfrm>
              <a:custGeom>
                <a:avLst/>
                <a:gdLst>
                  <a:gd name="txL" fmla="*/ 0 w 52"/>
                  <a:gd name="txT" fmla="*/ 0 h 134"/>
                  <a:gd name="txR" fmla="*/ 52 w 52"/>
                  <a:gd name="txB" fmla="*/ 134 h 134"/>
                </a:gdLst>
                <a:ahLst/>
                <a:cxnLst>
                  <a:cxn ang="0">
                    <a:pos x="14" y="114"/>
                  </a:cxn>
                  <a:cxn ang="0">
                    <a:pos x="4" y="120"/>
                  </a:cxn>
                  <a:cxn ang="0">
                    <a:pos x="2" y="122"/>
                  </a:cxn>
                  <a:cxn ang="0">
                    <a:pos x="0" y="128"/>
                  </a:cxn>
                  <a:cxn ang="0">
                    <a:pos x="2" y="134"/>
                  </a:cxn>
                  <a:cxn ang="0">
                    <a:pos x="4" y="134"/>
                  </a:cxn>
                  <a:cxn ang="0">
                    <a:pos x="14" y="132"/>
                  </a:cxn>
                  <a:cxn ang="0">
                    <a:pos x="26" y="120"/>
                  </a:cxn>
                  <a:cxn ang="0">
                    <a:pos x="38" y="108"/>
                  </a:cxn>
                  <a:cxn ang="0">
                    <a:pos x="52" y="94"/>
                  </a:cxn>
                  <a:cxn ang="0">
                    <a:pos x="52" y="88"/>
                  </a:cxn>
                  <a:cxn ang="0">
                    <a:pos x="52" y="72"/>
                  </a:cxn>
                  <a:cxn ang="0">
                    <a:pos x="48" y="46"/>
                  </a:cxn>
                  <a:cxn ang="0">
                    <a:pos x="50" y="30"/>
                  </a:cxn>
                  <a:cxn ang="0">
                    <a:pos x="52" y="24"/>
                  </a:cxn>
                  <a:cxn ang="0">
                    <a:pos x="50" y="22"/>
                  </a:cxn>
                  <a:cxn ang="0">
                    <a:pos x="44" y="18"/>
                  </a:cxn>
                  <a:cxn ang="0">
                    <a:pos x="40" y="16"/>
                  </a:cxn>
                  <a:cxn ang="0">
                    <a:pos x="44" y="4"/>
                  </a:cxn>
                  <a:cxn ang="0">
                    <a:pos x="42" y="0"/>
                  </a:cxn>
                  <a:cxn ang="0">
                    <a:pos x="38" y="0"/>
                  </a:cxn>
                  <a:cxn ang="0">
                    <a:pos x="38" y="18"/>
                  </a:cxn>
                  <a:cxn ang="0">
                    <a:pos x="36" y="22"/>
                  </a:cxn>
                  <a:cxn ang="0">
                    <a:pos x="36" y="26"/>
                  </a:cxn>
                  <a:cxn ang="0">
                    <a:pos x="30" y="24"/>
                  </a:cxn>
                  <a:cxn ang="0">
                    <a:pos x="24" y="24"/>
                  </a:cxn>
                  <a:cxn ang="0">
                    <a:pos x="24" y="26"/>
                  </a:cxn>
                  <a:cxn ang="0">
                    <a:pos x="28" y="28"/>
                  </a:cxn>
                  <a:cxn ang="0">
                    <a:pos x="32" y="28"/>
                  </a:cxn>
                  <a:cxn ang="0">
                    <a:pos x="36" y="32"/>
                  </a:cxn>
                  <a:cxn ang="0">
                    <a:pos x="40" y="36"/>
                  </a:cxn>
                  <a:cxn ang="0">
                    <a:pos x="42" y="46"/>
                  </a:cxn>
                  <a:cxn ang="0">
                    <a:pos x="44" y="62"/>
                  </a:cxn>
                  <a:cxn ang="0">
                    <a:pos x="44" y="76"/>
                  </a:cxn>
                  <a:cxn ang="0">
                    <a:pos x="44" y="88"/>
                  </a:cxn>
                  <a:cxn ang="0">
                    <a:pos x="40" y="94"/>
                  </a:cxn>
                  <a:cxn ang="0">
                    <a:pos x="30" y="102"/>
                  </a:cxn>
                  <a:cxn ang="0">
                    <a:pos x="18" y="108"/>
                  </a:cxn>
                  <a:cxn ang="0">
                    <a:pos x="14" y="114"/>
                  </a:cxn>
                </a:cxnLst>
                <a:rect l="txL" t="txT" r="txR" b="txB"/>
                <a:pathLst>
                  <a:path w="52" h="134">
                    <a:moveTo>
                      <a:pt x="14" y="114"/>
                    </a:moveTo>
                    <a:lnTo>
                      <a:pt x="4" y="120"/>
                    </a:lnTo>
                    <a:lnTo>
                      <a:pt x="2" y="122"/>
                    </a:lnTo>
                    <a:lnTo>
                      <a:pt x="0" y="128"/>
                    </a:lnTo>
                    <a:lnTo>
                      <a:pt x="2" y="134"/>
                    </a:lnTo>
                    <a:lnTo>
                      <a:pt x="4" y="134"/>
                    </a:lnTo>
                    <a:lnTo>
                      <a:pt x="14" y="132"/>
                    </a:lnTo>
                    <a:lnTo>
                      <a:pt x="26" y="120"/>
                    </a:lnTo>
                    <a:lnTo>
                      <a:pt x="38" y="108"/>
                    </a:lnTo>
                    <a:lnTo>
                      <a:pt x="52" y="94"/>
                    </a:lnTo>
                    <a:lnTo>
                      <a:pt x="52" y="88"/>
                    </a:lnTo>
                    <a:lnTo>
                      <a:pt x="52" y="72"/>
                    </a:lnTo>
                    <a:lnTo>
                      <a:pt x="48" y="46"/>
                    </a:lnTo>
                    <a:lnTo>
                      <a:pt x="50" y="30"/>
                    </a:lnTo>
                    <a:lnTo>
                      <a:pt x="52" y="24"/>
                    </a:lnTo>
                    <a:lnTo>
                      <a:pt x="50" y="22"/>
                    </a:lnTo>
                    <a:lnTo>
                      <a:pt x="44" y="18"/>
                    </a:lnTo>
                    <a:lnTo>
                      <a:pt x="40" y="16"/>
                    </a:lnTo>
                    <a:lnTo>
                      <a:pt x="44" y="4"/>
                    </a:lnTo>
                    <a:lnTo>
                      <a:pt x="42" y="0"/>
                    </a:lnTo>
                    <a:lnTo>
                      <a:pt x="38" y="0"/>
                    </a:lnTo>
                    <a:lnTo>
                      <a:pt x="38" y="18"/>
                    </a:lnTo>
                    <a:lnTo>
                      <a:pt x="36" y="22"/>
                    </a:lnTo>
                    <a:lnTo>
                      <a:pt x="36" y="26"/>
                    </a:lnTo>
                    <a:lnTo>
                      <a:pt x="30" y="24"/>
                    </a:lnTo>
                    <a:lnTo>
                      <a:pt x="24" y="24"/>
                    </a:lnTo>
                    <a:lnTo>
                      <a:pt x="24" y="26"/>
                    </a:lnTo>
                    <a:lnTo>
                      <a:pt x="28" y="28"/>
                    </a:lnTo>
                    <a:lnTo>
                      <a:pt x="32" y="28"/>
                    </a:lnTo>
                    <a:lnTo>
                      <a:pt x="36" y="32"/>
                    </a:lnTo>
                    <a:lnTo>
                      <a:pt x="40" y="36"/>
                    </a:lnTo>
                    <a:lnTo>
                      <a:pt x="42" y="46"/>
                    </a:lnTo>
                    <a:lnTo>
                      <a:pt x="44" y="62"/>
                    </a:lnTo>
                    <a:lnTo>
                      <a:pt x="44" y="76"/>
                    </a:lnTo>
                    <a:lnTo>
                      <a:pt x="44" y="88"/>
                    </a:lnTo>
                    <a:lnTo>
                      <a:pt x="40" y="94"/>
                    </a:lnTo>
                    <a:lnTo>
                      <a:pt x="30" y="102"/>
                    </a:lnTo>
                    <a:lnTo>
                      <a:pt x="18" y="108"/>
                    </a:lnTo>
                    <a:lnTo>
                      <a:pt x="14" y="114"/>
                    </a:lnTo>
                    <a:close/>
                  </a:path>
                </a:pathLst>
              </a:custGeom>
              <a:solidFill>
                <a:srgbClr val="000000">
                  <a:alpha val="100000"/>
                </a:srgbClr>
              </a:solidFill>
              <a:ln w="9525">
                <a:noFill/>
              </a:ln>
            </p:spPr>
            <p:txBody>
              <a:bodyPr/>
              <a:lstStyle/>
              <a:p>
                <a:endParaRPr lang="en-US"/>
              </a:p>
            </p:txBody>
          </p:sp>
          <p:sp>
            <p:nvSpPr>
              <p:cNvPr id="30004" name="Freeform 728"/>
              <p:cNvSpPr/>
              <p:nvPr/>
            </p:nvSpPr>
            <p:spPr>
              <a:xfrm>
                <a:off x="3474" y="3640"/>
                <a:ext cx="52" cy="134"/>
              </a:xfrm>
              <a:custGeom>
                <a:avLst/>
                <a:gdLst>
                  <a:gd name="txL" fmla="*/ 0 w 52"/>
                  <a:gd name="txT" fmla="*/ 0 h 134"/>
                  <a:gd name="txR" fmla="*/ 52 w 52"/>
                  <a:gd name="txB" fmla="*/ 134 h 134"/>
                </a:gdLst>
                <a:ahLst/>
                <a:cxnLst>
                  <a:cxn ang="0">
                    <a:pos x="14" y="114"/>
                  </a:cxn>
                  <a:cxn ang="0">
                    <a:pos x="4" y="120"/>
                  </a:cxn>
                  <a:cxn ang="0">
                    <a:pos x="2" y="122"/>
                  </a:cxn>
                  <a:cxn ang="0">
                    <a:pos x="0" y="128"/>
                  </a:cxn>
                  <a:cxn ang="0">
                    <a:pos x="2" y="134"/>
                  </a:cxn>
                  <a:cxn ang="0">
                    <a:pos x="4" y="134"/>
                  </a:cxn>
                  <a:cxn ang="0">
                    <a:pos x="14" y="132"/>
                  </a:cxn>
                  <a:cxn ang="0">
                    <a:pos x="26" y="120"/>
                  </a:cxn>
                  <a:cxn ang="0">
                    <a:pos x="38" y="108"/>
                  </a:cxn>
                  <a:cxn ang="0">
                    <a:pos x="52" y="94"/>
                  </a:cxn>
                  <a:cxn ang="0">
                    <a:pos x="52" y="88"/>
                  </a:cxn>
                  <a:cxn ang="0">
                    <a:pos x="52" y="72"/>
                  </a:cxn>
                  <a:cxn ang="0">
                    <a:pos x="48" y="46"/>
                  </a:cxn>
                  <a:cxn ang="0">
                    <a:pos x="50" y="30"/>
                  </a:cxn>
                  <a:cxn ang="0">
                    <a:pos x="52" y="24"/>
                  </a:cxn>
                  <a:cxn ang="0">
                    <a:pos x="50" y="22"/>
                  </a:cxn>
                  <a:cxn ang="0">
                    <a:pos x="44" y="18"/>
                  </a:cxn>
                  <a:cxn ang="0">
                    <a:pos x="40" y="16"/>
                  </a:cxn>
                  <a:cxn ang="0">
                    <a:pos x="44" y="4"/>
                  </a:cxn>
                  <a:cxn ang="0">
                    <a:pos x="42" y="0"/>
                  </a:cxn>
                  <a:cxn ang="0">
                    <a:pos x="38" y="0"/>
                  </a:cxn>
                  <a:cxn ang="0">
                    <a:pos x="38" y="18"/>
                  </a:cxn>
                  <a:cxn ang="0">
                    <a:pos x="36" y="22"/>
                  </a:cxn>
                  <a:cxn ang="0">
                    <a:pos x="36" y="26"/>
                  </a:cxn>
                  <a:cxn ang="0">
                    <a:pos x="30" y="24"/>
                  </a:cxn>
                  <a:cxn ang="0">
                    <a:pos x="24" y="24"/>
                  </a:cxn>
                  <a:cxn ang="0">
                    <a:pos x="24" y="26"/>
                  </a:cxn>
                  <a:cxn ang="0">
                    <a:pos x="28" y="28"/>
                  </a:cxn>
                  <a:cxn ang="0">
                    <a:pos x="32" y="28"/>
                  </a:cxn>
                  <a:cxn ang="0">
                    <a:pos x="36" y="32"/>
                  </a:cxn>
                  <a:cxn ang="0">
                    <a:pos x="40" y="36"/>
                  </a:cxn>
                  <a:cxn ang="0">
                    <a:pos x="42" y="46"/>
                  </a:cxn>
                  <a:cxn ang="0">
                    <a:pos x="44" y="62"/>
                  </a:cxn>
                  <a:cxn ang="0">
                    <a:pos x="44" y="76"/>
                  </a:cxn>
                  <a:cxn ang="0">
                    <a:pos x="44" y="88"/>
                  </a:cxn>
                  <a:cxn ang="0">
                    <a:pos x="40" y="94"/>
                  </a:cxn>
                  <a:cxn ang="0">
                    <a:pos x="30" y="102"/>
                  </a:cxn>
                  <a:cxn ang="0">
                    <a:pos x="18" y="108"/>
                  </a:cxn>
                  <a:cxn ang="0">
                    <a:pos x="14" y="114"/>
                  </a:cxn>
                </a:cxnLst>
                <a:rect l="txL" t="txT" r="txR" b="txB"/>
                <a:pathLst>
                  <a:path w="52" h="134">
                    <a:moveTo>
                      <a:pt x="14" y="114"/>
                    </a:moveTo>
                    <a:lnTo>
                      <a:pt x="4" y="120"/>
                    </a:lnTo>
                    <a:lnTo>
                      <a:pt x="2" y="122"/>
                    </a:lnTo>
                    <a:lnTo>
                      <a:pt x="0" y="128"/>
                    </a:lnTo>
                    <a:lnTo>
                      <a:pt x="2" y="134"/>
                    </a:lnTo>
                    <a:lnTo>
                      <a:pt x="4" y="134"/>
                    </a:lnTo>
                    <a:lnTo>
                      <a:pt x="14" y="132"/>
                    </a:lnTo>
                    <a:lnTo>
                      <a:pt x="26" y="120"/>
                    </a:lnTo>
                    <a:lnTo>
                      <a:pt x="38" y="108"/>
                    </a:lnTo>
                    <a:lnTo>
                      <a:pt x="52" y="94"/>
                    </a:lnTo>
                    <a:lnTo>
                      <a:pt x="52" y="88"/>
                    </a:lnTo>
                    <a:lnTo>
                      <a:pt x="52" y="72"/>
                    </a:lnTo>
                    <a:lnTo>
                      <a:pt x="48" y="46"/>
                    </a:lnTo>
                    <a:lnTo>
                      <a:pt x="50" y="30"/>
                    </a:lnTo>
                    <a:lnTo>
                      <a:pt x="52" y="24"/>
                    </a:lnTo>
                    <a:lnTo>
                      <a:pt x="50" y="22"/>
                    </a:lnTo>
                    <a:lnTo>
                      <a:pt x="44" y="18"/>
                    </a:lnTo>
                    <a:lnTo>
                      <a:pt x="40" y="16"/>
                    </a:lnTo>
                    <a:lnTo>
                      <a:pt x="44" y="4"/>
                    </a:lnTo>
                    <a:lnTo>
                      <a:pt x="42" y="0"/>
                    </a:lnTo>
                    <a:lnTo>
                      <a:pt x="38" y="0"/>
                    </a:lnTo>
                    <a:lnTo>
                      <a:pt x="38" y="18"/>
                    </a:lnTo>
                    <a:lnTo>
                      <a:pt x="36" y="22"/>
                    </a:lnTo>
                    <a:lnTo>
                      <a:pt x="36" y="26"/>
                    </a:lnTo>
                    <a:lnTo>
                      <a:pt x="30" y="24"/>
                    </a:lnTo>
                    <a:lnTo>
                      <a:pt x="24" y="24"/>
                    </a:lnTo>
                    <a:lnTo>
                      <a:pt x="24" y="26"/>
                    </a:lnTo>
                    <a:lnTo>
                      <a:pt x="28" y="28"/>
                    </a:lnTo>
                    <a:lnTo>
                      <a:pt x="32" y="28"/>
                    </a:lnTo>
                    <a:lnTo>
                      <a:pt x="36" y="32"/>
                    </a:lnTo>
                    <a:lnTo>
                      <a:pt x="40" y="36"/>
                    </a:lnTo>
                    <a:lnTo>
                      <a:pt x="42" y="46"/>
                    </a:lnTo>
                    <a:lnTo>
                      <a:pt x="44" y="62"/>
                    </a:lnTo>
                    <a:lnTo>
                      <a:pt x="44" y="76"/>
                    </a:lnTo>
                    <a:lnTo>
                      <a:pt x="44" y="88"/>
                    </a:lnTo>
                    <a:lnTo>
                      <a:pt x="40" y="94"/>
                    </a:lnTo>
                    <a:lnTo>
                      <a:pt x="30" y="102"/>
                    </a:lnTo>
                    <a:lnTo>
                      <a:pt x="18" y="108"/>
                    </a:lnTo>
                    <a:lnTo>
                      <a:pt x="14" y="114"/>
                    </a:lnTo>
                    <a:close/>
                  </a:path>
                </a:pathLst>
              </a:custGeom>
              <a:solidFill>
                <a:srgbClr val="FFFFFF">
                  <a:alpha val="100000"/>
                </a:srgbClr>
              </a:solidFill>
              <a:ln w="9525">
                <a:noFill/>
              </a:ln>
            </p:spPr>
            <p:txBody>
              <a:bodyPr/>
              <a:lstStyle/>
              <a:p>
                <a:endParaRPr lang="en-US"/>
              </a:p>
            </p:txBody>
          </p:sp>
        </p:grpSp>
        <p:grpSp>
          <p:nvGrpSpPr>
            <p:cNvPr id="29987" name="Group 729"/>
            <p:cNvGrpSpPr/>
            <p:nvPr/>
          </p:nvGrpSpPr>
          <p:grpSpPr>
            <a:xfrm>
              <a:off x="3158" y="3722"/>
              <a:ext cx="60" cy="85"/>
              <a:chOff x="3408" y="3764"/>
              <a:chExt cx="64" cy="96"/>
            </a:xfrm>
          </p:grpSpPr>
          <p:sp>
            <p:nvSpPr>
              <p:cNvPr id="30001" name="Freeform 730"/>
              <p:cNvSpPr/>
              <p:nvPr/>
            </p:nvSpPr>
            <p:spPr>
              <a:xfrm>
                <a:off x="3424" y="3780"/>
                <a:ext cx="48" cy="80"/>
              </a:xfrm>
              <a:custGeom>
                <a:avLst/>
                <a:gdLst>
                  <a:gd name="txL" fmla="*/ 0 w 48"/>
                  <a:gd name="txT" fmla="*/ 0 h 80"/>
                  <a:gd name="txR" fmla="*/ 48 w 48"/>
                  <a:gd name="txB" fmla="*/ 80 h 80"/>
                </a:gdLst>
                <a:ahLst/>
                <a:cxnLst>
                  <a:cxn ang="0">
                    <a:pos x="48" y="2"/>
                  </a:cxn>
                  <a:cxn ang="0">
                    <a:pos x="44" y="0"/>
                  </a:cxn>
                  <a:cxn ang="0">
                    <a:pos x="32" y="0"/>
                  </a:cxn>
                  <a:cxn ang="0">
                    <a:pos x="22" y="8"/>
                  </a:cxn>
                  <a:cxn ang="0">
                    <a:pos x="8" y="24"/>
                  </a:cxn>
                  <a:cxn ang="0">
                    <a:pos x="0" y="36"/>
                  </a:cxn>
                  <a:cxn ang="0">
                    <a:pos x="0" y="40"/>
                  </a:cxn>
                  <a:cxn ang="0">
                    <a:pos x="4" y="48"/>
                  </a:cxn>
                  <a:cxn ang="0">
                    <a:pos x="12" y="52"/>
                  </a:cxn>
                  <a:cxn ang="0">
                    <a:pos x="22" y="56"/>
                  </a:cxn>
                  <a:cxn ang="0">
                    <a:pos x="30" y="58"/>
                  </a:cxn>
                  <a:cxn ang="0">
                    <a:pos x="34" y="62"/>
                  </a:cxn>
                  <a:cxn ang="0">
                    <a:pos x="32" y="68"/>
                  </a:cxn>
                  <a:cxn ang="0">
                    <a:pos x="26" y="74"/>
                  </a:cxn>
                  <a:cxn ang="0">
                    <a:pos x="18" y="74"/>
                  </a:cxn>
                  <a:cxn ang="0">
                    <a:pos x="14" y="72"/>
                  </a:cxn>
                  <a:cxn ang="0">
                    <a:pos x="10" y="74"/>
                  </a:cxn>
                  <a:cxn ang="0">
                    <a:pos x="12" y="78"/>
                  </a:cxn>
                  <a:cxn ang="0">
                    <a:pos x="18" y="80"/>
                  </a:cxn>
                  <a:cxn ang="0">
                    <a:pos x="26" y="80"/>
                  </a:cxn>
                  <a:cxn ang="0">
                    <a:pos x="34" y="78"/>
                  </a:cxn>
                  <a:cxn ang="0">
                    <a:pos x="40" y="74"/>
                  </a:cxn>
                  <a:cxn ang="0">
                    <a:pos x="42" y="70"/>
                  </a:cxn>
                  <a:cxn ang="0">
                    <a:pos x="44" y="64"/>
                  </a:cxn>
                  <a:cxn ang="0">
                    <a:pos x="40" y="58"/>
                  </a:cxn>
                  <a:cxn ang="0">
                    <a:pos x="30" y="54"/>
                  </a:cxn>
                  <a:cxn ang="0">
                    <a:pos x="20" y="52"/>
                  </a:cxn>
                  <a:cxn ang="0">
                    <a:pos x="12" y="46"/>
                  </a:cxn>
                  <a:cxn ang="0">
                    <a:pos x="8" y="42"/>
                  </a:cxn>
                  <a:cxn ang="0">
                    <a:pos x="10" y="34"/>
                  </a:cxn>
                  <a:cxn ang="0">
                    <a:pos x="18" y="24"/>
                  </a:cxn>
                  <a:cxn ang="0">
                    <a:pos x="26" y="16"/>
                  </a:cxn>
                  <a:cxn ang="0">
                    <a:pos x="38" y="12"/>
                  </a:cxn>
                  <a:cxn ang="0">
                    <a:pos x="48" y="10"/>
                  </a:cxn>
                  <a:cxn ang="0">
                    <a:pos x="48" y="4"/>
                  </a:cxn>
                  <a:cxn ang="0">
                    <a:pos x="48" y="2"/>
                  </a:cxn>
                </a:cxnLst>
                <a:rect l="txL" t="txT" r="txR" b="txB"/>
                <a:pathLst>
                  <a:path w="48" h="80">
                    <a:moveTo>
                      <a:pt x="48" y="2"/>
                    </a:moveTo>
                    <a:lnTo>
                      <a:pt x="44" y="0"/>
                    </a:lnTo>
                    <a:lnTo>
                      <a:pt x="32" y="0"/>
                    </a:lnTo>
                    <a:lnTo>
                      <a:pt x="22" y="8"/>
                    </a:lnTo>
                    <a:lnTo>
                      <a:pt x="8" y="24"/>
                    </a:lnTo>
                    <a:lnTo>
                      <a:pt x="0" y="36"/>
                    </a:lnTo>
                    <a:lnTo>
                      <a:pt x="0" y="40"/>
                    </a:lnTo>
                    <a:lnTo>
                      <a:pt x="4" y="48"/>
                    </a:lnTo>
                    <a:lnTo>
                      <a:pt x="12" y="52"/>
                    </a:lnTo>
                    <a:lnTo>
                      <a:pt x="22" y="56"/>
                    </a:lnTo>
                    <a:lnTo>
                      <a:pt x="30" y="58"/>
                    </a:lnTo>
                    <a:lnTo>
                      <a:pt x="34" y="62"/>
                    </a:lnTo>
                    <a:lnTo>
                      <a:pt x="32" y="68"/>
                    </a:lnTo>
                    <a:lnTo>
                      <a:pt x="26" y="74"/>
                    </a:lnTo>
                    <a:lnTo>
                      <a:pt x="18" y="74"/>
                    </a:lnTo>
                    <a:lnTo>
                      <a:pt x="14" y="72"/>
                    </a:lnTo>
                    <a:lnTo>
                      <a:pt x="10" y="74"/>
                    </a:lnTo>
                    <a:lnTo>
                      <a:pt x="12" y="78"/>
                    </a:lnTo>
                    <a:lnTo>
                      <a:pt x="18" y="80"/>
                    </a:lnTo>
                    <a:lnTo>
                      <a:pt x="26" y="80"/>
                    </a:lnTo>
                    <a:lnTo>
                      <a:pt x="34" y="78"/>
                    </a:lnTo>
                    <a:lnTo>
                      <a:pt x="40" y="74"/>
                    </a:lnTo>
                    <a:lnTo>
                      <a:pt x="42" y="70"/>
                    </a:lnTo>
                    <a:lnTo>
                      <a:pt x="44" y="64"/>
                    </a:lnTo>
                    <a:lnTo>
                      <a:pt x="40" y="58"/>
                    </a:lnTo>
                    <a:lnTo>
                      <a:pt x="30" y="54"/>
                    </a:lnTo>
                    <a:lnTo>
                      <a:pt x="20" y="52"/>
                    </a:lnTo>
                    <a:lnTo>
                      <a:pt x="12" y="46"/>
                    </a:lnTo>
                    <a:lnTo>
                      <a:pt x="8" y="42"/>
                    </a:lnTo>
                    <a:lnTo>
                      <a:pt x="10" y="34"/>
                    </a:lnTo>
                    <a:lnTo>
                      <a:pt x="18" y="24"/>
                    </a:lnTo>
                    <a:lnTo>
                      <a:pt x="26" y="16"/>
                    </a:lnTo>
                    <a:lnTo>
                      <a:pt x="38" y="12"/>
                    </a:lnTo>
                    <a:lnTo>
                      <a:pt x="48" y="10"/>
                    </a:lnTo>
                    <a:lnTo>
                      <a:pt x="48" y="4"/>
                    </a:lnTo>
                    <a:lnTo>
                      <a:pt x="48" y="2"/>
                    </a:lnTo>
                    <a:close/>
                  </a:path>
                </a:pathLst>
              </a:custGeom>
              <a:solidFill>
                <a:srgbClr val="000000">
                  <a:alpha val="100000"/>
                </a:srgbClr>
              </a:solidFill>
              <a:ln w="9525">
                <a:noFill/>
              </a:ln>
            </p:spPr>
            <p:txBody>
              <a:bodyPr/>
              <a:lstStyle/>
              <a:p>
                <a:endParaRPr lang="en-US"/>
              </a:p>
            </p:txBody>
          </p:sp>
          <p:sp>
            <p:nvSpPr>
              <p:cNvPr id="30002" name="Freeform 731"/>
              <p:cNvSpPr/>
              <p:nvPr/>
            </p:nvSpPr>
            <p:spPr>
              <a:xfrm>
                <a:off x="3408" y="3764"/>
                <a:ext cx="48" cy="80"/>
              </a:xfrm>
              <a:custGeom>
                <a:avLst/>
                <a:gdLst>
                  <a:gd name="txL" fmla="*/ 0 w 48"/>
                  <a:gd name="txT" fmla="*/ 0 h 80"/>
                  <a:gd name="txR" fmla="*/ 48 w 48"/>
                  <a:gd name="txB" fmla="*/ 80 h 80"/>
                </a:gdLst>
                <a:ahLst/>
                <a:cxnLst>
                  <a:cxn ang="0">
                    <a:pos x="48" y="2"/>
                  </a:cxn>
                  <a:cxn ang="0">
                    <a:pos x="44" y="0"/>
                  </a:cxn>
                  <a:cxn ang="0">
                    <a:pos x="32" y="0"/>
                  </a:cxn>
                  <a:cxn ang="0">
                    <a:pos x="22" y="8"/>
                  </a:cxn>
                  <a:cxn ang="0">
                    <a:pos x="8" y="24"/>
                  </a:cxn>
                  <a:cxn ang="0">
                    <a:pos x="0" y="36"/>
                  </a:cxn>
                  <a:cxn ang="0">
                    <a:pos x="0" y="40"/>
                  </a:cxn>
                  <a:cxn ang="0">
                    <a:pos x="4" y="48"/>
                  </a:cxn>
                  <a:cxn ang="0">
                    <a:pos x="12" y="52"/>
                  </a:cxn>
                  <a:cxn ang="0">
                    <a:pos x="22" y="56"/>
                  </a:cxn>
                  <a:cxn ang="0">
                    <a:pos x="30" y="58"/>
                  </a:cxn>
                  <a:cxn ang="0">
                    <a:pos x="34" y="62"/>
                  </a:cxn>
                  <a:cxn ang="0">
                    <a:pos x="32" y="68"/>
                  </a:cxn>
                  <a:cxn ang="0">
                    <a:pos x="26" y="74"/>
                  </a:cxn>
                  <a:cxn ang="0">
                    <a:pos x="18" y="74"/>
                  </a:cxn>
                  <a:cxn ang="0">
                    <a:pos x="14" y="72"/>
                  </a:cxn>
                  <a:cxn ang="0">
                    <a:pos x="10" y="74"/>
                  </a:cxn>
                  <a:cxn ang="0">
                    <a:pos x="12" y="78"/>
                  </a:cxn>
                  <a:cxn ang="0">
                    <a:pos x="18" y="80"/>
                  </a:cxn>
                  <a:cxn ang="0">
                    <a:pos x="26" y="80"/>
                  </a:cxn>
                  <a:cxn ang="0">
                    <a:pos x="34" y="78"/>
                  </a:cxn>
                  <a:cxn ang="0">
                    <a:pos x="40" y="74"/>
                  </a:cxn>
                  <a:cxn ang="0">
                    <a:pos x="42" y="70"/>
                  </a:cxn>
                  <a:cxn ang="0">
                    <a:pos x="44" y="64"/>
                  </a:cxn>
                  <a:cxn ang="0">
                    <a:pos x="40" y="58"/>
                  </a:cxn>
                  <a:cxn ang="0">
                    <a:pos x="30" y="54"/>
                  </a:cxn>
                  <a:cxn ang="0">
                    <a:pos x="20" y="52"/>
                  </a:cxn>
                  <a:cxn ang="0">
                    <a:pos x="12" y="46"/>
                  </a:cxn>
                  <a:cxn ang="0">
                    <a:pos x="8" y="42"/>
                  </a:cxn>
                  <a:cxn ang="0">
                    <a:pos x="10" y="34"/>
                  </a:cxn>
                  <a:cxn ang="0">
                    <a:pos x="18" y="24"/>
                  </a:cxn>
                  <a:cxn ang="0">
                    <a:pos x="26" y="16"/>
                  </a:cxn>
                  <a:cxn ang="0">
                    <a:pos x="38" y="12"/>
                  </a:cxn>
                  <a:cxn ang="0">
                    <a:pos x="48" y="10"/>
                  </a:cxn>
                  <a:cxn ang="0">
                    <a:pos x="48" y="4"/>
                  </a:cxn>
                  <a:cxn ang="0">
                    <a:pos x="48" y="2"/>
                  </a:cxn>
                </a:cxnLst>
                <a:rect l="txL" t="txT" r="txR" b="txB"/>
                <a:pathLst>
                  <a:path w="48" h="80">
                    <a:moveTo>
                      <a:pt x="48" y="2"/>
                    </a:moveTo>
                    <a:lnTo>
                      <a:pt x="44" y="0"/>
                    </a:lnTo>
                    <a:lnTo>
                      <a:pt x="32" y="0"/>
                    </a:lnTo>
                    <a:lnTo>
                      <a:pt x="22" y="8"/>
                    </a:lnTo>
                    <a:lnTo>
                      <a:pt x="8" y="24"/>
                    </a:lnTo>
                    <a:lnTo>
                      <a:pt x="0" y="36"/>
                    </a:lnTo>
                    <a:lnTo>
                      <a:pt x="0" y="40"/>
                    </a:lnTo>
                    <a:lnTo>
                      <a:pt x="4" y="48"/>
                    </a:lnTo>
                    <a:lnTo>
                      <a:pt x="12" y="52"/>
                    </a:lnTo>
                    <a:lnTo>
                      <a:pt x="22" y="56"/>
                    </a:lnTo>
                    <a:lnTo>
                      <a:pt x="30" y="58"/>
                    </a:lnTo>
                    <a:lnTo>
                      <a:pt x="34" y="62"/>
                    </a:lnTo>
                    <a:lnTo>
                      <a:pt x="32" y="68"/>
                    </a:lnTo>
                    <a:lnTo>
                      <a:pt x="26" y="74"/>
                    </a:lnTo>
                    <a:lnTo>
                      <a:pt x="18" y="74"/>
                    </a:lnTo>
                    <a:lnTo>
                      <a:pt x="14" y="72"/>
                    </a:lnTo>
                    <a:lnTo>
                      <a:pt x="10" y="74"/>
                    </a:lnTo>
                    <a:lnTo>
                      <a:pt x="12" y="78"/>
                    </a:lnTo>
                    <a:lnTo>
                      <a:pt x="18" y="80"/>
                    </a:lnTo>
                    <a:lnTo>
                      <a:pt x="26" y="80"/>
                    </a:lnTo>
                    <a:lnTo>
                      <a:pt x="34" y="78"/>
                    </a:lnTo>
                    <a:lnTo>
                      <a:pt x="40" y="74"/>
                    </a:lnTo>
                    <a:lnTo>
                      <a:pt x="42" y="70"/>
                    </a:lnTo>
                    <a:lnTo>
                      <a:pt x="44" y="64"/>
                    </a:lnTo>
                    <a:lnTo>
                      <a:pt x="40" y="58"/>
                    </a:lnTo>
                    <a:lnTo>
                      <a:pt x="30" y="54"/>
                    </a:lnTo>
                    <a:lnTo>
                      <a:pt x="20" y="52"/>
                    </a:lnTo>
                    <a:lnTo>
                      <a:pt x="12" y="46"/>
                    </a:lnTo>
                    <a:lnTo>
                      <a:pt x="8" y="42"/>
                    </a:lnTo>
                    <a:lnTo>
                      <a:pt x="10" y="34"/>
                    </a:lnTo>
                    <a:lnTo>
                      <a:pt x="18" y="24"/>
                    </a:lnTo>
                    <a:lnTo>
                      <a:pt x="26" y="16"/>
                    </a:lnTo>
                    <a:lnTo>
                      <a:pt x="38" y="12"/>
                    </a:lnTo>
                    <a:lnTo>
                      <a:pt x="48" y="10"/>
                    </a:lnTo>
                    <a:lnTo>
                      <a:pt x="48" y="4"/>
                    </a:lnTo>
                    <a:lnTo>
                      <a:pt x="48" y="2"/>
                    </a:lnTo>
                    <a:close/>
                  </a:path>
                </a:pathLst>
              </a:custGeom>
              <a:solidFill>
                <a:srgbClr val="FFFFFF">
                  <a:alpha val="100000"/>
                </a:srgbClr>
              </a:solidFill>
              <a:ln w="9525">
                <a:noFill/>
              </a:ln>
            </p:spPr>
            <p:txBody>
              <a:bodyPr/>
              <a:lstStyle/>
              <a:p>
                <a:endParaRPr lang="en-US"/>
              </a:p>
            </p:txBody>
          </p:sp>
        </p:grpSp>
        <p:grpSp>
          <p:nvGrpSpPr>
            <p:cNvPr id="29988" name="Group 732"/>
            <p:cNvGrpSpPr/>
            <p:nvPr/>
          </p:nvGrpSpPr>
          <p:grpSpPr>
            <a:xfrm>
              <a:off x="3195" y="3719"/>
              <a:ext cx="56" cy="101"/>
              <a:chOff x="3448" y="3760"/>
              <a:chExt cx="60" cy="114"/>
            </a:xfrm>
          </p:grpSpPr>
          <p:sp>
            <p:nvSpPr>
              <p:cNvPr id="29999" name="Freeform 733"/>
              <p:cNvSpPr/>
              <p:nvPr/>
            </p:nvSpPr>
            <p:spPr>
              <a:xfrm>
                <a:off x="3464" y="3776"/>
                <a:ext cx="44" cy="98"/>
              </a:xfrm>
              <a:custGeom>
                <a:avLst/>
                <a:gdLst>
                  <a:gd name="txL" fmla="*/ 0 w 44"/>
                  <a:gd name="txT" fmla="*/ 0 h 98"/>
                  <a:gd name="txR" fmla="*/ 44 w 44"/>
                  <a:gd name="txB" fmla="*/ 98 h 98"/>
                </a:gdLst>
                <a:ahLst/>
                <a:cxnLst>
                  <a:cxn ang="0">
                    <a:pos x="40" y="32"/>
                  </a:cxn>
                  <a:cxn ang="0">
                    <a:pos x="34" y="12"/>
                  </a:cxn>
                  <a:cxn ang="0">
                    <a:pos x="30" y="4"/>
                  </a:cxn>
                  <a:cxn ang="0">
                    <a:pos x="18" y="0"/>
                  </a:cxn>
                  <a:cxn ang="0">
                    <a:pos x="6" y="2"/>
                  </a:cxn>
                  <a:cxn ang="0">
                    <a:pos x="2" y="12"/>
                  </a:cxn>
                  <a:cxn ang="0">
                    <a:pos x="2" y="24"/>
                  </a:cxn>
                  <a:cxn ang="0">
                    <a:pos x="4" y="42"/>
                  </a:cxn>
                  <a:cxn ang="0">
                    <a:pos x="4" y="60"/>
                  </a:cxn>
                  <a:cxn ang="0">
                    <a:pos x="2" y="74"/>
                  </a:cxn>
                  <a:cxn ang="0">
                    <a:pos x="0" y="82"/>
                  </a:cxn>
                  <a:cxn ang="0">
                    <a:pos x="0" y="90"/>
                  </a:cxn>
                  <a:cxn ang="0">
                    <a:pos x="6" y="94"/>
                  </a:cxn>
                  <a:cxn ang="0">
                    <a:pos x="12" y="98"/>
                  </a:cxn>
                  <a:cxn ang="0">
                    <a:pos x="20" y="98"/>
                  </a:cxn>
                  <a:cxn ang="0">
                    <a:pos x="28" y="98"/>
                  </a:cxn>
                  <a:cxn ang="0">
                    <a:pos x="38" y="92"/>
                  </a:cxn>
                  <a:cxn ang="0">
                    <a:pos x="44" y="76"/>
                  </a:cxn>
                  <a:cxn ang="0">
                    <a:pos x="44" y="62"/>
                  </a:cxn>
                  <a:cxn ang="0">
                    <a:pos x="40" y="46"/>
                  </a:cxn>
                  <a:cxn ang="0">
                    <a:pos x="40" y="32"/>
                  </a:cxn>
                </a:cxnLst>
                <a:rect l="txL" t="txT" r="txR" b="txB"/>
                <a:pathLst>
                  <a:path w="44" h="98">
                    <a:moveTo>
                      <a:pt x="40" y="32"/>
                    </a:moveTo>
                    <a:lnTo>
                      <a:pt x="34" y="12"/>
                    </a:lnTo>
                    <a:lnTo>
                      <a:pt x="30" y="4"/>
                    </a:lnTo>
                    <a:lnTo>
                      <a:pt x="18" y="0"/>
                    </a:lnTo>
                    <a:lnTo>
                      <a:pt x="6" y="2"/>
                    </a:lnTo>
                    <a:lnTo>
                      <a:pt x="2" y="12"/>
                    </a:lnTo>
                    <a:lnTo>
                      <a:pt x="2" y="24"/>
                    </a:lnTo>
                    <a:lnTo>
                      <a:pt x="4" y="42"/>
                    </a:lnTo>
                    <a:lnTo>
                      <a:pt x="4" y="60"/>
                    </a:lnTo>
                    <a:lnTo>
                      <a:pt x="2" y="74"/>
                    </a:lnTo>
                    <a:lnTo>
                      <a:pt x="0" y="82"/>
                    </a:lnTo>
                    <a:lnTo>
                      <a:pt x="0" y="90"/>
                    </a:lnTo>
                    <a:lnTo>
                      <a:pt x="6" y="94"/>
                    </a:lnTo>
                    <a:lnTo>
                      <a:pt x="12" y="98"/>
                    </a:lnTo>
                    <a:lnTo>
                      <a:pt x="20" y="98"/>
                    </a:lnTo>
                    <a:lnTo>
                      <a:pt x="28" y="98"/>
                    </a:lnTo>
                    <a:lnTo>
                      <a:pt x="38" y="92"/>
                    </a:lnTo>
                    <a:lnTo>
                      <a:pt x="44" y="76"/>
                    </a:lnTo>
                    <a:lnTo>
                      <a:pt x="44" y="62"/>
                    </a:lnTo>
                    <a:lnTo>
                      <a:pt x="40" y="46"/>
                    </a:lnTo>
                    <a:lnTo>
                      <a:pt x="40" y="32"/>
                    </a:lnTo>
                    <a:close/>
                  </a:path>
                </a:pathLst>
              </a:custGeom>
              <a:solidFill>
                <a:srgbClr val="000000">
                  <a:alpha val="100000"/>
                </a:srgbClr>
              </a:solidFill>
              <a:ln w="9525">
                <a:noFill/>
              </a:ln>
            </p:spPr>
            <p:txBody>
              <a:bodyPr/>
              <a:lstStyle/>
              <a:p>
                <a:endParaRPr lang="en-US"/>
              </a:p>
            </p:txBody>
          </p:sp>
          <p:sp>
            <p:nvSpPr>
              <p:cNvPr id="30000" name="Freeform 734"/>
              <p:cNvSpPr/>
              <p:nvPr/>
            </p:nvSpPr>
            <p:spPr>
              <a:xfrm>
                <a:off x="3448" y="3760"/>
                <a:ext cx="44" cy="98"/>
              </a:xfrm>
              <a:custGeom>
                <a:avLst/>
                <a:gdLst>
                  <a:gd name="txL" fmla="*/ 0 w 44"/>
                  <a:gd name="txT" fmla="*/ 0 h 98"/>
                  <a:gd name="txR" fmla="*/ 44 w 44"/>
                  <a:gd name="txB" fmla="*/ 98 h 98"/>
                </a:gdLst>
                <a:ahLst/>
                <a:cxnLst>
                  <a:cxn ang="0">
                    <a:pos x="40" y="32"/>
                  </a:cxn>
                  <a:cxn ang="0">
                    <a:pos x="34" y="12"/>
                  </a:cxn>
                  <a:cxn ang="0">
                    <a:pos x="30" y="4"/>
                  </a:cxn>
                  <a:cxn ang="0">
                    <a:pos x="18" y="0"/>
                  </a:cxn>
                  <a:cxn ang="0">
                    <a:pos x="6" y="2"/>
                  </a:cxn>
                  <a:cxn ang="0">
                    <a:pos x="2" y="12"/>
                  </a:cxn>
                  <a:cxn ang="0">
                    <a:pos x="2" y="24"/>
                  </a:cxn>
                  <a:cxn ang="0">
                    <a:pos x="4" y="42"/>
                  </a:cxn>
                  <a:cxn ang="0">
                    <a:pos x="4" y="60"/>
                  </a:cxn>
                  <a:cxn ang="0">
                    <a:pos x="2" y="74"/>
                  </a:cxn>
                  <a:cxn ang="0">
                    <a:pos x="0" y="82"/>
                  </a:cxn>
                  <a:cxn ang="0">
                    <a:pos x="0" y="90"/>
                  </a:cxn>
                  <a:cxn ang="0">
                    <a:pos x="6" y="94"/>
                  </a:cxn>
                  <a:cxn ang="0">
                    <a:pos x="12" y="98"/>
                  </a:cxn>
                  <a:cxn ang="0">
                    <a:pos x="20" y="98"/>
                  </a:cxn>
                  <a:cxn ang="0">
                    <a:pos x="28" y="98"/>
                  </a:cxn>
                  <a:cxn ang="0">
                    <a:pos x="38" y="92"/>
                  </a:cxn>
                  <a:cxn ang="0">
                    <a:pos x="44" y="76"/>
                  </a:cxn>
                  <a:cxn ang="0">
                    <a:pos x="44" y="62"/>
                  </a:cxn>
                  <a:cxn ang="0">
                    <a:pos x="40" y="46"/>
                  </a:cxn>
                  <a:cxn ang="0">
                    <a:pos x="40" y="32"/>
                  </a:cxn>
                </a:cxnLst>
                <a:rect l="txL" t="txT" r="txR" b="txB"/>
                <a:pathLst>
                  <a:path w="44" h="98">
                    <a:moveTo>
                      <a:pt x="40" y="32"/>
                    </a:moveTo>
                    <a:lnTo>
                      <a:pt x="34" y="12"/>
                    </a:lnTo>
                    <a:lnTo>
                      <a:pt x="30" y="4"/>
                    </a:lnTo>
                    <a:lnTo>
                      <a:pt x="18" y="0"/>
                    </a:lnTo>
                    <a:lnTo>
                      <a:pt x="6" y="2"/>
                    </a:lnTo>
                    <a:lnTo>
                      <a:pt x="2" y="12"/>
                    </a:lnTo>
                    <a:lnTo>
                      <a:pt x="2" y="24"/>
                    </a:lnTo>
                    <a:lnTo>
                      <a:pt x="4" y="42"/>
                    </a:lnTo>
                    <a:lnTo>
                      <a:pt x="4" y="60"/>
                    </a:lnTo>
                    <a:lnTo>
                      <a:pt x="2" y="74"/>
                    </a:lnTo>
                    <a:lnTo>
                      <a:pt x="0" y="82"/>
                    </a:lnTo>
                    <a:lnTo>
                      <a:pt x="0" y="90"/>
                    </a:lnTo>
                    <a:lnTo>
                      <a:pt x="6" y="94"/>
                    </a:lnTo>
                    <a:lnTo>
                      <a:pt x="12" y="98"/>
                    </a:lnTo>
                    <a:lnTo>
                      <a:pt x="20" y="98"/>
                    </a:lnTo>
                    <a:lnTo>
                      <a:pt x="28" y="98"/>
                    </a:lnTo>
                    <a:lnTo>
                      <a:pt x="38" y="92"/>
                    </a:lnTo>
                    <a:lnTo>
                      <a:pt x="44" y="76"/>
                    </a:lnTo>
                    <a:lnTo>
                      <a:pt x="44" y="62"/>
                    </a:lnTo>
                    <a:lnTo>
                      <a:pt x="40" y="46"/>
                    </a:lnTo>
                    <a:lnTo>
                      <a:pt x="40" y="32"/>
                    </a:lnTo>
                    <a:close/>
                  </a:path>
                </a:pathLst>
              </a:custGeom>
              <a:solidFill>
                <a:srgbClr val="FFFFFF">
                  <a:alpha val="100000"/>
                </a:srgbClr>
              </a:solidFill>
              <a:ln w="9525">
                <a:noFill/>
              </a:ln>
            </p:spPr>
            <p:txBody>
              <a:bodyPr/>
              <a:lstStyle/>
              <a:p>
                <a:endParaRPr lang="en-US"/>
              </a:p>
            </p:txBody>
          </p:sp>
        </p:grpSp>
        <p:grpSp>
          <p:nvGrpSpPr>
            <p:cNvPr id="29989" name="Group 735"/>
            <p:cNvGrpSpPr/>
            <p:nvPr/>
          </p:nvGrpSpPr>
          <p:grpSpPr>
            <a:xfrm>
              <a:off x="3182" y="3791"/>
              <a:ext cx="47" cy="139"/>
              <a:chOff x="3434" y="3842"/>
              <a:chExt cx="50" cy="157"/>
            </a:xfrm>
          </p:grpSpPr>
          <p:sp>
            <p:nvSpPr>
              <p:cNvPr id="29997" name="Freeform 736"/>
              <p:cNvSpPr/>
              <p:nvPr/>
            </p:nvSpPr>
            <p:spPr>
              <a:xfrm>
                <a:off x="3450" y="3858"/>
                <a:ext cx="34" cy="141"/>
              </a:xfrm>
              <a:custGeom>
                <a:avLst/>
                <a:gdLst>
                  <a:gd name="txL" fmla="*/ 0 w 34"/>
                  <a:gd name="txT" fmla="*/ 0 h 141"/>
                  <a:gd name="txR" fmla="*/ 34 w 34"/>
                  <a:gd name="txB" fmla="*/ 141 h 141"/>
                </a:gdLst>
                <a:ahLst/>
                <a:cxnLst>
                  <a:cxn ang="0">
                    <a:pos x="34" y="2"/>
                  </a:cxn>
                  <a:cxn ang="0">
                    <a:pos x="24" y="0"/>
                  </a:cxn>
                  <a:cxn ang="0">
                    <a:pos x="18" y="2"/>
                  </a:cxn>
                  <a:cxn ang="0">
                    <a:pos x="16" y="8"/>
                  </a:cxn>
                  <a:cxn ang="0">
                    <a:pos x="18" y="50"/>
                  </a:cxn>
                  <a:cxn ang="0">
                    <a:pos x="18" y="60"/>
                  </a:cxn>
                  <a:cxn ang="0">
                    <a:pos x="16" y="78"/>
                  </a:cxn>
                  <a:cxn ang="0">
                    <a:pos x="16" y="98"/>
                  </a:cxn>
                  <a:cxn ang="0">
                    <a:pos x="16" y="107"/>
                  </a:cxn>
                  <a:cxn ang="0">
                    <a:pos x="16" y="113"/>
                  </a:cxn>
                  <a:cxn ang="0">
                    <a:pos x="4" y="123"/>
                  </a:cxn>
                  <a:cxn ang="0">
                    <a:pos x="0" y="133"/>
                  </a:cxn>
                  <a:cxn ang="0">
                    <a:pos x="0" y="137"/>
                  </a:cxn>
                  <a:cxn ang="0">
                    <a:pos x="10" y="141"/>
                  </a:cxn>
                  <a:cxn ang="0">
                    <a:pos x="12" y="139"/>
                  </a:cxn>
                  <a:cxn ang="0">
                    <a:pos x="12" y="133"/>
                  </a:cxn>
                  <a:cxn ang="0">
                    <a:pos x="14" y="123"/>
                  </a:cxn>
                  <a:cxn ang="0">
                    <a:pos x="18" y="119"/>
                  </a:cxn>
                  <a:cxn ang="0">
                    <a:pos x="22" y="115"/>
                  </a:cxn>
                  <a:cxn ang="0">
                    <a:pos x="26" y="111"/>
                  </a:cxn>
                  <a:cxn ang="0">
                    <a:pos x="28" y="109"/>
                  </a:cxn>
                  <a:cxn ang="0">
                    <a:pos x="26" y="105"/>
                  </a:cxn>
                  <a:cxn ang="0">
                    <a:pos x="22" y="103"/>
                  </a:cxn>
                  <a:cxn ang="0">
                    <a:pos x="22" y="94"/>
                  </a:cxn>
                  <a:cxn ang="0">
                    <a:pos x="22" y="76"/>
                  </a:cxn>
                  <a:cxn ang="0">
                    <a:pos x="28" y="54"/>
                  </a:cxn>
                  <a:cxn ang="0">
                    <a:pos x="34" y="38"/>
                  </a:cxn>
                  <a:cxn ang="0">
                    <a:pos x="34" y="16"/>
                  </a:cxn>
                  <a:cxn ang="0">
                    <a:pos x="34" y="2"/>
                  </a:cxn>
                </a:cxnLst>
                <a:rect l="txL" t="txT" r="txR" b="txB"/>
                <a:pathLst>
                  <a:path w="34" h="141">
                    <a:moveTo>
                      <a:pt x="34" y="2"/>
                    </a:moveTo>
                    <a:lnTo>
                      <a:pt x="24" y="0"/>
                    </a:lnTo>
                    <a:lnTo>
                      <a:pt x="18" y="2"/>
                    </a:lnTo>
                    <a:lnTo>
                      <a:pt x="16" y="8"/>
                    </a:lnTo>
                    <a:lnTo>
                      <a:pt x="18" y="50"/>
                    </a:lnTo>
                    <a:lnTo>
                      <a:pt x="18" y="60"/>
                    </a:lnTo>
                    <a:lnTo>
                      <a:pt x="16" y="78"/>
                    </a:lnTo>
                    <a:lnTo>
                      <a:pt x="16" y="98"/>
                    </a:lnTo>
                    <a:lnTo>
                      <a:pt x="16" y="107"/>
                    </a:lnTo>
                    <a:lnTo>
                      <a:pt x="16" y="113"/>
                    </a:lnTo>
                    <a:lnTo>
                      <a:pt x="4" y="123"/>
                    </a:lnTo>
                    <a:lnTo>
                      <a:pt x="0" y="133"/>
                    </a:lnTo>
                    <a:lnTo>
                      <a:pt x="0" y="137"/>
                    </a:lnTo>
                    <a:lnTo>
                      <a:pt x="10" y="141"/>
                    </a:lnTo>
                    <a:lnTo>
                      <a:pt x="12" y="139"/>
                    </a:lnTo>
                    <a:lnTo>
                      <a:pt x="12" y="133"/>
                    </a:lnTo>
                    <a:lnTo>
                      <a:pt x="14" y="123"/>
                    </a:lnTo>
                    <a:lnTo>
                      <a:pt x="18" y="119"/>
                    </a:lnTo>
                    <a:lnTo>
                      <a:pt x="22" y="115"/>
                    </a:lnTo>
                    <a:lnTo>
                      <a:pt x="26" y="111"/>
                    </a:lnTo>
                    <a:lnTo>
                      <a:pt x="28" y="109"/>
                    </a:lnTo>
                    <a:lnTo>
                      <a:pt x="26" y="105"/>
                    </a:lnTo>
                    <a:lnTo>
                      <a:pt x="22" y="103"/>
                    </a:lnTo>
                    <a:lnTo>
                      <a:pt x="22" y="94"/>
                    </a:lnTo>
                    <a:lnTo>
                      <a:pt x="22" y="76"/>
                    </a:lnTo>
                    <a:lnTo>
                      <a:pt x="28" y="54"/>
                    </a:lnTo>
                    <a:lnTo>
                      <a:pt x="34" y="38"/>
                    </a:lnTo>
                    <a:lnTo>
                      <a:pt x="34" y="16"/>
                    </a:lnTo>
                    <a:lnTo>
                      <a:pt x="34" y="2"/>
                    </a:lnTo>
                    <a:close/>
                  </a:path>
                </a:pathLst>
              </a:custGeom>
              <a:solidFill>
                <a:srgbClr val="000000">
                  <a:alpha val="100000"/>
                </a:srgbClr>
              </a:solidFill>
              <a:ln w="9525">
                <a:noFill/>
              </a:ln>
            </p:spPr>
            <p:txBody>
              <a:bodyPr/>
              <a:lstStyle/>
              <a:p>
                <a:endParaRPr lang="en-US"/>
              </a:p>
            </p:txBody>
          </p:sp>
          <p:sp>
            <p:nvSpPr>
              <p:cNvPr id="29998" name="Freeform 737"/>
              <p:cNvSpPr/>
              <p:nvPr/>
            </p:nvSpPr>
            <p:spPr>
              <a:xfrm>
                <a:off x="3434" y="3842"/>
                <a:ext cx="34" cy="141"/>
              </a:xfrm>
              <a:custGeom>
                <a:avLst/>
                <a:gdLst>
                  <a:gd name="txL" fmla="*/ 0 w 34"/>
                  <a:gd name="txT" fmla="*/ 0 h 141"/>
                  <a:gd name="txR" fmla="*/ 34 w 34"/>
                  <a:gd name="txB" fmla="*/ 141 h 141"/>
                </a:gdLst>
                <a:ahLst/>
                <a:cxnLst>
                  <a:cxn ang="0">
                    <a:pos x="34" y="2"/>
                  </a:cxn>
                  <a:cxn ang="0">
                    <a:pos x="24" y="0"/>
                  </a:cxn>
                  <a:cxn ang="0">
                    <a:pos x="18" y="2"/>
                  </a:cxn>
                  <a:cxn ang="0">
                    <a:pos x="16" y="8"/>
                  </a:cxn>
                  <a:cxn ang="0">
                    <a:pos x="18" y="50"/>
                  </a:cxn>
                  <a:cxn ang="0">
                    <a:pos x="18" y="60"/>
                  </a:cxn>
                  <a:cxn ang="0">
                    <a:pos x="16" y="78"/>
                  </a:cxn>
                  <a:cxn ang="0">
                    <a:pos x="16" y="98"/>
                  </a:cxn>
                  <a:cxn ang="0">
                    <a:pos x="16" y="108"/>
                  </a:cxn>
                  <a:cxn ang="0">
                    <a:pos x="16" y="114"/>
                  </a:cxn>
                  <a:cxn ang="0">
                    <a:pos x="4" y="123"/>
                  </a:cxn>
                  <a:cxn ang="0">
                    <a:pos x="0" y="133"/>
                  </a:cxn>
                  <a:cxn ang="0">
                    <a:pos x="0" y="137"/>
                  </a:cxn>
                  <a:cxn ang="0">
                    <a:pos x="10" y="141"/>
                  </a:cxn>
                  <a:cxn ang="0">
                    <a:pos x="12" y="139"/>
                  </a:cxn>
                  <a:cxn ang="0">
                    <a:pos x="12" y="133"/>
                  </a:cxn>
                  <a:cxn ang="0">
                    <a:pos x="14" y="123"/>
                  </a:cxn>
                  <a:cxn ang="0">
                    <a:pos x="18" y="119"/>
                  </a:cxn>
                  <a:cxn ang="0">
                    <a:pos x="22" y="116"/>
                  </a:cxn>
                  <a:cxn ang="0">
                    <a:pos x="26" y="112"/>
                  </a:cxn>
                  <a:cxn ang="0">
                    <a:pos x="28" y="110"/>
                  </a:cxn>
                  <a:cxn ang="0">
                    <a:pos x="26" y="106"/>
                  </a:cxn>
                  <a:cxn ang="0">
                    <a:pos x="22" y="104"/>
                  </a:cxn>
                  <a:cxn ang="0">
                    <a:pos x="22" y="94"/>
                  </a:cxn>
                  <a:cxn ang="0">
                    <a:pos x="22" y="76"/>
                  </a:cxn>
                  <a:cxn ang="0">
                    <a:pos x="28" y="54"/>
                  </a:cxn>
                  <a:cxn ang="0">
                    <a:pos x="34" y="38"/>
                  </a:cxn>
                  <a:cxn ang="0">
                    <a:pos x="34" y="16"/>
                  </a:cxn>
                  <a:cxn ang="0">
                    <a:pos x="34" y="2"/>
                  </a:cxn>
                </a:cxnLst>
                <a:rect l="txL" t="txT" r="txR" b="txB"/>
                <a:pathLst>
                  <a:path w="34" h="141">
                    <a:moveTo>
                      <a:pt x="34" y="2"/>
                    </a:moveTo>
                    <a:lnTo>
                      <a:pt x="24" y="0"/>
                    </a:lnTo>
                    <a:lnTo>
                      <a:pt x="18" y="2"/>
                    </a:lnTo>
                    <a:lnTo>
                      <a:pt x="16" y="8"/>
                    </a:lnTo>
                    <a:lnTo>
                      <a:pt x="18" y="50"/>
                    </a:lnTo>
                    <a:lnTo>
                      <a:pt x="18" y="60"/>
                    </a:lnTo>
                    <a:lnTo>
                      <a:pt x="16" y="78"/>
                    </a:lnTo>
                    <a:lnTo>
                      <a:pt x="16" y="98"/>
                    </a:lnTo>
                    <a:lnTo>
                      <a:pt x="16" y="108"/>
                    </a:lnTo>
                    <a:lnTo>
                      <a:pt x="16" y="114"/>
                    </a:lnTo>
                    <a:lnTo>
                      <a:pt x="4" y="123"/>
                    </a:lnTo>
                    <a:lnTo>
                      <a:pt x="0" y="133"/>
                    </a:lnTo>
                    <a:lnTo>
                      <a:pt x="0" y="137"/>
                    </a:lnTo>
                    <a:lnTo>
                      <a:pt x="10" y="141"/>
                    </a:lnTo>
                    <a:lnTo>
                      <a:pt x="12" y="139"/>
                    </a:lnTo>
                    <a:lnTo>
                      <a:pt x="12" y="133"/>
                    </a:lnTo>
                    <a:lnTo>
                      <a:pt x="14" y="123"/>
                    </a:lnTo>
                    <a:lnTo>
                      <a:pt x="18" y="119"/>
                    </a:lnTo>
                    <a:lnTo>
                      <a:pt x="22" y="116"/>
                    </a:lnTo>
                    <a:lnTo>
                      <a:pt x="26" y="112"/>
                    </a:lnTo>
                    <a:lnTo>
                      <a:pt x="28" y="110"/>
                    </a:lnTo>
                    <a:lnTo>
                      <a:pt x="26" y="106"/>
                    </a:lnTo>
                    <a:lnTo>
                      <a:pt x="22" y="104"/>
                    </a:lnTo>
                    <a:lnTo>
                      <a:pt x="22" y="94"/>
                    </a:lnTo>
                    <a:lnTo>
                      <a:pt x="22" y="76"/>
                    </a:lnTo>
                    <a:lnTo>
                      <a:pt x="28" y="54"/>
                    </a:lnTo>
                    <a:lnTo>
                      <a:pt x="34" y="38"/>
                    </a:lnTo>
                    <a:lnTo>
                      <a:pt x="34" y="16"/>
                    </a:lnTo>
                    <a:lnTo>
                      <a:pt x="34" y="2"/>
                    </a:lnTo>
                    <a:close/>
                  </a:path>
                </a:pathLst>
              </a:custGeom>
              <a:solidFill>
                <a:srgbClr val="FFFFFF">
                  <a:alpha val="100000"/>
                </a:srgbClr>
              </a:solidFill>
              <a:ln w="9525">
                <a:noFill/>
              </a:ln>
            </p:spPr>
            <p:txBody>
              <a:bodyPr/>
              <a:lstStyle/>
              <a:p>
                <a:endParaRPr lang="en-US"/>
              </a:p>
            </p:txBody>
          </p:sp>
        </p:grpSp>
        <p:grpSp>
          <p:nvGrpSpPr>
            <p:cNvPr id="29990" name="Group 738"/>
            <p:cNvGrpSpPr/>
            <p:nvPr/>
          </p:nvGrpSpPr>
          <p:grpSpPr>
            <a:xfrm>
              <a:off x="3218" y="3791"/>
              <a:ext cx="66" cy="120"/>
              <a:chOff x="3472" y="3842"/>
              <a:chExt cx="72" cy="135"/>
            </a:xfrm>
          </p:grpSpPr>
          <p:sp>
            <p:nvSpPr>
              <p:cNvPr id="29995" name="Freeform 739"/>
              <p:cNvSpPr/>
              <p:nvPr/>
            </p:nvSpPr>
            <p:spPr>
              <a:xfrm>
                <a:off x="3488" y="3858"/>
                <a:ext cx="56" cy="119"/>
              </a:xfrm>
              <a:custGeom>
                <a:avLst/>
                <a:gdLst>
                  <a:gd name="txL" fmla="*/ 0 w 56"/>
                  <a:gd name="txT" fmla="*/ 0 h 119"/>
                  <a:gd name="txR" fmla="*/ 56 w 56"/>
                  <a:gd name="txB" fmla="*/ 119 h 119"/>
                </a:gdLst>
                <a:ahLst/>
                <a:cxnLst>
                  <a:cxn ang="0">
                    <a:pos x="18" y="16"/>
                  </a:cxn>
                  <a:cxn ang="0">
                    <a:pos x="16" y="4"/>
                  </a:cxn>
                  <a:cxn ang="0">
                    <a:pos x="10" y="0"/>
                  </a:cxn>
                  <a:cxn ang="0">
                    <a:pos x="0" y="0"/>
                  </a:cxn>
                  <a:cxn ang="0">
                    <a:pos x="0" y="4"/>
                  </a:cxn>
                  <a:cxn ang="0">
                    <a:pos x="0" y="16"/>
                  </a:cxn>
                  <a:cxn ang="0">
                    <a:pos x="4" y="34"/>
                  </a:cxn>
                  <a:cxn ang="0">
                    <a:pos x="8" y="46"/>
                  </a:cxn>
                  <a:cxn ang="0">
                    <a:pos x="14" y="64"/>
                  </a:cxn>
                  <a:cxn ang="0">
                    <a:pos x="14" y="78"/>
                  </a:cxn>
                  <a:cxn ang="0">
                    <a:pos x="14" y="90"/>
                  </a:cxn>
                  <a:cxn ang="0">
                    <a:pos x="12" y="100"/>
                  </a:cxn>
                  <a:cxn ang="0">
                    <a:pos x="10" y="101"/>
                  </a:cxn>
                  <a:cxn ang="0">
                    <a:pos x="10" y="103"/>
                  </a:cxn>
                  <a:cxn ang="0">
                    <a:pos x="14" y="109"/>
                  </a:cxn>
                  <a:cxn ang="0">
                    <a:pos x="18" y="111"/>
                  </a:cxn>
                  <a:cxn ang="0">
                    <a:pos x="26" y="111"/>
                  </a:cxn>
                  <a:cxn ang="0">
                    <a:pos x="42" y="113"/>
                  </a:cxn>
                  <a:cxn ang="0">
                    <a:pos x="46" y="119"/>
                  </a:cxn>
                  <a:cxn ang="0">
                    <a:pos x="54" y="115"/>
                  </a:cxn>
                  <a:cxn ang="0">
                    <a:pos x="56" y="109"/>
                  </a:cxn>
                  <a:cxn ang="0">
                    <a:pos x="54" y="105"/>
                  </a:cxn>
                  <a:cxn ang="0">
                    <a:pos x="40" y="103"/>
                  </a:cxn>
                  <a:cxn ang="0">
                    <a:pos x="26" y="103"/>
                  </a:cxn>
                  <a:cxn ang="0">
                    <a:pos x="20" y="103"/>
                  </a:cxn>
                  <a:cxn ang="0">
                    <a:pos x="18" y="100"/>
                  </a:cxn>
                  <a:cxn ang="0">
                    <a:pos x="20" y="92"/>
                  </a:cxn>
                  <a:cxn ang="0">
                    <a:pos x="20" y="78"/>
                  </a:cxn>
                  <a:cxn ang="0">
                    <a:pos x="20" y="62"/>
                  </a:cxn>
                  <a:cxn ang="0">
                    <a:pos x="16" y="40"/>
                  </a:cxn>
                  <a:cxn ang="0">
                    <a:pos x="18" y="22"/>
                  </a:cxn>
                  <a:cxn ang="0">
                    <a:pos x="18" y="16"/>
                  </a:cxn>
                </a:cxnLst>
                <a:rect l="txL" t="txT" r="txR" b="txB"/>
                <a:pathLst>
                  <a:path w="56" h="119">
                    <a:moveTo>
                      <a:pt x="18" y="16"/>
                    </a:moveTo>
                    <a:lnTo>
                      <a:pt x="16" y="4"/>
                    </a:lnTo>
                    <a:lnTo>
                      <a:pt x="10" y="0"/>
                    </a:lnTo>
                    <a:lnTo>
                      <a:pt x="0" y="0"/>
                    </a:lnTo>
                    <a:lnTo>
                      <a:pt x="0" y="4"/>
                    </a:lnTo>
                    <a:lnTo>
                      <a:pt x="0" y="16"/>
                    </a:lnTo>
                    <a:lnTo>
                      <a:pt x="4" y="34"/>
                    </a:lnTo>
                    <a:lnTo>
                      <a:pt x="8" y="46"/>
                    </a:lnTo>
                    <a:lnTo>
                      <a:pt x="14" y="64"/>
                    </a:lnTo>
                    <a:lnTo>
                      <a:pt x="14" y="78"/>
                    </a:lnTo>
                    <a:lnTo>
                      <a:pt x="14" y="90"/>
                    </a:lnTo>
                    <a:lnTo>
                      <a:pt x="12" y="100"/>
                    </a:lnTo>
                    <a:lnTo>
                      <a:pt x="10" y="101"/>
                    </a:lnTo>
                    <a:lnTo>
                      <a:pt x="10" y="103"/>
                    </a:lnTo>
                    <a:lnTo>
                      <a:pt x="14" y="109"/>
                    </a:lnTo>
                    <a:lnTo>
                      <a:pt x="18" y="111"/>
                    </a:lnTo>
                    <a:lnTo>
                      <a:pt x="26" y="111"/>
                    </a:lnTo>
                    <a:lnTo>
                      <a:pt x="42" y="113"/>
                    </a:lnTo>
                    <a:lnTo>
                      <a:pt x="46" y="119"/>
                    </a:lnTo>
                    <a:lnTo>
                      <a:pt x="54" y="115"/>
                    </a:lnTo>
                    <a:lnTo>
                      <a:pt x="56" y="109"/>
                    </a:lnTo>
                    <a:lnTo>
                      <a:pt x="54" y="105"/>
                    </a:lnTo>
                    <a:lnTo>
                      <a:pt x="40" y="103"/>
                    </a:lnTo>
                    <a:lnTo>
                      <a:pt x="26" y="103"/>
                    </a:lnTo>
                    <a:lnTo>
                      <a:pt x="20" y="103"/>
                    </a:lnTo>
                    <a:lnTo>
                      <a:pt x="18" y="100"/>
                    </a:lnTo>
                    <a:lnTo>
                      <a:pt x="20" y="92"/>
                    </a:lnTo>
                    <a:lnTo>
                      <a:pt x="20" y="78"/>
                    </a:lnTo>
                    <a:lnTo>
                      <a:pt x="20" y="62"/>
                    </a:lnTo>
                    <a:lnTo>
                      <a:pt x="16" y="40"/>
                    </a:lnTo>
                    <a:lnTo>
                      <a:pt x="18" y="22"/>
                    </a:lnTo>
                    <a:lnTo>
                      <a:pt x="18" y="16"/>
                    </a:lnTo>
                    <a:close/>
                  </a:path>
                </a:pathLst>
              </a:custGeom>
              <a:solidFill>
                <a:srgbClr val="000000">
                  <a:alpha val="100000"/>
                </a:srgbClr>
              </a:solidFill>
              <a:ln w="9525">
                <a:noFill/>
              </a:ln>
            </p:spPr>
            <p:txBody>
              <a:bodyPr/>
              <a:lstStyle/>
              <a:p>
                <a:endParaRPr lang="en-US"/>
              </a:p>
            </p:txBody>
          </p:sp>
          <p:sp>
            <p:nvSpPr>
              <p:cNvPr id="29996" name="Freeform 740"/>
              <p:cNvSpPr/>
              <p:nvPr/>
            </p:nvSpPr>
            <p:spPr>
              <a:xfrm>
                <a:off x="3472" y="3842"/>
                <a:ext cx="56" cy="119"/>
              </a:xfrm>
              <a:custGeom>
                <a:avLst/>
                <a:gdLst>
                  <a:gd name="txL" fmla="*/ 0 w 56"/>
                  <a:gd name="txT" fmla="*/ 0 h 119"/>
                  <a:gd name="txR" fmla="*/ 56 w 56"/>
                  <a:gd name="txB" fmla="*/ 119 h 119"/>
                </a:gdLst>
                <a:ahLst/>
                <a:cxnLst>
                  <a:cxn ang="0">
                    <a:pos x="18" y="16"/>
                  </a:cxn>
                  <a:cxn ang="0">
                    <a:pos x="16" y="4"/>
                  </a:cxn>
                  <a:cxn ang="0">
                    <a:pos x="10" y="0"/>
                  </a:cxn>
                  <a:cxn ang="0">
                    <a:pos x="0" y="0"/>
                  </a:cxn>
                  <a:cxn ang="0">
                    <a:pos x="0" y="4"/>
                  </a:cxn>
                  <a:cxn ang="0">
                    <a:pos x="0" y="16"/>
                  </a:cxn>
                  <a:cxn ang="0">
                    <a:pos x="4" y="34"/>
                  </a:cxn>
                  <a:cxn ang="0">
                    <a:pos x="8" y="46"/>
                  </a:cxn>
                  <a:cxn ang="0">
                    <a:pos x="14" y="64"/>
                  </a:cxn>
                  <a:cxn ang="0">
                    <a:pos x="14" y="78"/>
                  </a:cxn>
                  <a:cxn ang="0">
                    <a:pos x="14" y="90"/>
                  </a:cxn>
                  <a:cxn ang="0">
                    <a:pos x="12" y="100"/>
                  </a:cxn>
                  <a:cxn ang="0">
                    <a:pos x="10" y="102"/>
                  </a:cxn>
                  <a:cxn ang="0">
                    <a:pos x="10" y="104"/>
                  </a:cxn>
                  <a:cxn ang="0">
                    <a:pos x="14" y="110"/>
                  </a:cxn>
                  <a:cxn ang="0">
                    <a:pos x="18" y="112"/>
                  </a:cxn>
                  <a:cxn ang="0">
                    <a:pos x="26" y="112"/>
                  </a:cxn>
                  <a:cxn ang="0">
                    <a:pos x="42" y="114"/>
                  </a:cxn>
                  <a:cxn ang="0">
                    <a:pos x="46" y="119"/>
                  </a:cxn>
                  <a:cxn ang="0">
                    <a:pos x="54" y="116"/>
                  </a:cxn>
                  <a:cxn ang="0">
                    <a:pos x="56" y="110"/>
                  </a:cxn>
                  <a:cxn ang="0">
                    <a:pos x="54" y="106"/>
                  </a:cxn>
                  <a:cxn ang="0">
                    <a:pos x="40" y="104"/>
                  </a:cxn>
                  <a:cxn ang="0">
                    <a:pos x="26" y="104"/>
                  </a:cxn>
                  <a:cxn ang="0">
                    <a:pos x="20" y="104"/>
                  </a:cxn>
                  <a:cxn ang="0">
                    <a:pos x="18" y="100"/>
                  </a:cxn>
                  <a:cxn ang="0">
                    <a:pos x="20" y="92"/>
                  </a:cxn>
                  <a:cxn ang="0">
                    <a:pos x="20" y="78"/>
                  </a:cxn>
                  <a:cxn ang="0">
                    <a:pos x="20" y="62"/>
                  </a:cxn>
                  <a:cxn ang="0">
                    <a:pos x="16" y="40"/>
                  </a:cxn>
                  <a:cxn ang="0">
                    <a:pos x="18" y="22"/>
                  </a:cxn>
                  <a:cxn ang="0">
                    <a:pos x="18" y="16"/>
                  </a:cxn>
                </a:cxnLst>
                <a:rect l="txL" t="txT" r="txR" b="txB"/>
                <a:pathLst>
                  <a:path w="56" h="119">
                    <a:moveTo>
                      <a:pt x="18" y="16"/>
                    </a:moveTo>
                    <a:lnTo>
                      <a:pt x="16" y="4"/>
                    </a:lnTo>
                    <a:lnTo>
                      <a:pt x="10" y="0"/>
                    </a:lnTo>
                    <a:lnTo>
                      <a:pt x="0" y="0"/>
                    </a:lnTo>
                    <a:lnTo>
                      <a:pt x="0" y="4"/>
                    </a:lnTo>
                    <a:lnTo>
                      <a:pt x="0" y="16"/>
                    </a:lnTo>
                    <a:lnTo>
                      <a:pt x="4" y="34"/>
                    </a:lnTo>
                    <a:lnTo>
                      <a:pt x="8" y="46"/>
                    </a:lnTo>
                    <a:lnTo>
                      <a:pt x="14" y="64"/>
                    </a:lnTo>
                    <a:lnTo>
                      <a:pt x="14" y="78"/>
                    </a:lnTo>
                    <a:lnTo>
                      <a:pt x="14" y="90"/>
                    </a:lnTo>
                    <a:lnTo>
                      <a:pt x="12" y="100"/>
                    </a:lnTo>
                    <a:lnTo>
                      <a:pt x="10" y="102"/>
                    </a:lnTo>
                    <a:lnTo>
                      <a:pt x="10" y="104"/>
                    </a:lnTo>
                    <a:lnTo>
                      <a:pt x="14" y="110"/>
                    </a:lnTo>
                    <a:lnTo>
                      <a:pt x="18" y="112"/>
                    </a:lnTo>
                    <a:lnTo>
                      <a:pt x="26" y="112"/>
                    </a:lnTo>
                    <a:lnTo>
                      <a:pt x="42" y="114"/>
                    </a:lnTo>
                    <a:lnTo>
                      <a:pt x="46" y="119"/>
                    </a:lnTo>
                    <a:lnTo>
                      <a:pt x="54" y="116"/>
                    </a:lnTo>
                    <a:lnTo>
                      <a:pt x="56" y="110"/>
                    </a:lnTo>
                    <a:lnTo>
                      <a:pt x="54" y="106"/>
                    </a:lnTo>
                    <a:lnTo>
                      <a:pt x="40" y="104"/>
                    </a:lnTo>
                    <a:lnTo>
                      <a:pt x="26" y="104"/>
                    </a:lnTo>
                    <a:lnTo>
                      <a:pt x="20" y="104"/>
                    </a:lnTo>
                    <a:lnTo>
                      <a:pt x="18" y="100"/>
                    </a:lnTo>
                    <a:lnTo>
                      <a:pt x="20" y="92"/>
                    </a:lnTo>
                    <a:lnTo>
                      <a:pt x="20" y="78"/>
                    </a:lnTo>
                    <a:lnTo>
                      <a:pt x="20" y="62"/>
                    </a:lnTo>
                    <a:lnTo>
                      <a:pt x="16" y="40"/>
                    </a:lnTo>
                    <a:lnTo>
                      <a:pt x="18" y="22"/>
                    </a:lnTo>
                    <a:lnTo>
                      <a:pt x="18" y="16"/>
                    </a:lnTo>
                    <a:close/>
                  </a:path>
                </a:pathLst>
              </a:custGeom>
              <a:solidFill>
                <a:srgbClr val="FFFFFF">
                  <a:alpha val="100000"/>
                </a:srgbClr>
              </a:solidFill>
              <a:ln w="9525">
                <a:noFill/>
              </a:ln>
            </p:spPr>
            <p:txBody>
              <a:bodyPr/>
              <a:lstStyle/>
              <a:p>
                <a:endParaRPr lang="en-US"/>
              </a:p>
            </p:txBody>
          </p:sp>
        </p:grpSp>
        <p:sp>
          <p:nvSpPr>
            <p:cNvPr id="29991" name="Freeform 741"/>
            <p:cNvSpPr/>
            <p:nvPr/>
          </p:nvSpPr>
          <p:spPr>
            <a:xfrm>
              <a:off x="4484" y="1632"/>
              <a:ext cx="36" cy="53"/>
            </a:xfrm>
            <a:custGeom>
              <a:avLst/>
              <a:gdLst>
                <a:gd name="txL" fmla="*/ 0 w 38"/>
                <a:gd name="txT" fmla="*/ 0 h 60"/>
                <a:gd name="txR" fmla="*/ 38 w 38"/>
                <a:gd name="txB" fmla="*/ 60 h 60"/>
              </a:gdLst>
              <a:ahLst/>
              <a:cxnLst>
                <a:cxn ang="0">
                  <a:pos x="32" y="0"/>
                </a:cxn>
                <a:cxn ang="0">
                  <a:pos x="32" y="2"/>
                </a:cxn>
                <a:cxn ang="0">
                  <a:pos x="32" y="5"/>
                </a:cxn>
                <a:cxn ang="0">
                  <a:pos x="32" y="9"/>
                </a:cxn>
                <a:cxn ang="0">
                  <a:pos x="28" y="11"/>
                </a:cxn>
                <a:cxn ang="0">
                  <a:pos x="27" y="12"/>
                </a:cxn>
                <a:cxn ang="0">
                  <a:pos x="25" y="15"/>
                </a:cxn>
                <a:cxn ang="0">
                  <a:pos x="23" y="18"/>
                </a:cxn>
                <a:cxn ang="0">
                  <a:pos x="23" y="19"/>
                </a:cxn>
                <a:cxn ang="0">
                  <a:pos x="23" y="22"/>
                </a:cxn>
                <a:cxn ang="0">
                  <a:pos x="25" y="25"/>
                </a:cxn>
                <a:cxn ang="0">
                  <a:pos x="26" y="27"/>
                </a:cxn>
                <a:cxn ang="0">
                  <a:pos x="28" y="32"/>
                </a:cxn>
                <a:cxn ang="0">
                  <a:pos x="30" y="34"/>
                </a:cxn>
                <a:cxn ang="0">
                  <a:pos x="28" y="36"/>
                </a:cxn>
                <a:cxn ang="0">
                  <a:pos x="28" y="36"/>
                </a:cxn>
                <a:cxn ang="0">
                  <a:pos x="27" y="36"/>
                </a:cxn>
                <a:cxn ang="0">
                  <a:pos x="28" y="37"/>
                </a:cxn>
                <a:cxn ang="0">
                  <a:pos x="30" y="42"/>
                </a:cxn>
                <a:cxn ang="0">
                  <a:pos x="28" y="40"/>
                </a:cxn>
                <a:cxn ang="0">
                  <a:pos x="25" y="38"/>
                </a:cxn>
                <a:cxn ang="0">
                  <a:pos x="21" y="37"/>
                </a:cxn>
                <a:cxn ang="0">
                  <a:pos x="17" y="36"/>
                </a:cxn>
                <a:cxn ang="0">
                  <a:pos x="15" y="34"/>
                </a:cxn>
                <a:cxn ang="0">
                  <a:pos x="13" y="33"/>
                </a:cxn>
                <a:cxn ang="0">
                  <a:pos x="11" y="30"/>
                </a:cxn>
                <a:cxn ang="0">
                  <a:pos x="9" y="29"/>
                </a:cxn>
                <a:cxn ang="0">
                  <a:pos x="9" y="29"/>
                </a:cxn>
                <a:cxn ang="0">
                  <a:pos x="9" y="27"/>
                </a:cxn>
                <a:cxn ang="0">
                  <a:pos x="0" y="27"/>
                </a:cxn>
                <a:cxn ang="0">
                  <a:pos x="6" y="19"/>
                </a:cxn>
                <a:cxn ang="0">
                  <a:pos x="4" y="17"/>
                </a:cxn>
                <a:cxn ang="0">
                  <a:pos x="2" y="14"/>
                </a:cxn>
                <a:cxn ang="0">
                  <a:pos x="2" y="11"/>
                </a:cxn>
                <a:cxn ang="0">
                  <a:pos x="4" y="10"/>
                </a:cxn>
                <a:cxn ang="0">
                  <a:pos x="6" y="7"/>
                </a:cxn>
                <a:cxn ang="0">
                  <a:pos x="9" y="5"/>
                </a:cxn>
                <a:cxn ang="0">
                  <a:pos x="9" y="4"/>
                </a:cxn>
                <a:cxn ang="0">
                  <a:pos x="11" y="4"/>
                </a:cxn>
                <a:cxn ang="0">
                  <a:pos x="13" y="5"/>
                </a:cxn>
                <a:cxn ang="0">
                  <a:pos x="13" y="7"/>
                </a:cxn>
                <a:cxn ang="0">
                  <a:pos x="15" y="9"/>
                </a:cxn>
                <a:cxn ang="0">
                  <a:pos x="17" y="10"/>
                </a:cxn>
                <a:cxn ang="0">
                  <a:pos x="17" y="11"/>
                </a:cxn>
                <a:cxn ang="0">
                  <a:pos x="17" y="12"/>
                </a:cxn>
                <a:cxn ang="0">
                  <a:pos x="23" y="9"/>
                </a:cxn>
                <a:cxn ang="0">
                  <a:pos x="25" y="7"/>
                </a:cxn>
                <a:cxn ang="0">
                  <a:pos x="26" y="4"/>
                </a:cxn>
                <a:cxn ang="0">
                  <a:pos x="27" y="4"/>
                </a:cxn>
                <a:cxn ang="0">
                  <a:pos x="28" y="2"/>
                </a:cxn>
                <a:cxn ang="0">
                  <a:pos x="30" y="0"/>
                </a:cxn>
              </a:cxnLst>
              <a:rect l="txL" t="txT" r="txR" b="txB"/>
              <a:pathLst>
                <a:path w="38" h="60">
                  <a:moveTo>
                    <a:pt x="36" y="0"/>
                  </a:moveTo>
                  <a:lnTo>
                    <a:pt x="38" y="0"/>
                  </a:lnTo>
                  <a:lnTo>
                    <a:pt x="38" y="2"/>
                  </a:lnTo>
                  <a:lnTo>
                    <a:pt x="38" y="4"/>
                  </a:lnTo>
                  <a:lnTo>
                    <a:pt x="38" y="8"/>
                  </a:lnTo>
                  <a:lnTo>
                    <a:pt x="38" y="10"/>
                  </a:lnTo>
                  <a:lnTo>
                    <a:pt x="38" y="12"/>
                  </a:lnTo>
                  <a:lnTo>
                    <a:pt x="36" y="14"/>
                  </a:lnTo>
                  <a:lnTo>
                    <a:pt x="34" y="16"/>
                  </a:lnTo>
                  <a:lnTo>
                    <a:pt x="34" y="18"/>
                  </a:lnTo>
                  <a:lnTo>
                    <a:pt x="32" y="18"/>
                  </a:lnTo>
                  <a:lnTo>
                    <a:pt x="30" y="20"/>
                  </a:lnTo>
                  <a:lnTo>
                    <a:pt x="28" y="22"/>
                  </a:lnTo>
                  <a:lnTo>
                    <a:pt x="28" y="24"/>
                  </a:lnTo>
                  <a:lnTo>
                    <a:pt x="26" y="26"/>
                  </a:lnTo>
                  <a:lnTo>
                    <a:pt x="26" y="28"/>
                  </a:lnTo>
                  <a:lnTo>
                    <a:pt x="26" y="30"/>
                  </a:lnTo>
                  <a:lnTo>
                    <a:pt x="26" y="32"/>
                  </a:lnTo>
                  <a:lnTo>
                    <a:pt x="28" y="34"/>
                  </a:lnTo>
                  <a:lnTo>
                    <a:pt x="28" y="36"/>
                  </a:lnTo>
                  <a:lnTo>
                    <a:pt x="28" y="38"/>
                  </a:lnTo>
                  <a:lnTo>
                    <a:pt x="30" y="40"/>
                  </a:lnTo>
                  <a:lnTo>
                    <a:pt x="32" y="42"/>
                  </a:lnTo>
                  <a:lnTo>
                    <a:pt x="34" y="46"/>
                  </a:lnTo>
                  <a:lnTo>
                    <a:pt x="34" y="48"/>
                  </a:lnTo>
                  <a:lnTo>
                    <a:pt x="36" y="50"/>
                  </a:lnTo>
                  <a:lnTo>
                    <a:pt x="36" y="52"/>
                  </a:lnTo>
                  <a:lnTo>
                    <a:pt x="34" y="52"/>
                  </a:lnTo>
                  <a:lnTo>
                    <a:pt x="34" y="50"/>
                  </a:lnTo>
                  <a:lnTo>
                    <a:pt x="32" y="52"/>
                  </a:lnTo>
                  <a:lnTo>
                    <a:pt x="34" y="52"/>
                  </a:lnTo>
                  <a:lnTo>
                    <a:pt x="34" y="54"/>
                  </a:lnTo>
                  <a:lnTo>
                    <a:pt x="36" y="56"/>
                  </a:lnTo>
                  <a:lnTo>
                    <a:pt x="36" y="60"/>
                  </a:lnTo>
                  <a:lnTo>
                    <a:pt x="36" y="58"/>
                  </a:lnTo>
                  <a:lnTo>
                    <a:pt x="34" y="58"/>
                  </a:lnTo>
                  <a:lnTo>
                    <a:pt x="32" y="58"/>
                  </a:lnTo>
                  <a:lnTo>
                    <a:pt x="28" y="56"/>
                  </a:lnTo>
                  <a:lnTo>
                    <a:pt x="26" y="56"/>
                  </a:lnTo>
                  <a:lnTo>
                    <a:pt x="24" y="54"/>
                  </a:lnTo>
                  <a:lnTo>
                    <a:pt x="22" y="54"/>
                  </a:lnTo>
                  <a:lnTo>
                    <a:pt x="20" y="52"/>
                  </a:lnTo>
                  <a:lnTo>
                    <a:pt x="20" y="50"/>
                  </a:lnTo>
                  <a:lnTo>
                    <a:pt x="18" y="50"/>
                  </a:lnTo>
                  <a:lnTo>
                    <a:pt x="16" y="48"/>
                  </a:lnTo>
                  <a:lnTo>
                    <a:pt x="14" y="46"/>
                  </a:lnTo>
                  <a:lnTo>
                    <a:pt x="14" y="44"/>
                  </a:lnTo>
                  <a:lnTo>
                    <a:pt x="12" y="42"/>
                  </a:lnTo>
                  <a:lnTo>
                    <a:pt x="12" y="40"/>
                  </a:lnTo>
                  <a:lnTo>
                    <a:pt x="0" y="48"/>
                  </a:lnTo>
                  <a:lnTo>
                    <a:pt x="0" y="40"/>
                  </a:lnTo>
                  <a:lnTo>
                    <a:pt x="6" y="30"/>
                  </a:lnTo>
                  <a:lnTo>
                    <a:pt x="6" y="28"/>
                  </a:lnTo>
                  <a:lnTo>
                    <a:pt x="4" y="26"/>
                  </a:lnTo>
                  <a:lnTo>
                    <a:pt x="4" y="24"/>
                  </a:lnTo>
                  <a:lnTo>
                    <a:pt x="4" y="22"/>
                  </a:lnTo>
                  <a:lnTo>
                    <a:pt x="2" y="20"/>
                  </a:lnTo>
                  <a:lnTo>
                    <a:pt x="2" y="18"/>
                  </a:lnTo>
                  <a:lnTo>
                    <a:pt x="2" y="16"/>
                  </a:lnTo>
                  <a:lnTo>
                    <a:pt x="2" y="14"/>
                  </a:lnTo>
                  <a:lnTo>
                    <a:pt x="4" y="14"/>
                  </a:lnTo>
                  <a:lnTo>
                    <a:pt x="4" y="12"/>
                  </a:lnTo>
                  <a:lnTo>
                    <a:pt x="6" y="10"/>
                  </a:lnTo>
                  <a:lnTo>
                    <a:pt x="8" y="10"/>
                  </a:lnTo>
                  <a:lnTo>
                    <a:pt x="10" y="8"/>
                  </a:lnTo>
                  <a:lnTo>
                    <a:pt x="12" y="6"/>
                  </a:lnTo>
                  <a:lnTo>
                    <a:pt x="12" y="4"/>
                  </a:lnTo>
                  <a:lnTo>
                    <a:pt x="14" y="4"/>
                  </a:lnTo>
                  <a:lnTo>
                    <a:pt x="16" y="6"/>
                  </a:lnTo>
                  <a:lnTo>
                    <a:pt x="16" y="8"/>
                  </a:lnTo>
                  <a:lnTo>
                    <a:pt x="16" y="10"/>
                  </a:lnTo>
                  <a:lnTo>
                    <a:pt x="18" y="10"/>
                  </a:lnTo>
                  <a:lnTo>
                    <a:pt x="18" y="12"/>
                  </a:lnTo>
                  <a:lnTo>
                    <a:pt x="18" y="14"/>
                  </a:lnTo>
                  <a:lnTo>
                    <a:pt x="20" y="14"/>
                  </a:lnTo>
                  <a:lnTo>
                    <a:pt x="20" y="16"/>
                  </a:lnTo>
                  <a:lnTo>
                    <a:pt x="20" y="18"/>
                  </a:lnTo>
                  <a:lnTo>
                    <a:pt x="24" y="14"/>
                  </a:lnTo>
                  <a:lnTo>
                    <a:pt x="26" y="12"/>
                  </a:lnTo>
                  <a:lnTo>
                    <a:pt x="26" y="10"/>
                  </a:lnTo>
                  <a:lnTo>
                    <a:pt x="28" y="10"/>
                  </a:lnTo>
                  <a:lnTo>
                    <a:pt x="28" y="8"/>
                  </a:lnTo>
                  <a:lnTo>
                    <a:pt x="30" y="6"/>
                  </a:lnTo>
                  <a:lnTo>
                    <a:pt x="32" y="4"/>
                  </a:lnTo>
                  <a:lnTo>
                    <a:pt x="34" y="2"/>
                  </a:lnTo>
                  <a:lnTo>
                    <a:pt x="34" y="0"/>
                  </a:lnTo>
                  <a:lnTo>
                    <a:pt x="36" y="0"/>
                  </a:lnTo>
                  <a:close/>
                </a:path>
              </a:pathLst>
            </a:custGeom>
            <a:solidFill>
              <a:srgbClr val="000000">
                <a:alpha val="100000"/>
              </a:srgbClr>
            </a:solidFill>
            <a:ln w="9525">
              <a:noFill/>
            </a:ln>
          </p:spPr>
          <p:txBody>
            <a:bodyPr/>
            <a:lstStyle/>
            <a:p>
              <a:endParaRPr lang="en-US"/>
            </a:p>
          </p:txBody>
        </p:sp>
        <p:sp>
          <p:nvSpPr>
            <p:cNvPr id="29992" name="Freeform 742"/>
            <p:cNvSpPr/>
            <p:nvPr/>
          </p:nvSpPr>
          <p:spPr>
            <a:xfrm>
              <a:off x="4538" y="1632"/>
              <a:ext cx="32" cy="69"/>
            </a:xfrm>
            <a:custGeom>
              <a:avLst/>
              <a:gdLst>
                <a:gd name="txL" fmla="*/ 0 w 34"/>
                <a:gd name="txT" fmla="*/ 0 h 78"/>
                <a:gd name="txR" fmla="*/ 34 w 34"/>
                <a:gd name="txB" fmla="*/ 78 h 78"/>
              </a:gdLst>
              <a:ahLst/>
              <a:cxnLst>
                <a:cxn ang="0">
                  <a:pos x="28" y="0"/>
                </a:cxn>
                <a:cxn ang="0">
                  <a:pos x="26" y="9"/>
                </a:cxn>
                <a:cxn ang="0">
                  <a:pos x="24" y="17"/>
                </a:cxn>
                <a:cxn ang="0">
                  <a:pos x="23" y="25"/>
                </a:cxn>
                <a:cxn ang="0">
                  <a:pos x="21" y="32"/>
                </a:cxn>
                <a:cxn ang="0">
                  <a:pos x="15" y="39"/>
                </a:cxn>
                <a:cxn ang="0">
                  <a:pos x="11" y="44"/>
                </a:cxn>
                <a:cxn ang="0">
                  <a:pos x="8" y="50"/>
                </a:cxn>
                <a:cxn ang="0">
                  <a:pos x="2" y="54"/>
                </a:cxn>
                <a:cxn ang="0">
                  <a:pos x="0" y="51"/>
                </a:cxn>
                <a:cxn ang="0">
                  <a:pos x="2" y="45"/>
                </a:cxn>
                <a:cxn ang="0">
                  <a:pos x="6" y="42"/>
                </a:cxn>
                <a:cxn ang="0">
                  <a:pos x="6" y="37"/>
                </a:cxn>
                <a:cxn ang="0">
                  <a:pos x="4" y="33"/>
                </a:cxn>
                <a:cxn ang="0">
                  <a:pos x="4" y="31"/>
                </a:cxn>
                <a:cxn ang="0">
                  <a:pos x="2" y="29"/>
                </a:cxn>
                <a:cxn ang="0">
                  <a:pos x="0" y="27"/>
                </a:cxn>
                <a:cxn ang="0">
                  <a:pos x="0" y="27"/>
                </a:cxn>
                <a:cxn ang="0">
                  <a:pos x="0" y="25"/>
                </a:cxn>
                <a:cxn ang="0">
                  <a:pos x="0" y="22"/>
                </a:cxn>
                <a:cxn ang="0">
                  <a:pos x="2" y="19"/>
                </a:cxn>
                <a:cxn ang="0">
                  <a:pos x="2" y="17"/>
                </a:cxn>
                <a:cxn ang="0">
                  <a:pos x="2" y="14"/>
                </a:cxn>
                <a:cxn ang="0">
                  <a:pos x="2" y="11"/>
                </a:cxn>
                <a:cxn ang="0">
                  <a:pos x="2" y="9"/>
                </a:cxn>
                <a:cxn ang="0">
                  <a:pos x="4" y="7"/>
                </a:cxn>
                <a:cxn ang="0">
                  <a:pos x="8" y="7"/>
                </a:cxn>
                <a:cxn ang="0">
                  <a:pos x="9" y="5"/>
                </a:cxn>
                <a:cxn ang="0">
                  <a:pos x="9" y="5"/>
                </a:cxn>
                <a:cxn ang="0">
                  <a:pos x="11" y="4"/>
                </a:cxn>
                <a:cxn ang="0">
                  <a:pos x="13" y="4"/>
                </a:cxn>
                <a:cxn ang="0">
                  <a:pos x="15" y="5"/>
                </a:cxn>
                <a:cxn ang="0">
                  <a:pos x="15" y="9"/>
                </a:cxn>
                <a:cxn ang="0">
                  <a:pos x="15" y="11"/>
                </a:cxn>
                <a:cxn ang="0">
                  <a:pos x="15" y="12"/>
                </a:cxn>
                <a:cxn ang="0">
                  <a:pos x="15" y="15"/>
                </a:cxn>
                <a:cxn ang="0">
                  <a:pos x="15" y="17"/>
                </a:cxn>
                <a:cxn ang="0">
                  <a:pos x="15" y="18"/>
                </a:cxn>
                <a:cxn ang="0">
                  <a:pos x="15" y="19"/>
                </a:cxn>
                <a:cxn ang="0">
                  <a:pos x="17" y="18"/>
                </a:cxn>
                <a:cxn ang="0">
                  <a:pos x="19" y="15"/>
                </a:cxn>
                <a:cxn ang="0">
                  <a:pos x="21" y="14"/>
                </a:cxn>
                <a:cxn ang="0">
                  <a:pos x="21" y="11"/>
                </a:cxn>
                <a:cxn ang="0">
                  <a:pos x="22" y="9"/>
                </a:cxn>
                <a:cxn ang="0">
                  <a:pos x="23" y="5"/>
                </a:cxn>
                <a:cxn ang="0">
                  <a:pos x="24" y="4"/>
                </a:cxn>
                <a:cxn ang="0">
                  <a:pos x="26" y="0"/>
                </a:cxn>
              </a:cxnLst>
              <a:rect l="txL" t="txT" r="txR" b="txB"/>
              <a:pathLst>
                <a:path w="34" h="78">
                  <a:moveTo>
                    <a:pt x="32" y="0"/>
                  </a:moveTo>
                  <a:lnTo>
                    <a:pt x="34" y="0"/>
                  </a:lnTo>
                  <a:lnTo>
                    <a:pt x="34" y="6"/>
                  </a:lnTo>
                  <a:lnTo>
                    <a:pt x="32" y="12"/>
                  </a:lnTo>
                  <a:lnTo>
                    <a:pt x="32" y="18"/>
                  </a:lnTo>
                  <a:lnTo>
                    <a:pt x="30" y="24"/>
                  </a:lnTo>
                  <a:lnTo>
                    <a:pt x="28" y="30"/>
                  </a:lnTo>
                  <a:lnTo>
                    <a:pt x="28" y="36"/>
                  </a:lnTo>
                  <a:lnTo>
                    <a:pt x="24" y="40"/>
                  </a:lnTo>
                  <a:lnTo>
                    <a:pt x="24" y="46"/>
                  </a:lnTo>
                  <a:lnTo>
                    <a:pt x="22" y="50"/>
                  </a:lnTo>
                  <a:lnTo>
                    <a:pt x="18" y="56"/>
                  </a:lnTo>
                  <a:lnTo>
                    <a:pt x="16" y="60"/>
                  </a:lnTo>
                  <a:lnTo>
                    <a:pt x="14" y="64"/>
                  </a:lnTo>
                  <a:lnTo>
                    <a:pt x="12" y="68"/>
                  </a:lnTo>
                  <a:lnTo>
                    <a:pt x="8" y="72"/>
                  </a:lnTo>
                  <a:lnTo>
                    <a:pt x="6" y="76"/>
                  </a:lnTo>
                  <a:lnTo>
                    <a:pt x="2" y="78"/>
                  </a:lnTo>
                  <a:lnTo>
                    <a:pt x="0" y="78"/>
                  </a:lnTo>
                  <a:lnTo>
                    <a:pt x="0" y="74"/>
                  </a:lnTo>
                  <a:lnTo>
                    <a:pt x="0" y="70"/>
                  </a:lnTo>
                  <a:lnTo>
                    <a:pt x="2" y="66"/>
                  </a:lnTo>
                  <a:lnTo>
                    <a:pt x="4" y="64"/>
                  </a:lnTo>
                  <a:lnTo>
                    <a:pt x="6" y="60"/>
                  </a:lnTo>
                  <a:lnTo>
                    <a:pt x="6" y="58"/>
                  </a:lnTo>
                  <a:lnTo>
                    <a:pt x="6" y="54"/>
                  </a:lnTo>
                  <a:lnTo>
                    <a:pt x="8" y="50"/>
                  </a:lnTo>
                  <a:lnTo>
                    <a:pt x="4" y="48"/>
                  </a:lnTo>
                  <a:lnTo>
                    <a:pt x="6" y="46"/>
                  </a:lnTo>
                  <a:lnTo>
                    <a:pt x="4" y="44"/>
                  </a:lnTo>
                  <a:lnTo>
                    <a:pt x="2" y="42"/>
                  </a:lnTo>
                  <a:lnTo>
                    <a:pt x="0" y="40"/>
                  </a:lnTo>
                  <a:lnTo>
                    <a:pt x="0" y="38"/>
                  </a:lnTo>
                  <a:lnTo>
                    <a:pt x="0" y="36"/>
                  </a:lnTo>
                  <a:lnTo>
                    <a:pt x="0" y="34"/>
                  </a:lnTo>
                  <a:lnTo>
                    <a:pt x="0" y="32"/>
                  </a:lnTo>
                  <a:lnTo>
                    <a:pt x="2" y="30"/>
                  </a:lnTo>
                  <a:lnTo>
                    <a:pt x="2" y="28"/>
                  </a:lnTo>
                  <a:lnTo>
                    <a:pt x="2" y="26"/>
                  </a:lnTo>
                  <a:lnTo>
                    <a:pt x="2" y="24"/>
                  </a:lnTo>
                  <a:lnTo>
                    <a:pt x="2" y="22"/>
                  </a:lnTo>
                  <a:lnTo>
                    <a:pt x="2" y="20"/>
                  </a:lnTo>
                  <a:lnTo>
                    <a:pt x="2" y="18"/>
                  </a:lnTo>
                  <a:lnTo>
                    <a:pt x="2" y="16"/>
                  </a:lnTo>
                  <a:lnTo>
                    <a:pt x="2" y="12"/>
                  </a:lnTo>
                  <a:lnTo>
                    <a:pt x="4" y="12"/>
                  </a:lnTo>
                  <a:lnTo>
                    <a:pt x="4" y="10"/>
                  </a:lnTo>
                  <a:lnTo>
                    <a:pt x="6" y="10"/>
                  </a:lnTo>
                  <a:lnTo>
                    <a:pt x="8" y="10"/>
                  </a:lnTo>
                  <a:lnTo>
                    <a:pt x="10" y="10"/>
                  </a:lnTo>
                  <a:lnTo>
                    <a:pt x="12" y="8"/>
                  </a:lnTo>
                  <a:lnTo>
                    <a:pt x="12" y="6"/>
                  </a:lnTo>
                  <a:lnTo>
                    <a:pt x="14" y="6"/>
                  </a:lnTo>
                  <a:lnTo>
                    <a:pt x="16" y="6"/>
                  </a:lnTo>
                  <a:lnTo>
                    <a:pt x="18" y="8"/>
                  </a:lnTo>
                  <a:lnTo>
                    <a:pt x="18" y="10"/>
                  </a:lnTo>
                  <a:lnTo>
                    <a:pt x="18" y="12"/>
                  </a:lnTo>
                  <a:lnTo>
                    <a:pt x="18" y="16"/>
                  </a:lnTo>
                  <a:lnTo>
                    <a:pt x="18" y="18"/>
                  </a:lnTo>
                  <a:lnTo>
                    <a:pt x="18" y="20"/>
                  </a:lnTo>
                  <a:lnTo>
                    <a:pt x="18" y="22"/>
                  </a:lnTo>
                  <a:lnTo>
                    <a:pt x="18" y="24"/>
                  </a:lnTo>
                  <a:lnTo>
                    <a:pt x="18" y="26"/>
                  </a:lnTo>
                  <a:lnTo>
                    <a:pt x="18" y="28"/>
                  </a:lnTo>
                  <a:lnTo>
                    <a:pt x="20" y="26"/>
                  </a:lnTo>
                  <a:lnTo>
                    <a:pt x="20" y="24"/>
                  </a:lnTo>
                  <a:lnTo>
                    <a:pt x="22" y="22"/>
                  </a:lnTo>
                  <a:lnTo>
                    <a:pt x="22" y="20"/>
                  </a:lnTo>
                  <a:lnTo>
                    <a:pt x="24" y="20"/>
                  </a:lnTo>
                  <a:lnTo>
                    <a:pt x="24" y="18"/>
                  </a:lnTo>
                  <a:lnTo>
                    <a:pt x="24" y="16"/>
                  </a:lnTo>
                  <a:lnTo>
                    <a:pt x="26" y="14"/>
                  </a:lnTo>
                  <a:lnTo>
                    <a:pt x="26" y="12"/>
                  </a:lnTo>
                  <a:lnTo>
                    <a:pt x="28" y="10"/>
                  </a:lnTo>
                  <a:lnTo>
                    <a:pt x="28" y="8"/>
                  </a:lnTo>
                  <a:lnTo>
                    <a:pt x="30" y="6"/>
                  </a:lnTo>
                  <a:lnTo>
                    <a:pt x="30" y="4"/>
                  </a:lnTo>
                  <a:lnTo>
                    <a:pt x="30" y="2"/>
                  </a:lnTo>
                  <a:lnTo>
                    <a:pt x="32" y="0"/>
                  </a:lnTo>
                  <a:close/>
                </a:path>
              </a:pathLst>
            </a:custGeom>
            <a:solidFill>
              <a:srgbClr val="000000">
                <a:alpha val="100000"/>
              </a:srgbClr>
            </a:solidFill>
            <a:ln w="9525">
              <a:noFill/>
            </a:ln>
          </p:spPr>
          <p:txBody>
            <a:bodyPr/>
            <a:lstStyle/>
            <a:p>
              <a:endParaRPr lang="en-US"/>
            </a:p>
          </p:txBody>
        </p:sp>
        <p:sp>
          <p:nvSpPr>
            <p:cNvPr id="29993" name="Freeform 743"/>
            <p:cNvSpPr/>
            <p:nvPr/>
          </p:nvSpPr>
          <p:spPr>
            <a:xfrm>
              <a:off x="4582" y="1604"/>
              <a:ext cx="26" cy="41"/>
            </a:xfrm>
            <a:custGeom>
              <a:avLst/>
              <a:gdLst>
                <a:gd name="txL" fmla="*/ 0 w 28"/>
                <a:gd name="txT" fmla="*/ 0 h 46"/>
                <a:gd name="txR" fmla="*/ 28 w 28"/>
                <a:gd name="txB" fmla="*/ 46 h 46"/>
              </a:gdLst>
              <a:ahLst/>
              <a:cxnLst>
                <a:cxn ang="0">
                  <a:pos x="9" y="0"/>
                </a:cxn>
                <a:cxn ang="0">
                  <a:pos x="13" y="0"/>
                </a:cxn>
                <a:cxn ang="0">
                  <a:pos x="17" y="2"/>
                </a:cxn>
                <a:cxn ang="0">
                  <a:pos x="18" y="4"/>
                </a:cxn>
                <a:cxn ang="0">
                  <a:pos x="17" y="4"/>
                </a:cxn>
                <a:cxn ang="0">
                  <a:pos x="15" y="4"/>
                </a:cxn>
                <a:cxn ang="0">
                  <a:pos x="11" y="4"/>
                </a:cxn>
                <a:cxn ang="0">
                  <a:pos x="9" y="5"/>
                </a:cxn>
                <a:cxn ang="0">
                  <a:pos x="7" y="10"/>
                </a:cxn>
                <a:cxn ang="0">
                  <a:pos x="7" y="11"/>
                </a:cxn>
                <a:cxn ang="0">
                  <a:pos x="4" y="11"/>
                </a:cxn>
                <a:cxn ang="0">
                  <a:pos x="2" y="10"/>
                </a:cxn>
                <a:cxn ang="0">
                  <a:pos x="0" y="7"/>
                </a:cxn>
                <a:cxn ang="0">
                  <a:pos x="2" y="4"/>
                </a:cxn>
                <a:cxn ang="0">
                  <a:pos x="6" y="2"/>
                </a:cxn>
                <a:cxn ang="0">
                  <a:pos x="7" y="0"/>
                </a:cxn>
                <a:cxn ang="0">
                  <a:pos x="20" y="5"/>
                </a:cxn>
                <a:cxn ang="0">
                  <a:pos x="20" y="11"/>
                </a:cxn>
                <a:cxn ang="0">
                  <a:pos x="20" y="14"/>
                </a:cxn>
                <a:cxn ang="0">
                  <a:pos x="19" y="17"/>
                </a:cxn>
                <a:cxn ang="0">
                  <a:pos x="18" y="19"/>
                </a:cxn>
                <a:cxn ang="0">
                  <a:pos x="17" y="21"/>
                </a:cxn>
                <a:cxn ang="0">
                  <a:pos x="13" y="23"/>
                </a:cxn>
                <a:cxn ang="0">
                  <a:pos x="13" y="24"/>
                </a:cxn>
                <a:cxn ang="0">
                  <a:pos x="17" y="24"/>
                </a:cxn>
                <a:cxn ang="0">
                  <a:pos x="18" y="24"/>
                </a:cxn>
                <a:cxn ang="0">
                  <a:pos x="20" y="24"/>
                </a:cxn>
                <a:cxn ang="0">
                  <a:pos x="20" y="23"/>
                </a:cxn>
                <a:cxn ang="0">
                  <a:pos x="22" y="26"/>
                </a:cxn>
                <a:cxn ang="0">
                  <a:pos x="20" y="27"/>
                </a:cxn>
                <a:cxn ang="0">
                  <a:pos x="20" y="29"/>
                </a:cxn>
                <a:cxn ang="0">
                  <a:pos x="18" y="31"/>
                </a:cxn>
                <a:cxn ang="0">
                  <a:pos x="15" y="33"/>
                </a:cxn>
                <a:cxn ang="0">
                  <a:pos x="13" y="33"/>
                </a:cxn>
                <a:cxn ang="0">
                  <a:pos x="11" y="31"/>
                </a:cxn>
                <a:cxn ang="0">
                  <a:pos x="9" y="31"/>
                </a:cxn>
                <a:cxn ang="0">
                  <a:pos x="7" y="31"/>
                </a:cxn>
                <a:cxn ang="0">
                  <a:pos x="6" y="31"/>
                </a:cxn>
                <a:cxn ang="0">
                  <a:pos x="4" y="33"/>
                </a:cxn>
                <a:cxn ang="0">
                  <a:pos x="0" y="31"/>
                </a:cxn>
                <a:cxn ang="0">
                  <a:pos x="0" y="29"/>
                </a:cxn>
                <a:cxn ang="0">
                  <a:pos x="0" y="27"/>
                </a:cxn>
                <a:cxn ang="0">
                  <a:pos x="0" y="24"/>
                </a:cxn>
                <a:cxn ang="0">
                  <a:pos x="4" y="21"/>
                </a:cxn>
                <a:cxn ang="0">
                  <a:pos x="7" y="17"/>
                </a:cxn>
                <a:cxn ang="0">
                  <a:pos x="11" y="14"/>
                </a:cxn>
                <a:cxn ang="0">
                  <a:pos x="15" y="11"/>
                </a:cxn>
                <a:cxn ang="0">
                  <a:pos x="17" y="9"/>
                </a:cxn>
                <a:cxn ang="0">
                  <a:pos x="17" y="7"/>
                </a:cxn>
                <a:cxn ang="0">
                  <a:pos x="18" y="5"/>
                </a:cxn>
              </a:cxnLst>
              <a:rect l="txL" t="txT" r="txR" b="txB"/>
              <a:pathLst>
                <a:path w="28" h="46">
                  <a:moveTo>
                    <a:pt x="10" y="0"/>
                  </a:moveTo>
                  <a:lnTo>
                    <a:pt x="12" y="0"/>
                  </a:lnTo>
                  <a:lnTo>
                    <a:pt x="14" y="0"/>
                  </a:lnTo>
                  <a:lnTo>
                    <a:pt x="16" y="0"/>
                  </a:lnTo>
                  <a:lnTo>
                    <a:pt x="18" y="0"/>
                  </a:lnTo>
                  <a:lnTo>
                    <a:pt x="20" y="0"/>
                  </a:lnTo>
                  <a:lnTo>
                    <a:pt x="20" y="2"/>
                  </a:lnTo>
                  <a:lnTo>
                    <a:pt x="22" y="4"/>
                  </a:lnTo>
                  <a:lnTo>
                    <a:pt x="22" y="6"/>
                  </a:lnTo>
                  <a:lnTo>
                    <a:pt x="20" y="6"/>
                  </a:lnTo>
                  <a:lnTo>
                    <a:pt x="18" y="6"/>
                  </a:lnTo>
                  <a:lnTo>
                    <a:pt x="16" y="6"/>
                  </a:lnTo>
                  <a:lnTo>
                    <a:pt x="14" y="6"/>
                  </a:lnTo>
                  <a:lnTo>
                    <a:pt x="12" y="8"/>
                  </a:lnTo>
                  <a:lnTo>
                    <a:pt x="12" y="10"/>
                  </a:lnTo>
                  <a:lnTo>
                    <a:pt x="10" y="12"/>
                  </a:lnTo>
                  <a:lnTo>
                    <a:pt x="10" y="14"/>
                  </a:lnTo>
                  <a:lnTo>
                    <a:pt x="8" y="14"/>
                  </a:lnTo>
                  <a:lnTo>
                    <a:pt x="8" y="16"/>
                  </a:lnTo>
                  <a:lnTo>
                    <a:pt x="6" y="16"/>
                  </a:lnTo>
                  <a:lnTo>
                    <a:pt x="4" y="16"/>
                  </a:lnTo>
                  <a:lnTo>
                    <a:pt x="4" y="14"/>
                  </a:lnTo>
                  <a:lnTo>
                    <a:pt x="2" y="14"/>
                  </a:lnTo>
                  <a:lnTo>
                    <a:pt x="2" y="12"/>
                  </a:lnTo>
                  <a:lnTo>
                    <a:pt x="0" y="10"/>
                  </a:lnTo>
                  <a:lnTo>
                    <a:pt x="2" y="8"/>
                  </a:lnTo>
                  <a:lnTo>
                    <a:pt x="2" y="6"/>
                  </a:lnTo>
                  <a:lnTo>
                    <a:pt x="2" y="4"/>
                  </a:lnTo>
                  <a:lnTo>
                    <a:pt x="4" y="2"/>
                  </a:lnTo>
                  <a:lnTo>
                    <a:pt x="6" y="2"/>
                  </a:lnTo>
                  <a:lnTo>
                    <a:pt x="6" y="0"/>
                  </a:lnTo>
                  <a:lnTo>
                    <a:pt x="8" y="0"/>
                  </a:lnTo>
                  <a:lnTo>
                    <a:pt x="10" y="0"/>
                  </a:lnTo>
                  <a:lnTo>
                    <a:pt x="24" y="6"/>
                  </a:lnTo>
                  <a:lnTo>
                    <a:pt x="24" y="8"/>
                  </a:lnTo>
                  <a:lnTo>
                    <a:pt x="26" y="8"/>
                  </a:lnTo>
                  <a:lnTo>
                    <a:pt x="26" y="12"/>
                  </a:lnTo>
                  <a:lnTo>
                    <a:pt x="26" y="14"/>
                  </a:lnTo>
                  <a:lnTo>
                    <a:pt x="26" y="16"/>
                  </a:lnTo>
                  <a:lnTo>
                    <a:pt x="26" y="18"/>
                  </a:lnTo>
                  <a:lnTo>
                    <a:pt x="26" y="20"/>
                  </a:lnTo>
                  <a:lnTo>
                    <a:pt x="26" y="22"/>
                  </a:lnTo>
                  <a:lnTo>
                    <a:pt x="24" y="22"/>
                  </a:lnTo>
                  <a:lnTo>
                    <a:pt x="24" y="24"/>
                  </a:lnTo>
                  <a:lnTo>
                    <a:pt x="22" y="26"/>
                  </a:lnTo>
                  <a:lnTo>
                    <a:pt x="20" y="28"/>
                  </a:lnTo>
                  <a:lnTo>
                    <a:pt x="20" y="30"/>
                  </a:lnTo>
                  <a:lnTo>
                    <a:pt x="18" y="30"/>
                  </a:lnTo>
                  <a:lnTo>
                    <a:pt x="16" y="32"/>
                  </a:lnTo>
                  <a:lnTo>
                    <a:pt x="14" y="34"/>
                  </a:lnTo>
                  <a:lnTo>
                    <a:pt x="16" y="34"/>
                  </a:lnTo>
                  <a:lnTo>
                    <a:pt x="18" y="34"/>
                  </a:lnTo>
                  <a:lnTo>
                    <a:pt x="20" y="34"/>
                  </a:lnTo>
                  <a:lnTo>
                    <a:pt x="22" y="34"/>
                  </a:lnTo>
                  <a:lnTo>
                    <a:pt x="24" y="34"/>
                  </a:lnTo>
                  <a:lnTo>
                    <a:pt x="26" y="34"/>
                  </a:lnTo>
                  <a:lnTo>
                    <a:pt x="26" y="32"/>
                  </a:lnTo>
                  <a:lnTo>
                    <a:pt x="28" y="34"/>
                  </a:lnTo>
                  <a:lnTo>
                    <a:pt x="28" y="36"/>
                  </a:lnTo>
                  <a:lnTo>
                    <a:pt x="28" y="38"/>
                  </a:lnTo>
                  <a:lnTo>
                    <a:pt x="26" y="38"/>
                  </a:lnTo>
                  <a:lnTo>
                    <a:pt x="26" y="40"/>
                  </a:lnTo>
                  <a:lnTo>
                    <a:pt x="26" y="42"/>
                  </a:lnTo>
                  <a:lnTo>
                    <a:pt x="24" y="42"/>
                  </a:lnTo>
                  <a:lnTo>
                    <a:pt x="22" y="44"/>
                  </a:lnTo>
                  <a:lnTo>
                    <a:pt x="20" y="44"/>
                  </a:lnTo>
                  <a:lnTo>
                    <a:pt x="20" y="46"/>
                  </a:lnTo>
                  <a:lnTo>
                    <a:pt x="18" y="46"/>
                  </a:lnTo>
                  <a:lnTo>
                    <a:pt x="16" y="46"/>
                  </a:lnTo>
                  <a:lnTo>
                    <a:pt x="16" y="44"/>
                  </a:lnTo>
                  <a:lnTo>
                    <a:pt x="14" y="44"/>
                  </a:lnTo>
                  <a:lnTo>
                    <a:pt x="12" y="44"/>
                  </a:lnTo>
                  <a:lnTo>
                    <a:pt x="10" y="44"/>
                  </a:lnTo>
                  <a:lnTo>
                    <a:pt x="8" y="44"/>
                  </a:lnTo>
                  <a:lnTo>
                    <a:pt x="6" y="44"/>
                  </a:lnTo>
                  <a:lnTo>
                    <a:pt x="4" y="44"/>
                  </a:lnTo>
                  <a:lnTo>
                    <a:pt x="4" y="46"/>
                  </a:lnTo>
                  <a:lnTo>
                    <a:pt x="2" y="46"/>
                  </a:lnTo>
                  <a:lnTo>
                    <a:pt x="2" y="44"/>
                  </a:lnTo>
                  <a:lnTo>
                    <a:pt x="0" y="44"/>
                  </a:lnTo>
                  <a:lnTo>
                    <a:pt x="0" y="42"/>
                  </a:lnTo>
                  <a:lnTo>
                    <a:pt x="0" y="40"/>
                  </a:lnTo>
                  <a:lnTo>
                    <a:pt x="0" y="38"/>
                  </a:lnTo>
                  <a:lnTo>
                    <a:pt x="0" y="36"/>
                  </a:lnTo>
                  <a:lnTo>
                    <a:pt x="0" y="34"/>
                  </a:lnTo>
                  <a:lnTo>
                    <a:pt x="2" y="34"/>
                  </a:lnTo>
                  <a:lnTo>
                    <a:pt x="2" y="32"/>
                  </a:lnTo>
                  <a:lnTo>
                    <a:pt x="4" y="30"/>
                  </a:lnTo>
                  <a:lnTo>
                    <a:pt x="4" y="28"/>
                  </a:lnTo>
                  <a:lnTo>
                    <a:pt x="6" y="26"/>
                  </a:lnTo>
                  <a:lnTo>
                    <a:pt x="8" y="24"/>
                  </a:lnTo>
                  <a:lnTo>
                    <a:pt x="10" y="24"/>
                  </a:lnTo>
                  <a:lnTo>
                    <a:pt x="12" y="22"/>
                  </a:lnTo>
                  <a:lnTo>
                    <a:pt x="14" y="20"/>
                  </a:lnTo>
                  <a:lnTo>
                    <a:pt x="16" y="18"/>
                  </a:lnTo>
                  <a:lnTo>
                    <a:pt x="18" y="16"/>
                  </a:lnTo>
                  <a:lnTo>
                    <a:pt x="20" y="14"/>
                  </a:lnTo>
                  <a:lnTo>
                    <a:pt x="20" y="12"/>
                  </a:lnTo>
                  <a:lnTo>
                    <a:pt x="20" y="10"/>
                  </a:lnTo>
                  <a:lnTo>
                    <a:pt x="22" y="8"/>
                  </a:lnTo>
                  <a:lnTo>
                    <a:pt x="24" y="6"/>
                  </a:lnTo>
                  <a:lnTo>
                    <a:pt x="10" y="0"/>
                  </a:lnTo>
                  <a:close/>
                </a:path>
              </a:pathLst>
            </a:custGeom>
            <a:solidFill>
              <a:srgbClr val="000000">
                <a:alpha val="100000"/>
              </a:srgbClr>
            </a:solidFill>
            <a:ln w="9525">
              <a:noFill/>
            </a:ln>
          </p:spPr>
          <p:txBody>
            <a:bodyPr/>
            <a:lstStyle/>
            <a:p>
              <a:endParaRPr lang="en-US"/>
            </a:p>
          </p:txBody>
        </p:sp>
        <p:sp>
          <p:nvSpPr>
            <p:cNvPr id="29994" name="Freeform 744"/>
            <p:cNvSpPr/>
            <p:nvPr/>
          </p:nvSpPr>
          <p:spPr>
            <a:xfrm>
              <a:off x="4385" y="1593"/>
              <a:ext cx="244" cy="92"/>
            </a:xfrm>
            <a:custGeom>
              <a:avLst/>
              <a:gdLst>
                <a:gd name="txL" fmla="*/ 0 w 264"/>
                <a:gd name="txT" fmla="*/ 0 h 104"/>
                <a:gd name="txR" fmla="*/ 264 w 264"/>
                <a:gd name="txB" fmla="*/ 104 h 104"/>
              </a:gdLst>
              <a:ahLst/>
              <a:cxnLst>
                <a:cxn ang="0">
                  <a:pos x="0" y="24"/>
                </a:cxn>
                <a:cxn ang="0">
                  <a:pos x="26" y="24"/>
                </a:cxn>
                <a:cxn ang="0">
                  <a:pos x="52" y="72"/>
                </a:cxn>
                <a:cxn ang="0">
                  <a:pos x="78" y="0"/>
                </a:cxn>
                <a:cxn ang="0">
                  <a:pos x="209" y="0"/>
                </a:cxn>
              </a:cxnLst>
              <a:rect l="txL" t="txT" r="txR" b="txB"/>
              <a:pathLst>
                <a:path w="264" h="104">
                  <a:moveTo>
                    <a:pt x="0" y="34"/>
                  </a:moveTo>
                  <a:lnTo>
                    <a:pt x="32" y="34"/>
                  </a:lnTo>
                  <a:lnTo>
                    <a:pt x="66" y="104"/>
                  </a:lnTo>
                  <a:lnTo>
                    <a:pt x="98" y="0"/>
                  </a:lnTo>
                  <a:lnTo>
                    <a:pt x="264" y="0"/>
                  </a:lnTo>
                </a:path>
              </a:pathLst>
            </a:custGeom>
            <a:noFill/>
            <a:ln w="25400" cap="flat" cmpd="sng">
              <a:solidFill>
                <a:srgbClr val="000000">
                  <a:alpha val="100000"/>
                </a:srgbClr>
              </a:solidFill>
              <a:prstDash val="solid"/>
              <a:round/>
              <a:headEnd type="none" w="med" len="med"/>
              <a:tailEnd type="none" w="med" len="med"/>
            </a:ln>
          </p:spPr>
          <p:txBody>
            <a:bodyPr/>
            <a:lstStyle/>
            <a:p>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p:nvPr/>
        </p:nvSpPr>
        <p:spPr>
          <a:xfrm>
            <a:off x="380048" y="153988"/>
            <a:ext cx="6551612" cy="423545"/>
          </a:xfrm>
          <a:prstGeom prst="rect">
            <a:avLst/>
          </a:prstGeom>
          <a:noFill/>
          <a:ln w="9525">
            <a:noFill/>
          </a:ln>
        </p:spPr>
        <p:txBody>
          <a:bodyPr>
            <a:spAutoFit/>
          </a:bodyPr>
          <a:lstStyle/>
          <a:p>
            <a:pPr eaLnBrk="0" hangingPunct="0">
              <a:lnSpc>
                <a:spcPct val="90000"/>
              </a:lnSpc>
              <a:spcBef>
                <a:spcPct val="35000"/>
              </a:spcBef>
              <a:spcAft>
                <a:spcPct val="35000"/>
              </a:spcAft>
            </a:pPr>
            <a:r>
              <a:rPr sz="2400" dirty="0">
                <a:ln/>
                <a:solidFill>
                  <a:schemeClr val="tx1"/>
                </a:solidFill>
                <a:effectLst>
                  <a:outerShdw blurRad="38100" dist="19050" dir="2700000" algn="tl" rotWithShape="0">
                    <a:schemeClr val="dk1">
                      <a:alpha val="40000"/>
                    </a:schemeClr>
                  </a:outerShdw>
                </a:effectLst>
                <a:latin typeface="+mj-ea"/>
                <a:cs typeface="+mj-ea"/>
                <a:sym typeface="+mn-ea"/>
              </a:rPr>
              <a:t>Stock </a:t>
            </a:r>
            <a:r>
              <a:rPr sz="2400" dirty="0">
                <a:ln/>
                <a:solidFill>
                  <a:schemeClr val="tx1"/>
                </a:solidFill>
                <a:effectLst>
                  <a:outerShdw blurRad="38100" dist="19050" dir="2700000" algn="tl" rotWithShape="0">
                    <a:schemeClr val="dk1">
                      <a:alpha val="40000"/>
                    </a:schemeClr>
                  </a:outerShdw>
                </a:effectLst>
                <a:latin typeface="Arial" panose="020B0604020202020204" pitchFamily="34" charset="0"/>
                <a:sym typeface="+mn-ea"/>
              </a:rPr>
              <a:t>Posting</a:t>
            </a:r>
          </a:p>
        </p:txBody>
      </p:sp>
      <p:sp>
        <p:nvSpPr>
          <p:cNvPr id="30723" name="Slide Number Placeholder 9"/>
          <p:cNvSpPr txBox="1"/>
          <p:nvPr/>
        </p:nvSpPr>
        <p:spPr>
          <a:xfrm>
            <a:off x="8040688" y="6356350"/>
            <a:ext cx="2133600" cy="365125"/>
          </a:xfrm>
          <a:prstGeom prst="rect">
            <a:avLst/>
          </a:prstGeom>
          <a:noFill/>
          <a:ln w="9525">
            <a:noFill/>
          </a:ln>
        </p:spPr>
        <p:txBody>
          <a:bodyPr anchor="ctr"/>
          <a:lstStyle/>
          <a:p>
            <a:pPr algn="r"/>
            <a:fld id="{9A0DB2DC-4C9A-4742-B13C-FB6460FD3503}" type="slidenum">
              <a:rPr lang="en-US" sz="1200" dirty="0">
                <a:solidFill>
                  <a:srgbClr val="898989"/>
                </a:solidFill>
                <a:latin typeface="Arial" panose="020B0604020202020204" pitchFamily="34" charset="0"/>
              </a:rPr>
              <a:t>15</a:t>
            </a:fld>
            <a:endParaRPr lang="en-US" sz="1200" dirty="0">
              <a:solidFill>
                <a:srgbClr val="898989"/>
              </a:solidFill>
              <a:latin typeface="Arial" panose="020B0604020202020204" pitchFamily="34" charset="0"/>
            </a:endParaRPr>
          </a:p>
        </p:txBody>
      </p:sp>
      <p:sp>
        <p:nvSpPr>
          <p:cNvPr id="30725" name="Freeform 436"/>
          <p:cNvSpPr/>
          <p:nvPr/>
        </p:nvSpPr>
        <p:spPr>
          <a:xfrm>
            <a:off x="5153025" y="3359150"/>
            <a:ext cx="44450" cy="677863"/>
          </a:xfrm>
          <a:custGeom>
            <a:avLst/>
            <a:gdLst>
              <a:gd name="txL" fmla="*/ 0 w 28"/>
              <a:gd name="txT" fmla="*/ 0 h 427"/>
              <a:gd name="txR" fmla="*/ 28 w 28"/>
              <a:gd name="txB" fmla="*/ 427 h 427"/>
            </a:gdLst>
            <a:ahLst/>
            <a:cxnLst>
              <a:cxn ang="0">
                <a:pos x="2147483647" y="2147483647"/>
              </a:cxn>
              <a:cxn ang="0">
                <a:pos x="2147483647" y="0"/>
              </a:cxn>
              <a:cxn ang="0">
                <a:pos x="0" y="0"/>
              </a:cxn>
              <a:cxn ang="0">
                <a:pos x="0" y="2147483647"/>
              </a:cxn>
              <a:cxn ang="0">
                <a:pos x="2147483647" y="2147483647"/>
              </a:cxn>
            </a:cxnLst>
            <a:rect l="txL" t="txT" r="txR" b="txB"/>
            <a:pathLst>
              <a:path w="28" h="427">
                <a:moveTo>
                  <a:pt x="28" y="427"/>
                </a:moveTo>
                <a:lnTo>
                  <a:pt x="28" y="0"/>
                </a:lnTo>
                <a:lnTo>
                  <a:pt x="0" y="0"/>
                </a:lnTo>
                <a:lnTo>
                  <a:pt x="0" y="413"/>
                </a:lnTo>
                <a:lnTo>
                  <a:pt x="28" y="427"/>
                </a:lnTo>
                <a:close/>
              </a:path>
            </a:pathLst>
          </a:custGeom>
          <a:solidFill>
            <a:srgbClr val="A0A0A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726" name="Freeform 437"/>
          <p:cNvSpPr/>
          <p:nvPr/>
        </p:nvSpPr>
        <p:spPr>
          <a:xfrm>
            <a:off x="5200650" y="3308350"/>
            <a:ext cx="60325" cy="728663"/>
          </a:xfrm>
          <a:custGeom>
            <a:avLst/>
            <a:gdLst>
              <a:gd name="txL" fmla="*/ 0 w 38"/>
              <a:gd name="txT" fmla="*/ 0 h 459"/>
              <a:gd name="txR" fmla="*/ 38 w 38"/>
              <a:gd name="txB" fmla="*/ 459 h 459"/>
            </a:gdLst>
            <a:ahLst/>
            <a:cxnLst>
              <a:cxn ang="0">
                <a:pos x="2147483647" y="2147483647"/>
              </a:cxn>
              <a:cxn ang="0">
                <a:pos x="2147483647" y="2147483647"/>
              </a:cxn>
              <a:cxn ang="0">
                <a:pos x="0" y="2147483647"/>
              </a:cxn>
              <a:cxn ang="0">
                <a:pos x="0" y="0"/>
              </a:cxn>
              <a:cxn ang="0">
                <a:pos x="2147483647" y="2147483647"/>
              </a:cxn>
            </a:cxnLst>
            <a:rect l="txL" t="txT" r="txR" b="txB"/>
            <a:pathLst>
              <a:path w="38" h="459">
                <a:moveTo>
                  <a:pt x="38" y="34"/>
                </a:moveTo>
                <a:lnTo>
                  <a:pt x="38" y="453"/>
                </a:lnTo>
                <a:lnTo>
                  <a:pt x="0" y="459"/>
                </a:lnTo>
                <a:lnTo>
                  <a:pt x="0" y="0"/>
                </a:lnTo>
                <a:lnTo>
                  <a:pt x="38" y="34"/>
                </a:lnTo>
                <a:close/>
              </a:path>
            </a:pathLst>
          </a:custGeom>
          <a:solidFill>
            <a:srgbClr val="C0C0C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727" name="Freeform 438"/>
          <p:cNvSpPr/>
          <p:nvPr/>
        </p:nvSpPr>
        <p:spPr>
          <a:xfrm>
            <a:off x="5549900" y="3454400"/>
            <a:ext cx="44450" cy="782638"/>
          </a:xfrm>
          <a:custGeom>
            <a:avLst/>
            <a:gdLst>
              <a:gd name="txL" fmla="*/ 0 w 28"/>
              <a:gd name="txT" fmla="*/ 0 h 493"/>
              <a:gd name="txR" fmla="*/ 28 w 28"/>
              <a:gd name="txB" fmla="*/ 493 h 493"/>
            </a:gdLst>
            <a:ahLst/>
            <a:cxnLst>
              <a:cxn ang="0">
                <a:pos x="2147483647" y="2147483647"/>
              </a:cxn>
              <a:cxn ang="0">
                <a:pos x="2147483647" y="0"/>
              </a:cxn>
              <a:cxn ang="0">
                <a:pos x="0" y="0"/>
              </a:cxn>
              <a:cxn ang="0">
                <a:pos x="0" y="2147483647"/>
              </a:cxn>
              <a:cxn ang="0">
                <a:pos x="2147483647" y="2147483647"/>
              </a:cxn>
            </a:cxnLst>
            <a:rect l="txL" t="txT" r="txR" b="txB"/>
            <a:pathLst>
              <a:path w="28" h="493">
                <a:moveTo>
                  <a:pt x="28" y="493"/>
                </a:moveTo>
                <a:lnTo>
                  <a:pt x="28" y="0"/>
                </a:lnTo>
                <a:lnTo>
                  <a:pt x="0" y="0"/>
                </a:lnTo>
                <a:lnTo>
                  <a:pt x="0" y="475"/>
                </a:lnTo>
                <a:lnTo>
                  <a:pt x="28" y="493"/>
                </a:lnTo>
                <a:close/>
              </a:path>
            </a:pathLst>
          </a:custGeom>
          <a:solidFill>
            <a:srgbClr val="A0A0A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728" name="Freeform 439"/>
          <p:cNvSpPr/>
          <p:nvPr/>
        </p:nvSpPr>
        <p:spPr>
          <a:xfrm>
            <a:off x="5597525" y="3400425"/>
            <a:ext cx="60325" cy="836613"/>
          </a:xfrm>
          <a:custGeom>
            <a:avLst/>
            <a:gdLst>
              <a:gd name="txL" fmla="*/ 0 w 38"/>
              <a:gd name="txT" fmla="*/ 0 h 527"/>
              <a:gd name="txR" fmla="*/ 38 w 38"/>
              <a:gd name="txB" fmla="*/ 527 h 527"/>
            </a:gdLst>
            <a:ahLst/>
            <a:cxnLst>
              <a:cxn ang="0">
                <a:pos x="2147483647" y="2147483647"/>
              </a:cxn>
              <a:cxn ang="0">
                <a:pos x="2147483647" y="2147483647"/>
              </a:cxn>
              <a:cxn ang="0">
                <a:pos x="0" y="2147483647"/>
              </a:cxn>
              <a:cxn ang="0">
                <a:pos x="0" y="0"/>
              </a:cxn>
              <a:cxn ang="0">
                <a:pos x="2147483647" y="2147483647"/>
              </a:cxn>
            </a:cxnLst>
            <a:rect l="txL" t="txT" r="txR" b="txB"/>
            <a:pathLst>
              <a:path w="38" h="527">
                <a:moveTo>
                  <a:pt x="38" y="38"/>
                </a:moveTo>
                <a:lnTo>
                  <a:pt x="38" y="519"/>
                </a:lnTo>
                <a:lnTo>
                  <a:pt x="0" y="527"/>
                </a:lnTo>
                <a:lnTo>
                  <a:pt x="0" y="0"/>
                </a:lnTo>
                <a:lnTo>
                  <a:pt x="38" y="38"/>
                </a:lnTo>
                <a:close/>
              </a:path>
            </a:pathLst>
          </a:custGeom>
          <a:solidFill>
            <a:srgbClr val="C0C0C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729" name="Freeform 440"/>
          <p:cNvSpPr/>
          <p:nvPr/>
        </p:nvSpPr>
        <p:spPr>
          <a:xfrm>
            <a:off x="4686300" y="3238500"/>
            <a:ext cx="866775" cy="76200"/>
          </a:xfrm>
          <a:custGeom>
            <a:avLst/>
            <a:gdLst>
              <a:gd name="txL" fmla="*/ 0 w 546"/>
              <a:gd name="txT" fmla="*/ 0 h 48"/>
              <a:gd name="txR" fmla="*/ 546 w 546"/>
              <a:gd name="txB" fmla="*/ 48 h 48"/>
            </a:gdLst>
            <a:ahLst/>
            <a:cxnLst>
              <a:cxn ang="0">
                <a:pos x="0" y="2147483647"/>
              </a:cxn>
              <a:cxn ang="0">
                <a:pos x="2147483647" y="2147483647"/>
              </a:cxn>
              <a:cxn ang="0">
                <a:pos x="2147483647" y="2147483647"/>
              </a:cxn>
              <a:cxn ang="0">
                <a:pos x="2147483647" y="2147483647"/>
              </a:cxn>
              <a:cxn ang="0">
                <a:pos x="2147483647" y="0"/>
              </a:cxn>
              <a:cxn ang="0">
                <a:pos x="0" y="2147483647"/>
              </a:cxn>
            </a:cxnLst>
            <a:rect l="txL" t="txT" r="txR" b="txB"/>
            <a:pathLst>
              <a:path w="546" h="48">
                <a:moveTo>
                  <a:pt x="0" y="18"/>
                </a:moveTo>
                <a:lnTo>
                  <a:pt x="442" y="48"/>
                </a:lnTo>
                <a:lnTo>
                  <a:pt x="546" y="20"/>
                </a:lnTo>
                <a:lnTo>
                  <a:pt x="510" y="16"/>
                </a:lnTo>
                <a:lnTo>
                  <a:pt x="168" y="0"/>
                </a:lnTo>
                <a:lnTo>
                  <a:pt x="0" y="18"/>
                </a:lnTo>
                <a:close/>
              </a:path>
            </a:pathLst>
          </a:custGeom>
          <a:solidFill>
            <a:srgbClr val="DFDFDF">
              <a:alpha val="100000"/>
            </a:srgbClr>
          </a:solidFill>
          <a:ln w="9525">
            <a:noFill/>
          </a:ln>
        </p:spPr>
        <p:txBody>
          <a:bodyPr/>
          <a:lstStyle/>
          <a:p>
            <a:endParaRPr lang="en-US"/>
          </a:p>
        </p:txBody>
      </p:sp>
      <p:sp>
        <p:nvSpPr>
          <p:cNvPr id="30730" name="Freeform 441"/>
          <p:cNvSpPr/>
          <p:nvPr/>
        </p:nvSpPr>
        <p:spPr>
          <a:xfrm>
            <a:off x="4886325" y="3257550"/>
            <a:ext cx="635000" cy="41275"/>
          </a:xfrm>
          <a:custGeom>
            <a:avLst/>
            <a:gdLst>
              <a:gd name="txL" fmla="*/ 0 w 400"/>
              <a:gd name="txT" fmla="*/ 0 h 26"/>
              <a:gd name="txR" fmla="*/ 400 w 400"/>
              <a:gd name="txB" fmla="*/ 26 h 26"/>
            </a:gdLst>
            <a:ahLst/>
            <a:cxnLst>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00" h="26">
                <a:moveTo>
                  <a:pt x="32" y="0"/>
                </a:moveTo>
                <a:lnTo>
                  <a:pt x="0" y="10"/>
                </a:lnTo>
                <a:lnTo>
                  <a:pt x="322" y="26"/>
                </a:lnTo>
                <a:lnTo>
                  <a:pt x="376" y="16"/>
                </a:lnTo>
                <a:lnTo>
                  <a:pt x="372" y="12"/>
                </a:lnTo>
                <a:lnTo>
                  <a:pt x="400" y="6"/>
                </a:lnTo>
                <a:lnTo>
                  <a:pt x="382" y="6"/>
                </a:lnTo>
                <a:lnTo>
                  <a:pt x="32" y="0"/>
                </a:lnTo>
                <a:close/>
              </a:path>
            </a:pathLst>
          </a:custGeom>
          <a:solidFill>
            <a:srgbClr val="5F5F5F">
              <a:alpha val="100000"/>
            </a:srgbClr>
          </a:solidFill>
          <a:ln w="9525">
            <a:noFill/>
          </a:ln>
        </p:spPr>
        <p:txBody>
          <a:bodyPr/>
          <a:lstStyle/>
          <a:p>
            <a:endParaRPr lang="en-US"/>
          </a:p>
        </p:txBody>
      </p:sp>
      <p:sp>
        <p:nvSpPr>
          <p:cNvPr id="30731" name="Freeform 442"/>
          <p:cNvSpPr/>
          <p:nvPr/>
        </p:nvSpPr>
        <p:spPr>
          <a:xfrm>
            <a:off x="5441950" y="2808288"/>
            <a:ext cx="101600" cy="455612"/>
          </a:xfrm>
          <a:custGeom>
            <a:avLst/>
            <a:gdLst>
              <a:gd name="txL" fmla="*/ 0 w 64"/>
              <a:gd name="txT" fmla="*/ 0 h 287"/>
              <a:gd name="txR" fmla="*/ 64 w 64"/>
              <a:gd name="txB" fmla="*/ 287 h 287"/>
            </a:gdLst>
            <a:ahLst/>
            <a:cxnLst>
              <a:cxn ang="0">
                <a:pos x="2147483647" y="0"/>
              </a:cxn>
              <a:cxn ang="0">
                <a:pos x="2147483647" y="2147483647"/>
              </a:cxn>
              <a:cxn ang="0">
                <a:pos x="2147483647" y="2147483647"/>
              </a:cxn>
              <a:cxn ang="0">
                <a:pos x="2147483647" y="2147483647"/>
              </a:cxn>
              <a:cxn ang="0">
                <a:pos x="0" y="2147483647"/>
              </a:cxn>
              <a:cxn ang="0">
                <a:pos x="2147483647" y="0"/>
              </a:cxn>
            </a:cxnLst>
            <a:rect l="txL" t="txT" r="txR" b="txB"/>
            <a:pathLst>
              <a:path w="64" h="287">
                <a:moveTo>
                  <a:pt x="6" y="0"/>
                </a:moveTo>
                <a:lnTo>
                  <a:pt x="64" y="22"/>
                </a:lnTo>
                <a:lnTo>
                  <a:pt x="58" y="135"/>
                </a:lnTo>
                <a:lnTo>
                  <a:pt x="52" y="271"/>
                </a:lnTo>
                <a:lnTo>
                  <a:pt x="0" y="287"/>
                </a:lnTo>
                <a:lnTo>
                  <a:pt x="6" y="0"/>
                </a:lnTo>
                <a:close/>
              </a:path>
            </a:pathLst>
          </a:custGeom>
          <a:solidFill>
            <a:srgbClr val="9F9F9F">
              <a:alpha val="100000"/>
            </a:srgbClr>
          </a:solidFill>
          <a:ln w="9525">
            <a:noFill/>
          </a:ln>
        </p:spPr>
        <p:txBody>
          <a:bodyPr/>
          <a:lstStyle/>
          <a:p>
            <a:endParaRPr lang="en-US"/>
          </a:p>
        </p:txBody>
      </p:sp>
      <p:sp>
        <p:nvSpPr>
          <p:cNvPr id="30732" name="Freeform 443"/>
          <p:cNvSpPr/>
          <p:nvPr/>
        </p:nvSpPr>
        <p:spPr>
          <a:xfrm>
            <a:off x="3686175" y="3260725"/>
            <a:ext cx="2190750" cy="219075"/>
          </a:xfrm>
          <a:custGeom>
            <a:avLst/>
            <a:gdLst>
              <a:gd name="txL" fmla="*/ 0 w 1380"/>
              <a:gd name="txT" fmla="*/ 0 h 138"/>
              <a:gd name="txR" fmla="*/ 1380 w 1380"/>
              <a:gd name="txB" fmla="*/ 138 h 138"/>
            </a:gdLst>
            <a:ahLst/>
            <a:cxnLst>
              <a:cxn ang="0">
                <a:pos x="2147483647" y="2147483647"/>
              </a:cxn>
              <a:cxn ang="0">
                <a:pos x="2147483647" y="2147483647"/>
              </a:cxn>
              <a:cxn ang="0">
                <a:pos x="2147483647" y="0"/>
              </a:cxn>
              <a:cxn ang="0">
                <a:pos x="0" y="2147483647"/>
              </a:cxn>
              <a:cxn ang="0">
                <a:pos x="2147483647" y="2147483647"/>
              </a:cxn>
            </a:cxnLst>
            <a:rect l="txL" t="txT" r="txR" b="txB"/>
            <a:pathLst>
              <a:path w="1380" h="138">
                <a:moveTo>
                  <a:pt x="306" y="138"/>
                </a:moveTo>
                <a:lnTo>
                  <a:pt x="1380" y="66"/>
                </a:lnTo>
                <a:lnTo>
                  <a:pt x="1014" y="0"/>
                </a:lnTo>
                <a:lnTo>
                  <a:pt x="0" y="36"/>
                </a:lnTo>
                <a:lnTo>
                  <a:pt x="306" y="138"/>
                </a:lnTo>
                <a:close/>
              </a:path>
            </a:pathLst>
          </a:custGeom>
          <a:solidFill>
            <a:srgbClr val="E0E0E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733" name="Freeform 444"/>
          <p:cNvSpPr/>
          <p:nvPr/>
        </p:nvSpPr>
        <p:spPr>
          <a:xfrm>
            <a:off x="4191000" y="3368675"/>
            <a:ext cx="1682750" cy="222250"/>
          </a:xfrm>
          <a:custGeom>
            <a:avLst/>
            <a:gdLst>
              <a:gd name="txL" fmla="*/ 0 w 1060"/>
              <a:gd name="txT" fmla="*/ 0 h 140"/>
              <a:gd name="txR" fmla="*/ 1060 w 1060"/>
              <a:gd name="txB" fmla="*/ 140 h 140"/>
            </a:gdLst>
            <a:ahLst/>
            <a:cxnLst>
              <a:cxn ang="0">
                <a:pos x="2147483647" y="0"/>
              </a:cxn>
              <a:cxn ang="0">
                <a:pos x="0" y="2147483647"/>
              </a:cxn>
              <a:cxn ang="0">
                <a:pos x="0" y="2147483647"/>
              </a:cxn>
              <a:cxn ang="0">
                <a:pos x="2147483647" y="2147483647"/>
              </a:cxn>
              <a:cxn ang="0">
                <a:pos x="2147483647" y="0"/>
              </a:cxn>
            </a:cxnLst>
            <a:rect l="txL" t="txT" r="txR" b="txB"/>
            <a:pathLst>
              <a:path w="1060" h="140">
                <a:moveTo>
                  <a:pt x="1060" y="0"/>
                </a:moveTo>
                <a:lnTo>
                  <a:pt x="0" y="72"/>
                </a:lnTo>
                <a:lnTo>
                  <a:pt x="0" y="140"/>
                </a:lnTo>
                <a:lnTo>
                  <a:pt x="1060" y="52"/>
                </a:lnTo>
                <a:lnTo>
                  <a:pt x="1060" y="0"/>
                </a:lnTo>
                <a:close/>
              </a:path>
            </a:pathLst>
          </a:custGeom>
          <a:solidFill>
            <a:srgbClr val="C0C0C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734" name="Line 445"/>
          <p:cNvSpPr/>
          <p:nvPr/>
        </p:nvSpPr>
        <p:spPr>
          <a:xfrm>
            <a:off x="5448300" y="2830513"/>
            <a:ext cx="104775" cy="25400"/>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30735" name="Line 446"/>
          <p:cNvSpPr/>
          <p:nvPr/>
        </p:nvSpPr>
        <p:spPr>
          <a:xfrm>
            <a:off x="5448300" y="2852738"/>
            <a:ext cx="101600" cy="20637"/>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30736" name="Line 447"/>
          <p:cNvSpPr/>
          <p:nvPr/>
        </p:nvSpPr>
        <p:spPr>
          <a:xfrm>
            <a:off x="5448300" y="2870200"/>
            <a:ext cx="101600" cy="22225"/>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30737" name="Line 448"/>
          <p:cNvSpPr/>
          <p:nvPr/>
        </p:nvSpPr>
        <p:spPr>
          <a:xfrm>
            <a:off x="5448300" y="2892425"/>
            <a:ext cx="101600" cy="15875"/>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30738" name="Line 449"/>
          <p:cNvSpPr/>
          <p:nvPr/>
        </p:nvSpPr>
        <p:spPr>
          <a:xfrm>
            <a:off x="5445125" y="2911475"/>
            <a:ext cx="104775" cy="15875"/>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30739" name="Line 450"/>
          <p:cNvSpPr/>
          <p:nvPr/>
        </p:nvSpPr>
        <p:spPr>
          <a:xfrm>
            <a:off x="5445125" y="2933700"/>
            <a:ext cx="104775" cy="9525"/>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30740" name="Line 451"/>
          <p:cNvSpPr/>
          <p:nvPr/>
        </p:nvSpPr>
        <p:spPr>
          <a:xfrm>
            <a:off x="5435600" y="2971800"/>
            <a:ext cx="111125" cy="9525"/>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30741" name="Line 452"/>
          <p:cNvSpPr/>
          <p:nvPr/>
        </p:nvSpPr>
        <p:spPr>
          <a:xfrm>
            <a:off x="5438775" y="2990850"/>
            <a:ext cx="104775" cy="6350"/>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30742" name="Line 453"/>
          <p:cNvSpPr/>
          <p:nvPr/>
        </p:nvSpPr>
        <p:spPr>
          <a:xfrm>
            <a:off x="5438775" y="3013075"/>
            <a:ext cx="104775" cy="3175"/>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30743" name="Line 454"/>
          <p:cNvSpPr/>
          <p:nvPr/>
        </p:nvSpPr>
        <p:spPr>
          <a:xfrm>
            <a:off x="5438775" y="3035300"/>
            <a:ext cx="104775" cy="1588"/>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30744" name="Line 455"/>
          <p:cNvSpPr/>
          <p:nvPr/>
        </p:nvSpPr>
        <p:spPr>
          <a:xfrm>
            <a:off x="5438775" y="3051175"/>
            <a:ext cx="104775" cy="6350"/>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30745" name="Line 456"/>
          <p:cNvSpPr/>
          <p:nvPr/>
        </p:nvSpPr>
        <p:spPr>
          <a:xfrm>
            <a:off x="5438775" y="3073400"/>
            <a:ext cx="101600" cy="3175"/>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30746" name="Line 457"/>
          <p:cNvSpPr/>
          <p:nvPr/>
        </p:nvSpPr>
        <p:spPr>
          <a:xfrm>
            <a:off x="5441950" y="3092450"/>
            <a:ext cx="98425" cy="3175"/>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30747" name="Line 458"/>
          <p:cNvSpPr/>
          <p:nvPr/>
        </p:nvSpPr>
        <p:spPr>
          <a:xfrm>
            <a:off x="5438775" y="3114675"/>
            <a:ext cx="101600" cy="1588"/>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30748" name="Line 459"/>
          <p:cNvSpPr/>
          <p:nvPr/>
        </p:nvSpPr>
        <p:spPr>
          <a:xfrm>
            <a:off x="5438775" y="3133725"/>
            <a:ext cx="98425" cy="1588"/>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30749" name="Line 460"/>
          <p:cNvSpPr/>
          <p:nvPr/>
        </p:nvSpPr>
        <p:spPr>
          <a:xfrm flipV="1">
            <a:off x="5438775" y="3143250"/>
            <a:ext cx="98425" cy="15875"/>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30750" name="Line 461"/>
          <p:cNvSpPr/>
          <p:nvPr/>
        </p:nvSpPr>
        <p:spPr>
          <a:xfrm flipV="1">
            <a:off x="5438775" y="3162300"/>
            <a:ext cx="98425" cy="19050"/>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30751" name="Line 462"/>
          <p:cNvSpPr/>
          <p:nvPr/>
        </p:nvSpPr>
        <p:spPr>
          <a:xfrm flipV="1">
            <a:off x="5438775" y="3178175"/>
            <a:ext cx="98425" cy="22225"/>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30752" name="Line 463"/>
          <p:cNvSpPr/>
          <p:nvPr/>
        </p:nvSpPr>
        <p:spPr>
          <a:xfrm flipV="1">
            <a:off x="5438775" y="3197225"/>
            <a:ext cx="95250" cy="22225"/>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30753" name="Line 464"/>
          <p:cNvSpPr/>
          <p:nvPr/>
        </p:nvSpPr>
        <p:spPr>
          <a:xfrm>
            <a:off x="5441950" y="2952750"/>
            <a:ext cx="104775" cy="9525"/>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30754" name="Freeform 465"/>
          <p:cNvSpPr/>
          <p:nvPr/>
        </p:nvSpPr>
        <p:spPr>
          <a:xfrm>
            <a:off x="5372100" y="2735263"/>
            <a:ext cx="88900" cy="550862"/>
          </a:xfrm>
          <a:custGeom>
            <a:avLst/>
            <a:gdLst>
              <a:gd name="txL" fmla="*/ 0 w 56"/>
              <a:gd name="txT" fmla="*/ 0 h 347"/>
              <a:gd name="txR" fmla="*/ 56 w 56"/>
              <a:gd name="txB" fmla="*/ 347 h 347"/>
            </a:gdLst>
            <a:ahLst/>
            <a:cxnLst>
              <a:cxn ang="0">
                <a:pos x="2147483647" y="0"/>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0"/>
              </a:cxn>
            </a:cxnLst>
            <a:rect l="txL" t="txT" r="txR" b="txB"/>
            <a:pathLst>
              <a:path w="56" h="347">
                <a:moveTo>
                  <a:pt x="14" y="0"/>
                </a:moveTo>
                <a:lnTo>
                  <a:pt x="52" y="18"/>
                </a:lnTo>
                <a:lnTo>
                  <a:pt x="56" y="22"/>
                </a:lnTo>
                <a:lnTo>
                  <a:pt x="44" y="333"/>
                </a:lnTo>
                <a:lnTo>
                  <a:pt x="40" y="337"/>
                </a:lnTo>
                <a:lnTo>
                  <a:pt x="0" y="347"/>
                </a:lnTo>
                <a:lnTo>
                  <a:pt x="6" y="341"/>
                </a:lnTo>
                <a:lnTo>
                  <a:pt x="6" y="337"/>
                </a:lnTo>
                <a:lnTo>
                  <a:pt x="14" y="0"/>
                </a:lnTo>
                <a:close/>
              </a:path>
            </a:pathLst>
          </a:custGeom>
          <a:solidFill>
            <a:srgbClr val="BFBFBF">
              <a:alpha val="100000"/>
            </a:srgbClr>
          </a:solidFill>
          <a:ln w="9525">
            <a:noFill/>
          </a:ln>
        </p:spPr>
        <p:txBody>
          <a:bodyPr/>
          <a:lstStyle/>
          <a:p>
            <a:endParaRPr lang="en-US"/>
          </a:p>
        </p:txBody>
      </p:sp>
      <p:sp>
        <p:nvSpPr>
          <p:cNvPr id="30755" name="Freeform 466"/>
          <p:cNvSpPr/>
          <p:nvPr/>
        </p:nvSpPr>
        <p:spPr>
          <a:xfrm>
            <a:off x="5451475" y="2763838"/>
            <a:ext cx="6350" cy="6350"/>
          </a:xfrm>
          <a:custGeom>
            <a:avLst/>
            <a:gdLst>
              <a:gd name="txL" fmla="*/ 0 w 4"/>
              <a:gd name="txT" fmla="*/ 0 h 4"/>
              <a:gd name="txR" fmla="*/ 4 w 4"/>
              <a:gd name="txB" fmla="*/ 4 h 4"/>
            </a:gdLst>
            <a:ahLst/>
            <a:cxnLst>
              <a:cxn ang="0">
                <a:pos x="2147483647" y="2147483647"/>
              </a:cxn>
              <a:cxn ang="0">
                <a:pos x="2147483647" y="2147483647"/>
              </a:cxn>
              <a:cxn ang="0">
                <a:pos x="2147483647" y="0"/>
              </a:cxn>
              <a:cxn ang="0">
                <a:pos x="0" y="2147483647"/>
              </a:cxn>
              <a:cxn ang="0">
                <a:pos x="2147483647" y="2147483647"/>
              </a:cxn>
            </a:cxnLst>
            <a:rect l="txL" t="txT" r="txR" b="txB"/>
            <a:pathLst>
              <a:path w="4" h="4">
                <a:moveTo>
                  <a:pt x="4" y="4"/>
                </a:moveTo>
                <a:lnTo>
                  <a:pt x="4" y="2"/>
                </a:lnTo>
                <a:lnTo>
                  <a:pt x="2" y="0"/>
                </a:lnTo>
                <a:lnTo>
                  <a:pt x="0" y="4"/>
                </a:lnTo>
                <a:lnTo>
                  <a:pt x="4" y="4"/>
                </a:lnTo>
                <a:close/>
              </a:path>
            </a:pathLst>
          </a:custGeom>
          <a:solidFill>
            <a:srgbClr val="BFBFBF">
              <a:alpha val="100000"/>
            </a:srgbClr>
          </a:solidFill>
          <a:ln w="9525">
            <a:noFill/>
          </a:ln>
        </p:spPr>
        <p:txBody>
          <a:bodyPr/>
          <a:lstStyle/>
          <a:p>
            <a:endParaRPr lang="en-US"/>
          </a:p>
        </p:txBody>
      </p:sp>
      <p:sp>
        <p:nvSpPr>
          <p:cNvPr id="30756" name="Freeform 467"/>
          <p:cNvSpPr/>
          <p:nvPr/>
        </p:nvSpPr>
        <p:spPr>
          <a:xfrm>
            <a:off x="4851400" y="2814638"/>
            <a:ext cx="460375" cy="376237"/>
          </a:xfrm>
          <a:custGeom>
            <a:avLst/>
            <a:gdLst>
              <a:gd name="txL" fmla="*/ 0 w 290"/>
              <a:gd name="txT" fmla="*/ 0 h 237"/>
              <a:gd name="txR" fmla="*/ 290 w 290"/>
              <a:gd name="txB" fmla="*/ 237 h 237"/>
            </a:gdLst>
            <a:ahLst/>
            <a:cxnLst>
              <a:cxn ang="0">
                <a:pos x="2147483647" y="0"/>
              </a:cxn>
              <a:cxn ang="0">
                <a:pos x="2147483647" y="0"/>
              </a:cxn>
              <a:cxn ang="0">
                <a:pos x="2147483647" y="2147483647"/>
              </a:cxn>
              <a:cxn ang="0">
                <a:pos x="0" y="2147483647"/>
              </a:cxn>
              <a:cxn ang="0">
                <a:pos x="2147483647" y="0"/>
              </a:cxn>
            </a:cxnLst>
            <a:rect l="txL" t="txT" r="txR" b="txB"/>
            <a:pathLst>
              <a:path w="290" h="237">
                <a:moveTo>
                  <a:pt x="12" y="0"/>
                </a:moveTo>
                <a:lnTo>
                  <a:pt x="290" y="0"/>
                </a:lnTo>
                <a:lnTo>
                  <a:pt x="278" y="237"/>
                </a:lnTo>
                <a:lnTo>
                  <a:pt x="0" y="223"/>
                </a:lnTo>
                <a:lnTo>
                  <a:pt x="12" y="0"/>
                </a:lnTo>
                <a:close/>
              </a:path>
            </a:pathLst>
          </a:custGeom>
          <a:solidFill>
            <a:srgbClr val="C0C0C0">
              <a:alpha val="100000"/>
            </a:srgbClr>
          </a:solidFill>
          <a:ln w="9525">
            <a:noFill/>
          </a:ln>
        </p:spPr>
        <p:txBody>
          <a:bodyPr/>
          <a:lstStyle/>
          <a:p>
            <a:endParaRPr lang="en-US"/>
          </a:p>
        </p:txBody>
      </p:sp>
      <p:sp>
        <p:nvSpPr>
          <p:cNvPr id="30757" name="Freeform 468"/>
          <p:cNvSpPr/>
          <p:nvPr/>
        </p:nvSpPr>
        <p:spPr>
          <a:xfrm>
            <a:off x="4549775" y="3248025"/>
            <a:ext cx="863600" cy="168275"/>
          </a:xfrm>
          <a:custGeom>
            <a:avLst/>
            <a:gdLst>
              <a:gd name="txL" fmla="*/ 0 w 544"/>
              <a:gd name="txT" fmla="*/ 0 h 106"/>
              <a:gd name="txR" fmla="*/ 544 w 544"/>
              <a:gd name="txB" fmla="*/ 106 h 106"/>
            </a:gdLst>
            <a:ahLst/>
            <a:cxnLst>
              <a:cxn ang="0">
                <a:pos x="2147483647" y="0"/>
              </a:cxn>
              <a:cxn ang="0">
                <a:pos x="2147483647" y="2147483647"/>
              </a:cxn>
              <a:cxn ang="0">
                <a:pos x="2147483647" y="2147483647"/>
              </a:cxn>
              <a:cxn ang="0">
                <a:pos x="2147483647" y="2147483647"/>
              </a:cxn>
              <a:cxn ang="0">
                <a:pos x="0" y="2147483647"/>
              </a:cxn>
              <a:cxn ang="0">
                <a:pos x="2147483647" y="2147483647"/>
              </a:cxn>
              <a:cxn ang="0">
                <a:pos x="2147483647" y="0"/>
              </a:cxn>
            </a:cxnLst>
            <a:rect l="txL" t="txT" r="txR" b="txB"/>
            <a:pathLst>
              <a:path w="544" h="106">
                <a:moveTo>
                  <a:pt x="88" y="0"/>
                </a:moveTo>
                <a:lnTo>
                  <a:pt x="544" y="42"/>
                </a:lnTo>
                <a:lnTo>
                  <a:pt x="514" y="82"/>
                </a:lnTo>
                <a:lnTo>
                  <a:pt x="482" y="106"/>
                </a:lnTo>
                <a:lnTo>
                  <a:pt x="0" y="52"/>
                </a:lnTo>
                <a:lnTo>
                  <a:pt x="36" y="38"/>
                </a:lnTo>
                <a:lnTo>
                  <a:pt x="88" y="0"/>
                </a:lnTo>
                <a:close/>
              </a:path>
            </a:pathLst>
          </a:custGeom>
          <a:solidFill>
            <a:srgbClr val="DFDFDF">
              <a:alpha val="100000"/>
            </a:srgbClr>
          </a:solidFill>
          <a:ln w="9525">
            <a:noFill/>
          </a:ln>
        </p:spPr>
        <p:txBody>
          <a:bodyPr/>
          <a:lstStyle/>
          <a:p>
            <a:endParaRPr lang="en-US"/>
          </a:p>
        </p:txBody>
      </p:sp>
      <p:sp>
        <p:nvSpPr>
          <p:cNvPr id="30758" name="Freeform 469"/>
          <p:cNvSpPr/>
          <p:nvPr/>
        </p:nvSpPr>
        <p:spPr>
          <a:xfrm>
            <a:off x="4787900" y="2725738"/>
            <a:ext cx="609600" cy="560387"/>
          </a:xfrm>
          <a:custGeom>
            <a:avLst/>
            <a:gdLst>
              <a:gd name="txL" fmla="*/ 0 w 384"/>
              <a:gd name="txT" fmla="*/ 0 h 353"/>
              <a:gd name="txR" fmla="*/ 384 w 384"/>
              <a:gd name="txB" fmla="*/ 353 h 353"/>
            </a:gdLst>
            <a:ahLst/>
            <a:cxnLst>
              <a:cxn ang="0">
                <a:pos x="2147483647" y="2147483647"/>
              </a:cxn>
              <a:cxn ang="0">
                <a:pos x="2147483647" y="2147483647"/>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Lst>
            <a:rect l="txL" t="txT" r="txR" b="txB"/>
            <a:pathLst>
              <a:path w="384" h="353">
                <a:moveTo>
                  <a:pt x="30" y="6"/>
                </a:moveTo>
                <a:lnTo>
                  <a:pt x="64" y="4"/>
                </a:lnTo>
                <a:lnTo>
                  <a:pt x="108" y="0"/>
                </a:lnTo>
                <a:lnTo>
                  <a:pt x="154" y="0"/>
                </a:lnTo>
                <a:lnTo>
                  <a:pt x="210" y="0"/>
                </a:lnTo>
                <a:lnTo>
                  <a:pt x="248" y="0"/>
                </a:lnTo>
                <a:lnTo>
                  <a:pt x="306" y="2"/>
                </a:lnTo>
                <a:lnTo>
                  <a:pt x="364" y="6"/>
                </a:lnTo>
                <a:lnTo>
                  <a:pt x="376" y="6"/>
                </a:lnTo>
                <a:lnTo>
                  <a:pt x="380" y="6"/>
                </a:lnTo>
                <a:lnTo>
                  <a:pt x="382" y="8"/>
                </a:lnTo>
                <a:lnTo>
                  <a:pt x="384" y="10"/>
                </a:lnTo>
                <a:lnTo>
                  <a:pt x="384" y="14"/>
                </a:lnTo>
                <a:lnTo>
                  <a:pt x="370" y="345"/>
                </a:lnTo>
                <a:lnTo>
                  <a:pt x="368" y="351"/>
                </a:lnTo>
                <a:lnTo>
                  <a:pt x="364" y="353"/>
                </a:lnTo>
                <a:lnTo>
                  <a:pt x="240" y="345"/>
                </a:lnTo>
                <a:lnTo>
                  <a:pt x="118" y="335"/>
                </a:lnTo>
                <a:lnTo>
                  <a:pt x="6" y="327"/>
                </a:lnTo>
                <a:lnTo>
                  <a:pt x="0" y="319"/>
                </a:lnTo>
                <a:lnTo>
                  <a:pt x="18" y="16"/>
                </a:lnTo>
                <a:lnTo>
                  <a:pt x="30" y="6"/>
                </a:lnTo>
                <a:close/>
              </a:path>
            </a:pathLst>
          </a:custGeom>
          <a:solidFill>
            <a:srgbClr val="C0C0C0">
              <a:alpha val="100000"/>
            </a:srgbClr>
          </a:solidFill>
          <a:ln w="9525">
            <a:noFill/>
          </a:ln>
        </p:spPr>
        <p:txBody>
          <a:bodyPr/>
          <a:lstStyle/>
          <a:p>
            <a:endParaRPr lang="en-US"/>
          </a:p>
        </p:txBody>
      </p:sp>
      <p:sp>
        <p:nvSpPr>
          <p:cNvPr id="30759" name="Freeform 470"/>
          <p:cNvSpPr/>
          <p:nvPr/>
        </p:nvSpPr>
        <p:spPr>
          <a:xfrm>
            <a:off x="5381625" y="2738438"/>
            <a:ext cx="12700" cy="6350"/>
          </a:xfrm>
          <a:custGeom>
            <a:avLst/>
            <a:gdLst>
              <a:gd name="txL" fmla="*/ 0 w 8"/>
              <a:gd name="txT" fmla="*/ 0 h 4"/>
              <a:gd name="txR" fmla="*/ 8 w 8"/>
              <a:gd name="txB" fmla="*/ 4 h 4"/>
            </a:gdLst>
            <a:ahLst/>
            <a:cxnLst>
              <a:cxn ang="0">
                <a:pos x="2147483647" y="2147483647"/>
              </a:cxn>
              <a:cxn ang="0">
                <a:pos x="2147483647" y="2147483647"/>
              </a:cxn>
              <a:cxn ang="0">
                <a:pos x="0" y="0"/>
              </a:cxn>
              <a:cxn ang="0">
                <a:pos x="0" y="2147483647"/>
              </a:cxn>
              <a:cxn ang="0">
                <a:pos x="2147483647" y="2147483647"/>
              </a:cxn>
            </a:cxnLst>
            <a:rect l="txL" t="txT" r="txR" b="txB"/>
            <a:pathLst>
              <a:path w="8" h="4">
                <a:moveTo>
                  <a:pt x="8" y="4"/>
                </a:moveTo>
                <a:lnTo>
                  <a:pt x="6" y="2"/>
                </a:lnTo>
                <a:lnTo>
                  <a:pt x="0" y="0"/>
                </a:lnTo>
                <a:lnTo>
                  <a:pt x="0" y="4"/>
                </a:lnTo>
                <a:lnTo>
                  <a:pt x="8" y="4"/>
                </a:lnTo>
                <a:close/>
              </a:path>
            </a:pathLst>
          </a:custGeom>
          <a:solidFill>
            <a:srgbClr val="C0C0C0">
              <a:alpha val="100000"/>
            </a:srgbClr>
          </a:solidFill>
          <a:ln w="9525">
            <a:noFill/>
          </a:ln>
        </p:spPr>
        <p:txBody>
          <a:bodyPr/>
          <a:lstStyle/>
          <a:p>
            <a:endParaRPr lang="en-US"/>
          </a:p>
        </p:txBody>
      </p:sp>
      <p:sp>
        <p:nvSpPr>
          <p:cNvPr id="30760" name="Freeform 471"/>
          <p:cNvSpPr/>
          <p:nvPr/>
        </p:nvSpPr>
        <p:spPr>
          <a:xfrm>
            <a:off x="4873625" y="2814638"/>
            <a:ext cx="438150" cy="1587"/>
          </a:xfrm>
          <a:custGeom>
            <a:avLst/>
            <a:gdLst>
              <a:gd name="txL" fmla="*/ 0 w 276"/>
              <a:gd name="txT" fmla="*/ 0 h 1587"/>
              <a:gd name="txR" fmla="*/ 276 w 276"/>
              <a:gd name="txB" fmla="*/ 1587 h 1587"/>
            </a:gdLst>
            <a:ahLst/>
            <a:cxnLst>
              <a:cxn ang="0">
                <a:pos x="0" y="0"/>
              </a:cxn>
              <a:cxn ang="0">
                <a:pos x="2147483647" y="0"/>
              </a:cxn>
              <a:cxn ang="0">
                <a:pos x="2147483647" y="0"/>
              </a:cxn>
              <a:cxn ang="0">
                <a:pos x="2147483647" y="0"/>
              </a:cxn>
              <a:cxn ang="0">
                <a:pos x="0" y="0"/>
              </a:cxn>
            </a:cxnLst>
            <a:rect l="txL" t="txT" r="txR" b="txB"/>
            <a:pathLst>
              <a:path w="276" h="1587">
                <a:moveTo>
                  <a:pt x="0" y="0"/>
                </a:moveTo>
                <a:lnTo>
                  <a:pt x="276" y="0"/>
                </a:lnTo>
                <a:lnTo>
                  <a:pt x="270" y="0"/>
                </a:lnTo>
                <a:lnTo>
                  <a:pt x="8" y="0"/>
                </a:lnTo>
                <a:lnTo>
                  <a:pt x="0" y="0"/>
                </a:lnTo>
                <a:close/>
              </a:path>
            </a:pathLst>
          </a:custGeom>
          <a:solidFill>
            <a:srgbClr val="808080">
              <a:alpha val="100000"/>
            </a:srgbClr>
          </a:solidFill>
          <a:ln w="9525">
            <a:noFill/>
          </a:ln>
        </p:spPr>
        <p:txBody>
          <a:bodyPr/>
          <a:lstStyle/>
          <a:p>
            <a:endParaRPr lang="en-US"/>
          </a:p>
        </p:txBody>
      </p:sp>
      <p:sp>
        <p:nvSpPr>
          <p:cNvPr id="30761" name="Freeform 472"/>
          <p:cNvSpPr/>
          <p:nvPr/>
        </p:nvSpPr>
        <p:spPr>
          <a:xfrm>
            <a:off x="5292725" y="2814638"/>
            <a:ext cx="22225" cy="376237"/>
          </a:xfrm>
          <a:custGeom>
            <a:avLst/>
            <a:gdLst>
              <a:gd name="txL" fmla="*/ 0 w 14"/>
              <a:gd name="txT" fmla="*/ 0 h 237"/>
              <a:gd name="txR" fmla="*/ 14 w 14"/>
              <a:gd name="txB" fmla="*/ 237 h 237"/>
            </a:gdLst>
            <a:ahLst/>
            <a:cxnLst>
              <a:cxn ang="0">
                <a:pos x="2147483647" y="2147483647"/>
              </a:cxn>
              <a:cxn ang="0">
                <a:pos x="2147483647" y="0"/>
              </a:cxn>
              <a:cxn ang="0">
                <a:pos x="2147483647" y="2147483647"/>
              </a:cxn>
              <a:cxn ang="0">
                <a:pos x="2147483647" y="2147483647"/>
              </a:cxn>
              <a:cxn ang="0">
                <a:pos x="0" y="2147483647"/>
              </a:cxn>
              <a:cxn ang="0">
                <a:pos x="2147483647" y="2147483647"/>
              </a:cxn>
            </a:cxnLst>
            <a:rect l="txL" t="txT" r="txR" b="txB"/>
            <a:pathLst>
              <a:path w="14" h="237">
                <a:moveTo>
                  <a:pt x="8" y="4"/>
                </a:moveTo>
                <a:lnTo>
                  <a:pt x="14" y="0"/>
                </a:lnTo>
                <a:lnTo>
                  <a:pt x="10" y="127"/>
                </a:lnTo>
                <a:lnTo>
                  <a:pt x="4" y="237"/>
                </a:lnTo>
                <a:lnTo>
                  <a:pt x="0" y="231"/>
                </a:lnTo>
                <a:lnTo>
                  <a:pt x="8" y="4"/>
                </a:lnTo>
                <a:close/>
              </a:path>
            </a:pathLst>
          </a:custGeom>
          <a:solidFill>
            <a:srgbClr val="FFFFFF">
              <a:alpha val="100000"/>
            </a:srgbClr>
          </a:solidFill>
          <a:ln w="9525">
            <a:noFill/>
          </a:ln>
        </p:spPr>
        <p:txBody>
          <a:bodyPr/>
          <a:lstStyle/>
          <a:p>
            <a:endParaRPr lang="en-US"/>
          </a:p>
        </p:txBody>
      </p:sp>
      <p:sp>
        <p:nvSpPr>
          <p:cNvPr id="30762" name="Freeform 473"/>
          <p:cNvSpPr/>
          <p:nvPr/>
        </p:nvSpPr>
        <p:spPr>
          <a:xfrm>
            <a:off x="4854575" y="3168650"/>
            <a:ext cx="438150" cy="22225"/>
          </a:xfrm>
          <a:custGeom>
            <a:avLst/>
            <a:gdLst>
              <a:gd name="txL" fmla="*/ 0 w 276"/>
              <a:gd name="txT" fmla="*/ 0 h 14"/>
              <a:gd name="txR" fmla="*/ 276 w 276"/>
              <a:gd name="txB" fmla="*/ 14 h 14"/>
            </a:gdLst>
            <a:ahLst/>
            <a:cxnLst>
              <a:cxn ang="0">
                <a:pos x="2147483647" y="0"/>
              </a:cxn>
              <a:cxn ang="0">
                <a:pos x="0" y="2147483647"/>
              </a:cxn>
              <a:cxn ang="0">
                <a:pos x="2147483647" y="2147483647"/>
              </a:cxn>
              <a:cxn ang="0">
                <a:pos x="2147483647" y="2147483647"/>
              </a:cxn>
              <a:cxn ang="0">
                <a:pos x="2147483647" y="0"/>
              </a:cxn>
            </a:cxnLst>
            <a:rect l="txL" t="txT" r="txR" b="txB"/>
            <a:pathLst>
              <a:path w="276" h="14">
                <a:moveTo>
                  <a:pt x="6" y="0"/>
                </a:moveTo>
                <a:lnTo>
                  <a:pt x="0" y="4"/>
                </a:lnTo>
                <a:lnTo>
                  <a:pt x="276" y="14"/>
                </a:lnTo>
                <a:lnTo>
                  <a:pt x="270" y="10"/>
                </a:lnTo>
                <a:lnTo>
                  <a:pt x="6" y="0"/>
                </a:lnTo>
                <a:close/>
              </a:path>
            </a:pathLst>
          </a:custGeom>
          <a:solidFill>
            <a:srgbClr val="DFDFDF">
              <a:alpha val="100000"/>
            </a:srgbClr>
          </a:solidFill>
          <a:ln w="9525">
            <a:noFill/>
          </a:ln>
        </p:spPr>
        <p:txBody>
          <a:bodyPr/>
          <a:lstStyle/>
          <a:p>
            <a:endParaRPr lang="en-US"/>
          </a:p>
        </p:txBody>
      </p:sp>
      <p:sp>
        <p:nvSpPr>
          <p:cNvPr id="30763" name="Freeform 474"/>
          <p:cNvSpPr/>
          <p:nvPr/>
        </p:nvSpPr>
        <p:spPr>
          <a:xfrm>
            <a:off x="4854575" y="2814638"/>
            <a:ext cx="19050" cy="354012"/>
          </a:xfrm>
          <a:custGeom>
            <a:avLst/>
            <a:gdLst>
              <a:gd name="txL" fmla="*/ 0 w 12"/>
              <a:gd name="txT" fmla="*/ 0 h 223"/>
              <a:gd name="txR" fmla="*/ 12 w 12"/>
              <a:gd name="txB" fmla="*/ 223 h 223"/>
            </a:gdLst>
            <a:ahLst/>
            <a:cxnLst>
              <a:cxn ang="0">
                <a:pos x="2147483647" y="0"/>
              </a:cxn>
              <a:cxn ang="0">
                <a:pos x="2147483647" y="2147483647"/>
              </a:cxn>
              <a:cxn ang="0">
                <a:pos x="2147483647" y="2147483647"/>
              </a:cxn>
              <a:cxn ang="0">
                <a:pos x="0" y="2147483647"/>
              </a:cxn>
              <a:cxn ang="0">
                <a:pos x="2147483647" y="0"/>
              </a:cxn>
            </a:cxnLst>
            <a:rect l="txL" t="txT" r="txR" b="txB"/>
            <a:pathLst>
              <a:path w="12" h="223">
                <a:moveTo>
                  <a:pt x="8" y="0"/>
                </a:moveTo>
                <a:lnTo>
                  <a:pt x="12" y="4"/>
                </a:lnTo>
                <a:lnTo>
                  <a:pt x="4" y="217"/>
                </a:lnTo>
                <a:lnTo>
                  <a:pt x="0" y="223"/>
                </a:lnTo>
                <a:lnTo>
                  <a:pt x="8" y="0"/>
                </a:lnTo>
                <a:close/>
              </a:path>
            </a:pathLst>
          </a:custGeom>
          <a:solidFill>
            <a:srgbClr val="BFBFBF">
              <a:alpha val="100000"/>
            </a:srgbClr>
          </a:solidFill>
          <a:ln w="9525">
            <a:noFill/>
          </a:ln>
        </p:spPr>
        <p:txBody>
          <a:bodyPr/>
          <a:lstStyle/>
          <a:p>
            <a:endParaRPr lang="en-US"/>
          </a:p>
        </p:txBody>
      </p:sp>
      <p:sp>
        <p:nvSpPr>
          <p:cNvPr id="30764" name="Freeform 475"/>
          <p:cNvSpPr/>
          <p:nvPr/>
        </p:nvSpPr>
        <p:spPr>
          <a:xfrm>
            <a:off x="4860925" y="2820988"/>
            <a:ext cx="441325" cy="357187"/>
          </a:xfrm>
          <a:custGeom>
            <a:avLst/>
            <a:gdLst>
              <a:gd name="txL" fmla="*/ 0 w 278"/>
              <a:gd name="txT" fmla="*/ 0 h 225"/>
              <a:gd name="txR" fmla="*/ 278 w 278"/>
              <a:gd name="txB" fmla="*/ 225 h 225"/>
            </a:gdLst>
            <a:ahLst/>
            <a:cxnLst>
              <a:cxn ang="0">
                <a:pos x="2147483647" y="0"/>
              </a:cxn>
              <a:cxn ang="0">
                <a:pos x="2147483647" y="0"/>
              </a:cxn>
              <a:cxn ang="0">
                <a:pos x="2147483647" y="2147483647"/>
              </a:cxn>
              <a:cxn ang="0">
                <a:pos x="0" y="2147483647"/>
              </a:cxn>
              <a:cxn ang="0">
                <a:pos x="2147483647" y="0"/>
              </a:cxn>
            </a:cxnLst>
            <a:rect l="txL" t="txT" r="txR" b="txB"/>
            <a:pathLst>
              <a:path w="278" h="225">
                <a:moveTo>
                  <a:pt x="12" y="0"/>
                </a:moveTo>
                <a:lnTo>
                  <a:pt x="278" y="0"/>
                </a:lnTo>
                <a:lnTo>
                  <a:pt x="268" y="225"/>
                </a:lnTo>
                <a:lnTo>
                  <a:pt x="0" y="213"/>
                </a:lnTo>
                <a:lnTo>
                  <a:pt x="12" y="0"/>
                </a:lnTo>
                <a:close/>
              </a:path>
            </a:pathLst>
          </a:custGeom>
          <a:solidFill>
            <a:srgbClr val="000000">
              <a:alpha val="100000"/>
            </a:srgbClr>
          </a:solidFill>
          <a:ln w="9525">
            <a:noFill/>
          </a:ln>
        </p:spPr>
        <p:txBody>
          <a:bodyPr/>
          <a:lstStyle/>
          <a:p>
            <a:endParaRPr lang="en-US"/>
          </a:p>
        </p:txBody>
      </p:sp>
      <p:sp>
        <p:nvSpPr>
          <p:cNvPr id="30765" name="Freeform 476"/>
          <p:cNvSpPr/>
          <p:nvPr/>
        </p:nvSpPr>
        <p:spPr>
          <a:xfrm>
            <a:off x="4879975" y="2836863"/>
            <a:ext cx="406400" cy="328612"/>
          </a:xfrm>
          <a:custGeom>
            <a:avLst/>
            <a:gdLst>
              <a:gd name="txL" fmla="*/ 0 w 256"/>
              <a:gd name="txT" fmla="*/ 0 h 207"/>
              <a:gd name="txR" fmla="*/ 256 w 256"/>
              <a:gd name="txB" fmla="*/ 207 h 207"/>
            </a:gdLst>
            <a:ahLst/>
            <a:cxnLst>
              <a:cxn ang="0">
                <a:pos x="2147483647" y="0"/>
              </a:cxn>
              <a:cxn ang="0">
                <a:pos x="2147483647" y="0"/>
              </a:cxn>
              <a:cxn ang="0">
                <a:pos x="2147483647" y="2147483647"/>
              </a:cxn>
              <a:cxn ang="0">
                <a:pos x="0" y="2147483647"/>
              </a:cxn>
              <a:cxn ang="0">
                <a:pos x="2147483647" y="0"/>
              </a:cxn>
            </a:cxnLst>
            <a:rect l="txL" t="txT" r="txR" b="txB"/>
            <a:pathLst>
              <a:path w="256" h="207">
                <a:moveTo>
                  <a:pt x="10" y="0"/>
                </a:moveTo>
                <a:lnTo>
                  <a:pt x="256" y="0"/>
                </a:lnTo>
                <a:lnTo>
                  <a:pt x="246" y="207"/>
                </a:lnTo>
                <a:lnTo>
                  <a:pt x="0" y="197"/>
                </a:lnTo>
                <a:lnTo>
                  <a:pt x="10" y="0"/>
                </a:lnTo>
                <a:close/>
              </a:path>
            </a:pathLst>
          </a:custGeom>
          <a:solidFill>
            <a:srgbClr val="C0C0C0">
              <a:alpha val="100000"/>
            </a:srgbClr>
          </a:solidFill>
          <a:ln w="9525">
            <a:noFill/>
          </a:ln>
        </p:spPr>
        <p:txBody>
          <a:bodyPr/>
          <a:lstStyle/>
          <a:p>
            <a:endParaRPr lang="en-US"/>
          </a:p>
        </p:txBody>
      </p:sp>
      <p:sp>
        <p:nvSpPr>
          <p:cNvPr id="30766" name="Freeform 477"/>
          <p:cNvSpPr/>
          <p:nvPr/>
        </p:nvSpPr>
        <p:spPr>
          <a:xfrm>
            <a:off x="5283200" y="3248025"/>
            <a:ext cx="19050" cy="1588"/>
          </a:xfrm>
          <a:custGeom>
            <a:avLst/>
            <a:gdLst>
              <a:gd name="txL" fmla="*/ 0 w 12"/>
              <a:gd name="txT" fmla="*/ 0 h 1588"/>
              <a:gd name="txR" fmla="*/ 12 w 12"/>
              <a:gd name="txB" fmla="*/ 1588 h 1588"/>
            </a:gdLst>
            <a:ahLst/>
            <a:cxnLst>
              <a:cxn ang="0">
                <a:pos x="0" y="0"/>
              </a:cxn>
              <a:cxn ang="0">
                <a:pos x="2147483647" y="0"/>
              </a:cxn>
              <a:cxn ang="0">
                <a:pos x="0" y="0"/>
              </a:cxn>
            </a:cxnLst>
            <a:rect l="txL" t="txT" r="txR" b="txB"/>
            <a:pathLst>
              <a:path w="12" h="1588">
                <a:moveTo>
                  <a:pt x="0" y="0"/>
                </a:moveTo>
                <a:lnTo>
                  <a:pt x="12" y="0"/>
                </a:lnTo>
                <a:lnTo>
                  <a:pt x="0" y="0"/>
                </a:lnTo>
                <a:close/>
              </a:path>
            </a:pathLst>
          </a:custGeom>
          <a:solidFill>
            <a:srgbClr val="008000">
              <a:alpha val="100000"/>
            </a:srgbClr>
          </a:solidFill>
          <a:ln w="9525">
            <a:noFill/>
          </a:ln>
        </p:spPr>
        <p:txBody>
          <a:bodyPr/>
          <a:lstStyle/>
          <a:p>
            <a:endParaRPr lang="en-US"/>
          </a:p>
        </p:txBody>
      </p:sp>
      <p:sp>
        <p:nvSpPr>
          <p:cNvPr id="30767" name="Freeform 478"/>
          <p:cNvSpPr/>
          <p:nvPr/>
        </p:nvSpPr>
        <p:spPr>
          <a:xfrm>
            <a:off x="5149850" y="3314700"/>
            <a:ext cx="200025" cy="79375"/>
          </a:xfrm>
          <a:custGeom>
            <a:avLst/>
            <a:gdLst>
              <a:gd name="txL" fmla="*/ 0 w 126"/>
              <a:gd name="txT" fmla="*/ 0 h 50"/>
              <a:gd name="txR" fmla="*/ 126 w 126"/>
              <a:gd name="txB" fmla="*/ 50 h 50"/>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0"/>
              </a:cxn>
            </a:cxnLst>
            <a:rect l="txL" t="txT" r="txR" b="txB"/>
            <a:pathLst>
              <a:path w="126" h="50">
                <a:moveTo>
                  <a:pt x="48" y="0"/>
                </a:moveTo>
                <a:lnTo>
                  <a:pt x="18" y="28"/>
                </a:lnTo>
                <a:lnTo>
                  <a:pt x="0" y="42"/>
                </a:lnTo>
                <a:lnTo>
                  <a:pt x="82" y="50"/>
                </a:lnTo>
                <a:lnTo>
                  <a:pt x="102" y="34"/>
                </a:lnTo>
                <a:lnTo>
                  <a:pt x="126" y="6"/>
                </a:lnTo>
                <a:lnTo>
                  <a:pt x="48" y="0"/>
                </a:lnTo>
                <a:close/>
              </a:path>
            </a:pathLst>
          </a:custGeom>
          <a:solidFill>
            <a:srgbClr val="808080">
              <a:alpha val="100000"/>
            </a:srgbClr>
          </a:solidFill>
          <a:ln w="9525">
            <a:noFill/>
          </a:ln>
        </p:spPr>
        <p:txBody>
          <a:bodyPr/>
          <a:lstStyle/>
          <a:p>
            <a:endParaRPr lang="en-US"/>
          </a:p>
        </p:txBody>
      </p:sp>
      <p:sp>
        <p:nvSpPr>
          <p:cNvPr id="30768" name="Freeform 479"/>
          <p:cNvSpPr/>
          <p:nvPr/>
        </p:nvSpPr>
        <p:spPr>
          <a:xfrm>
            <a:off x="4549775" y="3333750"/>
            <a:ext cx="762000" cy="111125"/>
          </a:xfrm>
          <a:custGeom>
            <a:avLst/>
            <a:gdLst>
              <a:gd name="txL" fmla="*/ 0 w 480"/>
              <a:gd name="txT" fmla="*/ 0 h 70"/>
              <a:gd name="txR" fmla="*/ 480 w 480"/>
              <a:gd name="txB" fmla="*/ 70 h 70"/>
            </a:gdLst>
            <a:ahLst/>
            <a:cxnLst>
              <a:cxn ang="0">
                <a:pos x="0" y="0"/>
              </a:cxn>
              <a:cxn ang="0">
                <a:pos x="0" y="2147483647"/>
              </a:cxn>
              <a:cxn ang="0">
                <a:pos x="2147483647" y="2147483647"/>
              </a:cxn>
              <a:cxn ang="0">
                <a:pos x="2147483647" y="2147483647"/>
              </a:cxn>
              <a:cxn ang="0">
                <a:pos x="0" y="0"/>
              </a:cxn>
            </a:cxnLst>
            <a:rect l="txL" t="txT" r="txR" b="txB"/>
            <a:pathLst>
              <a:path w="480" h="70">
                <a:moveTo>
                  <a:pt x="0" y="0"/>
                </a:moveTo>
                <a:lnTo>
                  <a:pt x="0" y="18"/>
                </a:lnTo>
                <a:lnTo>
                  <a:pt x="480" y="70"/>
                </a:lnTo>
                <a:lnTo>
                  <a:pt x="480" y="52"/>
                </a:lnTo>
                <a:lnTo>
                  <a:pt x="0" y="0"/>
                </a:lnTo>
                <a:close/>
              </a:path>
            </a:pathLst>
          </a:custGeom>
          <a:solidFill>
            <a:srgbClr val="C0C0C0">
              <a:alpha val="100000"/>
            </a:srgbClr>
          </a:solidFill>
          <a:ln w="9525">
            <a:noFill/>
          </a:ln>
        </p:spPr>
        <p:txBody>
          <a:bodyPr/>
          <a:lstStyle/>
          <a:p>
            <a:endParaRPr lang="en-US"/>
          </a:p>
        </p:txBody>
      </p:sp>
      <p:sp>
        <p:nvSpPr>
          <p:cNvPr id="30769" name="Freeform 480"/>
          <p:cNvSpPr/>
          <p:nvPr/>
        </p:nvSpPr>
        <p:spPr>
          <a:xfrm>
            <a:off x="5318125" y="3317875"/>
            <a:ext cx="95250" cy="130175"/>
          </a:xfrm>
          <a:custGeom>
            <a:avLst/>
            <a:gdLst>
              <a:gd name="txL" fmla="*/ 0 w 60"/>
              <a:gd name="txT" fmla="*/ 0 h 82"/>
              <a:gd name="txR" fmla="*/ 60 w 60"/>
              <a:gd name="txB" fmla="*/ 82 h 82"/>
            </a:gdLst>
            <a:ahLst/>
            <a:cxnLst>
              <a:cxn ang="0">
                <a:pos x="0" y="2147483647"/>
              </a:cxn>
              <a:cxn ang="0">
                <a:pos x="0" y="2147483647"/>
              </a:cxn>
              <a:cxn ang="0">
                <a:pos x="2147483647" y="2147483647"/>
              </a:cxn>
              <a:cxn ang="0">
                <a:pos x="2147483647" y="2147483647"/>
              </a:cxn>
              <a:cxn ang="0">
                <a:pos x="2147483647" y="2147483647"/>
              </a:cxn>
              <a:cxn ang="0">
                <a:pos x="2147483647" y="0"/>
              </a:cxn>
              <a:cxn ang="0">
                <a:pos x="2147483647" y="2147483647"/>
              </a:cxn>
              <a:cxn ang="0">
                <a:pos x="0" y="2147483647"/>
              </a:cxn>
            </a:cxnLst>
            <a:rect l="txL" t="txT" r="txR" b="txB"/>
            <a:pathLst>
              <a:path w="60" h="82">
                <a:moveTo>
                  <a:pt x="0" y="62"/>
                </a:moveTo>
                <a:lnTo>
                  <a:pt x="0" y="82"/>
                </a:lnTo>
                <a:lnTo>
                  <a:pt x="26" y="62"/>
                </a:lnTo>
                <a:lnTo>
                  <a:pt x="36" y="52"/>
                </a:lnTo>
                <a:lnTo>
                  <a:pt x="60" y="24"/>
                </a:lnTo>
                <a:lnTo>
                  <a:pt x="60" y="0"/>
                </a:lnTo>
                <a:lnTo>
                  <a:pt x="30" y="40"/>
                </a:lnTo>
                <a:lnTo>
                  <a:pt x="0" y="62"/>
                </a:lnTo>
                <a:close/>
              </a:path>
            </a:pathLst>
          </a:custGeom>
          <a:solidFill>
            <a:srgbClr val="5F5F5F">
              <a:alpha val="100000"/>
            </a:srgbClr>
          </a:solidFill>
          <a:ln w="9525">
            <a:noFill/>
          </a:ln>
        </p:spPr>
        <p:txBody>
          <a:bodyPr/>
          <a:lstStyle/>
          <a:p>
            <a:endParaRPr lang="en-US"/>
          </a:p>
        </p:txBody>
      </p:sp>
      <p:sp>
        <p:nvSpPr>
          <p:cNvPr id="30770" name="Line 481"/>
          <p:cNvSpPr/>
          <p:nvPr/>
        </p:nvSpPr>
        <p:spPr>
          <a:xfrm>
            <a:off x="4546600" y="3349625"/>
            <a:ext cx="777875" cy="76200"/>
          </a:xfrm>
          <a:prstGeom prst="line">
            <a:avLst/>
          </a:prstGeom>
          <a:ln w="12700" cap="flat" cmpd="sng">
            <a:solidFill>
              <a:srgbClr val="7F7F7F"/>
            </a:solidFill>
            <a:prstDash val="solid"/>
            <a:headEnd type="none" w="med" len="med"/>
            <a:tailEnd type="none" w="med" len="med"/>
          </a:ln>
        </p:spPr>
        <p:txBody>
          <a:bodyPr/>
          <a:lstStyle/>
          <a:p>
            <a:endParaRPr lang="en-IN"/>
          </a:p>
        </p:txBody>
      </p:sp>
      <p:sp>
        <p:nvSpPr>
          <p:cNvPr id="30771" name="Freeform 482"/>
          <p:cNvSpPr/>
          <p:nvPr/>
        </p:nvSpPr>
        <p:spPr>
          <a:xfrm>
            <a:off x="4597400" y="3257550"/>
            <a:ext cx="561975" cy="114300"/>
          </a:xfrm>
          <a:custGeom>
            <a:avLst/>
            <a:gdLst>
              <a:gd name="txL" fmla="*/ 0 w 354"/>
              <a:gd name="txT" fmla="*/ 0 h 72"/>
              <a:gd name="txR" fmla="*/ 354 w 354"/>
              <a:gd name="txB" fmla="*/ 72 h 72"/>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0"/>
              </a:cxn>
            </a:cxnLst>
            <a:rect l="txL" t="txT" r="txR" b="txB"/>
            <a:pathLst>
              <a:path w="354" h="72">
                <a:moveTo>
                  <a:pt x="60" y="0"/>
                </a:moveTo>
                <a:lnTo>
                  <a:pt x="18" y="32"/>
                </a:lnTo>
                <a:lnTo>
                  <a:pt x="0" y="42"/>
                </a:lnTo>
                <a:lnTo>
                  <a:pt x="300" y="72"/>
                </a:lnTo>
                <a:lnTo>
                  <a:pt x="322" y="58"/>
                </a:lnTo>
                <a:lnTo>
                  <a:pt x="354" y="30"/>
                </a:lnTo>
                <a:lnTo>
                  <a:pt x="60" y="0"/>
                </a:lnTo>
                <a:close/>
              </a:path>
            </a:pathLst>
          </a:custGeom>
          <a:solidFill>
            <a:srgbClr val="808080">
              <a:alpha val="100000"/>
            </a:srgbClr>
          </a:solidFill>
          <a:ln w="9525">
            <a:noFill/>
          </a:ln>
        </p:spPr>
        <p:txBody>
          <a:bodyPr/>
          <a:lstStyle/>
          <a:p>
            <a:endParaRPr lang="en-US"/>
          </a:p>
        </p:txBody>
      </p:sp>
      <p:sp>
        <p:nvSpPr>
          <p:cNvPr id="30772" name="Line 483"/>
          <p:cNvSpPr/>
          <p:nvPr/>
        </p:nvSpPr>
        <p:spPr>
          <a:xfrm flipV="1">
            <a:off x="4613275" y="3305175"/>
            <a:ext cx="47625" cy="28575"/>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73" name="Line 484"/>
          <p:cNvSpPr/>
          <p:nvPr/>
        </p:nvSpPr>
        <p:spPr>
          <a:xfrm flipV="1">
            <a:off x="4651375" y="3241675"/>
            <a:ext cx="82550" cy="73025"/>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74" name="Line 485"/>
          <p:cNvSpPr/>
          <p:nvPr/>
        </p:nvSpPr>
        <p:spPr>
          <a:xfrm flipV="1">
            <a:off x="4657725" y="3308350"/>
            <a:ext cx="47625" cy="28575"/>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75" name="Line 486"/>
          <p:cNvSpPr/>
          <p:nvPr/>
        </p:nvSpPr>
        <p:spPr>
          <a:xfrm flipV="1">
            <a:off x="4692650" y="3248025"/>
            <a:ext cx="85725" cy="73025"/>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76" name="Line 487"/>
          <p:cNvSpPr/>
          <p:nvPr/>
        </p:nvSpPr>
        <p:spPr>
          <a:xfrm flipV="1">
            <a:off x="4699000" y="3311525"/>
            <a:ext cx="47625" cy="28575"/>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77" name="Line 488"/>
          <p:cNvSpPr/>
          <p:nvPr/>
        </p:nvSpPr>
        <p:spPr>
          <a:xfrm flipV="1">
            <a:off x="4737100" y="3248025"/>
            <a:ext cx="85725" cy="73025"/>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78" name="Line 489"/>
          <p:cNvSpPr/>
          <p:nvPr/>
        </p:nvSpPr>
        <p:spPr>
          <a:xfrm flipV="1">
            <a:off x="4740275" y="3317875"/>
            <a:ext cx="47625" cy="28575"/>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79" name="Line 490"/>
          <p:cNvSpPr/>
          <p:nvPr/>
        </p:nvSpPr>
        <p:spPr>
          <a:xfrm flipV="1">
            <a:off x="4778375" y="3254375"/>
            <a:ext cx="85725" cy="76200"/>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80" name="Line 491"/>
          <p:cNvSpPr/>
          <p:nvPr/>
        </p:nvSpPr>
        <p:spPr>
          <a:xfrm flipV="1">
            <a:off x="4787900" y="3321050"/>
            <a:ext cx="44450" cy="28575"/>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81" name="Line 492"/>
          <p:cNvSpPr/>
          <p:nvPr/>
        </p:nvSpPr>
        <p:spPr>
          <a:xfrm flipV="1">
            <a:off x="4822825" y="3260725"/>
            <a:ext cx="85725" cy="73025"/>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82" name="Line 493"/>
          <p:cNvSpPr/>
          <p:nvPr/>
        </p:nvSpPr>
        <p:spPr>
          <a:xfrm flipV="1">
            <a:off x="4829175" y="3321050"/>
            <a:ext cx="44450" cy="31750"/>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83" name="Line 494"/>
          <p:cNvSpPr/>
          <p:nvPr/>
        </p:nvSpPr>
        <p:spPr>
          <a:xfrm flipV="1">
            <a:off x="4867275" y="3260725"/>
            <a:ext cx="85725" cy="73025"/>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84" name="Line 495"/>
          <p:cNvSpPr/>
          <p:nvPr/>
        </p:nvSpPr>
        <p:spPr>
          <a:xfrm flipV="1">
            <a:off x="4873625" y="3327400"/>
            <a:ext cx="44450" cy="28575"/>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85" name="Line 496"/>
          <p:cNvSpPr/>
          <p:nvPr/>
        </p:nvSpPr>
        <p:spPr>
          <a:xfrm flipV="1">
            <a:off x="4908550" y="3267075"/>
            <a:ext cx="85725" cy="73025"/>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86" name="Line 497"/>
          <p:cNvSpPr/>
          <p:nvPr/>
        </p:nvSpPr>
        <p:spPr>
          <a:xfrm flipV="1">
            <a:off x="4911725" y="3333750"/>
            <a:ext cx="44450" cy="28575"/>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87" name="Line 498"/>
          <p:cNvSpPr/>
          <p:nvPr/>
        </p:nvSpPr>
        <p:spPr>
          <a:xfrm flipV="1">
            <a:off x="4946650" y="3273425"/>
            <a:ext cx="85725" cy="73025"/>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88" name="Line 499"/>
          <p:cNvSpPr/>
          <p:nvPr/>
        </p:nvSpPr>
        <p:spPr>
          <a:xfrm flipV="1">
            <a:off x="4953000" y="3340100"/>
            <a:ext cx="44450" cy="28575"/>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89" name="Line 500"/>
          <p:cNvSpPr/>
          <p:nvPr/>
        </p:nvSpPr>
        <p:spPr>
          <a:xfrm flipV="1">
            <a:off x="4984750" y="3276600"/>
            <a:ext cx="88900" cy="73025"/>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90" name="Line 501"/>
          <p:cNvSpPr/>
          <p:nvPr/>
        </p:nvSpPr>
        <p:spPr>
          <a:xfrm flipV="1">
            <a:off x="4994275" y="3343275"/>
            <a:ext cx="44450" cy="28575"/>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91" name="Line 502"/>
          <p:cNvSpPr/>
          <p:nvPr/>
        </p:nvSpPr>
        <p:spPr>
          <a:xfrm flipV="1">
            <a:off x="5029200" y="3276600"/>
            <a:ext cx="85725" cy="76200"/>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92" name="Line 503"/>
          <p:cNvSpPr/>
          <p:nvPr/>
        </p:nvSpPr>
        <p:spPr>
          <a:xfrm flipV="1">
            <a:off x="5035550" y="3346450"/>
            <a:ext cx="47625" cy="28575"/>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93" name="Line 504"/>
          <p:cNvSpPr/>
          <p:nvPr/>
        </p:nvSpPr>
        <p:spPr>
          <a:xfrm flipV="1">
            <a:off x="5070475" y="3282950"/>
            <a:ext cx="85725" cy="73025"/>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94" name="Line 505"/>
          <p:cNvSpPr/>
          <p:nvPr/>
        </p:nvSpPr>
        <p:spPr>
          <a:xfrm flipV="1">
            <a:off x="5229225" y="3368675"/>
            <a:ext cx="44450" cy="34925"/>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95" name="Line 506"/>
          <p:cNvSpPr/>
          <p:nvPr/>
        </p:nvSpPr>
        <p:spPr>
          <a:xfrm flipV="1">
            <a:off x="5264150" y="3302000"/>
            <a:ext cx="69850" cy="73025"/>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96" name="Line 507"/>
          <p:cNvSpPr/>
          <p:nvPr/>
        </p:nvSpPr>
        <p:spPr>
          <a:xfrm flipV="1">
            <a:off x="5194300" y="3365500"/>
            <a:ext cx="44450" cy="31750"/>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97" name="Line 508"/>
          <p:cNvSpPr/>
          <p:nvPr/>
        </p:nvSpPr>
        <p:spPr>
          <a:xfrm flipV="1">
            <a:off x="5229225" y="3298825"/>
            <a:ext cx="73025" cy="76200"/>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98" name="Line 509"/>
          <p:cNvSpPr/>
          <p:nvPr/>
        </p:nvSpPr>
        <p:spPr>
          <a:xfrm flipV="1">
            <a:off x="5165725" y="3359150"/>
            <a:ext cx="41275" cy="31750"/>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799" name="Line 510"/>
          <p:cNvSpPr/>
          <p:nvPr/>
        </p:nvSpPr>
        <p:spPr>
          <a:xfrm flipV="1">
            <a:off x="5194300" y="3295650"/>
            <a:ext cx="73025" cy="73025"/>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800" name="Line 511"/>
          <p:cNvSpPr/>
          <p:nvPr/>
        </p:nvSpPr>
        <p:spPr>
          <a:xfrm>
            <a:off x="4657725" y="3282950"/>
            <a:ext cx="685800" cy="53975"/>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801" name="Line 512"/>
          <p:cNvSpPr/>
          <p:nvPr/>
        </p:nvSpPr>
        <p:spPr>
          <a:xfrm>
            <a:off x="4632325" y="3298825"/>
            <a:ext cx="698500" cy="57150"/>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802" name="Line 513"/>
          <p:cNvSpPr/>
          <p:nvPr/>
        </p:nvSpPr>
        <p:spPr>
          <a:xfrm>
            <a:off x="4606925" y="3314700"/>
            <a:ext cx="704850" cy="60325"/>
          </a:xfrm>
          <a:prstGeom prst="line">
            <a:avLst/>
          </a:prstGeom>
          <a:ln w="12700" cap="flat" cmpd="sng">
            <a:solidFill>
              <a:srgbClr val="DFDFDF"/>
            </a:solidFill>
            <a:prstDash val="solid"/>
            <a:headEnd type="none" w="med" len="med"/>
            <a:tailEnd type="none" w="med" len="med"/>
          </a:ln>
        </p:spPr>
        <p:txBody>
          <a:bodyPr/>
          <a:lstStyle/>
          <a:p>
            <a:endParaRPr lang="en-IN"/>
          </a:p>
        </p:txBody>
      </p:sp>
      <p:sp>
        <p:nvSpPr>
          <p:cNvPr id="30803" name="Line 514"/>
          <p:cNvSpPr/>
          <p:nvPr/>
        </p:nvSpPr>
        <p:spPr>
          <a:xfrm flipV="1">
            <a:off x="5311775" y="3381375"/>
            <a:ext cx="63500" cy="53975"/>
          </a:xfrm>
          <a:prstGeom prst="line">
            <a:avLst/>
          </a:prstGeom>
          <a:ln w="12700" cap="flat" cmpd="sng">
            <a:solidFill>
              <a:srgbClr val="3F3F3F"/>
            </a:solidFill>
            <a:prstDash val="solid"/>
            <a:headEnd type="none" w="med" len="med"/>
            <a:tailEnd type="none" w="med" len="med"/>
          </a:ln>
        </p:spPr>
        <p:txBody>
          <a:bodyPr/>
          <a:lstStyle/>
          <a:p>
            <a:endParaRPr lang="en-IN"/>
          </a:p>
        </p:txBody>
      </p:sp>
      <p:sp>
        <p:nvSpPr>
          <p:cNvPr id="30804" name="Line 515"/>
          <p:cNvSpPr/>
          <p:nvPr/>
        </p:nvSpPr>
        <p:spPr>
          <a:xfrm flipV="1">
            <a:off x="5365750" y="3321050"/>
            <a:ext cx="57150" cy="66675"/>
          </a:xfrm>
          <a:prstGeom prst="line">
            <a:avLst/>
          </a:prstGeom>
          <a:ln w="12700" cap="flat" cmpd="sng">
            <a:solidFill>
              <a:srgbClr val="3F3F3F"/>
            </a:solidFill>
            <a:prstDash val="solid"/>
            <a:headEnd type="none" w="med" len="med"/>
            <a:tailEnd type="none" w="med" len="med"/>
          </a:ln>
        </p:spPr>
        <p:txBody>
          <a:bodyPr/>
          <a:lstStyle/>
          <a:p>
            <a:endParaRPr lang="en-IN"/>
          </a:p>
        </p:txBody>
      </p:sp>
      <p:grpSp>
        <p:nvGrpSpPr>
          <p:cNvPr id="30805" name="Group 516"/>
          <p:cNvGrpSpPr/>
          <p:nvPr/>
        </p:nvGrpSpPr>
        <p:grpSpPr>
          <a:xfrm>
            <a:off x="4749800" y="1304925"/>
            <a:ext cx="2070100" cy="1322388"/>
            <a:chOff x="2032" y="822"/>
            <a:chExt cx="1304" cy="833"/>
          </a:xfrm>
        </p:grpSpPr>
        <p:sp>
          <p:nvSpPr>
            <p:cNvPr id="31275" name="Freeform 517"/>
            <p:cNvSpPr/>
            <p:nvPr/>
          </p:nvSpPr>
          <p:spPr>
            <a:xfrm>
              <a:off x="2032" y="822"/>
              <a:ext cx="1288" cy="817"/>
            </a:xfrm>
            <a:custGeom>
              <a:avLst/>
              <a:gdLst>
                <a:gd name="txL" fmla="*/ 0 w 1288"/>
                <a:gd name="txT" fmla="*/ 0 h 817"/>
                <a:gd name="txR" fmla="*/ 1288 w 1288"/>
                <a:gd name="txB" fmla="*/ 817 h 817"/>
              </a:gdLst>
              <a:ahLst/>
              <a:cxnLst>
                <a:cxn ang="0">
                  <a:pos x="868" y="0"/>
                </a:cxn>
                <a:cxn ang="0">
                  <a:pos x="924" y="172"/>
                </a:cxn>
                <a:cxn ang="0">
                  <a:pos x="0" y="475"/>
                </a:cxn>
                <a:cxn ang="0">
                  <a:pos x="112" y="817"/>
                </a:cxn>
                <a:cxn ang="0">
                  <a:pos x="1036" y="513"/>
                </a:cxn>
                <a:cxn ang="0">
                  <a:pos x="1092" y="683"/>
                </a:cxn>
                <a:cxn ang="0">
                  <a:pos x="1288" y="242"/>
                </a:cxn>
                <a:cxn ang="0">
                  <a:pos x="868" y="0"/>
                </a:cxn>
              </a:cxnLst>
              <a:rect l="txL" t="txT" r="txR" b="txB"/>
              <a:pathLst>
                <a:path w="1288" h="817">
                  <a:moveTo>
                    <a:pt x="868" y="0"/>
                  </a:moveTo>
                  <a:lnTo>
                    <a:pt x="924" y="172"/>
                  </a:lnTo>
                  <a:lnTo>
                    <a:pt x="0" y="475"/>
                  </a:lnTo>
                  <a:lnTo>
                    <a:pt x="112" y="817"/>
                  </a:lnTo>
                  <a:lnTo>
                    <a:pt x="1036" y="513"/>
                  </a:lnTo>
                  <a:lnTo>
                    <a:pt x="1092" y="683"/>
                  </a:lnTo>
                  <a:lnTo>
                    <a:pt x="1288" y="242"/>
                  </a:lnTo>
                  <a:lnTo>
                    <a:pt x="868" y="0"/>
                  </a:lnTo>
                  <a:close/>
                </a:path>
              </a:pathLst>
            </a:custGeom>
            <a:solidFill>
              <a:srgbClr val="7D8AB4">
                <a:alpha val="100000"/>
              </a:srgbClr>
            </a:solidFill>
            <a:ln w="9525">
              <a:noFill/>
            </a:ln>
          </p:spPr>
          <p:txBody>
            <a:bodyPr/>
            <a:lstStyle/>
            <a:p>
              <a:endParaRPr lang="en-US"/>
            </a:p>
          </p:txBody>
        </p:sp>
        <p:sp>
          <p:nvSpPr>
            <p:cNvPr id="31276" name="Freeform 518"/>
            <p:cNvSpPr/>
            <p:nvPr/>
          </p:nvSpPr>
          <p:spPr>
            <a:xfrm>
              <a:off x="2048" y="838"/>
              <a:ext cx="1288" cy="817"/>
            </a:xfrm>
            <a:custGeom>
              <a:avLst/>
              <a:gdLst>
                <a:gd name="txL" fmla="*/ 0 w 1288"/>
                <a:gd name="txT" fmla="*/ 0 h 817"/>
                <a:gd name="txR" fmla="*/ 1288 w 1288"/>
                <a:gd name="txB" fmla="*/ 817 h 817"/>
              </a:gdLst>
              <a:ahLst/>
              <a:cxnLst>
                <a:cxn ang="0">
                  <a:pos x="868" y="0"/>
                </a:cxn>
                <a:cxn ang="0">
                  <a:pos x="924" y="172"/>
                </a:cxn>
                <a:cxn ang="0">
                  <a:pos x="0" y="475"/>
                </a:cxn>
                <a:cxn ang="0">
                  <a:pos x="112" y="817"/>
                </a:cxn>
                <a:cxn ang="0">
                  <a:pos x="1036" y="513"/>
                </a:cxn>
                <a:cxn ang="0">
                  <a:pos x="1092" y="683"/>
                </a:cxn>
                <a:cxn ang="0">
                  <a:pos x="1288" y="242"/>
                </a:cxn>
                <a:cxn ang="0">
                  <a:pos x="868" y="0"/>
                </a:cxn>
              </a:cxnLst>
              <a:rect l="txL" t="txT" r="txR" b="txB"/>
              <a:pathLst>
                <a:path w="1288" h="817">
                  <a:moveTo>
                    <a:pt x="868" y="0"/>
                  </a:moveTo>
                  <a:lnTo>
                    <a:pt x="924" y="172"/>
                  </a:lnTo>
                  <a:lnTo>
                    <a:pt x="0" y="475"/>
                  </a:lnTo>
                  <a:lnTo>
                    <a:pt x="112" y="817"/>
                  </a:lnTo>
                  <a:lnTo>
                    <a:pt x="1036" y="513"/>
                  </a:lnTo>
                  <a:lnTo>
                    <a:pt x="1092" y="683"/>
                  </a:lnTo>
                  <a:lnTo>
                    <a:pt x="1288" y="242"/>
                  </a:lnTo>
                  <a:lnTo>
                    <a:pt x="868" y="0"/>
                  </a:lnTo>
                  <a:close/>
                </a:path>
              </a:pathLst>
            </a:custGeom>
            <a:solidFill>
              <a:srgbClr val="17244E">
                <a:alpha val="100000"/>
              </a:srgbClr>
            </a:solidFill>
            <a:ln w="9525">
              <a:noFill/>
            </a:ln>
          </p:spPr>
          <p:txBody>
            <a:bodyPr/>
            <a:lstStyle/>
            <a:p>
              <a:endParaRPr lang="en-US"/>
            </a:p>
          </p:txBody>
        </p:sp>
        <p:sp>
          <p:nvSpPr>
            <p:cNvPr id="31277" name="Freeform 519"/>
            <p:cNvSpPr/>
            <p:nvPr/>
          </p:nvSpPr>
          <p:spPr>
            <a:xfrm>
              <a:off x="2040" y="830"/>
              <a:ext cx="1288" cy="817"/>
            </a:xfrm>
            <a:custGeom>
              <a:avLst/>
              <a:gdLst>
                <a:gd name="txL" fmla="*/ 0 w 1288"/>
                <a:gd name="txT" fmla="*/ 0 h 817"/>
                <a:gd name="txR" fmla="*/ 1288 w 1288"/>
                <a:gd name="txB" fmla="*/ 817 h 817"/>
              </a:gdLst>
              <a:ahLst/>
              <a:cxnLst>
                <a:cxn ang="0">
                  <a:pos x="868" y="0"/>
                </a:cxn>
                <a:cxn ang="0">
                  <a:pos x="924" y="172"/>
                </a:cxn>
                <a:cxn ang="0">
                  <a:pos x="0" y="475"/>
                </a:cxn>
                <a:cxn ang="0">
                  <a:pos x="112" y="817"/>
                </a:cxn>
                <a:cxn ang="0">
                  <a:pos x="1036" y="513"/>
                </a:cxn>
                <a:cxn ang="0">
                  <a:pos x="1092" y="683"/>
                </a:cxn>
                <a:cxn ang="0">
                  <a:pos x="1288" y="242"/>
                </a:cxn>
                <a:cxn ang="0">
                  <a:pos x="868" y="0"/>
                </a:cxn>
              </a:cxnLst>
              <a:rect l="txL" t="txT" r="txR" b="txB"/>
              <a:pathLst>
                <a:path w="1288" h="817">
                  <a:moveTo>
                    <a:pt x="868" y="0"/>
                  </a:moveTo>
                  <a:lnTo>
                    <a:pt x="924" y="172"/>
                  </a:lnTo>
                  <a:lnTo>
                    <a:pt x="0" y="475"/>
                  </a:lnTo>
                  <a:lnTo>
                    <a:pt x="112" y="817"/>
                  </a:lnTo>
                  <a:lnTo>
                    <a:pt x="1036" y="513"/>
                  </a:lnTo>
                  <a:lnTo>
                    <a:pt x="1092" y="683"/>
                  </a:lnTo>
                  <a:lnTo>
                    <a:pt x="1288" y="242"/>
                  </a:lnTo>
                  <a:lnTo>
                    <a:pt x="868" y="0"/>
                  </a:lnTo>
                  <a:close/>
                </a:path>
              </a:pathLst>
            </a:custGeom>
            <a:solidFill>
              <a:srgbClr val="FFFFFF">
                <a:alpha val="100000"/>
              </a:srgbClr>
            </a:solidFill>
            <a:ln w="12700" cap="flat" cmpd="sng">
              <a:solidFill>
                <a:srgbClr val="273C83">
                  <a:alpha val="100000"/>
                </a:srgbClr>
              </a:solidFill>
              <a:prstDash val="solid"/>
              <a:round/>
              <a:headEnd type="none" w="med" len="med"/>
              <a:tailEnd type="none" w="med" len="med"/>
            </a:ln>
          </p:spPr>
          <p:txBody>
            <a:bodyPr/>
            <a:lstStyle/>
            <a:p>
              <a:endParaRPr lang="en-US"/>
            </a:p>
          </p:txBody>
        </p:sp>
      </p:grpSp>
      <p:sp>
        <p:nvSpPr>
          <p:cNvPr id="30806" name="Freeform 520"/>
          <p:cNvSpPr/>
          <p:nvPr/>
        </p:nvSpPr>
        <p:spPr>
          <a:xfrm>
            <a:off x="5356225" y="1795463"/>
            <a:ext cx="546100" cy="542925"/>
          </a:xfrm>
          <a:custGeom>
            <a:avLst/>
            <a:gdLst>
              <a:gd name="txL" fmla="*/ 0 w 344"/>
              <a:gd name="txT" fmla="*/ 0 h 342"/>
              <a:gd name="txR" fmla="*/ 344 w 344"/>
              <a:gd name="txB" fmla="*/ 342 h 342"/>
            </a:gdLst>
            <a:ahLst/>
            <a:cxnLst>
              <a:cxn ang="0">
                <a:pos x="0" y="2147483647"/>
              </a:cxn>
              <a:cxn ang="0">
                <a:pos x="2147483647" y="2147483647"/>
              </a:cxn>
              <a:cxn ang="0">
                <a:pos x="2147483647" y="2147483647"/>
              </a:cxn>
              <a:cxn ang="0">
                <a:pos x="2147483647" y="0"/>
              </a:cxn>
              <a:cxn ang="0">
                <a:pos x="0" y="2147483647"/>
              </a:cxn>
            </a:cxnLst>
            <a:rect l="txL" t="txT" r="txR" b="txB"/>
            <a:pathLst>
              <a:path w="344" h="342">
                <a:moveTo>
                  <a:pt x="0" y="84"/>
                </a:moveTo>
                <a:lnTo>
                  <a:pt x="86" y="342"/>
                </a:lnTo>
                <a:lnTo>
                  <a:pt x="344" y="258"/>
                </a:lnTo>
                <a:lnTo>
                  <a:pt x="258" y="0"/>
                </a:lnTo>
                <a:lnTo>
                  <a:pt x="0" y="84"/>
                </a:lnTo>
                <a:close/>
              </a:path>
            </a:pathLst>
          </a:custGeom>
          <a:solidFill>
            <a:srgbClr val="C0C0C0">
              <a:alpha val="100000"/>
            </a:srgbClr>
          </a:solidFill>
          <a:ln w="9525">
            <a:noFill/>
          </a:ln>
        </p:spPr>
        <p:txBody>
          <a:bodyPr/>
          <a:lstStyle/>
          <a:p>
            <a:endParaRPr lang="en-US"/>
          </a:p>
        </p:txBody>
      </p:sp>
      <p:grpSp>
        <p:nvGrpSpPr>
          <p:cNvPr id="30807" name="Group 521"/>
          <p:cNvGrpSpPr/>
          <p:nvPr/>
        </p:nvGrpSpPr>
        <p:grpSpPr>
          <a:xfrm>
            <a:off x="5356225" y="1795463"/>
            <a:ext cx="409575" cy="539750"/>
            <a:chOff x="2414" y="1131"/>
            <a:chExt cx="258" cy="340"/>
          </a:xfrm>
        </p:grpSpPr>
        <p:sp>
          <p:nvSpPr>
            <p:cNvPr id="31273" name="Freeform 522"/>
            <p:cNvSpPr/>
            <p:nvPr/>
          </p:nvSpPr>
          <p:spPr>
            <a:xfrm>
              <a:off x="2414" y="1131"/>
              <a:ext cx="258" cy="340"/>
            </a:xfrm>
            <a:custGeom>
              <a:avLst/>
              <a:gdLst>
                <a:gd name="txL" fmla="*/ 0 w 258"/>
                <a:gd name="txT" fmla="*/ 0 h 340"/>
                <a:gd name="txR" fmla="*/ 258 w 258"/>
                <a:gd name="txB" fmla="*/ 340 h 340"/>
              </a:gdLst>
              <a:ahLst/>
              <a:cxnLst>
                <a:cxn ang="0">
                  <a:pos x="84" y="340"/>
                </a:cxn>
                <a:cxn ang="0">
                  <a:pos x="0" y="84"/>
                </a:cxn>
                <a:cxn ang="0">
                  <a:pos x="258" y="0"/>
                </a:cxn>
                <a:cxn ang="0">
                  <a:pos x="84" y="340"/>
                </a:cxn>
              </a:cxnLst>
              <a:rect l="txL" t="txT" r="txR" b="txB"/>
              <a:pathLst>
                <a:path w="258" h="340">
                  <a:moveTo>
                    <a:pt x="84" y="340"/>
                  </a:moveTo>
                  <a:lnTo>
                    <a:pt x="0" y="84"/>
                  </a:lnTo>
                  <a:lnTo>
                    <a:pt x="258" y="0"/>
                  </a:lnTo>
                  <a:lnTo>
                    <a:pt x="84" y="340"/>
                  </a:lnTo>
                  <a:close/>
                </a:path>
              </a:pathLst>
            </a:custGeom>
            <a:solidFill>
              <a:srgbClr val="C0C0C0">
                <a:alpha val="100000"/>
              </a:srgbClr>
            </a:solidFill>
            <a:ln w="9525">
              <a:noFill/>
            </a:ln>
          </p:spPr>
          <p:txBody>
            <a:bodyPr/>
            <a:lstStyle/>
            <a:p>
              <a:endParaRPr lang="en-US"/>
            </a:p>
          </p:txBody>
        </p:sp>
        <p:sp>
          <p:nvSpPr>
            <p:cNvPr id="31274" name="Freeform 523"/>
            <p:cNvSpPr/>
            <p:nvPr/>
          </p:nvSpPr>
          <p:spPr>
            <a:xfrm>
              <a:off x="2414" y="1131"/>
              <a:ext cx="258" cy="340"/>
            </a:xfrm>
            <a:custGeom>
              <a:avLst/>
              <a:gdLst>
                <a:gd name="txL" fmla="*/ 0 w 258"/>
                <a:gd name="txT" fmla="*/ 0 h 340"/>
                <a:gd name="txR" fmla="*/ 258 w 258"/>
                <a:gd name="txB" fmla="*/ 340 h 340"/>
              </a:gdLst>
              <a:ahLst/>
              <a:cxnLst>
                <a:cxn ang="0">
                  <a:pos x="84" y="340"/>
                </a:cxn>
                <a:cxn ang="0">
                  <a:pos x="0" y="84"/>
                </a:cxn>
                <a:cxn ang="0">
                  <a:pos x="258" y="0"/>
                </a:cxn>
              </a:cxnLst>
              <a:rect l="txL" t="txT" r="txR" b="txB"/>
              <a:pathLst>
                <a:path w="258" h="340">
                  <a:moveTo>
                    <a:pt x="84" y="340"/>
                  </a:moveTo>
                  <a:lnTo>
                    <a:pt x="0" y="84"/>
                  </a:lnTo>
                  <a:lnTo>
                    <a:pt x="258" y="0"/>
                  </a:lnTo>
                </a:path>
              </a:pathLst>
            </a:custGeom>
            <a:noFill/>
            <a:ln w="12700" cap="flat" cmpd="sng">
              <a:solidFill>
                <a:srgbClr val="676767">
                  <a:alpha val="100000"/>
                </a:srgbClr>
              </a:solidFill>
              <a:prstDash val="solid"/>
              <a:round/>
              <a:headEnd type="none" w="med" len="med"/>
              <a:tailEnd type="none" w="med" len="med"/>
            </a:ln>
          </p:spPr>
          <p:txBody>
            <a:bodyPr/>
            <a:lstStyle/>
            <a:p>
              <a:endParaRPr lang="en-US"/>
            </a:p>
          </p:txBody>
        </p:sp>
      </p:grpSp>
      <p:grpSp>
        <p:nvGrpSpPr>
          <p:cNvPr id="30808" name="Group 524"/>
          <p:cNvGrpSpPr/>
          <p:nvPr/>
        </p:nvGrpSpPr>
        <p:grpSpPr>
          <a:xfrm>
            <a:off x="5492750" y="1795463"/>
            <a:ext cx="406400" cy="542925"/>
            <a:chOff x="2500" y="1131"/>
            <a:chExt cx="256" cy="342"/>
          </a:xfrm>
        </p:grpSpPr>
        <p:sp>
          <p:nvSpPr>
            <p:cNvPr id="31271" name="Freeform 525"/>
            <p:cNvSpPr/>
            <p:nvPr/>
          </p:nvSpPr>
          <p:spPr>
            <a:xfrm>
              <a:off x="2500" y="1131"/>
              <a:ext cx="256" cy="342"/>
            </a:xfrm>
            <a:custGeom>
              <a:avLst/>
              <a:gdLst>
                <a:gd name="txL" fmla="*/ 0 w 256"/>
                <a:gd name="txT" fmla="*/ 0 h 342"/>
                <a:gd name="txR" fmla="*/ 256 w 256"/>
                <a:gd name="txB" fmla="*/ 342 h 342"/>
              </a:gdLst>
              <a:ahLst/>
              <a:cxnLst>
                <a:cxn ang="0">
                  <a:pos x="172" y="0"/>
                </a:cxn>
                <a:cxn ang="0">
                  <a:pos x="256" y="258"/>
                </a:cxn>
                <a:cxn ang="0">
                  <a:pos x="0" y="342"/>
                </a:cxn>
                <a:cxn ang="0">
                  <a:pos x="172" y="0"/>
                </a:cxn>
              </a:cxnLst>
              <a:rect l="txL" t="txT" r="txR" b="txB"/>
              <a:pathLst>
                <a:path w="256" h="342">
                  <a:moveTo>
                    <a:pt x="172" y="0"/>
                  </a:moveTo>
                  <a:lnTo>
                    <a:pt x="256" y="258"/>
                  </a:lnTo>
                  <a:lnTo>
                    <a:pt x="0" y="342"/>
                  </a:lnTo>
                  <a:lnTo>
                    <a:pt x="172" y="0"/>
                  </a:lnTo>
                  <a:close/>
                </a:path>
              </a:pathLst>
            </a:custGeom>
            <a:solidFill>
              <a:srgbClr val="C0C0C0">
                <a:alpha val="100000"/>
              </a:srgbClr>
            </a:solidFill>
            <a:ln w="9525">
              <a:noFill/>
            </a:ln>
          </p:spPr>
          <p:txBody>
            <a:bodyPr/>
            <a:lstStyle/>
            <a:p>
              <a:endParaRPr lang="en-US"/>
            </a:p>
          </p:txBody>
        </p:sp>
        <p:sp>
          <p:nvSpPr>
            <p:cNvPr id="31272" name="Freeform 526"/>
            <p:cNvSpPr/>
            <p:nvPr/>
          </p:nvSpPr>
          <p:spPr>
            <a:xfrm>
              <a:off x="2500" y="1131"/>
              <a:ext cx="256" cy="342"/>
            </a:xfrm>
            <a:custGeom>
              <a:avLst/>
              <a:gdLst>
                <a:gd name="txL" fmla="*/ 0 w 256"/>
                <a:gd name="txT" fmla="*/ 0 h 342"/>
                <a:gd name="txR" fmla="*/ 256 w 256"/>
                <a:gd name="txB" fmla="*/ 342 h 342"/>
              </a:gdLst>
              <a:ahLst/>
              <a:cxnLst>
                <a:cxn ang="0">
                  <a:pos x="172" y="0"/>
                </a:cxn>
                <a:cxn ang="0">
                  <a:pos x="256" y="258"/>
                </a:cxn>
                <a:cxn ang="0">
                  <a:pos x="0" y="342"/>
                </a:cxn>
              </a:cxnLst>
              <a:rect l="txL" t="txT" r="txR" b="txB"/>
              <a:pathLst>
                <a:path w="256" h="342">
                  <a:moveTo>
                    <a:pt x="172" y="0"/>
                  </a:moveTo>
                  <a:lnTo>
                    <a:pt x="256" y="258"/>
                  </a:lnTo>
                  <a:lnTo>
                    <a:pt x="0" y="342"/>
                  </a:lnTo>
                </a:path>
              </a:pathLst>
            </a:custGeom>
            <a:noFill/>
            <a:ln w="12700" cap="flat" cmpd="sng">
              <a:solidFill>
                <a:srgbClr val="EAEAEA">
                  <a:alpha val="100000"/>
                </a:srgbClr>
              </a:solidFill>
              <a:prstDash val="solid"/>
              <a:round/>
              <a:headEnd type="none" w="med" len="med"/>
              <a:tailEnd type="none" w="med" len="med"/>
            </a:ln>
          </p:spPr>
          <p:txBody>
            <a:bodyPr/>
            <a:lstStyle/>
            <a:p>
              <a:endParaRPr lang="en-US"/>
            </a:p>
          </p:txBody>
        </p:sp>
      </p:grpSp>
      <p:sp>
        <p:nvSpPr>
          <p:cNvPr id="30809" name="Rectangle 527"/>
          <p:cNvSpPr/>
          <p:nvPr/>
        </p:nvSpPr>
        <p:spPr>
          <a:xfrm rot="-1140000">
            <a:off x="5570855" y="1887538"/>
            <a:ext cx="256540" cy="307340"/>
          </a:xfrm>
          <a:prstGeom prst="rect">
            <a:avLst/>
          </a:prstGeom>
          <a:noFill/>
          <a:ln w="9525">
            <a:noFill/>
          </a:ln>
        </p:spPr>
        <p:txBody>
          <a:bodyPr wrap="none" lIns="0" tIns="0" rIns="0" bIns="0">
            <a:spAutoFit/>
          </a:bodyPr>
          <a:lstStyle/>
          <a:p>
            <a:pPr algn="ctr" rtl="1">
              <a:spcBef>
                <a:spcPct val="30000"/>
              </a:spcBef>
            </a:pPr>
            <a:r>
              <a:rPr sz="2000" dirty="0">
                <a:solidFill>
                  <a:srgbClr val="273C83"/>
                </a:solidFill>
                <a:latin typeface="Wingdings" panose="05000000000000000000" pitchFamily="2" charset="2"/>
                <a:ea typeface="Arial Unicode MS" panose="020B0604020202020204" pitchFamily="34" charset="-128"/>
              </a:rPr>
              <a:t>ü</a:t>
            </a:r>
            <a:endParaRPr b="0" dirty="0">
              <a:latin typeface="Arial" panose="020B0604020202020204" pitchFamily="34" charset="0"/>
              <a:ea typeface="Arial Unicode MS" panose="020B0604020202020204" pitchFamily="34" charset="-128"/>
            </a:endParaRPr>
          </a:p>
        </p:txBody>
      </p:sp>
      <p:grpSp>
        <p:nvGrpSpPr>
          <p:cNvPr id="30810" name="Group 528"/>
          <p:cNvGrpSpPr/>
          <p:nvPr/>
        </p:nvGrpSpPr>
        <p:grpSpPr>
          <a:xfrm>
            <a:off x="4838700" y="4291013"/>
            <a:ext cx="2016125" cy="1443037"/>
            <a:chOff x="2088" y="2703"/>
            <a:chExt cx="1270" cy="909"/>
          </a:xfrm>
        </p:grpSpPr>
        <p:sp>
          <p:nvSpPr>
            <p:cNvPr id="31268" name="Freeform 529"/>
            <p:cNvSpPr/>
            <p:nvPr/>
          </p:nvSpPr>
          <p:spPr>
            <a:xfrm>
              <a:off x="2088" y="2703"/>
              <a:ext cx="1254" cy="893"/>
            </a:xfrm>
            <a:custGeom>
              <a:avLst/>
              <a:gdLst>
                <a:gd name="txL" fmla="*/ 0 w 1254"/>
                <a:gd name="txT" fmla="*/ 0 h 893"/>
                <a:gd name="txR" fmla="*/ 1254 w 1254"/>
                <a:gd name="txB" fmla="*/ 893 h 893"/>
              </a:gdLst>
              <a:ahLst/>
              <a:cxnLst>
                <a:cxn ang="0">
                  <a:pos x="1108" y="238"/>
                </a:cxn>
                <a:cxn ang="0">
                  <a:pos x="1034" y="402"/>
                </a:cxn>
                <a:cxn ang="0">
                  <a:pos x="148" y="0"/>
                </a:cxn>
                <a:cxn ang="0">
                  <a:pos x="0" y="328"/>
                </a:cxn>
                <a:cxn ang="0">
                  <a:pos x="884" y="729"/>
                </a:cxn>
                <a:cxn ang="0">
                  <a:pos x="810" y="893"/>
                </a:cxn>
                <a:cxn ang="0">
                  <a:pos x="1254" y="699"/>
                </a:cxn>
                <a:cxn ang="0">
                  <a:pos x="1108" y="238"/>
                </a:cxn>
              </a:cxnLst>
              <a:rect l="txL" t="txT" r="txR" b="txB"/>
              <a:pathLst>
                <a:path w="1254" h="893">
                  <a:moveTo>
                    <a:pt x="1108" y="238"/>
                  </a:moveTo>
                  <a:lnTo>
                    <a:pt x="1034" y="402"/>
                  </a:lnTo>
                  <a:lnTo>
                    <a:pt x="148" y="0"/>
                  </a:lnTo>
                  <a:lnTo>
                    <a:pt x="0" y="328"/>
                  </a:lnTo>
                  <a:lnTo>
                    <a:pt x="884" y="729"/>
                  </a:lnTo>
                  <a:lnTo>
                    <a:pt x="810" y="893"/>
                  </a:lnTo>
                  <a:lnTo>
                    <a:pt x="1254" y="699"/>
                  </a:lnTo>
                  <a:lnTo>
                    <a:pt x="1108" y="238"/>
                  </a:lnTo>
                  <a:close/>
                </a:path>
              </a:pathLst>
            </a:custGeom>
            <a:solidFill>
              <a:srgbClr val="7D8AB4">
                <a:alpha val="100000"/>
              </a:srgbClr>
            </a:solidFill>
            <a:ln w="9525">
              <a:noFill/>
            </a:ln>
          </p:spPr>
          <p:txBody>
            <a:bodyPr/>
            <a:lstStyle/>
            <a:p>
              <a:endParaRPr lang="en-US"/>
            </a:p>
          </p:txBody>
        </p:sp>
        <p:sp>
          <p:nvSpPr>
            <p:cNvPr id="31269" name="Freeform 530"/>
            <p:cNvSpPr/>
            <p:nvPr/>
          </p:nvSpPr>
          <p:spPr>
            <a:xfrm>
              <a:off x="2104" y="2719"/>
              <a:ext cx="1254" cy="893"/>
            </a:xfrm>
            <a:custGeom>
              <a:avLst/>
              <a:gdLst>
                <a:gd name="txL" fmla="*/ 0 w 1254"/>
                <a:gd name="txT" fmla="*/ 0 h 893"/>
                <a:gd name="txR" fmla="*/ 1254 w 1254"/>
                <a:gd name="txB" fmla="*/ 893 h 893"/>
              </a:gdLst>
              <a:ahLst/>
              <a:cxnLst>
                <a:cxn ang="0">
                  <a:pos x="1108" y="238"/>
                </a:cxn>
                <a:cxn ang="0">
                  <a:pos x="1034" y="402"/>
                </a:cxn>
                <a:cxn ang="0">
                  <a:pos x="148" y="0"/>
                </a:cxn>
                <a:cxn ang="0">
                  <a:pos x="0" y="328"/>
                </a:cxn>
                <a:cxn ang="0">
                  <a:pos x="884" y="729"/>
                </a:cxn>
                <a:cxn ang="0">
                  <a:pos x="810" y="893"/>
                </a:cxn>
                <a:cxn ang="0">
                  <a:pos x="1254" y="699"/>
                </a:cxn>
                <a:cxn ang="0">
                  <a:pos x="1108" y="238"/>
                </a:cxn>
              </a:cxnLst>
              <a:rect l="txL" t="txT" r="txR" b="txB"/>
              <a:pathLst>
                <a:path w="1254" h="893">
                  <a:moveTo>
                    <a:pt x="1108" y="238"/>
                  </a:moveTo>
                  <a:lnTo>
                    <a:pt x="1034" y="402"/>
                  </a:lnTo>
                  <a:lnTo>
                    <a:pt x="148" y="0"/>
                  </a:lnTo>
                  <a:lnTo>
                    <a:pt x="0" y="328"/>
                  </a:lnTo>
                  <a:lnTo>
                    <a:pt x="884" y="729"/>
                  </a:lnTo>
                  <a:lnTo>
                    <a:pt x="810" y="893"/>
                  </a:lnTo>
                  <a:lnTo>
                    <a:pt x="1254" y="699"/>
                  </a:lnTo>
                  <a:lnTo>
                    <a:pt x="1108" y="238"/>
                  </a:lnTo>
                  <a:close/>
                </a:path>
              </a:pathLst>
            </a:custGeom>
            <a:solidFill>
              <a:srgbClr val="17244E">
                <a:alpha val="100000"/>
              </a:srgbClr>
            </a:solidFill>
            <a:ln w="9525">
              <a:noFill/>
            </a:ln>
          </p:spPr>
          <p:txBody>
            <a:bodyPr/>
            <a:lstStyle/>
            <a:p>
              <a:endParaRPr lang="en-US"/>
            </a:p>
          </p:txBody>
        </p:sp>
        <p:sp>
          <p:nvSpPr>
            <p:cNvPr id="31270" name="Freeform 531"/>
            <p:cNvSpPr/>
            <p:nvPr/>
          </p:nvSpPr>
          <p:spPr>
            <a:xfrm>
              <a:off x="2096" y="2711"/>
              <a:ext cx="1254" cy="893"/>
            </a:xfrm>
            <a:custGeom>
              <a:avLst/>
              <a:gdLst>
                <a:gd name="txL" fmla="*/ 0 w 1254"/>
                <a:gd name="txT" fmla="*/ 0 h 893"/>
                <a:gd name="txR" fmla="*/ 1254 w 1254"/>
                <a:gd name="txB" fmla="*/ 893 h 893"/>
              </a:gdLst>
              <a:ahLst/>
              <a:cxnLst>
                <a:cxn ang="0">
                  <a:pos x="1108" y="238"/>
                </a:cxn>
                <a:cxn ang="0">
                  <a:pos x="1034" y="402"/>
                </a:cxn>
                <a:cxn ang="0">
                  <a:pos x="148" y="0"/>
                </a:cxn>
                <a:cxn ang="0">
                  <a:pos x="0" y="328"/>
                </a:cxn>
                <a:cxn ang="0">
                  <a:pos x="884" y="729"/>
                </a:cxn>
                <a:cxn ang="0">
                  <a:pos x="810" y="893"/>
                </a:cxn>
                <a:cxn ang="0">
                  <a:pos x="1254" y="699"/>
                </a:cxn>
                <a:cxn ang="0">
                  <a:pos x="1108" y="238"/>
                </a:cxn>
              </a:cxnLst>
              <a:rect l="txL" t="txT" r="txR" b="txB"/>
              <a:pathLst>
                <a:path w="1254" h="893">
                  <a:moveTo>
                    <a:pt x="1108" y="238"/>
                  </a:moveTo>
                  <a:lnTo>
                    <a:pt x="1034" y="402"/>
                  </a:lnTo>
                  <a:lnTo>
                    <a:pt x="148" y="0"/>
                  </a:lnTo>
                  <a:lnTo>
                    <a:pt x="0" y="328"/>
                  </a:lnTo>
                  <a:lnTo>
                    <a:pt x="884" y="729"/>
                  </a:lnTo>
                  <a:lnTo>
                    <a:pt x="810" y="893"/>
                  </a:lnTo>
                  <a:lnTo>
                    <a:pt x="1254" y="699"/>
                  </a:lnTo>
                  <a:lnTo>
                    <a:pt x="1108" y="238"/>
                  </a:lnTo>
                  <a:close/>
                </a:path>
              </a:pathLst>
            </a:custGeom>
            <a:solidFill>
              <a:srgbClr val="FFFFFF">
                <a:alpha val="100000"/>
              </a:srgbClr>
            </a:solidFill>
            <a:ln w="12700" cap="flat" cmpd="sng">
              <a:solidFill>
                <a:srgbClr val="273C83">
                  <a:alpha val="100000"/>
                </a:srgbClr>
              </a:solidFill>
              <a:prstDash val="solid"/>
              <a:round/>
              <a:headEnd type="none" w="med" len="med"/>
              <a:tailEnd type="none" w="med" len="med"/>
            </a:ln>
          </p:spPr>
          <p:txBody>
            <a:bodyPr/>
            <a:lstStyle/>
            <a:p>
              <a:endParaRPr lang="en-US"/>
            </a:p>
          </p:txBody>
        </p:sp>
      </p:grpSp>
      <p:sp>
        <p:nvSpPr>
          <p:cNvPr id="30811" name="Freeform 532"/>
          <p:cNvSpPr/>
          <p:nvPr/>
        </p:nvSpPr>
        <p:spPr>
          <a:xfrm>
            <a:off x="5410200" y="4598988"/>
            <a:ext cx="628650" cy="614362"/>
          </a:xfrm>
          <a:custGeom>
            <a:avLst/>
            <a:gdLst>
              <a:gd name="txL" fmla="*/ 0 w 396"/>
              <a:gd name="txT" fmla="*/ 0 h 387"/>
              <a:gd name="txR" fmla="*/ 396 w 396"/>
              <a:gd name="txB" fmla="*/ 387 h 387"/>
            </a:gdLst>
            <a:ahLst/>
            <a:cxnLst>
              <a:cxn ang="0">
                <a:pos x="2147483647" y="0"/>
              </a:cxn>
              <a:cxn ang="0">
                <a:pos x="0" y="2147483647"/>
              </a:cxn>
              <a:cxn ang="0">
                <a:pos x="2147483647" y="2147483647"/>
              </a:cxn>
              <a:cxn ang="0">
                <a:pos x="2147483647" y="2147483647"/>
              </a:cxn>
              <a:cxn ang="0">
                <a:pos x="2147483647" y="0"/>
              </a:cxn>
            </a:cxnLst>
            <a:rect l="txL" t="txT" r="txR" b="txB"/>
            <a:pathLst>
              <a:path w="396" h="387">
                <a:moveTo>
                  <a:pt x="120" y="0"/>
                </a:moveTo>
                <a:lnTo>
                  <a:pt x="0" y="262"/>
                </a:lnTo>
                <a:lnTo>
                  <a:pt x="276" y="387"/>
                </a:lnTo>
                <a:lnTo>
                  <a:pt x="396" y="126"/>
                </a:lnTo>
                <a:lnTo>
                  <a:pt x="120" y="0"/>
                </a:lnTo>
                <a:close/>
              </a:path>
            </a:pathLst>
          </a:custGeom>
          <a:solidFill>
            <a:srgbClr val="CECECE">
              <a:alpha val="100000"/>
            </a:srgbClr>
          </a:solidFill>
          <a:ln w="9525">
            <a:noFill/>
          </a:ln>
        </p:spPr>
        <p:txBody>
          <a:bodyPr/>
          <a:lstStyle/>
          <a:p>
            <a:endParaRPr lang="en-US"/>
          </a:p>
        </p:txBody>
      </p:sp>
      <p:grpSp>
        <p:nvGrpSpPr>
          <p:cNvPr id="30812" name="Group 533"/>
          <p:cNvGrpSpPr/>
          <p:nvPr/>
        </p:nvGrpSpPr>
        <p:grpSpPr>
          <a:xfrm>
            <a:off x="5413375" y="4598988"/>
            <a:ext cx="622300" cy="412750"/>
            <a:chOff x="2450" y="2897"/>
            <a:chExt cx="392" cy="260"/>
          </a:xfrm>
        </p:grpSpPr>
        <p:sp>
          <p:nvSpPr>
            <p:cNvPr id="31266" name="Freeform 534"/>
            <p:cNvSpPr/>
            <p:nvPr/>
          </p:nvSpPr>
          <p:spPr>
            <a:xfrm>
              <a:off x="2450" y="2897"/>
              <a:ext cx="392" cy="260"/>
            </a:xfrm>
            <a:custGeom>
              <a:avLst/>
              <a:gdLst>
                <a:gd name="txL" fmla="*/ 0 w 392"/>
                <a:gd name="txT" fmla="*/ 0 h 260"/>
                <a:gd name="txR" fmla="*/ 392 w 392"/>
                <a:gd name="txB" fmla="*/ 260 h 260"/>
              </a:gdLst>
              <a:ahLst/>
              <a:cxnLst>
                <a:cxn ang="0">
                  <a:pos x="0" y="260"/>
                </a:cxn>
                <a:cxn ang="0">
                  <a:pos x="118" y="0"/>
                </a:cxn>
                <a:cxn ang="0">
                  <a:pos x="392" y="124"/>
                </a:cxn>
                <a:cxn ang="0">
                  <a:pos x="0" y="260"/>
                </a:cxn>
              </a:cxnLst>
              <a:rect l="txL" t="txT" r="txR" b="txB"/>
              <a:pathLst>
                <a:path w="392" h="260">
                  <a:moveTo>
                    <a:pt x="0" y="260"/>
                  </a:moveTo>
                  <a:lnTo>
                    <a:pt x="118" y="0"/>
                  </a:lnTo>
                  <a:lnTo>
                    <a:pt x="392" y="124"/>
                  </a:lnTo>
                  <a:lnTo>
                    <a:pt x="0" y="260"/>
                  </a:lnTo>
                  <a:close/>
                </a:path>
              </a:pathLst>
            </a:custGeom>
            <a:solidFill>
              <a:srgbClr val="CECECE">
                <a:alpha val="100000"/>
              </a:srgbClr>
            </a:solidFill>
            <a:ln w="9525">
              <a:noFill/>
            </a:ln>
          </p:spPr>
          <p:txBody>
            <a:bodyPr/>
            <a:lstStyle/>
            <a:p>
              <a:endParaRPr lang="en-US"/>
            </a:p>
          </p:txBody>
        </p:sp>
        <p:sp>
          <p:nvSpPr>
            <p:cNvPr id="31267" name="Freeform 535"/>
            <p:cNvSpPr/>
            <p:nvPr/>
          </p:nvSpPr>
          <p:spPr>
            <a:xfrm>
              <a:off x="2450" y="2897"/>
              <a:ext cx="392" cy="260"/>
            </a:xfrm>
            <a:custGeom>
              <a:avLst/>
              <a:gdLst>
                <a:gd name="txL" fmla="*/ 0 w 392"/>
                <a:gd name="txT" fmla="*/ 0 h 260"/>
                <a:gd name="txR" fmla="*/ 392 w 392"/>
                <a:gd name="txB" fmla="*/ 260 h 260"/>
              </a:gdLst>
              <a:ahLst/>
              <a:cxnLst>
                <a:cxn ang="0">
                  <a:pos x="0" y="260"/>
                </a:cxn>
                <a:cxn ang="0">
                  <a:pos x="118" y="0"/>
                </a:cxn>
                <a:cxn ang="0">
                  <a:pos x="392" y="124"/>
                </a:cxn>
              </a:cxnLst>
              <a:rect l="txL" t="txT" r="txR" b="txB"/>
              <a:pathLst>
                <a:path w="392" h="260">
                  <a:moveTo>
                    <a:pt x="0" y="260"/>
                  </a:moveTo>
                  <a:lnTo>
                    <a:pt x="118" y="0"/>
                  </a:lnTo>
                  <a:lnTo>
                    <a:pt x="392" y="124"/>
                  </a:lnTo>
                </a:path>
              </a:pathLst>
            </a:custGeom>
            <a:noFill/>
            <a:ln w="12700" cap="flat" cmpd="sng">
              <a:solidFill>
                <a:srgbClr val="676767">
                  <a:alpha val="100000"/>
                </a:srgbClr>
              </a:solidFill>
              <a:prstDash val="solid"/>
              <a:round/>
              <a:headEnd type="none" w="med" len="med"/>
              <a:tailEnd type="none" w="med" len="med"/>
            </a:ln>
          </p:spPr>
          <p:txBody>
            <a:bodyPr/>
            <a:lstStyle/>
            <a:p>
              <a:endParaRPr lang="en-US"/>
            </a:p>
          </p:txBody>
        </p:sp>
      </p:grpSp>
      <p:grpSp>
        <p:nvGrpSpPr>
          <p:cNvPr id="30813" name="Group 536"/>
          <p:cNvGrpSpPr/>
          <p:nvPr/>
        </p:nvGrpSpPr>
        <p:grpSpPr>
          <a:xfrm>
            <a:off x="5410200" y="4799013"/>
            <a:ext cx="625475" cy="414337"/>
            <a:chOff x="2448" y="3023"/>
            <a:chExt cx="394" cy="261"/>
          </a:xfrm>
        </p:grpSpPr>
        <p:sp>
          <p:nvSpPr>
            <p:cNvPr id="31264" name="Freeform 537"/>
            <p:cNvSpPr/>
            <p:nvPr/>
          </p:nvSpPr>
          <p:spPr>
            <a:xfrm>
              <a:off x="2448" y="3023"/>
              <a:ext cx="394" cy="261"/>
            </a:xfrm>
            <a:custGeom>
              <a:avLst/>
              <a:gdLst>
                <a:gd name="txL" fmla="*/ 0 w 394"/>
                <a:gd name="txT" fmla="*/ 0 h 261"/>
                <a:gd name="txR" fmla="*/ 394 w 394"/>
                <a:gd name="txB" fmla="*/ 261 h 261"/>
              </a:gdLst>
              <a:ahLst/>
              <a:cxnLst>
                <a:cxn ang="0">
                  <a:pos x="394" y="0"/>
                </a:cxn>
                <a:cxn ang="0">
                  <a:pos x="276" y="261"/>
                </a:cxn>
                <a:cxn ang="0">
                  <a:pos x="0" y="136"/>
                </a:cxn>
                <a:cxn ang="0">
                  <a:pos x="394" y="0"/>
                </a:cxn>
              </a:cxnLst>
              <a:rect l="txL" t="txT" r="txR" b="txB"/>
              <a:pathLst>
                <a:path w="394" h="261">
                  <a:moveTo>
                    <a:pt x="394" y="0"/>
                  </a:moveTo>
                  <a:lnTo>
                    <a:pt x="276" y="261"/>
                  </a:lnTo>
                  <a:lnTo>
                    <a:pt x="0" y="136"/>
                  </a:lnTo>
                  <a:lnTo>
                    <a:pt x="394" y="0"/>
                  </a:lnTo>
                  <a:close/>
                </a:path>
              </a:pathLst>
            </a:custGeom>
            <a:solidFill>
              <a:srgbClr val="CECECE">
                <a:alpha val="100000"/>
              </a:srgbClr>
            </a:solidFill>
            <a:ln w="9525">
              <a:noFill/>
            </a:ln>
          </p:spPr>
          <p:txBody>
            <a:bodyPr/>
            <a:lstStyle/>
            <a:p>
              <a:endParaRPr lang="en-US"/>
            </a:p>
          </p:txBody>
        </p:sp>
        <p:sp>
          <p:nvSpPr>
            <p:cNvPr id="31265" name="Freeform 538"/>
            <p:cNvSpPr/>
            <p:nvPr/>
          </p:nvSpPr>
          <p:spPr>
            <a:xfrm>
              <a:off x="2448" y="3023"/>
              <a:ext cx="394" cy="261"/>
            </a:xfrm>
            <a:custGeom>
              <a:avLst/>
              <a:gdLst>
                <a:gd name="txL" fmla="*/ 0 w 394"/>
                <a:gd name="txT" fmla="*/ 0 h 261"/>
                <a:gd name="txR" fmla="*/ 394 w 394"/>
                <a:gd name="txB" fmla="*/ 261 h 261"/>
              </a:gdLst>
              <a:ahLst/>
              <a:cxnLst>
                <a:cxn ang="0">
                  <a:pos x="394" y="0"/>
                </a:cxn>
                <a:cxn ang="0">
                  <a:pos x="276" y="261"/>
                </a:cxn>
                <a:cxn ang="0">
                  <a:pos x="0" y="136"/>
                </a:cxn>
              </a:cxnLst>
              <a:rect l="txL" t="txT" r="txR" b="txB"/>
              <a:pathLst>
                <a:path w="394" h="261">
                  <a:moveTo>
                    <a:pt x="394" y="0"/>
                  </a:moveTo>
                  <a:lnTo>
                    <a:pt x="276" y="261"/>
                  </a:lnTo>
                  <a:lnTo>
                    <a:pt x="0" y="136"/>
                  </a:lnTo>
                </a:path>
              </a:pathLst>
            </a:custGeom>
            <a:noFill/>
            <a:ln w="12700" cap="flat" cmpd="sng">
              <a:solidFill>
                <a:srgbClr val="EAEAEA">
                  <a:alpha val="100000"/>
                </a:srgbClr>
              </a:solidFill>
              <a:prstDash val="solid"/>
              <a:round/>
              <a:headEnd type="none" w="med" len="med"/>
              <a:tailEnd type="none" w="med" len="med"/>
            </a:ln>
          </p:spPr>
          <p:txBody>
            <a:bodyPr/>
            <a:lstStyle/>
            <a:p>
              <a:endParaRPr lang="en-US"/>
            </a:p>
          </p:txBody>
        </p:sp>
      </p:grpSp>
      <p:grpSp>
        <p:nvGrpSpPr>
          <p:cNvPr id="30814" name="Group 539"/>
          <p:cNvGrpSpPr/>
          <p:nvPr/>
        </p:nvGrpSpPr>
        <p:grpSpPr>
          <a:xfrm>
            <a:off x="7150100" y="1133475"/>
            <a:ext cx="2695575" cy="1703388"/>
            <a:chOff x="3544" y="714"/>
            <a:chExt cx="1698" cy="1073"/>
          </a:xfrm>
        </p:grpSpPr>
        <p:sp>
          <p:nvSpPr>
            <p:cNvPr id="31261" name="Rectangle 540"/>
            <p:cNvSpPr/>
            <p:nvPr/>
          </p:nvSpPr>
          <p:spPr>
            <a:xfrm>
              <a:off x="3544" y="714"/>
              <a:ext cx="1682" cy="1057"/>
            </a:xfrm>
            <a:prstGeom prst="rect">
              <a:avLst/>
            </a:prstGeom>
            <a:noFill/>
            <a:ln w="3175" cap="flat" cmpd="sng">
              <a:solidFill>
                <a:schemeClr val="tx1"/>
              </a:solidFill>
              <a:prstDash val="solid"/>
              <a:miter/>
              <a:headEnd type="none" w="med" len="med"/>
              <a:tailEnd type="none" w="med" len="med"/>
            </a:ln>
          </p:spPr>
          <p:txBody>
            <a:bodyPr/>
            <a:lstStyle/>
            <a:p>
              <a:endParaRPr dirty="0">
                <a:latin typeface="Arial" panose="020B0604020202020204" pitchFamily="34" charset="0"/>
              </a:endParaRPr>
            </a:p>
          </p:txBody>
        </p:sp>
        <p:sp>
          <p:nvSpPr>
            <p:cNvPr id="31262" name="Rectangle 541"/>
            <p:cNvSpPr/>
            <p:nvPr/>
          </p:nvSpPr>
          <p:spPr>
            <a:xfrm>
              <a:off x="3560" y="730"/>
              <a:ext cx="1682" cy="1057"/>
            </a:xfrm>
            <a:prstGeom prst="rect">
              <a:avLst/>
            </a:prstGeom>
            <a:noFill/>
            <a:ln w="3175" cap="flat" cmpd="sng">
              <a:solidFill>
                <a:schemeClr val="tx1"/>
              </a:solidFill>
              <a:prstDash val="solid"/>
              <a:miter/>
              <a:headEnd type="none" w="med" len="med"/>
              <a:tailEnd type="none" w="med" len="med"/>
            </a:ln>
          </p:spPr>
          <p:txBody>
            <a:bodyPr/>
            <a:lstStyle/>
            <a:p>
              <a:endParaRPr dirty="0">
                <a:latin typeface="Arial" panose="020B0604020202020204" pitchFamily="34" charset="0"/>
              </a:endParaRPr>
            </a:p>
          </p:txBody>
        </p:sp>
        <p:sp>
          <p:nvSpPr>
            <p:cNvPr id="31263" name="Rectangle 542"/>
            <p:cNvSpPr/>
            <p:nvPr/>
          </p:nvSpPr>
          <p:spPr>
            <a:xfrm>
              <a:off x="3552" y="722"/>
              <a:ext cx="1682" cy="1057"/>
            </a:xfrm>
            <a:prstGeom prst="rect">
              <a:avLst/>
            </a:prstGeom>
            <a:noFill/>
            <a:ln w="3175" cap="flat" cmpd="sng">
              <a:solidFill>
                <a:schemeClr val="tx1"/>
              </a:solidFill>
              <a:prstDash val="solid"/>
              <a:miter/>
              <a:headEnd type="none" w="med" len="med"/>
              <a:tailEnd type="none" w="med" len="med"/>
            </a:ln>
          </p:spPr>
          <p:txBody>
            <a:bodyPr/>
            <a:lstStyle/>
            <a:p>
              <a:endParaRPr dirty="0">
                <a:latin typeface="Arial" panose="020B0604020202020204" pitchFamily="34" charset="0"/>
              </a:endParaRPr>
            </a:p>
          </p:txBody>
        </p:sp>
      </p:grpSp>
      <p:grpSp>
        <p:nvGrpSpPr>
          <p:cNvPr id="30815" name="Group 543"/>
          <p:cNvGrpSpPr/>
          <p:nvPr/>
        </p:nvGrpSpPr>
        <p:grpSpPr>
          <a:xfrm>
            <a:off x="7150100" y="4405313"/>
            <a:ext cx="2695575" cy="1703387"/>
            <a:chOff x="3544" y="2775"/>
            <a:chExt cx="1698" cy="1073"/>
          </a:xfrm>
        </p:grpSpPr>
        <p:sp>
          <p:nvSpPr>
            <p:cNvPr id="31258" name="Rectangle 544"/>
            <p:cNvSpPr/>
            <p:nvPr/>
          </p:nvSpPr>
          <p:spPr>
            <a:xfrm>
              <a:off x="3544" y="2775"/>
              <a:ext cx="1682" cy="1057"/>
            </a:xfrm>
            <a:prstGeom prst="rect">
              <a:avLst/>
            </a:prstGeom>
            <a:noFill/>
            <a:ln w="3175" cap="flat" cmpd="sng">
              <a:solidFill>
                <a:schemeClr val="tx1"/>
              </a:solidFill>
              <a:prstDash val="solid"/>
              <a:miter/>
              <a:headEnd type="none" w="med" len="med"/>
              <a:tailEnd type="none" w="med" len="med"/>
            </a:ln>
          </p:spPr>
          <p:txBody>
            <a:bodyPr/>
            <a:lstStyle/>
            <a:p>
              <a:endParaRPr dirty="0">
                <a:latin typeface="Arial" panose="020B0604020202020204" pitchFamily="34" charset="0"/>
              </a:endParaRPr>
            </a:p>
          </p:txBody>
        </p:sp>
        <p:sp>
          <p:nvSpPr>
            <p:cNvPr id="31259" name="Rectangle 545"/>
            <p:cNvSpPr/>
            <p:nvPr/>
          </p:nvSpPr>
          <p:spPr>
            <a:xfrm>
              <a:off x="3560" y="2791"/>
              <a:ext cx="1682" cy="1057"/>
            </a:xfrm>
            <a:prstGeom prst="rect">
              <a:avLst/>
            </a:prstGeom>
            <a:noFill/>
            <a:ln w="3175" cap="flat" cmpd="sng">
              <a:solidFill>
                <a:schemeClr val="tx1"/>
              </a:solidFill>
              <a:prstDash val="solid"/>
              <a:miter/>
              <a:headEnd type="none" w="med" len="med"/>
              <a:tailEnd type="none" w="med" len="med"/>
            </a:ln>
          </p:spPr>
          <p:txBody>
            <a:bodyPr/>
            <a:lstStyle/>
            <a:p>
              <a:endParaRPr dirty="0">
                <a:latin typeface="Arial" panose="020B0604020202020204" pitchFamily="34" charset="0"/>
              </a:endParaRPr>
            </a:p>
          </p:txBody>
        </p:sp>
        <p:sp>
          <p:nvSpPr>
            <p:cNvPr id="31260" name="Rectangle 546"/>
            <p:cNvSpPr/>
            <p:nvPr/>
          </p:nvSpPr>
          <p:spPr>
            <a:xfrm>
              <a:off x="3552" y="2783"/>
              <a:ext cx="1682" cy="1057"/>
            </a:xfrm>
            <a:prstGeom prst="rect">
              <a:avLst/>
            </a:prstGeom>
            <a:noFill/>
            <a:ln w="3175" cap="flat" cmpd="sng">
              <a:solidFill>
                <a:schemeClr val="tx1"/>
              </a:solidFill>
              <a:prstDash val="solid"/>
              <a:miter/>
              <a:headEnd type="none" w="med" len="med"/>
              <a:tailEnd type="none" w="med" len="med"/>
            </a:ln>
          </p:spPr>
          <p:txBody>
            <a:bodyPr/>
            <a:lstStyle/>
            <a:p>
              <a:endParaRPr dirty="0">
                <a:latin typeface="Arial" panose="020B0604020202020204" pitchFamily="34" charset="0"/>
              </a:endParaRPr>
            </a:p>
          </p:txBody>
        </p:sp>
      </p:grpSp>
      <p:sp>
        <p:nvSpPr>
          <p:cNvPr id="30816" name="Oval 547"/>
          <p:cNvSpPr/>
          <p:nvPr/>
        </p:nvSpPr>
        <p:spPr>
          <a:xfrm>
            <a:off x="8832850" y="4932363"/>
            <a:ext cx="577850" cy="136525"/>
          </a:xfrm>
          <a:prstGeom prst="ellipse">
            <a:avLst/>
          </a:prstGeom>
          <a:solidFill>
            <a:srgbClr val="202020"/>
          </a:solidFill>
          <a:ln w="12700" cap="flat" cmpd="sng">
            <a:solidFill>
              <a:srgbClr val="404040"/>
            </a:solidFill>
            <a:prstDash val="solid"/>
            <a:headEnd type="none" w="med" len="med"/>
            <a:tailEnd type="none" w="med" len="med"/>
          </a:ln>
        </p:spPr>
        <p:txBody>
          <a:bodyPr/>
          <a:lstStyle/>
          <a:p>
            <a:endParaRPr dirty="0">
              <a:latin typeface="Arial" panose="020B0604020202020204" pitchFamily="34" charset="0"/>
            </a:endParaRPr>
          </a:p>
        </p:txBody>
      </p:sp>
      <p:sp>
        <p:nvSpPr>
          <p:cNvPr id="30817" name="Freeform 548"/>
          <p:cNvSpPr/>
          <p:nvPr/>
        </p:nvSpPr>
        <p:spPr>
          <a:xfrm>
            <a:off x="8953500" y="4691063"/>
            <a:ext cx="561975" cy="474662"/>
          </a:xfrm>
          <a:custGeom>
            <a:avLst/>
            <a:gdLst>
              <a:gd name="txL" fmla="*/ 0 w 354"/>
              <a:gd name="txT" fmla="*/ 0 h 299"/>
              <a:gd name="txR" fmla="*/ 354 w 354"/>
              <a:gd name="txB" fmla="*/ 299 h 299"/>
            </a:gdLst>
            <a:ahLst/>
            <a:cxnLst>
              <a:cxn ang="0">
                <a:pos x="2147483647" y="2147483647"/>
              </a:cxn>
              <a:cxn ang="0">
                <a:pos x="2147483647" y="2147483647"/>
              </a:cxn>
              <a:cxn ang="0">
                <a:pos x="2147483647" y="0"/>
              </a:cxn>
              <a:cxn ang="0">
                <a:pos x="0" y="2147483647"/>
              </a:cxn>
              <a:cxn ang="0">
                <a:pos x="2147483647" y="2147483647"/>
              </a:cxn>
            </a:cxnLst>
            <a:rect l="txL" t="txT" r="txR" b="txB"/>
            <a:pathLst>
              <a:path w="354" h="299">
                <a:moveTo>
                  <a:pt x="98" y="299"/>
                </a:moveTo>
                <a:lnTo>
                  <a:pt x="354" y="118"/>
                </a:lnTo>
                <a:lnTo>
                  <a:pt x="248" y="0"/>
                </a:lnTo>
                <a:lnTo>
                  <a:pt x="0" y="192"/>
                </a:lnTo>
                <a:lnTo>
                  <a:pt x="98" y="299"/>
                </a:lnTo>
                <a:close/>
              </a:path>
            </a:pathLst>
          </a:custGeom>
          <a:solidFill>
            <a:srgbClr val="3654B6">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818" name="Freeform 549"/>
          <p:cNvSpPr/>
          <p:nvPr/>
        </p:nvSpPr>
        <p:spPr>
          <a:xfrm>
            <a:off x="9347200" y="4570413"/>
            <a:ext cx="215900" cy="307975"/>
          </a:xfrm>
          <a:custGeom>
            <a:avLst/>
            <a:gdLst>
              <a:gd name="txL" fmla="*/ 0 w 136"/>
              <a:gd name="txT" fmla="*/ 0 h 194"/>
              <a:gd name="txR" fmla="*/ 136 w 136"/>
              <a:gd name="txB" fmla="*/ 194 h 194"/>
            </a:gdLst>
            <a:ahLst/>
            <a:cxnLst>
              <a:cxn ang="0">
                <a:pos x="2147483647" y="2147483647"/>
              </a:cxn>
              <a:cxn ang="0">
                <a:pos x="0" y="2147483647"/>
              </a:cxn>
              <a:cxn ang="0">
                <a:pos x="2147483647" y="0"/>
              </a:cxn>
              <a:cxn ang="0">
                <a:pos x="2147483647" y="2147483647"/>
              </a:cxn>
              <a:cxn ang="0">
                <a:pos x="2147483647" y="2147483647"/>
              </a:cxn>
            </a:cxnLst>
            <a:rect l="txL" t="txT" r="txR" b="txB"/>
            <a:pathLst>
              <a:path w="136" h="194">
                <a:moveTo>
                  <a:pt x="106" y="194"/>
                </a:moveTo>
                <a:lnTo>
                  <a:pt x="0" y="74"/>
                </a:lnTo>
                <a:lnTo>
                  <a:pt x="44" y="0"/>
                </a:lnTo>
                <a:lnTo>
                  <a:pt x="136" y="102"/>
                </a:lnTo>
                <a:lnTo>
                  <a:pt x="106" y="194"/>
                </a:lnTo>
                <a:close/>
              </a:path>
            </a:pathLst>
          </a:custGeom>
          <a:solidFill>
            <a:srgbClr val="3654B6">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819" name="Freeform 550"/>
          <p:cNvSpPr/>
          <p:nvPr/>
        </p:nvSpPr>
        <p:spPr>
          <a:xfrm>
            <a:off x="8953500" y="4570413"/>
            <a:ext cx="460375" cy="425450"/>
          </a:xfrm>
          <a:custGeom>
            <a:avLst/>
            <a:gdLst>
              <a:gd name="txL" fmla="*/ 0 w 290"/>
              <a:gd name="txT" fmla="*/ 0 h 268"/>
              <a:gd name="txR" fmla="*/ 290 w 290"/>
              <a:gd name="txB" fmla="*/ 268 h 268"/>
            </a:gdLst>
            <a:ahLst/>
            <a:cxnLst>
              <a:cxn ang="0">
                <a:pos x="2147483647" y="0"/>
              </a:cxn>
              <a:cxn ang="0">
                <a:pos x="2147483647" y="2147483647"/>
              </a:cxn>
              <a:cxn ang="0">
                <a:pos x="0" y="2147483647"/>
              </a:cxn>
              <a:cxn ang="0">
                <a:pos x="2147483647" y="2147483647"/>
              </a:cxn>
              <a:cxn ang="0">
                <a:pos x="2147483647" y="0"/>
              </a:cxn>
            </a:cxnLst>
            <a:rect l="txL" t="txT" r="txR" b="txB"/>
            <a:pathLst>
              <a:path w="290" h="268">
                <a:moveTo>
                  <a:pt x="290" y="0"/>
                </a:moveTo>
                <a:lnTo>
                  <a:pt x="248" y="76"/>
                </a:lnTo>
                <a:lnTo>
                  <a:pt x="0" y="268"/>
                </a:lnTo>
                <a:lnTo>
                  <a:pt x="60" y="188"/>
                </a:lnTo>
                <a:lnTo>
                  <a:pt x="290" y="0"/>
                </a:lnTo>
                <a:close/>
              </a:path>
            </a:pathLst>
          </a:custGeom>
          <a:solidFill>
            <a:srgbClr val="3654B6">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820" name="Freeform 551"/>
          <p:cNvSpPr/>
          <p:nvPr/>
        </p:nvSpPr>
        <p:spPr>
          <a:xfrm>
            <a:off x="9312275" y="4735513"/>
            <a:ext cx="38100" cy="38100"/>
          </a:xfrm>
          <a:custGeom>
            <a:avLst/>
            <a:gdLst>
              <a:gd name="txL" fmla="*/ 0 w 24"/>
              <a:gd name="txT" fmla="*/ 0 h 24"/>
              <a:gd name="txR" fmla="*/ 24 w 24"/>
              <a:gd name="txB" fmla="*/ 24 h 24"/>
            </a:gdLst>
            <a:ahLst/>
            <a:cxnLst>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Lst>
            <a:rect l="txL" t="txT" r="txR" b="txB"/>
            <a:pathLst>
              <a:path w="24" h="24">
                <a:moveTo>
                  <a:pt x="4" y="2"/>
                </a:moveTo>
                <a:lnTo>
                  <a:pt x="12" y="0"/>
                </a:lnTo>
                <a:lnTo>
                  <a:pt x="16" y="0"/>
                </a:lnTo>
                <a:lnTo>
                  <a:pt x="20" y="4"/>
                </a:lnTo>
                <a:lnTo>
                  <a:pt x="24" y="8"/>
                </a:lnTo>
                <a:lnTo>
                  <a:pt x="24" y="12"/>
                </a:lnTo>
                <a:lnTo>
                  <a:pt x="20" y="20"/>
                </a:lnTo>
                <a:lnTo>
                  <a:pt x="16" y="24"/>
                </a:lnTo>
                <a:lnTo>
                  <a:pt x="10" y="24"/>
                </a:lnTo>
                <a:lnTo>
                  <a:pt x="2" y="20"/>
                </a:lnTo>
                <a:lnTo>
                  <a:pt x="0" y="10"/>
                </a:lnTo>
                <a:lnTo>
                  <a:pt x="0" y="6"/>
                </a:lnTo>
                <a:lnTo>
                  <a:pt x="4" y="2"/>
                </a:lnTo>
                <a:close/>
              </a:path>
            </a:pathLst>
          </a:custGeom>
          <a:solidFill>
            <a:srgbClr val="00000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821" name="Freeform 552"/>
          <p:cNvSpPr/>
          <p:nvPr/>
        </p:nvSpPr>
        <p:spPr>
          <a:xfrm>
            <a:off x="9236075" y="4795838"/>
            <a:ext cx="38100" cy="34925"/>
          </a:xfrm>
          <a:custGeom>
            <a:avLst/>
            <a:gdLst>
              <a:gd name="txL" fmla="*/ 0 w 24"/>
              <a:gd name="txT" fmla="*/ 0 h 22"/>
              <a:gd name="txR" fmla="*/ 24 w 24"/>
              <a:gd name="txB" fmla="*/ 22 h 22"/>
            </a:gdLst>
            <a:ahLst/>
            <a:cxnLst>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Lst>
            <a:rect l="txL" t="txT" r="txR" b="txB"/>
            <a:pathLst>
              <a:path w="24" h="22">
                <a:moveTo>
                  <a:pt x="4" y="2"/>
                </a:moveTo>
                <a:lnTo>
                  <a:pt x="12" y="0"/>
                </a:lnTo>
                <a:lnTo>
                  <a:pt x="16" y="0"/>
                </a:lnTo>
                <a:lnTo>
                  <a:pt x="20" y="4"/>
                </a:lnTo>
                <a:lnTo>
                  <a:pt x="24" y="8"/>
                </a:lnTo>
                <a:lnTo>
                  <a:pt x="24" y="12"/>
                </a:lnTo>
                <a:lnTo>
                  <a:pt x="20" y="20"/>
                </a:lnTo>
                <a:lnTo>
                  <a:pt x="12" y="22"/>
                </a:lnTo>
                <a:lnTo>
                  <a:pt x="8" y="22"/>
                </a:lnTo>
                <a:lnTo>
                  <a:pt x="4" y="18"/>
                </a:lnTo>
                <a:lnTo>
                  <a:pt x="0" y="14"/>
                </a:lnTo>
                <a:lnTo>
                  <a:pt x="0" y="10"/>
                </a:lnTo>
                <a:lnTo>
                  <a:pt x="4" y="2"/>
                </a:lnTo>
                <a:close/>
              </a:path>
            </a:pathLst>
          </a:custGeom>
          <a:solidFill>
            <a:srgbClr val="FFFF66">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822" name="Freeform 553"/>
          <p:cNvSpPr/>
          <p:nvPr/>
        </p:nvSpPr>
        <p:spPr>
          <a:xfrm>
            <a:off x="9150350" y="4856163"/>
            <a:ext cx="38100" cy="38100"/>
          </a:xfrm>
          <a:custGeom>
            <a:avLst/>
            <a:gdLst>
              <a:gd name="txL" fmla="*/ 0 w 24"/>
              <a:gd name="txT" fmla="*/ 0 h 24"/>
              <a:gd name="txR" fmla="*/ 24 w 24"/>
              <a:gd name="txB" fmla="*/ 24 h 24"/>
            </a:gdLst>
            <a:ahLst/>
            <a:cxnLst>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Lst>
            <a:rect l="txL" t="txT" r="txR" b="txB"/>
            <a:pathLst>
              <a:path w="24" h="24">
                <a:moveTo>
                  <a:pt x="4" y="2"/>
                </a:moveTo>
                <a:lnTo>
                  <a:pt x="12" y="0"/>
                </a:lnTo>
                <a:lnTo>
                  <a:pt x="16" y="0"/>
                </a:lnTo>
                <a:lnTo>
                  <a:pt x="20" y="4"/>
                </a:lnTo>
                <a:lnTo>
                  <a:pt x="24" y="8"/>
                </a:lnTo>
                <a:lnTo>
                  <a:pt x="24" y="12"/>
                </a:lnTo>
                <a:lnTo>
                  <a:pt x="24" y="16"/>
                </a:lnTo>
                <a:lnTo>
                  <a:pt x="20" y="20"/>
                </a:lnTo>
                <a:lnTo>
                  <a:pt x="16" y="24"/>
                </a:lnTo>
                <a:lnTo>
                  <a:pt x="12" y="24"/>
                </a:lnTo>
                <a:lnTo>
                  <a:pt x="4" y="20"/>
                </a:lnTo>
                <a:lnTo>
                  <a:pt x="0" y="16"/>
                </a:lnTo>
                <a:lnTo>
                  <a:pt x="0" y="10"/>
                </a:lnTo>
                <a:lnTo>
                  <a:pt x="0" y="6"/>
                </a:lnTo>
                <a:lnTo>
                  <a:pt x="4" y="2"/>
                </a:lnTo>
                <a:close/>
              </a:path>
            </a:pathLst>
          </a:custGeom>
          <a:solidFill>
            <a:srgbClr val="FFFF66">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823" name="Freeform 554"/>
          <p:cNvSpPr/>
          <p:nvPr/>
        </p:nvSpPr>
        <p:spPr>
          <a:xfrm>
            <a:off x="9070975" y="4916488"/>
            <a:ext cx="38100" cy="38100"/>
          </a:xfrm>
          <a:custGeom>
            <a:avLst/>
            <a:gdLst>
              <a:gd name="txL" fmla="*/ 0 w 24"/>
              <a:gd name="txT" fmla="*/ 0 h 24"/>
              <a:gd name="txR" fmla="*/ 24 w 24"/>
              <a:gd name="txB" fmla="*/ 24 h 24"/>
            </a:gdLst>
            <a:ahLst/>
            <a:cxnLst>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Lst>
            <a:rect l="txL" t="txT" r="txR" b="txB"/>
            <a:pathLst>
              <a:path w="24" h="24">
                <a:moveTo>
                  <a:pt x="4" y="2"/>
                </a:moveTo>
                <a:lnTo>
                  <a:pt x="14" y="0"/>
                </a:lnTo>
                <a:lnTo>
                  <a:pt x="18" y="0"/>
                </a:lnTo>
                <a:lnTo>
                  <a:pt x="22" y="4"/>
                </a:lnTo>
                <a:lnTo>
                  <a:pt x="24" y="12"/>
                </a:lnTo>
                <a:lnTo>
                  <a:pt x="24" y="16"/>
                </a:lnTo>
                <a:lnTo>
                  <a:pt x="20" y="20"/>
                </a:lnTo>
                <a:lnTo>
                  <a:pt x="16" y="24"/>
                </a:lnTo>
                <a:lnTo>
                  <a:pt x="12" y="24"/>
                </a:lnTo>
                <a:lnTo>
                  <a:pt x="4" y="20"/>
                </a:lnTo>
                <a:lnTo>
                  <a:pt x="0" y="16"/>
                </a:lnTo>
                <a:lnTo>
                  <a:pt x="0" y="10"/>
                </a:lnTo>
                <a:lnTo>
                  <a:pt x="4" y="2"/>
                </a:lnTo>
                <a:close/>
              </a:path>
            </a:pathLst>
          </a:custGeom>
          <a:solidFill>
            <a:srgbClr val="FFFF66">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824" name="Freeform 555"/>
          <p:cNvSpPr/>
          <p:nvPr/>
        </p:nvSpPr>
        <p:spPr>
          <a:xfrm>
            <a:off x="9007475" y="4967288"/>
            <a:ext cx="34925" cy="38100"/>
          </a:xfrm>
          <a:custGeom>
            <a:avLst/>
            <a:gdLst>
              <a:gd name="txL" fmla="*/ 0 w 22"/>
              <a:gd name="txT" fmla="*/ 0 h 24"/>
              <a:gd name="txR" fmla="*/ 22 w 22"/>
              <a:gd name="txB" fmla="*/ 24 h 24"/>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Lst>
            <a:rect l="txL" t="txT" r="txR" b="txB"/>
            <a:pathLst>
              <a:path w="22" h="24">
                <a:moveTo>
                  <a:pt x="4" y="2"/>
                </a:moveTo>
                <a:lnTo>
                  <a:pt x="12" y="0"/>
                </a:lnTo>
                <a:lnTo>
                  <a:pt x="20" y="2"/>
                </a:lnTo>
                <a:lnTo>
                  <a:pt x="22" y="10"/>
                </a:lnTo>
                <a:lnTo>
                  <a:pt x="22" y="16"/>
                </a:lnTo>
                <a:lnTo>
                  <a:pt x="18" y="20"/>
                </a:lnTo>
                <a:lnTo>
                  <a:pt x="10" y="24"/>
                </a:lnTo>
                <a:lnTo>
                  <a:pt x="2" y="20"/>
                </a:lnTo>
                <a:lnTo>
                  <a:pt x="0" y="10"/>
                </a:lnTo>
                <a:lnTo>
                  <a:pt x="0" y="6"/>
                </a:lnTo>
                <a:lnTo>
                  <a:pt x="4" y="2"/>
                </a:lnTo>
                <a:close/>
              </a:path>
            </a:pathLst>
          </a:custGeom>
          <a:solidFill>
            <a:srgbClr val="FFFF66">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825" name="Freeform 556"/>
          <p:cNvSpPr/>
          <p:nvPr/>
        </p:nvSpPr>
        <p:spPr>
          <a:xfrm>
            <a:off x="9372600" y="4675188"/>
            <a:ext cx="34925" cy="38100"/>
          </a:xfrm>
          <a:custGeom>
            <a:avLst/>
            <a:gdLst>
              <a:gd name="txL" fmla="*/ 0 w 22"/>
              <a:gd name="txT" fmla="*/ 0 h 24"/>
              <a:gd name="txR" fmla="*/ 22 w 22"/>
              <a:gd name="txB" fmla="*/ 24 h 24"/>
            </a:gdLst>
            <a:ahLst/>
            <a:cxnLst>
              <a:cxn ang="0">
                <a:pos x="0"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0"/>
              </a:cxn>
            </a:cxnLst>
            <a:rect l="txL" t="txT" r="txR" b="txB"/>
            <a:pathLst>
              <a:path w="22" h="24">
                <a:moveTo>
                  <a:pt x="0" y="0"/>
                </a:moveTo>
                <a:lnTo>
                  <a:pt x="2" y="0"/>
                </a:lnTo>
                <a:lnTo>
                  <a:pt x="6" y="2"/>
                </a:lnTo>
                <a:lnTo>
                  <a:pt x="14" y="8"/>
                </a:lnTo>
                <a:lnTo>
                  <a:pt x="22" y="18"/>
                </a:lnTo>
                <a:lnTo>
                  <a:pt x="22" y="22"/>
                </a:lnTo>
                <a:lnTo>
                  <a:pt x="22" y="24"/>
                </a:lnTo>
                <a:lnTo>
                  <a:pt x="18" y="24"/>
                </a:lnTo>
                <a:lnTo>
                  <a:pt x="14" y="24"/>
                </a:lnTo>
                <a:lnTo>
                  <a:pt x="6" y="16"/>
                </a:lnTo>
                <a:lnTo>
                  <a:pt x="0" y="6"/>
                </a:lnTo>
                <a:lnTo>
                  <a:pt x="0" y="2"/>
                </a:lnTo>
                <a:lnTo>
                  <a:pt x="0" y="0"/>
                </a:lnTo>
                <a:close/>
              </a:path>
            </a:pathLst>
          </a:custGeom>
          <a:solidFill>
            <a:srgbClr val="00000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826" name="Freeform 557"/>
          <p:cNvSpPr/>
          <p:nvPr/>
        </p:nvSpPr>
        <p:spPr>
          <a:xfrm>
            <a:off x="9398000" y="4630738"/>
            <a:ext cx="31750" cy="34925"/>
          </a:xfrm>
          <a:custGeom>
            <a:avLst/>
            <a:gdLst>
              <a:gd name="txL" fmla="*/ 0 w 20"/>
              <a:gd name="txT" fmla="*/ 0 h 22"/>
              <a:gd name="txR" fmla="*/ 20 w 20"/>
              <a:gd name="txB" fmla="*/ 22 h 22"/>
            </a:gdLst>
            <a:ahLst/>
            <a:cxnLst>
              <a:cxn ang="0">
                <a:pos x="0"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0"/>
              </a:cxn>
            </a:cxnLst>
            <a:rect l="txL" t="txT" r="txR" b="txB"/>
            <a:pathLst>
              <a:path w="20" h="22">
                <a:moveTo>
                  <a:pt x="0" y="0"/>
                </a:moveTo>
                <a:lnTo>
                  <a:pt x="2" y="0"/>
                </a:lnTo>
                <a:lnTo>
                  <a:pt x="6" y="2"/>
                </a:lnTo>
                <a:lnTo>
                  <a:pt x="12" y="8"/>
                </a:lnTo>
                <a:lnTo>
                  <a:pt x="20" y="16"/>
                </a:lnTo>
                <a:lnTo>
                  <a:pt x="20" y="20"/>
                </a:lnTo>
                <a:lnTo>
                  <a:pt x="20" y="22"/>
                </a:lnTo>
                <a:lnTo>
                  <a:pt x="14" y="20"/>
                </a:lnTo>
                <a:lnTo>
                  <a:pt x="8" y="14"/>
                </a:lnTo>
                <a:lnTo>
                  <a:pt x="2" y="6"/>
                </a:lnTo>
                <a:lnTo>
                  <a:pt x="0" y="2"/>
                </a:lnTo>
                <a:lnTo>
                  <a:pt x="0" y="0"/>
                </a:lnTo>
                <a:close/>
              </a:path>
            </a:pathLst>
          </a:custGeom>
          <a:solidFill>
            <a:srgbClr val="00000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827" name="Freeform 558"/>
          <p:cNvSpPr/>
          <p:nvPr/>
        </p:nvSpPr>
        <p:spPr>
          <a:xfrm>
            <a:off x="9413875" y="4595813"/>
            <a:ext cx="28575" cy="34925"/>
          </a:xfrm>
          <a:custGeom>
            <a:avLst/>
            <a:gdLst>
              <a:gd name="txL" fmla="*/ 0 w 18"/>
              <a:gd name="txT" fmla="*/ 0 h 22"/>
              <a:gd name="txR" fmla="*/ 18 w 18"/>
              <a:gd name="txB" fmla="*/ 22 h 22"/>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0"/>
              </a:cxn>
            </a:cxnLst>
            <a:rect l="txL" t="txT" r="txR" b="txB"/>
            <a:pathLst>
              <a:path w="18" h="22">
                <a:moveTo>
                  <a:pt x="0" y="0"/>
                </a:moveTo>
                <a:lnTo>
                  <a:pt x="4" y="2"/>
                </a:lnTo>
                <a:lnTo>
                  <a:pt x="12" y="8"/>
                </a:lnTo>
                <a:lnTo>
                  <a:pt x="18" y="16"/>
                </a:lnTo>
                <a:lnTo>
                  <a:pt x="18" y="22"/>
                </a:lnTo>
                <a:lnTo>
                  <a:pt x="14" y="20"/>
                </a:lnTo>
                <a:lnTo>
                  <a:pt x="6" y="14"/>
                </a:lnTo>
                <a:lnTo>
                  <a:pt x="0" y="6"/>
                </a:lnTo>
                <a:lnTo>
                  <a:pt x="0" y="2"/>
                </a:lnTo>
                <a:lnTo>
                  <a:pt x="0" y="0"/>
                </a:lnTo>
                <a:close/>
              </a:path>
            </a:pathLst>
          </a:custGeom>
          <a:solidFill>
            <a:srgbClr val="00000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grpSp>
        <p:nvGrpSpPr>
          <p:cNvPr id="30828" name="Group 559"/>
          <p:cNvGrpSpPr/>
          <p:nvPr/>
        </p:nvGrpSpPr>
        <p:grpSpPr>
          <a:xfrm>
            <a:off x="8823325" y="5718175"/>
            <a:ext cx="584200" cy="98425"/>
            <a:chOff x="4598" y="3602"/>
            <a:chExt cx="368" cy="62"/>
          </a:xfrm>
        </p:grpSpPr>
        <p:sp>
          <p:nvSpPr>
            <p:cNvPr id="31256" name="Freeform 560"/>
            <p:cNvSpPr/>
            <p:nvPr/>
          </p:nvSpPr>
          <p:spPr>
            <a:xfrm>
              <a:off x="4598" y="3602"/>
              <a:ext cx="368" cy="62"/>
            </a:xfrm>
            <a:custGeom>
              <a:avLst/>
              <a:gdLst>
                <a:gd name="txL" fmla="*/ 0 w 368"/>
                <a:gd name="txT" fmla="*/ 0 h 62"/>
                <a:gd name="txR" fmla="*/ 368 w 368"/>
                <a:gd name="txB" fmla="*/ 62 h 62"/>
              </a:gdLst>
              <a:ahLst/>
              <a:cxnLst>
                <a:cxn ang="0">
                  <a:pos x="0" y="18"/>
                </a:cxn>
                <a:cxn ang="0">
                  <a:pos x="2" y="24"/>
                </a:cxn>
                <a:cxn ang="0">
                  <a:pos x="8" y="28"/>
                </a:cxn>
                <a:cxn ang="0">
                  <a:pos x="14" y="34"/>
                </a:cxn>
                <a:cxn ang="0">
                  <a:pos x="20" y="36"/>
                </a:cxn>
                <a:cxn ang="0">
                  <a:pos x="28" y="40"/>
                </a:cxn>
                <a:cxn ang="0">
                  <a:pos x="40" y="44"/>
                </a:cxn>
                <a:cxn ang="0">
                  <a:pos x="50" y="48"/>
                </a:cxn>
                <a:cxn ang="0">
                  <a:pos x="60" y="50"/>
                </a:cxn>
                <a:cxn ang="0">
                  <a:pos x="72" y="52"/>
                </a:cxn>
                <a:cxn ang="0">
                  <a:pos x="88" y="54"/>
                </a:cxn>
                <a:cxn ang="0">
                  <a:pos x="102" y="56"/>
                </a:cxn>
                <a:cxn ang="0">
                  <a:pos x="122" y="58"/>
                </a:cxn>
                <a:cxn ang="0">
                  <a:pos x="144" y="60"/>
                </a:cxn>
                <a:cxn ang="0">
                  <a:pos x="162" y="62"/>
                </a:cxn>
                <a:cxn ang="0">
                  <a:pos x="178" y="62"/>
                </a:cxn>
                <a:cxn ang="0">
                  <a:pos x="190" y="62"/>
                </a:cxn>
                <a:cxn ang="0">
                  <a:pos x="204" y="62"/>
                </a:cxn>
                <a:cxn ang="0">
                  <a:pos x="226" y="60"/>
                </a:cxn>
                <a:cxn ang="0">
                  <a:pos x="244" y="60"/>
                </a:cxn>
                <a:cxn ang="0">
                  <a:pos x="260" y="58"/>
                </a:cxn>
                <a:cxn ang="0">
                  <a:pos x="280" y="54"/>
                </a:cxn>
                <a:cxn ang="0">
                  <a:pos x="294" y="52"/>
                </a:cxn>
                <a:cxn ang="0">
                  <a:pos x="308" y="50"/>
                </a:cxn>
                <a:cxn ang="0">
                  <a:pos x="322" y="46"/>
                </a:cxn>
                <a:cxn ang="0">
                  <a:pos x="338" y="40"/>
                </a:cxn>
                <a:cxn ang="0">
                  <a:pos x="348" y="36"/>
                </a:cxn>
                <a:cxn ang="0">
                  <a:pos x="358" y="32"/>
                </a:cxn>
                <a:cxn ang="0">
                  <a:pos x="364" y="26"/>
                </a:cxn>
                <a:cxn ang="0">
                  <a:pos x="368" y="20"/>
                </a:cxn>
                <a:cxn ang="0">
                  <a:pos x="368" y="16"/>
                </a:cxn>
                <a:cxn ang="0">
                  <a:pos x="0" y="0"/>
                </a:cxn>
              </a:cxnLst>
              <a:rect l="txL" t="txT" r="txR" b="txB"/>
              <a:pathLst>
                <a:path w="368" h="62">
                  <a:moveTo>
                    <a:pt x="0" y="0"/>
                  </a:moveTo>
                  <a:lnTo>
                    <a:pt x="0" y="18"/>
                  </a:lnTo>
                  <a:lnTo>
                    <a:pt x="0" y="20"/>
                  </a:lnTo>
                  <a:lnTo>
                    <a:pt x="2" y="24"/>
                  </a:lnTo>
                  <a:lnTo>
                    <a:pt x="4" y="26"/>
                  </a:lnTo>
                  <a:lnTo>
                    <a:pt x="8" y="28"/>
                  </a:lnTo>
                  <a:lnTo>
                    <a:pt x="12" y="32"/>
                  </a:lnTo>
                  <a:lnTo>
                    <a:pt x="14" y="34"/>
                  </a:lnTo>
                  <a:lnTo>
                    <a:pt x="18" y="34"/>
                  </a:lnTo>
                  <a:lnTo>
                    <a:pt x="20" y="36"/>
                  </a:lnTo>
                  <a:lnTo>
                    <a:pt x="24" y="38"/>
                  </a:lnTo>
                  <a:lnTo>
                    <a:pt x="28" y="40"/>
                  </a:lnTo>
                  <a:lnTo>
                    <a:pt x="34" y="42"/>
                  </a:lnTo>
                  <a:lnTo>
                    <a:pt x="40" y="44"/>
                  </a:lnTo>
                  <a:lnTo>
                    <a:pt x="44" y="46"/>
                  </a:lnTo>
                  <a:lnTo>
                    <a:pt x="50" y="48"/>
                  </a:lnTo>
                  <a:lnTo>
                    <a:pt x="54" y="48"/>
                  </a:lnTo>
                  <a:lnTo>
                    <a:pt x="60" y="50"/>
                  </a:lnTo>
                  <a:lnTo>
                    <a:pt x="66" y="50"/>
                  </a:lnTo>
                  <a:lnTo>
                    <a:pt x="72" y="52"/>
                  </a:lnTo>
                  <a:lnTo>
                    <a:pt x="80" y="54"/>
                  </a:lnTo>
                  <a:lnTo>
                    <a:pt x="88" y="54"/>
                  </a:lnTo>
                  <a:lnTo>
                    <a:pt x="94" y="56"/>
                  </a:lnTo>
                  <a:lnTo>
                    <a:pt x="102" y="56"/>
                  </a:lnTo>
                  <a:lnTo>
                    <a:pt x="110" y="58"/>
                  </a:lnTo>
                  <a:lnTo>
                    <a:pt x="122" y="58"/>
                  </a:lnTo>
                  <a:lnTo>
                    <a:pt x="132" y="60"/>
                  </a:lnTo>
                  <a:lnTo>
                    <a:pt x="144" y="60"/>
                  </a:lnTo>
                  <a:lnTo>
                    <a:pt x="154" y="60"/>
                  </a:lnTo>
                  <a:lnTo>
                    <a:pt x="162" y="62"/>
                  </a:lnTo>
                  <a:lnTo>
                    <a:pt x="172" y="62"/>
                  </a:lnTo>
                  <a:lnTo>
                    <a:pt x="178" y="62"/>
                  </a:lnTo>
                  <a:lnTo>
                    <a:pt x="184" y="62"/>
                  </a:lnTo>
                  <a:lnTo>
                    <a:pt x="190" y="62"/>
                  </a:lnTo>
                  <a:lnTo>
                    <a:pt x="196" y="62"/>
                  </a:lnTo>
                  <a:lnTo>
                    <a:pt x="204" y="62"/>
                  </a:lnTo>
                  <a:lnTo>
                    <a:pt x="216" y="60"/>
                  </a:lnTo>
                  <a:lnTo>
                    <a:pt x="226" y="60"/>
                  </a:lnTo>
                  <a:lnTo>
                    <a:pt x="234" y="60"/>
                  </a:lnTo>
                  <a:lnTo>
                    <a:pt x="244" y="60"/>
                  </a:lnTo>
                  <a:lnTo>
                    <a:pt x="250" y="58"/>
                  </a:lnTo>
                  <a:lnTo>
                    <a:pt x="260" y="58"/>
                  </a:lnTo>
                  <a:lnTo>
                    <a:pt x="268" y="56"/>
                  </a:lnTo>
                  <a:lnTo>
                    <a:pt x="280" y="54"/>
                  </a:lnTo>
                  <a:lnTo>
                    <a:pt x="286" y="54"/>
                  </a:lnTo>
                  <a:lnTo>
                    <a:pt x="294" y="52"/>
                  </a:lnTo>
                  <a:lnTo>
                    <a:pt x="300" y="52"/>
                  </a:lnTo>
                  <a:lnTo>
                    <a:pt x="308" y="50"/>
                  </a:lnTo>
                  <a:lnTo>
                    <a:pt x="314" y="48"/>
                  </a:lnTo>
                  <a:lnTo>
                    <a:pt x="322" y="46"/>
                  </a:lnTo>
                  <a:lnTo>
                    <a:pt x="330" y="44"/>
                  </a:lnTo>
                  <a:lnTo>
                    <a:pt x="338" y="40"/>
                  </a:lnTo>
                  <a:lnTo>
                    <a:pt x="344" y="38"/>
                  </a:lnTo>
                  <a:lnTo>
                    <a:pt x="348" y="36"/>
                  </a:lnTo>
                  <a:lnTo>
                    <a:pt x="354" y="34"/>
                  </a:lnTo>
                  <a:lnTo>
                    <a:pt x="358" y="32"/>
                  </a:lnTo>
                  <a:lnTo>
                    <a:pt x="360" y="28"/>
                  </a:lnTo>
                  <a:lnTo>
                    <a:pt x="364" y="26"/>
                  </a:lnTo>
                  <a:lnTo>
                    <a:pt x="366" y="22"/>
                  </a:lnTo>
                  <a:lnTo>
                    <a:pt x="368" y="20"/>
                  </a:lnTo>
                  <a:lnTo>
                    <a:pt x="368" y="18"/>
                  </a:lnTo>
                  <a:lnTo>
                    <a:pt x="368" y="16"/>
                  </a:lnTo>
                  <a:lnTo>
                    <a:pt x="368" y="0"/>
                  </a:lnTo>
                  <a:lnTo>
                    <a:pt x="0" y="0"/>
                  </a:lnTo>
                  <a:close/>
                </a:path>
              </a:pathLst>
            </a:custGeom>
            <a:solidFill>
              <a:srgbClr val="808080">
                <a:alpha val="100000"/>
              </a:srgbClr>
            </a:solidFill>
            <a:ln w="9525">
              <a:noFill/>
            </a:ln>
          </p:spPr>
          <p:txBody>
            <a:bodyPr/>
            <a:lstStyle/>
            <a:p>
              <a:endParaRPr lang="en-US"/>
            </a:p>
          </p:txBody>
        </p:sp>
        <p:sp>
          <p:nvSpPr>
            <p:cNvPr id="31257" name="Freeform 561"/>
            <p:cNvSpPr/>
            <p:nvPr/>
          </p:nvSpPr>
          <p:spPr>
            <a:xfrm>
              <a:off x="4598" y="3602"/>
              <a:ext cx="368" cy="62"/>
            </a:xfrm>
            <a:custGeom>
              <a:avLst/>
              <a:gdLst>
                <a:gd name="txL" fmla="*/ 0 w 368"/>
                <a:gd name="txT" fmla="*/ 0 h 62"/>
                <a:gd name="txR" fmla="*/ 368 w 368"/>
                <a:gd name="txB" fmla="*/ 62 h 62"/>
              </a:gdLst>
              <a:ahLst/>
              <a:cxnLst>
                <a:cxn ang="0">
                  <a:pos x="0" y="18"/>
                </a:cxn>
                <a:cxn ang="0">
                  <a:pos x="2" y="24"/>
                </a:cxn>
                <a:cxn ang="0">
                  <a:pos x="8" y="28"/>
                </a:cxn>
                <a:cxn ang="0">
                  <a:pos x="14" y="34"/>
                </a:cxn>
                <a:cxn ang="0">
                  <a:pos x="20" y="36"/>
                </a:cxn>
                <a:cxn ang="0">
                  <a:pos x="28" y="40"/>
                </a:cxn>
                <a:cxn ang="0">
                  <a:pos x="40" y="44"/>
                </a:cxn>
                <a:cxn ang="0">
                  <a:pos x="50" y="48"/>
                </a:cxn>
                <a:cxn ang="0">
                  <a:pos x="60" y="50"/>
                </a:cxn>
                <a:cxn ang="0">
                  <a:pos x="72" y="52"/>
                </a:cxn>
                <a:cxn ang="0">
                  <a:pos x="88" y="54"/>
                </a:cxn>
                <a:cxn ang="0">
                  <a:pos x="102" y="56"/>
                </a:cxn>
                <a:cxn ang="0">
                  <a:pos x="122" y="58"/>
                </a:cxn>
                <a:cxn ang="0">
                  <a:pos x="144" y="60"/>
                </a:cxn>
                <a:cxn ang="0">
                  <a:pos x="162" y="62"/>
                </a:cxn>
                <a:cxn ang="0">
                  <a:pos x="178" y="62"/>
                </a:cxn>
                <a:cxn ang="0">
                  <a:pos x="190" y="62"/>
                </a:cxn>
                <a:cxn ang="0">
                  <a:pos x="204" y="62"/>
                </a:cxn>
                <a:cxn ang="0">
                  <a:pos x="226" y="60"/>
                </a:cxn>
                <a:cxn ang="0">
                  <a:pos x="244" y="60"/>
                </a:cxn>
                <a:cxn ang="0">
                  <a:pos x="260" y="58"/>
                </a:cxn>
                <a:cxn ang="0">
                  <a:pos x="280" y="54"/>
                </a:cxn>
                <a:cxn ang="0">
                  <a:pos x="294" y="52"/>
                </a:cxn>
                <a:cxn ang="0">
                  <a:pos x="308" y="50"/>
                </a:cxn>
                <a:cxn ang="0">
                  <a:pos x="322" y="46"/>
                </a:cxn>
                <a:cxn ang="0">
                  <a:pos x="338" y="40"/>
                </a:cxn>
                <a:cxn ang="0">
                  <a:pos x="348" y="36"/>
                </a:cxn>
                <a:cxn ang="0">
                  <a:pos x="358" y="32"/>
                </a:cxn>
                <a:cxn ang="0">
                  <a:pos x="364" y="26"/>
                </a:cxn>
                <a:cxn ang="0">
                  <a:pos x="368" y="20"/>
                </a:cxn>
                <a:cxn ang="0">
                  <a:pos x="368" y="16"/>
                </a:cxn>
                <a:cxn ang="0">
                  <a:pos x="0" y="0"/>
                </a:cxn>
              </a:cxnLst>
              <a:rect l="txL" t="txT" r="txR" b="txB"/>
              <a:pathLst>
                <a:path w="368" h="62">
                  <a:moveTo>
                    <a:pt x="0" y="0"/>
                  </a:moveTo>
                  <a:lnTo>
                    <a:pt x="0" y="18"/>
                  </a:lnTo>
                  <a:lnTo>
                    <a:pt x="0" y="20"/>
                  </a:lnTo>
                  <a:lnTo>
                    <a:pt x="2" y="24"/>
                  </a:lnTo>
                  <a:lnTo>
                    <a:pt x="4" y="26"/>
                  </a:lnTo>
                  <a:lnTo>
                    <a:pt x="8" y="28"/>
                  </a:lnTo>
                  <a:lnTo>
                    <a:pt x="12" y="32"/>
                  </a:lnTo>
                  <a:lnTo>
                    <a:pt x="14" y="34"/>
                  </a:lnTo>
                  <a:lnTo>
                    <a:pt x="18" y="34"/>
                  </a:lnTo>
                  <a:lnTo>
                    <a:pt x="20" y="36"/>
                  </a:lnTo>
                  <a:lnTo>
                    <a:pt x="24" y="38"/>
                  </a:lnTo>
                  <a:lnTo>
                    <a:pt x="28" y="40"/>
                  </a:lnTo>
                  <a:lnTo>
                    <a:pt x="34" y="42"/>
                  </a:lnTo>
                  <a:lnTo>
                    <a:pt x="40" y="44"/>
                  </a:lnTo>
                  <a:lnTo>
                    <a:pt x="44" y="46"/>
                  </a:lnTo>
                  <a:lnTo>
                    <a:pt x="50" y="48"/>
                  </a:lnTo>
                  <a:lnTo>
                    <a:pt x="54" y="48"/>
                  </a:lnTo>
                  <a:lnTo>
                    <a:pt x="60" y="50"/>
                  </a:lnTo>
                  <a:lnTo>
                    <a:pt x="66" y="50"/>
                  </a:lnTo>
                  <a:lnTo>
                    <a:pt x="72" y="52"/>
                  </a:lnTo>
                  <a:lnTo>
                    <a:pt x="80" y="54"/>
                  </a:lnTo>
                  <a:lnTo>
                    <a:pt x="88" y="54"/>
                  </a:lnTo>
                  <a:lnTo>
                    <a:pt x="94" y="56"/>
                  </a:lnTo>
                  <a:lnTo>
                    <a:pt x="102" y="56"/>
                  </a:lnTo>
                  <a:lnTo>
                    <a:pt x="110" y="58"/>
                  </a:lnTo>
                  <a:lnTo>
                    <a:pt x="122" y="58"/>
                  </a:lnTo>
                  <a:lnTo>
                    <a:pt x="132" y="60"/>
                  </a:lnTo>
                  <a:lnTo>
                    <a:pt x="144" y="60"/>
                  </a:lnTo>
                  <a:lnTo>
                    <a:pt x="154" y="60"/>
                  </a:lnTo>
                  <a:lnTo>
                    <a:pt x="162" y="62"/>
                  </a:lnTo>
                  <a:lnTo>
                    <a:pt x="172" y="62"/>
                  </a:lnTo>
                  <a:lnTo>
                    <a:pt x="178" y="62"/>
                  </a:lnTo>
                  <a:lnTo>
                    <a:pt x="184" y="62"/>
                  </a:lnTo>
                  <a:lnTo>
                    <a:pt x="190" y="62"/>
                  </a:lnTo>
                  <a:lnTo>
                    <a:pt x="196" y="62"/>
                  </a:lnTo>
                  <a:lnTo>
                    <a:pt x="204" y="62"/>
                  </a:lnTo>
                  <a:lnTo>
                    <a:pt x="216" y="60"/>
                  </a:lnTo>
                  <a:lnTo>
                    <a:pt x="226" y="60"/>
                  </a:lnTo>
                  <a:lnTo>
                    <a:pt x="234" y="60"/>
                  </a:lnTo>
                  <a:lnTo>
                    <a:pt x="244" y="60"/>
                  </a:lnTo>
                  <a:lnTo>
                    <a:pt x="250" y="58"/>
                  </a:lnTo>
                  <a:lnTo>
                    <a:pt x="260" y="58"/>
                  </a:lnTo>
                  <a:lnTo>
                    <a:pt x="268" y="56"/>
                  </a:lnTo>
                  <a:lnTo>
                    <a:pt x="280" y="54"/>
                  </a:lnTo>
                  <a:lnTo>
                    <a:pt x="286" y="54"/>
                  </a:lnTo>
                  <a:lnTo>
                    <a:pt x="294" y="52"/>
                  </a:lnTo>
                  <a:lnTo>
                    <a:pt x="300" y="52"/>
                  </a:lnTo>
                  <a:lnTo>
                    <a:pt x="308" y="50"/>
                  </a:lnTo>
                  <a:lnTo>
                    <a:pt x="314" y="48"/>
                  </a:lnTo>
                  <a:lnTo>
                    <a:pt x="322" y="46"/>
                  </a:lnTo>
                  <a:lnTo>
                    <a:pt x="330" y="44"/>
                  </a:lnTo>
                  <a:lnTo>
                    <a:pt x="338" y="40"/>
                  </a:lnTo>
                  <a:lnTo>
                    <a:pt x="344" y="38"/>
                  </a:lnTo>
                  <a:lnTo>
                    <a:pt x="348" y="36"/>
                  </a:lnTo>
                  <a:lnTo>
                    <a:pt x="354" y="34"/>
                  </a:lnTo>
                  <a:lnTo>
                    <a:pt x="358" y="32"/>
                  </a:lnTo>
                  <a:lnTo>
                    <a:pt x="360" y="28"/>
                  </a:lnTo>
                  <a:lnTo>
                    <a:pt x="364" y="26"/>
                  </a:lnTo>
                  <a:lnTo>
                    <a:pt x="366" y="22"/>
                  </a:lnTo>
                  <a:lnTo>
                    <a:pt x="368" y="20"/>
                  </a:lnTo>
                  <a:lnTo>
                    <a:pt x="368" y="18"/>
                  </a:lnTo>
                  <a:lnTo>
                    <a:pt x="368" y="16"/>
                  </a:lnTo>
                  <a:lnTo>
                    <a:pt x="368" y="0"/>
                  </a:lnTo>
                  <a:lnTo>
                    <a:pt x="0" y="0"/>
                  </a:lnTo>
                </a:path>
              </a:pathLst>
            </a:custGeom>
            <a:noFill/>
            <a:ln w="12700" cap="flat" cmpd="sng">
              <a:solidFill>
                <a:srgbClr val="404040">
                  <a:alpha val="100000"/>
                </a:srgbClr>
              </a:solidFill>
              <a:prstDash val="solid"/>
              <a:round/>
              <a:headEnd type="none" w="med" len="med"/>
              <a:tailEnd type="none" w="med" len="med"/>
            </a:ln>
          </p:spPr>
          <p:txBody>
            <a:bodyPr/>
            <a:lstStyle/>
            <a:p>
              <a:endParaRPr lang="en-US"/>
            </a:p>
          </p:txBody>
        </p:sp>
      </p:grpSp>
      <p:grpSp>
        <p:nvGrpSpPr>
          <p:cNvPr id="30829" name="Group 562"/>
          <p:cNvGrpSpPr/>
          <p:nvPr/>
        </p:nvGrpSpPr>
        <p:grpSpPr>
          <a:xfrm>
            <a:off x="8823325" y="5014913"/>
            <a:ext cx="584200" cy="782637"/>
            <a:chOff x="4598" y="3159"/>
            <a:chExt cx="368" cy="493"/>
          </a:xfrm>
        </p:grpSpPr>
        <p:sp>
          <p:nvSpPr>
            <p:cNvPr id="31254" name="Freeform 563"/>
            <p:cNvSpPr/>
            <p:nvPr/>
          </p:nvSpPr>
          <p:spPr>
            <a:xfrm>
              <a:off x="4598" y="3159"/>
              <a:ext cx="368" cy="493"/>
            </a:xfrm>
            <a:custGeom>
              <a:avLst/>
              <a:gdLst>
                <a:gd name="txL" fmla="*/ 0 w 368"/>
                <a:gd name="txT" fmla="*/ 0 h 493"/>
                <a:gd name="txR" fmla="*/ 368 w 368"/>
                <a:gd name="txB" fmla="*/ 493 h 493"/>
              </a:gdLst>
              <a:ahLst/>
              <a:cxnLst>
                <a:cxn ang="0">
                  <a:pos x="0" y="449"/>
                </a:cxn>
                <a:cxn ang="0">
                  <a:pos x="2" y="455"/>
                </a:cxn>
                <a:cxn ang="0">
                  <a:pos x="8" y="459"/>
                </a:cxn>
                <a:cxn ang="0">
                  <a:pos x="14" y="465"/>
                </a:cxn>
                <a:cxn ang="0">
                  <a:pos x="20" y="467"/>
                </a:cxn>
                <a:cxn ang="0">
                  <a:pos x="28" y="471"/>
                </a:cxn>
                <a:cxn ang="0">
                  <a:pos x="40" y="475"/>
                </a:cxn>
                <a:cxn ang="0">
                  <a:pos x="50" y="479"/>
                </a:cxn>
                <a:cxn ang="0">
                  <a:pos x="60" y="481"/>
                </a:cxn>
                <a:cxn ang="0">
                  <a:pos x="72" y="483"/>
                </a:cxn>
                <a:cxn ang="0">
                  <a:pos x="88" y="485"/>
                </a:cxn>
                <a:cxn ang="0">
                  <a:pos x="102" y="487"/>
                </a:cxn>
                <a:cxn ang="0">
                  <a:pos x="122" y="489"/>
                </a:cxn>
                <a:cxn ang="0">
                  <a:pos x="144" y="491"/>
                </a:cxn>
                <a:cxn ang="0">
                  <a:pos x="162" y="491"/>
                </a:cxn>
                <a:cxn ang="0">
                  <a:pos x="178" y="493"/>
                </a:cxn>
                <a:cxn ang="0">
                  <a:pos x="190" y="493"/>
                </a:cxn>
                <a:cxn ang="0">
                  <a:pos x="204" y="491"/>
                </a:cxn>
                <a:cxn ang="0">
                  <a:pos x="226" y="491"/>
                </a:cxn>
                <a:cxn ang="0">
                  <a:pos x="244" y="489"/>
                </a:cxn>
                <a:cxn ang="0">
                  <a:pos x="260" y="487"/>
                </a:cxn>
                <a:cxn ang="0">
                  <a:pos x="280" y="485"/>
                </a:cxn>
                <a:cxn ang="0">
                  <a:pos x="294" y="483"/>
                </a:cxn>
                <a:cxn ang="0">
                  <a:pos x="308" y="481"/>
                </a:cxn>
                <a:cxn ang="0">
                  <a:pos x="322" y="477"/>
                </a:cxn>
                <a:cxn ang="0">
                  <a:pos x="338" y="471"/>
                </a:cxn>
                <a:cxn ang="0">
                  <a:pos x="348" y="467"/>
                </a:cxn>
                <a:cxn ang="0">
                  <a:pos x="358" y="463"/>
                </a:cxn>
                <a:cxn ang="0">
                  <a:pos x="364" y="457"/>
                </a:cxn>
                <a:cxn ang="0">
                  <a:pos x="368" y="451"/>
                </a:cxn>
                <a:cxn ang="0">
                  <a:pos x="368" y="447"/>
                </a:cxn>
                <a:cxn ang="0">
                  <a:pos x="0" y="0"/>
                </a:cxn>
              </a:cxnLst>
              <a:rect l="txL" t="txT" r="txR" b="txB"/>
              <a:pathLst>
                <a:path w="368" h="493">
                  <a:moveTo>
                    <a:pt x="0" y="0"/>
                  </a:moveTo>
                  <a:lnTo>
                    <a:pt x="0" y="449"/>
                  </a:lnTo>
                  <a:lnTo>
                    <a:pt x="0" y="451"/>
                  </a:lnTo>
                  <a:lnTo>
                    <a:pt x="2" y="455"/>
                  </a:lnTo>
                  <a:lnTo>
                    <a:pt x="4" y="457"/>
                  </a:lnTo>
                  <a:lnTo>
                    <a:pt x="8" y="459"/>
                  </a:lnTo>
                  <a:lnTo>
                    <a:pt x="12" y="463"/>
                  </a:lnTo>
                  <a:lnTo>
                    <a:pt x="14" y="465"/>
                  </a:lnTo>
                  <a:lnTo>
                    <a:pt x="18" y="467"/>
                  </a:lnTo>
                  <a:lnTo>
                    <a:pt x="20" y="467"/>
                  </a:lnTo>
                  <a:lnTo>
                    <a:pt x="24" y="469"/>
                  </a:lnTo>
                  <a:lnTo>
                    <a:pt x="28" y="471"/>
                  </a:lnTo>
                  <a:lnTo>
                    <a:pt x="34" y="473"/>
                  </a:lnTo>
                  <a:lnTo>
                    <a:pt x="40" y="475"/>
                  </a:lnTo>
                  <a:lnTo>
                    <a:pt x="44" y="477"/>
                  </a:lnTo>
                  <a:lnTo>
                    <a:pt x="50" y="479"/>
                  </a:lnTo>
                  <a:lnTo>
                    <a:pt x="54" y="479"/>
                  </a:lnTo>
                  <a:lnTo>
                    <a:pt x="60" y="481"/>
                  </a:lnTo>
                  <a:lnTo>
                    <a:pt x="66" y="481"/>
                  </a:lnTo>
                  <a:lnTo>
                    <a:pt x="72" y="483"/>
                  </a:lnTo>
                  <a:lnTo>
                    <a:pt x="80" y="485"/>
                  </a:lnTo>
                  <a:lnTo>
                    <a:pt x="88" y="485"/>
                  </a:lnTo>
                  <a:lnTo>
                    <a:pt x="94" y="487"/>
                  </a:lnTo>
                  <a:lnTo>
                    <a:pt x="102" y="487"/>
                  </a:lnTo>
                  <a:lnTo>
                    <a:pt x="110" y="489"/>
                  </a:lnTo>
                  <a:lnTo>
                    <a:pt x="122" y="489"/>
                  </a:lnTo>
                  <a:lnTo>
                    <a:pt x="132" y="491"/>
                  </a:lnTo>
                  <a:lnTo>
                    <a:pt x="144" y="491"/>
                  </a:lnTo>
                  <a:lnTo>
                    <a:pt x="154" y="491"/>
                  </a:lnTo>
                  <a:lnTo>
                    <a:pt x="162" y="491"/>
                  </a:lnTo>
                  <a:lnTo>
                    <a:pt x="172" y="493"/>
                  </a:lnTo>
                  <a:lnTo>
                    <a:pt x="178" y="493"/>
                  </a:lnTo>
                  <a:lnTo>
                    <a:pt x="184" y="493"/>
                  </a:lnTo>
                  <a:lnTo>
                    <a:pt x="190" y="493"/>
                  </a:lnTo>
                  <a:lnTo>
                    <a:pt x="196" y="493"/>
                  </a:lnTo>
                  <a:lnTo>
                    <a:pt x="204" y="491"/>
                  </a:lnTo>
                  <a:lnTo>
                    <a:pt x="216" y="491"/>
                  </a:lnTo>
                  <a:lnTo>
                    <a:pt x="226" y="491"/>
                  </a:lnTo>
                  <a:lnTo>
                    <a:pt x="234" y="491"/>
                  </a:lnTo>
                  <a:lnTo>
                    <a:pt x="244" y="489"/>
                  </a:lnTo>
                  <a:lnTo>
                    <a:pt x="250" y="489"/>
                  </a:lnTo>
                  <a:lnTo>
                    <a:pt x="260" y="487"/>
                  </a:lnTo>
                  <a:lnTo>
                    <a:pt x="268" y="487"/>
                  </a:lnTo>
                  <a:lnTo>
                    <a:pt x="280" y="485"/>
                  </a:lnTo>
                  <a:lnTo>
                    <a:pt x="286" y="485"/>
                  </a:lnTo>
                  <a:lnTo>
                    <a:pt x="294" y="483"/>
                  </a:lnTo>
                  <a:lnTo>
                    <a:pt x="300" y="483"/>
                  </a:lnTo>
                  <a:lnTo>
                    <a:pt x="308" y="481"/>
                  </a:lnTo>
                  <a:lnTo>
                    <a:pt x="314" y="479"/>
                  </a:lnTo>
                  <a:lnTo>
                    <a:pt x="322" y="477"/>
                  </a:lnTo>
                  <a:lnTo>
                    <a:pt x="330" y="475"/>
                  </a:lnTo>
                  <a:lnTo>
                    <a:pt x="338" y="471"/>
                  </a:lnTo>
                  <a:lnTo>
                    <a:pt x="344" y="469"/>
                  </a:lnTo>
                  <a:lnTo>
                    <a:pt x="348" y="467"/>
                  </a:lnTo>
                  <a:lnTo>
                    <a:pt x="354" y="465"/>
                  </a:lnTo>
                  <a:lnTo>
                    <a:pt x="358" y="463"/>
                  </a:lnTo>
                  <a:lnTo>
                    <a:pt x="360" y="459"/>
                  </a:lnTo>
                  <a:lnTo>
                    <a:pt x="364" y="457"/>
                  </a:lnTo>
                  <a:lnTo>
                    <a:pt x="366" y="453"/>
                  </a:lnTo>
                  <a:lnTo>
                    <a:pt x="368" y="451"/>
                  </a:lnTo>
                  <a:lnTo>
                    <a:pt x="368" y="449"/>
                  </a:lnTo>
                  <a:lnTo>
                    <a:pt x="368" y="447"/>
                  </a:lnTo>
                  <a:lnTo>
                    <a:pt x="368" y="0"/>
                  </a:lnTo>
                  <a:lnTo>
                    <a:pt x="0" y="0"/>
                  </a:lnTo>
                  <a:close/>
                </a:path>
              </a:pathLst>
            </a:custGeom>
            <a:solidFill>
              <a:srgbClr val="A0A0A0">
                <a:alpha val="100000"/>
              </a:srgbClr>
            </a:solidFill>
            <a:ln w="9525">
              <a:noFill/>
            </a:ln>
          </p:spPr>
          <p:txBody>
            <a:bodyPr/>
            <a:lstStyle/>
            <a:p>
              <a:endParaRPr lang="en-US"/>
            </a:p>
          </p:txBody>
        </p:sp>
        <p:sp>
          <p:nvSpPr>
            <p:cNvPr id="31255" name="Freeform 564"/>
            <p:cNvSpPr/>
            <p:nvPr/>
          </p:nvSpPr>
          <p:spPr>
            <a:xfrm>
              <a:off x="4598" y="3159"/>
              <a:ext cx="368" cy="493"/>
            </a:xfrm>
            <a:custGeom>
              <a:avLst/>
              <a:gdLst>
                <a:gd name="txL" fmla="*/ 0 w 368"/>
                <a:gd name="txT" fmla="*/ 0 h 493"/>
                <a:gd name="txR" fmla="*/ 368 w 368"/>
                <a:gd name="txB" fmla="*/ 493 h 493"/>
              </a:gdLst>
              <a:ahLst/>
              <a:cxnLst>
                <a:cxn ang="0">
                  <a:pos x="0" y="449"/>
                </a:cxn>
                <a:cxn ang="0">
                  <a:pos x="2" y="455"/>
                </a:cxn>
                <a:cxn ang="0">
                  <a:pos x="8" y="459"/>
                </a:cxn>
                <a:cxn ang="0">
                  <a:pos x="14" y="465"/>
                </a:cxn>
                <a:cxn ang="0">
                  <a:pos x="20" y="467"/>
                </a:cxn>
                <a:cxn ang="0">
                  <a:pos x="28" y="471"/>
                </a:cxn>
                <a:cxn ang="0">
                  <a:pos x="40" y="475"/>
                </a:cxn>
                <a:cxn ang="0">
                  <a:pos x="50" y="479"/>
                </a:cxn>
                <a:cxn ang="0">
                  <a:pos x="60" y="481"/>
                </a:cxn>
                <a:cxn ang="0">
                  <a:pos x="72" y="483"/>
                </a:cxn>
                <a:cxn ang="0">
                  <a:pos x="88" y="485"/>
                </a:cxn>
                <a:cxn ang="0">
                  <a:pos x="102" y="487"/>
                </a:cxn>
                <a:cxn ang="0">
                  <a:pos x="122" y="489"/>
                </a:cxn>
                <a:cxn ang="0">
                  <a:pos x="144" y="491"/>
                </a:cxn>
                <a:cxn ang="0">
                  <a:pos x="162" y="491"/>
                </a:cxn>
                <a:cxn ang="0">
                  <a:pos x="178" y="493"/>
                </a:cxn>
                <a:cxn ang="0">
                  <a:pos x="190" y="493"/>
                </a:cxn>
                <a:cxn ang="0">
                  <a:pos x="204" y="491"/>
                </a:cxn>
                <a:cxn ang="0">
                  <a:pos x="226" y="491"/>
                </a:cxn>
                <a:cxn ang="0">
                  <a:pos x="244" y="489"/>
                </a:cxn>
                <a:cxn ang="0">
                  <a:pos x="260" y="487"/>
                </a:cxn>
                <a:cxn ang="0">
                  <a:pos x="280" y="485"/>
                </a:cxn>
                <a:cxn ang="0">
                  <a:pos x="294" y="483"/>
                </a:cxn>
                <a:cxn ang="0">
                  <a:pos x="308" y="481"/>
                </a:cxn>
                <a:cxn ang="0">
                  <a:pos x="322" y="477"/>
                </a:cxn>
                <a:cxn ang="0">
                  <a:pos x="338" y="471"/>
                </a:cxn>
                <a:cxn ang="0">
                  <a:pos x="348" y="467"/>
                </a:cxn>
                <a:cxn ang="0">
                  <a:pos x="358" y="463"/>
                </a:cxn>
                <a:cxn ang="0">
                  <a:pos x="364" y="457"/>
                </a:cxn>
                <a:cxn ang="0">
                  <a:pos x="368" y="451"/>
                </a:cxn>
                <a:cxn ang="0">
                  <a:pos x="368" y="447"/>
                </a:cxn>
                <a:cxn ang="0">
                  <a:pos x="0" y="0"/>
                </a:cxn>
              </a:cxnLst>
              <a:rect l="txL" t="txT" r="txR" b="txB"/>
              <a:pathLst>
                <a:path w="368" h="493">
                  <a:moveTo>
                    <a:pt x="0" y="0"/>
                  </a:moveTo>
                  <a:lnTo>
                    <a:pt x="0" y="449"/>
                  </a:lnTo>
                  <a:lnTo>
                    <a:pt x="0" y="451"/>
                  </a:lnTo>
                  <a:lnTo>
                    <a:pt x="2" y="455"/>
                  </a:lnTo>
                  <a:lnTo>
                    <a:pt x="4" y="457"/>
                  </a:lnTo>
                  <a:lnTo>
                    <a:pt x="8" y="459"/>
                  </a:lnTo>
                  <a:lnTo>
                    <a:pt x="12" y="463"/>
                  </a:lnTo>
                  <a:lnTo>
                    <a:pt x="14" y="465"/>
                  </a:lnTo>
                  <a:lnTo>
                    <a:pt x="18" y="467"/>
                  </a:lnTo>
                  <a:lnTo>
                    <a:pt x="20" y="467"/>
                  </a:lnTo>
                  <a:lnTo>
                    <a:pt x="24" y="469"/>
                  </a:lnTo>
                  <a:lnTo>
                    <a:pt x="28" y="471"/>
                  </a:lnTo>
                  <a:lnTo>
                    <a:pt x="34" y="473"/>
                  </a:lnTo>
                  <a:lnTo>
                    <a:pt x="40" y="475"/>
                  </a:lnTo>
                  <a:lnTo>
                    <a:pt x="44" y="477"/>
                  </a:lnTo>
                  <a:lnTo>
                    <a:pt x="50" y="479"/>
                  </a:lnTo>
                  <a:lnTo>
                    <a:pt x="54" y="479"/>
                  </a:lnTo>
                  <a:lnTo>
                    <a:pt x="60" y="481"/>
                  </a:lnTo>
                  <a:lnTo>
                    <a:pt x="66" y="481"/>
                  </a:lnTo>
                  <a:lnTo>
                    <a:pt x="72" y="483"/>
                  </a:lnTo>
                  <a:lnTo>
                    <a:pt x="80" y="485"/>
                  </a:lnTo>
                  <a:lnTo>
                    <a:pt x="88" y="485"/>
                  </a:lnTo>
                  <a:lnTo>
                    <a:pt x="94" y="487"/>
                  </a:lnTo>
                  <a:lnTo>
                    <a:pt x="102" y="487"/>
                  </a:lnTo>
                  <a:lnTo>
                    <a:pt x="110" y="489"/>
                  </a:lnTo>
                  <a:lnTo>
                    <a:pt x="122" y="489"/>
                  </a:lnTo>
                  <a:lnTo>
                    <a:pt x="132" y="491"/>
                  </a:lnTo>
                  <a:lnTo>
                    <a:pt x="144" y="491"/>
                  </a:lnTo>
                  <a:lnTo>
                    <a:pt x="154" y="491"/>
                  </a:lnTo>
                  <a:lnTo>
                    <a:pt x="162" y="491"/>
                  </a:lnTo>
                  <a:lnTo>
                    <a:pt x="172" y="493"/>
                  </a:lnTo>
                  <a:lnTo>
                    <a:pt x="178" y="493"/>
                  </a:lnTo>
                  <a:lnTo>
                    <a:pt x="184" y="493"/>
                  </a:lnTo>
                  <a:lnTo>
                    <a:pt x="190" y="493"/>
                  </a:lnTo>
                  <a:lnTo>
                    <a:pt x="196" y="493"/>
                  </a:lnTo>
                  <a:lnTo>
                    <a:pt x="204" y="491"/>
                  </a:lnTo>
                  <a:lnTo>
                    <a:pt x="216" y="491"/>
                  </a:lnTo>
                  <a:lnTo>
                    <a:pt x="226" y="491"/>
                  </a:lnTo>
                  <a:lnTo>
                    <a:pt x="234" y="491"/>
                  </a:lnTo>
                  <a:lnTo>
                    <a:pt x="244" y="489"/>
                  </a:lnTo>
                  <a:lnTo>
                    <a:pt x="250" y="489"/>
                  </a:lnTo>
                  <a:lnTo>
                    <a:pt x="260" y="487"/>
                  </a:lnTo>
                  <a:lnTo>
                    <a:pt x="268" y="487"/>
                  </a:lnTo>
                  <a:lnTo>
                    <a:pt x="280" y="485"/>
                  </a:lnTo>
                  <a:lnTo>
                    <a:pt x="286" y="485"/>
                  </a:lnTo>
                  <a:lnTo>
                    <a:pt x="294" y="483"/>
                  </a:lnTo>
                  <a:lnTo>
                    <a:pt x="300" y="483"/>
                  </a:lnTo>
                  <a:lnTo>
                    <a:pt x="308" y="481"/>
                  </a:lnTo>
                  <a:lnTo>
                    <a:pt x="314" y="479"/>
                  </a:lnTo>
                  <a:lnTo>
                    <a:pt x="322" y="477"/>
                  </a:lnTo>
                  <a:lnTo>
                    <a:pt x="330" y="475"/>
                  </a:lnTo>
                  <a:lnTo>
                    <a:pt x="338" y="471"/>
                  </a:lnTo>
                  <a:lnTo>
                    <a:pt x="344" y="469"/>
                  </a:lnTo>
                  <a:lnTo>
                    <a:pt x="348" y="467"/>
                  </a:lnTo>
                  <a:lnTo>
                    <a:pt x="354" y="465"/>
                  </a:lnTo>
                  <a:lnTo>
                    <a:pt x="358" y="463"/>
                  </a:lnTo>
                  <a:lnTo>
                    <a:pt x="360" y="459"/>
                  </a:lnTo>
                  <a:lnTo>
                    <a:pt x="364" y="457"/>
                  </a:lnTo>
                  <a:lnTo>
                    <a:pt x="366" y="453"/>
                  </a:lnTo>
                  <a:lnTo>
                    <a:pt x="368" y="451"/>
                  </a:lnTo>
                  <a:lnTo>
                    <a:pt x="368" y="449"/>
                  </a:lnTo>
                  <a:lnTo>
                    <a:pt x="368" y="447"/>
                  </a:lnTo>
                  <a:lnTo>
                    <a:pt x="368" y="0"/>
                  </a:lnTo>
                  <a:lnTo>
                    <a:pt x="0" y="0"/>
                  </a:lnTo>
                </a:path>
              </a:pathLst>
            </a:custGeom>
            <a:noFill/>
            <a:ln w="12700" cap="flat" cmpd="sng">
              <a:solidFill>
                <a:srgbClr val="404040">
                  <a:alpha val="100000"/>
                </a:srgbClr>
              </a:solidFill>
              <a:prstDash val="solid"/>
              <a:round/>
              <a:headEnd type="none" w="med" len="med"/>
              <a:tailEnd type="none" w="med" len="med"/>
            </a:ln>
          </p:spPr>
          <p:txBody>
            <a:bodyPr/>
            <a:lstStyle/>
            <a:p>
              <a:endParaRPr lang="en-US"/>
            </a:p>
          </p:txBody>
        </p:sp>
      </p:grpSp>
      <p:grpSp>
        <p:nvGrpSpPr>
          <p:cNvPr id="30830" name="Group 565"/>
          <p:cNvGrpSpPr/>
          <p:nvPr/>
        </p:nvGrpSpPr>
        <p:grpSpPr>
          <a:xfrm>
            <a:off x="8855075" y="5113338"/>
            <a:ext cx="69850" cy="627062"/>
            <a:chOff x="4618" y="3221"/>
            <a:chExt cx="44" cy="395"/>
          </a:xfrm>
        </p:grpSpPr>
        <p:sp>
          <p:nvSpPr>
            <p:cNvPr id="31251" name="Oval 566"/>
            <p:cNvSpPr/>
            <p:nvPr/>
          </p:nvSpPr>
          <p:spPr>
            <a:xfrm>
              <a:off x="4618" y="3221"/>
              <a:ext cx="44" cy="41"/>
            </a:xfrm>
            <a:prstGeom prst="ellipse">
              <a:avLst/>
            </a:prstGeom>
            <a:solidFill>
              <a:srgbClr val="606060"/>
            </a:solidFill>
            <a:ln w="9525">
              <a:noFill/>
            </a:ln>
          </p:spPr>
          <p:txBody>
            <a:bodyPr/>
            <a:lstStyle/>
            <a:p>
              <a:endParaRPr dirty="0">
                <a:latin typeface="Arial" panose="020B0604020202020204" pitchFamily="34" charset="0"/>
              </a:endParaRPr>
            </a:p>
          </p:txBody>
        </p:sp>
        <p:sp>
          <p:nvSpPr>
            <p:cNvPr id="31252" name="Rectangle 567"/>
            <p:cNvSpPr/>
            <p:nvPr/>
          </p:nvSpPr>
          <p:spPr>
            <a:xfrm>
              <a:off x="4618" y="3240"/>
              <a:ext cx="44" cy="352"/>
            </a:xfrm>
            <a:prstGeom prst="rect">
              <a:avLst/>
            </a:prstGeom>
            <a:solidFill>
              <a:srgbClr val="606060"/>
            </a:solidFill>
            <a:ln w="9525">
              <a:noFill/>
            </a:ln>
          </p:spPr>
          <p:txBody>
            <a:bodyPr/>
            <a:lstStyle/>
            <a:p>
              <a:endParaRPr dirty="0">
                <a:latin typeface="Arial" panose="020B0604020202020204" pitchFamily="34" charset="0"/>
              </a:endParaRPr>
            </a:p>
          </p:txBody>
        </p:sp>
        <p:sp>
          <p:nvSpPr>
            <p:cNvPr id="31253" name="Oval 568"/>
            <p:cNvSpPr/>
            <p:nvPr/>
          </p:nvSpPr>
          <p:spPr>
            <a:xfrm>
              <a:off x="4618" y="3572"/>
              <a:ext cx="44" cy="44"/>
            </a:xfrm>
            <a:prstGeom prst="ellipse">
              <a:avLst/>
            </a:prstGeom>
            <a:solidFill>
              <a:srgbClr val="606060"/>
            </a:solidFill>
            <a:ln w="9525">
              <a:noFill/>
            </a:ln>
          </p:spPr>
          <p:txBody>
            <a:bodyPr/>
            <a:lstStyle/>
            <a:p>
              <a:endParaRPr dirty="0">
                <a:latin typeface="Arial" panose="020B0604020202020204" pitchFamily="34" charset="0"/>
              </a:endParaRPr>
            </a:p>
          </p:txBody>
        </p:sp>
      </p:grpSp>
      <p:grpSp>
        <p:nvGrpSpPr>
          <p:cNvPr id="30831" name="Group 569"/>
          <p:cNvGrpSpPr/>
          <p:nvPr/>
        </p:nvGrpSpPr>
        <p:grpSpPr>
          <a:xfrm>
            <a:off x="9305925" y="5110163"/>
            <a:ext cx="69850" cy="627062"/>
            <a:chOff x="4902" y="3219"/>
            <a:chExt cx="44" cy="395"/>
          </a:xfrm>
        </p:grpSpPr>
        <p:sp>
          <p:nvSpPr>
            <p:cNvPr id="31248" name="Oval 570"/>
            <p:cNvSpPr/>
            <p:nvPr/>
          </p:nvSpPr>
          <p:spPr>
            <a:xfrm>
              <a:off x="4902" y="3219"/>
              <a:ext cx="44" cy="43"/>
            </a:xfrm>
            <a:prstGeom prst="ellipse">
              <a:avLst/>
            </a:prstGeom>
            <a:solidFill>
              <a:srgbClr val="606060"/>
            </a:solidFill>
            <a:ln w="9525">
              <a:noFill/>
            </a:ln>
          </p:spPr>
          <p:txBody>
            <a:bodyPr/>
            <a:lstStyle/>
            <a:p>
              <a:endParaRPr dirty="0">
                <a:latin typeface="Arial" panose="020B0604020202020204" pitchFamily="34" charset="0"/>
              </a:endParaRPr>
            </a:p>
          </p:txBody>
        </p:sp>
        <p:sp>
          <p:nvSpPr>
            <p:cNvPr id="31249" name="Rectangle 571"/>
            <p:cNvSpPr/>
            <p:nvPr/>
          </p:nvSpPr>
          <p:spPr>
            <a:xfrm>
              <a:off x="4902" y="3240"/>
              <a:ext cx="42" cy="352"/>
            </a:xfrm>
            <a:prstGeom prst="rect">
              <a:avLst/>
            </a:prstGeom>
            <a:solidFill>
              <a:srgbClr val="606060"/>
            </a:solidFill>
            <a:ln w="9525">
              <a:noFill/>
            </a:ln>
          </p:spPr>
          <p:txBody>
            <a:bodyPr/>
            <a:lstStyle/>
            <a:p>
              <a:endParaRPr dirty="0">
                <a:latin typeface="Arial" panose="020B0604020202020204" pitchFamily="34" charset="0"/>
              </a:endParaRPr>
            </a:p>
          </p:txBody>
        </p:sp>
        <p:sp>
          <p:nvSpPr>
            <p:cNvPr id="31250" name="Oval 572"/>
            <p:cNvSpPr/>
            <p:nvPr/>
          </p:nvSpPr>
          <p:spPr>
            <a:xfrm>
              <a:off x="4902" y="3572"/>
              <a:ext cx="44" cy="42"/>
            </a:xfrm>
            <a:prstGeom prst="ellipse">
              <a:avLst/>
            </a:prstGeom>
            <a:solidFill>
              <a:srgbClr val="606060"/>
            </a:solidFill>
            <a:ln w="9525">
              <a:noFill/>
            </a:ln>
          </p:spPr>
          <p:txBody>
            <a:bodyPr/>
            <a:lstStyle/>
            <a:p>
              <a:endParaRPr dirty="0">
                <a:latin typeface="Arial" panose="020B0604020202020204" pitchFamily="34" charset="0"/>
              </a:endParaRPr>
            </a:p>
          </p:txBody>
        </p:sp>
      </p:grpSp>
      <p:grpSp>
        <p:nvGrpSpPr>
          <p:cNvPr id="30832" name="Group 573"/>
          <p:cNvGrpSpPr/>
          <p:nvPr/>
        </p:nvGrpSpPr>
        <p:grpSpPr>
          <a:xfrm>
            <a:off x="9191625" y="5129213"/>
            <a:ext cx="69850" cy="627062"/>
            <a:chOff x="4830" y="3231"/>
            <a:chExt cx="44" cy="395"/>
          </a:xfrm>
        </p:grpSpPr>
        <p:sp>
          <p:nvSpPr>
            <p:cNvPr id="31245" name="Oval 574"/>
            <p:cNvSpPr/>
            <p:nvPr/>
          </p:nvSpPr>
          <p:spPr>
            <a:xfrm>
              <a:off x="4830" y="3231"/>
              <a:ext cx="44" cy="43"/>
            </a:xfrm>
            <a:prstGeom prst="ellipse">
              <a:avLst/>
            </a:prstGeom>
            <a:solidFill>
              <a:srgbClr val="606060"/>
            </a:solidFill>
            <a:ln w="9525">
              <a:noFill/>
            </a:ln>
          </p:spPr>
          <p:txBody>
            <a:bodyPr/>
            <a:lstStyle/>
            <a:p>
              <a:endParaRPr dirty="0">
                <a:latin typeface="Arial" panose="020B0604020202020204" pitchFamily="34" charset="0"/>
              </a:endParaRPr>
            </a:p>
          </p:txBody>
        </p:sp>
        <p:sp>
          <p:nvSpPr>
            <p:cNvPr id="31246" name="Rectangle 575"/>
            <p:cNvSpPr/>
            <p:nvPr/>
          </p:nvSpPr>
          <p:spPr>
            <a:xfrm>
              <a:off x="4830" y="3250"/>
              <a:ext cx="42" cy="354"/>
            </a:xfrm>
            <a:prstGeom prst="rect">
              <a:avLst/>
            </a:prstGeom>
            <a:solidFill>
              <a:srgbClr val="606060"/>
            </a:solidFill>
            <a:ln w="9525">
              <a:noFill/>
            </a:ln>
          </p:spPr>
          <p:txBody>
            <a:bodyPr/>
            <a:lstStyle/>
            <a:p>
              <a:endParaRPr dirty="0">
                <a:latin typeface="Arial" panose="020B0604020202020204" pitchFamily="34" charset="0"/>
              </a:endParaRPr>
            </a:p>
          </p:txBody>
        </p:sp>
        <p:sp>
          <p:nvSpPr>
            <p:cNvPr id="31247" name="Oval 576"/>
            <p:cNvSpPr/>
            <p:nvPr/>
          </p:nvSpPr>
          <p:spPr>
            <a:xfrm>
              <a:off x="4830" y="3584"/>
              <a:ext cx="44" cy="42"/>
            </a:xfrm>
            <a:prstGeom prst="ellipse">
              <a:avLst/>
            </a:prstGeom>
            <a:solidFill>
              <a:srgbClr val="606060"/>
            </a:solidFill>
            <a:ln w="9525">
              <a:noFill/>
            </a:ln>
          </p:spPr>
          <p:txBody>
            <a:bodyPr/>
            <a:lstStyle/>
            <a:p>
              <a:endParaRPr dirty="0">
                <a:latin typeface="Arial" panose="020B0604020202020204" pitchFamily="34" charset="0"/>
              </a:endParaRPr>
            </a:p>
          </p:txBody>
        </p:sp>
      </p:grpSp>
      <p:grpSp>
        <p:nvGrpSpPr>
          <p:cNvPr id="30833" name="Group 577"/>
          <p:cNvGrpSpPr/>
          <p:nvPr/>
        </p:nvGrpSpPr>
        <p:grpSpPr>
          <a:xfrm>
            <a:off x="8966200" y="5129213"/>
            <a:ext cx="69850" cy="627062"/>
            <a:chOff x="4688" y="3231"/>
            <a:chExt cx="44" cy="395"/>
          </a:xfrm>
        </p:grpSpPr>
        <p:sp>
          <p:nvSpPr>
            <p:cNvPr id="31242" name="Oval 578"/>
            <p:cNvSpPr/>
            <p:nvPr/>
          </p:nvSpPr>
          <p:spPr>
            <a:xfrm>
              <a:off x="4688" y="3231"/>
              <a:ext cx="44" cy="43"/>
            </a:xfrm>
            <a:prstGeom prst="ellipse">
              <a:avLst/>
            </a:prstGeom>
            <a:solidFill>
              <a:srgbClr val="606060"/>
            </a:solidFill>
            <a:ln w="9525">
              <a:noFill/>
            </a:ln>
          </p:spPr>
          <p:txBody>
            <a:bodyPr/>
            <a:lstStyle/>
            <a:p>
              <a:endParaRPr dirty="0">
                <a:latin typeface="Arial" panose="020B0604020202020204" pitchFamily="34" charset="0"/>
              </a:endParaRPr>
            </a:p>
          </p:txBody>
        </p:sp>
        <p:sp>
          <p:nvSpPr>
            <p:cNvPr id="31243" name="Rectangle 579"/>
            <p:cNvSpPr/>
            <p:nvPr/>
          </p:nvSpPr>
          <p:spPr>
            <a:xfrm>
              <a:off x="4688" y="3250"/>
              <a:ext cx="42" cy="354"/>
            </a:xfrm>
            <a:prstGeom prst="rect">
              <a:avLst/>
            </a:prstGeom>
            <a:solidFill>
              <a:srgbClr val="606060"/>
            </a:solidFill>
            <a:ln w="9525">
              <a:noFill/>
            </a:ln>
          </p:spPr>
          <p:txBody>
            <a:bodyPr/>
            <a:lstStyle/>
            <a:p>
              <a:endParaRPr dirty="0">
                <a:latin typeface="Arial" panose="020B0604020202020204" pitchFamily="34" charset="0"/>
              </a:endParaRPr>
            </a:p>
          </p:txBody>
        </p:sp>
        <p:sp>
          <p:nvSpPr>
            <p:cNvPr id="31244" name="Oval 580"/>
            <p:cNvSpPr/>
            <p:nvPr/>
          </p:nvSpPr>
          <p:spPr>
            <a:xfrm>
              <a:off x="4688" y="3584"/>
              <a:ext cx="44" cy="42"/>
            </a:xfrm>
            <a:prstGeom prst="ellipse">
              <a:avLst/>
            </a:prstGeom>
            <a:solidFill>
              <a:srgbClr val="606060"/>
            </a:solidFill>
            <a:ln w="9525">
              <a:noFill/>
            </a:ln>
          </p:spPr>
          <p:txBody>
            <a:bodyPr/>
            <a:lstStyle/>
            <a:p>
              <a:endParaRPr dirty="0">
                <a:latin typeface="Arial" panose="020B0604020202020204" pitchFamily="34" charset="0"/>
              </a:endParaRPr>
            </a:p>
          </p:txBody>
        </p:sp>
      </p:grpSp>
      <p:grpSp>
        <p:nvGrpSpPr>
          <p:cNvPr id="30834" name="Group 581"/>
          <p:cNvGrpSpPr/>
          <p:nvPr/>
        </p:nvGrpSpPr>
        <p:grpSpPr>
          <a:xfrm>
            <a:off x="9077325" y="5138738"/>
            <a:ext cx="73025" cy="627062"/>
            <a:chOff x="4758" y="3237"/>
            <a:chExt cx="46" cy="395"/>
          </a:xfrm>
        </p:grpSpPr>
        <p:sp>
          <p:nvSpPr>
            <p:cNvPr id="31239" name="Oval 582"/>
            <p:cNvSpPr/>
            <p:nvPr/>
          </p:nvSpPr>
          <p:spPr>
            <a:xfrm>
              <a:off x="4758" y="3237"/>
              <a:ext cx="46" cy="41"/>
            </a:xfrm>
            <a:prstGeom prst="ellipse">
              <a:avLst/>
            </a:prstGeom>
            <a:solidFill>
              <a:srgbClr val="606060"/>
            </a:solidFill>
            <a:ln w="9525">
              <a:noFill/>
            </a:ln>
          </p:spPr>
          <p:txBody>
            <a:bodyPr/>
            <a:lstStyle/>
            <a:p>
              <a:endParaRPr dirty="0">
                <a:latin typeface="Arial" panose="020B0604020202020204" pitchFamily="34" charset="0"/>
              </a:endParaRPr>
            </a:p>
          </p:txBody>
        </p:sp>
        <p:sp>
          <p:nvSpPr>
            <p:cNvPr id="31240" name="Rectangle 583"/>
            <p:cNvSpPr/>
            <p:nvPr/>
          </p:nvSpPr>
          <p:spPr>
            <a:xfrm>
              <a:off x="4758" y="3256"/>
              <a:ext cx="44" cy="352"/>
            </a:xfrm>
            <a:prstGeom prst="rect">
              <a:avLst/>
            </a:prstGeom>
            <a:solidFill>
              <a:srgbClr val="606060"/>
            </a:solidFill>
            <a:ln w="9525">
              <a:noFill/>
            </a:ln>
          </p:spPr>
          <p:txBody>
            <a:bodyPr/>
            <a:lstStyle/>
            <a:p>
              <a:endParaRPr dirty="0">
                <a:latin typeface="Arial" panose="020B0604020202020204" pitchFamily="34" charset="0"/>
              </a:endParaRPr>
            </a:p>
          </p:txBody>
        </p:sp>
        <p:sp>
          <p:nvSpPr>
            <p:cNvPr id="31241" name="Oval 584"/>
            <p:cNvSpPr/>
            <p:nvPr/>
          </p:nvSpPr>
          <p:spPr>
            <a:xfrm>
              <a:off x="4758" y="3588"/>
              <a:ext cx="46" cy="44"/>
            </a:xfrm>
            <a:prstGeom prst="ellipse">
              <a:avLst/>
            </a:prstGeom>
            <a:solidFill>
              <a:srgbClr val="606060"/>
            </a:solidFill>
            <a:ln w="9525">
              <a:noFill/>
            </a:ln>
          </p:spPr>
          <p:txBody>
            <a:bodyPr/>
            <a:lstStyle/>
            <a:p>
              <a:endParaRPr dirty="0">
                <a:latin typeface="Arial" panose="020B0604020202020204" pitchFamily="34" charset="0"/>
              </a:endParaRPr>
            </a:p>
          </p:txBody>
        </p:sp>
      </p:grpSp>
      <p:sp>
        <p:nvSpPr>
          <p:cNvPr id="30835" name="Freeform 585"/>
          <p:cNvSpPr/>
          <p:nvPr/>
        </p:nvSpPr>
        <p:spPr>
          <a:xfrm>
            <a:off x="8826500" y="5018088"/>
            <a:ext cx="577850" cy="44450"/>
          </a:xfrm>
          <a:custGeom>
            <a:avLst/>
            <a:gdLst>
              <a:gd name="txL" fmla="*/ 0 w 364"/>
              <a:gd name="txT" fmla="*/ 0 h 28"/>
              <a:gd name="txR" fmla="*/ 364 w 364"/>
              <a:gd name="txB" fmla="*/ 28 h 28"/>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Lst>
            <a:rect l="txL" t="txT" r="txR" b="txB"/>
            <a:pathLst>
              <a:path w="364" h="28">
                <a:moveTo>
                  <a:pt x="0" y="0"/>
                </a:moveTo>
                <a:lnTo>
                  <a:pt x="0" y="8"/>
                </a:lnTo>
                <a:lnTo>
                  <a:pt x="0" y="10"/>
                </a:lnTo>
                <a:lnTo>
                  <a:pt x="2" y="12"/>
                </a:lnTo>
                <a:lnTo>
                  <a:pt x="4" y="12"/>
                </a:lnTo>
                <a:lnTo>
                  <a:pt x="8" y="14"/>
                </a:lnTo>
                <a:lnTo>
                  <a:pt x="12" y="14"/>
                </a:lnTo>
                <a:lnTo>
                  <a:pt x="14" y="16"/>
                </a:lnTo>
                <a:lnTo>
                  <a:pt x="18" y="16"/>
                </a:lnTo>
                <a:lnTo>
                  <a:pt x="20" y="18"/>
                </a:lnTo>
                <a:lnTo>
                  <a:pt x="24" y="18"/>
                </a:lnTo>
                <a:lnTo>
                  <a:pt x="28" y="18"/>
                </a:lnTo>
                <a:lnTo>
                  <a:pt x="32" y="20"/>
                </a:lnTo>
                <a:lnTo>
                  <a:pt x="38" y="20"/>
                </a:lnTo>
                <a:lnTo>
                  <a:pt x="44" y="22"/>
                </a:lnTo>
                <a:lnTo>
                  <a:pt x="48" y="22"/>
                </a:lnTo>
                <a:lnTo>
                  <a:pt x="54" y="22"/>
                </a:lnTo>
                <a:lnTo>
                  <a:pt x="58" y="24"/>
                </a:lnTo>
                <a:lnTo>
                  <a:pt x="64" y="24"/>
                </a:lnTo>
                <a:lnTo>
                  <a:pt x="72" y="24"/>
                </a:lnTo>
                <a:lnTo>
                  <a:pt x="80" y="26"/>
                </a:lnTo>
                <a:lnTo>
                  <a:pt x="86" y="26"/>
                </a:lnTo>
                <a:lnTo>
                  <a:pt x="92" y="26"/>
                </a:lnTo>
                <a:lnTo>
                  <a:pt x="100" y="26"/>
                </a:lnTo>
                <a:lnTo>
                  <a:pt x="110" y="28"/>
                </a:lnTo>
                <a:lnTo>
                  <a:pt x="120" y="28"/>
                </a:lnTo>
                <a:lnTo>
                  <a:pt x="130" y="28"/>
                </a:lnTo>
                <a:lnTo>
                  <a:pt x="142" y="28"/>
                </a:lnTo>
                <a:lnTo>
                  <a:pt x="152" y="28"/>
                </a:lnTo>
                <a:lnTo>
                  <a:pt x="160" y="28"/>
                </a:lnTo>
                <a:lnTo>
                  <a:pt x="168" y="28"/>
                </a:lnTo>
                <a:lnTo>
                  <a:pt x="176" y="28"/>
                </a:lnTo>
                <a:lnTo>
                  <a:pt x="182" y="28"/>
                </a:lnTo>
                <a:lnTo>
                  <a:pt x="186" y="28"/>
                </a:lnTo>
                <a:lnTo>
                  <a:pt x="194" y="28"/>
                </a:lnTo>
                <a:lnTo>
                  <a:pt x="202" y="28"/>
                </a:lnTo>
                <a:lnTo>
                  <a:pt x="214" y="28"/>
                </a:lnTo>
                <a:lnTo>
                  <a:pt x="224" y="28"/>
                </a:lnTo>
                <a:lnTo>
                  <a:pt x="232" y="28"/>
                </a:lnTo>
                <a:lnTo>
                  <a:pt x="240" y="28"/>
                </a:lnTo>
                <a:lnTo>
                  <a:pt x="248" y="28"/>
                </a:lnTo>
                <a:lnTo>
                  <a:pt x="256" y="26"/>
                </a:lnTo>
                <a:lnTo>
                  <a:pt x="266" y="26"/>
                </a:lnTo>
                <a:lnTo>
                  <a:pt x="276" y="26"/>
                </a:lnTo>
                <a:lnTo>
                  <a:pt x="282" y="26"/>
                </a:lnTo>
                <a:lnTo>
                  <a:pt x="290" y="24"/>
                </a:lnTo>
                <a:lnTo>
                  <a:pt x="296" y="24"/>
                </a:lnTo>
                <a:lnTo>
                  <a:pt x="304" y="24"/>
                </a:lnTo>
                <a:lnTo>
                  <a:pt x="310" y="22"/>
                </a:lnTo>
                <a:lnTo>
                  <a:pt x="318" y="22"/>
                </a:lnTo>
                <a:lnTo>
                  <a:pt x="326" y="20"/>
                </a:lnTo>
                <a:lnTo>
                  <a:pt x="334" y="18"/>
                </a:lnTo>
                <a:lnTo>
                  <a:pt x="338" y="18"/>
                </a:lnTo>
                <a:lnTo>
                  <a:pt x="344" y="16"/>
                </a:lnTo>
                <a:lnTo>
                  <a:pt x="348" y="16"/>
                </a:lnTo>
                <a:lnTo>
                  <a:pt x="352" y="14"/>
                </a:lnTo>
                <a:lnTo>
                  <a:pt x="356" y="14"/>
                </a:lnTo>
                <a:lnTo>
                  <a:pt x="358" y="12"/>
                </a:lnTo>
                <a:lnTo>
                  <a:pt x="360" y="10"/>
                </a:lnTo>
                <a:lnTo>
                  <a:pt x="362" y="10"/>
                </a:lnTo>
                <a:lnTo>
                  <a:pt x="362" y="8"/>
                </a:lnTo>
                <a:lnTo>
                  <a:pt x="364" y="8"/>
                </a:lnTo>
                <a:lnTo>
                  <a:pt x="362" y="0"/>
                </a:lnTo>
                <a:lnTo>
                  <a:pt x="0" y="0"/>
                </a:lnTo>
                <a:close/>
              </a:path>
            </a:pathLst>
          </a:custGeom>
          <a:solidFill>
            <a:srgbClr val="404040">
              <a:alpha val="100000"/>
            </a:srgbClr>
          </a:solidFill>
          <a:ln w="9525">
            <a:noFill/>
          </a:ln>
        </p:spPr>
        <p:txBody>
          <a:bodyPr/>
          <a:lstStyle/>
          <a:p>
            <a:endParaRPr lang="en-US"/>
          </a:p>
        </p:txBody>
      </p:sp>
      <p:grpSp>
        <p:nvGrpSpPr>
          <p:cNvPr id="30836" name="Group 586"/>
          <p:cNvGrpSpPr/>
          <p:nvPr/>
        </p:nvGrpSpPr>
        <p:grpSpPr>
          <a:xfrm>
            <a:off x="8763000" y="4805363"/>
            <a:ext cx="622300" cy="212725"/>
            <a:chOff x="4560" y="3027"/>
            <a:chExt cx="392" cy="134"/>
          </a:xfrm>
        </p:grpSpPr>
        <p:sp>
          <p:nvSpPr>
            <p:cNvPr id="31237" name="Freeform 587"/>
            <p:cNvSpPr/>
            <p:nvPr/>
          </p:nvSpPr>
          <p:spPr>
            <a:xfrm>
              <a:off x="4560" y="3027"/>
              <a:ext cx="392" cy="134"/>
            </a:xfrm>
            <a:custGeom>
              <a:avLst/>
              <a:gdLst>
                <a:gd name="txL" fmla="*/ 0 w 392"/>
                <a:gd name="txT" fmla="*/ 0 h 134"/>
                <a:gd name="txR" fmla="*/ 392 w 392"/>
                <a:gd name="txB" fmla="*/ 134 h 134"/>
              </a:gdLst>
              <a:ahLst/>
              <a:cxnLst>
                <a:cxn ang="0">
                  <a:pos x="384" y="0"/>
                </a:cxn>
                <a:cxn ang="0">
                  <a:pos x="392" y="42"/>
                </a:cxn>
                <a:cxn ang="0">
                  <a:pos x="390" y="50"/>
                </a:cxn>
                <a:cxn ang="0">
                  <a:pos x="384" y="58"/>
                </a:cxn>
                <a:cxn ang="0">
                  <a:pos x="378" y="66"/>
                </a:cxn>
                <a:cxn ang="0">
                  <a:pos x="366" y="72"/>
                </a:cxn>
                <a:cxn ang="0">
                  <a:pos x="352" y="80"/>
                </a:cxn>
                <a:cxn ang="0">
                  <a:pos x="334" y="90"/>
                </a:cxn>
                <a:cxn ang="0">
                  <a:pos x="310" y="98"/>
                </a:cxn>
                <a:cxn ang="0">
                  <a:pos x="288" y="104"/>
                </a:cxn>
                <a:cxn ang="0">
                  <a:pos x="260" y="112"/>
                </a:cxn>
                <a:cxn ang="0">
                  <a:pos x="232" y="118"/>
                </a:cxn>
                <a:cxn ang="0">
                  <a:pos x="208" y="122"/>
                </a:cxn>
                <a:cxn ang="0">
                  <a:pos x="182" y="126"/>
                </a:cxn>
                <a:cxn ang="0">
                  <a:pos x="156" y="130"/>
                </a:cxn>
                <a:cxn ang="0">
                  <a:pos x="130" y="132"/>
                </a:cxn>
                <a:cxn ang="0">
                  <a:pos x="106" y="134"/>
                </a:cxn>
                <a:cxn ang="0">
                  <a:pos x="84" y="134"/>
                </a:cxn>
                <a:cxn ang="0">
                  <a:pos x="72" y="134"/>
                </a:cxn>
                <a:cxn ang="0">
                  <a:pos x="60" y="134"/>
                </a:cxn>
                <a:cxn ang="0">
                  <a:pos x="50" y="132"/>
                </a:cxn>
                <a:cxn ang="0">
                  <a:pos x="44" y="130"/>
                </a:cxn>
                <a:cxn ang="0">
                  <a:pos x="38" y="130"/>
                </a:cxn>
                <a:cxn ang="0">
                  <a:pos x="30" y="128"/>
                </a:cxn>
                <a:cxn ang="0">
                  <a:pos x="24" y="126"/>
                </a:cxn>
                <a:cxn ang="0">
                  <a:pos x="18" y="122"/>
                </a:cxn>
                <a:cxn ang="0">
                  <a:pos x="14" y="118"/>
                </a:cxn>
                <a:cxn ang="0">
                  <a:pos x="10" y="114"/>
                </a:cxn>
                <a:cxn ang="0">
                  <a:pos x="8" y="110"/>
                </a:cxn>
                <a:cxn ang="0">
                  <a:pos x="8" y="106"/>
                </a:cxn>
                <a:cxn ang="0">
                  <a:pos x="0" y="66"/>
                </a:cxn>
                <a:cxn ang="0">
                  <a:pos x="384" y="0"/>
                </a:cxn>
              </a:cxnLst>
              <a:rect l="txL" t="txT" r="txR" b="txB"/>
              <a:pathLst>
                <a:path w="392" h="134">
                  <a:moveTo>
                    <a:pt x="384" y="0"/>
                  </a:moveTo>
                  <a:lnTo>
                    <a:pt x="392" y="42"/>
                  </a:lnTo>
                  <a:lnTo>
                    <a:pt x="390" y="50"/>
                  </a:lnTo>
                  <a:lnTo>
                    <a:pt x="384" y="58"/>
                  </a:lnTo>
                  <a:lnTo>
                    <a:pt x="378" y="66"/>
                  </a:lnTo>
                  <a:lnTo>
                    <a:pt x="366" y="72"/>
                  </a:lnTo>
                  <a:lnTo>
                    <a:pt x="352" y="80"/>
                  </a:lnTo>
                  <a:lnTo>
                    <a:pt x="334" y="90"/>
                  </a:lnTo>
                  <a:lnTo>
                    <a:pt x="310" y="98"/>
                  </a:lnTo>
                  <a:lnTo>
                    <a:pt x="288" y="104"/>
                  </a:lnTo>
                  <a:lnTo>
                    <a:pt x="260" y="112"/>
                  </a:lnTo>
                  <a:lnTo>
                    <a:pt x="232" y="118"/>
                  </a:lnTo>
                  <a:lnTo>
                    <a:pt x="208" y="122"/>
                  </a:lnTo>
                  <a:lnTo>
                    <a:pt x="182" y="126"/>
                  </a:lnTo>
                  <a:lnTo>
                    <a:pt x="156" y="130"/>
                  </a:lnTo>
                  <a:lnTo>
                    <a:pt x="130" y="132"/>
                  </a:lnTo>
                  <a:lnTo>
                    <a:pt x="106" y="134"/>
                  </a:lnTo>
                  <a:lnTo>
                    <a:pt x="84" y="134"/>
                  </a:lnTo>
                  <a:lnTo>
                    <a:pt x="72" y="134"/>
                  </a:lnTo>
                  <a:lnTo>
                    <a:pt x="60" y="134"/>
                  </a:lnTo>
                  <a:lnTo>
                    <a:pt x="50" y="132"/>
                  </a:lnTo>
                  <a:lnTo>
                    <a:pt x="44" y="130"/>
                  </a:lnTo>
                  <a:lnTo>
                    <a:pt x="38" y="130"/>
                  </a:lnTo>
                  <a:lnTo>
                    <a:pt x="30" y="128"/>
                  </a:lnTo>
                  <a:lnTo>
                    <a:pt x="24" y="126"/>
                  </a:lnTo>
                  <a:lnTo>
                    <a:pt x="18" y="122"/>
                  </a:lnTo>
                  <a:lnTo>
                    <a:pt x="14" y="118"/>
                  </a:lnTo>
                  <a:lnTo>
                    <a:pt x="10" y="114"/>
                  </a:lnTo>
                  <a:lnTo>
                    <a:pt x="8" y="110"/>
                  </a:lnTo>
                  <a:lnTo>
                    <a:pt x="8" y="106"/>
                  </a:lnTo>
                  <a:lnTo>
                    <a:pt x="0" y="66"/>
                  </a:lnTo>
                  <a:lnTo>
                    <a:pt x="384" y="0"/>
                  </a:lnTo>
                  <a:close/>
                </a:path>
              </a:pathLst>
            </a:custGeom>
            <a:solidFill>
              <a:srgbClr val="808080">
                <a:alpha val="100000"/>
              </a:srgbClr>
            </a:solidFill>
            <a:ln w="9525">
              <a:noFill/>
            </a:ln>
          </p:spPr>
          <p:txBody>
            <a:bodyPr/>
            <a:lstStyle/>
            <a:p>
              <a:endParaRPr lang="en-US"/>
            </a:p>
          </p:txBody>
        </p:sp>
        <p:sp>
          <p:nvSpPr>
            <p:cNvPr id="31238" name="Freeform 588"/>
            <p:cNvSpPr/>
            <p:nvPr/>
          </p:nvSpPr>
          <p:spPr>
            <a:xfrm>
              <a:off x="4560" y="3027"/>
              <a:ext cx="392" cy="134"/>
            </a:xfrm>
            <a:custGeom>
              <a:avLst/>
              <a:gdLst>
                <a:gd name="txL" fmla="*/ 0 w 392"/>
                <a:gd name="txT" fmla="*/ 0 h 134"/>
                <a:gd name="txR" fmla="*/ 392 w 392"/>
                <a:gd name="txB" fmla="*/ 134 h 134"/>
              </a:gdLst>
              <a:ahLst/>
              <a:cxnLst>
                <a:cxn ang="0">
                  <a:pos x="384" y="0"/>
                </a:cxn>
                <a:cxn ang="0">
                  <a:pos x="392" y="42"/>
                </a:cxn>
                <a:cxn ang="0">
                  <a:pos x="390" y="50"/>
                </a:cxn>
                <a:cxn ang="0">
                  <a:pos x="384" y="58"/>
                </a:cxn>
                <a:cxn ang="0">
                  <a:pos x="378" y="66"/>
                </a:cxn>
                <a:cxn ang="0">
                  <a:pos x="366" y="72"/>
                </a:cxn>
                <a:cxn ang="0">
                  <a:pos x="352" y="80"/>
                </a:cxn>
                <a:cxn ang="0">
                  <a:pos x="334" y="90"/>
                </a:cxn>
                <a:cxn ang="0">
                  <a:pos x="310" y="98"/>
                </a:cxn>
                <a:cxn ang="0">
                  <a:pos x="288" y="104"/>
                </a:cxn>
                <a:cxn ang="0">
                  <a:pos x="260" y="112"/>
                </a:cxn>
                <a:cxn ang="0">
                  <a:pos x="232" y="118"/>
                </a:cxn>
                <a:cxn ang="0">
                  <a:pos x="208" y="122"/>
                </a:cxn>
                <a:cxn ang="0">
                  <a:pos x="182" y="126"/>
                </a:cxn>
                <a:cxn ang="0">
                  <a:pos x="156" y="130"/>
                </a:cxn>
                <a:cxn ang="0">
                  <a:pos x="130" y="132"/>
                </a:cxn>
                <a:cxn ang="0">
                  <a:pos x="106" y="134"/>
                </a:cxn>
                <a:cxn ang="0">
                  <a:pos x="84" y="134"/>
                </a:cxn>
                <a:cxn ang="0">
                  <a:pos x="72" y="134"/>
                </a:cxn>
                <a:cxn ang="0">
                  <a:pos x="60" y="134"/>
                </a:cxn>
                <a:cxn ang="0">
                  <a:pos x="50" y="132"/>
                </a:cxn>
                <a:cxn ang="0">
                  <a:pos x="44" y="130"/>
                </a:cxn>
                <a:cxn ang="0">
                  <a:pos x="38" y="130"/>
                </a:cxn>
                <a:cxn ang="0">
                  <a:pos x="30" y="128"/>
                </a:cxn>
                <a:cxn ang="0">
                  <a:pos x="24" y="126"/>
                </a:cxn>
                <a:cxn ang="0">
                  <a:pos x="18" y="122"/>
                </a:cxn>
                <a:cxn ang="0">
                  <a:pos x="14" y="118"/>
                </a:cxn>
                <a:cxn ang="0">
                  <a:pos x="10" y="114"/>
                </a:cxn>
                <a:cxn ang="0">
                  <a:pos x="8" y="110"/>
                </a:cxn>
                <a:cxn ang="0">
                  <a:pos x="8" y="106"/>
                </a:cxn>
                <a:cxn ang="0">
                  <a:pos x="0" y="66"/>
                </a:cxn>
                <a:cxn ang="0">
                  <a:pos x="384" y="0"/>
                </a:cxn>
              </a:cxnLst>
              <a:rect l="txL" t="txT" r="txR" b="txB"/>
              <a:pathLst>
                <a:path w="392" h="134">
                  <a:moveTo>
                    <a:pt x="384" y="0"/>
                  </a:moveTo>
                  <a:lnTo>
                    <a:pt x="392" y="42"/>
                  </a:lnTo>
                  <a:lnTo>
                    <a:pt x="390" y="50"/>
                  </a:lnTo>
                  <a:lnTo>
                    <a:pt x="384" y="58"/>
                  </a:lnTo>
                  <a:lnTo>
                    <a:pt x="378" y="66"/>
                  </a:lnTo>
                  <a:lnTo>
                    <a:pt x="366" y="72"/>
                  </a:lnTo>
                  <a:lnTo>
                    <a:pt x="352" y="80"/>
                  </a:lnTo>
                  <a:lnTo>
                    <a:pt x="334" y="90"/>
                  </a:lnTo>
                  <a:lnTo>
                    <a:pt x="310" y="98"/>
                  </a:lnTo>
                  <a:lnTo>
                    <a:pt x="288" y="104"/>
                  </a:lnTo>
                  <a:lnTo>
                    <a:pt x="260" y="112"/>
                  </a:lnTo>
                  <a:lnTo>
                    <a:pt x="232" y="118"/>
                  </a:lnTo>
                  <a:lnTo>
                    <a:pt x="208" y="122"/>
                  </a:lnTo>
                  <a:lnTo>
                    <a:pt x="182" y="126"/>
                  </a:lnTo>
                  <a:lnTo>
                    <a:pt x="156" y="130"/>
                  </a:lnTo>
                  <a:lnTo>
                    <a:pt x="130" y="132"/>
                  </a:lnTo>
                  <a:lnTo>
                    <a:pt x="106" y="134"/>
                  </a:lnTo>
                  <a:lnTo>
                    <a:pt x="84" y="134"/>
                  </a:lnTo>
                  <a:lnTo>
                    <a:pt x="72" y="134"/>
                  </a:lnTo>
                  <a:lnTo>
                    <a:pt x="60" y="134"/>
                  </a:lnTo>
                  <a:lnTo>
                    <a:pt x="50" y="132"/>
                  </a:lnTo>
                  <a:lnTo>
                    <a:pt x="44" y="130"/>
                  </a:lnTo>
                  <a:lnTo>
                    <a:pt x="38" y="130"/>
                  </a:lnTo>
                  <a:lnTo>
                    <a:pt x="30" y="128"/>
                  </a:lnTo>
                  <a:lnTo>
                    <a:pt x="24" y="126"/>
                  </a:lnTo>
                  <a:lnTo>
                    <a:pt x="18" y="122"/>
                  </a:lnTo>
                  <a:lnTo>
                    <a:pt x="14" y="118"/>
                  </a:lnTo>
                  <a:lnTo>
                    <a:pt x="10" y="114"/>
                  </a:lnTo>
                  <a:lnTo>
                    <a:pt x="8" y="110"/>
                  </a:lnTo>
                  <a:lnTo>
                    <a:pt x="8" y="106"/>
                  </a:lnTo>
                  <a:lnTo>
                    <a:pt x="0" y="66"/>
                  </a:lnTo>
                  <a:lnTo>
                    <a:pt x="384" y="0"/>
                  </a:lnTo>
                </a:path>
              </a:pathLst>
            </a:custGeom>
            <a:noFill/>
            <a:ln w="12700" cap="flat" cmpd="sng">
              <a:solidFill>
                <a:srgbClr val="404040">
                  <a:alpha val="100000"/>
                </a:srgbClr>
              </a:solidFill>
              <a:prstDash val="solid"/>
              <a:round/>
              <a:headEnd type="none" w="med" len="med"/>
              <a:tailEnd type="none" w="med" len="med"/>
            </a:ln>
          </p:spPr>
          <p:txBody>
            <a:bodyPr/>
            <a:lstStyle/>
            <a:p>
              <a:endParaRPr lang="en-US"/>
            </a:p>
          </p:txBody>
        </p:sp>
      </p:grpSp>
      <p:sp>
        <p:nvSpPr>
          <p:cNvPr id="30837" name="Freeform 589"/>
          <p:cNvSpPr/>
          <p:nvPr/>
        </p:nvSpPr>
        <p:spPr>
          <a:xfrm>
            <a:off x="8769350" y="4767263"/>
            <a:ext cx="603250" cy="174625"/>
          </a:xfrm>
          <a:custGeom>
            <a:avLst/>
            <a:gdLst>
              <a:gd name="txL" fmla="*/ 0 w 380"/>
              <a:gd name="txT" fmla="*/ 0 h 110"/>
              <a:gd name="txR" fmla="*/ 380 w 380"/>
              <a:gd name="txB" fmla="*/ 110 h 110"/>
            </a:gdLst>
            <a:ahLst/>
            <a:cxnLst>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80" h="110">
                <a:moveTo>
                  <a:pt x="182" y="10"/>
                </a:moveTo>
                <a:lnTo>
                  <a:pt x="220" y="4"/>
                </a:lnTo>
                <a:lnTo>
                  <a:pt x="256" y="0"/>
                </a:lnTo>
                <a:lnTo>
                  <a:pt x="288" y="0"/>
                </a:lnTo>
                <a:lnTo>
                  <a:pt x="318" y="0"/>
                </a:lnTo>
                <a:lnTo>
                  <a:pt x="342" y="2"/>
                </a:lnTo>
                <a:lnTo>
                  <a:pt x="362" y="8"/>
                </a:lnTo>
                <a:lnTo>
                  <a:pt x="374" y="14"/>
                </a:lnTo>
                <a:lnTo>
                  <a:pt x="380" y="22"/>
                </a:lnTo>
                <a:lnTo>
                  <a:pt x="380" y="26"/>
                </a:lnTo>
                <a:lnTo>
                  <a:pt x="378" y="32"/>
                </a:lnTo>
                <a:lnTo>
                  <a:pt x="368" y="42"/>
                </a:lnTo>
                <a:lnTo>
                  <a:pt x="352" y="52"/>
                </a:lnTo>
                <a:lnTo>
                  <a:pt x="330" y="62"/>
                </a:lnTo>
                <a:lnTo>
                  <a:pt x="302" y="72"/>
                </a:lnTo>
                <a:lnTo>
                  <a:pt x="270" y="82"/>
                </a:lnTo>
                <a:lnTo>
                  <a:pt x="236" y="92"/>
                </a:lnTo>
                <a:lnTo>
                  <a:pt x="198" y="100"/>
                </a:lnTo>
                <a:lnTo>
                  <a:pt x="160" y="106"/>
                </a:lnTo>
                <a:lnTo>
                  <a:pt x="124" y="110"/>
                </a:lnTo>
                <a:lnTo>
                  <a:pt x="92" y="110"/>
                </a:lnTo>
                <a:lnTo>
                  <a:pt x="62" y="110"/>
                </a:lnTo>
                <a:lnTo>
                  <a:pt x="38" y="108"/>
                </a:lnTo>
                <a:lnTo>
                  <a:pt x="18" y="102"/>
                </a:lnTo>
                <a:lnTo>
                  <a:pt x="6" y="96"/>
                </a:lnTo>
                <a:lnTo>
                  <a:pt x="0" y="88"/>
                </a:lnTo>
                <a:lnTo>
                  <a:pt x="0" y="84"/>
                </a:lnTo>
                <a:lnTo>
                  <a:pt x="2" y="78"/>
                </a:lnTo>
                <a:lnTo>
                  <a:pt x="12" y="68"/>
                </a:lnTo>
                <a:lnTo>
                  <a:pt x="28" y="58"/>
                </a:lnTo>
                <a:lnTo>
                  <a:pt x="50" y="48"/>
                </a:lnTo>
                <a:lnTo>
                  <a:pt x="78" y="38"/>
                </a:lnTo>
                <a:lnTo>
                  <a:pt x="110" y="28"/>
                </a:lnTo>
                <a:lnTo>
                  <a:pt x="144" y="18"/>
                </a:lnTo>
                <a:lnTo>
                  <a:pt x="182" y="10"/>
                </a:lnTo>
                <a:close/>
              </a:path>
            </a:pathLst>
          </a:custGeom>
          <a:solidFill>
            <a:srgbClr val="C0C0C0">
              <a:alpha val="100000"/>
            </a:srgbClr>
          </a:solidFill>
          <a:ln w="12700" cap="flat" cmpd="sng">
            <a:solidFill>
              <a:srgbClr val="404040">
                <a:alpha val="100000"/>
              </a:srgbClr>
            </a:solidFill>
            <a:prstDash val="solid"/>
            <a:round/>
            <a:headEnd type="none" w="med" len="med"/>
            <a:tailEnd type="none" w="med" len="med"/>
          </a:ln>
        </p:spPr>
        <p:txBody>
          <a:bodyPr/>
          <a:lstStyle/>
          <a:p>
            <a:endParaRPr lang="en-US"/>
          </a:p>
        </p:txBody>
      </p:sp>
      <p:sp>
        <p:nvSpPr>
          <p:cNvPr id="30838" name="Freeform 590"/>
          <p:cNvSpPr/>
          <p:nvPr/>
        </p:nvSpPr>
        <p:spPr>
          <a:xfrm>
            <a:off x="8823325" y="4786313"/>
            <a:ext cx="495300" cy="139700"/>
          </a:xfrm>
          <a:custGeom>
            <a:avLst/>
            <a:gdLst>
              <a:gd name="txL" fmla="*/ 0 w 312"/>
              <a:gd name="txT" fmla="*/ 0 h 88"/>
              <a:gd name="txR" fmla="*/ 312 w 312"/>
              <a:gd name="txB" fmla="*/ 88 h 88"/>
            </a:gdLst>
            <a:ahLst/>
            <a:cxnLst>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12" h="88">
                <a:moveTo>
                  <a:pt x="150" y="8"/>
                </a:moveTo>
                <a:lnTo>
                  <a:pt x="182" y="4"/>
                </a:lnTo>
                <a:lnTo>
                  <a:pt x="212" y="0"/>
                </a:lnTo>
                <a:lnTo>
                  <a:pt x="238" y="0"/>
                </a:lnTo>
                <a:lnTo>
                  <a:pt x="262" y="0"/>
                </a:lnTo>
                <a:lnTo>
                  <a:pt x="282" y="2"/>
                </a:lnTo>
                <a:lnTo>
                  <a:pt x="298" y="4"/>
                </a:lnTo>
                <a:lnTo>
                  <a:pt x="308" y="10"/>
                </a:lnTo>
                <a:lnTo>
                  <a:pt x="312" y="16"/>
                </a:lnTo>
                <a:lnTo>
                  <a:pt x="310" y="24"/>
                </a:lnTo>
                <a:lnTo>
                  <a:pt x="302" y="32"/>
                </a:lnTo>
                <a:lnTo>
                  <a:pt x="290" y="40"/>
                </a:lnTo>
                <a:lnTo>
                  <a:pt x="270" y="50"/>
                </a:lnTo>
                <a:lnTo>
                  <a:pt x="248" y="58"/>
                </a:lnTo>
                <a:lnTo>
                  <a:pt x="222" y="66"/>
                </a:lnTo>
                <a:lnTo>
                  <a:pt x="194" y="72"/>
                </a:lnTo>
                <a:lnTo>
                  <a:pt x="162" y="78"/>
                </a:lnTo>
                <a:lnTo>
                  <a:pt x="130" y="84"/>
                </a:lnTo>
                <a:lnTo>
                  <a:pt x="100" y="86"/>
                </a:lnTo>
                <a:lnTo>
                  <a:pt x="74" y="88"/>
                </a:lnTo>
                <a:lnTo>
                  <a:pt x="50" y="88"/>
                </a:lnTo>
                <a:lnTo>
                  <a:pt x="30" y="86"/>
                </a:lnTo>
                <a:lnTo>
                  <a:pt x="14" y="82"/>
                </a:lnTo>
                <a:lnTo>
                  <a:pt x="4" y="78"/>
                </a:lnTo>
                <a:lnTo>
                  <a:pt x="0" y="72"/>
                </a:lnTo>
                <a:lnTo>
                  <a:pt x="2" y="64"/>
                </a:lnTo>
                <a:lnTo>
                  <a:pt x="10" y="56"/>
                </a:lnTo>
                <a:lnTo>
                  <a:pt x="24" y="48"/>
                </a:lnTo>
                <a:lnTo>
                  <a:pt x="42" y="38"/>
                </a:lnTo>
                <a:lnTo>
                  <a:pt x="64" y="30"/>
                </a:lnTo>
                <a:lnTo>
                  <a:pt x="90" y="22"/>
                </a:lnTo>
                <a:lnTo>
                  <a:pt x="118" y="14"/>
                </a:lnTo>
                <a:lnTo>
                  <a:pt x="150" y="8"/>
                </a:lnTo>
                <a:close/>
              </a:path>
            </a:pathLst>
          </a:custGeom>
          <a:solidFill>
            <a:srgbClr val="606060">
              <a:alpha val="100000"/>
            </a:srgbClr>
          </a:solidFill>
          <a:ln w="9525">
            <a:noFill/>
          </a:ln>
        </p:spPr>
        <p:txBody>
          <a:bodyPr/>
          <a:lstStyle/>
          <a:p>
            <a:endParaRPr lang="en-US"/>
          </a:p>
        </p:txBody>
      </p:sp>
      <p:grpSp>
        <p:nvGrpSpPr>
          <p:cNvPr id="30839" name="Group 591"/>
          <p:cNvGrpSpPr/>
          <p:nvPr/>
        </p:nvGrpSpPr>
        <p:grpSpPr>
          <a:xfrm>
            <a:off x="8804275" y="4773613"/>
            <a:ext cx="536575" cy="165100"/>
            <a:chOff x="4586" y="3007"/>
            <a:chExt cx="338" cy="104"/>
          </a:xfrm>
        </p:grpSpPr>
        <p:sp>
          <p:nvSpPr>
            <p:cNvPr id="31235" name="Freeform 592"/>
            <p:cNvSpPr/>
            <p:nvPr/>
          </p:nvSpPr>
          <p:spPr>
            <a:xfrm>
              <a:off x="4756" y="3007"/>
              <a:ext cx="168" cy="84"/>
            </a:xfrm>
            <a:custGeom>
              <a:avLst/>
              <a:gdLst>
                <a:gd name="txL" fmla="*/ 0 w 168"/>
                <a:gd name="txT" fmla="*/ 0 h 84"/>
                <a:gd name="txR" fmla="*/ 168 w 168"/>
                <a:gd name="txB" fmla="*/ 84 h 84"/>
              </a:gdLst>
              <a:ahLst/>
              <a:cxnLst>
                <a:cxn ang="0">
                  <a:pos x="0" y="50"/>
                </a:cxn>
                <a:cxn ang="0">
                  <a:pos x="24" y="84"/>
                </a:cxn>
                <a:cxn ang="0">
                  <a:pos x="62" y="78"/>
                </a:cxn>
                <a:cxn ang="0">
                  <a:pos x="0" y="50"/>
                </a:cxn>
                <a:cxn ang="0">
                  <a:pos x="104" y="66"/>
                </a:cxn>
                <a:cxn ang="0">
                  <a:pos x="126" y="56"/>
                </a:cxn>
                <a:cxn ang="0">
                  <a:pos x="0" y="50"/>
                </a:cxn>
                <a:cxn ang="0">
                  <a:pos x="168" y="38"/>
                </a:cxn>
                <a:cxn ang="0">
                  <a:pos x="166" y="16"/>
                </a:cxn>
                <a:cxn ang="0">
                  <a:pos x="0" y="50"/>
                </a:cxn>
                <a:cxn ang="0">
                  <a:pos x="140" y="10"/>
                </a:cxn>
                <a:cxn ang="0">
                  <a:pos x="128" y="0"/>
                </a:cxn>
                <a:cxn ang="0">
                  <a:pos x="0" y="50"/>
                </a:cxn>
                <a:cxn ang="0">
                  <a:pos x="90" y="0"/>
                </a:cxn>
                <a:cxn ang="0">
                  <a:pos x="66" y="0"/>
                </a:cxn>
                <a:cxn ang="0">
                  <a:pos x="0" y="50"/>
                </a:cxn>
                <a:cxn ang="0">
                  <a:pos x="32" y="4"/>
                </a:cxn>
                <a:cxn ang="0">
                  <a:pos x="6" y="8"/>
                </a:cxn>
                <a:cxn ang="0">
                  <a:pos x="0" y="50"/>
                </a:cxn>
              </a:cxnLst>
              <a:rect l="txL" t="txT" r="txR" b="txB"/>
              <a:pathLst>
                <a:path w="168" h="84">
                  <a:moveTo>
                    <a:pt x="0" y="50"/>
                  </a:moveTo>
                  <a:lnTo>
                    <a:pt x="24" y="84"/>
                  </a:lnTo>
                  <a:lnTo>
                    <a:pt x="62" y="78"/>
                  </a:lnTo>
                  <a:lnTo>
                    <a:pt x="0" y="50"/>
                  </a:lnTo>
                  <a:lnTo>
                    <a:pt x="104" y="66"/>
                  </a:lnTo>
                  <a:lnTo>
                    <a:pt x="126" y="56"/>
                  </a:lnTo>
                  <a:lnTo>
                    <a:pt x="0" y="50"/>
                  </a:lnTo>
                  <a:lnTo>
                    <a:pt x="168" y="38"/>
                  </a:lnTo>
                  <a:lnTo>
                    <a:pt x="166" y="16"/>
                  </a:lnTo>
                  <a:lnTo>
                    <a:pt x="0" y="50"/>
                  </a:lnTo>
                  <a:lnTo>
                    <a:pt x="140" y="10"/>
                  </a:lnTo>
                  <a:lnTo>
                    <a:pt x="128" y="0"/>
                  </a:lnTo>
                  <a:lnTo>
                    <a:pt x="0" y="50"/>
                  </a:lnTo>
                  <a:lnTo>
                    <a:pt x="90" y="0"/>
                  </a:lnTo>
                  <a:lnTo>
                    <a:pt x="66" y="0"/>
                  </a:lnTo>
                  <a:lnTo>
                    <a:pt x="0" y="50"/>
                  </a:lnTo>
                  <a:lnTo>
                    <a:pt x="32" y="4"/>
                  </a:lnTo>
                  <a:lnTo>
                    <a:pt x="6" y="8"/>
                  </a:lnTo>
                  <a:lnTo>
                    <a:pt x="0" y="50"/>
                  </a:lnTo>
                  <a:close/>
                </a:path>
              </a:pathLst>
            </a:custGeom>
            <a:solidFill>
              <a:srgbClr val="C0C0C0">
                <a:alpha val="100000"/>
              </a:srgbClr>
            </a:solidFill>
            <a:ln w="9525">
              <a:noFill/>
            </a:ln>
          </p:spPr>
          <p:txBody>
            <a:bodyPr/>
            <a:lstStyle/>
            <a:p>
              <a:endParaRPr lang="en-US"/>
            </a:p>
          </p:txBody>
        </p:sp>
        <p:sp>
          <p:nvSpPr>
            <p:cNvPr id="31236" name="Freeform 593"/>
            <p:cNvSpPr/>
            <p:nvPr/>
          </p:nvSpPr>
          <p:spPr>
            <a:xfrm>
              <a:off x="4586" y="3021"/>
              <a:ext cx="166" cy="90"/>
            </a:xfrm>
            <a:custGeom>
              <a:avLst/>
              <a:gdLst>
                <a:gd name="txL" fmla="*/ 0 w 166"/>
                <a:gd name="txT" fmla="*/ 0 h 90"/>
                <a:gd name="txR" fmla="*/ 166 w 166"/>
                <a:gd name="txB" fmla="*/ 90 h 90"/>
              </a:gdLst>
              <a:ahLst/>
              <a:cxnLst>
                <a:cxn ang="0">
                  <a:pos x="166" y="38"/>
                </a:cxn>
                <a:cxn ang="0">
                  <a:pos x="154" y="80"/>
                </a:cxn>
                <a:cxn ang="0">
                  <a:pos x="118" y="86"/>
                </a:cxn>
                <a:cxn ang="0">
                  <a:pos x="166" y="38"/>
                </a:cxn>
                <a:cxn ang="0">
                  <a:pos x="74" y="90"/>
                </a:cxn>
                <a:cxn ang="0">
                  <a:pos x="50" y="86"/>
                </a:cxn>
                <a:cxn ang="0">
                  <a:pos x="166" y="38"/>
                </a:cxn>
                <a:cxn ang="0">
                  <a:pos x="2" y="84"/>
                </a:cxn>
                <a:cxn ang="0">
                  <a:pos x="0" y="62"/>
                </a:cxn>
                <a:cxn ang="0">
                  <a:pos x="166" y="38"/>
                </a:cxn>
                <a:cxn ang="0">
                  <a:pos x="18" y="48"/>
                </a:cxn>
                <a:cxn ang="0">
                  <a:pos x="28" y="34"/>
                </a:cxn>
                <a:cxn ang="0">
                  <a:pos x="166" y="38"/>
                </a:cxn>
                <a:cxn ang="0">
                  <a:pos x="64" y="22"/>
                </a:cxn>
                <a:cxn ang="0">
                  <a:pos x="86" y="12"/>
                </a:cxn>
                <a:cxn ang="0">
                  <a:pos x="166" y="38"/>
                </a:cxn>
                <a:cxn ang="0">
                  <a:pos x="120" y="6"/>
                </a:cxn>
                <a:cxn ang="0">
                  <a:pos x="146" y="0"/>
                </a:cxn>
                <a:cxn ang="0">
                  <a:pos x="166" y="38"/>
                </a:cxn>
              </a:cxnLst>
              <a:rect l="txL" t="txT" r="txR" b="txB"/>
              <a:pathLst>
                <a:path w="166" h="90">
                  <a:moveTo>
                    <a:pt x="166" y="38"/>
                  </a:moveTo>
                  <a:lnTo>
                    <a:pt x="154" y="80"/>
                  </a:lnTo>
                  <a:lnTo>
                    <a:pt x="118" y="86"/>
                  </a:lnTo>
                  <a:lnTo>
                    <a:pt x="166" y="38"/>
                  </a:lnTo>
                  <a:lnTo>
                    <a:pt x="74" y="90"/>
                  </a:lnTo>
                  <a:lnTo>
                    <a:pt x="50" y="86"/>
                  </a:lnTo>
                  <a:lnTo>
                    <a:pt x="166" y="38"/>
                  </a:lnTo>
                  <a:lnTo>
                    <a:pt x="2" y="84"/>
                  </a:lnTo>
                  <a:lnTo>
                    <a:pt x="0" y="62"/>
                  </a:lnTo>
                  <a:lnTo>
                    <a:pt x="166" y="38"/>
                  </a:lnTo>
                  <a:lnTo>
                    <a:pt x="18" y="48"/>
                  </a:lnTo>
                  <a:lnTo>
                    <a:pt x="28" y="34"/>
                  </a:lnTo>
                  <a:lnTo>
                    <a:pt x="166" y="38"/>
                  </a:lnTo>
                  <a:lnTo>
                    <a:pt x="64" y="22"/>
                  </a:lnTo>
                  <a:lnTo>
                    <a:pt x="86" y="12"/>
                  </a:lnTo>
                  <a:lnTo>
                    <a:pt x="166" y="38"/>
                  </a:lnTo>
                  <a:lnTo>
                    <a:pt x="120" y="6"/>
                  </a:lnTo>
                  <a:lnTo>
                    <a:pt x="146" y="0"/>
                  </a:lnTo>
                  <a:lnTo>
                    <a:pt x="166" y="38"/>
                  </a:lnTo>
                  <a:close/>
                </a:path>
              </a:pathLst>
            </a:custGeom>
            <a:solidFill>
              <a:srgbClr val="C0C0C0">
                <a:alpha val="100000"/>
              </a:srgbClr>
            </a:solidFill>
            <a:ln w="9525">
              <a:noFill/>
            </a:ln>
          </p:spPr>
          <p:txBody>
            <a:bodyPr/>
            <a:lstStyle/>
            <a:p>
              <a:endParaRPr lang="en-US"/>
            </a:p>
          </p:txBody>
        </p:sp>
      </p:grpSp>
      <p:grpSp>
        <p:nvGrpSpPr>
          <p:cNvPr id="30840" name="Group 594"/>
          <p:cNvGrpSpPr/>
          <p:nvPr/>
        </p:nvGrpSpPr>
        <p:grpSpPr>
          <a:xfrm>
            <a:off x="8982075" y="4795838"/>
            <a:ext cx="171450" cy="66675"/>
            <a:chOff x="4698" y="3021"/>
            <a:chExt cx="108" cy="42"/>
          </a:xfrm>
        </p:grpSpPr>
        <p:sp>
          <p:nvSpPr>
            <p:cNvPr id="31233" name="Freeform 595"/>
            <p:cNvSpPr/>
            <p:nvPr/>
          </p:nvSpPr>
          <p:spPr>
            <a:xfrm>
              <a:off x="4698" y="3021"/>
              <a:ext cx="108" cy="42"/>
            </a:xfrm>
            <a:custGeom>
              <a:avLst/>
              <a:gdLst>
                <a:gd name="txL" fmla="*/ 0 w 108"/>
                <a:gd name="txT" fmla="*/ 0 h 42"/>
                <a:gd name="txR" fmla="*/ 108 w 108"/>
                <a:gd name="txB" fmla="*/ 42 h 42"/>
              </a:gdLst>
              <a:ahLst/>
              <a:cxnLst>
                <a:cxn ang="0">
                  <a:pos x="108" y="24"/>
                </a:cxn>
                <a:cxn ang="0">
                  <a:pos x="76" y="0"/>
                </a:cxn>
                <a:cxn ang="0">
                  <a:pos x="20" y="10"/>
                </a:cxn>
                <a:cxn ang="0">
                  <a:pos x="0" y="42"/>
                </a:cxn>
                <a:cxn ang="0">
                  <a:pos x="26" y="38"/>
                </a:cxn>
                <a:cxn ang="0">
                  <a:pos x="38" y="22"/>
                </a:cxn>
                <a:cxn ang="0">
                  <a:pos x="64" y="16"/>
                </a:cxn>
                <a:cxn ang="0">
                  <a:pos x="80" y="28"/>
                </a:cxn>
                <a:cxn ang="0">
                  <a:pos x="108" y="24"/>
                </a:cxn>
              </a:cxnLst>
              <a:rect l="txL" t="txT" r="txR" b="txB"/>
              <a:pathLst>
                <a:path w="108" h="42">
                  <a:moveTo>
                    <a:pt x="108" y="24"/>
                  </a:moveTo>
                  <a:lnTo>
                    <a:pt x="76" y="0"/>
                  </a:lnTo>
                  <a:lnTo>
                    <a:pt x="20" y="10"/>
                  </a:lnTo>
                  <a:lnTo>
                    <a:pt x="0" y="42"/>
                  </a:lnTo>
                  <a:lnTo>
                    <a:pt x="26" y="38"/>
                  </a:lnTo>
                  <a:lnTo>
                    <a:pt x="38" y="22"/>
                  </a:lnTo>
                  <a:lnTo>
                    <a:pt x="64" y="16"/>
                  </a:lnTo>
                  <a:lnTo>
                    <a:pt x="80" y="28"/>
                  </a:lnTo>
                  <a:lnTo>
                    <a:pt x="108" y="24"/>
                  </a:lnTo>
                  <a:close/>
                </a:path>
              </a:pathLst>
            </a:custGeom>
            <a:solidFill>
              <a:srgbClr val="E0E0E0">
                <a:alpha val="100000"/>
              </a:srgbClr>
            </a:solidFill>
            <a:ln w="9525">
              <a:noFill/>
            </a:ln>
          </p:spPr>
          <p:txBody>
            <a:bodyPr/>
            <a:lstStyle/>
            <a:p>
              <a:endParaRPr lang="en-US"/>
            </a:p>
          </p:txBody>
        </p:sp>
        <p:sp>
          <p:nvSpPr>
            <p:cNvPr id="31234" name="Freeform 596"/>
            <p:cNvSpPr/>
            <p:nvPr/>
          </p:nvSpPr>
          <p:spPr>
            <a:xfrm>
              <a:off x="4698" y="3021"/>
              <a:ext cx="108" cy="42"/>
            </a:xfrm>
            <a:custGeom>
              <a:avLst/>
              <a:gdLst>
                <a:gd name="txL" fmla="*/ 0 w 108"/>
                <a:gd name="txT" fmla="*/ 0 h 42"/>
                <a:gd name="txR" fmla="*/ 108 w 108"/>
                <a:gd name="txB" fmla="*/ 42 h 42"/>
              </a:gdLst>
              <a:ahLst/>
              <a:cxnLst>
                <a:cxn ang="0">
                  <a:pos x="108" y="24"/>
                </a:cxn>
                <a:cxn ang="0">
                  <a:pos x="76" y="0"/>
                </a:cxn>
                <a:cxn ang="0">
                  <a:pos x="20" y="10"/>
                </a:cxn>
                <a:cxn ang="0">
                  <a:pos x="0" y="42"/>
                </a:cxn>
                <a:cxn ang="0">
                  <a:pos x="26" y="38"/>
                </a:cxn>
                <a:cxn ang="0">
                  <a:pos x="38" y="22"/>
                </a:cxn>
                <a:cxn ang="0">
                  <a:pos x="64" y="16"/>
                </a:cxn>
                <a:cxn ang="0">
                  <a:pos x="80" y="28"/>
                </a:cxn>
                <a:cxn ang="0">
                  <a:pos x="108" y="24"/>
                </a:cxn>
              </a:cxnLst>
              <a:rect l="txL" t="txT" r="txR" b="txB"/>
              <a:pathLst>
                <a:path w="108" h="42">
                  <a:moveTo>
                    <a:pt x="108" y="24"/>
                  </a:moveTo>
                  <a:lnTo>
                    <a:pt x="76" y="0"/>
                  </a:lnTo>
                  <a:lnTo>
                    <a:pt x="20" y="10"/>
                  </a:lnTo>
                  <a:lnTo>
                    <a:pt x="0" y="42"/>
                  </a:lnTo>
                  <a:lnTo>
                    <a:pt x="26" y="38"/>
                  </a:lnTo>
                  <a:lnTo>
                    <a:pt x="38" y="22"/>
                  </a:lnTo>
                  <a:lnTo>
                    <a:pt x="64" y="16"/>
                  </a:lnTo>
                  <a:lnTo>
                    <a:pt x="80" y="28"/>
                  </a:lnTo>
                  <a:lnTo>
                    <a:pt x="108" y="24"/>
                  </a:lnTo>
                </a:path>
              </a:pathLst>
            </a:custGeom>
            <a:noFill/>
            <a:ln w="12700" cap="flat" cmpd="sng">
              <a:solidFill>
                <a:srgbClr val="404040">
                  <a:alpha val="100000"/>
                </a:srgbClr>
              </a:solidFill>
              <a:prstDash val="solid"/>
              <a:round/>
              <a:headEnd type="none" w="med" len="med"/>
              <a:tailEnd type="none" w="med" len="med"/>
            </a:ln>
          </p:spPr>
          <p:txBody>
            <a:bodyPr/>
            <a:lstStyle/>
            <a:p>
              <a:endParaRPr lang="en-US"/>
            </a:p>
          </p:txBody>
        </p:sp>
      </p:grpSp>
      <p:grpSp>
        <p:nvGrpSpPr>
          <p:cNvPr id="30841" name="Group 597"/>
          <p:cNvGrpSpPr/>
          <p:nvPr/>
        </p:nvGrpSpPr>
        <p:grpSpPr>
          <a:xfrm>
            <a:off x="8972550" y="4799013"/>
            <a:ext cx="190500" cy="73025"/>
            <a:chOff x="4692" y="3023"/>
            <a:chExt cx="120" cy="46"/>
          </a:xfrm>
        </p:grpSpPr>
        <p:sp>
          <p:nvSpPr>
            <p:cNvPr id="31231" name="Freeform 598"/>
            <p:cNvSpPr/>
            <p:nvPr/>
          </p:nvSpPr>
          <p:spPr>
            <a:xfrm>
              <a:off x="4692" y="3023"/>
              <a:ext cx="120" cy="46"/>
            </a:xfrm>
            <a:custGeom>
              <a:avLst/>
              <a:gdLst>
                <a:gd name="txL" fmla="*/ 0 w 120"/>
                <a:gd name="txT" fmla="*/ 0 h 46"/>
                <a:gd name="txR" fmla="*/ 120 w 120"/>
                <a:gd name="txB" fmla="*/ 46 h 46"/>
              </a:gdLst>
              <a:ahLst/>
              <a:cxnLst>
                <a:cxn ang="0">
                  <a:pos x="120" y="26"/>
                </a:cxn>
                <a:cxn ang="0">
                  <a:pos x="84" y="0"/>
                </a:cxn>
                <a:cxn ang="0">
                  <a:pos x="26" y="10"/>
                </a:cxn>
                <a:cxn ang="0">
                  <a:pos x="0" y="46"/>
                </a:cxn>
                <a:cxn ang="0">
                  <a:pos x="30" y="42"/>
                </a:cxn>
                <a:cxn ang="0">
                  <a:pos x="42" y="24"/>
                </a:cxn>
                <a:cxn ang="0">
                  <a:pos x="72" y="18"/>
                </a:cxn>
                <a:cxn ang="0">
                  <a:pos x="90" y="30"/>
                </a:cxn>
                <a:cxn ang="0">
                  <a:pos x="120" y="26"/>
                </a:cxn>
              </a:cxnLst>
              <a:rect l="txL" t="txT" r="txR" b="txB"/>
              <a:pathLst>
                <a:path w="120" h="46">
                  <a:moveTo>
                    <a:pt x="120" y="26"/>
                  </a:moveTo>
                  <a:lnTo>
                    <a:pt x="84" y="0"/>
                  </a:lnTo>
                  <a:lnTo>
                    <a:pt x="26" y="10"/>
                  </a:lnTo>
                  <a:lnTo>
                    <a:pt x="0" y="46"/>
                  </a:lnTo>
                  <a:lnTo>
                    <a:pt x="30" y="42"/>
                  </a:lnTo>
                  <a:lnTo>
                    <a:pt x="42" y="24"/>
                  </a:lnTo>
                  <a:lnTo>
                    <a:pt x="72" y="18"/>
                  </a:lnTo>
                  <a:lnTo>
                    <a:pt x="90" y="30"/>
                  </a:lnTo>
                  <a:lnTo>
                    <a:pt x="120" y="26"/>
                  </a:lnTo>
                  <a:close/>
                </a:path>
              </a:pathLst>
            </a:custGeom>
            <a:solidFill>
              <a:srgbClr val="808080">
                <a:alpha val="100000"/>
              </a:srgbClr>
            </a:solidFill>
            <a:ln w="9525">
              <a:noFill/>
            </a:ln>
          </p:spPr>
          <p:txBody>
            <a:bodyPr/>
            <a:lstStyle/>
            <a:p>
              <a:endParaRPr lang="en-US"/>
            </a:p>
          </p:txBody>
        </p:sp>
        <p:sp>
          <p:nvSpPr>
            <p:cNvPr id="31232" name="Freeform 599"/>
            <p:cNvSpPr/>
            <p:nvPr/>
          </p:nvSpPr>
          <p:spPr>
            <a:xfrm>
              <a:off x="4692" y="3023"/>
              <a:ext cx="120" cy="46"/>
            </a:xfrm>
            <a:custGeom>
              <a:avLst/>
              <a:gdLst>
                <a:gd name="txL" fmla="*/ 0 w 120"/>
                <a:gd name="txT" fmla="*/ 0 h 46"/>
                <a:gd name="txR" fmla="*/ 120 w 120"/>
                <a:gd name="txB" fmla="*/ 46 h 46"/>
              </a:gdLst>
              <a:ahLst/>
              <a:cxnLst>
                <a:cxn ang="0">
                  <a:pos x="120" y="26"/>
                </a:cxn>
                <a:cxn ang="0">
                  <a:pos x="84" y="0"/>
                </a:cxn>
                <a:cxn ang="0">
                  <a:pos x="26" y="10"/>
                </a:cxn>
                <a:cxn ang="0">
                  <a:pos x="0" y="46"/>
                </a:cxn>
                <a:cxn ang="0">
                  <a:pos x="30" y="42"/>
                </a:cxn>
                <a:cxn ang="0">
                  <a:pos x="42" y="24"/>
                </a:cxn>
                <a:cxn ang="0">
                  <a:pos x="72" y="18"/>
                </a:cxn>
                <a:cxn ang="0">
                  <a:pos x="90" y="30"/>
                </a:cxn>
                <a:cxn ang="0">
                  <a:pos x="120" y="26"/>
                </a:cxn>
              </a:cxnLst>
              <a:rect l="txL" t="txT" r="txR" b="txB"/>
              <a:pathLst>
                <a:path w="120" h="46">
                  <a:moveTo>
                    <a:pt x="120" y="26"/>
                  </a:moveTo>
                  <a:lnTo>
                    <a:pt x="84" y="0"/>
                  </a:lnTo>
                  <a:lnTo>
                    <a:pt x="26" y="10"/>
                  </a:lnTo>
                  <a:lnTo>
                    <a:pt x="0" y="46"/>
                  </a:lnTo>
                  <a:lnTo>
                    <a:pt x="30" y="42"/>
                  </a:lnTo>
                  <a:lnTo>
                    <a:pt x="42" y="24"/>
                  </a:lnTo>
                  <a:lnTo>
                    <a:pt x="72" y="18"/>
                  </a:lnTo>
                  <a:lnTo>
                    <a:pt x="90" y="30"/>
                  </a:lnTo>
                  <a:lnTo>
                    <a:pt x="120" y="26"/>
                  </a:lnTo>
                </a:path>
              </a:pathLst>
            </a:custGeom>
            <a:noFill/>
            <a:ln w="12700" cap="flat" cmpd="sng">
              <a:solidFill>
                <a:srgbClr val="404040">
                  <a:alpha val="100000"/>
                </a:srgbClr>
              </a:solidFill>
              <a:prstDash val="solid"/>
              <a:round/>
              <a:headEnd type="none" w="med" len="med"/>
              <a:tailEnd type="none" w="med" len="med"/>
            </a:ln>
          </p:spPr>
          <p:txBody>
            <a:bodyPr/>
            <a:lstStyle/>
            <a:p>
              <a:endParaRPr lang="en-US"/>
            </a:p>
          </p:txBody>
        </p:sp>
      </p:grpSp>
      <p:sp>
        <p:nvSpPr>
          <p:cNvPr id="30842" name="Oval 600"/>
          <p:cNvSpPr/>
          <p:nvPr/>
        </p:nvSpPr>
        <p:spPr>
          <a:xfrm>
            <a:off x="7461250" y="4932363"/>
            <a:ext cx="577850" cy="136525"/>
          </a:xfrm>
          <a:prstGeom prst="ellipse">
            <a:avLst/>
          </a:prstGeom>
          <a:solidFill>
            <a:srgbClr val="202020"/>
          </a:solidFill>
          <a:ln w="12700" cap="flat" cmpd="sng">
            <a:solidFill>
              <a:srgbClr val="404040"/>
            </a:solidFill>
            <a:prstDash val="solid"/>
            <a:headEnd type="none" w="med" len="med"/>
            <a:tailEnd type="none" w="med" len="med"/>
          </a:ln>
        </p:spPr>
        <p:txBody>
          <a:bodyPr/>
          <a:lstStyle/>
          <a:p>
            <a:endParaRPr dirty="0">
              <a:latin typeface="Arial" panose="020B0604020202020204" pitchFamily="34" charset="0"/>
            </a:endParaRPr>
          </a:p>
        </p:txBody>
      </p:sp>
      <p:sp>
        <p:nvSpPr>
          <p:cNvPr id="30843" name="Freeform 601"/>
          <p:cNvSpPr/>
          <p:nvPr/>
        </p:nvSpPr>
        <p:spPr>
          <a:xfrm>
            <a:off x="7581900" y="4691063"/>
            <a:ext cx="561975" cy="474662"/>
          </a:xfrm>
          <a:custGeom>
            <a:avLst/>
            <a:gdLst>
              <a:gd name="txL" fmla="*/ 0 w 354"/>
              <a:gd name="txT" fmla="*/ 0 h 299"/>
              <a:gd name="txR" fmla="*/ 354 w 354"/>
              <a:gd name="txB" fmla="*/ 299 h 299"/>
            </a:gdLst>
            <a:ahLst/>
            <a:cxnLst>
              <a:cxn ang="0">
                <a:pos x="2147483647" y="2147483647"/>
              </a:cxn>
              <a:cxn ang="0">
                <a:pos x="2147483647" y="2147483647"/>
              </a:cxn>
              <a:cxn ang="0">
                <a:pos x="2147483647" y="0"/>
              </a:cxn>
              <a:cxn ang="0">
                <a:pos x="0" y="2147483647"/>
              </a:cxn>
              <a:cxn ang="0">
                <a:pos x="2147483647" y="2147483647"/>
              </a:cxn>
            </a:cxnLst>
            <a:rect l="txL" t="txT" r="txR" b="txB"/>
            <a:pathLst>
              <a:path w="354" h="299">
                <a:moveTo>
                  <a:pt x="98" y="299"/>
                </a:moveTo>
                <a:lnTo>
                  <a:pt x="354" y="118"/>
                </a:lnTo>
                <a:lnTo>
                  <a:pt x="248" y="0"/>
                </a:lnTo>
                <a:lnTo>
                  <a:pt x="0" y="192"/>
                </a:lnTo>
                <a:lnTo>
                  <a:pt x="98" y="299"/>
                </a:lnTo>
                <a:close/>
              </a:path>
            </a:pathLst>
          </a:custGeom>
          <a:solidFill>
            <a:srgbClr val="3654B6">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844" name="Freeform 602"/>
          <p:cNvSpPr/>
          <p:nvPr/>
        </p:nvSpPr>
        <p:spPr>
          <a:xfrm>
            <a:off x="7975600" y="4570413"/>
            <a:ext cx="215900" cy="307975"/>
          </a:xfrm>
          <a:custGeom>
            <a:avLst/>
            <a:gdLst>
              <a:gd name="txL" fmla="*/ 0 w 136"/>
              <a:gd name="txT" fmla="*/ 0 h 194"/>
              <a:gd name="txR" fmla="*/ 136 w 136"/>
              <a:gd name="txB" fmla="*/ 194 h 194"/>
            </a:gdLst>
            <a:ahLst/>
            <a:cxnLst>
              <a:cxn ang="0">
                <a:pos x="2147483647" y="2147483647"/>
              </a:cxn>
              <a:cxn ang="0">
                <a:pos x="0" y="2147483647"/>
              </a:cxn>
              <a:cxn ang="0">
                <a:pos x="2147483647" y="0"/>
              </a:cxn>
              <a:cxn ang="0">
                <a:pos x="2147483647" y="2147483647"/>
              </a:cxn>
              <a:cxn ang="0">
                <a:pos x="2147483647" y="2147483647"/>
              </a:cxn>
            </a:cxnLst>
            <a:rect l="txL" t="txT" r="txR" b="txB"/>
            <a:pathLst>
              <a:path w="136" h="194">
                <a:moveTo>
                  <a:pt x="106" y="194"/>
                </a:moveTo>
                <a:lnTo>
                  <a:pt x="0" y="74"/>
                </a:lnTo>
                <a:lnTo>
                  <a:pt x="44" y="0"/>
                </a:lnTo>
                <a:lnTo>
                  <a:pt x="136" y="102"/>
                </a:lnTo>
                <a:lnTo>
                  <a:pt x="106" y="194"/>
                </a:lnTo>
                <a:close/>
              </a:path>
            </a:pathLst>
          </a:custGeom>
          <a:solidFill>
            <a:srgbClr val="3654B6">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845" name="Freeform 603"/>
          <p:cNvSpPr/>
          <p:nvPr/>
        </p:nvSpPr>
        <p:spPr>
          <a:xfrm>
            <a:off x="7581900" y="4570413"/>
            <a:ext cx="460375" cy="425450"/>
          </a:xfrm>
          <a:custGeom>
            <a:avLst/>
            <a:gdLst>
              <a:gd name="txL" fmla="*/ 0 w 290"/>
              <a:gd name="txT" fmla="*/ 0 h 268"/>
              <a:gd name="txR" fmla="*/ 290 w 290"/>
              <a:gd name="txB" fmla="*/ 268 h 268"/>
            </a:gdLst>
            <a:ahLst/>
            <a:cxnLst>
              <a:cxn ang="0">
                <a:pos x="2147483647" y="0"/>
              </a:cxn>
              <a:cxn ang="0">
                <a:pos x="2147483647" y="2147483647"/>
              </a:cxn>
              <a:cxn ang="0">
                <a:pos x="0" y="2147483647"/>
              </a:cxn>
              <a:cxn ang="0">
                <a:pos x="2147483647" y="2147483647"/>
              </a:cxn>
              <a:cxn ang="0">
                <a:pos x="2147483647" y="0"/>
              </a:cxn>
            </a:cxnLst>
            <a:rect l="txL" t="txT" r="txR" b="txB"/>
            <a:pathLst>
              <a:path w="290" h="268">
                <a:moveTo>
                  <a:pt x="290" y="0"/>
                </a:moveTo>
                <a:lnTo>
                  <a:pt x="248" y="76"/>
                </a:lnTo>
                <a:lnTo>
                  <a:pt x="0" y="268"/>
                </a:lnTo>
                <a:lnTo>
                  <a:pt x="60" y="188"/>
                </a:lnTo>
                <a:lnTo>
                  <a:pt x="290" y="0"/>
                </a:lnTo>
                <a:close/>
              </a:path>
            </a:pathLst>
          </a:custGeom>
          <a:solidFill>
            <a:srgbClr val="3654B6">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846" name="Freeform 604"/>
          <p:cNvSpPr/>
          <p:nvPr/>
        </p:nvSpPr>
        <p:spPr>
          <a:xfrm>
            <a:off x="7940675" y="4735513"/>
            <a:ext cx="38100" cy="38100"/>
          </a:xfrm>
          <a:custGeom>
            <a:avLst/>
            <a:gdLst>
              <a:gd name="txL" fmla="*/ 0 w 24"/>
              <a:gd name="txT" fmla="*/ 0 h 24"/>
              <a:gd name="txR" fmla="*/ 24 w 24"/>
              <a:gd name="txB" fmla="*/ 24 h 24"/>
            </a:gdLst>
            <a:ahLst/>
            <a:cxnLst>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Lst>
            <a:rect l="txL" t="txT" r="txR" b="txB"/>
            <a:pathLst>
              <a:path w="24" h="24">
                <a:moveTo>
                  <a:pt x="4" y="2"/>
                </a:moveTo>
                <a:lnTo>
                  <a:pt x="12" y="0"/>
                </a:lnTo>
                <a:lnTo>
                  <a:pt x="16" y="0"/>
                </a:lnTo>
                <a:lnTo>
                  <a:pt x="20" y="4"/>
                </a:lnTo>
                <a:lnTo>
                  <a:pt x="24" y="8"/>
                </a:lnTo>
                <a:lnTo>
                  <a:pt x="24" y="12"/>
                </a:lnTo>
                <a:lnTo>
                  <a:pt x="20" y="20"/>
                </a:lnTo>
                <a:lnTo>
                  <a:pt x="16" y="24"/>
                </a:lnTo>
                <a:lnTo>
                  <a:pt x="10" y="24"/>
                </a:lnTo>
                <a:lnTo>
                  <a:pt x="2" y="20"/>
                </a:lnTo>
                <a:lnTo>
                  <a:pt x="0" y="10"/>
                </a:lnTo>
                <a:lnTo>
                  <a:pt x="0" y="6"/>
                </a:lnTo>
                <a:lnTo>
                  <a:pt x="4" y="2"/>
                </a:lnTo>
                <a:close/>
              </a:path>
            </a:pathLst>
          </a:custGeom>
          <a:solidFill>
            <a:srgbClr val="00000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847" name="Freeform 605"/>
          <p:cNvSpPr/>
          <p:nvPr/>
        </p:nvSpPr>
        <p:spPr>
          <a:xfrm>
            <a:off x="7864475" y="4795838"/>
            <a:ext cx="38100" cy="34925"/>
          </a:xfrm>
          <a:custGeom>
            <a:avLst/>
            <a:gdLst>
              <a:gd name="txL" fmla="*/ 0 w 24"/>
              <a:gd name="txT" fmla="*/ 0 h 22"/>
              <a:gd name="txR" fmla="*/ 24 w 24"/>
              <a:gd name="txB" fmla="*/ 22 h 22"/>
            </a:gdLst>
            <a:ahLst/>
            <a:cxnLst>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Lst>
            <a:rect l="txL" t="txT" r="txR" b="txB"/>
            <a:pathLst>
              <a:path w="24" h="22">
                <a:moveTo>
                  <a:pt x="4" y="2"/>
                </a:moveTo>
                <a:lnTo>
                  <a:pt x="12" y="0"/>
                </a:lnTo>
                <a:lnTo>
                  <a:pt x="16" y="0"/>
                </a:lnTo>
                <a:lnTo>
                  <a:pt x="20" y="4"/>
                </a:lnTo>
                <a:lnTo>
                  <a:pt x="24" y="8"/>
                </a:lnTo>
                <a:lnTo>
                  <a:pt x="24" y="12"/>
                </a:lnTo>
                <a:lnTo>
                  <a:pt x="20" y="20"/>
                </a:lnTo>
                <a:lnTo>
                  <a:pt x="12" y="22"/>
                </a:lnTo>
                <a:lnTo>
                  <a:pt x="8" y="22"/>
                </a:lnTo>
                <a:lnTo>
                  <a:pt x="4" y="18"/>
                </a:lnTo>
                <a:lnTo>
                  <a:pt x="0" y="14"/>
                </a:lnTo>
                <a:lnTo>
                  <a:pt x="0" y="10"/>
                </a:lnTo>
                <a:lnTo>
                  <a:pt x="4" y="2"/>
                </a:lnTo>
                <a:close/>
              </a:path>
            </a:pathLst>
          </a:custGeom>
          <a:solidFill>
            <a:srgbClr val="FFFF66">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848" name="Freeform 606"/>
          <p:cNvSpPr/>
          <p:nvPr/>
        </p:nvSpPr>
        <p:spPr>
          <a:xfrm>
            <a:off x="7778750" y="4856163"/>
            <a:ext cx="38100" cy="38100"/>
          </a:xfrm>
          <a:custGeom>
            <a:avLst/>
            <a:gdLst>
              <a:gd name="txL" fmla="*/ 0 w 24"/>
              <a:gd name="txT" fmla="*/ 0 h 24"/>
              <a:gd name="txR" fmla="*/ 24 w 24"/>
              <a:gd name="txB" fmla="*/ 24 h 24"/>
            </a:gdLst>
            <a:ahLst/>
            <a:cxnLst>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Lst>
            <a:rect l="txL" t="txT" r="txR" b="txB"/>
            <a:pathLst>
              <a:path w="24" h="24">
                <a:moveTo>
                  <a:pt x="4" y="2"/>
                </a:moveTo>
                <a:lnTo>
                  <a:pt x="12" y="0"/>
                </a:lnTo>
                <a:lnTo>
                  <a:pt x="16" y="0"/>
                </a:lnTo>
                <a:lnTo>
                  <a:pt x="20" y="4"/>
                </a:lnTo>
                <a:lnTo>
                  <a:pt x="24" y="8"/>
                </a:lnTo>
                <a:lnTo>
                  <a:pt x="24" y="12"/>
                </a:lnTo>
                <a:lnTo>
                  <a:pt x="24" y="16"/>
                </a:lnTo>
                <a:lnTo>
                  <a:pt x="20" y="20"/>
                </a:lnTo>
                <a:lnTo>
                  <a:pt x="16" y="24"/>
                </a:lnTo>
                <a:lnTo>
                  <a:pt x="12" y="24"/>
                </a:lnTo>
                <a:lnTo>
                  <a:pt x="4" y="20"/>
                </a:lnTo>
                <a:lnTo>
                  <a:pt x="0" y="16"/>
                </a:lnTo>
                <a:lnTo>
                  <a:pt x="0" y="10"/>
                </a:lnTo>
                <a:lnTo>
                  <a:pt x="0" y="6"/>
                </a:lnTo>
                <a:lnTo>
                  <a:pt x="4" y="2"/>
                </a:lnTo>
                <a:close/>
              </a:path>
            </a:pathLst>
          </a:custGeom>
          <a:solidFill>
            <a:srgbClr val="FFFF66">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849" name="Freeform 607"/>
          <p:cNvSpPr/>
          <p:nvPr/>
        </p:nvSpPr>
        <p:spPr>
          <a:xfrm>
            <a:off x="7699375" y="4916488"/>
            <a:ext cx="38100" cy="38100"/>
          </a:xfrm>
          <a:custGeom>
            <a:avLst/>
            <a:gdLst>
              <a:gd name="txL" fmla="*/ 0 w 24"/>
              <a:gd name="txT" fmla="*/ 0 h 24"/>
              <a:gd name="txR" fmla="*/ 24 w 24"/>
              <a:gd name="txB" fmla="*/ 24 h 24"/>
            </a:gdLst>
            <a:ahLst/>
            <a:cxnLst>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Lst>
            <a:rect l="txL" t="txT" r="txR" b="txB"/>
            <a:pathLst>
              <a:path w="24" h="24">
                <a:moveTo>
                  <a:pt x="4" y="2"/>
                </a:moveTo>
                <a:lnTo>
                  <a:pt x="14" y="0"/>
                </a:lnTo>
                <a:lnTo>
                  <a:pt x="18" y="0"/>
                </a:lnTo>
                <a:lnTo>
                  <a:pt x="22" y="4"/>
                </a:lnTo>
                <a:lnTo>
                  <a:pt x="24" y="12"/>
                </a:lnTo>
                <a:lnTo>
                  <a:pt x="24" y="16"/>
                </a:lnTo>
                <a:lnTo>
                  <a:pt x="20" y="20"/>
                </a:lnTo>
                <a:lnTo>
                  <a:pt x="16" y="24"/>
                </a:lnTo>
                <a:lnTo>
                  <a:pt x="12" y="24"/>
                </a:lnTo>
                <a:lnTo>
                  <a:pt x="4" y="20"/>
                </a:lnTo>
                <a:lnTo>
                  <a:pt x="0" y="16"/>
                </a:lnTo>
                <a:lnTo>
                  <a:pt x="0" y="10"/>
                </a:lnTo>
                <a:lnTo>
                  <a:pt x="4" y="2"/>
                </a:lnTo>
                <a:close/>
              </a:path>
            </a:pathLst>
          </a:custGeom>
          <a:solidFill>
            <a:srgbClr val="FFFF66">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850" name="Freeform 608"/>
          <p:cNvSpPr/>
          <p:nvPr/>
        </p:nvSpPr>
        <p:spPr>
          <a:xfrm>
            <a:off x="7635875" y="4967288"/>
            <a:ext cx="34925" cy="38100"/>
          </a:xfrm>
          <a:custGeom>
            <a:avLst/>
            <a:gdLst>
              <a:gd name="txL" fmla="*/ 0 w 22"/>
              <a:gd name="txT" fmla="*/ 0 h 24"/>
              <a:gd name="txR" fmla="*/ 22 w 22"/>
              <a:gd name="txB" fmla="*/ 24 h 24"/>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Lst>
            <a:rect l="txL" t="txT" r="txR" b="txB"/>
            <a:pathLst>
              <a:path w="22" h="24">
                <a:moveTo>
                  <a:pt x="4" y="2"/>
                </a:moveTo>
                <a:lnTo>
                  <a:pt x="12" y="0"/>
                </a:lnTo>
                <a:lnTo>
                  <a:pt x="20" y="2"/>
                </a:lnTo>
                <a:lnTo>
                  <a:pt x="22" y="10"/>
                </a:lnTo>
                <a:lnTo>
                  <a:pt x="22" y="16"/>
                </a:lnTo>
                <a:lnTo>
                  <a:pt x="18" y="20"/>
                </a:lnTo>
                <a:lnTo>
                  <a:pt x="10" y="24"/>
                </a:lnTo>
                <a:lnTo>
                  <a:pt x="2" y="20"/>
                </a:lnTo>
                <a:lnTo>
                  <a:pt x="0" y="10"/>
                </a:lnTo>
                <a:lnTo>
                  <a:pt x="0" y="6"/>
                </a:lnTo>
                <a:lnTo>
                  <a:pt x="4" y="2"/>
                </a:lnTo>
                <a:close/>
              </a:path>
            </a:pathLst>
          </a:custGeom>
          <a:solidFill>
            <a:srgbClr val="FFFF66">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851" name="Freeform 609"/>
          <p:cNvSpPr/>
          <p:nvPr/>
        </p:nvSpPr>
        <p:spPr>
          <a:xfrm>
            <a:off x="8001000" y="4675188"/>
            <a:ext cx="34925" cy="38100"/>
          </a:xfrm>
          <a:custGeom>
            <a:avLst/>
            <a:gdLst>
              <a:gd name="txL" fmla="*/ 0 w 22"/>
              <a:gd name="txT" fmla="*/ 0 h 24"/>
              <a:gd name="txR" fmla="*/ 22 w 22"/>
              <a:gd name="txB" fmla="*/ 24 h 24"/>
            </a:gdLst>
            <a:ahLst/>
            <a:cxnLst>
              <a:cxn ang="0">
                <a:pos x="0"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0"/>
              </a:cxn>
            </a:cxnLst>
            <a:rect l="txL" t="txT" r="txR" b="txB"/>
            <a:pathLst>
              <a:path w="22" h="24">
                <a:moveTo>
                  <a:pt x="0" y="0"/>
                </a:moveTo>
                <a:lnTo>
                  <a:pt x="2" y="0"/>
                </a:lnTo>
                <a:lnTo>
                  <a:pt x="6" y="2"/>
                </a:lnTo>
                <a:lnTo>
                  <a:pt x="14" y="8"/>
                </a:lnTo>
                <a:lnTo>
                  <a:pt x="22" y="18"/>
                </a:lnTo>
                <a:lnTo>
                  <a:pt x="22" y="22"/>
                </a:lnTo>
                <a:lnTo>
                  <a:pt x="22" y="24"/>
                </a:lnTo>
                <a:lnTo>
                  <a:pt x="18" y="24"/>
                </a:lnTo>
                <a:lnTo>
                  <a:pt x="14" y="24"/>
                </a:lnTo>
                <a:lnTo>
                  <a:pt x="6" y="16"/>
                </a:lnTo>
                <a:lnTo>
                  <a:pt x="0" y="6"/>
                </a:lnTo>
                <a:lnTo>
                  <a:pt x="0" y="2"/>
                </a:lnTo>
                <a:lnTo>
                  <a:pt x="0" y="0"/>
                </a:lnTo>
                <a:close/>
              </a:path>
            </a:pathLst>
          </a:custGeom>
          <a:solidFill>
            <a:srgbClr val="00000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grpSp>
        <p:nvGrpSpPr>
          <p:cNvPr id="30852" name="Group 610"/>
          <p:cNvGrpSpPr/>
          <p:nvPr/>
        </p:nvGrpSpPr>
        <p:grpSpPr>
          <a:xfrm>
            <a:off x="7451725" y="5718175"/>
            <a:ext cx="584200" cy="98425"/>
            <a:chOff x="3734" y="3602"/>
            <a:chExt cx="368" cy="62"/>
          </a:xfrm>
        </p:grpSpPr>
        <p:sp>
          <p:nvSpPr>
            <p:cNvPr id="31229" name="Freeform 611"/>
            <p:cNvSpPr/>
            <p:nvPr/>
          </p:nvSpPr>
          <p:spPr>
            <a:xfrm>
              <a:off x="3734" y="3602"/>
              <a:ext cx="368" cy="62"/>
            </a:xfrm>
            <a:custGeom>
              <a:avLst/>
              <a:gdLst>
                <a:gd name="txL" fmla="*/ 0 w 368"/>
                <a:gd name="txT" fmla="*/ 0 h 62"/>
                <a:gd name="txR" fmla="*/ 368 w 368"/>
                <a:gd name="txB" fmla="*/ 62 h 62"/>
              </a:gdLst>
              <a:ahLst/>
              <a:cxnLst>
                <a:cxn ang="0">
                  <a:pos x="0" y="18"/>
                </a:cxn>
                <a:cxn ang="0">
                  <a:pos x="2" y="24"/>
                </a:cxn>
                <a:cxn ang="0">
                  <a:pos x="8" y="28"/>
                </a:cxn>
                <a:cxn ang="0">
                  <a:pos x="14" y="34"/>
                </a:cxn>
                <a:cxn ang="0">
                  <a:pos x="20" y="36"/>
                </a:cxn>
                <a:cxn ang="0">
                  <a:pos x="28" y="40"/>
                </a:cxn>
                <a:cxn ang="0">
                  <a:pos x="40" y="44"/>
                </a:cxn>
                <a:cxn ang="0">
                  <a:pos x="50" y="48"/>
                </a:cxn>
                <a:cxn ang="0">
                  <a:pos x="60" y="50"/>
                </a:cxn>
                <a:cxn ang="0">
                  <a:pos x="72" y="52"/>
                </a:cxn>
                <a:cxn ang="0">
                  <a:pos x="88" y="54"/>
                </a:cxn>
                <a:cxn ang="0">
                  <a:pos x="102" y="56"/>
                </a:cxn>
                <a:cxn ang="0">
                  <a:pos x="122" y="58"/>
                </a:cxn>
                <a:cxn ang="0">
                  <a:pos x="144" y="60"/>
                </a:cxn>
                <a:cxn ang="0">
                  <a:pos x="162" y="62"/>
                </a:cxn>
                <a:cxn ang="0">
                  <a:pos x="178" y="62"/>
                </a:cxn>
                <a:cxn ang="0">
                  <a:pos x="190" y="62"/>
                </a:cxn>
                <a:cxn ang="0">
                  <a:pos x="204" y="62"/>
                </a:cxn>
                <a:cxn ang="0">
                  <a:pos x="226" y="60"/>
                </a:cxn>
                <a:cxn ang="0">
                  <a:pos x="244" y="60"/>
                </a:cxn>
                <a:cxn ang="0">
                  <a:pos x="260" y="58"/>
                </a:cxn>
                <a:cxn ang="0">
                  <a:pos x="280" y="54"/>
                </a:cxn>
                <a:cxn ang="0">
                  <a:pos x="294" y="52"/>
                </a:cxn>
                <a:cxn ang="0">
                  <a:pos x="308" y="50"/>
                </a:cxn>
                <a:cxn ang="0">
                  <a:pos x="322" y="46"/>
                </a:cxn>
                <a:cxn ang="0">
                  <a:pos x="338" y="40"/>
                </a:cxn>
                <a:cxn ang="0">
                  <a:pos x="348" y="36"/>
                </a:cxn>
                <a:cxn ang="0">
                  <a:pos x="358" y="32"/>
                </a:cxn>
                <a:cxn ang="0">
                  <a:pos x="364" y="26"/>
                </a:cxn>
                <a:cxn ang="0">
                  <a:pos x="368" y="20"/>
                </a:cxn>
                <a:cxn ang="0">
                  <a:pos x="368" y="16"/>
                </a:cxn>
                <a:cxn ang="0">
                  <a:pos x="0" y="0"/>
                </a:cxn>
              </a:cxnLst>
              <a:rect l="txL" t="txT" r="txR" b="txB"/>
              <a:pathLst>
                <a:path w="368" h="62">
                  <a:moveTo>
                    <a:pt x="0" y="0"/>
                  </a:moveTo>
                  <a:lnTo>
                    <a:pt x="0" y="18"/>
                  </a:lnTo>
                  <a:lnTo>
                    <a:pt x="0" y="20"/>
                  </a:lnTo>
                  <a:lnTo>
                    <a:pt x="2" y="24"/>
                  </a:lnTo>
                  <a:lnTo>
                    <a:pt x="4" y="26"/>
                  </a:lnTo>
                  <a:lnTo>
                    <a:pt x="8" y="28"/>
                  </a:lnTo>
                  <a:lnTo>
                    <a:pt x="12" y="32"/>
                  </a:lnTo>
                  <a:lnTo>
                    <a:pt x="14" y="34"/>
                  </a:lnTo>
                  <a:lnTo>
                    <a:pt x="18" y="34"/>
                  </a:lnTo>
                  <a:lnTo>
                    <a:pt x="20" y="36"/>
                  </a:lnTo>
                  <a:lnTo>
                    <a:pt x="24" y="38"/>
                  </a:lnTo>
                  <a:lnTo>
                    <a:pt x="28" y="40"/>
                  </a:lnTo>
                  <a:lnTo>
                    <a:pt x="34" y="42"/>
                  </a:lnTo>
                  <a:lnTo>
                    <a:pt x="40" y="44"/>
                  </a:lnTo>
                  <a:lnTo>
                    <a:pt x="44" y="46"/>
                  </a:lnTo>
                  <a:lnTo>
                    <a:pt x="50" y="48"/>
                  </a:lnTo>
                  <a:lnTo>
                    <a:pt x="54" y="48"/>
                  </a:lnTo>
                  <a:lnTo>
                    <a:pt x="60" y="50"/>
                  </a:lnTo>
                  <a:lnTo>
                    <a:pt x="66" y="50"/>
                  </a:lnTo>
                  <a:lnTo>
                    <a:pt x="72" y="52"/>
                  </a:lnTo>
                  <a:lnTo>
                    <a:pt x="80" y="54"/>
                  </a:lnTo>
                  <a:lnTo>
                    <a:pt x="88" y="54"/>
                  </a:lnTo>
                  <a:lnTo>
                    <a:pt x="94" y="56"/>
                  </a:lnTo>
                  <a:lnTo>
                    <a:pt x="102" y="56"/>
                  </a:lnTo>
                  <a:lnTo>
                    <a:pt x="110" y="58"/>
                  </a:lnTo>
                  <a:lnTo>
                    <a:pt x="122" y="58"/>
                  </a:lnTo>
                  <a:lnTo>
                    <a:pt x="132" y="60"/>
                  </a:lnTo>
                  <a:lnTo>
                    <a:pt x="144" y="60"/>
                  </a:lnTo>
                  <a:lnTo>
                    <a:pt x="154" y="60"/>
                  </a:lnTo>
                  <a:lnTo>
                    <a:pt x="162" y="62"/>
                  </a:lnTo>
                  <a:lnTo>
                    <a:pt x="172" y="62"/>
                  </a:lnTo>
                  <a:lnTo>
                    <a:pt x="178" y="62"/>
                  </a:lnTo>
                  <a:lnTo>
                    <a:pt x="184" y="62"/>
                  </a:lnTo>
                  <a:lnTo>
                    <a:pt x="190" y="62"/>
                  </a:lnTo>
                  <a:lnTo>
                    <a:pt x="196" y="62"/>
                  </a:lnTo>
                  <a:lnTo>
                    <a:pt x="204" y="62"/>
                  </a:lnTo>
                  <a:lnTo>
                    <a:pt x="216" y="60"/>
                  </a:lnTo>
                  <a:lnTo>
                    <a:pt x="226" y="60"/>
                  </a:lnTo>
                  <a:lnTo>
                    <a:pt x="234" y="60"/>
                  </a:lnTo>
                  <a:lnTo>
                    <a:pt x="244" y="60"/>
                  </a:lnTo>
                  <a:lnTo>
                    <a:pt x="250" y="58"/>
                  </a:lnTo>
                  <a:lnTo>
                    <a:pt x="260" y="58"/>
                  </a:lnTo>
                  <a:lnTo>
                    <a:pt x="268" y="56"/>
                  </a:lnTo>
                  <a:lnTo>
                    <a:pt x="280" y="54"/>
                  </a:lnTo>
                  <a:lnTo>
                    <a:pt x="286" y="54"/>
                  </a:lnTo>
                  <a:lnTo>
                    <a:pt x="294" y="52"/>
                  </a:lnTo>
                  <a:lnTo>
                    <a:pt x="300" y="52"/>
                  </a:lnTo>
                  <a:lnTo>
                    <a:pt x="308" y="50"/>
                  </a:lnTo>
                  <a:lnTo>
                    <a:pt x="314" y="48"/>
                  </a:lnTo>
                  <a:lnTo>
                    <a:pt x="322" y="46"/>
                  </a:lnTo>
                  <a:lnTo>
                    <a:pt x="330" y="44"/>
                  </a:lnTo>
                  <a:lnTo>
                    <a:pt x="338" y="40"/>
                  </a:lnTo>
                  <a:lnTo>
                    <a:pt x="344" y="38"/>
                  </a:lnTo>
                  <a:lnTo>
                    <a:pt x="348" y="36"/>
                  </a:lnTo>
                  <a:lnTo>
                    <a:pt x="354" y="34"/>
                  </a:lnTo>
                  <a:lnTo>
                    <a:pt x="358" y="32"/>
                  </a:lnTo>
                  <a:lnTo>
                    <a:pt x="360" y="28"/>
                  </a:lnTo>
                  <a:lnTo>
                    <a:pt x="364" y="26"/>
                  </a:lnTo>
                  <a:lnTo>
                    <a:pt x="366" y="22"/>
                  </a:lnTo>
                  <a:lnTo>
                    <a:pt x="368" y="20"/>
                  </a:lnTo>
                  <a:lnTo>
                    <a:pt x="368" y="18"/>
                  </a:lnTo>
                  <a:lnTo>
                    <a:pt x="368" y="16"/>
                  </a:lnTo>
                  <a:lnTo>
                    <a:pt x="368" y="0"/>
                  </a:lnTo>
                  <a:lnTo>
                    <a:pt x="0" y="0"/>
                  </a:lnTo>
                  <a:close/>
                </a:path>
              </a:pathLst>
            </a:custGeom>
            <a:solidFill>
              <a:srgbClr val="808080">
                <a:alpha val="100000"/>
              </a:srgbClr>
            </a:solidFill>
            <a:ln w="9525">
              <a:noFill/>
            </a:ln>
          </p:spPr>
          <p:txBody>
            <a:bodyPr/>
            <a:lstStyle/>
            <a:p>
              <a:endParaRPr lang="en-US"/>
            </a:p>
          </p:txBody>
        </p:sp>
        <p:sp>
          <p:nvSpPr>
            <p:cNvPr id="31230" name="Freeform 612"/>
            <p:cNvSpPr/>
            <p:nvPr/>
          </p:nvSpPr>
          <p:spPr>
            <a:xfrm>
              <a:off x="3734" y="3602"/>
              <a:ext cx="368" cy="62"/>
            </a:xfrm>
            <a:custGeom>
              <a:avLst/>
              <a:gdLst>
                <a:gd name="txL" fmla="*/ 0 w 368"/>
                <a:gd name="txT" fmla="*/ 0 h 62"/>
                <a:gd name="txR" fmla="*/ 368 w 368"/>
                <a:gd name="txB" fmla="*/ 62 h 62"/>
              </a:gdLst>
              <a:ahLst/>
              <a:cxnLst>
                <a:cxn ang="0">
                  <a:pos x="0" y="18"/>
                </a:cxn>
                <a:cxn ang="0">
                  <a:pos x="2" y="24"/>
                </a:cxn>
                <a:cxn ang="0">
                  <a:pos x="8" y="28"/>
                </a:cxn>
                <a:cxn ang="0">
                  <a:pos x="14" y="34"/>
                </a:cxn>
                <a:cxn ang="0">
                  <a:pos x="20" y="36"/>
                </a:cxn>
                <a:cxn ang="0">
                  <a:pos x="28" y="40"/>
                </a:cxn>
                <a:cxn ang="0">
                  <a:pos x="40" y="44"/>
                </a:cxn>
                <a:cxn ang="0">
                  <a:pos x="50" y="48"/>
                </a:cxn>
                <a:cxn ang="0">
                  <a:pos x="60" y="50"/>
                </a:cxn>
                <a:cxn ang="0">
                  <a:pos x="72" y="52"/>
                </a:cxn>
                <a:cxn ang="0">
                  <a:pos x="88" y="54"/>
                </a:cxn>
                <a:cxn ang="0">
                  <a:pos x="102" y="56"/>
                </a:cxn>
                <a:cxn ang="0">
                  <a:pos x="122" y="58"/>
                </a:cxn>
                <a:cxn ang="0">
                  <a:pos x="144" y="60"/>
                </a:cxn>
                <a:cxn ang="0">
                  <a:pos x="162" y="62"/>
                </a:cxn>
                <a:cxn ang="0">
                  <a:pos x="178" y="62"/>
                </a:cxn>
                <a:cxn ang="0">
                  <a:pos x="190" y="62"/>
                </a:cxn>
                <a:cxn ang="0">
                  <a:pos x="204" y="62"/>
                </a:cxn>
                <a:cxn ang="0">
                  <a:pos x="226" y="60"/>
                </a:cxn>
                <a:cxn ang="0">
                  <a:pos x="244" y="60"/>
                </a:cxn>
                <a:cxn ang="0">
                  <a:pos x="260" y="58"/>
                </a:cxn>
                <a:cxn ang="0">
                  <a:pos x="280" y="54"/>
                </a:cxn>
                <a:cxn ang="0">
                  <a:pos x="294" y="52"/>
                </a:cxn>
                <a:cxn ang="0">
                  <a:pos x="308" y="50"/>
                </a:cxn>
                <a:cxn ang="0">
                  <a:pos x="322" y="46"/>
                </a:cxn>
                <a:cxn ang="0">
                  <a:pos x="338" y="40"/>
                </a:cxn>
                <a:cxn ang="0">
                  <a:pos x="348" y="36"/>
                </a:cxn>
                <a:cxn ang="0">
                  <a:pos x="358" y="32"/>
                </a:cxn>
                <a:cxn ang="0">
                  <a:pos x="364" y="26"/>
                </a:cxn>
                <a:cxn ang="0">
                  <a:pos x="368" y="20"/>
                </a:cxn>
                <a:cxn ang="0">
                  <a:pos x="368" y="16"/>
                </a:cxn>
                <a:cxn ang="0">
                  <a:pos x="0" y="0"/>
                </a:cxn>
              </a:cxnLst>
              <a:rect l="txL" t="txT" r="txR" b="txB"/>
              <a:pathLst>
                <a:path w="368" h="62">
                  <a:moveTo>
                    <a:pt x="0" y="0"/>
                  </a:moveTo>
                  <a:lnTo>
                    <a:pt x="0" y="18"/>
                  </a:lnTo>
                  <a:lnTo>
                    <a:pt x="0" y="20"/>
                  </a:lnTo>
                  <a:lnTo>
                    <a:pt x="2" y="24"/>
                  </a:lnTo>
                  <a:lnTo>
                    <a:pt x="4" y="26"/>
                  </a:lnTo>
                  <a:lnTo>
                    <a:pt x="8" y="28"/>
                  </a:lnTo>
                  <a:lnTo>
                    <a:pt x="12" y="32"/>
                  </a:lnTo>
                  <a:lnTo>
                    <a:pt x="14" y="34"/>
                  </a:lnTo>
                  <a:lnTo>
                    <a:pt x="18" y="34"/>
                  </a:lnTo>
                  <a:lnTo>
                    <a:pt x="20" y="36"/>
                  </a:lnTo>
                  <a:lnTo>
                    <a:pt x="24" y="38"/>
                  </a:lnTo>
                  <a:lnTo>
                    <a:pt x="28" y="40"/>
                  </a:lnTo>
                  <a:lnTo>
                    <a:pt x="34" y="42"/>
                  </a:lnTo>
                  <a:lnTo>
                    <a:pt x="40" y="44"/>
                  </a:lnTo>
                  <a:lnTo>
                    <a:pt x="44" y="46"/>
                  </a:lnTo>
                  <a:lnTo>
                    <a:pt x="50" y="48"/>
                  </a:lnTo>
                  <a:lnTo>
                    <a:pt x="54" y="48"/>
                  </a:lnTo>
                  <a:lnTo>
                    <a:pt x="60" y="50"/>
                  </a:lnTo>
                  <a:lnTo>
                    <a:pt x="66" y="50"/>
                  </a:lnTo>
                  <a:lnTo>
                    <a:pt x="72" y="52"/>
                  </a:lnTo>
                  <a:lnTo>
                    <a:pt x="80" y="54"/>
                  </a:lnTo>
                  <a:lnTo>
                    <a:pt x="88" y="54"/>
                  </a:lnTo>
                  <a:lnTo>
                    <a:pt x="94" y="56"/>
                  </a:lnTo>
                  <a:lnTo>
                    <a:pt x="102" y="56"/>
                  </a:lnTo>
                  <a:lnTo>
                    <a:pt x="110" y="58"/>
                  </a:lnTo>
                  <a:lnTo>
                    <a:pt x="122" y="58"/>
                  </a:lnTo>
                  <a:lnTo>
                    <a:pt x="132" y="60"/>
                  </a:lnTo>
                  <a:lnTo>
                    <a:pt x="144" y="60"/>
                  </a:lnTo>
                  <a:lnTo>
                    <a:pt x="154" y="60"/>
                  </a:lnTo>
                  <a:lnTo>
                    <a:pt x="162" y="62"/>
                  </a:lnTo>
                  <a:lnTo>
                    <a:pt x="172" y="62"/>
                  </a:lnTo>
                  <a:lnTo>
                    <a:pt x="178" y="62"/>
                  </a:lnTo>
                  <a:lnTo>
                    <a:pt x="184" y="62"/>
                  </a:lnTo>
                  <a:lnTo>
                    <a:pt x="190" y="62"/>
                  </a:lnTo>
                  <a:lnTo>
                    <a:pt x="196" y="62"/>
                  </a:lnTo>
                  <a:lnTo>
                    <a:pt x="204" y="62"/>
                  </a:lnTo>
                  <a:lnTo>
                    <a:pt x="216" y="60"/>
                  </a:lnTo>
                  <a:lnTo>
                    <a:pt x="226" y="60"/>
                  </a:lnTo>
                  <a:lnTo>
                    <a:pt x="234" y="60"/>
                  </a:lnTo>
                  <a:lnTo>
                    <a:pt x="244" y="60"/>
                  </a:lnTo>
                  <a:lnTo>
                    <a:pt x="250" y="58"/>
                  </a:lnTo>
                  <a:lnTo>
                    <a:pt x="260" y="58"/>
                  </a:lnTo>
                  <a:lnTo>
                    <a:pt x="268" y="56"/>
                  </a:lnTo>
                  <a:lnTo>
                    <a:pt x="280" y="54"/>
                  </a:lnTo>
                  <a:lnTo>
                    <a:pt x="286" y="54"/>
                  </a:lnTo>
                  <a:lnTo>
                    <a:pt x="294" y="52"/>
                  </a:lnTo>
                  <a:lnTo>
                    <a:pt x="300" y="52"/>
                  </a:lnTo>
                  <a:lnTo>
                    <a:pt x="308" y="50"/>
                  </a:lnTo>
                  <a:lnTo>
                    <a:pt x="314" y="48"/>
                  </a:lnTo>
                  <a:lnTo>
                    <a:pt x="322" y="46"/>
                  </a:lnTo>
                  <a:lnTo>
                    <a:pt x="330" y="44"/>
                  </a:lnTo>
                  <a:lnTo>
                    <a:pt x="338" y="40"/>
                  </a:lnTo>
                  <a:lnTo>
                    <a:pt x="344" y="38"/>
                  </a:lnTo>
                  <a:lnTo>
                    <a:pt x="348" y="36"/>
                  </a:lnTo>
                  <a:lnTo>
                    <a:pt x="354" y="34"/>
                  </a:lnTo>
                  <a:lnTo>
                    <a:pt x="358" y="32"/>
                  </a:lnTo>
                  <a:lnTo>
                    <a:pt x="360" y="28"/>
                  </a:lnTo>
                  <a:lnTo>
                    <a:pt x="364" y="26"/>
                  </a:lnTo>
                  <a:lnTo>
                    <a:pt x="366" y="22"/>
                  </a:lnTo>
                  <a:lnTo>
                    <a:pt x="368" y="20"/>
                  </a:lnTo>
                  <a:lnTo>
                    <a:pt x="368" y="18"/>
                  </a:lnTo>
                  <a:lnTo>
                    <a:pt x="368" y="16"/>
                  </a:lnTo>
                  <a:lnTo>
                    <a:pt x="368" y="0"/>
                  </a:lnTo>
                  <a:lnTo>
                    <a:pt x="0" y="0"/>
                  </a:lnTo>
                </a:path>
              </a:pathLst>
            </a:custGeom>
            <a:noFill/>
            <a:ln w="12700" cap="flat" cmpd="sng">
              <a:solidFill>
                <a:srgbClr val="404040">
                  <a:alpha val="100000"/>
                </a:srgbClr>
              </a:solidFill>
              <a:prstDash val="solid"/>
              <a:round/>
              <a:headEnd type="none" w="med" len="med"/>
              <a:tailEnd type="none" w="med" len="med"/>
            </a:ln>
          </p:spPr>
          <p:txBody>
            <a:bodyPr/>
            <a:lstStyle/>
            <a:p>
              <a:endParaRPr lang="en-US"/>
            </a:p>
          </p:txBody>
        </p:sp>
      </p:grpSp>
      <p:grpSp>
        <p:nvGrpSpPr>
          <p:cNvPr id="30853" name="Group 613"/>
          <p:cNvGrpSpPr/>
          <p:nvPr/>
        </p:nvGrpSpPr>
        <p:grpSpPr>
          <a:xfrm>
            <a:off x="7451725" y="5014913"/>
            <a:ext cx="584200" cy="782637"/>
            <a:chOff x="3734" y="3159"/>
            <a:chExt cx="368" cy="493"/>
          </a:xfrm>
        </p:grpSpPr>
        <p:sp>
          <p:nvSpPr>
            <p:cNvPr id="31227" name="Freeform 614"/>
            <p:cNvSpPr/>
            <p:nvPr/>
          </p:nvSpPr>
          <p:spPr>
            <a:xfrm>
              <a:off x="3734" y="3159"/>
              <a:ext cx="368" cy="493"/>
            </a:xfrm>
            <a:custGeom>
              <a:avLst/>
              <a:gdLst>
                <a:gd name="txL" fmla="*/ 0 w 368"/>
                <a:gd name="txT" fmla="*/ 0 h 493"/>
                <a:gd name="txR" fmla="*/ 368 w 368"/>
                <a:gd name="txB" fmla="*/ 493 h 493"/>
              </a:gdLst>
              <a:ahLst/>
              <a:cxnLst>
                <a:cxn ang="0">
                  <a:pos x="0" y="449"/>
                </a:cxn>
                <a:cxn ang="0">
                  <a:pos x="2" y="455"/>
                </a:cxn>
                <a:cxn ang="0">
                  <a:pos x="8" y="459"/>
                </a:cxn>
                <a:cxn ang="0">
                  <a:pos x="14" y="465"/>
                </a:cxn>
                <a:cxn ang="0">
                  <a:pos x="20" y="467"/>
                </a:cxn>
                <a:cxn ang="0">
                  <a:pos x="28" y="471"/>
                </a:cxn>
                <a:cxn ang="0">
                  <a:pos x="40" y="475"/>
                </a:cxn>
                <a:cxn ang="0">
                  <a:pos x="50" y="479"/>
                </a:cxn>
                <a:cxn ang="0">
                  <a:pos x="60" y="481"/>
                </a:cxn>
                <a:cxn ang="0">
                  <a:pos x="72" y="483"/>
                </a:cxn>
                <a:cxn ang="0">
                  <a:pos x="88" y="485"/>
                </a:cxn>
                <a:cxn ang="0">
                  <a:pos x="102" y="487"/>
                </a:cxn>
                <a:cxn ang="0">
                  <a:pos x="122" y="489"/>
                </a:cxn>
                <a:cxn ang="0">
                  <a:pos x="144" y="491"/>
                </a:cxn>
                <a:cxn ang="0">
                  <a:pos x="162" y="491"/>
                </a:cxn>
                <a:cxn ang="0">
                  <a:pos x="178" y="493"/>
                </a:cxn>
                <a:cxn ang="0">
                  <a:pos x="190" y="493"/>
                </a:cxn>
                <a:cxn ang="0">
                  <a:pos x="204" y="491"/>
                </a:cxn>
                <a:cxn ang="0">
                  <a:pos x="226" y="491"/>
                </a:cxn>
                <a:cxn ang="0">
                  <a:pos x="244" y="489"/>
                </a:cxn>
                <a:cxn ang="0">
                  <a:pos x="260" y="487"/>
                </a:cxn>
                <a:cxn ang="0">
                  <a:pos x="280" y="485"/>
                </a:cxn>
                <a:cxn ang="0">
                  <a:pos x="294" y="483"/>
                </a:cxn>
                <a:cxn ang="0">
                  <a:pos x="308" y="481"/>
                </a:cxn>
                <a:cxn ang="0">
                  <a:pos x="322" y="477"/>
                </a:cxn>
                <a:cxn ang="0">
                  <a:pos x="338" y="471"/>
                </a:cxn>
                <a:cxn ang="0">
                  <a:pos x="348" y="467"/>
                </a:cxn>
                <a:cxn ang="0">
                  <a:pos x="358" y="463"/>
                </a:cxn>
                <a:cxn ang="0">
                  <a:pos x="364" y="457"/>
                </a:cxn>
                <a:cxn ang="0">
                  <a:pos x="368" y="451"/>
                </a:cxn>
                <a:cxn ang="0">
                  <a:pos x="368" y="447"/>
                </a:cxn>
                <a:cxn ang="0">
                  <a:pos x="0" y="0"/>
                </a:cxn>
              </a:cxnLst>
              <a:rect l="txL" t="txT" r="txR" b="txB"/>
              <a:pathLst>
                <a:path w="368" h="493">
                  <a:moveTo>
                    <a:pt x="0" y="0"/>
                  </a:moveTo>
                  <a:lnTo>
                    <a:pt x="0" y="449"/>
                  </a:lnTo>
                  <a:lnTo>
                    <a:pt x="0" y="451"/>
                  </a:lnTo>
                  <a:lnTo>
                    <a:pt x="2" y="455"/>
                  </a:lnTo>
                  <a:lnTo>
                    <a:pt x="4" y="457"/>
                  </a:lnTo>
                  <a:lnTo>
                    <a:pt x="8" y="459"/>
                  </a:lnTo>
                  <a:lnTo>
                    <a:pt x="12" y="463"/>
                  </a:lnTo>
                  <a:lnTo>
                    <a:pt x="14" y="465"/>
                  </a:lnTo>
                  <a:lnTo>
                    <a:pt x="18" y="467"/>
                  </a:lnTo>
                  <a:lnTo>
                    <a:pt x="20" y="467"/>
                  </a:lnTo>
                  <a:lnTo>
                    <a:pt x="24" y="469"/>
                  </a:lnTo>
                  <a:lnTo>
                    <a:pt x="28" y="471"/>
                  </a:lnTo>
                  <a:lnTo>
                    <a:pt x="34" y="473"/>
                  </a:lnTo>
                  <a:lnTo>
                    <a:pt x="40" y="475"/>
                  </a:lnTo>
                  <a:lnTo>
                    <a:pt x="44" y="477"/>
                  </a:lnTo>
                  <a:lnTo>
                    <a:pt x="50" y="479"/>
                  </a:lnTo>
                  <a:lnTo>
                    <a:pt x="54" y="479"/>
                  </a:lnTo>
                  <a:lnTo>
                    <a:pt x="60" y="481"/>
                  </a:lnTo>
                  <a:lnTo>
                    <a:pt x="66" y="481"/>
                  </a:lnTo>
                  <a:lnTo>
                    <a:pt x="72" y="483"/>
                  </a:lnTo>
                  <a:lnTo>
                    <a:pt x="80" y="485"/>
                  </a:lnTo>
                  <a:lnTo>
                    <a:pt x="88" y="485"/>
                  </a:lnTo>
                  <a:lnTo>
                    <a:pt x="94" y="487"/>
                  </a:lnTo>
                  <a:lnTo>
                    <a:pt x="102" y="487"/>
                  </a:lnTo>
                  <a:lnTo>
                    <a:pt x="110" y="489"/>
                  </a:lnTo>
                  <a:lnTo>
                    <a:pt x="122" y="489"/>
                  </a:lnTo>
                  <a:lnTo>
                    <a:pt x="132" y="491"/>
                  </a:lnTo>
                  <a:lnTo>
                    <a:pt x="144" y="491"/>
                  </a:lnTo>
                  <a:lnTo>
                    <a:pt x="154" y="491"/>
                  </a:lnTo>
                  <a:lnTo>
                    <a:pt x="162" y="491"/>
                  </a:lnTo>
                  <a:lnTo>
                    <a:pt x="172" y="493"/>
                  </a:lnTo>
                  <a:lnTo>
                    <a:pt x="178" y="493"/>
                  </a:lnTo>
                  <a:lnTo>
                    <a:pt x="184" y="493"/>
                  </a:lnTo>
                  <a:lnTo>
                    <a:pt x="190" y="493"/>
                  </a:lnTo>
                  <a:lnTo>
                    <a:pt x="196" y="493"/>
                  </a:lnTo>
                  <a:lnTo>
                    <a:pt x="204" y="491"/>
                  </a:lnTo>
                  <a:lnTo>
                    <a:pt x="216" y="491"/>
                  </a:lnTo>
                  <a:lnTo>
                    <a:pt x="226" y="491"/>
                  </a:lnTo>
                  <a:lnTo>
                    <a:pt x="234" y="491"/>
                  </a:lnTo>
                  <a:lnTo>
                    <a:pt x="244" y="489"/>
                  </a:lnTo>
                  <a:lnTo>
                    <a:pt x="250" y="489"/>
                  </a:lnTo>
                  <a:lnTo>
                    <a:pt x="260" y="487"/>
                  </a:lnTo>
                  <a:lnTo>
                    <a:pt x="268" y="487"/>
                  </a:lnTo>
                  <a:lnTo>
                    <a:pt x="280" y="485"/>
                  </a:lnTo>
                  <a:lnTo>
                    <a:pt x="286" y="485"/>
                  </a:lnTo>
                  <a:lnTo>
                    <a:pt x="294" y="483"/>
                  </a:lnTo>
                  <a:lnTo>
                    <a:pt x="300" y="483"/>
                  </a:lnTo>
                  <a:lnTo>
                    <a:pt x="308" y="481"/>
                  </a:lnTo>
                  <a:lnTo>
                    <a:pt x="314" y="479"/>
                  </a:lnTo>
                  <a:lnTo>
                    <a:pt x="322" y="477"/>
                  </a:lnTo>
                  <a:lnTo>
                    <a:pt x="330" y="475"/>
                  </a:lnTo>
                  <a:lnTo>
                    <a:pt x="338" y="471"/>
                  </a:lnTo>
                  <a:lnTo>
                    <a:pt x="344" y="469"/>
                  </a:lnTo>
                  <a:lnTo>
                    <a:pt x="348" y="467"/>
                  </a:lnTo>
                  <a:lnTo>
                    <a:pt x="354" y="465"/>
                  </a:lnTo>
                  <a:lnTo>
                    <a:pt x="358" y="463"/>
                  </a:lnTo>
                  <a:lnTo>
                    <a:pt x="360" y="459"/>
                  </a:lnTo>
                  <a:lnTo>
                    <a:pt x="364" y="457"/>
                  </a:lnTo>
                  <a:lnTo>
                    <a:pt x="366" y="453"/>
                  </a:lnTo>
                  <a:lnTo>
                    <a:pt x="368" y="451"/>
                  </a:lnTo>
                  <a:lnTo>
                    <a:pt x="368" y="449"/>
                  </a:lnTo>
                  <a:lnTo>
                    <a:pt x="368" y="447"/>
                  </a:lnTo>
                  <a:lnTo>
                    <a:pt x="368" y="0"/>
                  </a:lnTo>
                  <a:lnTo>
                    <a:pt x="0" y="0"/>
                  </a:lnTo>
                  <a:close/>
                </a:path>
              </a:pathLst>
            </a:custGeom>
            <a:solidFill>
              <a:srgbClr val="A0A0A0">
                <a:alpha val="100000"/>
              </a:srgbClr>
            </a:solidFill>
            <a:ln w="9525">
              <a:noFill/>
            </a:ln>
          </p:spPr>
          <p:txBody>
            <a:bodyPr/>
            <a:lstStyle/>
            <a:p>
              <a:endParaRPr lang="en-US"/>
            </a:p>
          </p:txBody>
        </p:sp>
        <p:sp>
          <p:nvSpPr>
            <p:cNvPr id="31228" name="Freeform 615"/>
            <p:cNvSpPr/>
            <p:nvPr/>
          </p:nvSpPr>
          <p:spPr>
            <a:xfrm>
              <a:off x="3734" y="3159"/>
              <a:ext cx="368" cy="493"/>
            </a:xfrm>
            <a:custGeom>
              <a:avLst/>
              <a:gdLst>
                <a:gd name="txL" fmla="*/ 0 w 368"/>
                <a:gd name="txT" fmla="*/ 0 h 493"/>
                <a:gd name="txR" fmla="*/ 368 w 368"/>
                <a:gd name="txB" fmla="*/ 493 h 493"/>
              </a:gdLst>
              <a:ahLst/>
              <a:cxnLst>
                <a:cxn ang="0">
                  <a:pos x="0" y="449"/>
                </a:cxn>
                <a:cxn ang="0">
                  <a:pos x="2" y="455"/>
                </a:cxn>
                <a:cxn ang="0">
                  <a:pos x="8" y="459"/>
                </a:cxn>
                <a:cxn ang="0">
                  <a:pos x="14" y="465"/>
                </a:cxn>
                <a:cxn ang="0">
                  <a:pos x="20" y="467"/>
                </a:cxn>
                <a:cxn ang="0">
                  <a:pos x="28" y="471"/>
                </a:cxn>
                <a:cxn ang="0">
                  <a:pos x="40" y="475"/>
                </a:cxn>
                <a:cxn ang="0">
                  <a:pos x="50" y="479"/>
                </a:cxn>
                <a:cxn ang="0">
                  <a:pos x="60" y="481"/>
                </a:cxn>
                <a:cxn ang="0">
                  <a:pos x="72" y="483"/>
                </a:cxn>
                <a:cxn ang="0">
                  <a:pos x="88" y="485"/>
                </a:cxn>
                <a:cxn ang="0">
                  <a:pos x="102" y="487"/>
                </a:cxn>
                <a:cxn ang="0">
                  <a:pos x="122" y="489"/>
                </a:cxn>
                <a:cxn ang="0">
                  <a:pos x="144" y="491"/>
                </a:cxn>
                <a:cxn ang="0">
                  <a:pos x="162" y="491"/>
                </a:cxn>
                <a:cxn ang="0">
                  <a:pos x="178" y="493"/>
                </a:cxn>
                <a:cxn ang="0">
                  <a:pos x="190" y="493"/>
                </a:cxn>
                <a:cxn ang="0">
                  <a:pos x="204" y="491"/>
                </a:cxn>
                <a:cxn ang="0">
                  <a:pos x="226" y="491"/>
                </a:cxn>
                <a:cxn ang="0">
                  <a:pos x="244" y="489"/>
                </a:cxn>
                <a:cxn ang="0">
                  <a:pos x="260" y="487"/>
                </a:cxn>
                <a:cxn ang="0">
                  <a:pos x="280" y="485"/>
                </a:cxn>
                <a:cxn ang="0">
                  <a:pos x="294" y="483"/>
                </a:cxn>
                <a:cxn ang="0">
                  <a:pos x="308" y="481"/>
                </a:cxn>
                <a:cxn ang="0">
                  <a:pos x="322" y="477"/>
                </a:cxn>
                <a:cxn ang="0">
                  <a:pos x="338" y="471"/>
                </a:cxn>
                <a:cxn ang="0">
                  <a:pos x="348" y="467"/>
                </a:cxn>
                <a:cxn ang="0">
                  <a:pos x="358" y="463"/>
                </a:cxn>
                <a:cxn ang="0">
                  <a:pos x="364" y="457"/>
                </a:cxn>
                <a:cxn ang="0">
                  <a:pos x="368" y="451"/>
                </a:cxn>
                <a:cxn ang="0">
                  <a:pos x="368" y="447"/>
                </a:cxn>
                <a:cxn ang="0">
                  <a:pos x="0" y="0"/>
                </a:cxn>
              </a:cxnLst>
              <a:rect l="txL" t="txT" r="txR" b="txB"/>
              <a:pathLst>
                <a:path w="368" h="493">
                  <a:moveTo>
                    <a:pt x="0" y="0"/>
                  </a:moveTo>
                  <a:lnTo>
                    <a:pt x="0" y="449"/>
                  </a:lnTo>
                  <a:lnTo>
                    <a:pt x="0" y="451"/>
                  </a:lnTo>
                  <a:lnTo>
                    <a:pt x="2" y="455"/>
                  </a:lnTo>
                  <a:lnTo>
                    <a:pt x="4" y="457"/>
                  </a:lnTo>
                  <a:lnTo>
                    <a:pt x="8" y="459"/>
                  </a:lnTo>
                  <a:lnTo>
                    <a:pt x="12" y="463"/>
                  </a:lnTo>
                  <a:lnTo>
                    <a:pt x="14" y="465"/>
                  </a:lnTo>
                  <a:lnTo>
                    <a:pt x="18" y="467"/>
                  </a:lnTo>
                  <a:lnTo>
                    <a:pt x="20" y="467"/>
                  </a:lnTo>
                  <a:lnTo>
                    <a:pt x="24" y="469"/>
                  </a:lnTo>
                  <a:lnTo>
                    <a:pt x="28" y="471"/>
                  </a:lnTo>
                  <a:lnTo>
                    <a:pt x="34" y="473"/>
                  </a:lnTo>
                  <a:lnTo>
                    <a:pt x="40" y="475"/>
                  </a:lnTo>
                  <a:lnTo>
                    <a:pt x="44" y="477"/>
                  </a:lnTo>
                  <a:lnTo>
                    <a:pt x="50" y="479"/>
                  </a:lnTo>
                  <a:lnTo>
                    <a:pt x="54" y="479"/>
                  </a:lnTo>
                  <a:lnTo>
                    <a:pt x="60" y="481"/>
                  </a:lnTo>
                  <a:lnTo>
                    <a:pt x="66" y="481"/>
                  </a:lnTo>
                  <a:lnTo>
                    <a:pt x="72" y="483"/>
                  </a:lnTo>
                  <a:lnTo>
                    <a:pt x="80" y="485"/>
                  </a:lnTo>
                  <a:lnTo>
                    <a:pt x="88" y="485"/>
                  </a:lnTo>
                  <a:lnTo>
                    <a:pt x="94" y="487"/>
                  </a:lnTo>
                  <a:lnTo>
                    <a:pt x="102" y="487"/>
                  </a:lnTo>
                  <a:lnTo>
                    <a:pt x="110" y="489"/>
                  </a:lnTo>
                  <a:lnTo>
                    <a:pt x="122" y="489"/>
                  </a:lnTo>
                  <a:lnTo>
                    <a:pt x="132" y="491"/>
                  </a:lnTo>
                  <a:lnTo>
                    <a:pt x="144" y="491"/>
                  </a:lnTo>
                  <a:lnTo>
                    <a:pt x="154" y="491"/>
                  </a:lnTo>
                  <a:lnTo>
                    <a:pt x="162" y="491"/>
                  </a:lnTo>
                  <a:lnTo>
                    <a:pt x="172" y="493"/>
                  </a:lnTo>
                  <a:lnTo>
                    <a:pt x="178" y="493"/>
                  </a:lnTo>
                  <a:lnTo>
                    <a:pt x="184" y="493"/>
                  </a:lnTo>
                  <a:lnTo>
                    <a:pt x="190" y="493"/>
                  </a:lnTo>
                  <a:lnTo>
                    <a:pt x="196" y="493"/>
                  </a:lnTo>
                  <a:lnTo>
                    <a:pt x="204" y="491"/>
                  </a:lnTo>
                  <a:lnTo>
                    <a:pt x="216" y="491"/>
                  </a:lnTo>
                  <a:lnTo>
                    <a:pt x="226" y="491"/>
                  </a:lnTo>
                  <a:lnTo>
                    <a:pt x="234" y="491"/>
                  </a:lnTo>
                  <a:lnTo>
                    <a:pt x="244" y="489"/>
                  </a:lnTo>
                  <a:lnTo>
                    <a:pt x="250" y="489"/>
                  </a:lnTo>
                  <a:lnTo>
                    <a:pt x="260" y="487"/>
                  </a:lnTo>
                  <a:lnTo>
                    <a:pt x="268" y="487"/>
                  </a:lnTo>
                  <a:lnTo>
                    <a:pt x="280" y="485"/>
                  </a:lnTo>
                  <a:lnTo>
                    <a:pt x="286" y="485"/>
                  </a:lnTo>
                  <a:lnTo>
                    <a:pt x="294" y="483"/>
                  </a:lnTo>
                  <a:lnTo>
                    <a:pt x="300" y="483"/>
                  </a:lnTo>
                  <a:lnTo>
                    <a:pt x="308" y="481"/>
                  </a:lnTo>
                  <a:lnTo>
                    <a:pt x="314" y="479"/>
                  </a:lnTo>
                  <a:lnTo>
                    <a:pt x="322" y="477"/>
                  </a:lnTo>
                  <a:lnTo>
                    <a:pt x="330" y="475"/>
                  </a:lnTo>
                  <a:lnTo>
                    <a:pt x="338" y="471"/>
                  </a:lnTo>
                  <a:lnTo>
                    <a:pt x="344" y="469"/>
                  </a:lnTo>
                  <a:lnTo>
                    <a:pt x="348" y="467"/>
                  </a:lnTo>
                  <a:lnTo>
                    <a:pt x="354" y="465"/>
                  </a:lnTo>
                  <a:lnTo>
                    <a:pt x="358" y="463"/>
                  </a:lnTo>
                  <a:lnTo>
                    <a:pt x="360" y="459"/>
                  </a:lnTo>
                  <a:lnTo>
                    <a:pt x="364" y="457"/>
                  </a:lnTo>
                  <a:lnTo>
                    <a:pt x="366" y="453"/>
                  </a:lnTo>
                  <a:lnTo>
                    <a:pt x="368" y="451"/>
                  </a:lnTo>
                  <a:lnTo>
                    <a:pt x="368" y="449"/>
                  </a:lnTo>
                  <a:lnTo>
                    <a:pt x="368" y="447"/>
                  </a:lnTo>
                  <a:lnTo>
                    <a:pt x="368" y="0"/>
                  </a:lnTo>
                  <a:lnTo>
                    <a:pt x="0" y="0"/>
                  </a:lnTo>
                </a:path>
              </a:pathLst>
            </a:custGeom>
            <a:noFill/>
            <a:ln w="12700" cap="flat" cmpd="sng">
              <a:solidFill>
                <a:srgbClr val="404040">
                  <a:alpha val="100000"/>
                </a:srgbClr>
              </a:solidFill>
              <a:prstDash val="solid"/>
              <a:round/>
              <a:headEnd type="none" w="med" len="med"/>
              <a:tailEnd type="none" w="med" len="med"/>
            </a:ln>
          </p:spPr>
          <p:txBody>
            <a:bodyPr/>
            <a:lstStyle/>
            <a:p>
              <a:endParaRPr lang="en-US"/>
            </a:p>
          </p:txBody>
        </p:sp>
      </p:grpSp>
      <p:sp>
        <p:nvSpPr>
          <p:cNvPr id="30854" name="Oval 616"/>
          <p:cNvSpPr/>
          <p:nvPr/>
        </p:nvSpPr>
        <p:spPr>
          <a:xfrm>
            <a:off x="7483475" y="5113338"/>
            <a:ext cx="69850" cy="65087"/>
          </a:xfrm>
          <a:prstGeom prst="ellipse">
            <a:avLst/>
          </a:prstGeom>
          <a:solidFill>
            <a:srgbClr val="606060"/>
          </a:solidFill>
          <a:ln w="9525">
            <a:noFill/>
          </a:ln>
        </p:spPr>
        <p:txBody>
          <a:bodyPr/>
          <a:lstStyle/>
          <a:p>
            <a:endParaRPr dirty="0">
              <a:latin typeface="Arial" panose="020B0604020202020204" pitchFamily="34" charset="0"/>
            </a:endParaRPr>
          </a:p>
        </p:txBody>
      </p:sp>
      <p:sp>
        <p:nvSpPr>
          <p:cNvPr id="30855" name="Rectangle 617"/>
          <p:cNvSpPr/>
          <p:nvPr/>
        </p:nvSpPr>
        <p:spPr>
          <a:xfrm>
            <a:off x="7483475" y="5143500"/>
            <a:ext cx="69850" cy="558800"/>
          </a:xfrm>
          <a:prstGeom prst="rect">
            <a:avLst/>
          </a:prstGeom>
          <a:solidFill>
            <a:srgbClr val="606060"/>
          </a:solidFill>
          <a:ln w="9525">
            <a:noFill/>
          </a:ln>
        </p:spPr>
        <p:txBody>
          <a:bodyPr/>
          <a:lstStyle/>
          <a:p>
            <a:endParaRPr dirty="0">
              <a:latin typeface="Arial" panose="020B0604020202020204" pitchFamily="34" charset="0"/>
            </a:endParaRPr>
          </a:p>
        </p:txBody>
      </p:sp>
      <p:sp>
        <p:nvSpPr>
          <p:cNvPr id="30856" name="Oval 618"/>
          <p:cNvSpPr/>
          <p:nvPr/>
        </p:nvSpPr>
        <p:spPr>
          <a:xfrm>
            <a:off x="7483475" y="5670550"/>
            <a:ext cx="69850" cy="69850"/>
          </a:xfrm>
          <a:prstGeom prst="ellipse">
            <a:avLst/>
          </a:prstGeom>
          <a:solidFill>
            <a:srgbClr val="606060"/>
          </a:solidFill>
          <a:ln w="9525">
            <a:noFill/>
          </a:ln>
        </p:spPr>
        <p:txBody>
          <a:bodyPr/>
          <a:lstStyle/>
          <a:p>
            <a:endParaRPr dirty="0">
              <a:latin typeface="Arial" panose="020B0604020202020204" pitchFamily="34" charset="0"/>
            </a:endParaRPr>
          </a:p>
        </p:txBody>
      </p:sp>
      <p:sp>
        <p:nvSpPr>
          <p:cNvPr id="30857" name="Oval 619"/>
          <p:cNvSpPr/>
          <p:nvPr/>
        </p:nvSpPr>
        <p:spPr>
          <a:xfrm>
            <a:off x="7934325" y="5110163"/>
            <a:ext cx="69850" cy="68262"/>
          </a:xfrm>
          <a:prstGeom prst="ellipse">
            <a:avLst/>
          </a:prstGeom>
          <a:solidFill>
            <a:srgbClr val="606060"/>
          </a:solidFill>
          <a:ln w="9525">
            <a:noFill/>
          </a:ln>
        </p:spPr>
        <p:txBody>
          <a:bodyPr/>
          <a:lstStyle/>
          <a:p>
            <a:endParaRPr dirty="0">
              <a:latin typeface="Arial" panose="020B0604020202020204" pitchFamily="34" charset="0"/>
            </a:endParaRPr>
          </a:p>
        </p:txBody>
      </p:sp>
      <p:sp>
        <p:nvSpPr>
          <p:cNvPr id="30858" name="Rectangle 620"/>
          <p:cNvSpPr/>
          <p:nvPr/>
        </p:nvSpPr>
        <p:spPr>
          <a:xfrm>
            <a:off x="7934325" y="5143500"/>
            <a:ext cx="66675" cy="558800"/>
          </a:xfrm>
          <a:prstGeom prst="rect">
            <a:avLst/>
          </a:prstGeom>
          <a:solidFill>
            <a:srgbClr val="606060"/>
          </a:solidFill>
          <a:ln w="9525">
            <a:noFill/>
          </a:ln>
        </p:spPr>
        <p:txBody>
          <a:bodyPr/>
          <a:lstStyle/>
          <a:p>
            <a:endParaRPr dirty="0">
              <a:latin typeface="Arial" panose="020B0604020202020204" pitchFamily="34" charset="0"/>
            </a:endParaRPr>
          </a:p>
        </p:txBody>
      </p:sp>
      <p:sp>
        <p:nvSpPr>
          <p:cNvPr id="30859" name="Oval 621"/>
          <p:cNvSpPr/>
          <p:nvPr/>
        </p:nvSpPr>
        <p:spPr>
          <a:xfrm>
            <a:off x="7934325" y="5670550"/>
            <a:ext cx="69850" cy="66675"/>
          </a:xfrm>
          <a:prstGeom prst="ellipse">
            <a:avLst/>
          </a:prstGeom>
          <a:solidFill>
            <a:srgbClr val="606060"/>
          </a:solidFill>
          <a:ln w="9525">
            <a:noFill/>
          </a:ln>
        </p:spPr>
        <p:txBody>
          <a:bodyPr/>
          <a:lstStyle/>
          <a:p>
            <a:endParaRPr dirty="0">
              <a:latin typeface="Arial" panose="020B0604020202020204" pitchFamily="34" charset="0"/>
            </a:endParaRPr>
          </a:p>
        </p:txBody>
      </p:sp>
      <p:sp>
        <p:nvSpPr>
          <p:cNvPr id="30860" name="Oval 622"/>
          <p:cNvSpPr/>
          <p:nvPr/>
        </p:nvSpPr>
        <p:spPr>
          <a:xfrm>
            <a:off x="7820025" y="5129213"/>
            <a:ext cx="69850" cy="68262"/>
          </a:xfrm>
          <a:prstGeom prst="ellipse">
            <a:avLst/>
          </a:prstGeom>
          <a:solidFill>
            <a:srgbClr val="606060"/>
          </a:solidFill>
          <a:ln w="9525">
            <a:noFill/>
          </a:ln>
        </p:spPr>
        <p:txBody>
          <a:bodyPr/>
          <a:lstStyle/>
          <a:p>
            <a:endParaRPr dirty="0">
              <a:latin typeface="Arial" panose="020B0604020202020204" pitchFamily="34" charset="0"/>
            </a:endParaRPr>
          </a:p>
        </p:txBody>
      </p:sp>
      <p:sp>
        <p:nvSpPr>
          <p:cNvPr id="30861" name="Rectangle 623"/>
          <p:cNvSpPr/>
          <p:nvPr/>
        </p:nvSpPr>
        <p:spPr>
          <a:xfrm>
            <a:off x="7820025" y="5159375"/>
            <a:ext cx="66675" cy="561975"/>
          </a:xfrm>
          <a:prstGeom prst="rect">
            <a:avLst/>
          </a:prstGeom>
          <a:solidFill>
            <a:srgbClr val="606060"/>
          </a:solidFill>
          <a:ln w="9525">
            <a:noFill/>
          </a:ln>
        </p:spPr>
        <p:txBody>
          <a:bodyPr/>
          <a:lstStyle/>
          <a:p>
            <a:endParaRPr dirty="0">
              <a:latin typeface="Arial" panose="020B0604020202020204" pitchFamily="34" charset="0"/>
            </a:endParaRPr>
          </a:p>
        </p:txBody>
      </p:sp>
      <p:sp>
        <p:nvSpPr>
          <p:cNvPr id="30862" name="Oval 624"/>
          <p:cNvSpPr/>
          <p:nvPr/>
        </p:nvSpPr>
        <p:spPr>
          <a:xfrm>
            <a:off x="7820025" y="5689600"/>
            <a:ext cx="69850" cy="66675"/>
          </a:xfrm>
          <a:prstGeom prst="ellipse">
            <a:avLst/>
          </a:prstGeom>
          <a:solidFill>
            <a:srgbClr val="606060"/>
          </a:solidFill>
          <a:ln w="9525">
            <a:noFill/>
          </a:ln>
        </p:spPr>
        <p:txBody>
          <a:bodyPr/>
          <a:lstStyle/>
          <a:p>
            <a:endParaRPr dirty="0">
              <a:latin typeface="Arial" panose="020B0604020202020204" pitchFamily="34" charset="0"/>
            </a:endParaRPr>
          </a:p>
        </p:txBody>
      </p:sp>
      <p:sp>
        <p:nvSpPr>
          <p:cNvPr id="30863" name="Oval 625"/>
          <p:cNvSpPr/>
          <p:nvPr/>
        </p:nvSpPr>
        <p:spPr>
          <a:xfrm>
            <a:off x="7594600" y="5129213"/>
            <a:ext cx="69850" cy="68262"/>
          </a:xfrm>
          <a:prstGeom prst="ellipse">
            <a:avLst/>
          </a:prstGeom>
          <a:solidFill>
            <a:srgbClr val="606060"/>
          </a:solidFill>
          <a:ln w="9525">
            <a:noFill/>
          </a:ln>
        </p:spPr>
        <p:txBody>
          <a:bodyPr/>
          <a:lstStyle/>
          <a:p>
            <a:endParaRPr dirty="0">
              <a:latin typeface="Arial" panose="020B0604020202020204" pitchFamily="34" charset="0"/>
            </a:endParaRPr>
          </a:p>
        </p:txBody>
      </p:sp>
      <p:sp>
        <p:nvSpPr>
          <p:cNvPr id="30864" name="Rectangle 626"/>
          <p:cNvSpPr/>
          <p:nvPr/>
        </p:nvSpPr>
        <p:spPr>
          <a:xfrm>
            <a:off x="7594600" y="5159375"/>
            <a:ext cx="66675" cy="561975"/>
          </a:xfrm>
          <a:prstGeom prst="rect">
            <a:avLst/>
          </a:prstGeom>
          <a:solidFill>
            <a:srgbClr val="606060"/>
          </a:solidFill>
          <a:ln w="9525">
            <a:noFill/>
          </a:ln>
        </p:spPr>
        <p:txBody>
          <a:bodyPr/>
          <a:lstStyle/>
          <a:p>
            <a:endParaRPr dirty="0">
              <a:latin typeface="Arial" panose="020B0604020202020204" pitchFamily="34" charset="0"/>
            </a:endParaRPr>
          </a:p>
        </p:txBody>
      </p:sp>
      <p:sp>
        <p:nvSpPr>
          <p:cNvPr id="30865" name="Oval 627"/>
          <p:cNvSpPr/>
          <p:nvPr/>
        </p:nvSpPr>
        <p:spPr>
          <a:xfrm>
            <a:off x="7594600" y="5689600"/>
            <a:ext cx="69850" cy="66675"/>
          </a:xfrm>
          <a:prstGeom prst="ellipse">
            <a:avLst/>
          </a:prstGeom>
          <a:solidFill>
            <a:srgbClr val="606060"/>
          </a:solidFill>
          <a:ln w="9525">
            <a:noFill/>
          </a:ln>
        </p:spPr>
        <p:txBody>
          <a:bodyPr/>
          <a:lstStyle/>
          <a:p>
            <a:endParaRPr dirty="0">
              <a:latin typeface="Arial" panose="020B0604020202020204" pitchFamily="34" charset="0"/>
            </a:endParaRPr>
          </a:p>
        </p:txBody>
      </p:sp>
      <p:sp>
        <p:nvSpPr>
          <p:cNvPr id="30866" name="Oval 628"/>
          <p:cNvSpPr/>
          <p:nvPr/>
        </p:nvSpPr>
        <p:spPr>
          <a:xfrm>
            <a:off x="7705725" y="5138738"/>
            <a:ext cx="73025" cy="65087"/>
          </a:xfrm>
          <a:prstGeom prst="ellipse">
            <a:avLst/>
          </a:prstGeom>
          <a:solidFill>
            <a:srgbClr val="606060"/>
          </a:solidFill>
          <a:ln w="9525">
            <a:noFill/>
          </a:ln>
        </p:spPr>
        <p:txBody>
          <a:bodyPr/>
          <a:lstStyle/>
          <a:p>
            <a:endParaRPr dirty="0">
              <a:latin typeface="Arial" panose="020B0604020202020204" pitchFamily="34" charset="0"/>
            </a:endParaRPr>
          </a:p>
        </p:txBody>
      </p:sp>
      <p:sp>
        <p:nvSpPr>
          <p:cNvPr id="30867" name="Rectangle 629"/>
          <p:cNvSpPr/>
          <p:nvPr/>
        </p:nvSpPr>
        <p:spPr>
          <a:xfrm>
            <a:off x="7705725" y="5168900"/>
            <a:ext cx="69850" cy="558800"/>
          </a:xfrm>
          <a:prstGeom prst="rect">
            <a:avLst/>
          </a:prstGeom>
          <a:solidFill>
            <a:srgbClr val="606060"/>
          </a:solidFill>
          <a:ln w="9525">
            <a:noFill/>
          </a:ln>
        </p:spPr>
        <p:txBody>
          <a:bodyPr/>
          <a:lstStyle/>
          <a:p>
            <a:endParaRPr dirty="0">
              <a:latin typeface="Arial" panose="020B0604020202020204" pitchFamily="34" charset="0"/>
            </a:endParaRPr>
          </a:p>
        </p:txBody>
      </p:sp>
      <p:sp>
        <p:nvSpPr>
          <p:cNvPr id="30868" name="Oval 630"/>
          <p:cNvSpPr/>
          <p:nvPr/>
        </p:nvSpPr>
        <p:spPr>
          <a:xfrm>
            <a:off x="7705725" y="5695950"/>
            <a:ext cx="73025" cy="69850"/>
          </a:xfrm>
          <a:prstGeom prst="ellipse">
            <a:avLst/>
          </a:prstGeom>
          <a:solidFill>
            <a:srgbClr val="606060"/>
          </a:solidFill>
          <a:ln w="9525">
            <a:noFill/>
          </a:ln>
        </p:spPr>
        <p:txBody>
          <a:bodyPr/>
          <a:lstStyle/>
          <a:p>
            <a:endParaRPr dirty="0">
              <a:latin typeface="Arial" panose="020B0604020202020204" pitchFamily="34" charset="0"/>
            </a:endParaRPr>
          </a:p>
        </p:txBody>
      </p:sp>
      <p:sp>
        <p:nvSpPr>
          <p:cNvPr id="30869" name="Freeform 631"/>
          <p:cNvSpPr/>
          <p:nvPr/>
        </p:nvSpPr>
        <p:spPr>
          <a:xfrm>
            <a:off x="7454900" y="5018088"/>
            <a:ext cx="577850" cy="44450"/>
          </a:xfrm>
          <a:custGeom>
            <a:avLst/>
            <a:gdLst>
              <a:gd name="txL" fmla="*/ 0 w 364"/>
              <a:gd name="txT" fmla="*/ 0 h 28"/>
              <a:gd name="txR" fmla="*/ 364 w 364"/>
              <a:gd name="txB" fmla="*/ 28 h 28"/>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Lst>
            <a:rect l="txL" t="txT" r="txR" b="txB"/>
            <a:pathLst>
              <a:path w="364" h="28">
                <a:moveTo>
                  <a:pt x="0" y="0"/>
                </a:moveTo>
                <a:lnTo>
                  <a:pt x="0" y="8"/>
                </a:lnTo>
                <a:lnTo>
                  <a:pt x="0" y="10"/>
                </a:lnTo>
                <a:lnTo>
                  <a:pt x="2" y="12"/>
                </a:lnTo>
                <a:lnTo>
                  <a:pt x="4" y="12"/>
                </a:lnTo>
                <a:lnTo>
                  <a:pt x="8" y="14"/>
                </a:lnTo>
                <a:lnTo>
                  <a:pt x="12" y="14"/>
                </a:lnTo>
                <a:lnTo>
                  <a:pt x="14" y="16"/>
                </a:lnTo>
                <a:lnTo>
                  <a:pt x="18" y="16"/>
                </a:lnTo>
                <a:lnTo>
                  <a:pt x="20" y="18"/>
                </a:lnTo>
                <a:lnTo>
                  <a:pt x="24" y="18"/>
                </a:lnTo>
                <a:lnTo>
                  <a:pt x="28" y="18"/>
                </a:lnTo>
                <a:lnTo>
                  <a:pt x="32" y="20"/>
                </a:lnTo>
                <a:lnTo>
                  <a:pt x="38" y="20"/>
                </a:lnTo>
                <a:lnTo>
                  <a:pt x="44" y="22"/>
                </a:lnTo>
                <a:lnTo>
                  <a:pt x="48" y="22"/>
                </a:lnTo>
                <a:lnTo>
                  <a:pt x="54" y="22"/>
                </a:lnTo>
                <a:lnTo>
                  <a:pt x="58" y="24"/>
                </a:lnTo>
                <a:lnTo>
                  <a:pt x="64" y="24"/>
                </a:lnTo>
                <a:lnTo>
                  <a:pt x="72" y="24"/>
                </a:lnTo>
                <a:lnTo>
                  <a:pt x="80" y="26"/>
                </a:lnTo>
                <a:lnTo>
                  <a:pt x="86" y="26"/>
                </a:lnTo>
                <a:lnTo>
                  <a:pt x="92" y="26"/>
                </a:lnTo>
                <a:lnTo>
                  <a:pt x="100" y="26"/>
                </a:lnTo>
                <a:lnTo>
                  <a:pt x="110" y="28"/>
                </a:lnTo>
                <a:lnTo>
                  <a:pt x="120" y="28"/>
                </a:lnTo>
                <a:lnTo>
                  <a:pt x="130" y="28"/>
                </a:lnTo>
                <a:lnTo>
                  <a:pt x="142" y="28"/>
                </a:lnTo>
                <a:lnTo>
                  <a:pt x="152" y="28"/>
                </a:lnTo>
                <a:lnTo>
                  <a:pt x="160" y="28"/>
                </a:lnTo>
                <a:lnTo>
                  <a:pt x="168" y="28"/>
                </a:lnTo>
                <a:lnTo>
                  <a:pt x="176" y="28"/>
                </a:lnTo>
                <a:lnTo>
                  <a:pt x="182" y="28"/>
                </a:lnTo>
                <a:lnTo>
                  <a:pt x="186" y="28"/>
                </a:lnTo>
                <a:lnTo>
                  <a:pt x="194" y="28"/>
                </a:lnTo>
                <a:lnTo>
                  <a:pt x="202" y="28"/>
                </a:lnTo>
                <a:lnTo>
                  <a:pt x="214" y="28"/>
                </a:lnTo>
                <a:lnTo>
                  <a:pt x="224" y="28"/>
                </a:lnTo>
                <a:lnTo>
                  <a:pt x="232" y="28"/>
                </a:lnTo>
                <a:lnTo>
                  <a:pt x="240" y="28"/>
                </a:lnTo>
                <a:lnTo>
                  <a:pt x="248" y="28"/>
                </a:lnTo>
                <a:lnTo>
                  <a:pt x="256" y="26"/>
                </a:lnTo>
                <a:lnTo>
                  <a:pt x="266" y="26"/>
                </a:lnTo>
                <a:lnTo>
                  <a:pt x="276" y="26"/>
                </a:lnTo>
                <a:lnTo>
                  <a:pt x="282" y="26"/>
                </a:lnTo>
                <a:lnTo>
                  <a:pt x="290" y="24"/>
                </a:lnTo>
                <a:lnTo>
                  <a:pt x="296" y="24"/>
                </a:lnTo>
                <a:lnTo>
                  <a:pt x="304" y="24"/>
                </a:lnTo>
                <a:lnTo>
                  <a:pt x="310" y="22"/>
                </a:lnTo>
                <a:lnTo>
                  <a:pt x="318" y="22"/>
                </a:lnTo>
                <a:lnTo>
                  <a:pt x="326" y="20"/>
                </a:lnTo>
                <a:lnTo>
                  <a:pt x="334" y="18"/>
                </a:lnTo>
                <a:lnTo>
                  <a:pt x="338" y="18"/>
                </a:lnTo>
                <a:lnTo>
                  <a:pt x="344" y="16"/>
                </a:lnTo>
                <a:lnTo>
                  <a:pt x="348" y="16"/>
                </a:lnTo>
                <a:lnTo>
                  <a:pt x="352" y="14"/>
                </a:lnTo>
                <a:lnTo>
                  <a:pt x="356" y="14"/>
                </a:lnTo>
                <a:lnTo>
                  <a:pt x="358" y="12"/>
                </a:lnTo>
                <a:lnTo>
                  <a:pt x="360" y="10"/>
                </a:lnTo>
                <a:lnTo>
                  <a:pt x="362" y="10"/>
                </a:lnTo>
                <a:lnTo>
                  <a:pt x="362" y="8"/>
                </a:lnTo>
                <a:lnTo>
                  <a:pt x="364" y="8"/>
                </a:lnTo>
                <a:lnTo>
                  <a:pt x="362" y="0"/>
                </a:lnTo>
                <a:lnTo>
                  <a:pt x="0" y="0"/>
                </a:lnTo>
                <a:close/>
              </a:path>
            </a:pathLst>
          </a:custGeom>
          <a:solidFill>
            <a:srgbClr val="404040">
              <a:alpha val="100000"/>
            </a:srgbClr>
          </a:solidFill>
          <a:ln w="9525">
            <a:noFill/>
          </a:ln>
        </p:spPr>
        <p:txBody>
          <a:bodyPr/>
          <a:lstStyle/>
          <a:p>
            <a:endParaRPr lang="en-US"/>
          </a:p>
        </p:txBody>
      </p:sp>
      <p:grpSp>
        <p:nvGrpSpPr>
          <p:cNvPr id="30870" name="Group 632"/>
          <p:cNvGrpSpPr/>
          <p:nvPr/>
        </p:nvGrpSpPr>
        <p:grpSpPr>
          <a:xfrm>
            <a:off x="7391400" y="4805363"/>
            <a:ext cx="622300" cy="212725"/>
            <a:chOff x="3696" y="3027"/>
            <a:chExt cx="392" cy="134"/>
          </a:xfrm>
        </p:grpSpPr>
        <p:sp>
          <p:nvSpPr>
            <p:cNvPr id="31225" name="Freeform 633"/>
            <p:cNvSpPr/>
            <p:nvPr/>
          </p:nvSpPr>
          <p:spPr>
            <a:xfrm>
              <a:off x="3696" y="3027"/>
              <a:ext cx="392" cy="134"/>
            </a:xfrm>
            <a:custGeom>
              <a:avLst/>
              <a:gdLst>
                <a:gd name="txL" fmla="*/ 0 w 392"/>
                <a:gd name="txT" fmla="*/ 0 h 134"/>
                <a:gd name="txR" fmla="*/ 392 w 392"/>
                <a:gd name="txB" fmla="*/ 134 h 134"/>
              </a:gdLst>
              <a:ahLst/>
              <a:cxnLst>
                <a:cxn ang="0">
                  <a:pos x="384" y="0"/>
                </a:cxn>
                <a:cxn ang="0">
                  <a:pos x="392" y="42"/>
                </a:cxn>
                <a:cxn ang="0">
                  <a:pos x="390" y="50"/>
                </a:cxn>
                <a:cxn ang="0">
                  <a:pos x="384" y="58"/>
                </a:cxn>
                <a:cxn ang="0">
                  <a:pos x="378" y="66"/>
                </a:cxn>
                <a:cxn ang="0">
                  <a:pos x="366" y="72"/>
                </a:cxn>
                <a:cxn ang="0">
                  <a:pos x="352" y="80"/>
                </a:cxn>
                <a:cxn ang="0">
                  <a:pos x="334" y="90"/>
                </a:cxn>
                <a:cxn ang="0">
                  <a:pos x="310" y="98"/>
                </a:cxn>
                <a:cxn ang="0">
                  <a:pos x="288" y="104"/>
                </a:cxn>
                <a:cxn ang="0">
                  <a:pos x="260" y="112"/>
                </a:cxn>
                <a:cxn ang="0">
                  <a:pos x="232" y="118"/>
                </a:cxn>
                <a:cxn ang="0">
                  <a:pos x="208" y="122"/>
                </a:cxn>
                <a:cxn ang="0">
                  <a:pos x="182" y="126"/>
                </a:cxn>
                <a:cxn ang="0">
                  <a:pos x="156" y="130"/>
                </a:cxn>
                <a:cxn ang="0">
                  <a:pos x="130" y="132"/>
                </a:cxn>
                <a:cxn ang="0">
                  <a:pos x="106" y="134"/>
                </a:cxn>
                <a:cxn ang="0">
                  <a:pos x="84" y="134"/>
                </a:cxn>
                <a:cxn ang="0">
                  <a:pos x="72" y="134"/>
                </a:cxn>
                <a:cxn ang="0">
                  <a:pos x="60" y="134"/>
                </a:cxn>
                <a:cxn ang="0">
                  <a:pos x="50" y="132"/>
                </a:cxn>
                <a:cxn ang="0">
                  <a:pos x="44" y="130"/>
                </a:cxn>
                <a:cxn ang="0">
                  <a:pos x="38" y="130"/>
                </a:cxn>
                <a:cxn ang="0">
                  <a:pos x="30" y="128"/>
                </a:cxn>
                <a:cxn ang="0">
                  <a:pos x="24" y="126"/>
                </a:cxn>
                <a:cxn ang="0">
                  <a:pos x="18" y="122"/>
                </a:cxn>
                <a:cxn ang="0">
                  <a:pos x="14" y="118"/>
                </a:cxn>
                <a:cxn ang="0">
                  <a:pos x="10" y="114"/>
                </a:cxn>
                <a:cxn ang="0">
                  <a:pos x="8" y="110"/>
                </a:cxn>
                <a:cxn ang="0">
                  <a:pos x="8" y="106"/>
                </a:cxn>
                <a:cxn ang="0">
                  <a:pos x="0" y="66"/>
                </a:cxn>
                <a:cxn ang="0">
                  <a:pos x="384" y="0"/>
                </a:cxn>
              </a:cxnLst>
              <a:rect l="txL" t="txT" r="txR" b="txB"/>
              <a:pathLst>
                <a:path w="392" h="134">
                  <a:moveTo>
                    <a:pt x="384" y="0"/>
                  </a:moveTo>
                  <a:lnTo>
                    <a:pt x="392" y="42"/>
                  </a:lnTo>
                  <a:lnTo>
                    <a:pt x="390" y="50"/>
                  </a:lnTo>
                  <a:lnTo>
                    <a:pt x="384" y="58"/>
                  </a:lnTo>
                  <a:lnTo>
                    <a:pt x="378" y="66"/>
                  </a:lnTo>
                  <a:lnTo>
                    <a:pt x="366" y="72"/>
                  </a:lnTo>
                  <a:lnTo>
                    <a:pt x="352" y="80"/>
                  </a:lnTo>
                  <a:lnTo>
                    <a:pt x="334" y="90"/>
                  </a:lnTo>
                  <a:lnTo>
                    <a:pt x="310" y="98"/>
                  </a:lnTo>
                  <a:lnTo>
                    <a:pt x="288" y="104"/>
                  </a:lnTo>
                  <a:lnTo>
                    <a:pt x="260" y="112"/>
                  </a:lnTo>
                  <a:lnTo>
                    <a:pt x="232" y="118"/>
                  </a:lnTo>
                  <a:lnTo>
                    <a:pt x="208" y="122"/>
                  </a:lnTo>
                  <a:lnTo>
                    <a:pt x="182" y="126"/>
                  </a:lnTo>
                  <a:lnTo>
                    <a:pt x="156" y="130"/>
                  </a:lnTo>
                  <a:lnTo>
                    <a:pt x="130" y="132"/>
                  </a:lnTo>
                  <a:lnTo>
                    <a:pt x="106" y="134"/>
                  </a:lnTo>
                  <a:lnTo>
                    <a:pt x="84" y="134"/>
                  </a:lnTo>
                  <a:lnTo>
                    <a:pt x="72" y="134"/>
                  </a:lnTo>
                  <a:lnTo>
                    <a:pt x="60" y="134"/>
                  </a:lnTo>
                  <a:lnTo>
                    <a:pt x="50" y="132"/>
                  </a:lnTo>
                  <a:lnTo>
                    <a:pt x="44" y="130"/>
                  </a:lnTo>
                  <a:lnTo>
                    <a:pt x="38" y="130"/>
                  </a:lnTo>
                  <a:lnTo>
                    <a:pt x="30" y="128"/>
                  </a:lnTo>
                  <a:lnTo>
                    <a:pt x="24" y="126"/>
                  </a:lnTo>
                  <a:lnTo>
                    <a:pt x="18" y="122"/>
                  </a:lnTo>
                  <a:lnTo>
                    <a:pt x="14" y="118"/>
                  </a:lnTo>
                  <a:lnTo>
                    <a:pt x="10" y="114"/>
                  </a:lnTo>
                  <a:lnTo>
                    <a:pt x="8" y="110"/>
                  </a:lnTo>
                  <a:lnTo>
                    <a:pt x="8" y="106"/>
                  </a:lnTo>
                  <a:lnTo>
                    <a:pt x="0" y="66"/>
                  </a:lnTo>
                  <a:lnTo>
                    <a:pt x="384" y="0"/>
                  </a:lnTo>
                  <a:close/>
                </a:path>
              </a:pathLst>
            </a:custGeom>
            <a:solidFill>
              <a:srgbClr val="808080">
                <a:alpha val="100000"/>
              </a:srgbClr>
            </a:solidFill>
            <a:ln w="9525">
              <a:noFill/>
            </a:ln>
          </p:spPr>
          <p:txBody>
            <a:bodyPr/>
            <a:lstStyle/>
            <a:p>
              <a:endParaRPr lang="en-US"/>
            </a:p>
          </p:txBody>
        </p:sp>
        <p:sp>
          <p:nvSpPr>
            <p:cNvPr id="31226" name="Freeform 634"/>
            <p:cNvSpPr/>
            <p:nvPr/>
          </p:nvSpPr>
          <p:spPr>
            <a:xfrm>
              <a:off x="3696" y="3027"/>
              <a:ext cx="392" cy="134"/>
            </a:xfrm>
            <a:custGeom>
              <a:avLst/>
              <a:gdLst>
                <a:gd name="txL" fmla="*/ 0 w 392"/>
                <a:gd name="txT" fmla="*/ 0 h 134"/>
                <a:gd name="txR" fmla="*/ 392 w 392"/>
                <a:gd name="txB" fmla="*/ 134 h 134"/>
              </a:gdLst>
              <a:ahLst/>
              <a:cxnLst>
                <a:cxn ang="0">
                  <a:pos x="384" y="0"/>
                </a:cxn>
                <a:cxn ang="0">
                  <a:pos x="392" y="42"/>
                </a:cxn>
                <a:cxn ang="0">
                  <a:pos x="390" y="50"/>
                </a:cxn>
                <a:cxn ang="0">
                  <a:pos x="384" y="58"/>
                </a:cxn>
                <a:cxn ang="0">
                  <a:pos x="378" y="66"/>
                </a:cxn>
                <a:cxn ang="0">
                  <a:pos x="366" y="72"/>
                </a:cxn>
                <a:cxn ang="0">
                  <a:pos x="352" y="80"/>
                </a:cxn>
                <a:cxn ang="0">
                  <a:pos x="334" y="90"/>
                </a:cxn>
                <a:cxn ang="0">
                  <a:pos x="310" y="98"/>
                </a:cxn>
                <a:cxn ang="0">
                  <a:pos x="288" y="104"/>
                </a:cxn>
                <a:cxn ang="0">
                  <a:pos x="260" y="112"/>
                </a:cxn>
                <a:cxn ang="0">
                  <a:pos x="232" y="118"/>
                </a:cxn>
                <a:cxn ang="0">
                  <a:pos x="208" y="122"/>
                </a:cxn>
                <a:cxn ang="0">
                  <a:pos x="182" y="126"/>
                </a:cxn>
                <a:cxn ang="0">
                  <a:pos x="156" y="130"/>
                </a:cxn>
                <a:cxn ang="0">
                  <a:pos x="130" y="132"/>
                </a:cxn>
                <a:cxn ang="0">
                  <a:pos x="106" y="134"/>
                </a:cxn>
                <a:cxn ang="0">
                  <a:pos x="84" y="134"/>
                </a:cxn>
                <a:cxn ang="0">
                  <a:pos x="72" y="134"/>
                </a:cxn>
                <a:cxn ang="0">
                  <a:pos x="60" y="134"/>
                </a:cxn>
                <a:cxn ang="0">
                  <a:pos x="50" y="132"/>
                </a:cxn>
                <a:cxn ang="0">
                  <a:pos x="44" y="130"/>
                </a:cxn>
                <a:cxn ang="0">
                  <a:pos x="38" y="130"/>
                </a:cxn>
                <a:cxn ang="0">
                  <a:pos x="30" y="128"/>
                </a:cxn>
                <a:cxn ang="0">
                  <a:pos x="24" y="126"/>
                </a:cxn>
                <a:cxn ang="0">
                  <a:pos x="18" y="122"/>
                </a:cxn>
                <a:cxn ang="0">
                  <a:pos x="14" y="118"/>
                </a:cxn>
                <a:cxn ang="0">
                  <a:pos x="10" y="114"/>
                </a:cxn>
                <a:cxn ang="0">
                  <a:pos x="8" y="110"/>
                </a:cxn>
                <a:cxn ang="0">
                  <a:pos x="8" y="106"/>
                </a:cxn>
                <a:cxn ang="0">
                  <a:pos x="0" y="66"/>
                </a:cxn>
                <a:cxn ang="0">
                  <a:pos x="384" y="0"/>
                </a:cxn>
              </a:cxnLst>
              <a:rect l="txL" t="txT" r="txR" b="txB"/>
              <a:pathLst>
                <a:path w="392" h="134">
                  <a:moveTo>
                    <a:pt x="384" y="0"/>
                  </a:moveTo>
                  <a:lnTo>
                    <a:pt x="392" y="42"/>
                  </a:lnTo>
                  <a:lnTo>
                    <a:pt x="390" y="50"/>
                  </a:lnTo>
                  <a:lnTo>
                    <a:pt x="384" y="58"/>
                  </a:lnTo>
                  <a:lnTo>
                    <a:pt x="378" y="66"/>
                  </a:lnTo>
                  <a:lnTo>
                    <a:pt x="366" y="72"/>
                  </a:lnTo>
                  <a:lnTo>
                    <a:pt x="352" y="80"/>
                  </a:lnTo>
                  <a:lnTo>
                    <a:pt x="334" y="90"/>
                  </a:lnTo>
                  <a:lnTo>
                    <a:pt x="310" y="98"/>
                  </a:lnTo>
                  <a:lnTo>
                    <a:pt x="288" y="104"/>
                  </a:lnTo>
                  <a:lnTo>
                    <a:pt x="260" y="112"/>
                  </a:lnTo>
                  <a:lnTo>
                    <a:pt x="232" y="118"/>
                  </a:lnTo>
                  <a:lnTo>
                    <a:pt x="208" y="122"/>
                  </a:lnTo>
                  <a:lnTo>
                    <a:pt x="182" y="126"/>
                  </a:lnTo>
                  <a:lnTo>
                    <a:pt x="156" y="130"/>
                  </a:lnTo>
                  <a:lnTo>
                    <a:pt x="130" y="132"/>
                  </a:lnTo>
                  <a:lnTo>
                    <a:pt x="106" y="134"/>
                  </a:lnTo>
                  <a:lnTo>
                    <a:pt x="84" y="134"/>
                  </a:lnTo>
                  <a:lnTo>
                    <a:pt x="72" y="134"/>
                  </a:lnTo>
                  <a:lnTo>
                    <a:pt x="60" y="134"/>
                  </a:lnTo>
                  <a:lnTo>
                    <a:pt x="50" y="132"/>
                  </a:lnTo>
                  <a:lnTo>
                    <a:pt x="44" y="130"/>
                  </a:lnTo>
                  <a:lnTo>
                    <a:pt x="38" y="130"/>
                  </a:lnTo>
                  <a:lnTo>
                    <a:pt x="30" y="128"/>
                  </a:lnTo>
                  <a:lnTo>
                    <a:pt x="24" y="126"/>
                  </a:lnTo>
                  <a:lnTo>
                    <a:pt x="18" y="122"/>
                  </a:lnTo>
                  <a:lnTo>
                    <a:pt x="14" y="118"/>
                  </a:lnTo>
                  <a:lnTo>
                    <a:pt x="10" y="114"/>
                  </a:lnTo>
                  <a:lnTo>
                    <a:pt x="8" y="110"/>
                  </a:lnTo>
                  <a:lnTo>
                    <a:pt x="8" y="106"/>
                  </a:lnTo>
                  <a:lnTo>
                    <a:pt x="0" y="66"/>
                  </a:lnTo>
                  <a:lnTo>
                    <a:pt x="384" y="0"/>
                  </a:lnTo>
                </a:path>
              </a:pathLst>
            </a:custGeom>
            <a:noFill/>
            <a:ln w="12700" cap="flat" cmpd="sng">
              <a:solidFill>
                <a:srgbClr val="404040">
                  <a:alpha val="100000"/>
                </a:srgbClr>
              </a:solidFill>
              <a:prstDash val="solid"/>
              <a:round/>
              <a:headEnd type="none" w="med" len="med"/>
              <a:tailEnd type="none" w="med" len="med"/>
            </a:ln>
          </p:spPr>
          <p:txBody>
            <a:bodyPr/>
            <a:lstStyle/>
            <a:p>
              <a:endParaRPr lang="en-US"/>
            </a:p>
          </p:txBody>
        </p:sp>
      </p:grpSp>
      <p:sp>
        <p:nvSpPr>
          <p:cNvPr id="30871" name="Freeform 635"/>
          <p:cNvSpPr/>
          <p:nvPr/>
        </p:nvSpPr>
        <p:spPr>
          <a:xfrm>
            <a:off x="7397750" y="4767263"/>
            <a:ext cx="603250" cy="174625"/>
          </a:xfrm>
          <a:custGeom>
            <a:avLst/>
            <a:gdLst>
              <a:gd name="txL" fmla="*/ 0 w 380"/>
              <a:gd name="txT" fmla="*/ 0 h 110"/>
              <a:gd name="txR" fmla="*/ 380 w 380"/>
              <a:gd name="txB" fmla="*/ 110 h 110"/>
            </a:gdLst>
            <a:ahLst/>
            <a:cxnLst>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80" h="110">
                <a:moveTo>
                  <a:pt x="182" y="10"/>
                </a:moveTo>
                <a:lnTo>
                  <a:pt x="220" y="4"/>
                </a:lnTo>
                <a:lnTo>
                  <a:pt x="256" y="0"/>
                </a:lnTo>
                <a:lnTo>
                  <a:pt x="288" y="0"/>
                </a:lnTo>
                <a:lnTo>
                  <a:pt x="318" y="0"/>
                </a:lnTo>
                <a:lnTo>
                  <a:pt x="342" y="2"/>
                </a:lnTo>
                <a:lnTo>
                  <a:pt x="362" y="8"/>
                </a:lnTo>
                <a:lnTo>
                  <a:pt x="374" y="14"/>
                </a:lnTo>
                <a:lnTo>
                  <a:pt x="380" y="22"/>
                </a:lnTo>
                <a:lnTo>
                  <a:pt x="380" y="26"/>
                </a:lnTo>
                <a:lnTo>
                  <a:pt x="378" y="32"/>
                </a:lnTo>
                <a:lnTo>
                  <a:pt x="368" y="42"/>
                </a:lnTo>
                <a:lnTo>
                  <a:pt x="352" y="52"/>
                </a:lnTo>
                <a:lnTo>
                  <a:pt x="330" y="62"/>
                </a:lnTo>
                <a:lnTo>
                  <a:pt x="302" y="72"/>
                </a:lnTo>
                <a:lnTo>
                  <a:pt x="270" y="82"/>
                </a:lnTo>
                <a:lnTo>
                  <a:pt x="236" y="92"/>
                </a:lnTo>
                <a:lnTo>
                  <a:pt x="198" y="100"/>
                </a:lnTo>
                <a:lnTo>
                  <a:pt x="160" y="106"/>
                </a:lnTo>
                <a:lnTo>
                  <a:pt x="124" y="110"/>
                </a:lnTo>
                <a:lnTo>
                  <a:pt x="92" y="110"/>
                </a:lnTo>
                <a:lnTo>
                  <a:pt x="62" y="110"/>
                </a:lnTo>
                <a:lnTo>
                  <a:pt x="38" y="108"/>
                </a:lnTo>
                <a:lnTo>
                  <a:pt x="18" y="102"/>
                </a:lnTo>
                <a:lnTo>
                  <a:pt x="6" y="96"/>
                </a:lnTo>
                <a:lnTo>
                  <a:pt x="0" y="88"/>
                </a:lnTo>
                <a:lnTo>
                  <a:pt x="0" y="84"/>
                </a:lnTo>
                <a:lnTo>
                  <a:pt x="2" y="78"/>
                </a:lnTo>
                <a:lnTo>
                  <a:pt x="12" y="68"/>
                </a:lnTo>
                <a:lnTo>
                  <a:pt x="28" y="58"/>
                </a:lnTo>
                <a:lnTo>
                  <a:pt x="50" y="48"/>
                </a:lnTo>
                <a:lnTo>
                  <a:pt x="78" y="38"/>
                </a:lnTo>
                <a:lnTo>
                  <a:pt x="110" y="28"/>
                </a:lnTo>
                <a:lnTo>
                  <a:pt x="144" y="18"/>
                </a:lnTo>
                <a:lnTo>
                  <a:pt x="182" y="10"/>
                </a:lnTo>
                <a:close/>
              </a:path>
            </a:pathLst>
          </a:custGeom>
          <a:solidFill>
            <a:srgbClr val="C0C0C0">
              <a:alpha val="100000"/>
            </a:srgbClr>
          </a:solidFill>
          <a:ln w="12700" cap="flat" cmpd="sng">
            <a:solidFill>
              <a:srgbClr val="404040">
                <a:alpha val="100000"/>
              </a:srgbClr>
            </a:solidFill>
            <a:prstDash val="solid"/>
            <a:round/>
            <a:headEnd type="none" w="med" len="med"/>
            <a:tailEnd type="none" w="med" len="med"/>
          </a:ln>
        </p:spPr>
        <p:txBody>
          <a:bodyPr/>
          <a:lstStyle/>
          <a:p>
            <a:endParaRPr lang="en-US"/>
          </a:p>
        </p:txBody>
      </p:sp>
      <p:sp>
        <p:nvSpPr>
          <p:cNvPr id="30872" name="Freeform 636"/>
          <p:cNvSpPr/>
          <p:nvPr/>
        </p:nvSpPr>
        <p:spPr>
          <a:xfrm>
            <a:off x="7451725" y="4786313"/>
            <a:ext cx="495300" cy="139700"/>
          </a:xfrm>
          <a:custGeom>
            <a:avLst/>
            <a:gdLst>
              <a:gd name="txL" fmla="*/ 0 w 312"/>
              <a:gd name="txT" fmla="*/ 0 h 88"/>
              <a:gd name="txR" fmla="*/ 312 w 312"/>
              <a:gd name="txB" fmla="*/ 88 h 88"/>
            </a:gdLst>
            <a:ahLst/>
            <a:cxnLst>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12" h="88">
                <a:moveTo>
                  <a:pt x="150" y="8"/>
                </a:moveTo>
                <a:lnTo>
                  <a:pt x="182" y="4"/>
                </a:lnTo>
                <a:lnTo>
                  <a:pt x="212" y="0"/>
                </a:lnTo>
                <a:lnTo>
                  <a:pt x="238" y="0"/>
                </a:lnTo>
                <a:lnTo>
                  <a:pt x="262" y="0"/>
                </a:lnTo>
                <a:lnTo>
                  <a:pt x="282" y="2"/>
                </a:lnTo>
                <a:lnTo>
                  <a:pt x="298" y="4"/>
                </a:lnTo>
                <a:lnTo>
                  <a:pt x="308" y="10"/>
                </a:lnTo>
                <a:lnTo>
                  <a:pt x="312" y="16"/>
                </a:lnTo>
                <a:lnTo>
                  <a:pt x="310" y="24"/>
                </a:lnTo>
                <a:lnTo>
                  <a:pt x="302" y="32"/>
                </a:lnTo>
                <a:lnTo>
                  <a:pt x="290" y="40"/>
                </a:lnTo>
                <a:lnTo>
                  <a:pt x="270" y="50"/>
                </a:lnTo>
                <a:lnTo>
                  <a:pt x="248" y="58"/>
                </a:lnTo>
                <a:lnTo>
                  <a:pt x="222" y="66"/>
                </a:lnTo>
                <a:lnTo>
                  <a:pt x="194" y="72"/>
                </a:lnTo>
                <a:lnTo>
                  <a:pt x="162" y="78"/>
                </a:lnTo>
                <a:lnTo>
                  <a:pt x="130" y="84"/>
                </a:lnTo>
                <a:lnTo>
                  <a:pt x="100" y="86"/>
                </a:lnTo>
                <a:lnTo>
                  <a:pt x="74" y="88"/>
                </a:lnTo>
                <a:lnTo>
                  <a:pt x="50" y="88"/>
                </a:lnTo>
                <a:lnTo>
                  <a:pt x="30" y="86"/>
                </a:lnTo>
                <a:lnTo>
                  <a:pt x="14" y="82"/>
                </a:lnTo>
                <a:lnTo>
                  <a:pt x="4" y="78"/>
                </a:lnTo>
                <a:lnTo>
                  <a:pt x="0" y="72"/>
                </a:lnTo>
                <a:lnTo>
                  <a:pt x="2" y="64"/>
                </a:lnTo>
                <a:lnTo>
                  <a:pt x="10" y="56"/>
                </a:lnTo>
                <a:lnTo>
                  <a:pt x="24" y="48"/>
                </a:lnTo>
                <a:lnTo>
                  <a:pt x="42" y="38"/>
                </a:lnTo>
                <a:lnTo>
                  <a:pt x="64" y="30"/>
                </a:lnTo>
                <a:lnTo>
                  <a:pt x="90" y="22"/>
                </a:lnTo>
                <a:lnTo>
                  <a:pt x="118" y="14"/>
                </a:lnTo>
                <a:lnTo>
                  <a:pt x="150" y="8"/>
                </a:lnTo>
                <a:close/>
              </a:path>
            </a:pathLst>
          </a:custGeom>
          <a:solidFill>
            <a:srgbClr val="606060">
              <a:alpha val="100000"/>
            </a:srgbClr>
          </a:solidFill>
          <a:ln w="9525">
            <a:noFill/>
          </a:ln>
        </p:spPr>
        <p:txBody>
          <a:bodyPr/>
          <a:lstStyle/>
          <a:p>
            <a:endParaRPr lang="en-US"/>
          </a:p>
        </p:txBody>
      </p:sp>
      <p:sp>
        <p:nvSpPr>
          <p:cNvPr id="30873" name="Freeform 637"/>
          <p:cNvSpPr/>
          <p:nvPr/>
        </p:nvSpPr>
        <p:spPr>
          <a:xfrm>
            <a:off x="7702550" y="4773613"/>
            <a:ext cx="266700" cy="133350"/>
          </a:xfrm>
          <a:custGeom>
            <a:avLst/>
            <a:gdLst>
              <a:gd name="txL" fmla="*/ 0 w 168"/>
              <a:gd name="txT" fmla="*/ 0 h 84"/>
              <a:gd name="txR" fmla="*/ 168 w 168"/>
              <a:gd name="txB" fmla="*/ 84 h 84"/>
            </a:gdLst>
            <a:ahLst/>
            <a:cxnLst>
              <a:cxn ang="0">
                <a:pos x="0" y="2147483647"/>
              </a:cxn>
              <a:cxn ang="0">
                <a:pos x="2147483647" y="2147483647"/>
              </a:cxn>
              <a:cxn ang="0">
                <a:pos x="2147483647" y="2147483647"/>
              </a:cxn>
              <a:cxn ang="0">
                <a:pos x="0" y="2147483647"/>
              </a:cxn>
              <a:cxn ang="0">
                <a:pos x="2147483647" y="2147483647"/>
              </a:cxn>
              <a:cxn ang="0">
                <a:pos x="2147483647" y="2147483647"/>
              </a:cxn>
              <a:cxn ang="0">
                <a:pos x="0" y="2147483647"/>
              </a:cxn>
              <a:cxn ang="0">
                <a:pos x="2147483647" y="2147483647"/>
              </a:cxn>
              <a:cxn ang="0">
                <a:pos x="2147483647" y="2147483647"/>
              </a:cxn>
              <a:cxn ang="0">
                <a:pos x="0" y="2147483647"/>
              </a:cxn>
              <a:cxn ang="0">
                <a:pos x="2147483647" y="2147483647"/>
              </a:cxn>
              <a:cxn ang="0">
                <a:pos x="2147483647" y="0"/>
              </a:cxn>
              <a:cxn ang="0">
                <a:pos x="0" y="2147483647"/>
              </a:cxn>
              <a:cxn ang="0">
                <a:pos x="2147483647" y="0"/>
              </a:cxn>
              <a:cxn ang="0">
                <a:pos x="2147483647" y="0"/>
              </a:cxn>
              <a:cxn ang="0">
                <a:pos x="0" y="2147483647"/>
              </a:cxn>
              <a:cxn ang="0">
                <a:pos x="2147483647" y="2147483647"/>
              </a:cxn>
              <a:cxn ang="0">
                <a:pos x="2147483647" y="2147483647"/>
              </a:cxn>
              <a:cxn ang="0">
                <a:pos x="0" y="2147483647"/>
              </a:cxn>
            </a:cxnLst>
            <a:rect l="txL" t="txT" r="txR" b="txB"/>
            <a:pathLst>
              <a:path w="168" h="84">
                <a:moveTo>
                  <a:pt x="0" y="50"/>
                </a:moveTo>
                <a:lnTo>
                  <a:pt x="24" y="84"/>
                </a:lnTo>
                <a:lnTo>
                  <a:pt x="62" y="78"/>
                </a:lnTo>
                <a:lnTo>
                  <a:pt x="0" y="50"/>
                </a:lnTo>
                <a:lnTo>
                  <a:pt x="104" y="66"/>
                </a:lnTo>
                <a:lnTo>
                  <a:pt x="126" y="56"/>
                </a:lnTo>
                <a:lnTo>
                  <a:pt x="0" y="50"/>
                </a:lnTo>
                <a:lnTo>
                  <a:pt x="168" y="38"/>
                </a:lnTo>
                <a:lnTo>
                  <a:pt x="166" y="16"/>
                </a:lnTo>
                <a:lnTo>
                  <a:pt x="0" y="50"/>
                </a:lnTo>
                <a:lnTo>
                  <a:pt x="140" y="10"/>
                </a:lnTo>
                <a:lnTo>
                  <a:pt x="128" y="0"/>
                </a:lnTo>
                <a:lnTo>
                  <a:pt x="0" y="50"/>
                </a:lnTo>
                <a:lnTo>
                  <a:pt x="90" y="0"/>
                </a:lnTo>
                <a:lnTo>
                  <a:pt x="66" y="0"/>
                </a:lnTo>
                <a:lnTo>
                  <a:pt x="0" y="50"/>
                </a:lnTo>
                <a:lnTo>
                  <a:pt x="32" y="4"/>
                </a:lnTo>
                <a:lnTo>
                  <a:pt x="6" y="8"/>
                </a:lnTo>
                <a:lnTo>
                  <a:pt x="0" y="50"/>
                </a:lnTo>
                <a:close/>
              </a:path>
            </a:pathLst>
          </a:custGeom>
          <a:solidFill>
            <a:srgbClr val="C0C0C0">
              <a:alpha val="100000"/>
            </a:srgbClr>
          </a:solidFill>
          <a:ln w="9525">
            <a:noFill/>
          </a:ln>
        </p:spPr>
        <p:txBody>
          <a:bodyPr/>
          <a:lstStyle/>
          <a:p>
            <a:endParaRPr lang="en-US"/>
          </a:p>
        </p:txBody>
      </p:sp>
      <p:sp>
        <p:nvSpPr>
          <p:cNvPr id="30874" name="Freeform 638"/>
          <p:cNvSpPr/>
          <p:nvPr/>
        </p:nvSpPr>
        <p:spPr>
          <a:xfrm>
            <a:off x="7432675" y="4795838"/>
            <a:ext cx="263525" cy="142875"/>
          </a:xfrm>
          <a:custGeom>
            <a:avLst/>
            <a:gdLst>
              <a:gd name="txL" fmla="*/ 0 w 166"/>
              <a:gd name="txT" fmla="*/ 0 h 90"/>
              <a:gd name="txR" fmla="*/ 166 w 166"/>
              <a:gd name="txB" fmla="*/ 90 h 9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rect l="txL" t="txT" r="txR" b="txB"/>
            <a:pathLst>
              <a:path w="166" h="90">
                <a:moveTo>
                  <a:pt x="166" y="38"/>
                </a:moveTo>
                <a:lnTo>
                  <a:pt x="154" y="80"/>
                </a:lnTo>
                <a:lnTo>
                  <a:pt x="118" y="86"/>
                </a:lnTo>
                <a:lnTo>
                  <a:pt x="166" y="38"/>
                </a:lnTo>
                <a:lnTo>
                  <a:pt x="74" y="90"/>
                </a:lnTo>
                <a:lnTo>
                  <a:pt x="50" y="86"/>
                </a:lnTo>
                <a:lnTo>
                  <a:pt x="166" y="38"/>
                </a:lnTo>
                <a:lnTo>
                  <a:pt x="2" y="84"/>
                </a:lnTo>
                <a:lnTo>
                  <a:pt x="0" y="62"/>
                </a:lnTo>
                <a:lnTo>
                  <a:pt x="166" y="38"/>
                </a:lnTo>
                <a:lnTo>
                  <a:pt x="18" y="48"/>
                </a:lnTo>
                <a:lnTo>
                  <a:pt x="28" y="34"/>
                </a:lnTo>
                <a:lnTo>
                  <a:pt x="166" y="38"/>
                </a:lnTo>
                <a:lnTo>
                  <a:pt x="64" y="22"/>
                </a:lnTo>
                <a:lnTo>
                  <a:pt x="86" y="12"/>
                </a:lnTo>
                <a:lnTo>
                  <a:pt x="166" y="38"/>
                </a:lnTo>
                <a:lnTo>
                  <a:pt x="120" y="6"/>
                </a:lnTo>
                <a:lnTo>
                  <a:pt x="146" y="0"/>
                </a:lnTo>
                <a:lnTo>
                  <a:pt x="166" y="38"/>
                </a:lnTo>
                <a:close/>
              </a:path>
            </a:pathLst>
          </a:custGeom>
          <a:solidFill>
            <a:srgbClr val="C0C0C0">
              <a:alpha val="100000"/>
            </a:srgbClr>
          </a:solidFill>
          <a:ln w="9525">
            <a:noFill/>
          </a:ln>
        </p:spPr>
        <p:txBody>
          <a:bodyPr/>
          <a:lstStyle/>
          <a:p>
            <a:endParaRPr lang="en-US"/>
          </a:p>
        </p:txBody>
      </p:sp>
      <p:grpSp>
        <p:nvGrpSpPr>
          <p:cNvPr id="30875" name="Group 639"/>
          <p:cNvGrpSpPr/>
          <p:nvPr/>
        </p:nvGrpSpPr>
        <p:grpSpPr>
          <a:xfrm>
            <a:off x="7610475" y="4795838"/>
            <a:ext cx="171450" cy="66675"/>
            <a:chOff x="3834" y="3021"/>
            <a:chExt cx="108" cy="42"/>
          </a:xfrm>
        </p:grpSpPr>
        <p:sp>
          <p:nvSpPr>
            <p:cNvPr id="31223" name="Freeform 640"/>
            <p:cNvSpPr/>
            <p:nvPr/>
          </p:nvSpPr>
          <p:spPr>
            <a:xfrm>
              <a:off x="3834" y="3021"/>
              <a:ext cx="108" cy="42"/>
            </a:xfrm>
            <a:custGeom>
              <a:avLst/>
              <a:gdLst>
                <a:gd name="txL" fmla="*/ 0 w 108"/>
                <a:gd name="txT" fmla="*/ 0 h 42"/>
                <a:gd name="txR" fmla="*/ 108 w 108"/>
                <a:gd name="txB" fmla="*/ 42 h 42"/>
              </a:gdLst>
              <a:ahLst/>
              <a:cxnLst>
                <a:cxn ang="0">
                  <a:pos x="108" y="24"/>
                </a:cxn>
                <a:cxn ang="0">
                  <a:pos x="76" y="0"/>
                </a:cxn>
                <a:cxn ang="0">
                  <a:pos x="20" y="10"/>
                </a:cxn>
                <a:cxn ang="0">
                  <a:pos x="0" y="42"/>
                </a:cxn>
                <a:cxn ang="0">
                  <a:pos x="26" y="38"/>
                </a:cxn>
                <a:cxn ang="0">
                  <a:pos x="38" y="22"/>
                </a:cxn>
                <a:cxn ang="0">
                  <a:pos x="64" y="16"/>
                </a:cxn>
                <a:cxn ang="0">
                  <a:pos x="80" y="28"/>
                </a:cxn>
                <a:cxn ang="0">
                  <a:pos x="108" y="24"/>
                </a:cxn>
              </a:cxnLst>
              <a:rect l="txL" t="txT" r="txR" b="txB"/>
              <a:pathLst>
                <a:path w="108" h="42">
                  <a:moveTo>
                    <a:pt x="108" y="24"/>
                  </a:moveTo>
                  <a:lnTo>
                    <a:pt x="76" y="0"/>
                  </a:lnTo>
                  <a:lnTo>
                    <a:pt x="20" y="10"/>
                  </a:lnTo>
                  <a:lnTo>
                    <a:pt x="0" y="42"/>
                  </a:lnTo>
                  <a:lnTo>
                    <a:pt x="26" y="38"/>
                  </a:lnTo>
                  <a:lnTo>
                    <a:pt x="38" y="22"/>
                  </a:lnTo>
                  <a:lnTo>
                    <a:pt x="64" y="16"/>
                  </a:lnTo>
                  <a:lnTo>
                    <a:pt x="80" y="28"/>
                  </a:lnTo>
                  <a:lnTo>
                    <a:pt x="108" y="24"/>
                  </a:lnTo>
                  <a:close/>
                </a:path>
              </a:pathLst>
            </a:custGeom>
            <a:solidFill>
              <a:srgbClr val="E0E0E0">
                <a:alpha val="100000"/>
              </a:srgbClr>
            </a:solidFill>
            <a:ln w="9525">
              <a:noFill/>
            </a:ln>
          </p:spPr>
          <p:txBody>
            <a:bodyPr/>
            <a:lstStyle/>
            <a:p>
              <a:endParaRPr lang="en-US"/>
            </a:p>
          </p:txBody>
        </p:sp>
        <p:sp>
          <p:nvSpPr>
            <p:cNvPr id="31224" name="Freeform 641"/>
            <p:cNvSpPr/>
            <p:nvPr/>
          </p:nvSpPr>
          <p:spPr>
            <a:xfrm>
              <a:off x="3834" y="3021"/>
              <a:ext cx="108" cy="42"/>
            </a:xfrm>
            <a:custGeom>
              <a:avLst/>
              <a:gdLst>
                <a:gd name="txL" fmla="*/ 0 w 108"/>
                <a:gd name="txT" fmla="*/ 0 h 42"/>
                <a:gd name="txR" fmla="*/ 108 w 108"/>
                <a:gd name="txB" fmla="*/ 42 h 42"/>
              </a:gdLst>
              <a:ahLst/>
              <a:cxnLst>
                <a:cxn ang="0">
                  <a:pos x="108" y="24"/>
                </a:cxn>
                <a:cxn ang="0">
                  <a:pos x="76" y="0"/>
                </a:cxn>
                <a:cxn ang="0">
                  <a:pos x="20" y="10"/>
                </a:cxn>
                <a:cxn ang="0">
                  <a:pos x="0" y="42"/>
                </a:cxn>
                <a:cxn ang="0">
                  <a:pos x="26" y="38"/>
                </a:cxn>
                <a:cxn ang="0">
                  <a:pos x="38" y="22"/>
                </a:cxn>
                <a:cxn ang="0">
                  <a:pos x="64" y="16"/>
                </a:cxn>
                <a:cxn ang="0">
                  <a:pos x="80" y="28"/>
                </a:cxn>
                <a:cxn ang="0">
                  <a:pos x="108" y="24"/>
                </a:cxn>
              </a:cxnLst>
              <a:rect l="txL" t="txT" r="txR" b="txB"/>
              <a:pathLst>
                <a:path w="108" h="42">
                  <a:moveTo>
                    <a:pt x="108" y="24"/>
                  </a:moveTo>
                  <a:lnTo>
                    <a:pt x="76" y="0"/>
                  </a:lnTo>
                  <a:lnTo>
                    <a:pt x="20" y="10"/>
                  </a:lnTo>
                  <a:lnTo>
                    <a:pt x="0" y="42"/>
                  </a:lnTo>
                  <a:lnTo>
                    <a:pt x="26" y="38"/>
                  </a:lnTo>
                  <a:lnTo>
                    <a:pt x="38" y="22"/>
                  </a:lnTo>
                  <a:lnTo>
                    <a:pt x="64" y="16"/>
                  </a:lnTo>
                  <a:lnTo>
                    <a:pt x="80" y="28"/>
                  </a:lnTo>
                  <a:lnTo>
                    <a:pt x="108" y="24"/>
                  </a:lnTo>
                </a:path>
              </a:pathLst>
            </a:custGeom>
            <a:noFill/>
            <a:ln w="12700" cap="flat" cmpd="sng">
              <a:solidFill>
                <a:srgbClr val="404040">
                  <a:alpha val="100000"/>
                </a:srgbClr>
              </a:solidFill>
              <a:prstDash val="solid"/>
              <a:round/>
              <a:headEnd type="none" w="med" len="med"/>
              <a:tailEnd type="none" w="med" len="med"/>
            </a:ln>
          </p:spPr>
          <p:txBody>
            <a:bodyPr/>
            <a:lstStyle/>
            <a:p>
              <a:endParaRPr lang="en-US"/>
            </a:p>
          </p:txBody>
        </p:sp>
      </p:grpSp>
      <p:grpSp>
        <p:nvGrpSpPr>
          <p:cNvPr id="30876" name="Group 642"/>
          <p:cNvGrpSpPr/>
          <p:nvPr/>
        </p:nvGrpSpPr>
        <p:grpSpPr>
          <a:xfrm>
            <a:off x="7600950" y="4799013"/>
            <a:ext cx="190500" cy="73025"/>
            <a:chOff x="3828" y="3023"/>
            <a:chExt cx="120" cy="46"/>
          </a:xfrm>
        </p:grpSpPr>
        <p:sp>
          <p:nvSpPr>
            <p:cNvPr id="31221" name="Freeform 643"/>
            <p:cNvSpPr/>
            <p:nvPr/>
          </p:nvSpPr>
          <p:spPr>
            <a:xfrm>
              <a:off x="3828" y="3023"/>
              <a:ext cx="120" cy="46"/>
            </a:xfrm>
            <a:custGeom>
              <a:avLst/>
              <a:gdLst>
                <a:gd name="txL" fmla="*/ 0 w 120"/>
                <a:gd name="txT" fmla="*/ 0 h 46"/>
                <a:gd name="txR" fmla="*/ 120 w 120"/>
                <a:gd name="txB" fmla="*/ 46 h 46"/>
              </a:gdLst>
              <a:ahLst/>
              <a:cxnLst>
                <a:cxn ang="0">
                  <a:pos x="120" y="26"/>
                </a:cxn>
                <a:cxn ang="0">
                  <a:pos x="84" y="0"/>
                </a:cxn>
                <a:cxn ang="0">
                  <a:pos x="26" y="10"/>
                </a:cxn>
                <a:cxn ang="0">
                  <a:pos x="0" y="46"/>
                </a:cxn>
                <a:cxn ang="0">
                  <a:pos x="30" y="42"/>
                </a:cxn>
                <a:cxn ang="0">
                  <a:pos x="42" y="24"/>
                </a:cxn>
                <a:cxn ang="0">
                  <a:pos x="72" y="18"/>
                </a:cxn>
                <a:cxn ang="0">
                  <a:pos x="90" y="30"/>
                </a:cxn>
                <a:cxn ang="0">
                  <a:pos x="120" y="26"/>
                </a:cxn>
              </a:cxnLst>
              <a:rect l="txL" t="txT" r="txR" b="txB"/>
              <a:pathLst>
                <a:path w="120" h="46">
                  <a:moveTo>
                    <a:pt x="120" y="26"/>
                  </a:moveTo>
                  <a:lnTo>
                    <a:pt x="84" y="0"/>
                  </a:lnTo>
                  <a:lnTo>
                    <a:pt x="26" y="10"/>
                  </a:lnTo>
                  <a:lnTo>
                    <a:pt x="0" y="46"/>
                  </a:lnTo>
                  <a:lnTo>
                    <a:pt x="30" y="42"/>
                  </a:lnTo>
                  <a:lnTo>
                    <a:pt x="42" y="24"/>
                  </a:lnTo>
                  <a:lnTo>
                    <a:pt x="72" y="18"/>
                  </a:lnTo>
                  <a:lnTo>
                    <a:pt x="90" y="30"/>
                  </a:lnTo>
                  <a:lnTo>
                    <a:pt x="120" y="26"/>
                  </a:lnTo>
                  <a:close/>
                </a:path>
              </a:pathLst>
            </a:custGeom>
            <a:solidFill>
              <a:srgbClr val="808080">
                <a:alpha val="100000"/>
              </a:srgbClr>
            </a:solidFill>
            <a:ln w="9525">
              <a:noFill/>
            </a:ln>
          </p:spPr>
          <p:txBody>
            <a:bodyPr/>
            <a:lstStyle/>
            <a:p>
              <a:endParaRPr lang="en-US"/>
            </a:p>
          </p:txBody>
        </p:sp>
        <p:sp>
          <p:nvSpPr>
            <p:cNvPr id="31222" name="Freeform 644"/>
            <p:cNvSpPr/>
            <p:nvPr/>
          </p:nvSpPr>
          <p:spPr>
            <a:xfrm>
              <a:off x="3828" y="3023"/>
              <a:ext cx="120" cy="46"/>
            </a:xfrm>
            <a:custGeom>
              <a:avLst/>
              <a:gdLst>
                <a:gd name="txL" fmla="*/ 0 w 120"/>
                <a:gd name="txT" fmla="*/ 0 h 46"/>
                <a:gd name="txR" fmla="*/ 120 w 120"/>
                <a:gd name="txB" fmla="*/ 46 h 46"/>
              </a:gdLst>
              <a:ahLst/>
              <a:cxnLst>
                <a:cxn ang="0">
                  <a:pos x="120" y="26"/>
                </a:cxn>
                <a:cxn ang="0">
                  <a:pos x="84" y="0"/>
                </a:cxn>
                <a:cxn ang="0">
                  <a:pos x="26" y="10"/>
                </a:cxn>
                <a:cxn ang="0">
                  <a:pos x="0" y="46"/>
                </a:cxn>
                <a:cxn ang="0">
                  <a:pos x="30" y="42"/>
                </a:cxn>
                <a:cxn ang="0">
                  <a:pos x="42" y="24"/>
                </a:cxn>
                <a:cxn ang="0">
                  <a:pos x="72" y="18"/>
                </a:cxn>
                <a:cxn ang="0">
                  <a:pos x="90" y="30"/>
                </a:cxn>
                <a:cxn ang="0">
                  <a:pos x="120" y="26"/>
                </a:cxn>
              </a:cxnLst>
              <a:rect l="txL" t="txT" r="txR" b="txB"/>
              <a:pathLst>
                <a:path w="120" h="46">
                  <a:moveTo>
                    <a:pt x="120" y="26"/>
                  </a:moveTo>
                  <a:lnTo>
                    <a:pt x="84" y="0"/>
                  </a:lnTo>
                  <a:lnTo>
                    <a:pt x="26" y="10"/>
                  </a:lnTo>
                  <a:lnTo>
                    <a:pt x="0" y="46"/>
                  </a:lnTo>
                  <a:lnTo>
                    <a:pt x="30" y="42"/>
                  </a:lnTo>
                  <a:lnTo>
                    <a:pt x="42" y="24"/>
                  </a:lnTo>
                  <a:lnTo>
                    <a:pt x="72" y="18"/>
                  </a:lnTo>
                  <a:lnTo>
                    <a:pt x="90" y="30"/>
                  </a:lnTo>
                  <a:lnTo>
                    <a:pt x="120" y="26"/>
                  </a:lnTo>
                </a:path>
              </a:pathLst>
            </a:custGeom>
            <a:noFill/>
            <a:ln w="12700" cap="flat" cmpd="sng">
              <a:solidFill>
                <a:srgbClr val="404040">
                  <a:alpha val="100000"/>
                </a:srgbClr>
              </a:solidFill>
              <a:prstDash val="solid"/>
              <a:round/>
              <a:headEnd type="none" w="med" len="med"/>
              <a:tailEnd type="none" w="med" len="med"/>
            </a:ln>
          </p:spPr>
          <p:txBody>
            <a:bodyPr/>
            <a:lstStyle/>
            <a:p>
              <a:endParaRPr lang="en-US"/>
            </a:p>
          </p:txBody>
        </p:sp>
      </p:grpSp>
      <p:sp>
        <p:nvSpPr>
          <p:cNvPr id="30877" name="Freeform 645"/>
          <p:cNvSpPr/>
          <p:nvPr/>
        </p:nvSpPr>
        <p:spPr>
          <a:xfrm>
            <a:off x="7880350" y="1801813"/>
            <a:ext cx="485775" cy="279400"/>
          </a:xfrm>
          <a:custGeom>
            <a:avLst/>
            <a:gdLst>
              <a:gd name="txL" fmla="*/ 0 w 306"/>
              <a:gd name="txT" fmla="*/ 0 h 176"/>
              <a:gd name="txR" fmla="*/ 306 w 306"/>
              <a:gd name="txB" fmla="*/ 176 h 176"/>
            </a:gdLst>
            <a:ahLst/>
            <a:cxnLst>
              <a:cxn ang="0">
                <a:pos x="2147483647" y="2147483647"/>
              </a:cxn>
              <a:cxn ang="0">
                <a:pos x="0" y="2147483647"/>
              </a:cxn>
              <a:cxn ang="0">
                <a:pos x="0" y="2147483647"/>
              </a:cxn>
              <a:cxn ang="0">
                <a:pos x="2147483647" y="0"/>
              </a:cxn>
              <a:cxn ang="0">
                <a:pos x="2147483647" y="2147483647"/>
              </a:cxn>
            </a:cxnLst>
            <a:rect l="txL" t="txT" r="txR" b="txB"/>
            <a:pathLst>
              <a:path w="306" h="176">
                <a:moveTo>
                  <a:pt x="306" y="142"/>
                </a:moveTo>
                <a:lnTo>
                  <a:pt x="0" y="176"/>
                </a:lnTo>
                <a:lnTo>
                  <a:pt x="0" y="22"/>
                </a:lnTo>
                <a:lnTo>
                  <a:pt x="306" y="0"/>
                </a:lnTo>
                <a:lnTo>
                  <a:pt x="306" y="142"/>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878" name="Freeform 646"/>
          <p:cNvSpPr/>
          <p:nvPr/>
        </p:nvSpPr>
        <p:spPr>
          <a:xfrm>
            <a:off x="7753350" y="1792288"/>
            <a:ext cx="123825" cy="288925"/>
          </a:xfrm>
          <a:custGeom>
            <a:avLst/>
            <a:gdLst>
              <a:gd name="txL" fmla="*/ 0 w 78"/>
              <a:gd name="txT" fmla="*/ 0 h 182"/>
              <a:gd name="txR" fmla="*/ 78 w 78"/>
              <a:gd name="txB" fmla="*/ 182 h 182"/>
            </a:gdLst>
            <a:ahLst/>
            <a:cxnLst>
              <a:cxn ang="0">
                <a:pos x="2147483647" y="2147483647"/>
              </a:cxn>
              <a:cxn ang="0">
                <a:pos x="2147483647" y="2147483647"/>
              </a:cxn>
              <a:cxn ang="0">
                <a:pos x="0" y="0"/>
              </a:cxn>
              <a:cxn ang="0">
                <a:pos x="0" y="2147483647"/>
              </a:cxn>
              <a:cxn ang="0">
                <a:pos x="2147483647" y="2147483647"/>
              </a:cxn>
            </a:cxnLst>
            <a:rect l="txL" t="txT" r="txR" b="txB"/>
            <a:pathLst>
              <a:path w="78" h="182">
                <a:moveTo>
                  <a:pt x="78" y="182"/>
                </a:moveTo>
                <a:lnTo>
                  <a:pt x="78" y="28"/>
                </a:lnTo>
                <a:lnTo>
                  <a:pt x="0" y="0"/>
                </a:lnTo>
                <a:lnTo>
                  <a:pt x="0" y="134"/>
                </a:lnTo>
                <a:lnTo>
                  <a:pt x="78" y="182"/>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879" name="Freeform 647"/>
          <p:cNvSpPr/>
          <p:nvPr/>
        </p:nvSpPr>
        <p:spPr>
          <a:xfrm>
            <a:off x="7753350" y="1770063"/>
            <a:ext cx="612775" cy="63500"/>
          </a:xfrm>
          <a:custGeom>
            <a:avLst/>
            <a:gdLst>
              <a:gd name="txL" fmla="*/ 0 w 386"/>
              <a:gd name="txT" fmla="*/ 0 h 40"/>
              <a:gd name="txR" fmla="*/ 386 w 386"/>
              <a:gd name="txB" fmla="*/ 40 h 40"/>
            </a:gdLst>
            <a:ahLst/>
            <a:cxnLst>
              <a:cxn ang="0">
                <a:pos x="0" y="2147483647"/>
              </a:cxn>
              <a:cxn ang="0">
                <a:pos x="2147483647" y="2147483647"/>
              </a:cxn>
              <a:cxn ang="0">
                <a:pos x="2147483647" y="2147483647"/>
              </a:cxn>
              <a:cxn ang="0">
                <a:pos x="2147483647" y="0"/>
              </a:cxn>
              <a:cxn ang="0">
                <a:pos x="0" y="2147483647"/>
              </a:cxn>
            </a:cxnLst>
            <a:rect l="txL" t="txT" r="txR" b="txB"/>
            <a:pathLst>
              <a:path w="386" h="40">
                <a:moveTo>
                  <a:pt x="0" y="14"/>
                </a:moveTo>
                <a:lnTo>
                  <a:pt x="78" y="40"/>
                </a:lnTo>
                <a:lnTo>
                  <a:pt x="386" y="18"/>
                </a:lnTo>
                <a:lnTo>
                  <a:pt x="290" y="0"/>
                </a:lnTo>
                <a:lnTo>
                  <a:pt x="0" y="14"/>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880" name="Oval 648"/>
          <p:cNvSpPr/>
          <p:nvPr/>
        </p:nvSpPr>
        <p:spPr>
          <a:xfrm>
            <a:off x="7915275" y="1849438"/>
            <a:ext cx="41275" cy="4445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881" name="Oval 649"/>
          <p:cNvSpPr/>
          <p:nvPr/>
        </p:nvSpPr>
        <p:spPr>
          <a:xfrm>
            <a:off x="8007350" y="1846263"/>
            <a:ext cx="44450"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882" name="Oval 650"/>
          <p:cNvSpPr/>
          <p:nvPr/>
        </p:nvSpPr>
        <p:spPr>
          <a:xfrm>
            <a:off x="8112125" y="1836738"/>
            <a:ext cx="41275"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883" name="Oval 651"/>
          <p:cNvSpPr/>
          <p:nvPr/>
        </p:nvSpPr>
        <p:spPr>
          <a:xfrm>
            <a:off x="8207375" y="1827213"/>
            <a:ext cx="41275"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884" name="Oval 652"/>
          <p:cNvSpPr/>
          <p:nvPr/>
        </p:nvSpPr>
        <p:spPr>
          <a:xfrm>
            <a:off x="8286750" y="1820863"/>
            <a:ext cx="44450"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885" name="Oval 653"/>
          <p:cNvSpPr/>
          <p:nvPr/>
        </p:nvSpPr>
        <p:spPr>
          <a:xfrm>
            <a:off x="7845425" y="1843088"/>
            <a:ext cx="19050" cy="5080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886" name="Oval 654"/>
          <p:cNvSpPr/>
          <p:nvPr/>
        </p:nvSpPr>
        <p:spPr>
          <a:xfrm>
            <a:off x="7794625" y="1824038"/>
            <a:ext cx="19050" cy="4762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887" name="Oval 655"/>
          <p:cNvSpPr/>
          <p:nvPr/>
        </p:nvSpPr>
        <p:spPr>
          <a:xfrm>
            <a:off x="7762875" y="1811338"/>
            <a:ext cx="19050" cy="4445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888" name="Freeform 656"/>
          <p:cNvSpPr/>
          <p:nvPr/>
        </p:nvSpPr>
        <p:spPr>
          <a:xfrm>
            <a:off x="7880350" y="1574800"/>
            <a:ext cx="485775" cy="277813"/>
          </a:xfrm>
          <a:custGeom>
            <a:avLst/>
            <a:gdLst>
              <a:gd name="txL" fmla="*/ 0 w 306"/>
              <a:gd name="txT" fmla="*/ 0 h 175"/>
              <a:gd name="txR" fmla="*/ 306 w 306"/>
              <a:gd name="txB" fmla="*/ 175 h 175"/>
            </a:gdLst>
            <a:ahLst/>
            <a:cxnLst>
              <a:cxn ang="0">
                <a:pos x="2147483647" y="2147483647"/>
              </a:cxn>
              <a:cxn ang="0">
                <a:pos x="0" y="2147483647"/>
              </a:cxn>
              <a:cxn ang="0">
                <a:pos x="0" y="2147483647"/>
              </a:cxn>
              <a:cxn ang="0">
                <a:pos x="2147483647" y="0"/>
              </a:cxn>
              <a:cxn ang="0">
                <a:pos x="2147483647" y="2147483647"/>
              </a:cxn>
            </a:cxnLst>
            <a:rect l="txL" t="txT" r="txR" b="txB"/>
            <a:pathLst>
              <a:path w="306" h="175">
                <a:moveTo>
                  <a:pt x="306" y="141"/>
                </a:moveTo>
                <a:lnTo>
                  <a:pt x="0" y="175"/>
                </a:lnTo>
                <a:lnTo>
                  <a:pt x="0" y="22"/>
                </a:lnTo>
                <a:lnTo>
                  <a:pt x="306" y="0"/>
                </a:lnTo>
                <a:lnTo>
                  <a:pt x="306" y="141"/>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889" name="Freeform 657"/>
          <p:cNvSpPr/>
          <p:nvPr/>
        </p:nvSpPr>
        <p:spPr>
          <a:xfrm>
            <a:off x="7753350" y="1565275"/>
            <a:ext cx="123825" cy="287338"/>
          </a:xfrm>
          <a:custGeom>
            <a:avLst/>
            <a:gdLst>
              <a:gd name="txL" fmla="*/ 0 w 78"/>
              <a:gd name="txT" fmla="*/ 0 h 181"/>
              <a:gd name="txR" fmla="*/ 78 w 78"/>
              <a:gd name="txB" fmla="*/ 181 h 181"/>
            </a:gdLst>
            <a:ahLst/>
            <a:cxnLst>
              <a:cxn ang="0">
                <a:pos x="2147483647" y="2147483647"/>
              </a:cxn>
              <a:cxn ang="0">
                <a:pos x="2147483647" y="2147483647"/>
              </a:cxn>
              <a:cxn ang="0">
                <a:pos x="0" y="0"/>
              </a:cxn>
              <a:cxn ang="0">
                <a:pos x="0" y="2147483647"/>
              </a:cxn>
              <a:cxn ang="0">
                <a:pos x="2147483647" y="2147483647"/>
              </a:cxn>
            </a:cxnLst>
            <a:rect l="txL" t="txT" r="txR" b="txB"/>
            <a:pathLst>
              <a:path w="78" h="181">
                <a:moveTo>
                  <a:pt x="78" y="181"/>
                </a:moveTo>
                <a:lnTo>
                  <a:pt x="78" y="28"/>
                </a:lnTo>
                <a:lnTo>
                  <a:pt x="0" y="0"/>
                </a:lnTo>
                <a:lnTo>
                  <a:pt x="0" y="133"/>
                </a:lnTo>
                <a:lnTo>
                  <a:pt x="78" y="181"/>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890" name="Freeform 658"/>
          <p:cNvSpPr/>
          <p:nvPr/>
        </p:nvSpPr>
        <p:spPr>
          <a:xfrm>
            <a:off x="7753350" y="1543050"/>
            <a:ext cx="612775" cy="63500"/>
          </a:xfrm>
          <a:custGeom>
            <a:avLst/>
            <a:gdLst>
              <a:gd name="txL" fmla="*/ 0 w 386"/>
              <a:gd name="txT" fmla="*/ 0 h 40"/>
              <a:gd name="txR" fmla="*/ 386 w 386"/>
              <a:gd name="txB" fmla="*/ 40 h 40"/>
            </a:gdLst>
            <a:ahLst/>
            <a:cxnLst>
              <a:cxn ang="0">
                <a:pos x="0" y="2147483647"/>
              </a:cxn>
              <a:cxn ang="0">
                <a:pos x="2147483647" y="2147483647"/>
              </a:cxn>
              <a:cxn ang="0">
                <a:pos x="2147483647" y="2147483647"/>
              </a:cxn>
              <a:cxn ang="0">
                <a:pos x="2147483647" y="0"/>
              </a:cxn>
              <a:cxn ang="0">
                <a:pos x="0" y="2147483647"/>
              </a:cxn>
            </a:cxnLst>
            <a:rect l="txL" t="txT" r="txR" b="txB"/>
            <a:pathLst>
              <a:path w="386" h="40">
                <a:moveTo>
                  <a:pt x="0" y="14"/>
                </a:moveTo>
                <a:lnTo>
                  <a:pt x="78" y="40"/>
                </a:lnTo>
                <a:lnTo>
                  <a:pt x="386" y="18"/>
                </a:lnTo>
                <a:lnTo>
                  <a:pt x="290" y="0"/>
                </a:lnTo>
                <a:lnTo>
                  <a:pt x="0" y="14"/>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891" name="Oval 659"/>
          <p:cNvSpPr/>
          <p:nvPr/>
        </p:nvSpPr>
        <p:spPr>
          <a:xfrm>
            <a:off x="7915275" y="1622425"/>
            <a:ext cx="41275" cy="4445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892" name="Oval 660"/>
          <p:cNvSpPr/>
          <p:nvPr/>
        </p:nvSpPr>
        <p:spPr>
          <a:xfrm>
            <a:off x="8007350" y="1619250"/>
            <a:ext cx="44450"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893" name="Oval 661"/>
          <p:cNvSpPr/>
          <p:nvPr/>
        </p:nvSpPr>
        <p:spPr>
          <a:xfrm>
            <a:off x="8112125" y="1609725"/>
            <a:ext cx="41275"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894" name="Oval 662"/>
          <p:cNvSpPr/>
          <p:nvPr/>
        </p:nvSpPr>
        <p:spPr>
          <a:xfrm>
            <a:off x="8207375" y="1600200"/>
            <a:ext cx="41275"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895" name="Oval 663"/>
          <p:cNvSpPr/>
          <p:nvPr/>
        </p:nvSpPr>
        <p:spPr>
          <a:xfrm>
            <a:off x="8286750" y="1593850"/>
            <a:ext cx="44450"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896" name="Oval 664"/>
          <p:cNvSpPr/>
          <p:nvPr/>
        </p:nvSpPr>
        <p:spPr>
          <a:xfrm>
            <a:off x="7845425" y="1616075"/>
            <a:ext cx="19050" cy="5080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897" name="Oval 665"/>
          <p:cNvSpPr/>
          <p:nvPr/>
        </p:nvSpPr>
        <p:spPr>
          <a:xfrm>
            <a:off x="7794625" y="1597025"/>
            <a:ext cx="19050" cy="4762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898" name="Oval 666"/>
          <p:cNvSpPr/>
          <p:nvPr/>
        </p:nvSpPr>
        <p:spPr>
          <a:xfrm>
            <a:off x="7762875" y="1584325"/>
            <a:ext cx="19050" cy="4445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899" name="Freeform 667"/>
          <p:cNvSpPr/>
          <p:nvPr/>
        </p:nvSpPr>
        <p:spPr>
          <a:xfrm>
            <a:off x="7880350" y="1346200"/>
            <a:ext cx="485775" cy="279400"/>
          </a:xfrm>
          <a:custGeom>
            <a:avLst/>
            <a:gdLst>
              <a:gd name="txL" fmla="*/ 0 w 306"/>
              <a:gd name="txT" fmla="*/ 0 h 176"/>
              <a:gd name="txR" fmla="*/ 306 w 306"/>
              <a:gd name="txB" fmla="*/ 176 h 176"/>
            </a:gdLst>
            <a:ahLst/>
            <a:cxnLst>
              <a:cxn ang="0">
                <a:pos x="2147483647" y="2147483647"/>
              </a:cxn>
              <a:cxn ang="0">
                <a:pos x="0" y="2147483647"/>
              </a:cxn>
              <a:cxn ang="0">
                <a:pos x="0" y="2147483647"/>
              </a:cxn>
              <a:cxn ang="0">
                <a:pos x="2147483647" y="0"/>
              </a:cxn>
              <a:cxn ang="0">
                <a:pos x="2147483647" y="2147483647"/>
              </a:cxn>
            </a:cxnLst>
            <a:rect l="txL" t="txT" r="txR" b="txB"/>
            <a:pathLst>
              <a:path w="306" h="176">
                <a:moveTo>
                  <a:pt x="306" y="142"/>
                </a:moveTo>
                <a:lnTo>
                  <a:pt x="0" y="176"/>
                </a:lnTo>
                <a:lnTo>
                  <a:pt x="0" y="22"/>
                </a:lnTo>
                <a:lnTo>
                  <a:pt x="306" y="0"/>
                </a:lnTo>
                <a:lnTo>
                  <a:pt x="306" y="142"/>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00" name="Freeform 668"/>
          <p:cNvSpPr/>
          <p:nvPr/>
        </p:nvSpPr>
        <p:spPr>
          <a:xfrm>
            <a:off x="7753350" y="1336675"/>
            <a:ext cx="123825" cy="288925"/>
          </a:xfrm>
          <a:custGeom>
            <a:avLst/>
            <a:gdLst>
              <a:gd name="txL" fmla="*/ 0 w 78"/>
              <a:gd name="txT" fmla="*/ 0 h 182"/>
              <a:gd name="txR" fmla="*/ 78 w 78"/>
              <a:gd name="txB" fmla="*/ 182 h 182"/>
            </a:gdLst>
            <a:ahLst/>
            <a:cxnLst>
              <a:cxn ang="0">
                <a:pos x="2147483647" y="2147483647"/>
              </a:cxn>
              <a:cxn ang="0">
                <a:pos x="2147483647" y="2147483647"/>
              </a:cxn>
              <a:cxn ang="0">
                <a:pos x="0" y="0"/>
              </a:cxn>
              <a:cxn ang="0">
                <a:pos x="0" y="2147483647"/>
              </a:cxn>
              <a:cxn ang="0">
                <a:pos x="2147483647" y="2147483647"/>
              </a:cxn>
            </a:cxnLst>
            <a:rect l="txL" t="txT" r="txR" b="txB"/>
            <a:pathLst>
              <a:path w="78" h="182">
                <a:moveTo>
                  <a:pt x="78" y="182"/>
                </a:moveTo>
                <a:lnTo>
                  <a:pt x="78" y="28"/>
                </a:lnTo>
                <a:lnTo>
                  <a:pt x="0" y="0"/>
                </a:lnTo>
                <a:lnTo>
                  <a:pt x="0" y="134"/>
                </a:lnTo>
                <a:lnTo>
                  <a:pt x="78" y="182"/>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01" name="Freeform 669"/>
          <p:cNvSpPr/>
          <p:nvPr/>
        </p:nvSpPr>
        <p:spPr>
          <a:xfrm>
            <a:off x="7753350" y="1314450"/>
            <a:ext cx="612775" cy="63500"/>
          </a:xfrm>
          <a:custGeom>
            <a:avLst/>
            <a:gdLst>
              <a:gd name="txL" fmla="*/ 0 w 386"/>
              <a:gd name="txT" fmla="*/ 0 h 40"/>
              <a:gd name="txR" fmla="*/ 386 w 386"/>
              <a:gd name="txB" fmla="*/ 40 h 40"/>
            </a:gdLst>
            <a:ahLst/>
            <a:cxnLst>
              <a:cxn ang="0">
                <a:pos x="0" y="2147483647"/>
              </a:cxn>
              <a:cxn ang="0">
                <a:pos x="2147483647" y="2147483647"/>
              </a:cxn>
              <a:cxn ang="0">
                <a:pos x="2147483647" y="2147483647"/>
              </a:cxn>
              <a:cxn ang="0">
                <a:pos x="2147483647" y="0"/>
              </a:cxn>
              <a:cxn ang="0">
                <a:pos x="0" y="2147483647"/>
              </a:cxn>
            </a:cxnLst>
            <a:rect l="txL" t="txT" r="txR" b="txB"/>
            <a:pathLst>
              <a:path w="386" h="40">
                <a:moveTo>
                  <a:pt x="0" y="14"/>
                </a:moveTo>
                <a:lnTo>
                  <a:pt x="78" y="40"/>
                </a:lnTo>
                <a:lnTo>
                  <a:pt x="386" y="18"/>
                </a:lnTo>
                <a:lnTo>
                  <a:pt x="290" y="0"/>
                </a:lnTo>
                <a:lnTo>
                  <a:pt x="0" y="14"/>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02" name="Oval 670"/>
          <p:cNvSpPr/>
          <p:nvPr/>
        </p:nvSpPr>
        <p:spPr>
          <a:xfrm>
            <a:off x="7915275" y="1393825"/>
            <a:ext cx="41275" cy="4445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03" name="Oval 671"/>
          <p:cNvSpPr/>
          <p:nvPr/>
        </p:nvSpPr>
        <p:spPr>
          <a:xfrm>
            <a:off x="8007350" y="1390650"/>
            <a:ext cx="44450"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04" name="Oval 672"/>
          <p:cNvSpPr/>
          <p:nvPr/>
        </p:nvSpPr>
        <p:spPr>
          <a:xfrm>
            <a:off x="8112125" y="1381125"/>
            <a:ext cx="41275"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05" name="Oval 673"/>
          <p:cNvSpPr/>
          <p:nvPr/>
        </p:nvSpPr>
        <p:spPr>
          <a:xfrm>
            <a:off x="8207375" y="1371600"/>
            <a:ext cx="41275"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06" name="Oval 674"/>
          <p:cNvSpPr/>
          <p:nvPr/>
        </p:nvSpPr>
        <p:spPr>
          <a:xfrm>
            <a:off x="8286750" y="1365250"/>
            <a:ext cx="44450"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07" name="Oval 675"/>
          <p:cNvSpPr/>
          <p:nvPr/>
        </p:nvSpPr>
        <p:spPr>
          <a:xfrm>
            <a:off x="7845425" y="1387475"/>
            <a:ext cx="19050" cy="5080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08" name="Oval 676"/>
          <p:cNvSpPr/>
          <p:nvPr/>
        </p:nvSpPr>
        <p:spPr>
          <a:xfrm>
            <a:off x="7794625" y="1368425"/>
            <a:ext cx="19050" cy="4762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09" name="Oval 677"/>
          <p:cNvSpPr/>
          <p:nvPr/>
        </p:nvSpPr>
        <p:spPr>
          <a:xfrm>
            <a:off x="7762875" y="1355725"/>
            <a:ext cx="19050" cy="4445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10" name="Freeform 678"/>
          <p:cNvSpPr/>
          <p:nvPr/>
        </p:nvSpPr>
        <p:spPr>
          <a:xfrm>
            <a:off x="8337550" y="1954213"/>
            <a:ext cx="485775" cy="279400"/>
          </a:xfrm>
          <a:custGeom>
            <a:avLst/>
            <a:gdLst>
              <a:gd name="txL" fmla="*/ 0 w 306"/>
              <a:gd name="txT" fmla="*/ 0 h 176"/>
              <a:gd name="txR" fmla="*/ 306 w 306"/>
              <a:gd name="txB" fmla="*/ 176 h 176"/>
            </a:gdLst>
            <a:ahLst/>
            <a:cxnLst>
              <a:cxn ang="0">
                <a:pos x="2147483647" y="2147483647"/>
              </a:cxn>
              <a:cxn ang="0">
                <a:pos x="0" y="2147483647"/>
              </a:cxn>
              <a:cxn ang="0">
                <a:pos x="0" y="2147483647"/>
              </a:cxn>
              <a:cxn ang="0">
                <a:pos x="2147483647" y="0"/>
              </a:cxn>
              <a:cxn ang="0">
                <a:pos x="2147483647" y="2147483647"/>
              </a:cxn>
            </a:cxnLst>
            <a:rect l="txL" t="txT" r="txR" b="txB"/>
            <a:pathLst>
              <a:path w="306" h="176">
                <a:moveTo>
                  <a:pt x="306" y="142"/>
                </a:moveTo>
                <a:lnTo>
                  <a:pt x="0" y="176"/>
                </a:lnTo>
                <a:lnTo>
                  <a:pt x="0" y="22"/>
                </a:lnTo>
                <a:lnTo>
                  <a:pt x="306" y="0"/>
                </a:lnTo>
                <a:lnTo>
                  <a:pt x="306" y="142"/>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11" name="Freeform 679"/>
          <p:cNvSpPr/>
          <p:nvPr/>
        </p:nvSpPr>
        <p:spPr>
          <a:xfrm>
            <a:off x="8210550" y="1944688"/>
            <a:ext cx="123825" cy="288925"/>
          </a:xfrm>
          <a:custGeom>
            <a:avLst/>
            <a:gdLst>
              <a:gd name="txL" fmla="*/ 0 w 78"/>
              <a:gd name="txT" fmla="*/ 0 h 182"/>
              <a:gd name="txR" fmla="*/ 78 w 78"/>
              <a:gd name="txB" fmla="*/ 182 h 182"/>
            </a:gdLst>
            <a:ahLst/>
            <a:cxnLst>
              <a:cxn ang="0">
                <a:pos x="2147483647" y="2147483647"/>
              </a:cxn>
              <a:cxn ang="0">
                <a:pos x="2147483647" y="2147483647"/>
              </a:cxn>
              <a:cxn ang="0">
                <a:pos x="0" y="0"/>
              </a:cxn>
              <a:cxn ang="0">
                <a:pos x="0" y="2147483647"/>
              </a:cxn>
              <a:cxn ang="0">
                <a:pos x="2147483647" y="2147483647"/>
              </a:cxn>
            </a:cxnLst>
            <a:rect l="txL" t="txT" r="txR" b="txB"/>
            <a:pathLst>
              <a:path w="78" h="182">
                <a:moveTo>
                  <a:pt x="78" y="182"/>
                </a:moveTo>
                <a:lnTo>
                  <a:pt x="78" y="28"/>
                </a:lnTo>
                <a:lnTo>
                  <a:pt x="0" y="0"/>
                </a:lnTo>
                <a:lnTo>
                  <a:pt x="0" y="134"/>
                </a:lnTo>
                <a:lnTo>
                  <a:pt x="78" y="182"/>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12" name="Freeform 680"/>
          <p:cNvSpPr/>
          <p:nvPr/>
        </p:nvSpPr>
        <p:spPr>
          <a:xfrm>
            <a:off x="8210550" y="1922463"/>
            <a:ext cx="612775" cy="63500"/>
          </a:xfrm>
          <a:custGeom>
            <a:avLst/>
            <a:gdLst>
              <a:gd name="txL" fmla="*/ 0 w 386"/>
              <a:gd name="txT" fmla="*/ 0 h 40"/>
              <a:gd name="txR" fmla="*/ 386 w 386"/>
              <a:gd name="txB" fmla="*/ 40 h 40"/>
            </a:gdLst>
            <a:ahLst/>
            <a:cxnLst>
              <a:cxn ang="0">
                <a:pos x="0" y="2147483647"/>
              </a:cxn>
              <a:cxn ang="0">
                <a:pos x="2147483647" y="2147483647"/>
              </a:cxn>
              <a:cxn ang="0">
                <a:pos x="2147483647" y="2147483647"/>
              </a:cxn>
              <a:cxn ang="0">
                <a:pos x="2147483647" y="0"/>
              </a:cxn>
              <a:cxn ang="0">
                <a:pos x="0" y="2147483647"/>
              </a:cxn>
            </a:cxnLst>
            <a:rect l="txL" t="txT" r="txR" b="txB"/>
            <a:pathLst>
              <a:path w="386" h="40">
                <a:moveTo>
                  <a:pt x="0" y="14"/>
                </a:moveTo>
                <a:lnTo>
                  <a:pt x="78" y="40"/>
                </a:lnTo>
                <a:lnTo>
                  <a:pt x="386" y="18"/>
                </a:lnTo>
                <a:lnTo>
                  <a:pt x="290" y="0"/>
                </a:lnTo>
                <a:lnTo>
                  <a:pt x="0" y="14"/>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13" name="Oval 681"/>
          <p:cNvSpPr/>
          <p:nvPr/>
        </p:nvSpPr>
        <p:spPr>
          <a:xfrm>
            <a:off x="8372475" y="2001838"/>
            <a:ext cx="41275" cy="4445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14" name="Oval 682"/>
          <p:cNvSpPr/>
          <p:nvPr/>
        </p:nvSpPr>
        <p:spPr>
          <a:xfrm>
            <a:off x="8464550" y="1998663"/>
            <a:ext cx="44450"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15" name="Oval 683"/>
          <p:cNvSpPr/>
          <p:nvPr/>
        </p:nvSpPr>
        <p:spPr>
          <a:xfrm>
            <a:off x="8569325" y="1989138"/>
            <a:ext cx="41275"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16" name="Oval 684"/>
          <p:cNvSpPr/>
          <p:nvPr/>
        </p:nvSpPr>
        <p:spPr>
          <a:xfrm>
            <a:off x="8664575" y="1979613"/>
            <a:ext cx="41275"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17" name="Oval 685"/>
          <p:cNvSpPr/>
          <p:nvPr/>
        </p:nvSpPr>
        <p:spPr>
          <a:xfrm>
            <a:off x="8743950" y="1973263"/>
            <a:ext cx="44450"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18" name="Oval 686"/>
          <p:cNvSpPr/>
          <p:nvPr/>
        </p:nvSpPr>
        <p:spPr>
          <a:xfrm>
            <a:off x="8302625" y="1995488"/>
            <a:ext cx="19050" cy="5080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19" name="Oval 687"/>
          <p:cNvSpPr/>
          <p:nvPr/>
        </p:nvSpPr>
        <p:spPr>
          <a:xfrm>
            <a:off x="8251825" y="1976438"/>
            <a:ext cx="19050" cy="4762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20" name="Oval 688"/>
          <p:cNvSpPr/>
          <p:nvPr/>
        </p:nvSpPr>
        <p:spPr>
          <a:xfrm>
            <a:off x="8220075" y="1963738"/>
            <a:ext cx="19050" cy="4445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21" name="Freeform 689"/>
          <p:cNvSpPr/>
          <p:nvPr/>
        </p:nvSpPr>
        <p:spPr>
          <a:xfrm>
            <a:off x="8337550" y="1725613"/>
            <a:ext cx="485775" cy="279400"/>
          </a:xfrm>
          <a:custGeom>
            <a:avLst/>
            <a:gdLst>
              <a:gd name="txL" fmla="*/ 0 w 306"/>
              <a:gd name="txT" fmla="*/ 0 h 176"/>
              <a:gd name="txR" fmla="*/ 306 w 306"/>
              <a:gd name="txB" fmla="*/ 176 h 176"/>
            </a:gdLst>
            <a:ahLst/>
            <a:cxnLst>
              <a:cxn ang="0">
                <a:pos x="2147483647" y="2147483647"/>
              </a:cxn>
              <a:cxn ang="0">
                <a:pos x="0" y="2147483647"/>
              </a:cxn>
              <a:cxn ang="0">
                <a:pos x="0" y="2147483647"/>
              </a:cxn>
              <a:cxn ang="0">
                <a:pos x="2147483647" y="0"/>
              </a:cxn>
              <a:cxn ang="0">
                <a:pos x="2147483647" y="2147483647"/>
              </a:cxn>
            </a:cxnLst>
            <a:rect l="txL" t="txT" r="txR" b="txB"/>
            <a:pathLst>
              <a:path w="306" h="176">
                <a:moveTo>
                  <a:pt x="306" y="142"/>
                </a:moveTo>
                <a:lnTo>
                  <a:pt x="0" y="176"/>
                </a:lnTo>
                <a:lnTo>
                  <a:pt x="0" y="22"/>
                </a:lnTo>
                <a:lnTo>
                  <a:pt x="306" y="0"/>
                </a:lnTo>
                <a:lnTo>
                  <a:pt x="306" y="142"/>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22" name="Freeform 690"/>
          <p:cNvSpPr/>
          <p:nvPr/>
        </p:nvSpPr>
        <p:spPr>
          <a:xfrm>
            <a:off x="8210550" y="1717675"/>
            <a:ext cx="123825" cy="287338"/>
          </a:xfrm>
          <a:custGeom>
            <a:avLst/>
            <a:gdLst>
              <a:gd name="txL" fmla="*/ 0 w 78"/>
              <a:gd name="txT" fmla="*/ 0 h 181"/>
              <a:gd name="txR" fmla="*/ 78 w 78"/>
              <a:gd name="txB" fmla="*/ 181 h 181"/>
            </a:gdLst>
            <a:ahLst/>
            <a:cxnLst>
              <a:cxn ang="0">
                <a:pos x="2147483647" y="2147483647"/>
              </a:cxn>
              <a:cxn ang="0">
                <a:pos x="2147483647" y="2147483647"/>
              </a:cxn>
              <a:cxn ang="0">
                <a:pos x="0" y="0"/>
              </a:cxn>
              <a:cxn ang="0">
                <a:pos x="0" y="2147483647"/>
              </a:cxn>
              <a:cxn ang="0">
                <a:pos x="2147483647" y="2147483647"/>
              </a:cxn>
            </a:cxnLst>
            <a:rect l="txL" t="txT" r="txR" b="txB"/>
            <a:pathLst>
              <a:path w="78" h="181">
                <a:moveTo>
                  <a:pt x="78" y="181"/>
                </a:moveTo>
                <a:lnTo>
                  <a:pt x="78" y="27"/>
                </a:lnTo>
                <a:lnTo>
                  <a:pt x="0" y="0"/>
                </a:lnTo>
                <a:lnTo>
                  <a:pt x="0" y="133"/>
                </a:lnTo>
                <a:lnTo>
                  <a:pt x="78" y="181"/>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23" name="Freeform 691"/>
          <p:cNvSpPr/>
          <p:nvPr/>
        </p:nvSpPr>
        <p:spPr>
          <a:xfrm>
            <a:off x="8210550" y="1695450"/>
            <a:ext cx="612775" cy="61913"/>
          </a:xfrm>
          <a:custGeom>
            <a:avLst/>
            <a:gdLst>
              <a:gd name="txL" fmla="*/ 0 w 386"/>
              <a:gd name="txT" fmla="*/ 0 h 39"/>
              <a:gd name="txR" fmla="*/ 386 w 386"/>
              <a:gd name="txB" fmla="*/ 39 h 39"/>
            </a:gdLst>
            <a:ahLst/>
            <a:cxnLst>
              <a:cxn ang="0">
                <a:pos x="0" y="2147483647"/>
              </a:cxn>
              <a:cxn ang="0">
                <a:pos x="2147483647" y="2147483647"/>
              </a:cxn>
              <a:cxn ang="0">
                <a:pos x="2147483647" y="2147483647"/>
              </a:cxn>
              <a:cxn ang="0">
                <a:pos x="2147483647" y="0"/>
              </a:cxn>
              <a:cxn ang="0">
                <a:pos x="0" y="2147483647"/>
              </a:cxn>
            </a:cxnLst>
            <a:rect l="txL" t="txT" r="txR" b="txB"/>
            <a:pathLst>
              <a:path w="386" h="39">
                <a:moveTo>
                  <a:pt x="0" y="14"/>
                </a:moveTo>
                <a:lnTo>
                  <a:pt x="78" y="39"/>
                </a:lnTo>
                <a:lnTo>
                  <a:pt x="386" y="17"/>
                </a:lnTo>
                <a:lnTo>
                  <a:pt x="290" y="0"/>
                </a:lnTo>
                <a:lnTo>
                  <a:pt x="0" y="14"/>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24" name="Oval 692"/>
          <p:cNvSpPr/>
          <p:nvPr/>
        </p:nvSpPr>
        <p:spPr>
          <a:xfrm>
            <a:off x="8372475" y="1773238"/>
            <a:ext cx="41275" cy="4445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25" name="Oval 693"/>
          <p:cNvSpPr/>
          <p:nvPr/>
        </p:nvSpPr>
        <p:spPr>
          <a:xfrm>
            <a:off x="8464550" y="1770063"/>
            <a:ext cx="44450"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26" name="Oval 694"/>
          <p:cNvSpPr/>
          <p:nvPr/>
        </p:nvSpPr>
        <p:spPr>
          <a:xfrm>
            <a:off x="8569325" y="1760538"/>
            <a:ext cx="41275"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27" name="Oval 695"/>
          <p:cNvSpPr/>
          <p:nvPr/>
        </p:nvSpPr>
        <p:spPr>
          <a:xfrm>
            <a:off x="8664575" y="1751013"/>
            <a:ext cx="41275"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28" name="Oval 696"/>
          <p:cNvSpPr/>
          <p:nvPr/>
        </p:nvSpPr>
        <p:spPr>
          <a:xfrm>
            <a:off x="8743950" y="1744663"/>
            <a:ext cx="44450"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29" name="Oval 697"/>
          <p:cNvSpPr/>
          <p:nvPr/>
        </p:nvSpPr>
        <p:spPr>
          <a:xfrm>
            <a:off x="8302625" y="1766888"/>
            <a:ext cx="19050" cy="5080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30" name="Oval 698"/>
          <p:cNvSpPr/>
          <p:nvPr/>
        </p:nvSpPr>
        <p:spPr>
          <a:xfrm>
            <a:off x="8251825" y="1747838"/>
            <a:ext cx="19050" cy="4762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31" name="Oval 699"/>
          <p:cNvSpPr/>
          <p:nvPr/>
        </p:nvSpPr>
        <p:spPr>
          <a:xfrm>
            <a:off x="8220075" y="1735138"/>
            <a:ext cx="19050" cy="4445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32" name="Freeform 700"/>
          <p:cNvSpPr/>
          <p:nvPr/>
        </p:nvSpPr>
        <p:spPr>
          <a:xfrm>
            <a:off x="8337550" y="1498600"/>
            <a:ext cx="485775" cy="277813"/>
          </a:xfrm>
          <a:custGeom>
            <a:avLst/>
            <a:gdLst>
              <a:gd name="txL" fmla="*/ 0 w 306"/>
              <a:gd name="txT" fmla="*/ 0 h 175"/>
              <a:gd name="txR" fmla="*/ 306 w 306"/>
              <a:gd name="txB" fmla="*/ 175 h 175"/>
            </a:gdLst>
            <a:ahLst/>
            <a:cxnLst>
              <a:cxn ang="0">
                <a:pos x="2147483647" y="2147483647"/>
              </a:cxn>
              <a:cxn ang="0">
                <a:pos x="0" y="2147483647"/>
              </a:cxn>
              <a:cxn ang="0">
                <a:pos x="0" y="2147483647"/>
              </a:cxn>
              <a:cxn ang="0">
                <a:pos x="2147483647" y="0"/>
              </a:cxn>
              <a:cxn ang="0">
                <a:pos x="2147483647" y="2147483647"/>
              </a:cxn>
            </a:cxnLst>
            <a:rect l="txL" t="txT" r="txR" b="txB"/>
            <a:pathLst>
              <a:path w="306" h="175">
                <a:moveTo>
                  <a:pt x="306" y="141"/>
                </a:moveTo>
                <a:lnTo>
                  <a:pt x="0" y="175"/>
                </a:lnTo>
                <a:lnTo>
                  <a:pt x="0" y="22"/>
                </a:lnTo>
                <a:lnTo>
                  <a:pt x="306" y="0"/>
                </a:lnTo>
                <a:lnTo>
                  <a:pt x="306" y="141"/>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33" name="Freeform 701"/>
          <p:cNvSpPr/>
          <p:nvPr/>
        </p:nvSpPr>
        <p:spPr>
          <a:xfrm>
            <a:off x="8210550" y="1489075"/>
            <a:ext cx="123825" cy="287338"/>
          </a:xfrm>
          <a:custGeom>
            <a:avLst/>
            <a:gdLst>
              <a:gd name="txL" fmla="*/ 0 w 78"/>
              <a:gd name="txT" fmla="*/ 0 h 181"/>
              <a:gd name="txR" fmla="*/ 78 w 78"/>
              <a:gd name="txB" fmla="*/ 181 h 181"/>
            </a:gdLst>
            <a:ahLst/>
            <a:cxnLst>
              <a:cxn ang="0">
                <a:pos x="2147483647" y="2147483647"/>
              </a:cxn>
              <a:cxn ang="0">
                <a:pos x="2147483647" y="2147483647"/>
              </a:cxn>
              <a:cxn ang="0">
                <a:pos x="0" y="0"/>
              </a:cxn>
              <a:cxn ang="0">
                <a:pos x="0" y="2147483647"/>
              </a:cxn>
              <a:cxn ang="0">
                <a:pos x="2147483647" y="2147483647"/>
              </a:cxn>
            </a:cxnLst>
            <a:rect l="txL" t="txT" r="txR" b="txB"/>
            <a:pathLst>
              <a:path w="78" h="181">
                <a:moveTo>
                  <a:pt x="78" y="181"/>
                </a:moveTo>
                <a:lnTo>
                  <a:pt x="78" y="28"/>
                </a:lnTo>
                <a:lnTo>
                  <a:pt x="0" y="0"/>
                </a:lnTo>
                <a:lnTo>
                  <a:pt x="0" y="134"/>
                </a:lnTo>
                <a:lnTo>
                  <a:pt x="78" y="181"/>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34" name="Freeform 702"/>
          <p:cNvSpPr/>
          <p:nvPr/>
        </p:nvSpPr>
        <p:spPr>
          <a:xfrm>
            <a:off x="8210550" y="1466850"/>
            <a:ext cx="612775" cy="63500"/>
          </a:xfrm>
          <a:custGeom>
            <a:avLst/>
            <a:gdLst>
              <a:gd name="txL" fmla="*/ 0 w 386"/>
              <a:gd name="txT" fmla="*/ 0 h 40"/>
              <a:gd name="txR" fmla="*/ 386 w 386"/>
              <a:gd name="txB" fmla="*/ 40 h 40"/>
            </a:gdLst>
            <a:ahLst/>
            <a:cxnLst>
              <a:cxn ang="0">
                <a:pos x="0" y="2147483647"/>
              </a:cxn>
              <a:cxn ang="0">
                <a:pos x="2147483647" y="2147483647"/>
              </a:cxn>
              <a:cxn ang="0">
                <a:pos x="2147483647" y="2147483647"/>
              </a:cxn>
              <a:cxn ang="0">
                <a:pos x="2147483647" y="0"/>
              </a:cxn>
              <a:cxn ang="0">
                <a:pos x="0" y="2147483647"/>
              </a:cxn>
            </a:cxnLst>
            <a:rect l="txL" t="txT" r="txR" b="txB"/>
            <a:pathLst>
              <a:path w="386" h="40">
                <a:moveTo>
                  <a:pt x="0" y="14"/>
                </a:moveTo>
                <a:lnTo>
                  <a:pt x="78" y="40"/>
                </a:lnTo>
                <a:lnTo>
                  <a:pt x="386" y="18"/>
                </a:lnTo>
                <a:lnTo>
                  <a:pt x="290" y="0"/>
                </a:lnTo>
                <a:lnTo>
                  <a:pt x="0" y="14"/>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35" name="Oval 703"/>
          <p:cNvSpPr/>
          <p:nvPr/>
        </p:nvSpPr>
        <p:spPr>
          <a:xfrm>
            <a:off x="8372475" y="1546225"/>
            <a:ext cx="41275" cy="4445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36" name="Oval 704"/>
          <p:cNvSpPr/>
          <p:nvPr/>
        </p:nvSpPr>
        <p:spPr>
          <a:xfrm>
            <a:off x="8464550" y="1543050"/>
            <a:ext cx="44450"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37" name="Oval 705"/>
          <p:cNvSpPr/>
          <p:nvPr/>
        </p:nvSpPr>
        <p:spPr>
          <a:xfrm>
            <a:off x="8569325" y="1533525"/>
            <a:ext cx="41275"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38" name="Oval 706"/>
          <p:cNvSpPr/>
          <p:nvPr/>
        </p:nvSpPr>
        <p:spPr>
          <a:xfrm>
            <a:off x="8664575" y="1524000"/>
            <a:ext cx="41275"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39" name="Oval 707"/>
          <p:cNvSpPr/>
          <p:nvPr/>
        </p:nvSpPr>
        <p:spPr>
          <a:xfrm>
            <a:off x="8743950" y="1517650"/>
            <a:ext cx="44450"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40" name="Oval 708"/>
          <p:cNvSpPr/>
          <p:nvPr/>
        </p:nvSpPr>
        <p:spPr>
          <a:xfrm>
            <a:off x="8302625" y="1539875"/>
            <a:ext cx="19050" cy="5080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41" name="Oval 709"/>
          <p:cNvSpPr/>
          <p:nvPr/>
        </p:nvSpPr>
        <p:spPr>
          <a:xfrm>
            <a:off x="8251825" y="1520825"/>
            <a:ext cx="19050" cy="4762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42" name="Oval 710"/>
          <p:cNvSpPr/>
          <p:nvPr/>
        </p:nvSpPr>
        <p:spPr>
          <a:xfrm>
            <a:off x="8220075" y="1508125"/>
            <a:ext cx="19050" cy="4445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43" name="Freeform 711"/>
          <p:cNvSpPr/>
          <p:nvPr/>
        </p:nvSpPr>
        <p:spPr>
          <a:xfrm>
            <a:off x="7727950" y="1954213"/>
            <a:ext cx="485775" cy="279400"/>
          </a:xfrm>
          <a:custGeom>
            <a:avLst/>
            <a:gdLst>
              <a:gd name="txL" fmla="*/ 0 w 306"/>
              <a:gd name="txT" fmla="*/ 0 h 176"/>
              <a:gd name="txR" fmla="*/ 306 w 306"/>
              <a:gd name="txB" fmla="*/ 176 h 176"/>
            </a:gdLst>
            <a:ahLst/>
            <a:cxnLst>
              <a:cxn ang="0">
                <a:pos x="2147483647" y="2147483647"/>
              </a:cxn>
              <a:cxn ang="0">
                <a:pos x="0" y="2147483647"/>
              </a:cxn>
              <a:cxn ang="0">
                <a:pos x="0" y="2147483647"/>
              </a:cxn>
              <a:cxn ang="0">
                <a:pos x="2147483647" y="0"/>
              </a:cxn>
              <a:cxn ang="0">
                <a:pos x="2147483647" y="2147483647"/>
              </a:cxn>
            </a:cxnLst>
            <a:rect l="txL" t="txT" r="txR" b="txB"/>
            <a:pathLst>
              <a:path w="306" h="176">
                <a:moveTo>
                  <a:pt x="306" y="142"/>
                </a:moveTo>
                <a:lnTo>
                  <a:pt x="0" y="176"/>
                </a:lnTo>
                <a:lnTo>
                  <a:pt x="0" y="22"/>
                </a:lnTo>
                <a:lnTo>
                  <a:pt x="306" y="0"/>
                </a:lnTo>
                <a:lnTo>
                  <a:pt x="306" y="142"/>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44" name="Freeform 712"/>
          <p:cNvSpPr/>
          <p:nvPr/>
        </p:nvSpPr>
        <p:spPr>
          <a:xfrm>
            <a:off x="7600950" y="1944688"/>
            <a:ext cx="123825" cy="288925"/>
          </a:xfrm>
          <a:custGeom>
            <a:avLst/>
            <a:gdLst>
              <a:gd name="txL" fmla="*/ 0 w 78"/>
              <a:gd name="txT" fmla="*/ 0 h 182"/>
              <a:gd name="txR" fmla="*/ 78 w 78"/>
              <a:gd name="txB" fmla="*/ 182 h 182"/>
            </a:gdLst>
            <a:ahLst/>
            <a:cxnLst>
              <a:cxn ang="0">
                <a:pos x="2147483647" y="2147483647"/>
              </a:cxn>
              <a:cxn ang="0">
                <a:pos x="2147483647" y="2147483647"/>
              </a:cxn>
              <a:cxn ang="0">
                <a:pos x="0" y="0"/>
              </a:cxn>
              <a:cxn ang="0">
                <a:pos x="0" y="2147483647"/>
              </a:cxn>
              <a:cxn ang="0">
                <a:pos x="2147483647" y="2147483647"/>
              </a:cxn>
            </a:cxnLst>
            <a:rect l="txL" t="txT" r="txR" b="txB"/>
            <a:pathLst>
              <a:path w="78" h="182">
                <a:moveTo>
                  <a:pt x="78" y="182"/>
                </a:moveTo>
                <a:lnTo>
                  <a:pt x="78" y="28"/>
                </a:lnTo>
                <a:lnTo>
                  <a:pt x="0" y="0"/>
                </a:lnTo>
                <a:lnTo>
                  <a:pt x="0" y="134"/>
                </a:lnTo>
                <a:lnTo>
                  <a:pt x="78" y="182"/>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45" name="Freeform 713"/>
          <p:cNvSpPr/>
          <p:nvPr/>
        </p:nvSpPr>
        <p:spPr>
          <a:xfrm>
            <a:off x="7600950" y="1922463"/>
            <a:ext cx="612775" cy="63500"/>
          </a:xfrm>
          <a:custGeom>
            <a:avLst/>
            <a:gdLst>
              <a:gd name="txL" fmla="*/ 0 w 386"/>
              <a:gd name="txT" fmla="*/ 0 h 40"/>
              <a:gd name="txR" fmla="*/ 386 w 386"/>
              <a:gd name="txB" fmla="*/ 40 h 40"/>
            </a:gdLst>
            <a:ahLst/>
            <a:cxnLst>
              <a:cxn ang="0">
                <a:pos x="0" y="2147483647"/>
              </a:cxn>
              <a:cxn ang="0">
                <a:pos x="2147483647" y="2147483647"/>
              </a:cxn>
              <a:cxn ang="0">
                <a:pos x="2147483647" y="2147483647"/>
              </a:cxn>
              <a:cxn ang="0">
                <a:pos x="2147483647" y="0"/>
              </a:cxn>
              <a:cxn ang="0">
                <a:pos x="0" y="2147483647"/>
              </a:cxn>
            </a:cxnLst>
            <a:rect l="txL" t="txT" r="txR" b="txB"/>
            <a:pathLst>
              <a:path w="386" h="40">
                <a:moveTo>
                  <a:pt x="0" y="14"/>
                </a:moveTo>
                <a:lnTo>
                  <a:pt x="78" y="40"/>
                </a:lnTo>
                <a:lnTo>
                  <a:pt x="386" y="18"/>
                </a:lnTo>
                <a:lnTo>
                  <a:pt x="290" y="0"/>
                </a:lnTo>
                <a:lnTo>
                  <a:pt x="0" y="14"/>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46" name="Oval 714"/>
          <p:cNvSpPr/>
          <p:nvPr/>
        </p:nvSpPr>
        <p:spPr>
          <a:xfrm>
            <a:off x="7762875" y="2001838"/>
            <a:ext cx="41275" cy="4445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47" name="Oval 715"/>
          <p:cNvSpPr/>
          <p:nvPr/>
        </p:nvSpPr>
        <p:spPr>
          <a:xfrm>
            <a:off x="7854950" y="1998663"/>
            <a:ext cx="44450"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48" name="Oval 716"/>
          <p:cNvSpPr/>
          <p:nvPr/>
        </p:nvSpPr>
        <p:spPr>
          <a:xfrm>
            <a:off x="7959725" y="1989138"/>
            <a:ext cx="41275"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49" name="Oval 717"/>
          <p:cNvSpPr/>
          <p:nvPr/>
        </p:nvSpPr>
        <p:spPr>
          <a:xfrm>
            <a:off x="8054975" y="1979613"/>
            <a:ext cx="41275"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50" name="Oval 718"/>
          <p:cNvSpPr/>
          <p:nvPr/>
        </p:nvSpPr>
        <p:spPr>
          <a:xfrm>
            <a:off x="8134350" y="1973263"/>
            <a:ext cx="44450"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51" name="Oval 719"/>
          <p:cNvSpPr/>
          <p:nvPr/>
        </p:nvSpPr>
        <p:spPr>
          <a:xfrm>
            <a:off x="7693025" y="1995488"/>
            <a:ext cx="19050" cy="5080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52" name="Oval 720"/>
          <p:cNvSpPr/>
          <p:nvPr/>
        </p:nvSpPr>
        <p:spPr>
          <a:xfrm>
            <a:off x="7642225" y="1976438"/>
            <a:ext cx="19050" cy="4762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53" name="Oval 721"/>
          <p:cNvSpPr/>
          <p:nvPr/>
        </p:nvSpPr>
        <p:spPr>
          <a:xfrm>
            <a:off x="7610475" y="1963738"/>
            <a:ext cx="19050" cy="4445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54" name="Freeform 722"/>
          <p:cNvSpPr/>
          <p:nvPr/>
        </p:nvSpPr>
        <p:spPr>
          <a:xfrm>
            <a:off x="7727950" y="1725613"/>
            <a:ext cx="485775" cy="279400"/>
          </a:xfrm>
          <a:custGeom>
            <a:avLst/>
            <a:gdLst>
              <a:gd name="txL" fmla="*/ 0 w 306"/>
              <a:gd name="txT" fmla="*/ 0 h 176"/>
              <a:gd name="txR" fmla="*/ 306 w 306"/>
              <a:gd name="txB" fmla="*/ 176 h 176"/>
            </a:gdLst>
            <a:ahLst/>
            <a:cxnLst>
              <a:cxn ang="0">
                <a:pos x="2147483647" y="2147483647"/>
              </a:cxn>
              <a:cxn ang="0">
                <a:pos x="0" y="2147483647"/>
              </a:cxn>
              <a:cxn ang="0">
                <a:pos x="0" y="2147483647"/>
              </a:cxn>
              <a:cxn ang="0">
                <a:pos x="2147483647" y="0"/>
              </a:cxn>
              <a:cxn ang="0">
                <a:pos x="2147483647" y="2147483647"/>
              </a:cxn>
            </a:cxnLst>
            <a:rect l="txL" t="txT" r="txR" b="txB"/>
            <a:pathLst>
              <a:path w="306" h="176">
                <a:moveTo>
                  <a:pt x="306" y="142"/>
                </a:moveTo>
                <a:lnTo>
                  <a:pt x="0" y="176"/>
                </a:lnTo>
                <a:lnTo>
                  <a:pt x="0" y="22"/>
                </a:lnTo>
                <a:lnTo>
                  <a:pt x="306" y="0"/>
                </a:lnTo>
                <a:lnTo>
                  <a:pt x="306" y="142"/>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55" name="Freeform 723"/>
          <p:cNvSpPr/>
          <p:nvPr/>
        </p:nvSpPr>
        <p:spPr>
          <a:xfrm>
            <a:off x="7600950" y="1717675"/>
            <a:ext cx="123825" cy="287338"/>
          </a:xfrm>
          <a:custGeom>
            <a:avLst/>
            <a:gdLst>
              <a:gd name="txL" fmla="*/ 0 w 78"/>
              <a:gd name="txT" fmla="*/ 0 h 181"/>
              <a:gd name="txR" fmla="*/ 78 w 78"/>
              <a:gd name="txB" fmla="*/ 181 h 181"/>
            </a:gdLst>
            <a:ahLst/>
            <a:cxnLst>
              <a:cxn ang="0">
                <a:pos x="2147483647" y="2147483647"/>
              </a:cxn>
              <a:cxn ang="0">
                <a:pos x="2147483647" y="2147483647"/>
              </a:cxn>
              <a:cxn ang="0">
                <a:pos x="0" y="0"/>
              </a:cxn>
              <a:cxn ang="0">
                <a:pos x="0" y="2147483647"/>
              </a:cxn>
              <a:cxn ang="0">
                <a:pos x="2147483647" y="2147483647"/>
              </a:cxn>
            </a:cxnLst>
            <a:rect l="txL" t="txT" r="txR" b="txB"/>
            <a:pathLst>
              <a:path w="78" h="181">
                <a:moveTo>
                  <a:pt x="78" y="181"/>
                </a:moveTo>
                <a:lnTo>
                  <a:pt x="78" y="27"/>
                </a:lnTo>
                <a:lnTo>
                  <a:pt x="0" y="0"/>
                </a:lnTo>
                <a:lnTo>
                  <a:pt x="0" y="133"/>
                </a:lnTo>
                <a:lnTo>
                  <a:pt x="78" y="181"/>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56" name="Freeform 724"/>
          <p:cNvSpPr/>
          <p:nvPr/>
        </p:nvSpPr>
        <p:spPr>
          <a:xfrm>
            <a:off x="7600950" y="1695450"/>
            <a:ext cx="612775" cy="61913"/>
          </a:xfrm>
          <a:custGeom>
            <a:avLst/>
            <a:gdLst>
              <a:gd name="txL" fmla="*/ 0 w 386"/>
              <a:gd name="txT" fmla="*/ 0 h 39"/>
              <a:gd name="txR" fmla="*/ 386 w 386"/>
              <a:gd name="txB" fmla="*/ 39 h 39"/>
            </a:gdLst>
            <a:ahLst/>
            <a:cxnLst>
              <a:cxn ang="0">
                <a:pos x="0" y="2147483647"/>
              </a:cxn>
              <a:cxn ang="0">
                <a:pos x="2147483647" y="2147483647"/>
              </a:cxn>
              <a:cxn ang="0">
                <a:pos x="2147483647" y="2147483647"/>
              </a:cxn>
              <a:cxn ang="0">
                <a:pos x="2147483647" y="0"/>
              </a:cxn>
              <a:cxn ang="0">
                <a:pos x="0" y="2147483647"/>
              </a:cxn>
            </a:cxnLst>
            <a:rect l="txL" t="txT" r="txR" b="txB"/>
            <a:pathLst>
              <a:path w="386" h="39">
                <a:moveTo>
                  <a:pt x="0" y="14"/>
                </a:moveTo>
                <a:lnTo>
                  <a:pt x="78" y="39"/>
                </a:lnTo>
                <a:lnTo>
                  <a:pt x="386" y="17"/>
                </a:lnTo>
                <a:lnTo>
                  <a:pt x="290" y="0"/>
                </a:lnTo>
                <a:lnTo>
                  <a:pt x="0" y="14"/>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57" name="Oval 725"/>
          <p:cNvSpPr/>
          <p:nvPr/>
        </p:nvSpPr>
        <p:spPr>
          <a:xfrm>
            <a:off x="7762875" y="1773238"/>
            <a:ext cx="41275" cy="4445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58" name="Oval 726"/>
          <p:cNvSpPr/>
          <p:nvPr/>
        </p:nvSpPr>
        <p:spPr>
          <a:xfrm>
            <a:off x="7854950" y="1770063"/>
            <a:ext cx="44450"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59" name="Oval 727"/>
          <p:cNvSpPr/>
          <p:nvPr/>
        </p:nvSpPr>
        <p:spPr>
          <a:xfrm>
            <a:off x="7959725" y="1760538"/>
            <a:ext cx="41275"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60" name="Oval 728"/>
          <p:cNvSpPr/>
          <p:nvPr/>
        </p:nvSpPr>
        <p:spPr>
          <a:xfrm>
            <a:off x="8054975" y="1751013"/>
            <a:ext cx="41275"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61" name="Oval 729"/>
          <p:cNvSpPr/>
          <p:nvPr/>
        </p:nvSpPr>
        <p:spPr>
          <a:xfrm>
            <a:off x="8134350" y="1744663"/>
            <a:ext cx="44450"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62" name="Oval 730"/>
          <p:cNvSpPr/>
          <p:nvPr/>
        </p:nvSpPr>
        <p:spPr>
          <a:xfrm>
            <a:off x="7693025" y="1766888"/>
            <a:ext cx="19050" cy="5080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63" name="Oval 731"/>
          <p:cNvSpPr/>
          <p:nvPr/>
        </p:nvSpPr>
        <p:spPr>
          <a:xfrm>
            <a:off x="7642225" y="1747838"/>
            <a:ext cx="19050" cy="4762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64" name="Oval 732"/>
          <p:cNvSpPr/>
          <p:nvPr/>
        </p:nvSpPr>
        <p:spPr>
          <a:xfrm>
            <a:off x="7610475" y="1735138"/>
            <a:ext cx="19050" cy="4445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65" name="Freeform 733"/>
          <p:cNvSpPr/>
          <p:nvPr/>
        </p:nvSpPr>
        <p:spPr>
          <a:xfrm>
            <a:off x="8794750" y="1801813"/>
            <a:ext cx="485775" cy="279400"/>
          </a:xfrm>
          <a:custGeom>
            <a:avLst/>
            <a:gdLst>
              <a:gd name="txL" fmla="*/ 0 w 306"/>
              <a:gd name="txT" fmla="*/ 0 h 176"/>
              <a:gd name="txR" fmla="*/ 306 w 306"/>
              <a:gd name="txB" fmla="*/ 176 h 176"/>
            </a:gdLst>
            <a:ahLst/>
            <a:cxnLst>
              <a:cxn ang="0">
                <a:pos x="2147483647" y="2147483647"/>
              </a:cxn>
              <a:cxn ang="0">
                <a:pos x="0" y="2147483647"/>
              </a:cxn>
              <a:cxn ang="0">
                <a:pos x="0" y="2147483647"/>
              </a:cxn>
              <a:cxn ang="0">
                <a:pos x="2147483647" y="0"/>
              </a:cxn>
              <a:cxn ang="0">
                <a:pos x="2147483647" y="2147483647"/>
              </a:cxn>
            </a:cxnLst>
            <a:rect l="txL" t="txT" r="txR" b="txB"/>
            <a:pathLst>
              <a:path w="306" h="176">
                <a:moveTo>
                  <a:pt x="306" y="142"/>
                </a:moveTo>
                <a:lnTo>
                  <a:pt x="0" y="176"/>
                </a:lnTo>
                <a:lnTo>
                  <a:pt x="0" y="22"/>
                </a:lnTo>
                <a:lnTo>
                  <a:pt x="306" y="0"/>
                </a:lnTo>
                <a:lnTo>
                  <a:pt x="306" y="142"/>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66" name="Freeform 734"/>
          <p:cNvSpPr/>
          <p:nvPr/>
        </p:nvSpPr>
        <p:spPr>
          <a:xfrm>
            <a:off x="8667750" y="1792288"/>
            <a:ext cx="123825" cy="288925"/>
          </a:xfrm>
          <a:custGeom>
            <a:avLst/>
            <a:gdLst>
              <a:gd name="txL" fmla="*/ 0 w 78"/>
              <a:gd name="txT" fmla="*/ 0 h 182"/>
              <a:gd name="txR" fmla="*/ 78 w 78"/>
              <a:gd name="txB" fmla="*/ 182 h 182"/>
            </a:gdLst>
            <a:ahLst/>
            <a:cxnLst>
              <a:cxn ang="0">
                <a:pos x="2147483647" y="2147483647"/>
              </a:cxn>
              <a:cxn ang="0">
                <a:pos x="2147483647" y="2147483647"/>
              </a:cxn>
              <a:cxn ang="0">
                <a:pos x="0" y="0"/>
              </a:cxn>
              <a:cxn ang="0">
                <a:pos x="0" y="2147483647"/>
              </a:cxn>
              <a:cxn ang="0">
                <a:pos x="2147483647" y="2147483647"/>
              </a:cxn>
            </a:cxnLst>
            <a:rect l="txL" t="txT" r="txR" b="txB"/>
            <a:pathLst>
              <a:path w="78" h="182">
                <a:moveTo>
                  <a:pt x="78" y="182"/>
                </a:moveTo>
                <a:lnTo>
                  <a:pt x="78" y="28"/>
                </a:lnTo>
                <a:lnTo>
                  <a:pt x="0" y="0"/>
                </a:lnTo>
                <a:lnTo>
                  <a:pt x="0" y="134"/>
                </a:lnTo>
                <a:lnTo>
                  <a:pt x="78" y="182"/>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67" name="Freeform 735"/>
          <p:cNvSpPr/>
          <p:nvPr/>
        </p:nvSpPr>
        <p:spPr>
          <a:xfrm>
            <a:off x="8667750" y="1770063"/>
            <a:ext cx="612775" cy="63500"/>
          </a:xfrm>
          <a:custGeom>
            <a:avLst/>
            <a:gdLst>
              <a:gd name="txL" fmla="*/ 0 w 386"/>
              <a:gd name="txT" fmla="*/ 0 h 40"/>
              <a:gd name="txR" fmla="*/ 386 w 386"/>
              <a:gd name="txB" fmla="*/ 40 h 40"/>
            </a:gdLst>
            <a:ahLst/>
            <a:cxnLst>
              <a:cxn ang="0">
                <a:pos x="0" y="2147483647"/>
              </a:cxn>
              <a:cxn ang="0">
                <a:pos x="2147483647" y="2147483647"/>
              </a:cxn>
              <a:cxn ang="0">
                <a:pos x="2147483647" y="2147483647"/>
              </a:cxn>
              <a:cxn ang="0">
                <a:pos x="2147483647" y="0"/>
              </a:cxn>
              <a:cxn ang="0">
                <a:pos x="0" y="2147483647"/>
              </a:cxn>
            </a:cxnLst>
            <a:rect l="txL" t="txT" r="txR" b="txB"/>
            <a:pathLst>
              <a:path w="386" h="40">
                <a:moveTo>
                  <a:pt x="0" y="14"/>
                </a:moveTo>
                <a:lnTo>
                  <a:pt x="78" y="40"/>
                </a:lnTo>
                <a:lnTo>
                  <a:pt x="386" y="18"/>
                </a:lnTo>
                <a:lnTo>
                  <a:pt x="290" y="0"/>
                </a:lnTo>
                <a:lnTo>
                  <a:pt x="0" y="14"/>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68" name="Oval 736"/>
          <p:cNvSpPr/>
          <p:nvPr/>
        </p:nvSpPr>
        <p:spPr>
          <a:xfrm>
            <a:off x="8829675" y="1849438"/>
            <a:ext cx="41275" cy="4445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69" name="Oval 737"/>
          <p:cNvSpPr/>
          <p:nvPr/>
        </p:nvSpPr>
        <p:spPr>
          <a:xfrm>
            <a:off x="8921750" y="1846263"/>
            <a:ext cx="44450"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70" name="Oval 738"/>
          <p:cNvSpPr/>
          <p:nvPr/>
        </p:nvSpPr>
        <p:spPr>
          <a:xfrm>
            <a:off x="9026525" y="1836738"/>
            <a:ext cx="41275"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71" name="Oval 739"/>
          <p:cNvSpPr/>
          <p:nvPr/>
        </p:nvSpPr>
        <p:spPr>
          <a:xfrm>
            <a:off x="9121775" y="1827213"/>
            <a:ext cx="41275"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72" name="Oval 740"/>
          <p:cNvSpPr/>
          <p:nvPr/>
        </p:nvSpPr>
        <p:spPr>
          <a:xfrm>
            <a:off x="9201150" y="1820863"/>
            <a:ext cx="44450"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73" name="Oval 741"/>
          <p:cNvSpPr/>
          <p:nvPr/>
        </p:nvSpPr>
        <p:spPr>
          <a:xfrm>
            <a:off x="8759825" y="1843088"/>
            <a:ext cx="19050" cy="5080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74" name="Oval 742"/>
          <p:cNvSpPr/>
          <p:nvPr/>
        </p:nvSpPr>
        <p:spPr>
          <a:xfrm>
            <a:off x="8709025" y="1824038"/>
            <a:ext cx="19050" cy="4762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75" name="Oval 743"/>
          <p:cNvSpPr/>
          <p:nvPr/>
        </p:nvSpPr>
        <p:spPr>
          <a:xfrm>
            <a:off x="8677275" y="1811338"/>
            <a:ext cx="19050" cy="4445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76" name="Freeform 744"/>
          <p:cNvSpPr/>
          <p:nvPr/>
        </p:nvSpPr>
        <p:spPr>
          <a:xfrm>
            <a:off x="8794750" y="1574800"/>
            <a:ext cx="485775" cy="277813"/>
          </a:xfrm>
          <a:custGeom>
            <a:avLst/>
            <a:gdLst>
              <a:gd name="txL" fmla="*/ 0 w 306"/>
              <a:gd name="txT" fmla="*/ 0 h 175"/>
              <a:gd name="txR" fmla="*/ 306 w 306"/>
              <a:gd name="txB" fmla="*/ 175 h 175"/>
            </a:gdLst>
            <a:ahLst/>
            <a:cxnLst>
              <a:cxn ang="0">
                <a:pos x="2147483647" y="2147483647"/>
              </a:cxn>
              <a:cxn ang="0">
                <a:pos x="0" y="2147483647"/>
              </a:cxn>
              <a:cxn ang="0">
                <a:pos x="0" y="2147483647"/>
              </a:cxn>
              <a:cxn ang="0">
                <a:pos x="2147483647" y="0"/>
              </a:cxn>
              <a:cxn ang="0">
                <a:pos x="2147483647" y="2147483647"/>
              </a:cxn>
            </a:cxnLst>
            <a:rect l="txL" t="txT" r="txR" b="txB"/>
            <a:pathLst>
              <a:path w="306" h="175">
                <a:moveTo>
                  <a:pt x="306" y="141"/>
                </a:moveTo>
                <a:lnTo>
                  <a:pt x="0" y="175"/>
                </a:lnTo>
                <a:lnTo>
                  <a:pt x="0" y="22"/>
                </a:lnTo>
                <a:lnTo>
                  <a:pt x="306" y="0"/>
                </a:lnTo>
                <a:lnTo>
                  <a:pt x="306" y="141"/>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77" name="Freeform 745"/>
          <p:cNvSpPr/>
          <p:nvPr/>
        </p:nvSpPr>
        <p:spPr>
          <a:xfrm>
            <a:off x="8667750" y="1565275"/>
            <a:ext cx="123825" cy="287338"/>
          </a:xfrm>
          <a:custGeom>
            <a:avLst/>
            <a:gdLst>
              <a:gd name="txL" fmla="*/ 0 w 78"/>
              <a:gd name="txT" fmla="*/ 0 h 181"/>
              <a:gd name="txR" fmla="*/ 78 w 78"/>
              <a:gd name="txB" fmla="*/ 181 h 181"/>
            </a:gdLst>
            <a:ahLst/>
            <a:cxnLst>
              <a:cxn ang="0">
                <a:pos x="2147483647" y="2147483647"/>
              </a:cxn>
              <a:cxn ang="0">
                <a:pos x="2147483647" y="2147483647"/>
              </a:cxn>
              <a:cxn ang="0">
                <a:pos x="0" y="0"/>
              </a:cxn>
              <a:cxn ang="0">
                <a:pos x="0" y="2147483647"/>
              </a:cxn>
              <a:cxn ang="0">
                <a:pos x="2147483647" y="2147483647"/>
              </a:cxn>
            </a:cxnLst>
            <a:rect l="txL" t="txT" r="txR" b="txB"/>
            <a:pathLst>
              <a:path w="78" h="181">
                <a:moveTo>
                  <a:pt x="78" y="181"/>
                </a:moveTo>
                <a:lnTo>
                  <a:pt x="78" y="28"/>
                </a:lnTo>
                <a:lnTo>
                  <a:pt x="0" y="0"/>
                </a:lnTo>
                <a:lnTo>
                  <a:pt x="0" y="133"/>
                </a:lnTo>
                <a:lnTo>
                  <a:pt x="78" y="181"/>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78" name="Freeform 746"/>
          <p:cNvSpPr/>
          <p:nvPr/>
        </p:nvSpPr>
        <p:spPr>
          <a:xfrm>
            <a:off x="8667750" y="1543050"/>
            <a:ext cx="612775" cy="63500"/>
          </a:xfrm>
          <a:custGeom>
            <a:avLst/>
            <a:gdLst>
              <a:gd name="txL" fmla="*/ 0 w 386"/>
              <a:gd name="txT" fmla="*/ 0 h 40"/>
              <a:gd name="txR" fmla="*/ 386 w 386"/>
              <a:gd name="txB" fmla="*/ 40 h 40"/>
            </a:gdLst>
            <a:ahLst/>
            <a:cxnLst>
              <a:cxn ang="0">
                <a:pos x="0" y="2147483647"/>
              </a:cxn>
              <a:cxn ang="0">
                <a:pos x="2147483647" y="2147483647"/>
              </a:cxn>
              <a:cxn ang="0">
                <a:pos x="2147483647" y="2147483647"/>
              </a:cxn>
              <a:cxn ang="0">
                <a:pos x="2147483647" y="0"/>
              </a:cxn>
              <a:cxn ang="0">
                <a:pos x="0" y="2147483647"/>
              </a:cxn>
            </a:cxnLst>
            <a:rect l="txL" t="txT" r="txR" b="txB"/>
            <a:pathLst>
              <a:path w="386" h="40">
                <a:moveTo>
                  <a:pt x="0" y="14"/>
                </a:moveTo>
                <a:lnTo>
                  <a:pt x="78" y="40"/>
                </a:lnTo>
                <a:lnTo>
                  <a:pt x="386" y="18"/>
                </a:lnTo>
                <a:lnTo>
                  <a:pt x="290" y="0"/>
                </a:lnTo>
                <a:lnTo>
                  <a:pt x="0" y="14"/>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79" name="Oval 747"/>
          <p:cNvSpPr/>
          <p:nvPr/>
        </p:nvSpPr>
        <p:spPr>
          <a:xfrm>
            <a:off x="8829675" y="1622425"/>
            <a:ext cx="41275" cy="4445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80" name="Oval 748"/>
          <p:cNvSpPr/>
          <p:nvPr/>
        </p:nvSpPr>
        <p:spPr>
          <a:xfrm>
            <a:off x="8921750" y="1619250"/>
            <a:ext cx="44450"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81" name="Oval 749"/>
          <p:cNvSpPr/>
          <p:nvPr/>
        </p:nvSpPr>
        <p:spPr>
          <a:xfrm>
            <a:off x="9026525" y="1609725"/>
            <a:ext cx="41275"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82" name="Oval 750"/>
          <p:cNvSpPr/>
          <p:nvPr/>
        </p:nvSpPr>
        <p:spPr>
          <a:xfrm>
            <a:off x="9121775" y="1600200"/>
            <a:ext cx="41275"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83" name="Oval 751"/>
          <p:cNvSpPr/>
          <p:nvPr/>
        </p:nvSpPr>
        <p:spPr>
          <a:xfrm>
            <a:off x="9201150" y="1593850"/>
            <a:ext cx="44450"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84" name="Oval 752"/>
          <p:cNvSpPr/>
          <p:nvPr/>
        </p:nvSpPr>
        <p:spPr>
          <a:xfrm>
            <a:off x="8759825" y="1616075"/>
            <a:ext cx="19050" cy="5080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85" name="Oval 753"/>
          <p:cNvSpPr/>
          <p:nvPr/>
        </p:nvSpPr>
        <p:spPr>
          <a:xfrm>
            <a:off x="8709025" y="1597025"/>
            <a:ext cx="19050" cy="4762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86" name="Oval 754"/>
          <p:cNvSpPr/>
          <p:nvPr/>
        </p:nvSpPr>
        <p:spPr>
          <a:xfrm>
            <a:off x="8677275" y="1584325"/>
            <a:ext cx="19050" cy="4445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87" name="Freeform 755"/>
          <p:cNvSpPr/>
          <p:nvPr/>
        </p:nvSpPr>
        <p:spPr>
          <a:xfrm>
            <a:off x="8794750" y="1346200"/>
            <a:ext cx="485775" cy="279400"/>
          </a:xfrm>
          <a:custGeom>
            <a:avLst/>
            <a:gdLst>
              <a:gd name="txL" fmla="*/ 0 w 306"/>
              <a:gd name="txT" fmla="*/ 0 h 176"/>
              <a:gd name="txR" fmla="*/ 306 w 306"/>
              <a:gd name="txB" fmla="*/ 176 h 176"/>
            </a:gdLst>
            <a:ahLst/>
            <a:cxnLst>
              <a:cxn ang="0">
                <a:pos x="2147483647" y="2147483647"/>
              </a:cxn>
              <a:cxn ang="0">
                <a:pos x="0" y="2147483647"/>
              </a:cxn>
              <a:cxn ang="0">
                <a:pos x="0" y="2147483647"/>
              </a:cxn>
              <a:cxn ang="0">
                <a:pos x="2147483647" y="0"/>
              </a:cxn>
              <a:cxn ang="0">
                <a:pos x="2147483647" y="2147483647"/>
              </a:cxn>
            </a:cxnLst>
            <a:rect l="txL" t="txT" r="txR" b="txB"/>
            <a:pathLst>
              <a:path w="306" h="176">
                <a:moveTo>
                  <a:pt x="306" y="142"/>
                </a:moveTo>
                <a:lnTo>
                  <a:pt x="0" y="176"/>
                </a:lnTo>
                <a:lnTo>
                  <a:pt x="0" y="22"/>
                </a:lnTo>
                <a:lnTo>
                  <a:pt x="306" y="0"/>
                </a:lnTo>
                <a:lnTo>
                  <a:pt x="306" y="142"/>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88" name="Freeform 756"/>
          <p:cNvSpPr/>
          <p:nvPr/>
        </p:nvSpPr>
        <p:spPr>
          <a:xfrm>
            <a:off x="8667750" y="1336675"/>
            <a:ext cx="123825" cy="288925"/>
          </a:xfrm>
          <a:custGeom>
            <a:avLst/>
            <a:gdLst>
              <a:gd name="txL" fmla="*/ 0 w 78"/>
              <a:gd name="txT" fmla="*/ 0 h 182"/>
              <a:gd name="txR" fmla="*/ 78 w 78"/>
              <a:gd name="txB" fmla="*/ 182 h 182"/>
            </a:gdLst>
            <a:ahLst/>
            <a:cxnLst>
              <a:cxn ang="0">
                <a:pos x="2147483647" y="2147483647"/>
              </a:cxn>
              <a:cxn ang="0">
                <a:pos x="2147483647" y="2147483647"/>
              </a:cxn>
              <a:cxn ang="0">
                <a:pos x="0" y="0"/>
              </a:cxn>
              <a:cxn ang="0">
                <a:pos x="0" y="2147483647"/>
              </a:cxn>
              <a:cxn ang="0">
                <a:pos x="2147483647" y="2147483647"/>
              </a:cxn>
            </a:cxnLst>
            <a:rect l="txL" t="txT" r="txR" b="txB"/>
            <a:pathLst>
              <a:path w="78" h="182">
                <a:moveTo>
                  <a:pt x="78" y="182"/>
                </a:moveTo>
                <a:lnTo>
                  <a:pt x="78" y="28"/>
                </a:lnTo>
                <a:lnTo>
                  <a:pt x="0" y="0"/>
                </a:lnTo>
                <a:lnTo>
                  <a:pt x="0" y="134"/>
                </a:lnTo>
                <a:lnTo>
                  <a:pt x="78" y="182"/>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89" name="Freeform 757"/>
          <p:cNvSpPr/>
          <p:nvPr/>
        </p:nvSpPr>
        <p:spPr>
          <a:xfrm>
            <a:off x="8667750" y="1314450"/>
            <a:ext cx="612775" cy="63500"/>
          </a:xfrm>
          <a:custGeom>
            <a:avLst/>
            <a:gdLst>
              <a:gd name="txL" fmla="*/ 0 w 386"/>
              <a:gd name="txT" fmla="*/ 0 h 40"/>
              <a:gd name="txR" fmla="*/ 386 w 386"/>
              <a:gd name="txB" fmla="*/ 40 h 40"/>
            </a:gdLst>
            <a:ahLst/>
            <a:cxnLst>
              <a:cxn ang="0">
                <a:pos x="0" y="2147483647"/>
              </a:cxn>
              <a:cxn ang="0">
                <a:pos x="2147483647" y="2147483647"/>
              </a:cxn>
              <a:cxn ang="0">
                <a:pos x="2147483647" y="2147483647"/>
              </a:cxn>
              <a:cxn ang="0">
                <a:pos x="2147483647" y="0"/>
              </a:cxn>
              <a:cxn ang="0">
                <a:pos x="0" y="2147483647"/>
              </a:cxn>
            </a:cxnLst>
            <a:rect l="txL" t="txT" r="txR" b="txB"/>
            <a:pathLst>
              <a:path w="386" h="40">
                <a:moveTo>
                  <a:pt x="0" y="14"/>
                </a:moveTo>
                <a:lnTo>
                  <a:pt x="78" y="40"/>
                </a:lnTo>
                <a:lnTo>
                  <a:pt x="386" y="18"/>
                </a:lnTo>
                <a:lnTo>
                  <a:pt x="290" y="0"/>
                </a:lnTo>
                <a:lnTo>
                  <a:pt x="0" y="14"/>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0990" name="Oval 758"/>
          <p:cNvSpPr/>
          <p:nvPr/>
        </p:nvSpPr>
        <p:spPr>
          <a:xfrm>
            <a:off x="8829675" y="1393825"/>
            <a:ext cx="41275" cy="4445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91" name="Oval 759"/>
          <p:cNvSpPr/>
          <p:nvPr/>
        </p:nvSpPr>
        <p:spPr>
          <a:xfrm>
            <a:off x="8921750" y="1390650"/>
            <a:ext cx="44450"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92" name="Oval 760"/>
          <p:cNvSpPr/>
          <p:nvPr/>
        </p:nvSpPr>
        <p:spPr>
          <a:xfrm>
            <a:off x="9026525" y="1381125"/>
            <a:ext cx="41275"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93" name="Oval 761"/>
          <p:cNvSpPr/>
          <p:nvPr/>
        </p:nvSpPr>
        <p:spPr>
          <a:xfrm>
            <a:off x="9121775" y="1371600"/>
            <a:ext cx="41275"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94" name="Oval 762"/>
          <p:cNvSpPr/>
          <p:nvPr/>
        </p:nvSpPr>
        <p:spPr>
          <a:xfrm>
            <a:off x="9201150" y="1365250"/>
            <a:ext cx="44450"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95" name="Oval 763"/>
          <p:cNvSpPr/>
          <p:nvPr/>
        </p:nvSpPr>
        <p:spPr>
          <a:xfrm>
            <a:off x="8759825" y="1387475"/>
            <a:ext cx="19050" cy="5080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96" name="Oval 764"/>
          <p:cNvSpPr/>
          <p:nvPr/>
        </p:nvSpPr>
        <p:spPr>
          <a:xfrm>
            <a:off x="8709025" y="1368425"/>
            <a:ext cx="19050" cy="4762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0997" name="Oval 765"/>
          <p:cNvSpPr/>
          <p:nvPr/>
        </p:nvSpPr>
        <p:spPr>
          <a:xfrm>
            <a:off x="8677275" y="1355725"/>
            <a:ext cx="19050" cy="4445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grpSp>
        <p:nvGrpSpPr>
          <p:cNvPr id="30998" name="Group 766"/>
          <p:cNvGrpSpPr/>
          <p:nvPr/>
        </p:nvGrpSpPr>
        <p:grpSpPr>
          <a:xfrm>
            <a:off x="8683625" y="2046288"/>
            <a:ext cx="552450" cy="590550"/>
            <a:chOff x="4510" y="1289"/>
            <a:chExt cx="348" cy="372"/>
          </a:xfrm>
        </p:grpSpPr>
        <p:sp>
          <p:nvSpPr>
            <p:cNvPr id="31219" name="Freeform 767"/>
            <p:cNvSpPr/>
            <p:nvPr/>
          </p:nvSpPr>
          <p:spPr>
            <a:xfrm>
              <a:off x="4510" y="1289"/>
              <a:ext cx="348" cy="372"/>
            </a:xfrm>
            <a:custGeom>
              <a:avLst/>
              <a:gdLst>
                <a:gd name="txL" fmla="*/ 0 w 348"/>
                <a:gd name="txT" fmla="*/ 0 h 372"/>
                <a:gd name="txR" fmla="*/ 348 w 348"/>
                <a:gd name="txB" fmla="*/ 372 h 372"/>
              </a:gdLst>
              <a:ahLst/>
              <a:cxnLst>
                <a:cxn ang="0">
                  <a:pos x="0" y="150"/>
                </a:cxn>
                <a:cxn ang="0">
                  <a:pos x="348" y="0"/>
                </a:cxn>
                <a:cxn ang="0">
                  <a:pos x="348" y="172"/>
                </a:cxn>
                <a:cxn ang="0">
                  <a:pos x="0" y="372"/>
                </a:cxn>
                <a:cxn ang="0">
                  <a:pos x="0" y="150"/>
                </a:cxn>
              </a:cxnLst>
              <a:rect l="txL" t="txT" r="txR" b="txB"/>
              <a:pathLst>
                <a:path w="348" h="372">
                  <a:moveTo>
                    <a:pt x="0" y="150"/>
                  </a:moveTo>
                  <a:lnTo>
                    <a:pt x="348" y="0"/>
                  </a:lnTo>
                  <a:lnTo>
                    <a:pt x="348" y="172"/>
                  </a:lnTo>
                  <a:lnTo>
                    <a:pt x="0" y="372"/>
                  </a:lnTo>
                  <a:lnTo>
                    <a:pt x="0" y="150"/>
                  </a:lnTo>
                  <a:close/>
                </a:path>
              </a:pathLst>
            </a:custGeom>
            <a:solidFill>
              <a:srgbClr val="919191">
                <a:alpha val="100000"/>
              </a:srgbClr>
            </a:solidFill>
            <a:ln w="9525">
              <a:noFill/>
            </a:ln>
          </p:spPr>
          <p:txBody>
            <a:bodyPr/>
            <a:lstStyle/>
            <a:p>
              <a:endParaRPr lang="en-US"/>
            </a:p>
          </p:txBody>
        </p:sp>
        <p:sp>
          <p:nvSpPr>
            <p:cNvPr id="31220" name="Freeform 768"/>
            <p:cNvSpPr/>
            <p:nvPr/>
          </p:nvSpPr>
          <p:spPr>
            <a:xfrm>
              <a:off x="4510" y="1289"/>
              <a:ext cx="348" cy="372"/>
            </a:xfrm>
            <a:custGeom>
              <a:avLst/>
              <a:gdLst>
                <a:gd name="txL" fmla="*/ 0 w 348"/>
                <a:gd name="txT" fmla="*/ 0 h 372"/>
                <a:gd name="txR" fmla="*/ 348 w 348"/>
                <a:gd name="txB" fmla="*/ 372 h 372"/>
              </a:gdLst>
              <a:ahLst/>
              <a:cxnLst>
                <a:cxn ang="0">
                  <a:pos x="0" y="150"/>
                </a:cxn>
                <a:cxn ang="0">
                  <a:pos x="348" y="0"/>
                </a:cxn>
                <a:cxn ang="0">
                  <a:pos x="348" y="172"/>
                </a:cxn>
                <a:cxn ang="0">
                  <a:pos x="0" y="372"/>
                </a:cxn>
                <a:cxn ang="0">
                  <a:pos x="0" y="150"/>
                </a:cxn>
              </a:cxnLst>
              <a:rect l="txL" t="txT" r="txR" b="txB"/>
              <a:pathLst>
                <a:path w="348" h="372">
                  <a:moveTo>
                    <a:pt x="0" y="150"/>
                  </a:moveTo>
                  <a:lnTo>
                    <a:pt x="348" y="0"/>
                  </a:lnTo>
                  <a:lnTo>
                    <a:pt x="348" y="172"/>
                  </a:lnTo>
                  <a:lnTo>
                    <a:pt x="0" y="372"/>
                  </a:lnTo>
                  <a:lnTo>
                    <a:pt x="0" y="150"/>
                  </a:lnTo>
                </a:path>
              </a:pathLst>
            </a:custGeom>
            <a:noFill/>
            <a:ln w="12700" cap="flat" cmpd="sng">
              <a:solidFill>
                <a:srgbClr val="676767">
                  <a:alpha val="100000"/>
                </a:srgbClr>
              </a:solidFill>
              <a:prstDash val="solid"/>
              <a:round/>
              <a:headEnd type="none" w="med" len="med"/>
              <a:tailEnd type="none" w="med" len="med"/>
            </a:ln>
          </p:spPr>
          <p:txBody>
            <a:bodyPr/>
            <a:lstStyle/>
            <a:p>
              <a:endParaRPr lang="en-US"/>
            </a:p>
          </p:txBody>
        </p:sp>
      </p:grpSp>
      <p:grpSp>
        <p:nvGrpSpPr>
          <p:cNvPr id="30999" name="Group 769"/>
          <p:cNvGrpSpPr/>
          <p:nvPr/>
        </p:nvGrpSpPr>
        <p:grpSpPr>
          <a:xfrm>
            <a:off x="9191625" y="2398713"/>
            <a:ext cx="22225" cy="111125"/>
            <a:chOff x="4830" y="1511"/>
            <a:chExt cx="14" cy="70"/>
          </a:xfrm>
        </p:grpSpPr>
        <p:sp>
          <p:nvSpPr>
            <p:cNvPr id="31217" name="Freeform 770"/>
            <p:cNvSpPr/>
            <p:nvPr/>
          </p:nvSpPr>
          <p:spPr>
            <a:xfrm>
              <a:off x="4830" y="1511"/>
              <a:ext cx="14" cy="70"/>
            </a:xfrm>
            <a:custGeom>
              <a:avLst/>
              <a:gdLst>
                <a:gd name="txL" fmla="*/ 0 w 14"/>
                <a:gd name="txT" fmla="*/ 0 h 70"/>
                <a:gd name="txR" fmla="*/ 14 w 14"/>
                <a:gd name="txB" fmla="*/ 70 h 70"/>
              </a:gdLst>
              <a:ahLst/>
              <a:cxnLst>
                <a:cxn ang="0">
                  <a:pos x="0" y="68"/>
                </a:cxn>
                <a:cxn ang="0">
                  <a:pos x="0" y="0"/>
                </a:cxn>
                <a:cxn ang="0">
                  <a:pos x="14" y="0"/>
                </a:cxn>
                <a:cxn ang="0">
                  <a:pos x="14" y="70"/>
                </a:cxn>
                <a:cxn ang="0">
                  <a:pos x="0" y="68"/>
                </a:cxn>
              </a:cxnLst>
              <a:rect l="txL" t="txT" r="txR" b="txB"/>
              <a:pathLst>
                <a:path w="14" h="70">
                  <a:moveTo>
                    <a:pt x="0" y="68"/>
                  </a:moveTo>
                  <a:lnTo>
                    <a:pt x="0" y="0"/>
                  </a:lnTo>
                  <a:lnTo>
                    <a:pt x="14" y="0"/>
                  </a:lnTo>
                  <a:lnTo>
                    <a:pt x="14" y="70"/>
                  </a:lnTo>
                  <a:lnTo>
                    <a:pt x="0" y="68"/>
                  </a:lnTo>
                  <a:close/>
                </a:path>
              </a:pathLst>
            </a:custGeom>
            <a:solidFill>
              <a:srgbClr val="DADADA">
                <a:alpha val="100000"/>
              </a:srgbClr>
            </a:solidFill>
            <a:ln w="9525">
              <a:noFill/>
            </a:ln>
          </p:spPr>
          <p:txBody>
            <a:bodyPr/>
            <a:lstStyle/>
            <a:p>
              <a:endParaRPr lang="en-US"/>
            </a:p>
          </p:txBody>
        </p:sp>
        <p:sp>
          <p:nvSpPr>
            <p:cNvPr id="31218" name="Freeform 771"/>
            <p:cNvSpPr/>
            <p:nvPr/>
          </p:nvSpPr>
          <p:spPr>
            <a:xfrm>
              <a:off x="4830" y="1511"/>
              <a:ext cx="14" cy="70"/>
            </a:xfrm>
            <a:custGeom>
              <a:avLst/>
              <a:gdLst>
                <a:gd name="txL" fmla="*/ 0 w 14"/>
                <a:gd name="txT" fmla="*/ 0 h 70"/>
                <a:gd name="txR" fmla="*/ 14 w 14"/>
                <a:gd name="txB" fmla="*/ 70 h 70"/>
              </a:gdLst>
              <a:ahLst/>
              <a:cxnLst>
                <a:cxn ang="0">
                  <a:pos x="0" y="68"/>
                </a:cxn>
                <a:cxn ang="0">
                  <a:pos x="0" y="0"/>
                </a:cxn>
                <a:cxn ang="0">
                  <a:pos x="14" y="0"/>
                </a:cxn>
                <a:cxn ang="0">
                  <a:pos x="14" y="70"/>
                </a:cxn>
                <a:cxn ang="0">
                  <a:pos x="0" y="68"/>
                </a:cxn>
              </a:cxnLst>
              <a:rect l="txL" t="txT" r="txR" b="txB"/>
              <a:pathLst>
                <a:path w="14" h="70">
                  <a:moveTo>
                    <a:pt x="0" y="68"/>
                  </a:moveTo>
                  <a:lnTo>
                    <a:pt x="0" y="0"/>
                  </a:lnTo>
                  <a:lnTo>
                    <a:pt x="14" y="0"/>
                  </a:lnTo>
                  <a:lnTo>
                    <a:pt x="14" y="70"/>
                  </a:lnTo>
                  <a:lnTo>
                    <a:pt x="0" y="68"/>
                  </a:lnTo>
                </a:path>
              </a:pathLst>
            </a:custGeom>
            <a:noFill/>
            <a:ln w="12700" cap="flat" cmpd="sng">
              <a:solidFill>
                <a:srgbClr val="676767">
                  <a:alpha val="100000"/>
                </a:srgbClr>
              </a:solidFill>
              <a:prstDash val="solid"/>
              <a:round/>
              <a:headEnd type="none" w="med" len="med"/>
              <a:tailEnd type="none" w="med" len="med"/>
            </a:ln>
          </p:spPr>
          <p:txBody>
            <a:bodyPr/>
            <a:lstStyle/>
            <a:p>
              <a:endParaRPr lang="en-US"/>
            </a:p>
          </p:txBody>
        </p:sp>
      </p:grpSp>
      <p:grpSp>
        <p:nvGrpSpPr>
          <p:cNvPr id="31000" name="Group 772"/>
          <p:cNvGrpSpPr/>
          <p:nvPr/>
        </p:nvGrpSpPr>
        <p:grpSpPr>
          <a:xfrm>
            <a:off x="9217025" y="2382838"/>
            <a:ext cx="25400" cy="127000"/>
            <a:chOff x="4846" y="1501"/>
            <a:chExt cx="16" cy="80"/>
          </a:xfrm>
        </p:grpSpPr>
        <p:sp>
          <p:nvSpPr>
            <p:cNvPr id="31215" name="Freeform 773"/>
            <p:cNvSpPr/>
            <p:nvPr/>
          </p:nvSpPr>
          <p:spPr>
            <a:xfrm>
              <a:off x="4846" y="1501"/>
              <a:ext cx="16" cy="80"/>
            </a:xfrm>
            <a:custGeom>
              <a:avLst/>
              <a:gdLst>
                <a:gd name="txL" fmla="*/ 0 w 16"/>
                <a:gd name="txT" fmla="*/ 0 h 80"/>
                <a:gd name="txR" fmla="*/ 16 w 16"/>
                <a:gd name="txB" fmla="*/ 80 h 80"/>
              </a:gdLst>
              <a:ahLst/>
              <a:cxnLst>
                <a:cxn ang="0">
                  <a:pos x="0" y="80"/>
                </a:cxn>
                <a:cxn ang="0">
                  <a:pos x="16" y="64"/>
                </a:cxn>
                <a:cxn ang="0">
                  <a:pos x="16" y="0"/>
                </a:cxn>
                <a:cxn ang="0">
                  <a:pos x="2" y="10"/>
                </a:cxn>
                <a:cxn ang="0">
                  <a:pos x="0" y="80"/>
                </a:cxn>
              </a:cxnLst>
              <a:rect l="txL" t="txT" r="txR" b="txB"/>
              <a:pathLst>
                <a:path w="16" h="80">
                  <a:moveTo>
                    <a:pt x="0" y="80"/>
                  </a:moveTo>
                  <a:lnTo>
                    <a:pt x="16" y="64"/>
                  </a:lnTo>
                  <a:lnTo>
                    <a:pt x="16" y="0"/>
                  </a:lnTo>
                  <a:lnTo>
                    <a:pt x="2" y="10"/>
                  </a:lnTo>
                  <a:lnTo>
                    <a:pt x="0" y="80"/>
                  </a:lnTo>
                  <a:close/>
                </a:path>
              </a:pathLst>
            </a:custGeom>
            <a:solidFill>
              <a:srgbClr val="919191">
                <a:alpha val="100000"/>
              </a:srgbClr>
            </a:solidFill>
            <a:ln w="9525">
              <a:noFill/>
            </a:ln>
          </p:spPr>
          <p:txBody>
            <a:bodyPr/>
            <a:lstStyle/>
            <a:p>
              <a:endParaRPr lang="en-US"/>
            </a:p>
          </p:txBody>
        </p:sp>
        <p:sp>
          <p:nvSpPr>
            <p:cNvPr id="31216" name="Freeform 774"/>
            <p:cNvSpPr/>
            <p:nvPr/>
          </p:nvSpPr>
          <p:spPr>
            <a:xfrm>
              <a:off x="4846" y="1501"/>
              <a:ext cx="16" cy="80"/>
            </a:xfrm>
            <a:custGeom>
              <a:avLst/>
              <a:gdLst>
                <a:gd name="txL" fmla="*/ 0 w 16"/>
                <a:gd name="txT" fmla="*/ 0 h 80"/>
                <a:gd name="txR" fmla="*/ 16 w 16"/>
                <a:gd name="txB" fmla="*/ 80 h 80"/>
              </a:gdLst>
              <a:ahLst/>
              <a:cxnLst>
                <a:cxn ang="0">
                  <a:pos x="0" y="80"/>
                </a:cxn>
                <a:cxn ang="0">
                  <a:pos x="16" y="64"/>
                </a:cxn>
                <a:cxn ang="0">
                  <a:pos x="16" y="0"/>
                </a:cxn>
                <a:cxn ang="0">
                  <a:pos x="2" y="10"/>
                </a:cxn>
              </a:cxnLst>
              <a:rect l="txL" t="txT" r="txR" b="txB"/>
              <a:pathLst>
                <a:path w="16" h="80">
                  <a:moveTo>
                    <a:pt x="0" y="80"/>
                  </a:moveTo>
                  <a:lnTo>
                    <a:pt x="16" y="64"/>
                  </a:lnTo>
                  <a:lnTo>
                    <a:pt x="16" y="0"/>
                  </a:lnTo>
                  <a:lnTo>
                    <a:pt x="2" y="10"/>
                  </a:lnTo>
                </a:path>
              </a:pathLst>
            </a:custGeom>
            <a:noFill/>
            <a:ln w="12700" cap="flat" cmpd="sng">
              <a:solidFill>
                <a:srgbClr val="676767">
                  <a:alpha val="100000"/>
                </a:srgbClr>
              </a:solidFill>
              <a:prstDash val="solid"/>
              <a:round/>
              <a:headEnd type="none" w="med" len="med"/>
              <a:tailEnd type="none" w="med" len="med"/>
            </a:ln>
          </p:spPr>
          <p:txBody>
            <a:bodyPr/>
            <a:lstStyle/>
            <a:p>
              <a:endParaRPr lang="en-US"/>
            </a:p>
          </p:txBody>
        </p:sp>
      </p:grpSp>
      <p:grpSp>
        <p:nvGrpSpPr>
          <p:cNvPr id="31001" name="Group 775"/>
          <p:cNvGrpSpPr/>
          <p:nvPr/>
        </p:nvGrpSpPr>
        <p:grpSpPr>
          <a:xfrm>
            <a:off x="9305925" y="2325688"/>
            <a:ext cx="22225" cy="107950"/>
            <a:chOff x="4902" y="1465"/>
            <a:chExt cx="14" cy="68"/>
          </a:xfrm>
        </p:grpSpPr>
        <p:sp>
          <p:nvSpPr>
            <p:cNvPr id="31213" name="Rectangle 776"/>
            <p:cNvSpPr/>
            <p:nvPr/>
          </p:nvSpPr>
          <p:spPr>
            <a:xfrm>
              <a:off x="4902" y="1465"/>
              <a:ext cx="14" cy="68"/>
            </a:xfrm>
            <a:prstGeom prst="rect">
              <a:avLst/>
            </a:prstGeom>
            <a:solidFill>
              <a:srgbClr val="DADADA"/>
            </a:solidFill>
            <a:ln w="9525">
              <a:noFill/>
            </a:ln>
          </p:spPr>
          <p:txBody>
            <a:bodyPr/>
            <a:lstStyle/>
            <a:p>
              <a:endParaRPr dirty="0">
                <a:latin typeface="Arial" panose="020B0604020202020204" pitchFamily="34" charset="0"/>
              </a:endParaRPr>
            </a:p>
          </p:txBody>
        </p:sp>
        <p:sp>
          <p:nvSpPr>
            <p:cNvPr id="31214" name="Rectangle 777"/>
            <p:cNvSpPr/>
            <p:nvPr/>
          </p:nvSpPr>
          <p:spPr>
            <a:xfrm>
              <a:off x="4902" y="1465"/>
              <a:ext cx="14" cy="68"/>
            </a:xfrm>
            <a:prstGeom prst="rect">
              <a:avLst/>
            </a:prstGeom>
            <a:noFill/>
            <a:ln w="12700" cap="flat" cmpd="sng">
              <a:solidFill>
                <a:srgbClr val="676767"/>
              </a:solidFill>
              <a:prstDash val="solid"/>
              <a:miter/>
              <a:headEnd type="none" w="med" len="med"/>
              <a:tailEnd type="none" w="med" len="med"/>
            </a:ln>
          </p:spPr>
          <p:txBody>
            <a:bodyPr/>
            <a:lstStyle/>
            <a:p>
              <a:endParaRPr dirty="0">
                <a:latin typeface="Arial" panose="020B0604020202020204" pitchFamily="34" charset="0"/>
              </a:endParaRPr>
            </a:p>
          </p:txBody>
        </p:sp>
      </p:grpSp>
      <p:grpSp>
        <p:nvGrpSpPr>
          <p:cNvPr id="31002" name="Group 778"/>
          <p:cNvGrpSpPr/>
          <p:nvPr/>
        </p:nvGrpSpPr>
        <p:grpSpPr>
          <a:xfrm>
            <a:off x="9324975" y="2312988"/>
            <a:ext cx="28575" cy="120650"/>
            <a:chOff x="4914" y="1457"/>
            <a:chExt cx="18" cy="76"/>
          </a:xfrm>
        </p:grpSpPr>
        <p:sp>
          <p:nvSpPr>
            <p:cNvPr id="31211" name="Freeform 779"/>
            <p:cNvSpPr/>
            <p:nvPr/>
          </p:nvSpPr>
          <p:spPr>
            <a:xfrm>
              <a:off x="4914" y="1457"/>
              <a:ext cx="18" cy="76"/>
            </a:xfrm>
            <a:custGeom>
              <a:avLst/>
              <a:gdLst>
                <a:gd name="txL" fmla="*/ 0 w 18"/>
                <a:gd name="txT" fmla="*/ 0 h 76"/>
                <a:gd name="txR" fmla="*/ 18 w 18"/>
                <a:gd name="txB" fmla="*/ 76 h 76"/>
              </a:gdLst>
              <a:ahLst/>
              <a:cxnLst>
                <a:cxn ang="0">
                  <a:pos x="0" y="76"/>
                </a:cxn>
                <a:cxn ang="0">
                  <a:pos x="18" y="62"/>
                </a:cxn>
                <a:cxn ang="0">
                  <a:pos x="18" y="0"/>
                </a:cxn>
                <a:cxn ang="0">
                  <a:pos x="4" y="8"/>
                </a:cxn>
                <a:cxn ang="0">
                  <a:pos x="0" y="76"/>
                </a:cxn>
              </a:cxnLst>
              <a:rect l="txL" t="txT" r="txR" b="txB"/>
              <a:pathLst>
                <a:path w="18" h="76">
                  <a:moveTo>
                    <a:pt x="0" y="76"/>
                  </a:moveTo>
                  <a:lnTo>
                    <a:pt x="18" y="62"/>
                  </a:lnTo>
                  <a:lnTo>
                    <a:pt x="18" y="0"/>
                  </a:lnTo>
                  <a:lnTo>
                    <a:pt x="4" y="8"/>
                  </a:lnTo>
                  <a:lnTo>
                    <a:pt x="0" y="76"/>
                  </a:lnTo>
                  <a:close/>
                </a:path>
              </a:pathLst>
            </a:custGeom>
            <a:solidFill>
              <a:srgbClr val="919191">
                <a:alpha val="100000"/>
              </a:srgbClr>
            </a:solidFill>
            <a:ln w="9525">
              <a:noFill/>
            </a:ln>
          </p:spPr>
          <p:txBody>
            <a:bodyPr/>
            <a:lstStyle/>
            <a:p>
              <a:endParaRPr lang="en-US"/>
            </a:p>
          </p:txBody>
        </p:sp>
        <p:sp>
          <p:nvSpPr>
            <p:cNvPr id="31212" name="Freeform 780"/>
            <p:cNvSpPr/>
            <p:nvPr/>
          </p:nvSpPr>
          <p:spPr>
            <a:xfrm>
              <a:off x="4914" y="1457"/>
              <a:ext cx="18" cy="76"/>
            </a:xfrm>
            <a:custGeom>
              <a:avLst/>
              <a:gdLst>
                <a:gd name="txL" fmla="*/ 0 w 18"/>
                <a:gd name="txT" fmla="*/ 0 h 76"/>
                <a:gd name="txR" fmla="*/ 18 w 18"/>
                <a:gd name="txB" fmla="*/ 76 h 76"/>
              </a:gdLst>
              <a:ahLst/>
              <a:cxnLst>
                <a:cxn ang="0">
                  <a:pos x="0" y="76"/>
                </a:cxn>
                <a:cxn ang="0">
                  <a:pos x="18" y="62"/>
                </a:cxn>
                <a:cxn ang="0">
                  <a:pos x="18" y="0"/>
                </a:cxn>
                <a:cxn ang="0">
                  <a:pos x="4" y="8"/>
                </a:cxn>
              </a:cxnLst>
              <a:rect l="txL" t="txT" r="txR" b="txB"/>
              <a:pathLst>
                <a:path w="18" h="76">
                  <a:moveTo>
                    <a:pt x="0" y="76"/>
                  </a:moveTo>
                  <a:lnTo>
                    <a:pt x="18" y="62"/>
                  </a:lnTo>
                  <a:lnTo>
                    <a:pt x="18" y="0"/>
                  </a:lnTo>
                  <a:lnTo>
                    <a:pt x="4" y="8"/>
                  </a:lnTo>
                </a:path>
              </a:pathLst>
            </a:custGeom>
            <a:noFill/>
            <a:ln w="12700" cap="flat" cmpd="sng">
              <a:solidFill>
                <a:srgbClr val="676767">
                  <a:alpha val="100000"/>
                </a:srgbClr>
              </a:solidFill>
              <a:prstDash val="solid"/>
              <a:round/>
              <a:headEnd type="none" w="med" len="med"/>
              <a:tailEnd type="none" w="med" len="med"/>
            </a:ln>
          </p:spPr>
          <p:txBody>
            <a:bodyPr/>
            <a:lstStyle/>
            <a:p>
              <a:endParaRPr lang="en-US"/>
            </a:p>
          </p:txBody>
        </p:sp>
      </p:grpSp>
      <p:grpSp>
        <p:nvGrpSpPr>
          <p:cNvPr id="31003" name="Group 781"/>
          <p:cNvGrpSpPr/>
          <p:nvPr/>
        </p:nvGrpSpPr>
        <p:grpSpPr>
          <a:xfrm>
            <a:off x="9067800" y="2468563"/>
            <a:ext cx="25400" cy="111125"/>
            <a:chOff x="4752" y="1555"/>
            <a:chExt cx="16" cy="70"/>
          </a:xfrm>
        </p:grpSpPr>
        <p:sp>
          <p:nvSpPr>
            <p:cNvPr id="31209" name="Rectangle 782"/>
            <p:cNvSpPr/>
            <p:nvPr/>
          </p:nvSpPr>
          <p:spPr>
            <a:xfrm>
              <a:off x="4752" y="1555"/>
              <a:ext cx="16" cy="70"/>
            </a:xfrm>
            <a:prstGeom prst="rect">
              <a:avLst/>
            </a:prstGeom>
            <a:solidFill>
              <a:srgbClr val="DADADA"/>
            </a:solidFill>
            <a:ln w="9525">
              <a:noFill/>
            </a:ln>
          </p:spPr>
          <p:txBody>
            <a:bodyPr/>
            <a:lstStyle/>
            <a:p>
              <a:endParaRPr dirty="0">
                <a:latin typeface="Arial" panose="020B0604020202020204" pitchFamily="34" charset="0"/>
              </a:endParaRPr>
            </a:p>
          </p:txBody>
        </p:sp>
        <p:sp>
          <p:nvSpPr>
            <p:cNvPr id="31210" name="Rectangle 783"/>
            <p:cNvSpPr/>
            <p:nvPr/>
          </p:nvSpPr>
          <p:spPr>
            <a:xfrm>
              <a:off x="4752" y="1555"/>
              <a:ext cx="16" cy="70"/>
            </a:xfrm>
            <a:prstGeom prst="rect">
              <a:avLst/>
            </a:prstGeom>
            <a:noFill/>
            <a:ln w="12700" cap="flat" cmpd="sng">
              <a:solidFill>
                <a:srgbClr val="676767"/>
              </a:solidFill>
              <a:prstDash val="solid"/>
              <a:miter/>
              <a:headEnd type="none" w="med" len="med"/>
              <a:tailEnd type="none" w="med" len="med"/>
            </a:ln>
          </p:spPr>
          <p:txBody>
            <a:bodyPr/>
            <a:lstStyle/>
            <a:p>
              <a:endParaRPr dirty="0">
                <a:latin typeface="Arial" panose="020B0604020202020204" pitchFamily="34" charset="0"/>
              </a:endParaRPr>
            </a:p>
          </p:txBody>
        </p:sp>
      </p:grpSp>
      <p:grpSp>
        <p:nvGrpSpPr>
          <p:cNvPr id="31004" name="Group 784"/>
          <p:cNvGrpSpPr/>
          <p:nvPr/>
        </p:nvGrpSpPr>
        <p:grpSpPr>
          <a:xfrm>
            <a:off x="9093200" y="2459038"/>
            <a:ext cx="22225" cy="120650"/>
            <a:chOff x="4768" y="1549"/>
            <a:chExt cx="14" cy="76"/>
          </a:xfrm>
        </p:grpSpPr>
        <p:sp>
          <p:nvSpPr>
            <p:cNvPr id="31207" name="Freeform 785"/>
            <p:cNvSpPr/>
            <p:nvPr/>
          </p:nvSpPr>
          <p:spPr>
            <a:xfrm>
              <a:off x="4768" y="1549"/>
              <a:ext cx="14" cy="76"/>
            </a:xfrm>
            <a:custGeom>
              <a:avLst/>
              <a:gdLst>
                <a:gd name="txL" fmla="*/ 0 w 14"/>
                <a:gd name="txT" fmla="*/ 0 h 76"/>
                <a:gd name="txR" fmla="*/ 14 w 14"/>
                <a:gd name="txB" fmla="*/ 76 h 76"/>
              </a:gdLst>
              <a:ahLst/>
              <a:cxnLst>
                <a:cxn ang="0">
                  <a:pos x="0" y="76"/>
                </a:cxn>
                <a:cxn ang="0">
                  <a:pos x="14" y="60"/>
                </a:cxn>
                <a:cxn ang="0">
                  <a:pos x="14" y="0"/>
                </a:cxn>
                <a:cxn ang="0">
                  <a:pos x="0" y="6"/>
                </a:cxn>
                <a:cxn ang="0">
                  <a:pos x="0" y="76"/>
                </a:cxn>
              </a:cxnLst>
              <a:rect l="txL" t="txT" r="txR" b="txB"/>
              <a:pathLst>
                <a:path w="14" h="76">
                  <a:moveTo>
                    <a:pt x="0" y="76"/>
                  </a:moveTo>
                  <a:lnTo>
                    <a:pt x="14" y="60"/>
                  </a:lnTo>
                  <a:lnTo>
                    <a:pt x="14" y="0"/>
                  </a:lnTo>
                  <a:lnTo>
                    <a:pt x="0" y="6"/>
                  </a:lnTo>
                  <a:lnTo>
                    <a:pt x="0" y="76"/>
                  </a:lnTo>
                  <a:close/>
                </a:path>
              </a:pathLst>
            </a:custGeom>
            <a:solidFill>
              <a:srgbClr val="919191">
                <a:alpha val="100000"/>
              </a:srgbClr>
            </a:solidFill>
            <a:ln w="9525">
              <a:noFill/>
            </a:ln>
          </p:spPr>
          <p:txBody>
            <a:bodyPr/>
            <a:lstStyle/>
            <a:p>
              <a:endParaRPr lang="en-US"/>
            </a:p>
          </p:txBody>
        </p:sp>
        <p:sp>
          <p:nvSpPr>
            <p:cNvPr id="31208" name="Freeform 786"/>
            <p:cNvSpPr/>
            <p:nvPr/>
          </p:nvSpPr>
          <p:spPr>
            <a:xfrm>
              <a:off x="4768" y="1549"/>
              <a:ext cx="14" cy="76"/>
            </a:xfrm>
            <a:custGeom>
              <a:avLst/>
              <a:gdLst>
                <a:gd name="txL" fmla="*/ 0 w 14"/>
                <a:gd name="txT" fmla="*/ 0 h 76"/>
                <a:gd name="txR" fmla="*/ 14 w 14"/>
                <a:gd name="txB" fmla="*/ 76 h 76"/>
              </a:gdLst>
              <a:ahLst/>
              <a:cxnLst>
                <a:cxn ang="0">
                  <a:pos x="0" y="76"/>
                </a:cxn>
                <a:cxn ang="0">
                  <a:pos x="14" y="60"/>
                </a:cxn>
                <a:cxn ang="0">
                  <a:pos x="14" y="0"/>
                </a:cxn>
                <a:cxn ang="0">
                  <a:pos x="0" y="6"/>
                </a:cxn>
              </a:cxnLst>
              <a:rect l="txL" t="txT" r="txR" b="txB"/>
              <a:pathLst>
                <a:path w="14" h="76">
                  <a:moveTo>
                    <a:pt x="0" y="76"/>
                  </a:moveTo>
                  <a:lnTo>
                    <a:pt x="14" y="60"/>
                  </a:lnTo>
                  <a:lnTo>
                    <a:pt x="14" y="0"/>
                  </a:lnTo>
                  <a:lnTo>
                    <a:pt x="0" y="6"/>
                  </a:lnTo>
                </a:path>
              </a:pathLst>
            </a:custGeom>
            <a:noFill/>
            <a:ln w="12700" cap="flat" cmpd="sng">
              <a:solidFill>
                <a:srgbClr val="676767">
                  <a:alpha val="100000"/>
                </a:srgbClr>
              </a:solidFill>
              <a:prstDash val="solid"/>
              <a:round/>
              <a:headEnd type="none" w="med" len="med"/>
              <a:tailEnd type="none" w="med" len="med"/>
            </a:ln>
          </p:spPr>
          <p:txBody>
            <a:bodyPr/>
            <a:lstStyle/>
            <a:p>
              <a:endParaRPr lang="en-US"/>
            </a:p>
          </p:txBody>
        </p:sp>
      </p:grpSp>
      <p:grpSp>
        <p:nvGrpSpPr>
          <p:cNvPr id="31005" name="Group 787"/>
          <p:cNvGrpSpPr/>
          <p:nvPr/>
        </p:nvGrpSpPr>
        <p:grpSpPr>
          <a:xfrm>
            <a:off x="9410700" y="2252663"/>
            <a:ext cx="25400" cy="111125"/>
            <a:chOff x="4968" y="1419"/>
            <a:chExt cx="16" cy="70"/>
          </a:xfrm>
        </p:grpSpPr>
        <p:sp>
          <p:nvSpPr>
            <p:cNvPr id="31205" name="Freeform 788"/>
            <p:cNvSpPr/>
            <p:nvPr/>
          </p:nvSpPr>
          <p:spPr>
            <a:xfrm>
              <a:off x="4968" y="1419"/>
              <a:ext cx="16" cy="70"/>
            </a:xfrm>
            <a:custGeom>
              <a:avLst/>
              <a:gdLst>
                <a:gd name="txL" fmla="*/ 0 w 16"/>
                <a:gd name="txT" fmla="*/ 0 h 70"/>
                <a:gd name="txR" fmla="*/ 16 w 16"/>
                <a:gd name="txB" fmla="*/ 70 h 70"/>
              </a:gdLst>
              <a:ahLst/>
              <a:cxnLst>
                <a:cxn ang="0">
                  <a:pos x="0" y="68"/>
                </a:cxn>
                <a:cxn ang="0">
                  <a:pos x="0" y="0"/>
                </a:cxn>
                <a:cxn ang="0">
                  <a:pos x="16" y="0"/>
                </a:cxn>
                <a:cxn ang="0">
                  <a:pos x="16" y="70"/>
                </a:cxn>
                <a:cxn ang="0">
                  <a:pos x="0" y="68"/>
                </a:cxn>
              </a:cxnLst>
              <a:rect l="txL" t="txT" r="txR" b="txB"/>
              <a:pathLst>
                <a:path w="16" h="70">
                  <a:moveTo>
                    <a:pt x="0" y="68"/>
                  </a:moveTo>
                  <a:lnTo>
                    <a:pt x="0" y="0"/>
                  </a:lnTo>
                  <a:lnTo>
                    <a:pt x="16" y="0"/>
                  </a:lnTo>
                  <a:lnTo>
                    <a:pt x="16" y="70"/>
                  </a:lnTo>
                  <a:lnTo>
                    <a:pt x="0" y="68"/>
                  </a:lnTo>
                  <a:close/>
                </a:path>
              </a:pathLst>
            </a:custGeom>
            <a:solidFill>
              <a:srgbClr val="DADADA">
                <a:alpha val="100000"/>
              </a:srgbClr>
            </a:solidFill>
            <a:ln w="9525">
              <a:noFill/>
            </a:ln>
          </p:spPr>
          <p:txBody>
            <a:bodyPr/>
            <a:lstStyle/>
            <a:p>
              <a:endParaRPr lang="en-US"/>
            </a:p>
          </p:txBody>
        </p:sp>
        <p:sp>
          <p:nvSpPr>
            <p:cNvPr id="31206" name="Freeform 789"/>
            <p:cNvSpPr/>
            <p:nvPr/>
          </p:nvSpPr>
          <p:spPr>
            <a:xfrm>
              <a:off x="4968" y="1419"/>
              <a:ext cx="16" cy="70"/>
            </a:xfrm>
            <a:custGeom>
              <a:avLst/>
              <a:gdLst>
                <a:gd name="txL" fmla="*/ 0 w 16"/>
                <a:gd name="txT" fmla="*/ 0 h 70"/>
                <a:gd name="txR" fmla="*/ 16 w 16"/>
                <a:gd name="txB" fmla="*/ 70 h 70"/>
              </a:gdLst>
              <a:ahLst/>
              <a:cxnLst>
                <a:cxn ang="0">
                  <a:pos x="0" y="68"/>
                </a:cxn>
                <a:cxn ang="0">
                  <a:pos x="0" y="0"/>
                </a:cxn>
                <a:cxn ang="0">
                  <a:pos x="16" y="0"/>
                </a:cxn>
                <a:cxn ang="0">
                  <a:pos x="16" y="70"/>
                </a:cxn>
                <a:cxn ang="0">
                  <a:pos x="0" y="68"/>
                </a:cxn>
              </a:cxnLst>
              <a:rect l="txL" t="txT" r="txR" b="txB"/>
              <a:pathLst>
                <a:path w="16" h="70">
                  <a:moveTo>
                    <a:pt x="0" y="68"/>
                  </a:moveTo>
                  <a:lnTo>
                    <a:pt x="0" y="0"/>
                  </a:lnTo>
                  <a:lnTo>
                    <a:pt x="16" y="0"/>
                  </a:lnTo>
                  <a:lnTo>
                    <a:pt x="16" y="70"/>
                  </a:lnTo>
                  <a:lnTo>
                    <a:pt x="0" y="68"/>
                  </a:lnTo>
                </a:path>
              </a:pathLst>
            </a:custGeom>
            <a:noFill/>
            <a:ln w="12700" cap="flat" cmpd="sng">
              <a:solidFill>
                <a:srgbClr val="676767">
                  <a:alpha val="100000"/>
                </a:srgbClr>
              </a:solidFill>
              <a:prstDash val="solid"/>
              <a:round/>
              <a:headEnd type="none" w="med" len="med"/>
              <a:tailEnd type="none" w="med" len="med"/>
            </a:ln>
          </p:spPr>
          <p:txBody>
            <a:bodyPr/>
            <a:lstStyle/>
            <a:p>
              <a:endParaRPr lang="en-US"/>
            </a:p>
          </p:txBody>
        </p:sp>
      </p:grpSp>
      <p:grpSp>
        <p:nvGrpSpPr>
          <p:cNvPr id="31006" name="Group 790"/>
          <p:cNvGrpSpPr/>
          <p:nvPr/>
        </p:nvGrpSpPr>
        <p:grpSpPr>
          <a:xfrm>
            <a:off x="9436100" y="2252663"/>
            <a:ext cx="22225" cy="111125"/>
            <a:chOff x="4984" y="1419"/>
            <a:chExt cx="14" cy="70"/>
          </a:xfrm>
        </p:grpSpPr>
        <p:sp>
          <p:nvSpPr>
            <p:cNvPr id="31203" name="Freeform 791"/>
            <p:cNvSpPr/>
            <p:nvPr/>
          </p:nvSpPr>
          <p:spPr>
            <a:xfrm>
              <a:off x="4984" y="1419"/>
              <a:ext cx="14" cy="70"/>
            </a:xfrm>
            <a:custGeom>
              <a:avLst/>
              <a:gdLst>
                <a:gd name="txL" fmla="*/ 0 w 14"/>
                <a:gd name="txT" fmla="*/ 0 h 70"/>
                <a:gd name="txR" fmla="*/ 14 w 14"/>
                <a:gd name="txB" fmla="*/ 70 h 70"/>
              </a:gdLst>
              <a:ahLst/>
              <a:cxnLst>
                <a:cxn ang="0">
                  <a:pos x="0" y="70"/>
                </a:cxn>
                <a:cxn ang="0">
                  <a:pos x="14" y="54"/>
                </a:cxn>
                <a:cxn ang="0">
                  <a:pos x="14" y="0"/>
                </a:cxn>
                <a:cxn ang="0">
                  <a:pos x="0" y="0"/>
                </a:cxn>
                <a:cxn ang="0">
                  <a:pos x="0" y="70"/>
                </a:cxn>
              </a:cxnLst>
              <a:rect l="txL" t="txT" r="txR" b="txB"/>
              <a:pathLst>
                <a:path w="14" h="70">
                  <a:moveTo>
                    <a:pt x="0" y="70"/>
                  </a:moveTo>
                  <a:lnTo>
                    <a:pt x="14" y="54"/>
                  </a:lnTo>
                  <a:lnTo>
                    <a:pt x="14" y="0"/>
                  </a:lnTo>
                  <a:lnTo>
                    <a:pt x="0" y="0"/>
                  </a:lnTo>
                  <a:lnTo>
                    <a:pt x="0" y="70"/>
                  </a:lnTo>
                  <a:close/>
                </a:path>
              </a:pathLst>
            </a:custGeom>
            <a:solidFill>
              <a:srgbClr val="919191">
                <a:alpha val="100000"/>
              </a:srgbClr>
            </a:solidFill>
            <a:ln w="9525">
              <a:noFill/>
            </a:ln>
          </p:spPr>
          <p:txBody>
            <a:bodyPr/>
            <a:lstStyle/>
            <a:p>
              <a:endParaRPr lang="en-US"/>
            </a:p>
          </p:txBody>
        </p:sp>
        <p:sp>
          <p:nvSpPr>
            <p:cNvPr id="31204" name="Freeform 792"/>
            <p:cNvSpPr/>
            <p:nvPr/>
          </p:nvSpPr>
          <p:spPr>
            <a:xfrm>
              <a:off x="4984" y="1419"/>
              <a:ext cx="14" cy="70"/>
            </a:xfrm>
            <a:custGeom>
              <a:avLst/>
              <a:gdLst>
                <a:gd name="txL" fmla="*/ 0 w 14"/>
                <a:gd name="txT" fmla="*/ 0 h 70"/>
                <a:gd name="txR" fmla="*/ 14 w 14"/>
                <a:gd name="txB" fmla="*/ 70 h 70"/>
              </a:gdLst>
              <a:ahLst/>
              <a:cxnLst>
                <a:cxn ang="0">
                  <a:pos x="0" y="70"/>
                </a:cxn>
                <a:cxn ang="0">
                  <a:pos x="14" y="54"/>
                </a:cxn>
                <a:cxn ang="0">
                  <a:pos x="14" y="0"/>
                </a:cxn>
                <a:cxn ang="0">
                  <a:pos x="0" y="0"/>
                </a:cxn>
              </a:cxnLst>
              <a:rect l="txL" t="txT" r="txR" b="txB"/>
              <a:pathLst>
                <a:path w="14" h="70">
                  <a:moveTo>
                    <a:pt x="0" y="70"/>
                  </a:moveTo>
                  <a:lnTo>
                    <a:pt x="14" y="54"/>
                  </a:lnTo>
                  <a:lnTo>
                    <a:pt x="14" y="0"/>
                  </a:lnTo>
                  <a:lnTo>
                    <a:pt x="0" y="0"/>
                  </a:lnTo>
                </a:path>
              </a:pathLst>
            </a:custGeom>
            <a:noFill/>
            <a:ln w="12700" cap="flat" cmpd="sng">
              <a:solidFill>
                <a:srgbClr val="676767">
                  <a:alpha val="100000"/>
                </a:srgbClr>
              </a:solidFill>
              <a:prstDash val="solid"/>
              <a:round/>
              <a:headEnd type="none" w="med" len="med"/>
              <a:tailEnd type="none" w="med" len="med"/>
            </a:ln>
          </p:spPr>
          <p:txBody>
            <a:bodyPr/>
            <a:lstStyle/>
            <a:p>
              <a:endParaRPr lang="en-US"/>
            </a:p>
          </p:txBody>
        </p:sp>
      </p:grpSp>
      <p:grpSp>
        <p:nvGrpSpPr>
          <p:cNvPr id="31007" name="Group 793"/>
          <p:cNvGrpSpPr/>
          <p:nvPr/>
        </p:nvGrpSpPr>
        <p:grpSpPr>
          <a:xfrm>
            <a:off x="8934450" y="2538413"/>
            <a:ext cx="22225" cy="111125"/>
            <a:chOff x="4668" y="1599"/>
            <a:chExt cx="14" cy="70"/>
          </a:xfrm>
        </p:grpSpPr>
        <p:sp>
          <p:nvSpPr>
            <p:cNvPr id="31201" name="Rectangle 794"/>
            <p:cNvSpPr/>
            <p:nvPr/>
          </p:nvSpPr>
          <p:spPr>
            <a:xfrm>
              <a:off x="4668" y="1599"/>
              <a:ext cx="14" cy="70"/>
            </a:xfrm>
            <a:prstGeom prst="rect">
              <a:avLst/>
            </a:prstGeom>
            <a:solidFill>
              <a:srgbClr val="DADADA"/>
            </a:solidFill>
            <a:ln w="9525">
              <a:noFill/>
            </a:ln>
          </p:spPr>
          <p:txBody>
            <a:bodyPr/>
            <a:lstStyle/>
            <a:p>
              <a:endParaRPr dirty="0">
                <a:latin typeface="Arial" panose="020B0604020202020204" pitchFamily="34" charset="0"/>
              </a:endParaRPr>
            </a:p>
          </p:txBody>
        </p:sp>
        <p:sp>
          <p:nvSpPr>
            <p:cNvPr id="31202" name="Rectangle 795"/>
            <p:cNvSpPr/>
            <p:nvPr/>
          </p:nvSpPr>
          <p:spPr>
            <a:xfrm>
              <a:off x="4668" y="1599"/>
              <a:ext cx="14" cy="70"/>
            </a:xfrm>
            <a:prstGeom prst="rect">
              <a:avLst/>
            </a:prstGeom>
            <a:noFill/>
            <a:ln w="12700" cap="flat" cmpd="sng">
              <a:solidFill>
                <a:srgbClr val="676767"/>
              </a:solidFill>
              <a:prstDash val="solid"/>
              <a:miter/>
              <a:headEnd type="none" w="med" len="med"/>
              <a:tailEnd type="none" w="med" len="med"/>
            </a:ln>
          </p:spPr>
          <p:txBody>
            <a:bodyPr/>
            <a:lstStyle/>
            <a:p>
              <a:endParaRPr dirty="0">
                <a:latin typeface="Arial" panose="020B0604020202020204" pitchFamily="34" charset="0"/>
              </a:endParaRPr>
            </a:p>
          </p:txBody>
        </p:sp>
      </p:grpSp>
      <p:grpSp>
        <p:nvGrpSpPr>
          <p:cNvPr id="31008" name="Group 796"/>
          <p:cNvGrpSpPr/>
          <p:nvPr/>
        </p:nvGrpSpPr>
        <p:grpSpPr>
          <a:xfrm>
            <a:off x="8956675" y="2544763"/>
            <a:ext cx="25400" cy="104775"/>
            <a:chOff x="4682" y="1603"/>
            <a:chExt cx="16" cy="66"/>
          </a:xfrm>
        </p:grpSpPr>
        <p:sp>
          <p:nvSpPr>
            <p:cNvPr id="31199" name="Freeform 797"/>
            <p:cNvSpPr/>
            <p:nvPr/>
          </p:nvSpPr>
          <p:spPr>
            <a:xfrm>
              <a:off x="4682" y="1603"/>
              <a:ext cx="16" cy="66"/>
            </a:xfrm>
            <a:custGeom>
              <a:avLst/>
              <a:gdLst>
                <a:gd name="txL" fmla="*/ 0 w 16"/>
                <a:gd name="txT" fmla="*/ 0 h 66"/>
                <a:gd name="txR" fmla="*/ 16 w 16"/>
                <a:gd name="txB" fmla="*/ 66 h 66"/>
              </a:gdLst>
              <a:ahLst/>
              <a:cxnLst>
                <a:cxn ang="0">
                  <a:pos x="0" y="66"/>
                </a:cxn>
                <a:cxn ang="0">
                  <a:pos x="16" y="52"/>
                </a:cxn>
                <a:cxn ang="0">
                  <a:pos x="16" y="0"/>
                </a:cxn>
                <a:cxn ang="0">
                  <a:pos x="2" y="0"/>
                </a:cxn>
                <a:cxn ang="0">
                  <a:pos x="0" y="66"/>
                </a:cxn>
              </a:cxnLst>
              <a:rect l="txL" t="txT" r="txR" b="txB"/>
              <a:pathLst>
                <a:path w="16" h="66">
                  <a:moveTo>
                    <a:pt x="0" y="66"/>
                  </a:moveTo>
                  <a:lnTo>
                    <a:pt x="16" y="52"/>
                  </a:lnTo>
                  <a:lnTo>
                    <a:pt x="16" y="0"/>
                  </a:lnTo>
                  <a:lnTo>
                    <a:pt x="2" y="0"/>
                  </a:lnTo>
                  <a:lnTo>
                    <a:pt x="0" y="66"/>
                  </a:lnTo>
                  <a:close/>
                </a:path>
              </a:pathLst>
            </a:custGeom>
            <a:solidFill>
              <a:srgbClr val="919191">
                <a:alpha val="100000"/>
              </a:srgbClr>
            </a:solidFill>
            <a:ln w="9525">
              <a:noFill/>
            </a:ln>
          </p:spPr>
          <p:txBody>
            <a:bodyPr/>
            <a:lstStyle/>
            <a:p>
              <a:endParaRPr lang="en-US"/>
            </a:p>
          </p:txBody>
        </p:sp>
        <p:sp>
          <p:nvSpPr>
            <p:cNvPr id="31200" name="Freeform 798"/>
            <p:cNvSpPr/>
            <p:nvPr/>
          </p:nvSpPr>
          <p:spPr>
            <a:xfrm>
              <a:off x="4682" y="1603"/>
              <a:ext cx="16" cy="66"/>
            </a:xfrm>
            <a:custGeom>
              <a:avLst/>
              <a:gdLst>
                <a:gd name="txL" fmla="*/ 0 w 16"/>
                <a:gd name="txT" fmla="*/ 0 h 66"/>
                <a:gd name="txR" fmla="*/ 16 w 16"/>
                <a:gd name="txB" fmla="*/ 66 h 66"/>
              </a:gdLst>
              <a:ahLst/>
              <a:cxnLst>
                <a:cxn ang="0">
                  <a:pos x="0" y="66"/>
                </a:cxn>
                <a:cxn ang="0">
                  <a:pos x="16" y="52"/>
                </a:cxn>
                <a:cxn ang="0">
                  <a:pos x="16" y="0"/>
                </a:cxn>
                <a:cxn ang="0">
                  <a:pos x="2" y="0"/>
                </a:cxn>
              </a:cxnLst>
              <a:rect l="txL" t="txT" r="txR" b="txB"/>
              <a:pathLst>
                <a:path w="16" h="66">
                  <a:moveTo>
                    <a:pt x="0" y="66"/>
                  </a:moveTo>
                  <a:lnTo>
                    <a:pt x="16" y="52"/>
                  </a:lnTo>
                  <a:lnTo>
                    <a:pt x="16" y="0"/>
                  </a:lnTo>
                  <a:lnTo>
                    <a:pt x="2" y="0"/>
                  </a:lnTo>
                </a:path>
              </a:pathLst>
            </a:custGeom>
            <a:noFill/>
            <a:ln w="12700" cap="flat" cmpd="sng">
              <a:solidFill>
                <a:srgbClr val="676767">
                  <a:alpha val="100000"/>
                </a:srgbClr>
              </a:solidFill>
              <a:prstDash val="solid"/>
              <a:round/>
              <a:headEnd type="none" w="med" len="med"/>
              <a:tailEnd type="none" w="med" len="med"/>
            </a:ln>
          </p:spPr>
          <p:txBody>
            <a:bodyPr/>
            <a:lstStyle/>
            <a:p>
              <a:endParaRPr lang="en-US"/>
            </a:p>
          </p:txBody>
        </p:sp>
      </p:grpSp>
      <p:sp>
        <p:nvSpPr>
          <p:cNvPr id="31009" name="Rectangle 799"/>
          <p:cNvSpPr/>
          <p:nvPr/>
        </p:nvSpPr>
        <p:spPr>
          <a:xfrm>
            <a:off x="7531100" y="2290763"/>
            <a:ext cx="1149350" cy="346075"/>
          </a:xfrm>
          <a:prstGeom prst="rect">
            <a:avLst/>
          </a:prstGeom>
          <a:solidFill>
            <a:srgbClr val="CECECE"/>
          </a:solidFill>
          <a:ln w="12700" cap="flat" cmpd="sng">
            <a:solidFill>
              <a:srgbClr val="676767"/>
            </a:solidFill>
            <a:prstDash val="solid"/>
            <a:miter/>
            <a:headEnd type="none" w="med" len="med"/>
            <a:tailEnd type="none" w="med" len="med"/>
          </a:ln>
        </p:spPr>
        <p:txBody>
          <a:bodyPr/>
          <a:lstStyle/>
          <a:p>
            <a:endParaRPr dirty="0">
              <a:latin typeface="Arial" panose="020B0604020202020204" pitchFamily="34" charset="0"/>
            </a:endParaRPr>
          </a:p>
        </p:txBody>
      </p:sp>
      <p:sp>
        <p:nvSpPr>
          <p:cNvPr id="31010" name="Rectangle 800"/>
          <p:cNvSpPr/>
          <p:nvPr/>
        </p:nvSpPr>
        <p:spPr>
          <a:xfrm>
            <a:off x="7572375" y="2347913"/>
            <a:ext cx="238125" cy="50800"/>
          </a:xfrm>
          <a:prstGeom prst="rect">
            <a:avLst/>
          </a:prstGeom>
          <a:solidFill>
            <a:srgbClr val="C1CEFF"/>
          </a:solidFill>
          <a:ln w="12700" cap="flat" cmpd="sng">
            <a:solidFill>
              <a:srgbClr val="676767"/>
            </a:solidFill>
            <a:prstDash val="solid"/>
            <a:miter/>
            <a:headEnd type="none" w="med" len="med"/>
            <a:tailEnd type="none" w="med" len="med"/>
          </a:ln>
        </p:spPr>
        <p:txBody>
          <a:bodyPr/>
          <a:lstStyle/>
          <a:p>
            <a:endParaRPr dirty="0">
              <a:latin typeface="Arial" panose="020B0604020202020204" pitchFamily="34" charset="0"/>
            </a:endParaRPr>
          </a:p>
        </p:txBody>
      </p:sp>
      <p:sp>
        <p:nvSpPr>
          <p:cNvPr id="31011" name="Rectangle 801"/>
          <p:cNvSpPr/>
          <p:nvPr/>
        </p:nvSpPr>
        <p:spPr>
          <a:xfrm>
            <a:off x="7848600" y="2347913"/>
            <a:ext cx="238125" cy="50800"/>
          </a:xfrm>
          <a:prstGeom prst="rect">
            <a:avLst/>
          </a:prstGeom>
          <a:solidFill>
            <a:srgbClr val="C1CEFF"/>
          </a:solidFill>
          <a:ln w="12700" cap="flat" cmpd="sng">
            <a:solidFill>
              <a:srgbClr val="676767"/>
            </a:solidFill>
            <a:prstDash val="solid"/>
            <a:miter/>
            <a:headEnd type="none" w="med" len="med"/>
            <a:tailEnd type="none" w="med" len="med"/>
          </a:ln>
        </p:spPr>
        <p:txBody>
          <a:bodyPr/>
          <a:lstStyle/>
          <a:p>
            <a:endParaRPr dirty="0">
              <a:latin typeface="Arial" panose="020B0604020202020204" pitchFamily="34" charset="0"/>
            </a:endParaRPr>
          </a:p>
        </p:txBody>
      </p:sp>
      <p:sp>
        <p:nvSpPr>
          <p:cNvPr id="31012" name="Rectangle 802"/>
          <p:cNvSpPr/>
          <p:nvPr/>
        </p:nvSpPr>
        <p:spPr>
          <a:xfrm>
            <a:off x="8121650" y="2347913"/>
            <a:ext cx="238125" cy="50800"/>
          </a:xfrm>
          <a:prstGeom prst="rect">
            <a:avLst/>
          </a:prstGeom>
          <a:solidFill>
            <a:srgbClr val="C1CEFF"/>
          </a:solidFill>
          <a:ln w="12700" cap="flat" cmpd="sng">
            <a:solidFill>
              <a:srgbClr val="676767"/>
            </a:solidFill>
            <a:prstDash val="solid"/>
            <a:miter/>
            <a:headEnd type="none" w="med" len="med"/>
            <a:tailEnd type="none" w="med" len="med"/>
          </a:ln>
        </p:spPr>
        <p:txBody>
          <a:bodyPr/>
          <a:lstStyle/>
          <a:p>
            <a:endParaRPr dirty="0">
              <a:latin typeface="Arial" panose="020B0604020202020204" pitchFamily="34" charset="0"/>
            </a:endParaRPr>
          </a:p>
        </p:txBody>
      </p:sp>
      <p:sp>
        <p:nvSpPr>
          <p:cNvPr id="31013" name="Rectangle 803"/>
          <p:cNvSpPr/>
          <p:nvPr/>
        </p:nvSpPr>
        <p:spPr>
          <a:xfrm>
            <a:off x="8404225" y="2347913"/>
            <a:ext cx="234950" cy="50800"/>
          </a:xfrm>
          <a:prstGeom prst="rect">
            <a:avLst/>
          </a:prstGeom>
          <a:solidFill>
            <a:srgbClr val="C1CEFF"/>
          </a:solidFill>
          <a:ln w="12700" cap="flat" cmpd="sng">
            <a:solidFill>
              <a:srgbClr val="676767"/>
            </a:solidFill>
            <a:prstDash val="solid"/>
            <a:miter/>
            <a:headEnd type="none" w="med" len="med"/>
            <a:tailEnd type="none" w="med" len="med"/>
          </a:ln>
        </p:spPr>
        <p:txBody>
          <a:bodyPr/>
          <a:lstStyle/>
          <a:p>
            <a:endParaRPr dirty="0">
              <a:latin typeface="Arial" panose="020B0604020202020204" pitchFamily="34" charset="0"/>
            </a:endParaRPr>
          </a:p>
        </p:txBody>
      </p:sp>
      <p:sp>
        <p:nvSpPr>
          <p:cNvPr id="31014" name="Rectangle 804"/>
          <p:cNvSpPr/>
          <p:nvPr/>
        </p:nvSpPr>
        <p:spPr>
          <a:xfrm>
            <a:off x="7524750" y="2230438"/>
            <a:ext cx="1162050" cy="63500"/>
          </a:xfrm>
          <a:prstGeom prst="rect">
            <a:avLst/>
          </a:prstGeom>
          <a:solidFill>
            <a:srgbClr val="00279F"/>
          </a:solidFill>
          <a:ln w="9525">
            <a:noFill/>
          </a:ln>
        </p:spPr>
        <p:txBody>
          <a:bodyPr/>
          <a:lstStyle/>
          <a:p>
            <a:endParaRPr dirty="0">
              <a:latin typeface="Arial" panose="020B0604020202020204" pitchFamily="34" charset="0"/>
            </a:endParaRPr>
          </a:p>
        </p:txBody>
      </p:sp>
      <p:sp>
        <p:nvSpPr>
          <p:cNvPr id="31015" name="Freeform 805"/>
          <p:cNvSpPr/>
          <p:nvPr/>
        </p:nvSpPr>
        <p:spPr>
          <a:xfrm>
            <a:off x="7531100" y="2001838"/>
            <a:ext cx="1711325" cy="225425"/>
          </a:xfrm>
          <a:custGeom>
            <a:avLst/>
            <a:gdLst>
              <a:gd name="txL" fmla="*/ 0 w 1078"/>
              <a:gd name="txT" fmla="*/ 0 h 142"/>
              <a:gd name="txR" fmla="*/ 1078 w 1078"/>
              <a:gd name="txB" fmla="*/ 142 h 142"/>
            </a:gdLst>
            <a:ahLst/>
            <a:cxnLst>
              <a:cxn ang="0">
                <a:pos x="0" y="2147483647"/>
              </a:cxn>
              <a:cxn ang="0">
                <a:pos x="2147483647" y="0"/>
              </a:cxn>
              <a:cxn ang="0">
                <a:pos x="2147483647" y="0"/>
              </a:cxn>
              <a:cxn ang="0">
                <a:pos x="2147483647" y="2147483647"/>
              </a:cxn>
              <a:cxn ang="0">
                <a:pos x="0" y="2147483647"/>
              </a:cxn>
            </a:cxnLst>
            <a:rect l="txL" t="txT" r="txR" b="txB"/>
            <a:pathLst>
              <a:path w="1078" h="142">
                <a:moveTo>
                  <a:pt x="0" y="142"/>
                </a:moveTo>
                <a:lnTo>
                  <a:pt x="366" y="0"/>
                </a:lnTo>
                <a:lnTo>
                  <a:pt x="1078" y="0"/>
                </a:lnTo>
                <a:lnTo>
                  <a:pt x="732" y="142"/>
                </a:lnTo>
                <a:lnTo>
                  <a:pt x="0" y="142"/>
                </a:lnTo>
                <a:close/>
              </a:path>
            </a:pathLst>
          </a:custGeom>
          <a:solidFill>
            <a:srgbClr val="273C83">
              <a:alpha val="100000"/>
            </a:srgbClr>
          </a:solidFill>
          <a:ln w="9525">
            <a:noFill/>
          </a:ln>
        </p:spPr>
        <p:txBody>
          <a:bodyPr/>
          <a:lstStyle/>
          <a:p>
            <a:endParaRPr lang="en-US"/>
          </a:p>
        </p:txBody>
      </p:sp>
      <p:sp>
        <p:nvSpPr>
          <p:cNvPr id="31016" name="Freeform 806"/>
          <p:cNvSpPr/>
          <p:nvPr/>
        </p:nvSpPr>
        <p:spPr>
          <a:xfrm>
            <a:off x="8683625" y="1998663"/>
            <a:ext cx="558800" cy="285750"/>
          </a:xfrm>
          <a:custGeom>
            <a:avLst/>
            <a:gdLst>
              <a:gd name="txL" fmla="*/ 0 w 352"/>
              <a:gd name="txT" fmla="*/ 0 h 180"/>
              <a:gd name="txR" fmla="*/ 352 w 352"/>
              <a:gd name="txB" fmla="*/ 180 h 180"/>
            </a:gdLst>
            <a:ahLst/>
            <a:cxnLst>
              <a:cxn ang="0">
                <a:pos x="0" y="2147483647"/>
              </a:cxn>
              <a:cxn ang="0">
                <a:pos x="2147483647" y="2147483647"/>
              </a:cxn>
              <a:cxn ang="0">
                <a:pos x="2147483647" y="0"/>
              </a:cxn>
              <a:cxn ang="0">
                <a:pos x="2147483647" y="2147483647"/>
              </a:cxn>
              <a:cxn ang="0">
                <a:pos x="0" y="2147483647"/>
              </a:cxn>
            </a:cxnLst>
            <a:rect l="txL" t="txT" r="txR" b="txB"/>
            <a:pathLst>
              <a:path w="352" h="180">
                <a:moveTo>
                  <a:pt x="0" y="180"/>
                </a:moveTo>
                <a:lnTo>
                  <a:pt x="352" y="28"/>
                </a:lnTo>
                <a:lnTo>
                  <a:pt x="352" y="0"/>
                </a:lnTo>
                <a:lnTo>
                  <a:pt x="2" y="148"/>
                </a:lnTo>
                <a:lnTo>
                  <a:pt x="0" y="180"/>
                </a:lnTo>
                <a:close/>
              </a:path>
            </a:pathLst>
          </a:custGeom>
          <a:solidFill>
            <a:srgbClr val="00279F">
              <a:alpha val="100000"/>
            </a:srgbClr>
          </a:solidFill>
          <a:ln w="9525">
            <a:noFill/>
          </a:ln>
        </p:spPr>
        <p:txBody>
          <a:bodyPr/>
          <a:lstStyle/>
          <a:p>
            <a:endParaRPr lang="en-US"/>
          </a:p>
        </p:txBody>
      </p:sp>
      <p:sp>
        <p:nvSpPr>
          <p:cNvPr id="31017" name="Rectangle 807"/>
          <p:cNvSpPr/>
          <p:nvPr/>
        </p:nvSpPr>
        <p:spPr>
          <a:xfrm>
            <a:off x="8689975" y="2525713"/>
            <a:ext cx="276225" cy="22225"/>
          </a:xfrm>
          <a:prstGeom prst="rect">
            <a:avLst/>
          </a:prstGeom>
          <a:solidFill>
            <a:srgbClr val="CECECE"/>
          </a:solidFill>
          <a:ln w="12700" cap="flat" cmpd="sng">
            <a:solidFill>
              <a:srgbClr val="676767"/>
            </a:solidFill>
            <a:prstDash val="solid"/>
            <a:miter/>
            <a:headEnd type="none" w="med" len="med"/>
            <a:tailEnd type="none" w="med" len="med"/>
          </a:ln>
        </p:spPr>
        <p:txBody>
          <a:bodyPr/>
          <a:lstStyle/>
          <a:p>
            <a:endParaRPr dirty="0">
              <a:latin typeface="Arial" panose="020B0604020202020204" pitchFamily="34" charset="0"/>
            </a:endParaRPr>
          </a:p>
        </p:txBody>
      </p:sp>
      <p:grpSp>
        <p:nvGrpSpPr>
          <p:cNvPr id="31018" name="Group 808"/>
          <p:cNvGrpSpPr/>
          <p:nvPr/>
        </p:nvGrpSpPr>
        <p:grpSpPr>
          <a:xfrm>
            <a:off x="8737600" y="2265363"/>
            <a:ext cx="146050" cy="114300"/>
            <a:chOff x="4544" y="1427"/>
            <a:chExt cx="92" cy="72"/>
          </a:xfrm>
        </p:grpSpPr>
        <p:sp>
          <p:nvSpPr>
            <p:cNvPr id="31197" name="Freeform 809"/>
            <p:cNvSpPr/>
            <p:nvPr/>
          </p:nvSpPr>
          <p:spPr>
            <a:xfrm>
              <a:off x="4544" y="1427"/>
              <a:ext cx="92" cy="72"/>
            </a:xfrm>
            <a:custGeom>
              <a:avLst/>
              <a:gdLst>
                <a:gd name="txL" fmla="*/ 0 w 92"/>
                <a:gd name="txT" fmla="*/ 0 h 72"/>
                <a:gd name="txR" fmla="*/ 92 w 92"/>
                <a:gd name="txB" fmla="*/ 72 h 72"/>
              </a:gdLst>
              <a:ahLst/>
              <a:cxnLst>
                <a:cxn ang="0">
                  <a:pos x="0" y="38"/>
                </a:cxn>
                <a:cxn ang="0">
                  <a:pos x="92" y="0"/>
                </a:cxn>
                <a:cxn ang="0">
                  <a:pos x="92" y="30"/>
                </a:cxn>
                <a:cxn ang="0">
                  <a:pos x="0" y="72"/>
                </a:cxn>
                <a:cxn ang="0">
                  <a:pos x="0" y="38"/>
                </a:cxn>
              </a:cxnLst>
              <a:rect l="txL" t="txT" r="txR" b="txB"/>
              <a:pathLst>
                <a:path w="92" h="72">
                  <a:moveTo>
                    <a:pt x="0" y="38"/>
                  </a:moveTo>
                  <a:lnTo>
                    <a:pt x="92" y="0"/>
                  </a:lnTo>
                  <a:lnTo>
                    <a:pt x="92" y="30"/>
                  </a:lnTo>
                  <a:lnTo>
                    <a:pt x="0" y="72"/>
                  </a:lnTo>
                  <a:lnTo>
                    <a:pt x="0" y="38"/>
                  </a:lnTo>
                  <a:close/>
                </a:path>
              </a:pathLst>
            </a:custGeom>
            <a:solidFill>
              <a:srgbClr val="CECECE">
                <a:alpha val="100000"/>
              </a:srgbClr>
            </a:solidFill>
            <a:ln w="9525">
              <a:noFill/>
            </a:ln>
          </p:spPr>
          <p:txBody>
            <a:bodyPr/>
            <a:lstStyle/>
            <a:p>
              <a:endParaRPr lang="en-US"/>
            </a:p>
          </p:txBody>
        </p:sp>
        <p:sp>
          <p:nvSpPr>
            <p:cNvPr id="31198" name="Freeform 810"/>
            <p:cNvSpPr/>
            <p:nvPr/>
          </p:nvSpPr>
          <p:spPr>
            <a:xfrm>
              <a:off x="4544" y="1427"/>
              <a:ext cx="92" cy="72"/>
            </a:xfrm>
            <a:custGeom>
              <a:avLst/>
              <a:gdLst>
                <a:gd name="txL" fmla="*/ 0 w 92"/>
                <a:gd name="txT" fmla="*/ 0 h 72"/>
                <a:gd name="txR" fmla="*/ 92 w 92"/>
                <a:gd name="txB" fmla="*/ 72 h 72"/>
              </a:gdLst>
              <a:ahLst/>
              <a:cxnLst>
                <a:cxn ang="0">
                  <a:pos x="0" y="38"/>
                </a:cxn>
                <a:cxn ang="0">
                  <a:pos x="92" y="0"/>
                </a:cxn>
                <a:cxn ang="0">
                  <a:pos x="92" y="30"/>
                </a:cxn>
                <a:cxn ang="0">
                  <a:pos x="0" y="72"/>
                </a:cxn>
                <a:cxn ang="0">
                  <a:pos x="0" y="38"/>
                </a:cxn>
              </a:cxnLst>
              <a:rect l="txL" t="txT" r="txR" b="txB"/>
              <a:pathLst>
                <a:path w="92" h="72">
                  <a:moveTo>
                    <a:pt x="0" y="38"/>
                  </a:moveTo>
                  <a:lnTo>
                    <a:pt x="92" y="0"/>
                  </a:lnTo>
                  <a:lnTo>
                    <a:pt x="92" y="30"/>
                  </a:lnTo>
                  <a:lnTo>
                    <a:pt x="0" y="72"/>
                  </a:lnTo>
                  <a:lnTo>
                    <a:pt x="0" y="38"/>
                  </a:lnTo>
                </a:path>
              </a:pathLst>
            </a:custGeom>
            <a:noFill/>
            <a:ln w="12700" cap="flat" cmpd="sng">
              <a:solidFill>
                <a:srgbClr val="676767">
                  <a:alpha val="100000"/>
                </a:srgbClr>
              </a:solidFill>
              <a:prstDash val="solid"/>
              <a:round/>
              <a:headEnd type="none" w="med" len="med"/>
              <a:tailEnd type="none" w="med" len="med"/>
            </a:ln>
          </p:spPr>
          <p:txBody>
            <a:bodyPr/>
            <a:lstStyle/>
            <a:p>
              <a:endParaRPr lang="en-US"/>
            </a:p>
          </p:txBody>
        </p:sp>
      </p:grpSp>
      <p:grpSp>
        <p:nvGrpSpPr>
          <p:cNvPr id="31019" name="Group 811"/>
          <p:cNvGrpSpPr/>
          <p:nvPr/>
        </p:nvGrpSpPr>
        <p:grpSpPr>
          <a:xfrm>
            <a:off x="9064625" y="2109788"/>
            <a:ext cx="139700" cy="127000"/>
            <a:chOff x="4750" y="1329"/>
            <a:chExt cx="88" cy="80"/>
          </a:xfrm>
        </p:grpSpPr>
        <p:sp>
          <p:nvSpPr>
            <p:cNvPr id="31195" name="Freeform 812"/>
            <p:cNvSpPr/>
            <p:nvPr/>
          </p:nvSpPr>
          <p:spPr>
            <a:xfrm>
              <a:off x="4750" y="1329"/>
              <a:ext cx="88" cy="80"/>
            </a:xfrm>
            <a:custGeom>
              <a:avLst/>
              <a:gdLst>
                <a:gd name="txL" fmla="*/ 0 w 88"/>
                <a:gd name="txT" fmla="*/ 0 h 80"/>
                <a:gd name="txR" fmla="*/ 88 w 88"/>
                <a:gd name="txB" fmla="*/ 80 h 80"/>
              </a:gdLst>
              <a:ahLst/>
              <a:cxnLst>
                <a:cxn ang="0">
                  <a:pos x="0" y="44"/>
                </a:cxn>
                <a:cxn ang="0">
                  <a:pos x="88" y="0"/>
                </a:cxn>
                <a:cxn ang="0">
                  <a:pos x="88" y="32"/>
                </a:cxn>
                <a:cxn ang="0">
                  <a:pos x="0" y="80"/>
                </a:cxn>
                <a:cxn ang="0">
                  <a:pos x="0" y="44"/>
                </a:cxn>
              </a:cxnLst>
              <a:rect l="txL" t="txT" r="txR" b="txB"/>
              <a:pathLst>
                <a:path w="88" h="80">
                  <a:moveTo>
                    <a:pt x="0" y="44"/>
                  </a:moveTo>
                  <a:lnTo>
                    <a:pt x="88" y="0"/>
                  </a:lnTo>
                  <a:lnTo>
                    <a:pt x="88" y="32"/>
                  </a:lnTo>
                  <a:lnTo>
                    <a:pt x="0" y="80"/>
                  </a:lnTo>
                  <a:lnTo>
                    <a:pt x="0" y="44"/>
                  </a:lnTo>
                  <a:close/>
                </a:path>
              </a:pathLst>
            </a:custGeom>
            <a:solidFill>
              <a:srgbClr val="CECECE">
                <a:alpha val="100000"/>
              </a:srgbClr>
            </a:solidFill>
            <a:ln w="9525">
              <a:noFill/>
            </a:ln>
          </p:spPr>
          <p:txBody>
            <a:bodyPr/>
            <a:lstStyle/>
            <a:p>
              <a:endParaRPr lang="en-US"/>
            </a:p>
          </p:txBody>
        </p:sp>
        <p:sp>
          <p:nvSpPr>
            <p:cNvPr id="31196" name="Freeform 813"/>
            <p:cNvSpPr/>
            <p:nvPr/>
          </p:nvSpPr>
          <p:spPr>
            <a:xfrm>
              <a:off x="4750" y="1329"/>
              <a:ext cx="88" cy="80"/>
            </a:xfrm>
            <a:custGeom>
              <a:avLst/>
              <a:gdLst>
                <a:gd name="txL" fmla="*/ 0 w 88"/>
                <a:gd name="txT" fmla="*/ 0 h 80"/>
                <a:gd name="txR" fmla="*/ 88 w 88"/>
                <a:gd name="txB" fmla="*/ 80 h 80"/>
              </a:gdLst>
              <a:ahLst/>
              <a:cxnLst>
                <a:cxn ang="0">
                  <a:pos x="0" y="44"/>
                </a:cxn>
                <a:cxn ang="0">
                  <a:pos x="88" y="0"/>
                </a:cxn>
                <a:cxn ang="0">
                  <a:pos x="88" y="32"/>
                </a:cxn>
                <a:cxn ang="0">
                  <a:pos x="0" y="80"/>
                </a:cxn>
                <a:cxn ang="0">
                  <a:pos x="0" y="44"/>
                </a:cxn>
              </a:cxnLst>
              <a:rect l="txL" t="txT" r="txR" b="txB"/>
              <a:pathLst>
                <a:path w="88" h="80">
                  <a:moveTo>
                    <a:pt x="0" y="44"/>
                  </a:moveTo>
                  <a:lnTo>
                    <a:pt x="88" y="0"/>
                  </a:lnTo>
                  <a:lnTo>
                    <a:pt x="88" y="32"/>
                  </a:lnTo>
                  <a:lnTo>
                    <a:pt x="0" y="80"/>
                  </a:lnTo>
                  <a:lnTo>
                    <a:pt x="0" y="44"/>
                  </a:lnTo>
                </a:path>
              </a:pathLst>
            </a:custGeom>
            <a:noFill/>
            <a:ln w="12700" cap="flat" cmpd="sng">
              <a:solidFill>
                <a:srgbClr val="676767">
                  <a:alpha val="100000"/>
                </a:srgbClr>
              </a:solidFill>
              <a:prstDash val="solid"/>
              <a:round/>
              <a:headEnd type="none" w="med" len="med"/>
              <a:tailEnd type="none" w="med" len="med"/>
            </a:ln>
          </p:spPr>
          <p:txBody>
            <a:bodyPr/>
            <a:lstStyle/>
            <a:p>
              <a:endParaRPr lang="en-US"/>
            </a:p>
          </p:txBody>
        </p:sp>
      </p:grpSp>
      <p:grpSp>
        <p:nvGrpSpPr>
          <p:cNvPr id="31020" name="Group 814"/>
          <p:cNvGrpSpPr/>
          <p:nvPr/>
        </p:nvGrpSpPr>
        <p:grpSpPr>
          <a:xfrm>
            <a:off x="8921750" y="2170113"/>
            <a:ext cx="111125" cy="215900"/>
            <a:chOff x="4660" y="1367"/>
            <a:chExt cx="70" cy="136"/>
          </a:xfrm>
        </p:grpSpPr>
        <p:sp>
          <p:nvSpPr>
            <p:cNvPr id="31193" name="Freeform 815"/>
            <p:cNvSpPr/>
            <p:nvPr/>
          </p:nvSpPr>
          <p:spPr>
            <a:xfrm>
              <a:off x="4660" y="1367"/>
              <a:ext cx="70" cy="136"/>
            </a:xfrm>
            <a:custGeom>
              <a:avLst/>
              <a:gdLst>
                <a:gd name="txL" fmla="*/ 0 w 70"/>
                <a:gd name="txT" fmla="*/ 0 h 136"/>
                <a:gd name="txR" fmla="*/ 70 w 70"/>
                <a:gd name="txB" fmla="*/ 136 h 136"/>
              </a:gdLst>
              <a:ahLst/>
              <a:cxnLst>
                <a:cxn ang="0">
                  <a:pos x="2" y="136"/>
                </a:cxn>
                <a:cxn ang="0">
                  <a:pos x="0" y="32"/>
                </a:cxn>
                <a:cxn ang="0">
                  <a:pos x="68" y="0"/>
                </a:cxn>
                <a:cxn ang="0">
                  <a:pos x="70" y="104"/>
                </a:cxn>
                <a:cxn ang="0">
                  <a:pos x="2" y="136"/>
                </a:cxn>
              </a:cxnLst>
              <a:rect l="txL" t="txT" r="txR" b="txB"/>
              <a:pathLst>
                <a:path w="70" h="136">
                  <a:moveTo>
                    <a:pt x="2" y="136"/>
                  </a:moveTo>
                  <a:lnTo>
                    <a:pt x="0" y="32"/>
                  </a:lnTo>
                  <a:lnTo>
                    <a:pt x="68" y="0"/>
                  </a:lnTo>
                  <a:lnTo>
                    <a:pt x="70" y="104"/>
                  </a:lnTo>
                  <a:lnTo>
                    <a:pt x="2" y="136"/>
                  </a:lnTo>
                  <a:close/>
                </a:path>
              </a:pathLst>
            </a:custGeom>
            <a:solidFill>
              <a:srgbClr val="CECECE">
                <a:alpha val="100000"/>
              </a:srgbClr>
            </a:solidFill>
            <a:ln w="9525">
              <a:noFill/>
            </a:ln>
          </p:spPr>
          <p:txBody>
            <a:bodyPr/>
            <a:lstStyle/>
            <a:p>
              <a:endParaRPr lang="en-US"/>
            </a:p>
          </p:txBody>
        </p:sp>
        <p:sp>
          <p:nvSpPr>
            <p:cNvPr id="31194" name="Freeform 816"/>
            <p:cNvSpPr/>
            <p:nvPr/>
          </p:nvSpPr>
          <p:spPr>
            <a:xfrm>
              <a:off x="4660" y="1367"/>
              <a:ext cx="70" cy="136"/>
            </a:xfrm>
            <a:custGeom>
              <a:avLst/>
              <a:gdLst>
                <a:gd name="txL" fmla="*/ 0 w 70"/>
                <a:gd name="txT" fmla="*/ 0 h 136"/>
                <a:gd name="txR" fmla="*/ 70 w 70"/>
                <a:gd name="txB" fmla="*/ 136 h 136"/>
              </a:gdLst>
              <a:ahLst/>
              <a:cxnLst>
                <a:cxn ang="0">
                  <a:pos x="2" y="136"/>
                </a:cxn>
                <a:cxn ang="0">
                  <a:pos x="0" y="32"/>
                </a:cxn>
                <a:cxn ang="0">
                  <a:pos x="68" y="0"/>
                </a:cxn>
                <a:cxn ang="0">
                  <a:pos x="70" y="104"/>
                </a:cxn>
              </a:cxnLst>
              <a:rect l="txL" t="txT" r="txR" b="txB"/>
              <a:pathLst>
                <a:path w="70" h="136">
                  <a:moveTo>
                    <a:pt x="2" y="136"/>
                  </a:moveTo>
                  <a:lnTo>
                    <a:pt x="0" y="32"/>
                  </a:lnTo>
                  <a:lnTo>
                    <a:pt x="68" y="0"/>
                  </a:lnTo>
                  <a:lnTo>
                    <a:pt x="70" y="104"/>
                  </a:lnTo>
                </a:path>
              </a:pathLst>
            </a:custGeom>
            <a:noFill/>
            <a:ln w="12700" cap="flat" cmpd="sng">
              <a:solidFill>
                <a:srgbClr val="676767">
                  <a:alpha val="100000"/>
                </a:srgbClr>
              </a:solidFill>
              <a:prstDash val="solid"/>
              <a:round/>
              <a:headEnd type="none" w="med" len="med"/>
              <a:tailEnd type="none" w="med" len="med"/>
            </a:ln>
          </p:spPr>
          <p:txBody>
            <a:bodyPr/>
            <a:lstStyle/>
            <a:p>
              <a:endParaRPr lang="en-US"/>
            </a:p>
          </p:txBody>
        </p:sp>
      </p:grpSp>
      <p:sp>
        <p:nvSpPr>
          <p:cNvPr id="31021" name="Line 817"/>
          <p:cNvSpPr/>
          <p:nvPr/>
        </p:nvSpPr>
        <p:spPr>
          <a:xfrm flipV="1">
            <a:off x="8931275" y="2208213"/>
            <a:ext cx="88900" cy="66675"/>
          </a:xfrm>
          <a:prstGeom prst="line">
            <a:avLst/>
          </a:prstGeom>
          <a:ln w="12700" cap="flat" cmpd="sng">
            <a:solidFill>
              <a:srgbClr val="676767"/>
            </a:solidFill>
            <a:prstDash val="solid"/>
            <a:headEnd type="none" w="med" len="med"/>
            <a:tailEnd type="none" w="med" len="med"/>
          </a:ln>
        </p:spPr>
        <p:txBody>
          <a:bodyPr/>
          <a:lstStyle/>
          <a:p>
            <a:endParaRPr lang="en-IN"/>
          </a:p>
        </p:txBody>
      </p:sp>
      <p:sp>
        <p:nvSpPr>
          <p:cNvPr id="31022" name="Line 818"/>
          <p:cNvSpPr/>
          <p:nvPr/>
        </p:nvSpPr>
        <p:spPr>
          <a:xfrm flipV="1">
            <a:off x="8931275" y="2249488"/>
            <a:ext cx="92075" cy="66675"/>
          </a:xfrm>
          <a:prstGeom prst="line">
            <a:avLst/>
          </a:prstGeom>
          <a:ln w="12700" cap="flat" cmpd="sng">
            <a:solidFill>
              <a:srgbClr val="676767"/>
            </a:solidFill>
            <a:prstDash val="solid"/>
            <a:headEnd type="none" w="med" len="med"/>
            <a:tailEnd type="none" w="med" len="med"/>
          </a:ln>
        </p:spPr>
        <p:txBody>
          <a:bodyPr/>
          <a:lstStyle/>
          <a:p>
            <a:endParaRPr lang="en-IN"/>
          </a:p>
        </p:txBody>
      </p:sp>
      <p:sp>
        <p:nvSpPr>
          <p:cNvPr id="31023" name="Line 819"/>
          <p:cNvSpPr/>
          <p:nvPr/>
        </p:nvSpPr>
        <p:spPr>
          <a:xfrm flipV="1">
            <a:off x="8931275" y="2284413"/>
            <a:ext cx="95250" cy="73025"/>
          </a:xfrm>
          <a:prstGeom prst="line">
            <a:avLst/>
          </a:prstGeom>
          <a:ln w="12700" cap="flat" cmpd="sng">
            <a:solidFill>
              <a:srgbClr val="676767"/>
            </a:solidFill>
            <a:prstDash val="solid"/>
            <a:headEnd type="none" w="med" len="med"/>
            <a:tailEnd type="none" w="med" len="med"/>
          </a:ln>
        </p:spPr>
        <p:txBody>
          <a:bodyPr/>
          <a:lstStyle/>
          <a:p>
            <a:endParaRPr lang="en-IN"/>
          </a:p>
        </p:txBody>
      </p:sp>
      <p:grpSp>
        <p:nvGrpSpPr>
          <p:cNvPr id="31024" name="Group 820"/>
          <p:cNvGrpSpPr/>
          <p:nvPr/>
        </p:nvGrpSpPr>
        <p:grpSpPr>
          <a:xfrm>
            <a:off x="8969375" y="2224088"/>
            <a:ext cx="498475" cy="323850"/>
            <a:chOff x="4690" y="1401"/>
            <a:chExt cx="314" cy="204"/>
          </a:xfrm>
        </p:grpSpPr>
        <p:sp>
          <p:nvSpPr>
            <p:cNvPr id="31191" name="Freeform 821"/>
            <p:cNvSpPr/>
            <p:nvPr/>
          </p:nvSpPr>
          <p:spPr>
            <a:xfrm>
              <a:off x="4690" y="1401"/>
              <a:ext cx="314" cy="204"/>
            </a:xfrm>
            <a:custGeom>
              <a:avLst/>
              <a:gdLst>
                <a:gd name="txL" fmla="*/ 0 w 314"/>
                <a:gd name="txT" fmla="*/ 0 h 204"/>
                <a:gd name="txR" fmla="*/ 314 w 314"/>
                <a:gd name="txB" fmla="*/ 204 h 204"/>
              </a:gdLst>
              <a:ahLst/>
              <a:cxnLst>
                <a:cxn ang="0">
                  <a:pos x="0" y="182"/>
                </a:cxn>
                <a:cxn ang="0">
                  <a:pos x="0" y="204"/>
                </a:cxn>
                <a:cxn ang="0">
                  <a:pos x="314" y="18"/>
                </a:cxn>
                <a:cxn ang="0">
                  <a:pos x="314" y="0"/>
                </a:cxn>
                <a:cxn ang="0">
                  <a:pos x="0" y="182"/>
                </a:cxn>
              </a:cxnLst>
              <a:rect l="txL" t="txT" r="txR" b="txB"/>
              <a:pathLst>
                <a:path w="314" h="204">
                  <a:moveTo>
                    <a:pt x="0" y="182"/>
                  </a:moveTo>
                  <a:lnTo>
                    <a:pt x="0" y="204"/>
                  </a:lnTo>
                  <a:lnTo>
                    <a:pt x="314" y="18"/>
                  </a:lnTo>
                  <a:lnTo>
                    <a:pt x="314" y="0"/>
                  </a:lnTo>
                  <a:lnTo>
                    <a:pt x="0" y="182"/>
                  </a:lnTo>
                  <a:close/>
                </a:path>
              </a:pathLst>
            </a:custGeom>
            <a:solidFill>
              <a:srgbClr val="676767">
                <a:alpha val="100000"/>
              </a:srgbClr>
            </a:solidFill>
            <a:ln w="9525">
              <a:noFill/>
            </a:ln>
          </p:spPr>
          <p:txBody>
            <a:bodyPr/>
            <a:lstStyle/>
            <a:p>
              <a:endParaRPr lang="en-US"/>
            </a:p>
          </p:txBody>
        </p:sp>
        <p:sp>
          <p:nvSpPr>
            <p:cNvPr id="31192" name="Freeform 822"/>
            <p:cNvSpPr/>
            <p:nvPr/>
          </p:nvSpPr>
          <p:spPr>
            <a:xfrm>
              <a:off x="4690" y="1401"/>
              <a:ext cx="314" cy="204"/>
            </a:xfrm>
            <a:custGeom>
              <a:avLst/>
              <a:gdLst>
                <a:gd name="txL" fmla="*/ 0 w 314"/>
                <a:gd name="txT" fmla="*/ 0 h 204"/>
                <a:gd name="txR" fmla="*/ 314 w 314"/>
                <a:gd name="txB" fmla="*/ 204 h 204"/>
              </a:gdLst>
              <a:ahLst/>
              <a:cxnLst>
                <a:cxn ang="0">
                  <a:pos x="0" y="182"/>
                </a:cxn>
                <a:cxn ang="0">
                  <a:pos x="0" y="204"/>
                </a:cxn>
                <a:cxn ang="0">
                  <a:pos x="314" y="18"/>
                </a:cxn>
                <a:cxn ang="0">
                  <a:pos x="314" y="0"/>
                </a:cxn>
                <a:cxn ang="0">
                  <a:pos x="0" y="182"/>
                </a:cxn>
              </a:cxnLst>
              <a:rect l="txL" t="txT" r="txR" b="txB"/>
              <a:pathLst>
                <a:path w="314" h="204">
                  <a:moveTo>
                    <a:pt x="0" y="182"/>
                  </a:moveTo>
                  <a:lnTo>
                    <a:pt x="0" y="204"/>
                  </a:lnTo>
                  <a:lnTo>
                    <a:pt x="314" y="18"/>
                  </a:lnTo>
                  <a:lnTo>
                    <a:pt x="314" y="0"/>
                  </a:lnTo>
                  <a:lnTo>
                    <a:pt x="0" y="182"/>
                  </a:lnTo>
                </a:path>
              </a:pathLst>
            </a:custGeom>
            <a:noFill/>
            <a:ln w="12700" cap="flat" cmpd="sng">
              <a:solidFill>
                <a:srgbClr val="676767">
                  <a:alpha val="100000"/>
                </a:srgbClr>
              </a:solidFill>
              <a:prstDash val="solid"/>
              <a:round/>
              <a:headEnd type="none" w="med" len="med"/>
              <a:tailEnd type="none" w="med" len="med"/>
            </a:ln>
          </p:spPr>
          <p:txBody>
            <a:bodyPr/>
            <a:lstStyle/>
            <a:p>
              <a:endParaRPr lang="en-US"/>
            </a:p>
          </p:txBody>
        </p:sp>
      </p:grpSp>
      <p:grpSp>
        <p:nvGrpSpPr>
          <p:cNvPr id="31025" name="Group 823"/>
          <p:cNvGrpSpPr/>
          <p:nvPr/>
        </p:nvGrpSpPr>
        <p:grpSpPr>
          <a:xfrm>
            <a:off x="8686800" y="2220913"/>
            <a:ext cx="781050" cy="298450"/>
            <a:chOff x="4512" y="1399"/>
            <a:chExt cx="492" cy="188"/>
          </a:xfrm>
        </p:grpSpPr>
        <p:sp>
          <p:nvSpPr>
            <p:cNvPr id="31189" name="Freeform 824"/>
            <p:cNvSpPr/>
            <p:nvPr/>
          </p:nvSpPr>
          <p:spPr>
            <a:xfrm>
              <a:off x="4512" y="1399"/>
              <a:ext cx="492" cy="188"/>
            </a:xfrm>
            <a:custGeom>
              <a:avLst/>
              <a:gdLst>
                <a:gd name="txL" fmla="*/ 0 w 492"/>
                <a:gd name="txT" fmla="*/ 0 h 188"/>
                <a:gd name="txR" fmla="*/ 492 w 492"/>
                <a:gd name="txB" fmla="*/ 188 h 188"/>
              </a:gdLst>
              <a:ahLst/>
              <a:cxnLst>
                <a:cxn ang="0">
                  <a:pos x="0" y="188"/>
                </a:cxn>
                <a:cxn ang="0">
                  <a:pos x="178" y="188"/>
                </a:cxn>
                <a:cxn ang="0">
                  <a:pos x="492" y="0"/>
                </a:cxn>
                <a:cxn ang="0">
                  <a:pos x="346" y="0"/>
                </a:cxn>
                <a:cxn ang="0">
                  <a:pos x="0" y="188"/>
                </a:cxn>
              </a:cxnLst>
              <a:rect l="txL" t="txT" r="txR" b="txB"/>
              <a:pathLst>
                <a:path w="492" h="188">
                  <a:moveTo>
                    <a:pt x="0" y="188"/>
                  </a:moveTo>
                  <a:lnTo>
                    <a:pt x="178" y="188"/>
                  </a:lnTo>
                  <a:lnTo>
                    <a:pt x="492" y="0"/>
                  </a:lnTo>
                  <a:lnTo>
                    <a:pt x="346" y="0"/>
                  </a:lnTo>
                  <a:lnTo>
                    <a:pt x="0" y="188"/>
                  </a:lnTo>
                  <a:close/>
                </a:path>
              </a:pathLst>
            </a:custGeom>
            <a:solidFill>
              <a:srgbClr val="919191">
                <a:alpha val="100000"/>
              </a:srgbClr>
            </a:solidFill>
            <a:ln w="9525">
              <a:noFill/>
            </a:ln>
          </p:spPr>
          <p:txBody>
            <a:bodyPr/>
            <a:lstStyle/>
            <a:p>
              <a:endParaRPr lang="en-US"/>
            </a:p>
          </p:txBody>
        </p:sp>
        <p:sp>
          <p:nvSpPr>
            <p:cNvPr id="31190" name="Freeform 825"/>
            <p:cNvSpPr/>
            <p:nvPr/>
          </p:nvSpPr>
          <p:spPr>
            <a:xfrm>
              <a:off x="4512" y="1399"/>
              <a:ext cx="492" cy="188"/>
            </a:xfrm>
            <a:custGeom>
              <a:avLst/>
              <a:gdLst>
                <a:gd name="txL" fmla="*/ 0 w 492"/>
                <a:gd name="txT" fmla="*/ 0 h 188"/>
                <a:gd name="txR" fmla="*/ 492 w 492"/>
                <a:gd name="txB" fmla="*/ 188 h 188"/>
              </a:gdLst>
              <a:ahLst/>
              <a:cxnLst>
                <a:cxn ang="0">
                  <a:pos x="0" y="188"/>
                </a:cxn>
                <a:cxn ang="0">
                  <a:pos x="178" y="188"/>
                </a:cxn>
                <a:cxn ang="0">
                  <a:pos x="492" y="0"/>
                </a:cxn>
                <a:cxn ang="0">
                  <a:pos x="346" y="0"/>
                </a:cxn>
                <a:cxn ang="0">
                  <a:pos x="0" y="188"/>
                </a:cxn>
              </a:cxnLst>
              <a:rect l="txL" t="txT" r="txR" b="txB"/>
              <a:pathLst>
                <a:path w="492" h="188">
                  <a:moveTo>
                    <a:pt x="0" y="188"/>
                  </a:moveTo>
                  <a:lnTo>
                    <a:pt x="178" y="188"/>
                  </a:lnTo>
                  <a:lnTo>
                    <a:pt x="492" y="0"/>
                  </a:lnTo>
                  <a:lnTo>
                    <a:pt x="346" y="0"/>
                  </a:lnTo>
                  <a:lnTo>
                    <a:pt x="0" y="188"/>
                  </a:lnTo>
                </a:path>
              </a:pathLst>
            </a:custGeom>
            <a:noFill/>
            <a:ln w="12700" cap="flat" cmpd="sng">
              <a:solidFill>
                <a:srgbClr val="676767">
                  <a:alpha val="100000"/>
                </a:srgbClr>
              </a:solidFill>
              <a:prstDash val="solid"/>
              <a:round/>
              <a:headEnd type="none" w="med" len="med"/>
              <a:tailEnd type="none" w="med" len="med"/>
            </a:ln>
          </p:spPr>
          <p:txBody>
            <a:bodyPr/>
            <a:lstStyle/>
            <a:p>
              <a:endParaRPr lang="en-US"/>
            </a:p>
          </p:txBody>
        </p:sp>
      </p:grpSp>
      <p:sp>
        <p:nvSpPr>
          <p:cNvPr id="31026" name="Rectangle 826"/>
          <p:cNvSpPr/>
          <p:nvPr/>
        </p:nvSpPr>
        <p:spPr>
          <a:xfrm>
            <a:off x="8483600" y="2455863"/>
            <a:ext cx="155575" cy="180975"/>
          </a:xfrm>
          <a:prstGeom prst="rect">
            <a:avLst/>
          </a:prstGeom>
          <a:solidFill>
            <a:srgbClr val="DADADA"/>
          </a:solidFill>
          <a:ln w="12700" cap="flat" cmpd="sng">
            <a:solidFill>
              <a:srgbClr val="00279F"/>
            </a:solidFill>
            <a:prstDash val="solid"/>
            <a:miter/>
            <a:headEnd type="none" w="med" len="med"/>
            <a:tailEnd type="none" w="med" len="med"/>
          </a:ln>
        </p:spPr>
        <p:txBody>
          <a:bodyPr/>
          <a:lstStyle/>
          <a:p>
            <a:endParaRPr dirty="0">
              <a:latin typeface="Arial" panose="020B0604020202020204" pitchFamily="34" charset="0"/>
            </a:endParaRPr>
          </a:p>
        </p:txBody>
      </p:sp>
      <p:sp>
        <p:nvSpPr>
          <p:cNvPr id="31027" name="Rectangle 827"/>
          <p:cNvSpPr/>
          <p:nvPr/>
        </p:nvSpPr>
        <p:spPr>
          <a:xfrm>
            <a:off x="8569325" y="2459038"/>
            <a:ext cx="60325" cy="168275"/>
          </a:xfrm>
          <a:prstGeom prst="rect">
            <a:avLst/>
          </a:prstGeom>
          <a:solidFill>
            <a:srgbClr val="C1CEFF"/>
          </a:solidFill>
          <a:ln w="9525">
            <a:noFill/>
          </a:ln>
        </p:spPr>
        <p:txBody>
          <a:bodyPr/>
          <a:lstStyle/>
          <a:p>
            <a:endParaRPr dirty="0">
              <a:latin typeface="Arial" panose="020B0604020202020204" pitchFamily="34" charset="0"/>
            </a:endParaRPr>
          </a:p>
        </p:txBody>
      </p:sp>
      <p:sp>
        <p:nvSpPr>
          <p:cNvPr id="31028" name="Rectangle 828"/>
          <p:cNvSpPr/>
          <p:nvPr/>
        </p:nvSpPr>
        <p:spPr>
          <a:xfrm>
            <a:off x="8493125" y="2459038"/>
            <a:ext cx="60325" cy="168275"/>
          </a:xfrm>
          <a:prstGeom prst="rect">
            <a:avLst/>
          </a:prstGeom>
          <a:solidFill>
            <a:srgbClr val="C1CEFF"/>
          </a:solidFill>
          <a:ln w="9525">
            <a:noFill/>
          </a:ln>
        </p:spPr>
        <p:txBody>
          <a:bodyPr/>
          <a:lstStyle/>
          <a:p>
            <a:endParaRPr dirty="0">
              <a:latin typeface="Arial" panose="020B0604020202020204" pitchFamily="34" charset="0"/>
            </a:endParaRPr>
          </a:p>
        </p:txBody>
      </p:sp>
      <p:sp>
        <p:nvSpPr>
          <p:cNvPr id="31029" name="Line 829"/>
          <p:cNvSpPr/>
          <p:nvPr/>
        </p:nvSpPr>
        <p:spPr>
          <a:xfrm>
            <a:off x="8559800" y="2462213"/>
            <a:ext cx="1588" cy="168275"/>
          </a:xfrm>
          <a:prstGeom prst="line">
            <a:avLst/>
          </a:prstGeom>
          <a:ln w="12700" cap="flat" cmpd="sng">
            <a:solidFill>
              <a:srgbClr val="CECECE"/>
            </a:solidFill>
            <a:prstDash val="solid"/>
            <a:headEnd type="none" w="med" len="med"/>
            <a:tailEnd type="none" w="med" len="med"/>
          </a:ln>
        </p:spPr>
        <p:txBody>
          <a:bodyPr/>
          <a:lstStyle/>
          <a:p>
            <a:endParaRPr lang="en-IN"/>
          </a:p>
        </p:txBody>
      </p:sp>
      <p:sp>
        <p:nvSpPr>
          <p:cNvPr id="31030" name="Freeform 830"/>
          <p:cNvSpPr/>
          <p:nvPr/>
        </p:nvSpPr>
        <p:spPr>
          <a:xfrm>
            <a:off x="3752850" y="3248025"/>
            <a:ext cx="615950" cy="1433513"/>
          </a:xfrm>
          <a:custGeom>
            <a:avLst/>
            <a:gdLst>
              <a:gd name="txL" fmla="*/ 0 w 388"/>
              <a:gd name="txT" fmla="*/ 0 h 903"/>
              <a:gd name="txR" fmla="*/ 388 w 388"/>
              <a:gd name="txB" fmla="*/ 903 h 903"/>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388" h="903">
                <a:moveTo>
                  <a:pt x="0" y="4"/>
                </a:moveTo>
                <a:lnTo>
                  <a:pt x="0" y="14"/>
                </a:lnTo>
                <a:lnTo>
                  <a:pt x="0" y="30"/>
                </a:lnTo>
                <a:lnTo>
                  <a:pt x="0" y="44"/>
                </a:lnTo>
                <a:lnTo>
                  <a:pt x="0" y="50"/>
                </a:lnTo>
                <a:lnTo>
                  <a:pt x="2" y="62"/>
                </a:lnTo>
                <a:lnTo>
                  <a:pt x="4" y="84"/>
                </a:lnTo>
                <a:lnTo>
                  <a:pt x="4" y="108"/>
                </a:lnTo>
                <a:lnTo>
                  <a:pt x="4" y="120"/>
                </a:lnTo>
                <a:lnTo>
                  <a:pt x="6" y="140"/>
                </a:lnTo>
                <a:lnTo>
                  <a:pt x="6" y="180"/>
                </a:lnTo>
                <a:lnTo>
                  <a:pt x="8" y="218"/>
                </a:lnTo>
                <a:lnTo>
                  <a:pt x="8" y="236"/>
                </a:lnTo>
                <a:lnTo>
                  <a:pt x="10" y="256"/>
                </a:lnTo>
                <a:lnTo>
                  <a:pt x="14" y="306"/>
                </a:lnTo>
                <a:lnTo>
                  <a:pt x="18" y="360"/>
                </a:lnTo>
                <a:lnTo>
                  <a:pt x="20" y="396"/>
                </a:lnTo>
                <a:lnTo>
                  <a:pt x="22" y="418"/>
                </a:lnTo>
                <a:lnTo>
                  <a:pt x="20" y="444"/>
                </a:lnTo>
                <a:lnTo>
                  <a:pt x="18" y="470"/>
                </a:lnTo>
                <a:lnTo>
                  <a:pt x="18" y="483"/>
                </a:lnTo>
                <a:lnTo>
                  <a:pt x="18" y="489"/>
                </a:lnTo>
                <a:lnTo>
                  <a:pt x="20" y="495"/>
                </a:lnTo>
                <a:lnTo>
                  <a:pt x="22" y="503"/>
                </a:lnTo>
                <a:lnTo>
                  <a:pt x="26" y="511"/>
                </a:lnTo>
                <a:lnTo>
                  <a:pt x="28" y="521"/>
                </a:lnTo>
                <a:lnTo>
                  <a:pt x="32" y="529"/>
                </a:lnTo>
                <a:lnTo>
                  <a:pt x="34" y="537"/>
                </a:lnTo>
                <a:lnTo>
                  <a:pt x="34" y="541"/>
                </a:lnTo>
                <a:lnTo>
                  <a:pt x="34" y="583"/>
                </a:lnTo>
                <a:lnTo>
                  <a:pt x="34" y="661"/>
                </a:lnTo>
                <a:lnTo>
                  <a:pt x="34" y="741"/>
                </a:lnTo>
                <a:lnTo>
                  <a:pt x="34" y="781"/>
                </a:lnTo>
                <a:lnTo>
                  <a:pt x="34" y="787"/>
                </a:lnTo>
                <a:lnTo>
                  <a:pt x="38" y="793"/>
                </a:lnTo>
                <a:lnTo>
                  <a:pt x="40" y="799"/>
                </a:lnTo>
                <a:lnTo>
                  <a:pt x="44" y="805"/>
                </a:lnTo>
                <a:lnTo>
                  <a:pt x="48" y="811"/>
                </a:lnTo>
                <a:lnTo>
                  <a:pt x="50" y="815"/>
                </a:lnTo>
                <a:lnTo>
                  <a:pt x="50" y="819"/>
                </a:lnTo>
                <a:lnTo>
                  <a:pt x="48" y="823"/>
                </a:lnTo>
                <a:lnTo>
                  <a:pt x="46" y="827"/>
                </a:lnTo>
                <a:lnTo>
                  <a:pt x="42" y="831"/>
                </a:lnTo>
                <a:lnTo>
                  <a:pt x="40" y="837"/>
                </a:lnTo>
                <a:lnTo>
                  <a:pt x="36" y="845"/>
                </a:lnTo>
                <a:lnTo>
                  <a:pt x="34" y="851"/>
                </a:lnTo>
                <a:lnTo>
                  <a:pt x="34" y="855"/>
                </a:lnTo>
                <a:lnTo>
                  <a:pt x="32" y="859"/>
                </a:lnTo>
                <a:lnTo>
                  <a:pt x="34" y="863"/>
                </a:lnTo>
                <a:lnTo>
                  <a:pt x="38" y="865"/>
                </a:lnTo>
                <a:lnTo>
                  <a:pt x="42" y="869"/>
                </a:lnTo>
                <a:lnTo>
                  <a:pt x="48" y="871"/>
                </a:lnTo>
                <a:lnTo>
                  <a:pt x="58" y="873"/>
                </a:lnTo>
                <a:lnTo>
                  <a:pt x="66" y="875"/>
                </a:lnTo>
                <a:lnTo>
                  <a:pt x="76" y="879"/>
                </a:lnTo>
                <a:lnTo>
                  <a:pt x="86" y="879"/>
                </a:lnTo>
                <a:lnTo>
                  <a:pt x="98" y="881"/>
                </a:lnTo>
                <a:lnTo>
                  <a:pt x="110" y="883"/>
                </a:lnTo>
                <a:lnTo>
                  <a:pt x="120" y="883"/>
                </a:lnTo>
                <a:lnTo>
                  <a:pt x="132" y="885"/>
                </a:lnTo>
                <a:lnTo>
                  <a:pt x="144" y="887"/>
                </a:lnTo>
                <a:lnTo>
                  <a:pt x="154" y="887"/>
                </a:lnTo>
                <a:lnTo>
                  <a:pt x="164" y="887"/>
                </a:lnTo>
                <a:lnTo>
                  <a:pt x="172" y="887"/>
                </a:lnTo>
                <a:lnTo>
                  <a:pt x="180" y="887"/>
                </a:lnTo>
                <a:lnTo>
                  <a:pt x="196" y="873"/>
                </a:lnTo>
                <a:lnTo>
                  <a:pt x="194" y="849"/>
                </a:lnTo>
                <a:lnTo>
                  <a:pt x="190" y="797"/>
                </a:lnTo>
                <a:lnTo>
                  <a:pt x="186" y="741"/>
                </a:lnTo>
                <a:lnTo>
                  <a:pt x="184" y="707"/>
                </a:lnTo>
                <a:lnTo>
                  <a:pt x="184" y="673"/>
                </a:lnTo>
                <a:lnTo>
                  <a:pt x="182" y="609"/>
                </a:lnTo>
                <a:lnTo>
                  <a:pt x="178" y="547"/>
                </a:lnTo>
                <a:lnTo>
                  <a:pt x="170" y="513"/>
                </a:lnTo>
                <a:lnTo>
                  <a:pt x="166" y="509"/>
                </a:lnTo>
                <a:lnTo>
                  <a:pt x="164" y="505"/>
                </a:lnTo>
                <a:lnTo>
                  <a:pt x="164" y="499"/>
                </a:lnTo>
                <a:lnTo>
                  <a:pt x="166" y="493"/>
                </a:lnTo>
                <a:lnTo>
                  <a:pt x="168" y="489"/>
                </a:lnTo>
                <a:lnTo>
                  <a:pt x="172" y="485"/>
                </a:lnTo>
                <a:lnTo>
                  <a:pt x="172" y="483"/>
                </a:lnTo>
                <a:lnTo>
                  <a:pt x="174" y="481"/>
                </a:lnTo>
                <a:lnTo>
                  <a:pt x="174" y="462"/>
                </a:lnTo>
                <a:lnTo>
                  <a:pt x="174" y="414"/>
                </a:lnTo>
                <a:lnTo>
                  <a:pt x="176" y="362"/>
                </a:lnTo>
                <a:lnTo>
                  <a:pt x="180" y="328"/>
                </a:lnTo>
                <a:lnTo>
                  <a:pt x="180" y="332"/>
                </a:lnTo>
                <a:lnTo>
                  <a:pt x="184" y="344"/>
                </a:lnTo>
                <a:lnTo>
                  <a:pt x="188" y="362"/>
                </a:lnTo>
                <a:lnTo>
                  <a:pt x="192" y="384"/>
                </a:lnTo>
                <a:lnTo>
                  <a:pt x="198" y="406"/>
                </a:lnTo>
                <a:lnTo>
                  <a:pt x="202" y="426"/>
                </a:lnTo>
                <a:lnTo>
                  <a:pt x="204" y="444"/>
                </a:lnTo>
                <a:lnTo>
                  <a:pt x="204" y="458"/>
                </a:lnTo>
                <a:lnTo>
                  <a:pt x="204" y="468"/>
                </a:lnTo>
                <a:lnTo>
                  <a:pt x="204" y="479"/>
                </a:lnTo>
                <a:lnTo>
                  <a:pt x="206" y="491"/>
                </a:lnTo>
                <a:lnTo>
                  <a:pt x="208" y="501"/>
                </a:lnTo>
                <a:lnTo>
                  <a:pt x="210" y="511"/>
                </a:lnTo>
                <a:lnTo>
                  <a:pt x="214" y="521"/>
                </a:lnTo>
                <a:lnTo>
                  <a:pt x="216" y="527"/>
                </a:lnTo>
                <a:lnTo>
                  <a:pt x="216" y="533"/>
                </a:lnTo>
                <a:lnTo>
                  <a:pt x="218" y="543"/>
                </a:lnTo>
                <a:lnTo>
                  <a:pt x="222" y="569"/>
                </a:lnTo>
                <a:lnTo>
                  <a:pt x="226" y="603"/>
                </a:lnTo>
                <a:lnTo>
                  <a:pt x="230" y="643"/>
                </a:lnTo>
                <a:lnTo>
                  <a:pt x="236" y="683"/>
                </a:lnTo>
                <a:lnTo>
                  <a:pt x="240" y="721"/>
                </a:lnTo>
                <a:lnTo>
                  <a:pt x="240" y="751"/>
                </a:lnTo>
                <a:lnTo>
                  <a:pt x="242" y="771"/>
                </a:lnTo>
                <a:lnTo>
                  <a:pt x="240" y="799"/>
                </a:lnTo>
                <a:lnTo>
                  <a:pt x="240" y="831"/>
                </a:lnTo>
                <a:lnTo>
                  <a:pt x="240" y="861"/>
                </a:lnTo>
                <a:lnTo>
                  <a:pt x="242" y="877"/>
                </a:lnTo>
                <a:lnTo>
                  <a:pt x="244" y="881"/>
                </a:lnTo>
                <a:lnTo>
                  <a:pt x="244" y="885"/>
                </a:lnTo>
                <a:lnTo>
                  <a:pt x="248" y="887"/>
                </a:lnTo>
                <a:lnTo>
                  <a:pt x="252" y="891"/>
                </a:lnTo>
                <a:lnTo>
                  <a:pt x="254" y="891"/>
                </a:lnTo>
                <a:lnTo>
                  <a:pt x="258" y="893"/>
                </a:lnTo>
                <a:lnTo>
                  <a:pt x="260" y="893"/>
                </a:lnTo>
                <a:lnTo>
                  <a:pt x="260" y="895"/>
                </a:lnTo>
                <a:lnTo>
                  <a:pt x="264" y="895"/>
                </a:lnTo>
                <a:lnTo>
                  <a:pt x="270" y="897"/>
                </a:lnTo>
                <a:lnTo>
                  <a:pt x="276" y="897"/>
                </a:lnTo>
                <a:lnTo>
                  <a:pt x="284" y="899"/>
                </a:lnTo>
                <a:lnTo>
                  <a:pt x="292" y="899"/>
                </a:lnTo>
                <a:lnTo>
                  <a:pt x="300" y="899"/>
                </a:lnTo>
                <a:lnTo>
                  <a:pt x="308" y="901"/>
                </a:lnTo>
                <a:lnTo>
                  <a:pt x="316" y="901"/>
                </a:lnTo>
                <a:lnTo>
                  <a:pt x="326" y="901"/>
                </a:lnTo>
                <a:lnTo>
                  <a:pt x="334" y="903"/>
                </a:lnTo>
                <a:lnTo>
                  <a:pt x="342" y="903"/>
                </a:lnTo>
                <a:lnTo>
                  <a:pt x="350" y="903"/>
                </a:lnTo>
                <a:lnTo>
                  <a:pt x="358" y="903"/>
                </a:lnTo>
                <a:lnTo>
                  <a:pt x="364" y="903"/>
                </a:lnTo>
                <a:lnTo>
                  <a:pt x="370" y="903"/>
                </a:lnTo>
                <a:lnTo>
                  <a:pt x="376" y="903"/>
                </a:lnTo>
                <a:lnTo>
                  <a:pt x="388" y="903"/>
                </a:lnTo>
                <a:lnTo>
                  <a:pt x="388" y="893"/>
                </a:lnTo>
                <a:lnTo>
                  <a:pt x="386" y="865"/>
                </a:lnTo>
                <a:lnTo>
                  <a:pt x="384" y="825"/>
                </a:lnTo>
                <a:lnTo>
                  <a:pt x="380" y="777"/>
                </a:lnTo>
                <a:lnTo>
                  <a:pt x="376" y="729"/>
                </a:lnTo>
                <a:lnTo>
                  <a:pt x="374" y="687"/>
                </a:lnTo>
                <a:lnTo>
                  <a:pt x="372" y="655"/>
                </a:lnTo>
                <a:lnTo>
                  <a:pt x="370" y="639"/>
                </a:lnTo>
                <a:lnTo>
                  <a:pt x="370" y="627"/>
                </a:lnTo>
                <a:lnTo>
                  <a:pt x="370" y="609"/>
                </a:lnTo>
                <a:lnTo>
                  <a:pt x="368" y="587"/>
                </a:lnTo>
                <a:lnTo>
                  <a:pt x="366" y="561"/>
                </a:lnTo>
                <a:lnTo>
                  <a:pt x="364" y="537"/>
                </a:lnTo>
                <a:lnTo>
                  <a:pt x="362" y="513"/>
                </a:lnTo>
                <a:lnTo>
                  <a:pt x="358" y="493"/>
                </a:lnTo>
                <a:lnTo>
                  <a:pt x="354" y="481"/>
                </a:lnTo>
                <a:lnTo>
                  <a:pt x="350" y="475"/>
                </a:lnTo>
                <a:lnTo>
                  <a:pt x="348" y="470"/>
                </a:lnTo>
                <a:lnTo>
                  <a:pt x="350" y="466"/>
                </a:lnTo>
                <a:lnTo>
                  <a:pt x="352" y="464"/>
                </a:lnTo>
                <a:lnTo>
                  <a:pt x="354" y="462"/>
                </a:lnTo>
                <a:lnTo>
                  <a:pt x="358" y="460"/>
                </a:lnTo>
                <a:lnTo>
                  <a:pt x="360" y="458"/>
                </a:lnTo>
                <a:lnTo>
                  <a:pt x="362" y="456"/>
                </a:lnTo>
                <a:lnTo>
                  <a:pt x="362" y="454"/>
                </a:lnTo>
                <a:lnTo>
                  <a:pt x="360" y="450"/>
                </a:lnTo>
                <a:lnTo>
                  <a:pt x="358" y="446"/>
                </a:lnTo>
                <a:lnTo>
                  <a:pt x="354" y="440"/>
                </a:lnTo>
                <a:lnTo>
                  <a:pt x="350" y="434"/>
                </a:lnTo>
                <a:lnTo>
                  <a:pt x="348" y="430"/>
                </a:lnTo>
                <a:lnTo>
                  <a:pt x="346" y="424"/>
                </a:lnTo>
                <a:lnTo>
                  <a:pt x="348" y="416"/>
                </a:lnTo>
                <a:lnTo>
                  <a:pt x="348" y="378"/>
                </a:lnTo>
                <a:lnTo>
                  <a:pt x="346" y="312"/>
                </a:lnTo>
                <a:lnTo>
                  <a:pt x="340" y="244"/>
                </a:lnTo>
                <a:lnTo>
                  <a:pt x="336" y="204"/>
                </a:lnTo>
                <a:lnTo>
                  <a:pt x="334" y="186"/>
                </a:lnTo>
                <a:lnTo>
                  <a:pt x="336" y="164"/>
                </a:lnTo>
                <a:lnTo>
                  <a:pt x="340" y="146"/>
                </a:lnTo>
                <a:lnTo>
                  <a:pt x="344" y="132"/>
                </a:lnTo>
                <a:lnTo>
                  <a:pt x="346" y="124"/>
                </a:lnTo>
                <a:lnTo>
                  <a:pt x="348" y="118"/>
                </a:lnTo>
                <a:lnTo>
                  <a:pt x="348" y="112"/>
                </a:lnTo>
                <a:lnTo>
                  <a:pt x="348" y="100"/>
                </a:lnTo>
                <a:lnTo>
                  <a:pt x="350" y="88"/>
                </a:lnTo>
                <a:lnTo>
                  <a:pt x="348" y="74"/>
                </a:lnTo>
                <a:lnTo>
                  <a:pt x="348" y="60"/>
                </a:lnTo>
                <a:lnTo>
                  <a:pt x="346" y="48"/>
                </a:lnTo>
                <a:lnTo>
                  <a:pt x="342" y="34"/>
                </a:lnTo>
                <a:lnTo>
                  <a:pt x="338" y="24"/>
                </a:lnTo>
                <a:lnTo>
                  <a:pt x="334" y="16"/>
                </a:lnTo>
                <a:lnTo>
                  <a:pt x="326" y="18"/>
                </a:lnTo>
                <a:lnTo>
                  <a:pt x="318" y="20"/>
                </a:lnTo>
                <a:lnTo>
                  <a:pt x="308" y="22"/>
                </a:lnTo>
                <a:lnTo>
                  <a:pt x="300" y="24"/>
                </a:lnTo>
                <a:lnTo>
                  <a:pt x="290" y="26"/>
                </a:lnTo>
                <a:lnTo>
                  <a:pt x="280" y="28"/>
                </a:lnTo>
                <a:lnTo>
                  <a:pt x="270" y="30"/>
                </a:lnTo>
                <a:lnTo>
                  <a:pt x="262" y="32"/>
                </a:lnTo>
                <a:lnTo>
                  <a:pt x="252" y="34"/>
                </a:lnTo>
                <a:lnTo>
                  <a:pt x="242" y="34"/>
                </a:lnTo>
                <a:lnTo>
                  <a:pt x="232" y="36"/>
                </a:lnTo>
                <a:lnTo>
                  <a:pt x="224" y="36"/>
                </a:lnTo>
                <a:lnTo>
                  <a:pt x="216" y="38"/>
                </a:lnTo>
                <a:lnTo>
                  <a:pt x="208" y="38"/>
                </a:lnTo>
                <a:lnTo>
                  <a:pt x="202" y="38"/>
                </a:lnTo>
                <a:lnTo>
                  <a:pt x="196" y="38"/>
                </a:lnTo>
                <a:lnTo>
                  <a:pt x="182" y="38"/>
                </a:lnTo>
                <a:lnTo>
                  <a:pt x="168" y="34"/>
                </a:lnTo>
                <a:lnTo>
                  <a:pt x="154" y="32"/>
                </a:lnTo>
                <a:lnTo>
                  <a:pt x="140" y="28"/>
                </a:lnTo>
                <a:lnTo>
                  <a:pt x="126" y="26"/>
                </a:lnTo>
                <a:lnTo>
                  <a:pt x="112" y="22"/>
                </a:lnTo>
                <a:lnTo>
                  <a:pt x="96" y="16"/>
                </a:lnTo>
                <a:lnTo>
                  <a:pt x="84" y="12"/>
                </a:lnTo>
                <a:lnTo>
                  <a:pt x="70" y="10"/>
                </a:lnTo>
                <a:lnTo>
                  <a:pt x="56" y="6"/>
                </a:lnTo>
                <a:lnTo>
                  <a:pt x="44" y="4"/>
                </a:lnTo>
                <a:lnTo>
                  <a:pt x="34" y="0"/>
                </a:lnTo>
                <a:lnTo>
                  <a:pt x="24" y="0"/>
                </a:lnTo>
                <a:lnTo>
                  <a:pt x="14" y="0"/>
                </a:lnTo>
                <a:lnTo>
                  <a:pt x="8" y="2"/>
                </a:lnTo>
                <a:lnTo>
                  <a:pt x="0" y="4"/>
                </a:lnTo>
                <a:close/>
              </a:path>
            </a:pathLst>
          </a:custGeom>
          <a:solidFill>
            <a:srgbClr val="273C83">
              <a:alpha val="100000"/>
            </a:srgbClr>
          </a:solidFill>
          <a:ln w="9525">
            <a:noFill/>
          </a:ln>
        </p:spPr>
        <p:txBody>
          <a:bodyPr/>
          <a:lstStyle/>
          <a:p>
            <a:endParaRPr lang="en-US"/>
          </a:p>
        </p:txBody>
      </p:sp>
      <p:sp>
        <p:nvSpPr>
          <p:cNvPr id="31031" name="Freeform 831"/>
          <p:cNvSpPr/>
          <p:nvPr/>
        </p:nvSpPr>
        <p:spPr>
          <a:xfrm>
            <a:off x="3336925" y="2179638"/>
            <a:ext cx="1162050" cy="1306512"/>
          </a:xfrm>
          <a:custGeom>
            <a:avLst/>
            <a:gdLst>
              <a:gd name="txL" fmla="*/ 0 w 732"/>
              <a:gd name="txT" fmla="*/ 0 h 823"/>
              <a:gd name="txR" fmla="*/ 732 w 732"/>
              <a:gd name="txB" fmla="*/ 823 h 82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732" h="823">
                <a:moveTo>
                  <a:pt x="326" y="42"/>
                </a:moveTo>
                <a:lnTo>
                  <a:pt x="328" y="42"/>
                </a:lnTo>
                <a:lnTo>
                  <a:pt x="326" y="42"/>
                </a:lnTo>
                <a:lnTo>
                  <a:pt x="326" y="44"/>
                </a:lnTo>
                <a:lnTo>
                  <a:pt x="324" y="46"/>
                </a:lnTo>
                <a:lnTo>
                  <a:pt x="320" y="48"/>
                </a:lnTo>
                <a:lnTo>
                  <a:pt x="318" y="52"/>
                </a:lnTo>
                <a:lnTo>
                  <a:pt x="314" y="56"/>
                </a:lnTo>
                <a:lnTo>
                  <a:pt x="310" y="60"/>
                </a:lnTo>
                <a:lnTo>
                  <a:pt x="306" y="64"/>
                </a:lnTo>
                <a:lnTo>
                  <a:pt x="302" y="68"/>
                </a:lnTo>
                <a:lnTo>
                  <a:pt x="300" y="70"/>
                </a:lnTo>
                <a:lnTo>
                  <a:pt x="296" y="74"/>
                </a:lnTo>
                <a:lnTo>
                  <a:pt x="294" y="76"/>
                </a:lnTo>
                <a:lnTo>
                  <a:pt x="294" y="80"/>
                </a:lnTo>
                <a:lnTo>
                  <a:pt x="294" y="82"/>
                </a:lnTo>
                <a:lnTo>
                  <a:pt x="296" y="82"/>
                </a:lnTo>
                <a:lnTo>
                  <a:pt x="298" y="82"/>
                </a:lnTo>
                <a:lnTo>
                  <a:pt x="298" y="80"/>
                </a:lnTo>
                <a:lnTo>
                  <a:pt x="300" y="80"/>
                </a:lnTo>
                <a:lnTo>
                  <a:pt x="302" y="80"/>
                </a:lnTo>
                <a:lnTo>
                  <a:pt x="304" y="80"/>
                </a:lnTo>
                <a:lnTo>
                  <a:pt x="302" y="80"/>
                </a:lnTo>
                <a:lnTo>
                  <a:pt x="302" y="82"/>
                </a:lnTo>
                <a:lnTo>
                  <a:pt x="302" y="84"/>
                </a:lnTo>
                <a:lnTo>
                  <a:pt x="300" y="86"/>
                </a:lnTo>
                <a:lnTo>
                  <a:pt x="300" y="88"/>
                </a:lnTo>
                <a:lnTo>
                  <a:pt x="298" y="90"/>
                </a:lnTo>
                <a:lnTo>
                  <a:pt x="306" y="100"/>
                </a:lnTo>
                <a:lnTo>
                  <a:pt x="306" y="102"/>
                </a:lnTo>
                <a:lnTo>
                  <a:pt x="306" y="104"/>
                </a:lnTo>
                <a:lnTo>
                  <a:pt x="306" y="106"/>
                </a:lnTo>
                <a:lnTo>
                  <a:pt x="306" y="108"/>
                </a:lnTo>
                <a:lnTo>
                  <a:pt x="306" y="110"/>
                </a:lnTo>
                <a:lnTo>
                  <a:pt x="306" y="112"/>
                </a:lnTo>
                <a:lnTo>
                  <a:pt x="304" y="112"/>
                </a:lnTo>
                <a:lnTo>
                  <a:pt x="304" y="114"/>
                </a:lnTo>
                <a:lnTo>
                  <a:pt x="304" y="116"/>
                </a:lnTo>
                <a:lnTo>
                  <a:pt x="304" y="118"/>
                </a:lnTo>
                <a:lnTo>
                  <a:pt x="304" y="120"/>
                </a:lnTo>
                <a:lnTo>
                  <a:pt x="304" y="122"/>
                </a:lnTo>
                <a:lnTo>
                  <a:pt x="304" y="124"/>
                </a:lnTo>
                <a:lnTo>
                  <a:pt x="304" y="128"/>
                </a:lnTo>
                <a:lnTo>
                  <a:pt x="304" y="132"/>
                </a:lnTo>
                <a:lnTo>
                  <a:pt x="306" y="136"/>
                </a:lnTo>
                <a:lnTo>
                  <a:pt x="306" y="140"/>
                </a:lnTo>
                <a:lnTo>
                  <a:pt x="308" y="142"/>
                </a:lnTo>
                <a:lnTo>
                  <a:pt x="308" y="146"/>
                </a:lnTo>
                <a:lnTo>
                  <a:pt x="310" y="150"/>
                </a:lnTo>
                <a:lnTo>
                  <a:pt x="312" y="154"/>
                </a:lnTo>
                <a:lnTo>
                  <a:pt x="312" y="158"/>
                </a:lnTo>
                <a:lnTo>
                  <a:pt x="314" y="160"/>
                </a:lnTo>
                <a:lnTo>
                  <a:pt x="316" y="164"/>
                </a:lnTo>
                <a:lnTo>
                  <a:pt x="318" y="168"/>
                </a:lnTo>
                <a:lnTo>
                  <a:pt x="318" y="172"/>
                </a:lnTo>
                <a:lnTo>
                  <a:pt x="318" y="176"/>
                </a:lnTo>
                <a:lnTo>
                  <a:pt x="320" y="180"/>
                </a:lnTo>
                <a:lnTo>
                  <a:pt x="320" y="184"/>
                </a:lnTo>
                <a:lnTo>
                  <a:pt x="320" y="188"/>
                </a:lnTo>
                <a:lnTo>
                  <a:pt x="320" y="190"/>
                </a:lnTo>
                <a:lnTo>
                  <a:pt x="322" y="192"/>
                </a:lnTo>
                <a:lnTo>
                  <a:pt x="322" y="194"/>
                </a:lnTo>
                <a:lnTo>
                  <a:pt x="322" y="196"/>
                </a:lnTo>
                <a:lnTo>
                  <a:pt x="324" y="198"/>
                </a:lnTo>
                <a:lnTo>
                  <a:pt x="326" y="200"/>
                </a:lnTo>
                <a:lnTo>
                  <a:pt x="326" y="202"/>
                </a:lnTo>
                <a:lnTo>
                  <a:pt x="326" y="204"/>
                </a:lnTo>
                <a:lnTo>
                  <a:pt x="324" y="206"/>
                </a:lnTo>
                <a:lnTo>
                  <a:pt x="322" y="206"/>
                </a:lnTo>
                <a:lnTo>
                  <a:pt x="320" y="208"/>
                </a:lnTo>
                <a:lnTo>
                  <a:pt x="318" y="208"/>
                </a:lnTo>
                <a:lnTo>
                  <a:pt x="316" y="208"/>
                </a:lnTo>
                <a:lnTo>
                  <a:pt x="316" y="206"/>
                </a:lnTo>
                <a:lnTo>
                  <a:pt x="314" y="208"/>
                </a:lnTo>
                <a:lnTo>
                  <a:pt x="312" y="210"/>
                </a:lnTo>
                <a:lnTo>
                  <a:pt x="310" y="212"/>
                </a:lnTo>
                <a:lnTo>
                  <a:pt x="306" y="212"/>
                </a:lnTo>
                <a:lnTo>
                  <a:pt x="304" y="214"/>
                </a:lnTo>
                <a:lnTo>
                  <a:pt x="300" y="216"/>
                </a:lnTo>
                <a:lnTo>
                  <a:pt x="296" y="218"/>
                </a:lnTo>
                <a:lnTo>
                  <a:pt x="292" y="220"/>
                </a:lnTo>
                <a:lnTo>
                  <a:pt x="288" y="222"/>
                </a:lnTo>
                <a:lnTo>
                  <a:pt x="282" y="224"/>
                </a:lnTo>
                <a:lnTo>
                  <a:pt x="278" y="224"/>
                </a:lnTo>
                <a:lnTo>
                  <a:pt x="272" y="226"/>
                </a:lnTo>
                <a:lnTo>
                  <a:pt x="268" y="228"/>
                </a:lnTo>
                <a:lnTo>
                  <a:pt x="262" y="230"/>
                </a:lnTo>
                <a:lnTo>
                  <a:pt x="258" y="232"/>
                </a:lnTo>
                <a:lnTo>
                  <a:pt x="252" y="234"/>
                </a:lnTo>
                <a:lnTo>
                  <a:pt x="248" y="236"/>
                </a:lnTo>
                <a:lnTo>
                  <a:pt x="242" y="238"/>
                </a:lnTo>
                <a:lnTo>
                  <a:pt x="236" y="242"/>
                </a:lnTo>
                <a:lnTo>
                  <a:pt x="232" y="244"/>
                </a:lnTo>
                <a:lnTo>
                  <a:pt x="226" y="246"/>
                </a:lnTo>
                <a:lnTo>
                  <a:pt x="222" y="248"/>
                </a:lnTo>
                <a:lnTo>
                  <a:pt x="218" y="252"/>
                </a:lnTo>
                <a:lnTo>
                  <a:pt x="212" y="254"/>
                </a:lnTo>
                <a:lnTo>
                  <a:pt x="208" y="256"/>
                </a:lnTo>
                <a:lnTo>
                  <a:pt x="204" y="260"/>
                </a:lnTo>
                <a:lnTo>
                  <a:pt x="200" y="264"/>
                </a:lnTo>
                <a:lnTo>
                  <a:pt x="198" y="266"/>
                </a:lnTo>
                <a:lnTo>
                  <a:pt x="194" y="270"/>
                </a:lnTo>
                <a:lnTo>
                  <a:pt x="192" y="274"/>
                </a:lnTo>
                <a:lnTo>
                  <a:pt x="190" y="278"/>
                </a:lnTo>
                <a:lnTo>
                  <a:pt x="188" y="282"/>
                </a:lnTo>
                <a:lnTo>
                  <a:pt x="188" y="284"/>
                </a:lnTo>
                <a:lnTo>
                  <a:pt x="188" y="286"/>
                </a:lnTo>
                <a:lnTo>
                  <a:pt x="188" y="288"/>
                </a:lnTo>
                <a:lnTo>
                  <a:pt x="188" y="290"/>
                </a:lnTo>
                <a:lnTo>
                  <a:pt x="188" y="292"/>
                </a:lnTo>
                <a:lnTo>
                  <a:pt x="188" y="294"/>
                </a:lnTo>
                <a:lnTo>
                  <a:pt x="188" y="296"/>
                </a:lnTo>
                <a:lnTo>
                  <a:pt x="188" y="298"/>
                </a:lnTo>
                <a:lnTo>
                  <a:pt x="188" y="302"/>
                </a:lnTo>
                <a:lnTo>
                  <a:pt x="188" y="304"/>
                </a:lnTo>
                <a:lnTo>
                  <a:pt x="186" y="306"/>
                </a:lnTo>
                <a:lnTo>
                  <a:pt x="186" y="310"/>
                </a:lnTo>
                <a:lnTo>
                  <a:pt x="184" y="312"/>
                </a:lnTo>
                <a:lnTo>
                  <a:pt x="182" y="316"/>
                </a:lnTo>
                <a:lnTo>
                  <a:pt x="180" y="318"/>
                </a:lnTo>
                <a:lnTo>
                  <a:pt x="180" y="320"/>
                </a:lnTo>
                <a:lnTo>
                  <a:pt x="178" y="322"/>
                </a:lnTo>
                <a:lnTo>
                  <a:pt x="178" y="324"/>
                </a:lnTo>
                <a:lnTo>
                  <a:pt x="176" y="326"/>
                </a:lnTo>
                <a:lnTo>
                  <a:pt x="174" y="328"/>
                </a:lnTo>
                <a:lnTo>
                  <a:pt x="172" y="332"/>
                </a:lnTo>
                <a:lnTo>
                  <a:pt x="170" y="334"/>
                </a:lnTo>
                <a:lnTo>
                  <a:pt x="168" y="338"/>
                </a:lnTo>
                <a:lnTo>
                  <a:pt x="166" y="342"/>
                </a:lnTo>
                <a:lnTo>
                  <a:pt x="164" y="346"/>
                </a:lnTo>
                <a:lnTo>
                  <a:pt x="162" y="352"/>
                </a:lnTo>
                <a:lnTo>
                  <a:pt x="158" y="356"/>
                </a:lnTo>
                <a:lnTo>
                  <a:pt x="156" y="360"/>
                </a:lnTo>
                <a:lnTo>
                  <a:pt x="154" y="366"/>
                </a:lnTo>
                <a:lnTo>
                  <a:pt x="150" y="370"/>
                </a:lnTo>
                <a:lnTo>
                  <a:pt x="148" y="376"/>
                </a:lnTo>
                <a:lnTo>
                  <a:pt x="144" y="380"/>
                </a:lnTo>
                <a:lnTo>
                  <a:pt x="142" y="384"/>
                </a:lnTo>
                <a:lnTo>
                  <a:pt x="140" y="390"/>
                </a:lnTo>
                <a:lnTo>
                  <a:pt x="136" y="394"/>
                </a:lnTo>
                <a:lnTo>
                  <a:pt x="134" y="398"/>
                </a:lnTo>
                <a:lnTo>
                  <a:pt x="132" y="402"/>
                </a:lnTo>
                <a:lnTo>
                  <a:pt x="130" y="406"/>
                </a:lnTo>
                <a:lnTo>
                  <a:pt x="128" y="410"/>
                </a:lnTo>
                <a:lnTo>
                  <a:pt x="126" y="412"/>
                </a:lnTo>
                <a:lnTo>
                  <a:pt x="124" y="416"/>
                </a:lnTo>
                <a:lnTo>
                  <a:pt x="124" y="418"/>
                </a:lnTo>
                <a:lnTo>
                  <a:pt x="122" y="420"/>
                </a:lnTo>
                <a:lnTo>
                  <a:pt x="122" y="422"/>
                </a:lnTo>
                <a:lnTo>
                  <a:pt x="120" y="422"/>
                </a:lnTo>
                <a:lnTo>
                  <a:pt x="120" y="424"/>
                </a:lnTo>
                <a:lnTo>
                  <a:pt x="118" y="426"/>
                </a:lnTo>
                <a:lnTo>
                  <a:pt x="118" y="428"/>
                </a:lnTo>
                <a:lnTo>
                  <a:pt x="116" y="429"/>
                </a:lnTo>
                <a:lnTo>
                  <a:pt x="116" y="431"/>
                </a:lnTo>
                <a:lnTo>
                  <a:pt x="114" y="433"/>
                </a:lnTo>
                <a:lnTo>
                  <a:pt x="112" y="433"/>
                </a:lnTo>
                <a:lnTo>
                  <a:pt x="112" y="435"/>
                </a:lnTo>
                <a:lnTo>
                  <a:pt x="110" y="437"/>
                </a:lnTo>
                <a:lnTo>
                  <a:pt x="110" y="439"/>
                </a:lnTo>
                <a:lnTo>
                  <a:pt x="108" y="441"/>
                </a:lnTo>
                <a:lnTo>
                  <a:pt x="108" y="443"/>
                </a:lnTo>
                <a:lnTo>
                  <a:pt x="106" y="445"/>
                </a:lnTo>
                <a:lnTo>
                  <a:pt x="106" y="447"/>
                </a:lnTo>
                <a:lnTo>
                  <a:pt x="102" y="447"/>
                </a:lnTo>
                <a:lnTo>
                  <a:pt x="100" y="447"/>
                </a:lnTo>
                <a:lnTo>
                  <a:pt x="96" y="447"/>
                </a:lnTo>
                <a:lnTo>
                  <a:pt x="94" y="447"/>
                </a:lnTo>
                <a:lnTo>
                  <a:pt x="90" y="447"/>
                </a:lnTo>
                <a:lnTo>
                  <a:pt x="88" y="445"/>
                </a:lnTo>
                <a:lnTo>
                  <a:pt x="86" y="445"/>
                </a:lnTo>
                <a:lnTo>
                  <a:pt x="82" y="445"/>
                </a:lnTo>
                <a:lnTo>
                  <a:pt x="80" y="445"/>
                </a:lnTo>
                <a:lnTo>
                  <a:pt x="78" y="445"/>
                </a:lnTo>
                <a:lnTo>
                  <a:pt x="74" y="445"/>
                </a:lnTo>
                <a:lnTo>
                  <a:pt x="72" y="445"/>
                </a:lnTo>
                <a:lnTo>
                  <a:pt x="70" y="445"/>
                </a:lnTo>
                <a:lnTo>
                  <a:pt x="68" y="445"/>
                </a:lnTo>
                <a:lnTo>
                  <a:pt x="66" y="445"/>
                </a:lnTo>
                <a:lnTo>
                  <a:pt x="62" y="445"/>
                </a:lnTo>
                <a:lnTo>
                  <a:pt x="60" y="445"/>
                </a:lnTo>
                <a:lnTo>
                  <a:pt x="58" y="445"/>
                </a:lnTo>
                <a:lnTo>
                  <a:pt x="56" y="445"/>
                </a:lnTo>
                <a:lnTo>
                  <a:pt x="54" y="445"/>
                </a:lnTo>
                <a:lnTo>
                  <a:pt x="52" y="445"/>
                </a:lnTo>
                <a:lnTo>
                  <a:pt x="50" y="443"/>
                </a:lnTo>
                <a:lnTo>
                  <a:pt x="46" y="443"/>
                </a:lnTo>
                <a:lnTo>
                  <a:pt x="44" y="443"/>
                </a:lnTo>
                <a:lnTo>
                  <a:pt x="42" y="443"/>
                </a:lnTo>
                <a:lnTo>
                  <a:pt x="38" y="443"/>
                </a:lnTo>
                <a:lnTo>
                  <a:pt x="36" y="443"/>
                </a:lnTo>
                <a:lnTo>
                  <a:pt x="34" y="443"/>
                </a:lnTo>
                <a:lnTo>
                  <a:pt x="30" y="443"/>
                </a:lnTo>
                <a:lnTo>
                  <a:pt x="28" y="443"/>
                </a:lnTo>
                <a:lnTo>
                  <a:pt x="24" y="443"/>
                </a:lnTo>
                <a:lnTo>
                  <a:pt x="22" y="443"/>
                </a:lnTo>
                <a:lnTo>
                  <a:pt x="18" y="443"/>
                </a:lnTo>
                <a:lnTo>
                  <a:pt x="14" y="445"/>
                </a:lnTo>
                <a:lnTo>
                  <a:pt x="12" y="447"/>
                </a:lnTo>
                <a:lnTo>
                  <a:pt x="8" y="449"/>
                </a:lnTo>
                <a:lnTo>
                  <a:pt x="6" y="453"/>
                </a:lnTo>
                <a:lnTo>
                  <a:pt x="2" y="459"/>
                </a:lnTo>
                <a:lnTo>
                  <a:pt x="2" y="463"/>
                </a:lnTo>
                <a:lnTo>
                  <a:pt x="0" y="469"/>
                </a:lnTo>
                <a:lnTo>
                  <a:pt x="0" y="473"/>
                </a:lnTo>
                <a:lnTo>
                  <a:pt x="2" y="479"/>
                </a:lnTo>
                <a:lnTo>
                  <a:pt x="4" y="485"/>
                </a:lnTo>
                <a:lnTo>
                  <a:pt x="8" y="489"/>
                </a:lnTo>
                <a:lnTo>
                  <a:pt x="12" y="495"/>
                </a:lnTo>
                <a:lnTo>
                  <a:pt x="20" y="499"/>
                </a:lnTo>
                <a:lnTo>
                  <a:pt x="28" y="501"/>
                </a:lnTo>
                <a:lnTo>
                  <a:pt x="38" y="505"/>
                </a:lnTo>
                <a:lnTo>
                  <a:pt x="42" y="505"/>
                </a:lnTo>
                <a:lnTo>
                  <a:pt x="22" y="515"/>
                </a:lnTo>
                <a:lnTo>
                  <a:pt x="24" y="539"/>
                </a:lnTo>
                <a:lnTo>
                  <a:pt x="32" y="555"/>
                </a:lnTo>
                <a:lnTo>
                  <a:pt x="34" y="557"/>
                </a:lnTo>
                <a:lnTo>
                  <a:pt x="36" y="559"/>
                </a:lnTo>
                <a:lnTo>
                  <a:pt x="38" y="561"/>
                </a:lnTo>
                <a:lnTo>
                  <a:pt x="40" y="563"/>
                </a:lnTo>
                <a:lnTo>
                  <a:pt x="42" y="563"/>
                </a:lnTo>
                <a:lnTo>
                  <a:pt x="44" y="565"/>
                </a:lnTo>
                <a:lnTo>
                  <a:pt x="48" y="567"/>
                </a:lnTo>
                <a:lnTo>
                  <a:pt x="50" y="569"/>
                </a:lnTo>
                <a:lnTo>
                  <a:pt x="52" y="569"/>
                </a:lnTo>
                <a:lnTo>
                  <a:pt x="54" y="571"/>
                </a:lnTo>
                <a:lnTo>
                  <a:pt x="56" y="573"/>
                </a:lnTo>
                <a:lnTo>
                  <a:pt x="58" y="575"/>
                </a:lnTo>
                <a:lnTo>
                  <a:pt x="60" y="575"/>
                </a:lnTo>
                <a:lnTo>
                  <a:pt x="62" y="577"/>
                </a:lnTo>
                <a:lnTo>
                  <a:pt x="64" y="579"/>
                </a:lnTo>
                <a:lnTo>
                  <a:pt x="64" y="581"/>
                </a:lnTo>
                <a:lnTo>
                  <a:pt x="66" y="581"/>
                </a:lnTo>
                <a:lnTo>
                  <a:pt x="68" y="581"/>
                </a:lnTo>
                <a:lnTo>
                  <a:pt x="70" y="581"/>
                </a:lnTo>
                <a:lnTo>
                  <a:pt x="72" y="581"/>
                </a:lnTo>
                <a:lnTo>
                  <a:pt x="74" y="583"/>
                </a:lnTo>
                <a:lnTo>
                  <a:pt x="76" y="583"/>
                </a:lnTo>
                <a:lnTo>
                  <a:pt x="78" y="583"/>
                </a:lnTo>
                <a:lnTo>
                  <a:pt x="80" y="583"/>
                </a:lnTo>
                <a:lnTo>
                  <a:pt x="82" y="583"/>
                </a:lnTo>
                <a:lnTo>
                  <a:pt x="84" y="583"/>
                </a:lnTo>
                <a:lnTo>
                  <a:pt x="88" y="583"/>
                </a:lnTo>
                <a:lnTo>
                  <a:pt x="90" y="581"/>
                </a:lnTo>
                <a:lnTo>
                  <a:pt x="92" y="579"/>
                </a:lnTo>
                <a:lnTo>
                  <a:pt x="90" y="577"/>
                </a:lnTo>
                <a:lnTo>
                  <a:pt x="92" y="579"/>
                </a:lnTo>
                <a:lnTo>
                  <a:pt x="94" y="581"/>
                </a:lnTo>
                <a:lnTo>
                  <a:pt x="96" y="583"/>
                </a:lnTo>
                <a:lnTo>
                  <a:pt x="98" y="585"/>
                </a:lnTo>
                <a:lnTo>
                  <a:pt x="102" y="587"/>
                </a:lnTo>
                <a:lnTo>
                  <a:pt x="104" y="587"/>
                </a:lnTo>
                <a:lnTo>
                  <a:pt x="106" y="589"/>
                </a:lnTo>
                <a:lnTo>
                  <a:pt x="108" y="591"/>
                </a:lnTo>
                <a:lnTo>
                  <a:pt x="110" y="591"/>
                </a:lnTo>
                <a:lnTo>
                  <a:pt x="114" y="593"/>
                </a:lnTo>
                <a:lnTo>
                  <a:pt x="116" y="593"/>
                </a:lnTo>
                <a:lnTo>
                  <a:pt x="120" y="595"/>
                </a:lnTo>
                <a:lnTo>
                  <a:pt x="122" y="595"/>
                </a:lnTo>
                <a:lnTo>
                  <a:pt x="124" y="595"/>
                </a:lnTo>
                <a:lnTo>
                  <a:pt x="128" y="595"/>
                </a:lnTo>
                <a:lnTo>
                  <a:pt x="130" y="597"/>
                </a:lnTo>
                <a:lnTo>
                  <a:pt x="134" y="597"/>
                </a:lnTo>
                <a:lnTo>
                  <a:pt x="136" y="597"/>
                </a:lnTo>
                <a:lnTo>
                  <a:pt x="138" y="597"/>
                </a:lnTo>
                <a:lnTo>
                  <a:pt x="142" y="597"/>
                </a:lnTo>
                <a:lnTo>
                  <a:pt x="144" y="597"/>
                </a:lnTo>
                <a:lnTo>
                  <a:pt x="148" y="597"/>
                </a:lnTo>
                <a:lnTo>
                  <a:pt x="150" y="597"/>
                </a:lnTo>
                <a:lnTo>
                  <a:pt x="154" y="595"/>
                </a:lnTo>
                <a:lnTo>
                  <a:pt x="156" y="595"/>
                </a:lnTo>
                <a:lnTo>
                  <a:pt x="160" y="595"/>
                </a:lnTo>
                <a:lnTo>
                  <a:pt x="162" y="595"/>
                </a:lnTo>
                <a:lnTo>
                  <a:pt x="164" y="593"/>
                </a:lnTo>
                <a:lnTo>
                  <a:pt x="168" y="593"/>
                </a:lnTo>
                <a:lnTo>
                  <a:pt x="170" y="593"/>
                </a:lnTo>
                <a:lnTo>
                  <a:pt x="174" y="591"/>
                </a:lnTo>
                <a:lnTo>
                  <a:pt x="176" y="591"/>
                </a:lnTo>
                <a:lnTo>
                  <a:pt x="178" y="589"/>
                </a:lnTo>
                <a:lnTo>
                  <a:pt x="180" y="589"/>
                </a:lnTo>
                <a:lnTo>
                  <a:pt x="182" y="587"/>
                </a:lnTo>
                <a:lnTo>
                  <a:pt x="184" y="585"/>
                </a:lnTo>
                <a:lnTo>
                  <a:pt x="186" y="583"/>
                </a:lnTo>
                <a:lnTo>
                  <a:pt x="188" y="583"/>
                </a:lnTo>
                <a:lnTo>
                  <a:pt x="188" y="581"/>
                </a:lnTo>
                <a:lnTo>
                  <a:pt x="190" y="583"/>
                </a:lnTo>
                <a:lnTo>
                  <a:pt x="192" y="585"/>
                </a:lnTo>
                <a:lnTo>
                  <a:pt x="194" y="585"/>
                </a:lnTo>
                <a:lnTo>
                  <a:pt x="196" y="587"/>
                </a:lnTo>
                <a:lnTo>
                  <a:pt x="198" y="587"/>
                </a:lnTo>
                <a:lnTo>
                  <a:pt x="198" y="589"/>
                </a:lnTo>
                <a:lnTo>
                  <a:pt x="200" y="589"/>
                </a:lnTo>
                <a:lnTo>
                  <a:pt x="202" y="589"/>
                </a:lnTo>
                <a:lnTo>
                  <a:pt x="204" y="589"/>
                </a:lnTo>
                <a:lnTo>
                  <a:pt x="206" y="591"/>
                </a:lnTo>
                <a:lnTo>
                  <a:pt x="208" y="591"/>
                </a:lnTo>
                <a:lnTo>
                  <a:pt x="210" y="593"/>
                </a:lnTo>
                <a:lnTo>
                  <a:pt x="212" y="595"/>
                </a:lnTo>
                <a:lnTo>
                  <a:pt x="214" y="595"/>
                </a:lnTo>
                <a:lnTo>
                  <a:pt x="214" y="597"/>
                </a:lnTo>
                <a:lnTo>
                  <a:pt x="214" y="599"/>
                </a:lnTo>
                <a:lnTo>
                  <a:pt x="214" y="601"/>
                </a:lnTo>
                <a:lnTo>
                  <a:pt x="214" y="603"/>
                </a:lnTo>
                <a:lnTo>
                  <a:pt x="214" y="605"/>
                </a:lnTo>
                <a:lnTo>
                  <a:pt x="214" y="607"/>
                </a:lnTo>
                <a:lnTo>
                  <a:pt x="214" y="609"/>
                </a:lnTo>
                <a:lnTo>
                  <a:pt x="214" y="611"/>
                </a:lnTo>
                <a:lnTo>
                  <a:pt x="212" y="613"/>
                </a:lnTo>
                <a:lnTo>
                  <a:pt x="212" y="615"/>
                </a:lnTo>
                <a:lnTo>
                  <a:pt x="212" y="617"/>
                </a:lnTo>
                <a:lnTo>
                  <a:pt x="212" y="619"/>
                </a:lnTo>
                <a:lnTo>
                  <a:pt x="212" y="621"/>
                </a:lnTo>
                <a:lnTo>
                  <a:pt x="212" y="623"/>
                </a:lnTo>
                <a:lnTo>
                  <a:pt x="212" y="625"/>
                </a:lnTo>
                <a:lnTo>
                  <a:pt x="212" y="627"/>
                </a:lnTo>
                <a:lnTo>
                  <a:pt x="212" y="629"/>
                </a:lnTo>
                <a:lnTo>
                  <a:pt x="214" y="631"/>
                </a:lnTo>
                <a:lnTo>
                  <a:pt x="214" y="633"/>
                </a:lnTo>
                <a:lnTo>
                  <a:pt x="214" y="635"/>
                </a:lnTo>
                <a:lnTo>
                  <a:pt x="216" y="637"/>
                </a:lnTo>
                <a:lnTo>
                  <a:pt x="216" y="639"/>
                </a:lnTo>
                <a:lnTo>
                  <a:pt x="216" y="641"/>
                </a:lnTo>
                <a:lnTo>
                  <a:pt x="218" y="643"/>
                </a:lnTo>
                <a:lnTo>
                  <a:pt x="218" y="645"/>
                </a:lnTo>
                <a:lnTo>
                  <a:pt x="218" y="647"/>
                </a:lnTo>
                <a:lnTo>
                  <a:pt x="218" y="649"/>
                </a:lnTo>
                <a:lnTo>
                  <a:pt x="220" y="651"/>
                </a:lnTo>
                <a:lnTo>
                  <a:pt x="220" y="653"/>
                </a:lnTo>
                <a:lnTo>
                  <a:pt x="222" y="655"/>
                </a:lnTo>
                <a:lnTo>
                  <a:pt x="224" y="657"/>
                </a:lnTo>
                <a:lnTo>
                  <a:pt x="226" y="657"/>
                </a:lnTo>
                <a:lnTo>
                  <a:pt x="228" y="661"/>
                </a:lnTo>
                <a:lnTo>
                  <a:pt x="228" y="663"/>
                </a:lnTo>
                <a:lnTo>
                  <a:pt x="230" y="663"/>
                </a:lnTo>
                <a:lnTo>
                  <a:pt x="232" y="665"/>
                </a:lnTo>
                <a:lnTo>
                  <a:pt x="232" y="669"/>
                </a:lnTo>
                <a:lnTo>
                  <a:pt x="230" y="671"/>
                </a:lnTo>
                <a:lnTo>
                  <a:pt x="230" y="675"/>
                </a:lnTo>
                <a:lnTo>
                  <a:pt x="228" y="679"/>
                </a:lnTo>
                <a:lnTo>
                  <a:pt x="226" y="683"/>
                </a:lnTo>
                <a:lnTo>
                  <a:pt x="222" y="685"/>
                </a:lnTo>
                <a:lnTo>
                  <a:pt x="220" y="689"/>
                </a:lnTo>
                <a:lnTo>
                  <a:pt x="216" y="693"/>
                </a:lnTo>
                <a:lnTo>
                  <a:pt x="214" y="695"/>
                </a:lnTo>
                <a:lnTo>
                  <a:pt x="210" y="699"/>
                </a:lnTo>
                <a:lnTo>
                  <a:pt x="208" y="703"/>
                </a:lnTo>
                <a:lnTo>
                  <a:pt x="204" y="705"/>
                </a:lnTo>
                <a:lnTo>
                  <a:pt x="202" y="709"/>
                </a:lnTo>
                <a:lnTo>
                  <a:pt x="200" y="711"/>
                </a:lnTo>
                <a:lnTo>
                  <a:pt x="198" y="715"/>
                </a:lnTo>
                <a:lnTo>
                  <a:pt x="196" y="719"/>
                </a:lnTo>
                <a:lnTo>
                  <a:pt x="196" y="721"/>
                </a:lnTo>
                <a:lnTo>
                  <a:pt x="196" y="725"/>
                </a:lnTo>
                <a:lnTo>
                  <a:pt x="194" y="727"/>
                </a:lnTo>
                <a:lnTo>
                  <a:pt x="194" y="729"/>
                </a:lnTo>
                <a:lnTo>
                  <a:pt x="196" y="731"/>
                </a:lnTo>
                <a:lnTo>
                  <a:pt x="196" y="733"/>
                </a:lnTo>
                <a:lnTo>
                  <a:pt x="196" y="735"/>
                </a:lnTo>
                <a:lnTo>
                  <a:pt x="196" y="739"/>
                </a:lnTo>
                <a:lnTo>
                  <a:pt x="196" y="741"/>
                </a:lnTo>
                <a:lnTo>
                  <a:pt x="196" y="743"/>
                </a:lnTo>
                <a:lnTo>
                  <a:pt x="196" y="745"/>
                </a:lnTo>
                <a:lnTo>
                  <a:pt x="196" y="747"/>
                </a:lnTo>
                <a:lnTo>
                  <a:pt x="196" y="749"/>
                </a:lnTo>
                <a:lnTo>
                  <a:pt x="196" y="751"/>
                </a:lnTo>
                <a:lnTo>
                  <a:pt x="198" y="751"/>
                </a:lnTo>
                <a:lnTo>
                  <a:pt x="198" y="753"/>
                </a:lnTo>
                <a:lnTo>
                  <a:pt x="200" y="755"/>
                </a:lnTo>
                <a:lnTo>
                  <a:pt x="200" y="757"/>
                </a:lnTo>
                <a:lnTo>
                  <a:pt x="202" y="759"/>
                </a:lnTo>
                <a:lnTo>
                  <a:pt x="204" y="763"/>
                </a:lnTo>
                <a:lnTo>
                  <a:pt x="206" y="767"/>
                </a:lnTo>
                <a:lnTo>
                  <a:pt x="206" y="769"/>
                </a:lnTo>
                <a:lnTo>
                  <a:pt x="208" y="773"/>
                </a:lnTo>
                <a:lnTo>
                  <a:pt x="210" y="775"/>
                </a:lnTo>
                <a:lnTo>
                  <a:pt x="210" y="779"/>
                </a:lnTo>
                <a:lnTo>
                  <a:pt x="212" y="781"/>
                </a:lnTo>
                <a:lnTo>
                  <a:pt x="214" y="785"/>
                </a:lnTo>
                <a:lnTo>
                  <a:pt x="216" y="787"/>
                </a:lnTo>
                <a:lnTo>
                  <a:pt x="216" y="789"/>
                </a:lnTo>
                <a:lnTo>
                  <a:pt x="216" y="791"/>
                </a:lnTo>
                <a:lnTo>
                  <a:pt x="214" y="793"/>
                </a:lnTo>
                <a:lnTo>
                  <a:pt x="214" y="795"/>
                </a:lnTo>
                <a:lnTo>
                  <a:pt x="214" y="797"/>
                </a:lnTo>
                <a:lnTo>
                  <a:pt x="214" y="799"/>
                </a:lnTo>
                <a:lnTo>
                  <a:pt x="212" y="803"/>
                </a:lnTo>
                <a:lnTo>
                  <a:pt x="212" y="805"/>
                </a:lnTo>
                <a:lnTo>
                  <a:pt x="212" y="807"/>
                </a:lnTo>
                <a:lnTo>
                  <a:pt x="212" y="809"/>
                </a:lnTo>
                <a:lnTo>
                  <a:pt x="210" y="813"/>
                </a:lnTo>
                <a:lnTo>
                  <a:pt x="210" y="815"/>
                </a:lnTo>
                <a:lnTo>
                  <a:pt x="210" y="817"/>
                </a:lnTo>
                <a:lnTo>
                  <a:pt x="210" y="819"/>
                </a:lnTo>
                <a:lnTo>
                  <a:pt x="210" y="821"/>
                </a:lnTo>
                <a:lnTo>
                  <a:pt x="210" y="823"/>
                </a:lnTo>
                <a:lnTo>
                  <a:pt x="592" y="823"/>
                </a:lnTo>
                <a:lnTo>
                  <a:pt x="594" y="821"/>
                </a:lnTo>
                <a:lnTo>
                  <a:pt x="596" y="819"/>
                </a:lnTo>
                <a:lnTo>
                  <a:pt x="598" y="817"/>
                </a:lnTo>
                <a:lnTo>
                  <a:pt x="598" y="815"/>
                </a:lnTo>
                <a:lnTo>
                  <a:pt x="600" y="813"/>
                </a:lnTo>
                <a:lnTo>
                  <a:pt x="600" y="811"/>
                </a:lnTo>
                <a:lnTo>
                  <a:pt x="602" y="809"/>
                </a:lnTo>
                <a:lnTo>
                  <a:pt x="602" y="805"/>
                </a:lnTo>
                <a:lnTo>
                  <a:pt x="604" y="803"/>
                </a:lnTo>
                <a:lnTo>
                  <a:pt x="606" y="801"/>
                </a:lnTo>
                <a:lnTo>
                  <a:pt x="606" y="799"/>
                </a:lnTo>
                <a:lnTo>
                  <a:pt x="604" y="797"/>
                </a:lnTo>
                <a:lnTo>
                  <a:pt x="604" y="795"/>
                </a:lnTo>
                <a:lnTo>
                  <a:pt x="604" y="793"/>
                </a:lnTo>
                <a:lnTo>
                  <a:pt x="604" y="791"/>
                </a:lnTo>
                <a:lnTo>
                  <a:pt x="604" y="789"/>
                </a:lnTo>
                <a:lnTo>
                  <a:pt x="604" y="787"/>
                </a:lnTo>
                <a:lnTo>
                  <a:pt x="604" y="785"/>
                </a:lnTo>
                <a:lnTo>
                  <a:pt x="602" y="785"/>
                </a:lnTo>
                <a:lnTo>
                  <a:pt x="602" y="783"/>
                </a:lnTo>
                <a:lnTo>
                  <a:pt x="602" y="781"/>
                </a:lnTo>
                <a:lnTo>
                  <a:pt x="602" y="779"/>
                </a:lnTo>
                <a:lnTo>
                  <a:pt x="602" y="777"/>
                </a:lnTo>
                <a:lnTo>
                  <a:pt x="602" y="775"/>
                </a:lnTo>
                <a:lnTo>
                  <a:pt x="602" y="773"/>
                </a:lnTo>
                <a:lnTo>
                  <a:pt x="602" y="771"/>
                </a:lnTo>
                <a:lnTo>
                  <a:pt x="602" y="769"/>
                </a:lnTo>
                <a:lnTo>
                  <a:pt x="602" y="767"/>
                </a:lnTo>
                <a:lnTo>
                  <a:pt x="602" y="765"/>
                </a:lnTo>
                <a:lnTo>
                  <a:pt x="602" y="763"/>
                </a:lnTo>
                <a:lnTo>
                  <a:pt x="602" y="761"/>
                </a:lnTo>
                <a:lnTo>
                  <a:pt x="602" y="759"/>
                </a:lnTo>
                <a:lnTo>
                  <a:pt x="602" y="757"/>
                </a:lnTo>
                <a:lnTo>
                  <a:pt x="594" y="745"/>
                </a:lnTo>
                <a:lnTo>
                  <a:pt x="594" y="739"/>
                </a:lnTo>
                <a:lnTo>
                  <a:pt x="592" y="735"/>
                </a:lnTo>
                <a:lnTo>
                  <a:pt x="592" y="729"/>
                </a:lnTo>
                <a:lnTo>
                  <a:pt x="592" y="723"/>
                </a:lnTo>
                <a:lnTo>
                  <a:pt x="592" y="719"/>
                </a:lnTo>
                <a:lnTo>
                  <a:pt x="592" y="715"/>
                </a:lnTo>
                <a:lnTo>
                  <a:pt x="590" y="711"/>
                </a:lnTo>
                <a:lnTo>
                  <a:pt x="590" y="707"/>
                </a:lnTo>
                <a:lnTo>
                  <a:pt x="590" y="703"/>
                </a:lnTo>
                <a:lnTo>
                  <a:pt x="588" y="699"/>
                </a:lnTo>
                <a:lnTo>
                  <a:pt x="588" y="697"/>
                </a:lnTo>
                <a:lnTo>
                  <a:pt x="586" y="693"/>
                </a:lnTo>
                <a:lnTo>
                  <a:pt x="584" y="689"/>
                </a:lnTo>
                <a:lnTo>
                  <a:pt x="582" y="687"/>
                </a:lnTo>
                <a:lnTo>
                  <a:pt x="582" y="683"/>
                </a:lnTo>
                <a:lnTo>
                  <a:pt x="578" y="681"/>
                </a:lnTo>
                <a:lnTo>
                  <a:pt x="582" y="679"/>
                </a:lnTo>
                <a:lnTo>
                  <a:pt x="586" y="677"/>
                </a:lnTo>
                <a:lnTo>
                  <a:pt x="590" y="677"/>
                </a:lnTo>
                <a:lnTo>
                  <a:pt x="594" y="675"/>
                </a:lnTo>
                <a:lnTo>
                  <a:pt x="598" y="675"/>
                </a:lnTo>
                <a:lnTo>
                  <a:pt x="602" y="673"/>
                </a:lnTo>
                <a:lnTo>
                  <a:pt x="604" y="671"/>
                </a:lnTo>
                <a:lnTo>
                  <a:pt x="608" y="671"/>
                </a:lnTo>
                <a:lnTo>
                  <a:pt x="612" y="669"/>
                </a:lnTo>
                <a:lnTo>
                  <a:pt x="616" y="667"/>
                </a:lnTo>
                <a:lnTo>
                  <a:pt x="618" y="665"/>
                </a:lnTo>
                <a:lnTo>
                  <a:pt x="620" y="663"/>
                </a:lnTo>
                <a:lnTo>
                  <a:pt x="622" y="659"/>
                </a:lnTo>
                <a:lnTo>
                  <a:pt x="624" y="655"/>
                </a:lnTo>
                <a:lnTo>
                  <a:pt x="626" y="651"/>
                </a:lnTo>
                <a:lnTo>
                  <a:pt x="626" y="645"/>
                </a:lnTo>
                <a:lnTo>
                  <a:pt x="628" y="645"/>
                </a:lnTo>
                <a:lnTo>
                  <a:pt x="630" y="643"/>
                </a:lnTo>
                <a:lnTo>
                  <a:pt x="632" y="643"/>
                </a:lnTo>
                <a:lnTo>
                  <a:pt x="634" y="643"/>
                </a:lnTo>
                <a:lnTo>
                  <a:pt x="638" y="643"/>
                </a:lnTo>
                <a:lnTo>
                  <a:pt x="640" y="643"/>
                </a:lnTo>
                <a:lnTo>
                  <a:pt x="644" y="643"/>
                </a:lnTo>
                <a:lnTo>
                  <a:pt x="648" y="643"/>
                </a:lnTo>
                <a:lnTo>
                  <a:pt x="654" y="643"/>
                </a:lnTo>
                <a:lnTo>
                  <a:pt x="660" y="643"/>
                </a:lnTo>
                <a:lnTo>
                  <a:pt x="666" y="641"/>
                </a:lnTo>
                <a:lnTo>
                  <a:pt x="672" y="641"/>
                </a:lnTo>
                <a:lnTo>
                  <a:pt x="678" y="641"/>
                </a:lnTo>
                <a:lnTo>
                  <a:pt x="686" y="639"/>
                </a:lnTo>
                <a:lnTo>
                  <a:pt x="688" y="639"/>
                </a:lnTo>
                <a:lnTo>
                  <a:pt x="690" y="639"/>
                </a:lnTo>
                <a:lnTo>
                  <a:pt x="692" y="639"/>
                </a:lnTo>
                <a:lnTo>
                  <a:pt x="694" y="639"/>
                </a:lnTo>
                <a:lnTo>
                  <a:pt x="696" y="639"/>
                </a:lnTo>
                <a:lnTo>
                  <a:pt x="698" y="639"/>
                </a:lnTo>
                <a:lnTo>
                  <a:pt x="700" y="639"/>
                </a:lnTo>
                <a:lnTo>
                  <a:pt x="702" y="639"/>
                </a:lnTo>
                <a:lnTo>
                  <a:pt x="704" y="639"/>
                </a:lnTo>
                <a:lnTo>
                  <a:pt x="706" y="639"/>
                </a:lnTo>
                <a:lnTo>
                  <a:pt x="708" y="639"/>
                </a:lnTo>
                <a:lnTo>
                  <a:pt x="708" y="637"/>
                </a:lnTo>
                <a:lnTo>
                  <a:pt x="710" y="637"/>
                </a:lnTo>
                <a:lnTo>
                  <a:pt x="712" y="637"/>
                </a:lnTo>
                <a:lnTo>
                  <a:pt x="714" y="635"/>
                </a:lnTo>
                <a:lnTo>
                  <a:pt x="716" y="633"/>
                </a:lnTo>
                <a:lnTo>
                  <a:pt x="718" y="631"/>
                </a:lnTo>
                <a:lnTo>
                  <a:pt x="720" y="629"/>
                </a:lnTo>
                <a:lnTo>
                  <a:pt x="722" y="627"/>
                </a:lnTo>
                <a:lnTo>
                  <a:pt x="724" y="625"/>
                </a:lnTo>
                <a:lnTo>
                  <a:pt x="726" y="621"/>
                </a:lnTo>
                <a:lnTo>
                  <a:pt x="726" y="619"/>
                </a:lnTo>
                <a:lnTo>
                  <a:pt x="728" y="615"/>
                </a:lnTo>
                <a:lnTo>
                  <a:pt x="728" y="613"/>
                </a:lnTo>
                <a:lnTo>
                  <a:pt x="730" y="609"/>
                </a:lnTo>
                <a:lnTo>
                  <a:pt x="730" y="605"/>
                </a:lnTo>
                <a:lnTo>
                  <a:pt x="732" y="601"/>
                </a:lnTo>
                <a:lnTo>
                  <a:pt x="732" y="597"/>
                </a:lnTo>
                <a:lnTo>
                  <a:pt x="732" y="595"/>
                </a:lnTo>
                <a:lnTo>
                  <a:pt x="732" y="591"/>
                </a:lnTo>
                <a:lnTo>
                  <a:pt x="732" y="587"/>
                </a:lnTo>
                <a:lnTo>
                  <a:pt x="732" y="583"/>
                </a:lnTo>
                <a:lnTo>
                  <a:pt x="732" y="579"/>
                </a:lnTo>
                <a:lnTo>
                  <a:pt x="732" y="575"/>
                </a:lnTo>
                <a:lnTo>
                  <a:pt x="732" y="571"/>
                </a:lnTo>
                <a:lnTo>
                  <a:pt x="732" y="567"/>
                </a:lnTo>
                <a:lnTo>
                  <a:pt x="732" y="563"/>
                </a:lnTo>
                <a:lnTo>
                  <a:pt x="732" y="559"/>
                </a:lnTo>
                <a:lnTo>
                  <a:pt x="732" y="555"/>
                </a:lnTo>
                <a:lnTo>
                  <a:pt x="732" y="553"/>
                </a:lnTo>
                <a:lnTo>
                  <a:pt x="732" y="549"/>
                </a:lnTo>
                <a:lnTo>
                  <a:pt x="732" y="547"/>
                </a:lnTo>
                <a:lnTo>
                  <a:pt x="732" y="543"/>
                </a:lnTo>
                <a:lnTo>
                  <a:pt x="732" y="541"/>
                </a:lnTo>
                <a:lnTo>
                  <a:pt x="732" y="539"/>
                </a:lnTo>
                <a:lnTo>
                  <a:pt x="732" y="535"/>
                </a:lnTo>
                <a:lnTo>
                  <a:pt x="732" y="529"/>
                </a:lnTo>
                <a:lnTo>
                  <a:pt x="732" y="523"/>
                </a:lnTo>
                <a:lnTo>
                  <a:pt x="732" y="517"/>
                </a:lnTo>
                <a:lnTo>
                  <a:pt x="732" y="511"/>
                </a:lnTo>
                <a:lnTo>
                  <a:pt x="730" y="505"/>
                </a:lnTo>
                <a:lnTo>
                  <a:pt x="730" y="501"/>
                </a:lnTo>
                <a:lnTo>
                  <a:pt x="728" y="495"/>
                </a:lnTo>
                <a:lnTo>
                  <a:pt x="728" y="489"/>
                </a:lnTo>
                <a:lnTo>
                  <a:pt x="726" y="483"/>
                </a:lnTo>
                <a:lnTo>
                  <a:pt x="724" y="477"/>
                </a:lnTo>
                <a:lnTo>
                  <a:pt x="722" y="473"/>
                </a:lnTo>
                <a:lnTo>
                  <a:pt x="722" y="467"/>
                </a:lnTo>
                <a:lnTo>
                  <a:pt x="718" y="461"/>
                </a:lnTo>
                <a:lnTo>
                  <a:pt x="716" y="455"/>
                </a:lnTo>
                <a:lnTo>
                  <a:pt x="714" y="449"/>
                </a:lnTo>
                <a:lnTo>
                  <a:pt x="712" y="443"/>
                </a:lnTo>
                <a:lnTo>
                  <a:pt x="710" y="435"/>
                </a:lnTo>
                <a:lnTo>
                  <a:pt x="708" y="429"/>
                </a:lnTo>
                <a:lnTo>
                  <a:pt x="704" y="424"/>
                </a:lnTo>
                <a:lnTo>
                  <a:pt x="702" y="418"/>
                </a:lnTo>
                <a:lnTo>
                  <a:pt x="700" y="410"/>
                </a:lnTo>
                <a:lnTo>
                  <a:pt x="696" y="404"/>
                </a:lnTo>
                <a:lnTo>
                  <a:pt x="694" y="396"/>
                </a:lnTo>
                <a:lnTo>
                  <a:pt x="690" y="388"/>
                </a:lnTo>
                <a:lnTo>
                  <a:pt x="688" y="380"/>
                </a:lnTo>
                <a:lnTo>
                  <a:pt x="686" y="374"/>
                </a:lnTo>
                <a:lnTo>
                  <a:pt x="682" y="364"/>
                </a:lnTo>
                <a:lnTo>
                  <a:pt x="680" y="356"/>
                </a:lnTo>
                <a:lnTo>
                  <a:pt x="676" y="348"/>
                </a:lnTo>
                <a:lnTo>
                  <a:pt x="674" y="338"/>
                </a:lnTo>
                <a:lnTo>
                  <a:pt x="670" y="330"/>
                </a:lnTo>
                <a:lnTo>
                  <a:pt x="668" y="320"/>
                </a:lnTo>
                <a:lnTo>
                  <a:pt x="666" y="316"/>
                </a:lnTo>
                <a:lnTo>
                  <a:pt x="664" y="312"/>
                </a:lnTo>
                <a:lnTo>
                  <a:pt x="662" y="308"/>
                </a:lnTo>
                <a:lnTo>
                  <a:pt x="660" y="304"/>
                </a:lnTo>
                <a:lnTo>
                  <a:pt x="656" y="300"/>
                </a:lnTo>
                <a:lnTo>
                  <a:pt x="654" y="296"/>
                </a:lnTo>
                <a:lnTo>
                  <a:pt x="650" y="292"/>
                </a:lnTo>
                <a:lnTo>
                  <a:pt x="646" y="288"/>
                </a:lnTo>
                <a:lnTo>
                  <a:pt x="644" y="284"/>
                </a:lnTo>
                <a:lnTo>
                  <a:pt x="640" y="280"/>
                </a:lnTo>
                <a:lnTo>
                  <a:pt x="636" y="278"/>
                </a:lnTo>
                <a:lnTo>
                  <a:pt x="632" y="274"/>
                </a:lnTo>
                <a:lnTo>
                  <a:pt x="628" y="272"/>
                </a:lnTo>
                <a:lnTo>
                  <a:pt x="624" y="270"/>
                </a:lnTo>
                <a:lnTo>
                  <a:pt x="620" y="268"/>
                </a:lnTo>
                <a:lnTo>
                  <a:pt x="618" y="266"/>
                </a:lnTo>
                <a:lnTo>
                  <a:pt x="612" y="264"/>
                </a:lnTo>
                <a:lnTo>
                  <a:pt x="608" y="262"/>
                </a:lnTo>
                <a:lnTo>
                  <a:pt x="602" y="260"/>
                </a:lnTo>
                <a:lnTo>
                  <a:pt x="598" y="256"/>
                </a:lnTo>
                <a:lnTo>
                  <a:pt x="592" y="254"/>
                </a:lnTo>
                <a:lnTo>
                  <a:pt x="588" y="252"/>
                </a:lnTo>
                <a:lnTo>
                  <a:pt x="584" y="250"/>
                </a:lnTo>
                <a:lnTo>
                  <a:pt x="578" y="246"/>
                </a:lnTo>
                <a:lnTo>
                  <a:pt x="574" y="244"/>
                </a:lnTo>
                <a:lnTo>
                  <a:pt x="570" y="242"/>
                </a:lnTo>
                <a:lnTo>
                  <a:pt x="564" y="238"/>
                </a:lnTo>
                <a:lnTo>
                  <a:pt x="560" y="236"/>
                </a:lnTo>
                <a:lnTo>
                  <a:pt x="556" y="234"/>
                </a:lnTo>
                <a:lnTo>
                  <a:pt x="550" y="232"/>
                </a:lnTo>
                <a:lnTo>
                  <a:pt x="546" y="228"/>
                </a:lnTo>
                <a:lnTo>
                  <a:pt x="540" y="226"/>
                </a:lnTo>
                <a:lnTo>
                  <a:pt x="538" y="226"/>
                </a:lnTo>
                <a:lnTo>
                  <a:pt x="536" y="224"/>
                </a:lnTo>
                <a:lnTo>
                  <a:pt x="534" y="224"/>
                </a:lnTo>
                <a:lnTo>
                  <a:pt x="532" y="222"/>
                </a:lnTo>
                <a:lnTo>
                  <a:pt x="530" y="222"/>
                </a:lnTo>
                <a:lnTo>
                  <a:pt x="528" y="220"/>
                </a:lnTo>
                <a:lnTo>
                  <a:pt x="526" y="220"/>
                </a:lnTo>
                <a:lnTo>
                  <a:pt x="522" y="218"/>
                </a:lnTo>
                <a:lnTo>
                  <a:pt x="522" y="216"/>
                </a:lnTo>
                <a:lnTo>
                  <a:pt x="520" y="216"/>
                </a:lnTo>
                <a:lnTo>
                  <a:pt x="518" y="214"/>
                </a:lnTo>
                <a:lnTo>
                  <a:pt x="516" y="212"/>
                </a:lnTo>
                <a:lnTo>
                  <a:pt x="514" y="210"/>
                </a:lnTo>
                <a:lnTo>
                  <a:pt x="512" y="210"/>
                </a:lnTo>
                <a:lnTo>
                  <a:pt x="512" y="208"/>
                </a:lnTo>
                <a:lnTo>
                  <a:pt x="510" y="210"/>
                </a:lnTo>
                <a:lnTo>
                  <a:pt x="510" y="208"/>
                </a:lnTo>
                <a:lnTo>
                  <a:pt x="508" y="208"/>
                </a:lnTo>
                <a:lnTo>
                  <a:pt x="506" y="208"/>
                </a:lnTo>
                <a:lnTo>
                  <a:pt x="506" y="206"/>
                </a:lnTo>
                <a:lnTo>
                  <a:pt x="506" y="202"/>
                </a:lnTo>
                <a:lnTo>
                  <a:pt x="504" y="200"/>
                </a:lnTo>
                <a:lnTo>
                  <a:pt x="504" y="196"/>
                </a:lnTo>
                <a:lnTo>
                  <a:pt x="502" y="194"/>
                </a:lnTo>
                <a:lnTo>
                  <a:pt x="500" y="190"/>
                </a:lnTo>
                <a:lnTo>
                  <a:pt x="498" y="186"/>
                </a:lnTo>
                <a:lnTo>
                  <a:pt x="498" y="182"/>
                </a:lnTo>
                <a:lnTo>
                  <a:pt x="494" y="180"/>
                </a:lnTo>
                <a:lnTo>
                  <a:pt x="494" y="176"/>
                </a:lnTo>
                <a:lnTo>
                  <a:pt x="490" y="174"/>
                </a:lnTo>
                <a:lnTo>
                  <a:pt x="488" y="172"/>
                </a:lnTo>
                <a:lnTo>
                  <a:pt x="486" y="170"/>
                </a:lnTo>
                <a:lnTo>
                  <a:pt x="484" y="170"/>
                </a:lnTo>
                <a:lnTo>
                  <a:pt x="478" y="166"/>
                </a:lnTo>
                <a:lnTo>
                  <a:pt x="478" y="164"/>
                </a:lnTo>
                <a:lnTo>
                  <a:pt x="480" y="164"/>
                </a:lnTo>
                <a:lnTo>
                  <a:pt x="480" y="162"/>
                </a:lnTo>
                <a:lnTo>
                  <a:pt x="482" y="160"/>
                </a:lnTo>
                <a:lnTo>
                  <a:pt x="486" y="158"/>
                </a:lnTo>
                <a:lnTo>
                  <a:pt x="486" y="156"/>
                </a:lnTo>
                <a:lnTo>
                  <a:pt x="488" y="154"/>
                </a:lnTo>
                <a:lnTo>
                  <a:pt x="490" y="152"/>
                </a:lnTo>
                <a:lnTo>
                  <a:pt x="492" y="150"/>
                </a:lnTo>
                <a:lnTo>
                  <a:pt x="492" y="146"/>
                </a:lnTo>
                <a:lnTo>
                  <a:pt x="494" y="144"/>
                </a:lnTo>
                <a:lnTo>
                  <a:pt x="494" y="142"/>
                </a:lnTo>
                <a:lnTo>
                  <a:pt x="496" y="138"/>
                </a:lnTo>
                <a:lnTo>
                  <a:pt x="498" y="134"/>
                </a:lnTo>
                <a:lnTo>
                  <a:pt x="498" y="132"/>
                </a:lnTo>
                <a:lnTo>
                  <a:pt x="500" y="128"/>
                </a:lnTo>
                <a:lnTo>
                  <a:pt x="502" y="124"/>
                </a:lnTo>
                <a:lnTo>
                  <a:pt x="504" y="122"/>
                </a:lnTo>
                <a:lnTo>
                  <a:pt x="506" y="118"/>
                </a:lnTo>
                <a:lnTo>
                  <a:pt x="508" y="116"/>
                </a:lnTo>
                <a:lnTo>
                  <a:pt x="508" y="114"/>
                </a:lnTo>
                <a:lnTo>
                  <a:pt x="508" y="112"/>
                </a:lnTo>
                <a:lnTo>
                  <a:pt x="508" y="110"/>
                </a:lnTo>
                <a:lnTo>
                  <a:pt x="508" y="108"/>
                </a:lnTo>
                <a:lnTo>
                  <a:pt x="508" y="106"/>
                </a:lnTo>
                <a:lnTo>
                  <a:pt x="508" y="104"/>
                </a:lnTo>
                <a:lnTo>
                  <a:pt x="508" y="102"/>
                </a:lnTo>
                <a:lnTo>
                  <a:pt x="506" y="100"/>
                </a:lnTo>
                <a:lnTo>
                  <a:pt x="506" y="98"/>
                </a:lnTo>
                <a:lnTo>
                  <a:pt x="506" y="96"/>
                </a:lnTo>
                <a:lnTo>
                  <a:pt x="506" y="94"/>
                </a:lnTo>
                <a:lnTo>
                  <a:pt x="506" y="92"/>
                </a:lnTo>
                <a:lnTo>
                  <a:pt x="506" y="90"/>
                </a:lnTo>
                <a:lnTo>
                  <a:pt x="506" y="88"/>
                </a:lnTo>
                <a:lnTo>
                  <a:pt x="506" y="86"/>
                </a:lnTo>
                <a:lnTo>
                  <a:pt x="506" y="84"/>
                </a:lnTo>
                <a:lnTo>
                  <a:pt x="506" y="82"/>
                </a:lnTo>
                <a:lnTo>
                  <a:pt x="506" y="80"/>
                </a:lnTo>
                <a:lnTo>
                  <a:pt x="506" y="78"/>
                </a:lnTo>
                <a:lnTo>
                  <a:pt x="508" y="78"/>
                </a:lnTo>
                <a:lnTo>
                  <a:pt x="508" y="76"/>
                </a:lnTo>
                <a:lnTo>
                  <a:pt x="508" y="74"/>
                </a:lnTo>
                <a:lnTo>
                  <a:pt x="508" y="72"/>
                </a:lnTo>
                <a:lnTo>
                  <a:pt x="510" y="70"/>
                </a:lnTo>
                <a:lnTo>
                  <a:pt x="510" y="68"/>
                </a:lnTo>
                <a:lnTo>
                  <a:pt x="512" y="68"/>
                </a:lnTo>
                <a:lnTo>
                  <a:pt x="512" y="66"/>
                </a:lnTo>
                <a:lnTo>
                  <a:pt x="512" y="64"/>
                </a:lnTo>
                <a:lnTo>
                  <a:pt x="514" y="62"/>
                </a:lnTo>
                <a:lnTo>
                  <a:pt x="514" y="60"/>
                </a:lnTo>
                <a:lnTo>
                  <a:pt x="514" y="58"/>
                </a:lnTo>
                <a:lnTo>
                  <a:pt x="514" y="56"/>
                </a:lnTo>
                <a:lnTo>
                  <a:pt x="516" y="54"/>
                </a:lnTo>
                <a:lnTo>
                  <a:pt x="516" y="52"/>
                </a:lnTo>
                <a:lnTo>
                  <a:pt x="516" y="50"/>
                </a:lnTo>
                <a:lnTo>
                  <a:pt x="516" y="48"/>
                </a:lnTo>
                <a:lnTo>
                  <a:pt x="518" y="46"/>
                </a:lnTo>
                <a:lnTo>
                  <a:pt x="516" y="42"/>
                </a:lnTo>
                <a:lnTo>
                  <a:pt x="516" y="40"/>
                </a:lnTo>
                <a:lnTo>
                  <a:pt x="514" y="36"/>
                </a:lnTo>
                <a:lnTo>
                  <a:pt x="512" y="32"/>
                </a:lnTo>
                <a:lnTo>
                  <a:pt x="510" y="30"/>
                </a:lnTo>
                <a:lnTo>
                  <a:pt x="508" y="26"/>
                </a:lnTo>
                <a:lnTo>
                  <a:pt x="504" y="24"/>
                </a:lnTo>
                <a:lnTo>
                  <a:pt x="502" y="22"/>
                </a:lnTo>
                <a:lnTo>
                  <a:pt x="498" y="20"/>
                </a:lnTo>
                <a:lnTo>
                  <a:pt x="494" y="18"/>
                </a:lnTo>
                <a:lnTo>
                  <a:pt x="490" y="16"/>
                </a:lnTo>
                <a:lnTo>
                  <a:pt x="486" y="12"/>
                </a:lnTo>
                <a:lnTo>
                  <a:pt x="482" y="12"/>
                </a:lnTo>
                <a:lnTo>
                  <a:pt x="478" y="10"/>
                </a:lnTo>
                <a:lnTo>
                  <a:pt x="474" y="8"/>
                </a:lnTo>
                <a:lnTo>
                  <a:pt x="470" y="6"/>
                </a:lnTo>
                <a:lnTo>
                  <a:pt x="466" y="6"/>
                </a:lnTo>
                <a:lnTo>
                  <a:pt x="460" y="4"/>
                </a:lnTo>
                <a:lnTo>
                  <a:pt x="456" y="4"/>
                </a:lnTo>
                <a:lnTo>
                  <a:pt x="452" y="2"/>
                </a:lnTo>
                <a:lnTo>
                  <a:pt x="448" y="2"/>
                </a:lnTo>
                <a:lnTo>
                  <a:pt x="444" y="2"/>
                </a:lnTo>
                <a:lnTo>
                  <a:pt x="440" y="0"/>
                </a:lnTo>
                <a:lnTo>
                  <a:pt x="436" y="0"/>
                </a:lnTo>
                <a:lnTo>
                  <a:pt x="432" y="0"/>
                </a:lnTo>
                <a:lnTo>
                  <a:pt x="428" y="0"/>
                </a:lnTo>
                <a:lnTo>
                  <a:pt x="426" y="0"/>
                </a:lnTo>
                <a:lnTo>
                  <a:pt x="422" y="0"/>
                </a:lnTo>
                <a:lnTo>
                  <a:pt x="420" y="0"/>
                </a:lnTo>
                <a:lnTo>
                  <a:pt x="418" y="0"/>
                </a:lnTo>
                <a:lnTo>
                  <a:pt x="416" y="2"/>
                </a:lnTo>
                <a:lnTo>
                  <a:pt x="414" y="2"/>
                </a:lnTo>
                <a:lnTo>
                  <a:pt x="326" y="42"/>
                </a:lnTo>
                <a:close/>
              </a:path>
            </a:pathLst>
          </a:custGeom>
          <a:solidFill>
            <a:srgbClr val="000000">
              <a:alpha val="100000"/>
            </a:srgbClr>
          </a:solidFill>
          <a:ln w="9525">
            <a:noFill/>
          </a:ln>
        </p:spPr>
        <p:txBody>
          <a:bodyPr/>
          <a:lstStyle/>
          <a:p>
            <a:endParaRPr lang="en-US"/>
          </a:p>
        </p:txBody>
      </p:sp>
      <p:sp>
        <p:nvSpPr>
          <p:cNvPr id="31032" name="Freeform 832"/>
          <p:cNvSpPr/>
          <p:nvPr/>
        </p:nvSpPr>
        <p:spPr>
          <a:xfrm>
            <a:off x="3740150" y="2058988"/>
            <a:ext cx="434975" cy="254000"/>
          </a:xfrm>
          <a:custGeom>
            <a:avLst/>
            <a:gdLst>
              <a:gd name="txL" fmla="*/ 0 w 274"/>
              <a:gd name="txT" fmla="*/ 0 h 160"/>
              <a:gd name="txR" fmla="*/ 274 w 274"/>
              <a:gd name="txB" fmla="*/ 160 h 1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74" h="160">
                <a:moveTo>
                  <a:pt x="270" y="132"/>
                </a:moveTo>
                <a:lnTo>
                  <a:pt x="274" y="136"/>
                </a:lnTo>
                <a:lnTo>
                  <a:pt x="274" y="138"/>
                </a:lnTo>
                <a:lnTo>
                  <a:pt x="272" y="138"/>
                </a:lnTo>
                <a:lnTo>
                  <a:pt x="272" y="140"/>
                </a:lnTo>
                <a:lnTo>
                  <a:pt x="270" y="140"/>
                </a:lnTo>
                <a:lnTo>
                  <a:pt x="268" y="142"/>
                </a:lnTo>
                <a:lnTo>
                  <a:pt x="266" y="142"/>
                </a:lnTo>
                <a:lnTo>
                  <a:pt x="264" y="142"/>
                </a:lnTo>
                <a:lnTo>
                  <a:pt x="262" y="144"/>
                </a:lnTo>
                <a:lnTo>
                  <a:pt x="260" y="144"/>
                </a:lnTo>
                <a:lnTo>
                  <a:pt x="258" y="144"/>
                </a:lnTo>
                <a:lnTo>
                  <a:pt x="254" y="144"/>
                </a:lnTo>
                <a:lnTo>
                  <a:pt x="252" y="146"/>
                </a:lnTo>
                <a:lnTo>
                  <a:pt x="250" y="146"/>
                </a:lnTo>
                <a:lnTo>
                  <a:pt x="246" y="146"/>
                </a:lnTo>
                <a:lnTo>
                  <a:pt x="244" y="148"/>
                </a:lnTo>
                <a:lnTo>
                  <a:pt x="240" y="148"/>
                </a:lnTo>
                <a:lnTo>
                  <a:pt x="236" y="148"/>
                </a:lnTo>
                <a:lnTo>
                  <a:pt x="234" y="148"/>
                </a:lnTo>
                <a:lnTo>
                  <a:pt x="230" y="148"/>
                </a:lnTo>
                <a:lnTo>
                  <a:pt x="226" y="148"/>
                </a:lnTo>
                <a:lnTo>
                  <a:pt x="222" y="150"/>
                </a:lnTo>
                <a:lnTo>
                  <a:pt x="218" y="150"/>
                </a:lnTo>
                <a:lnTo>
                  <a:pt x="214" y="150"/>
                </a:lnTo>
                <a:lnTo>
                  <a:pt x="210" y="150"/>
                </a:lnTo>
                <a:lnTo>
                  <a:pt x="206" y="150"/>
                </a:lnTo>
                <a:lnTo>
                  <a:pt x="202" y="150"/>
                </a:lnTo>
                <a:lnTo>
                  <a:pt x="198" y="152"/>
                </a:lnTo>
                <a:lnTo>
                  <a:pt x="192" y="152"/>
                </a:lnTo>
                <a:lnTo>
                  <a:pt x="188" y="152"/>
                </a:lnTo>
                <a:lnTo>
                  <a:pt x="186" y="152"/>
                </a:lnTo>
                <a:lnTo>
                  <a:pt x="182" y="154"/>
                </a:lnTo>
                <a:lnTo>
                  <a:pt x="178" y="154"/>
                </a:lnTo>
                <a:lnTo>
                  <a:pt x="174" y="154"/>
                </a:lnTo>
                <a:lnTo>
                  <a:pt x="172" y="156"/>
                </a:lnTo>
                <a:lnTo>
                  <a:pt x="168" y="156"/>
                </a:lnTo>
                <a:lnTo>
                  <a:pt x="164" y="156"/>
                </a:lnTo>
                <a:lnTo>
                  <a:pt x="162" y="156"/>
                </a:lnTo>
                <a:lnTo>
                  <a:pt x="158" y="158"/>
                </a:lnTo>
                <a:lnTo>
                  <a:pt x="156" y="158"/>
                </a:lnTo>
                <a:lnTo>
                  <a:pt x="152" y="158"/>
                </a:lnTo>
                <a:lnTo>
                  <a:pt x="148" y="158"/>
                </a:lnTo>
                <a:lnTo>
                  <a:pt x="146" y="158"/>
                </a:lnTo>
                <a:lnTo>
                  <a:pt x="142" y="158"/>
                </a:lnTo>
                <a:lnTo>
                  <a:pt x="140" y="160"/>
                </a:lnTo>
                <a:lnTo>
                  <a:pt x="136" y="160"/>
                </a:lnTo>
                <a:lnTo>
                  <a:pt x="134" y="160"/>
                </a:lnTo>
                <a:lnTo>
                  <a:pt x="130" y="160"/>
                </a:lnTo>
                <a:lnTo>
                  <a:pt x="128" y="160"/>
                </a:lnTo>
                <a:lnTo>
                  <a:pt x="126" y="160"/>
                </a:lnTo>
                <a:lnTo>
                  <a:pt x="122" y="160"/>
                </a:lnTo>
                <a:lnTo>
                  <a:pt x="120" y="160"/>
                </a:lnTo>
                <a:lnTo>
                  <a:pt x="118" y="160"/>
                </a:lnTo>
                <a:lnTo>
                  <a:pt x="116" y="160"/>
                </a:lnTo>
                <a:lnTo>
                  <a:pt x="114" y="160"/>
                </a:lnTo>
                <a:lnTo>
                  <a:pt x="110" y="160"/>
                </a:lnTo>
                <a:lnTo>
                  <a:pt x="108" y="160"/>
                </a:lnTo>
                <a:lnTo>
                  <a:pt x="106" y="160"/>
                </a:lnTo>
                <a:lnTo>
                  <a:pt x="104" y="160"/>
                </a:lnTo>
                <a:lnTo>
                  <a:pt x="102" y="158"/>
                </a:lnTo>
                <a:lnTo>
                  <a:pt x="100" y="158"/>
                </a:lnTo>
                <a:lnTo>
                  <a:pt x="98" y="158"/>
                </a:lnTo>
                <a:lnTo>
                  <a:pt x="96" y="158"/>
                </a:lnTo>
                <a:lnTo>
                  <a:pt x="92" y="158"/>
                </a:lnTo>
                <a:lnTo>
                  <a:pt x="90" y="158"/>
                </a:lnTo>
                <a:lnTo>
                  <a:pt x="86" y="158"/>
                </a:lnTo>
                <a:lnTo>
                  <a:pt x="82" y="158"/>
                </a:lnTo>
                <a:lnTo>
                  <a:pt x="80" y="156"/>
                </a:lnTo>
                <a:lnTo>
                  <a:pt x="74" y="156"/>
                </a:lnTo>
                <a:lnTo>
                  <a:pt x="70" y="156"/>
                </a:lnTo>
                <a:lnTo>
                  <a:pt x="66" y="156"/>
                </a:lnTo>
                <a:lnTo>
                  <a:pt x="62" y="154"/>
                </a:lnTo>
                <a:lnTo>
                  <a:pt x="58" y="154"/>
                </a:lnTo>
                <a:lnTo>
                  <a:pt x="52" y="152"/>
                </a:lnTo>
                <a:lnTo>
                  <a:pt x="48" y="152"/>
                </a:lnTo>
                <a:lnTo>
                  <a:pt x="44" y="152"/>
                </a:lnTo>
                <a:lnTo>
                  <a:pt x="40" y="150"/>
                </a:lnTo>
                <a:lnTo>
                  <a:pt x="34" y="150"/>
                </a:lnTo>
                <a:lnTo>
                  <a:pt x="30" y="150"/>
                </a:lnTo>
                <a:lnTo>
                  <a:pt x="26" y="148"/>
                </a:lnTo>
                <a:lnTo>
                  <a:pt x="22" y="148"/>
                </a:lnTo>
                <a:lnTo>
                  <a:pt x="18" y="146"/>
                </a:lnTo>
                <a:lnTo>
                  <a:pt x="16" y="146"/>
                </a:lnTo>
                <a:lnTo>
                  <a:pt x="12" y="144"/>
                </a:lnTo>
                <a:lnTo>
                  <a:pt x="10" y="144"/>
                </a:lnTo>
                <a:lnTo>
                  <a:pt x="6" y="142"/>
                </a:lnTo>
                <a:lnTo>
                  <a:pt x="4" y="142"/>
                </a:lnTo>
                <a:lnTo>
                  <a:pt x="2" y="140"/>
                </a:lnTo>
                <a:lnTo>
                  <a:pt x="0" y="138"/>
                </a:lnTo>
                <a:lnTo>
                  <a:pt x="40" y="126"/>
                </a:lnTo>
                <a:lnTo>
                  <a:pt x="40" y="102"/>
                </a:lnTo>
                <a:lnTo>
                  <a:pt x="46" y="100"/>
                </a:lnTo>
                <a:lnTo>
                  <a:pt x="46" y="96"/>
                </a:lnTo>
                <a:lnTo>
                  <a:pt x="46" y="94"/>
                </a:lnTo>
                <a:lnTo>
                  <a:pt x="48" y="90"/>
                </a:lnTo>
                <a:lnTo>
                  <a:pt x="48" y="86"/>
                </a:lnTo>
                <a:lnTo>
                  <a:pt x="50" y="82"/>
                </a:lnTo>
                <a:lnTo>
                  <a:pt x="50" y="80"/>
                </a:lnTo>
                <a:lnTo>
                  <a:pt x="52" y="76"/>
                </a:lnTo>
                <a:lnTo>
                  <a:pt x="54" y="72"/>
                </a:lnTo>
                <a:lnTo>
                  <a:pt x="54" y="68"/>
                </a:lnTo>
                <a:lnTo>
                  <a:pt x="56" y="64"/>
                </a:lnTo>
                <a:lnTo>
                  <a:pt x="58" y="62"/>
                </a:lnTo>
                <a:lnTo>
                  <a:pt x="58" y="58"/>
                </a:lnTo>
                <a:lnTo>
                  <a:pt x="60" y="56"/>
                </a:lnTo>
                <a:lnTo>
                  <a:pt x="62" y="52"/>
                </a:lnTo>
                <a:lnTo>
                  <a:pt x="62" y="50"/>
                </a:lnTo>
                <a:lnTo>
                  <a:pt x="64" y="48"/>
                </a:lnTo>
                <a:lnTo>
                  <a:pt x="68" y="42"/>
                </a:lnTo>
                <a:lnTo>
                  <a:pt x="72" y="36"/>
                </a:lnTo>
                <a:lnTo>
                  <a:pt x="76" y="32"/>
                </a:lnTo>
                <a:lnTo>
                  <a:pt x="82" y="28"/>
                </a:lnTo>
                <a:lnTo>
                  <a:pt x="86" y="24"/>
                </a:lnTo>
                <a:lnTo>
                  <a:pt x="92" y="20"/>
                </a:lnTo>
                <a:lnTo>
                  <a:pt x="98" y="18"/>
                </a:lnTo>
                <a:lnTo>
                  <a:pt x="104" y="14"/>
                </a:lnTo>
                <a:lnTo>
                  <a:pt x="108" y="12"/>
                </a:lnTo>
                <a:lnTo>
                  <a:pt x="114" y="12"/>
                </a:lnTo>
                <a:lnTo>
                  <a:pt x="118" y="10"/>
                </a:lnTo>
                <a:lnTo>
                  <a:pt x="124" y="8"/>
                </a:lnTo>
                <a:lnTo>
                  <a:pt x="128" y="8"/>
                </a:lnTo>
                <a:lnTo>
                  <a:pt x="132" y="6"/>
                </a:lnTo>
                <a:lnTo>
                  <a:pt x="136" y="6"/>
                </a:lnTo>
                <a:lnTo>
                  <a:pt x="140" y="4"/>
                </a:lnTo>
                <a:lnTo>
                  <a:pt x="142" y="4"/>
                </a:lnTo>
                <a:lnTo>
                  <a:pt x="146" y="2"/>
                </a:lnTo>
                <a:lnTo>
                  <a:pt x="148" y="2"/>
                </a:lnTo>
                <a:lnTo>
                  <a:pt x="152" y="2"/>
                </a:lnTo>
                <a:lnTo>
                  <a:pt x="156" y="0"/>
                </a:lnTo>
                <a:lnTo>
                  <a:pt x="160" y="0"/>
                </a:lnTo>
                <a:lnTo>
                  <a:pt x="164" y="0"/>
                </a:lnTo>
                <a:lnTo>
                  <a:pt x="168" y="0"/>
                </a:lnTo>
                <a:lnTo>
                  <a:pt x="172" y="0"/>
                </a:lnTo>
                <a:lnTo>
                  <a:pt x="176" y="2"/>
                </a:lnTo>
                <a:lnTo>
                  <a:pt x="180" y="2"/>
                </a:lnTo>
                <a:lnTo>
                  <a:pt x="184" y="2"/>
                </a:lnTo>
                <a:lnTo>
                  <a:pt x="188" y="4"/>
                </a:lnTo>
                <a:lnTo>
                  <a:pt x="192" y="6"/>
                </a:lnTo>
                <a:lnTo>
                  <a:pt x="194" y="8"/>
                </a:lnTo>
                <a:lnTo>
                  <a:pt x="198" y="10"/>
                </a:lnTo>
                <a:lnTo>
                  <a:pt x="202" y="12"/>
                </a:lnTo>
                <a:lnTo>
                  <a:pt x="206" y="14"/>
                </a:lnTo>
                <a:lnTo>
                  <a:pt x="208" y="16"/>
                </a:lnTo>
                <a:lnTo>
                  <a:pt x="212" y="18"/>
                </a:lnTo>
                <a:lnTo>
                  <a:pt x="216" y="22"/>
                </a:lnTo>
                <a:lnTo>
                  <a:pt x="220" y="24"/>
                </a:lnTo>
                <a:lnTo>
                  <a:pt x="224" y="26"/>
                </a:lnTo>
                <a:lnTo>
                  <a:pt x="228" y="30"/>
                </a:lnTo>
                <a:lnTo>
                  <a:pt x="230" y="32"/>
                </a:lnTo>
                <a:lnTo>
                  <a:pt x="234" y="36"/>
                </a:lnTo>
                <a:lnTo>
                  <a:pt x="238" y="38"/>
                </a:lnTo>
                <a:lnTo>
                  <a:pt x="240" y="42"/>
                </a:lnTo>
                <a:lnTo>
                  <a:pt x="244" y="44"/>
                </a:lnTo>
                <a:lnTo>
                  <a:pt x="246" y="48"/>
                </a:lnTo>
                <a:lnTo>
                  <a:pt x="248" y="52"/>
                </a:lnTo>
                <a:lnTo>
                  <a:pt x="252" y="54"/>
                </a:lnTo>
                <a:lnTo>
                  <a:pt x="254" y="58"/>
                </a:lnTo>
                <a:lnTo>
                  <a:pt x="256" y="62"/>
                </a:lnTo>
                <a:lnTo>
                  <a:pt x="258" y="66"/>
                </a:lnTo>
                <a:lnTo>
                  <a:pt x="260" y="70"/>
                </a:lnTo>
                <a:lnTo>
                  <a:pt x="262" y="74"/>
                </a:lnTo>
                <a:lnTo>
                  <a:pt x="264" y="78"/>
                </a:lnTo>
                <a:lnTo>
                  <a:pt x="264" y="82"/>
                </a:lnTo>
                <a:lnTo>
                  <a:pt x="266" y="86"/>
                </a:lnTo>
                <a:lnTo>
                  <a:pt x="266" y="90"/>
                </a:lnTo>
                <a:lnTo>
                  <a:pt x="268" y="94"/>
                </a:lnTo>
                <a:lnTo>
                  <a:pt x="268" y="98"/>
                </a:lnTo>
                <a:lnTo>
                  <a:pt x="268" y="102"/>
                </a:lnTo>
                <a:lnTo>
                  <a:pt x="268" y="106"/>
                </a:lnTo>
                <a:lnTo>
                  <a:pt x="268" y="110"/>
                </a:lnTo>
                <a:lnTo>
                  <a:pt x="268" y="114"/>
                </a:lnTo>
                <a:lnTo>
                  <a:pt x="268" y="120"/>
                </a:lnTo>
                <a:lnTo>
                  <a:pt x="270" y="122"/>
                </a:lnTo>
                <a:lnTo>
                  <a:pt x="270" y="124"/>
                </a:lnTo>
                <a:lnTo>
                  <a:pt x="270" y="126"/>
                </a:lnTo>
                <a:lnTo>
                  <a:pt x="270" y="128"/>
                </a:lnTo>
                <a:lnTo>
                  <a:pt x="270" y="130"/>
                </a:lnTo>
                <a:lnTo>
                  <a:pt x="270" y="132"/>
                </a:lnTo>
                <a:close/>
              </a:path>
            </a:pathLst>
          </a:custGeom>
          <a:solidFill>
            <a:srgbClr val="FAFD00">
              <a:alpha val="100000"/>
            </a:srgbClr>
          </a:solidFill>
          <a:ln w="9525">
            <a:noFill/>
          </a:ln>
        </p:spPr>
        <p:txBody>
          <a:bodyPr/>
          <a:lstStyle/>
          <a:p>
            <a:endParaRPr lang="en-US"/>
          </a:p>
        </p:txBody>
      </p:sp>
      <p:sp>
        <p:nvSpPr>
          <p:cNvPr id="31033" name="Freeform 833"/>
          <p:cNvSpPr/>
          <p:nvPr/>
        </p:nvSpPr>
        <p:spPr>
          <a:xfrm>
            <a:off x="3946525" y="2503488"/>
            <a:ext cx="568325" cy="582612"/>
          </a:xfrm>
          <a:custGeom>
            <a:avLst/>
            <a:gdLst>
              <a:gd name="txL" fmla="*/ 0 w 358"/>
              <a:gd name="txT" fmla="*/ 0 h 367"/>
              <a:gd name="txR" fmla="*/ 358 w 358"/>
              <a:gd name="txB" fmla="*/ 367 h 36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358" h="367">
                <a:moveTo>
                  <a:pt x="124" y="4"/>
                </a:moveTo>
                <a:lnTo>
                  <a:pt x="124" y="6"/>
                </a:lnTo>
                <a:lnTo>
                  <a:pt x="122" y="8"/>
                </a:lnTo>
                <a:lnTo>
                  <a:pt x="120" y="10"/>
                </a:lnTo>
                <a:lnTo>
                  <a:pt x="118" y="12"/>
                </a:lnTo>
                <a:lnTo>
                  <a:pt x="114" y="16"/>
                </a:lnTo>
                <a:lnTo>
                  <a:pt x="112" y="18"/>
                </a:lnTo>
                <a:lnTo>
                  <a:pt x="110" y="20"/>
                </a:lnTo>
                <a:lnTo>
                  <a:pt x="110" y="22"/>
                </a:lnTo>
                <a:lnTo>
                  <a:pt x="76" y="70"/>
                </a:lnTo>
                <a:lnTo>
                  <a:pt x="52" y="94"/>
                </a:lnTo>
                <a:lnTo>
                  <a:pt x="50" y="94"/>
                </a:lnTo>
                <a:lnTo>
                  <a:pt x="50" y="92"/>
                </a:lnTo>
                <a:lnTo>
                  <a:pt x="50" y="90"/>
                </a:lnTo>
                <a:lnTo>
                  <a:pt x="50" y="88"/>
                </a:lnTo>
                <a:lnTo>
                  <a:pt x="48" y="86"/>
                </a:lnTo>
                <a:lnTo>
                  <a:pt x="48" y="84"/>
                </a:lnTo>
                <a:lnTo>
                  <a:pt x="48" y="82"/>
                </a:lnTo>
                <a:lnTo>
                  <a:pt x="46" y="80"/>
                </a:lnTo>
                <a:lnTo>
                  <a:pt x="46" y="78"/>
                </a:lnTo>
                <a:lnTo>
                  <a:pt x="44" y="76"/>
                </a:lnTo>
                <a:lnTo>
                  <a:pt x="44" y="74"/>
                </a:lnTo>
                <a:lnTo>
                  <a:pt x="42" y="74"/>
                </a:lnTo>
                <a:lnTo>
                  <a:pt x="40" y="72"/>
                </a:lnTo>
                <a:lnTo>
                  <a:pt x="38" y="72"/>
                </a:lnTo>
                <a:lnTo>
                  <a:pt x="36" y="70"/>
                </a:lnTo>
                <a:lnTo>
                  <a:pt x="10" y="94"/>
                </a:lnTo>
                <a:lnTo>
                  <a:pt x="12" y="96"/>
                </a:lnTo>
                <a:lnTo>
                  <a:pt x="14" y="100"/>
                </a:lnTo>
                <a:lnTo>
                  <a:pt x="14" y="104"/>
                </a:lnTo>
                <a:lnTo>
                  <a:pt x="16" y="106"/>
                </a:lnTo>
                <a:lnTo>
                  <a:pt x="18" y="110"/>
                </a:lnTo>
                <a:lnTo>
                  <a:pt x="18" y="116"/>
                </a:lnTo>
                <a:lnTo>
                  <a:pt x="18" y="120"/>
                </a:lnTo>
                <a:lnTo>
                  <a:pt x="20" y="124"/>
                </a:lnTo>
                <a:lnTo>
                  <a:pt x="20" y="130"/>
                </a:lnTo>
                <a:lnTo>
                  <a:pt x="20" y="134"/>
                </a:lnTo>
                <a:lnTo>
                  <a:pt x="20" y="140"/>
                </a:lnTo>
                <a:lnTo>
                  <a:pt x="20" y="146"/>
                </a:lnTo>
                <a:lnTo>
                  <a:pt x="20" y="152"/>
                </a:lnTo>
                <a:lnTo>
                  <a:pt x="20" y="156"/>
                </a:lnTo>
                <a:lnTo>
                  <a:pt x="20" y="162"/>
                </a:lnTo>
                <a:lnTo>
                  <a:pt x="20" y="168"/>
                </a:lnTo>
                <a:lnTo>
                  <a:pt x="20" y="174"/>
                </a:lnTo>
                <a:lnTo>
                  <a:pt x="18" y="180"/>
                </a:lnTo>
                <a:lnTo>
                  <a:pt x="18" y="186"/>
                </a:lnTo>
                <a:lnTo>
                  <a:pt x="18" y="192"/>
                </a:lnTo>
                <a:lnTo>
                  <a:pt x="18" y="198"/>
                </a:lnTo>
                <a:lnTo>
                  <a:pt x="16" y="204"/>
                </a:lnTo>
                <a:lnTo>
                  <a:pt x="16" y="208"/>
                </a:lnTo>
                <a:lnTo>
                  <a:pt x="16" y="214"/>
                </a:lnTo>
                <a:lnTo>
                  <a:pt x="14" y="218"/>
                </a:lnTo>
                <a:lnTo>
                  <a:pt x="14" y="224"/>
                </a:lnTo>
                <a:lnTo>
                  <a:pt x="14" y="227"/>
                </a:lnTo>
                <a:lnTo>
                  <a:pt x="14" y="231"/>
                </a:lnTo>
                <a:lnTo>
                  <a:pt x="14" y="235"/>
                </a:lnTo>
                <a:lnTo>
                  <a:pt x="12" y="239"/>
                </a:lnTo>
                <a:lnTo>
                  <a:pt x="12" y="243"/>
                </a:lnTo>
                <a:lnTo>
                  <a:pt x="12" y="245"/>
                </a:lnTo>
                <a:lnTo>
                  <a:pt x="12" y="249"/>
                </a:lnTo>
                <a:lnTo>
                  <a:pt x="12" y="251"/>
                </a:lnTo>
                <a:lnTo>
                  <a:pt x="12" y="255"/>
                </a:lnTo>
                <a:lnTo>
                  <a:pt x="10" y="257"/>
                </a:lnTo>
                <a:lnTo>
                  <a:pt x="10" y="259"/>
                </a:lnTo>
                <a:lnTo>
                  <a:pt x="10" y="263"/>
                </a:lnTo>
                <a:lnTo>
                  <a:pt x="8" y="265"/>
                </a:lnTo>
                <a:lnTo>
                  <a:pt x="8" y="267"/>
                </a:lnTo>
                <a:lnTo>
                  <a:pt x="6" y="269"/>
                </a:lnTo>
                <a:lnTo>
                  <a:pt x="6" y="273"/>
                </a:lnTo>
                <a:lnTo>
                  <a:pt x="4" y="275"/>
                </a:lnTo>
                <a:lnTo>
                  <a:pt x="4" y="277"/>
                </a:lnTo>
                <a:lnTo>
                  <a:pt x="2" y="279"/>
                </a:lnTo>
                <a:lnTo>
                  <a:pt x="2" y="283"/>
                </a:lnTo>
                <a:lnTo>
                  <a:pt x="0" y="285"/>
                </a:lnTo>
                <a:lnTo>
                  <a:pt x="0" y="289"/>
                </a:lnTo>
                <a:lnTo>
                  <a:pt x="2" y="291"/>
                </a:lnTo>
                <a:lnTo>
                  <a:pt x="2" y="293"/>
                </a:lnTo>
                <a:lnTo>
                  <a:pt x="4" y="293"/>
                </a:lnTo>
                <a:lnTo>
                  <a:pt x="6" y="295"/>
                </a:lnTo>
                <a:lnTo>
                  <a:pt x="8" y="297"/>
                </a:lnTo>
                <a:lnTo>
                  <a:pt x="10" y="297"/>
                </a:lnTo>
                <a:lnTo>
                  <a:pt x="12" y="299"/>
                </a:lnTo>
                <a:lnTo>
                  <a:pt x="14" y="301"/>
                </a:lnTo>
                <a:lnTo>
                  <a:pt x="16" y="301"/>
                </a:lnTo>
                <a:lnTo>
                  <a:pt x="18" y="303"/>
                </a:lnTo>
                <a:lnTo>
                  <a:pt x="20" y="305"/>
                </a:lnTo>
                <a:lnTo>
                  <a:pt x="22" y="307"/>
                </a:lnTo>
                <a:lnTo>
                  <a:pt x="22" y="309"/>
                </a:lnTo>
                <a:lnTo>
                  <a:pt x="24" y="311"/>
                </a:lnTo>
                <a:lnTo>
                  <a:pt x="24" y="313"/>
                </a:lnTo>
                <a:lnTo>
                  <a:pt x="26" y="313"/>
                </a:lnTo>
                <a:lnTo>
                  <a:pt x="28" y="315"/>
                </a:lnTo>
                <a:lnTo>
                  <a:pt x="30" y="315"/>
                </a:lnTo>
                <a:lnTo>
                  <a:pt x="30" y="317"/>
                </a:lnTo>
                <a:lnTo>
                  <a:pt x="32" y="317"/>
                </a:lnTo>
                <a:lnTo>
                  <a:pt x="32" y="319"/>
                </a:lnTo>
                <a:lnTo>
                  <a:pt x="34" y="321"/>
                </a:lnTo>
                <a:lnTo>
                  <a:pt x="34" y="323"/>
                </a:lnTo>
                <a:lnTo>
                  <a:pt x="34" y="325"/>
                </a:lnTo>
                <a:lnTo>
                  <a:pt x="36" y="327"/>
                </a:lnTo>
                <a:lnTo>
                  <a:pt x="36" y="329"/>
                </a:lnTo>
                <a:lnTo>
                  <a:pt x="36" y="331"/>
                </a:lnTo>
                <a:lnTo>
                  <a:pt x="36" y="333"/>
                </a:lnTo>
                <a:lnTo>
                  <a:pt x="36" y="335"/>
                </a:lnTo>
                <a:lnTo>
                  <a:pt x="38" y="337"/>
                </a:lnTo>
                <a:lnTo>
                  <a:pt x="40" y="339"/>
                </a:lnTo>
                <a:lnTo>
                  <a:pt x="42" y="341"/>
                </a:lnTo>
                <a:lnTo>
                  <a:pt x="42" y="343"/>
                </a:lnTo>
                <a:lnTo>
                  <a:pt x="44" y="345"/>
                </a:lnTo>
                <a:lnTo>
                  <a:pt x="46" y="347"/>
                </a:lnTo>
                <a:lnTo>
                  <a:pt x="46" y="349"/>
                </a:lnTo>
                <a:lnTo>
                  <a:pt x="48" y="351"/>
                </a:lnTo>
                <a:lnTo>
                  <a:pt x="48" y="353"/>
                </a:lnTo>
                <a:lnTo>
                  <a:pt x="50" y="355"/>
                </a:lnTo>
                <a:lnTo>
                  <a:pt x="52" y="357"/>
                </a:lnTo>
                <a:lnTo>
                  <a:pt x="58" y="363"/>
                </a:lnTo>
                <a:lnTo>
                  <a:pt x="60" y="363"/>
                </a:lnTo>
                <a:lnTo>
                  <a:pt x="62" y="363"/>
                </a:lnTo>
                <a:lnTo>
                  <a:pt x="66" y="363"/>
                </a:lnTo>
                <a:lnTo>
                  <a:pt x="68" y="363"/>
                </a:lnTo>
                <a:lnTo>
                  <a:pt x="70" y="363"/>
                </a:lnTo>
                <a:lnTo>
                  <a:pt x="74" y="363"/>
                </a:lnTo>
                <a:lnTo>
                  <a:pt x="76" y="363"/>
                </a:lnTo>
                <a:lnTo>
                  <a:pt x="78" y="365"/>
                </a:lnTo>
                <a:lnTo>
                  <a:pt x="82" y="365"/>
                </a:lnTo>
                <a:lnTo>
                  <a:pt x="84" y="365"/>
                </a:lnTo>
                <a:lnTo>
                  <a:pt x="86" y="365"/>
                </a:lnTo>
                <a:lnTo>
                  <a:pt x="88" y="365"/>
                </a:lnTo>
                <a:lnTo>
                  <a:pt x="90" y="365"/>
                </a:lnTo>
                <a:lnTo>
                  <a:pt x="94" y="365"/>
                </a:lnTo>
                <a:lnTo>
                  <a:pt x="96" y="365"/>
                </a:lnTo>
                <a:lnTo>
                  <a:pt x="98" y="365"/>
                </a:lnTo>
                <a:lnTo>
                  <a:pt x="104" y="367"/>
                </a:lnTo>
                <a:lnTo>
                  <a:pt x="108" y="367"/>
                </a:lnTo>
                <a:lnTo>
                  <a:pt x="114" y="367"/>
                </a:lnTo>
                <a:lnTo>
                  <a:pt x="118" y="367"/>
                </a:lnTo>
                <a:lnTo>
                  <a:pt x="122" y="367"/>
                </a:lnTo>
                <a:lnTo>
                  <a:pt x="126" y="367"/>
                </a:lnTo>
                <a:lnTo>
                  <a:pt x="130" y="367"/>
                </a:lnTo>
                <a:lnTo>
                  <a:pt x="134" y="367"/>
                </a:lnTo>
                <a:lnTo>
                  <a:pt x="138" y="365"/>
                </a:lnTo>
                <a:lnTo>
                  <a:pt x="142" y="365"/>
                </a:lnTo>
                <a:lnTo>
                  <a:pt x="148" y="365"/>
                </a:lnTo>
                <a:lnTo>
                  <a:pt x="152" y="363"/>
                </a:lnTo>
                <a:lnTo>
                  <a:pt x="158" y="361"/>
                </a:lnTo>
                <a:lnTo>
                  <a:pt x="162" y="361"/>
                </a:lnTo>
                <a:lnTo>
                  <a:pt x="170" y="359"/>
                </a:lnTo>
                <a:lnTo>
                  <a:pt x="176" y="357"/>
                </a:lnTo>
                <a:lnTo>
                  <a:pt x="178" y="357"/>
                </a:lnTo>
                <a:lnTo>
                  <a:pt x="180" y="357"/>
                </a:lnTo>
                <a:lnTo>
                  <a:pt x="184" y="355"/>
                </a:lnTo>
                <a:lnTo>
                  <a:pt x="186" y="355"/>
                </a:lnTo>
                <a:lnTo>
                  <a:pt x="188" y="353"/>
                </a:lnTo>
                <a:lnTo>
                  <a:pt x="192" y="353"/>
                </a:lnTo>
                <a:lnTo>
                  <a:pt x="194" y="351"/>
                </a:lnTo>
                <a:lnTo>
                  <a:pt x="196" y="349"/>
                </a:lnTo>
                <a:lnTo>
                  <a:pt x="194" y="347"/>
                </a:lnTo>
                <a:lnTo>
                  <a:pt x="192" y="343"/>
                </a:lnTo>
                <a:lnTo>
                  <a:pt x="192" y="341"/>
                </a:lnTo>
                <a:lnTo>
                  <a:pt x="190" y="337"/>
                </a:lnTo>
                <a:lnTo>
                  <a:pt x="190" y="335"/>
                </a:lnTo>
                <a:lnTo>
                  <a:pt x="188" y="331"/>
                </a:lnTo>
                <a:lnTo>
                  <a:pt x="188" y="327"/>
                </a:lnTo>
                <a:lnTo>
                  <a:pt x="188" y="323"/>
                </a:lnTo>
                <a:lnTo>
                  <a:pt x="186" y="321"/>
                </a:lnTo>
                <a:lnTo>
                  <a:pt x="186" y="317"/>
                </a:lnTo>
                <a:lnTo>
                  <a:pt x="186" y="313"/>
                </a:lnTo>
                <a:lnTo>
                  <a:pt x="184" y="309"/>
                </a:lnTo>
                <a:lnTo>
                  <a:pt x="184" y="305"/>
                </a:lnTo>
                <a:lnTo>
                  <a:pt x="184" y="301"/>
                </a:lnTo>
                <a:lnTo>
                  <a:pt x="184" y="297"/>
                </a:lnTo>
                <a:lnTo>
                  <a:pt x="182" y="293"/>
                </a:lnTo>
                <a:lnTo>
                  <a:pt x="182" y="287"/>
                </a:lnTo>
                <a:lnTo>
                  <a:pt x="182" y="283"/>
                </a:lnTo>
                <a:lnTo>
                  <a:pt x="182" y="279"/>
                </a:lnTo>
                <a:lnTo>
                  <a:pt x="182" y="275"/>
                </a:lnTo>
                <a:lnTo>
                  <a:pt x="182" y="271"/>
                </a:lnTo>
                <a:lnTo>
                  <a:pt x="182" y="267"/>
                </a:lnTo>
                <a:lnTo>
                  <a:pt x="182" y="263"/>
                </a:lnTo>
                <a:lnTo>
                  <a:pt x="182" y="259"/>
                </a:lnTo>
                <a:lnTo>
                  <a:pt x="182" y="255"/>
                </a:lnTo>
                <a:lnTo>
                  <a:pt x="182" y="253"/>
                </a:lnTo>
                <a:lnTo>
                  <a:pt x="182" y="249"/>
                </a:lnTo>
                <a:lnTo>
                  <a:pt x="182" y="245"/>
                </a:lnTo>
                <a:lnTo>
                  <a:pt x="184" y="241"/>
                </a:lnTo>
                <a:lnTo>
                  <a:pt x="184" y="239"/>
                </a:lnTo>
                <a:lnTo>
                  <a:pt x="184" y="235"/>
                </a:lnTo>
                <a:lnTo>
                  <a:pt x="184" y="231"/>
                </a:lnTo>
                <a:lnTo>
                  <a:pt x="184" y="229"/>
                </a:lnTo>
                <a:lnTo>
                  <a:pt x="184" y="227"/>
                </a:lnTo>
                <a:lnTo>
                  <a:pt x="184" y="225"/>
                </a:lnTo>
                <a:lnTo>
                  <a:pt x="184" y="224"/>
                </a:lnTo>
                <a:lnTo>
                  <a:pt x="184" y="222"/>
                </a:lnTo>
                <a:lnTo>
                  <a:pt x="184" y="218"/>
                </a:lnTo>
                <a:lnTo>
                  <a:pt x="184" y="216"/>
                </a:lnTo>
                <a:lnTo>
                  <a:pt x="186" y="214"/>
                </a:lnTo>
                <a:lnTo>
                  <a:pt x="186" y="212"/>
                </a:lnTo>
                <a:lnTo>
                  <a:pt x="188" y="210"/>
                </a:lnTo>
                <a:lnTo>
                  <a:pt x="188" y="208"/>
                </a:lnTo>
                <a:lnTo>
                  <a:pt x="190" y="206"/>
                </a:lnTo>
                <a:lnTo>
                  <a:pt x="192" y="206"/>
                </a:lnTo>
                <a:lnTo>
                  <a:pt x="192" y="210"/>
                </a:lnTo>
                <a:lnTo>
                  <a:pt x="190" y="212"/>
                </a:lnTo>
                <a:lnTo>
                  <a:pt x="190" y="214"/>
                </a:lnTo>
                <a:lnTo>
                  <a:pt x="190" y="216"/>
                </a:lnTo>
                <a:lnTo>
                  <a:pt x="188" y="220"/>
                </a:lnTo>
                <a:lnTo>
                  <a:pt x="188" y="222"/>
                </a:lnTo>
                <a:lnTo>
                  <a:pt x="188" y="224"/>
                </a:lnTo>
                <a:lnTo>
                  <a:pt x="188" y="227"/>
                </a:lnTo>
                <a:lnTo>
                  <a:pt x="188" y="229"/>
                </a:lnTo>
                <a:lnTo>
                  <a:pt x="188" y="233"/>
                </a:lnTo>
                <a:lnTo>
                  <a:pt x="188" y="235"/>
                </a:lnTo>
                <a:lnTo>
                  <a:pt x="188" y="237"/>
                </a:lnTo>
                <a:lnTo>
                  <a:pt x="188" y="241"/>
                </a:lnTo>
                <a:lnTo>
                  <a:pt x="190" y="243"/>
                </a:lnTo>
                <a:lnTo>
                  <a:pt x="190" y="247"/>
                </a:lnTo>
                <a:lnTo>
                  <a:pt x="190" y="249"/>
                </a:lnTo>
                <a:lnTo>
                  <a:pt x="190" y="253"/>
                </a:lnTo>
                <a:lnTo>
                  <a:pt x="192" y="255"/>
                </a:lnTo>
                <a:lnTo>
                  <a:pt x="192" y="259"/>
                </a:lnTo>
                <a:lnTo>
                  <a:pt x="192" y="261"/>
                </a:lnTo>
                <a:lnTo>
                  <a:pt x="194" y="265"/>
                </a:lnTo>
                <a:lnTo>
                  <a:pt x="194" y="267"/>
                </a:lnTo>
                <a:lnTo>
                  <a:pt x="194" y="269"/>
                </a:lnTo>
                <a:lnTo>
                  <a:pt x="194" y="273"/>
                </a:lnTo>
                <a:lnTo>
                  <a:pt x="196" y="275"/>
                </a:lnTo>
                <a:lnTo>
                  <a:pt x="196" y="277"/>
                </a:lnTo>
                <a:lnTo>
                  <a:pt x="196" y="281"/>
                </a:lnTo>
                <a:lnTo>
                  <a:pt x="196" y="283"/>
                </a:lnTo>
                <a:lnTo>
                  <a:pt x="196" y="287"/>
                </a:lnTo>
                <a:lnTo>
                  <a:pt x="198" y="289"/>
                </a:lnTo>
                <a:lnTo>
                  <a:pt x="198" y="291"/>
                </a:lnTo>
                <a:lnTo>
                  <a:pt x="198" y="293"/>
                </a:lnTo>
                <a:lnTo>
                  <a:pt x="198" y="295"/>
                </a:lnTo>
                <a:lnTo>
                  <a:pt x="200" y="297"/>
                </a:lnTo>
                <a:lnTo>
                  <a:pt x="202" y="301"/>
                </a:lnTo>
                <a:lnTo>
                  <a:pt x="204" y="303"/>
                </a:lnTo>
                <a:lnTo>
                  <a:pt x="206" y="307"/>
                </a:lnTo>
                <a:lnTo>
                  <a:pt x="206" y="311"/>
                </a:lnTo>
                <a:lnTo>
                  <a:pt x="208" y="315"/>
                </a:lnTo>
                <a:lnTo>
                  <a:pt x="208" y="317"/>
                </a:lnTo>
                <a:lnTo>
                  <a:pt x="210" y="321"/>
                </a:lnTo>
                <a:lnTo>
                  <a:pt x="210" y="325"/>
                </a:lnTo>
                <a:lnTo>
                  <a:pt x="212" y="329"/>
                </a:lnTo>
                <a:lnTo>
                  <a:pt x="212" y="333"/>
                </a:lnTo>
                <a:lnTo>
                  <a:pt x="212" y="335"/>
                </a:lnTo>
                <a:lnTo>
                  <a:pt x="212" y="339"/>
                </a:lnTo>
                <a:lnTo>
                  <a:pt x="210" y="341"/>
                </a:lnTo>
                <a:lnTo>
                  <a:pt x="210" y="345"/>
                </a:lnTo>
                <a:lnTo>
                  <a:pt x="212" y="345"/>
                </a:lnTo>
                <a:lnTo>
                  <a:pt x="214" y="345"/>
                </a:lnTo>
                <a:lnTo>
                  <a:pt x="216" y="345"/>
                </a:lnTo>
                <a:lnTo>
                  <a:pt x="218" y="345"/>
                </a:lnTo>
                <a:lnTo>
                  <a:pt x="228" y="337"/>
                </a:lnTo>
                <a:lnTo>
                  <a:pt x="240" y="339"/>
                </a:lnTo>
                <a:lnTo>
                  <a:pt x="252" y="345"/>
                </a:lnTo>
                <a:lnTo>
                  <a:pt x="256" y="345"/>
                </a:lnTo>
                <a:lnTo>
                  <a:pt x="258" y="345"/>
                </a:lnTo>
                <a:lnTo>
                  <a:pt x="262" y="345"/>
                </a:lnTo>
                <a:lnTo>
                  <a:pt x="266" y="345"/>
                </a:lnTo>
                <a:lnTo>
                  <a:pt x="268" y="345"/>
                </a:lnTo>
                <a:lnTo>
                  <a:pt x="272" y="345"/>
                </a:lnTo>
                <a:lnTo>
                  <a:pt x="274" y="345"/>
                </a:lnTo>
                <a:lnTo>
                  <a:pt x="278" y="345"/>
                </a:lnTo>
                <a:lnTo>
                  <a:pt x="280" y="347"/>
                </a:lnTo>
                <a:lnTo>
                  <a:pt x="284" y="347"/>
                </a:lnTo>
                <a:lnTo>
                  <a:pt x="288" y="347"/>
                </a:lnTo>
                <a:lnTo>
                  <a:pt x="290" y="347"/>
                </a:lnTo>
                <a:lnTo>
                  <a:pt x="294" y="349"/>
                </a:lnTo>
                <a:lnTo>
                  <a:pt x="298" y="349"/>
                </a:lnTo>
                <a:lnTo>
                  <a:pt x="302" y="349"/>
                </a:lnTo>
                <a:lnTo>
                  <a:pt x="306" y="349"/>
                </a:lnTo>
                <a:lnTo>
                  <a:pt x="308" y="349"/>
                </a:lnTo>
                <a:lnTo>
                  <a:pt x="310" y="349"/>
                </a:lnTo>
                <a:lnTo>
                  <a:pt x="312" y="349"/>
                </a:lnTo>
                <a:lnTo>
                  <a:pt x="314" y="347"/>
                </a:lnTo>
                <a:lnTo>
                  <a:pt x="316" y="347"/>
                </a:lnTo>
                <a:lnTo>
                  <a:pt x="320" y="345"/>
                </a:lnTo>
                <a:lnTo>
                  <a:pt x="322" y="345"/>
                </a:lnTo>
                <a:lnTo>
                  <a:pt x="324" y="343"/>
                </a:lnTo>
                <a:lnTo>
                  <a:pt x="328" y="343"/>
                </a:lnTo>
                <a:lnTo>
                  <a:pt x="330" y="341"/>
                </a:lnTo>
                <a:lnTo>
                  <a:pt x="334" y="341"/>
                </a:lnTo>
                <a:lnTo>
                  <a:pt x="336" y="341"/>
                </a:lnTo>
                <a:lnTo>
                  <a:pt x="338" y="341"/>
                </a:lnTo>
                <a:lnTo>
                  <a:pt x="340" y="341"/>
                </a:lnTo>
                <a:lnTo>
                  <a:pt x="342" y="341"/>
                </a:lnTo>
                <a:lnTo>
                  <a:pt x="344" y="341"/>
                </a:lnTo>
                <a:lnTo>
                  <a:pt x="346" y="339"/>
                </a:lnTo>
                <a:lnTo>
                  <a:pt x="348" y="337"/>
                </a:lnTo>
                <a:lnTo>
                  <a:pt x="350" y="337"/>
                </a:lnTo>
                <a:lnTo>
                  <a:pt x="350" y="333"/>
                </a:lnTo>
                <a:lnTo>
                  <a:pt x="352" y="331"/>
                </a:lnTo>
                <a:lnTo>
                  <a:pt x="354" y="329"/>
                </a:lnTo>
                <a:lnTo>
                  <a:pt x="354" y="327"/>
                </a:lnTo>
                <a:lnTo>
                  <a:pt x="354" y="325"/>
                </a:lnTo>
                <a:lnTo>
                  <a:pt x="356" y="323"/>
                </a:lnTo>
                <a:lnTo>
                  <a:pt x="356" y="321"/>
                </a:lnTo>
                <a:lnTo>
                  <a:pt x="356" y="319"/>
                </a:lnTo>
                <a:lnTo>
                  <a:pt x="358" y="317"/>
                </a:lnTo>
                <a:lnTo>
                  <a:pt x="358" y="315"/>
                </a:lnTo>
                <a:lnTo>
                  <a:pt x="358" y="313"/>
                </a:lnTo>
                <a:lnTo>
                  <a:pt x="358" y="311"/>
                </a:lnTo>
                <a:lnTo>
                  <a:pt x="358" y="309"/>
                </a:lnTo>
                <a:lnTo>
                  <a:pt x="358" y="307"/>
                </a:lnTo>
                <a:lnTo>
                  <a:pt x="358" y="305"/>
                </a:lnTo>
                <a:lnTo>
                  <a:pt x="356" y="305"/>
                </a:lnTo>
                <a:lnTo>
                  <a:pt x="354" y="305"/>
                </a:lnTo>
                <a:lnTo>
                  <a:pt x="352" y="305"/>
                </a:lnTo>
                <a:lnTo>
                  <a:pt x="316" y="311"/>
                </a:lnTo>
                <a:lnTo>
                  <a:pt x="316" y="309"/>
                </a:lnTo>
                <a:lnTo>
                  <a:pt x="318" y="309"/>
                </a:lnTo>
                <a:lnTo>
                  <a:pt x="320" y="307"/>
                </a:lnTo>
                <a:lnTo>
                  <a:pt x="322" y="305"/>
                </a:lnTo>
                <a:lnTo>
                  <a:pt x="324" y="303"/>
                </a:lnTo>
                <a:lnTo>
                  <a:pt x="326" y="301"/>
                </a:lnTo>
                <a:lnTo>
                  <a:pt x="328" y="301"/>
                </a:lnTo>
                <a:lnTo>
                  <a:pt x="330" y="299"/>
                </a:lnTo>
                <a:lnTo>
                  <a:pt x="332" y="297"/>
                </a:lnTo>
                <a:lnTo>
                  <a:pt x="334" y="295"/>
                </a:lnTo>
                <a:lnTo>
                  <a:pt x="336" y="293"/>
                </a:lnTo>
                <a:lnTo>
                  <a:pt x="338" y="291"/>
                </a:lnTo>
                <a:lnTo>
                  <a:pt x="340" y="289"/>
                </a:lnTo>
                <a:lnTo>
                  <a:pt x="342" y="287"/>
                </a:lnTo>
                <a:lnTo>
                  <a:pt x="344" y="283"/>
                </a:lnTo>
                <a:lnTo>
                  <a:pt x="344" y="281"/>
                </a:lnTo>
                <a:lnTo>
                  <a:pt x="344" y="279"/>
                </a:lnTo>
                <a:lnTo>
                  <a:pt x="344" y="275"/>
                </a:lnTo>
                <a:lnTo>
                  <a:pt x="342" y="273"/>
                </a:lnTo>
                <a:lnTo>
                  <a:pt x="342" y="271"/>
                </a:lnTo>
                <a:lnTo>
                  <a:pt x="342" y="267"/>
                </a:lnTo>
                <a:lnTo>
                  <a:pt x="340" y="265"/>
                </a:lnTo>
                <a:lnTo>
                  <a:pt x="340" y="261"/>
                </a:lnTo>
                <a:lnTo>
                  <a:pt x="338" y="259"/>
                </a:lnTo>
                <a:lnTo>
                  <a:pt x="338" y="257"/>
                </a:lnTo>
                <a:lnTo>
                  <a:pt x="336" y="253"/>
                </a:lnTo>
                <a:lnTo>
                  <a:pt x="336" y="251"/>
                </a:lnTo>
                <a:lnTo>
                  <a:pt x="334" y="247"/>
                </a:lnTo>
                <a:lnTo>
                  <a:pt x="334" y="245"/>
                </a:lnTo>
                <a:lnTo>
                  <a:pt x="332" y="241"/>
                </a:lnTo>
                <a:lnTo>
                  <a:pt x="330" y="239"/>
                </a:lnTo>
                <a:lnTo>
                  <a:pt x="330" y="237"/>
                </a:lnTo>
                <a:lnTo>
                  <a:pt x="328" y="233"/>
                </a:lnTo>
                <a:lnTo>
                  <a:pt x="328" y="231"/>
                </a:lnTo>
                <a:lnTo>
                  <a:pt x="326" y="229"/>
                </a:lnTo>
                <a:lnTo>
                  <a:pt x="326" y="225"/>
                </a:lnTo>
                <a:lnTo>
                  <a:pt x="324" y="224"/>
                </a:lnTo>
                <a:lnTo>
                  <a:pt x="324" y="222"/>
                </a:lnTo>
                <a:lnTo>
                  <a:pt x="322" y="218"/>
                </a:lnTo>
                <a:lnTo>
                  <a:pt x="322" y="216"/>
                </a:lnTo>
                <a:lnTo>
                  <a:pt x="320" y="214"/>
                </a:lnTo>
                <a:lnTo>
                  <a:pt x="320" y="212"/>
                </a:lnTo>
                <a:lnTo>
                  <a:pt x="318" y="210"/>
                </a:lnTo>
                <a:lnTo>
                  <a:pt x="318" y="206"/>
                </a:lnTo>
                <a:lnTo>
                  <a:pt x="316" y="204"/>
                </a:lnTo>
                <a:lnTo>
                  <a:pt x="316" y="202"/>
                </a:lnTo>
                <a:lnTo>
                  <a:pt x="316" y="200"/>
                </a:lnTo>
                <a:lnTo>
                  <a:pt x="290" y="110"/>
                </a:lnTo>
                <a:lnTo>
                  <a:pt x="288" y="110"/>
                </a:lnTo>
                <a:lnTo>
                  <a:pt x="288" y="108"/>
                </a:lnTo>
                <a:lnTo>
                  <a:pt x="286" y="106"/>
                </a:lnTo>
                <a:lnTo>
                  <a:pt x="286" y="104"/>
                </a:lnTo>
                <a:lnTo>
                  <a:pt x="284" y="102"/>
                </a:lnTo>
                <a:lnTo>
                  <a:pt x="282" y="100"/>
                </a:lnTo>
                <a:lnTo>
                  <a:pt x="280" y="98"/>
                </a:lnTo>
                <a:lnTo>
                  <a:pt x="278" y="94"/>
                </a:lnTo>
                <a:lnTo>
                  <a:pt x="276" y="92"/>
                </a:lnTo>
                <a:lnTo>
                  <a:pt x="274" y="90"/>
                </a:lnTo>
                <a:lnTo>
                  <a:pt x="274" y="86"/>
                </a:lnTo>
                <a:lnTo>
                  <a:pt x="272" y="84"/>
                </a:lnTo>
                <a:lnTo>
                  <a:pt x="270" y="82"/>
                </a:lnTo>
                <a:lnTo>
                  <a:pt x="270" y="80"/>
                </a:lnTo>
                <a:lnTo>
                  <a:pt x="268" y="78"/>
                </a:lnTo>
                <a:lnTo>
                  <a:pt x="268" y="76"/>
                </a:lnTo>
                <a:lnTo>
                  <a:pt x="266" y="74"/>
                </a:lnTo>
                <a:lnTo>
                  <a:pt x="262" y="72"/>
                </a:lnTo>
                <a:lnTo>
                  <a:pt x="260" y="70"/>
                </a:lnTo>
                <a:lnTo>
                  <a:pt x="258" y="68"/>
                </a:lnTo>
                <a:lnTo>
                  <a:pt x="256" y="68"/>
                </a:lnTo>
                <a:lnTo>
                  <a:pt x="254" y="66"/>
                </a:lnTo>
                <a:lnTo>
                  <a:pt x="252" y="66"/>
                </a:lnTo>
                <a:lnTo>
                  <a:pt x="250" y="64"/>
                </a:lnTo>
                <a:lnTo>
                  <a:pt x="248" y="64"/>
                </a:lnTo>
                <a:lnTo>
                  <a:pt x="246" y="62"/>
                </a:lnTo>
                <a:lnTo>
                  <a:pt x="244" y="60"/>
                </a:lnTo>
                <a:lnTo>
                  <a:pt x="242" y="60"/>
                </a:lnTo>
                <a:lnTo>
                  <a:pt x="240" y="58"/>
                </a:lnTo>
                <a:lnTo>
                  <a:pt x="238" y="58"/>
                </a:lnTo>
                <a:lnTo>
                  <a:pt x="234" y="56"/>
                </a:lnTo>
                <a:lnTo>
                  <a:pt x="230" y="54"/>
                </a:lnTo>
                <a:lnTo>
                  <a:pt x="226" y="54"/>
                </a:lnTo>
                <a:lnTo>
                  <a:pt x="222" y="52"/>
                </a:lnTo>
                <a:lnTo>
                  <a:pt x="218" y="50"/>
                </a:lnTo>
                <a:lnTo>
                  <a:pt x="214" y="46"/>
                </a:lnTo>
                <a:lnTo>
                  <a:pt x="210" y="44"/>
                </a:lnTo>
                <a:lnTo>
                  <a:pt x="206" y="42"/>
                </a:lnTo>
                <a:lnTo>
                  <a:pt x="202" y="40"/>
                </a:lnTo>
                <a:lnTo>
                  <a:pt x="198" y="38"/>
                </a:lnTo>
                <a:lnTo>
                  <a:pt x="194" y="36"/>
                </a:lnTo>
                <a:lnTo>
                  <a:pt x="192" y="32"/>
                </a:lnTo>
                <a:lnTo>
                  <a:pt x="188" y="30"/>
                </a:lnTo>
                <a:lnTo>
                  <a:pt x="184" y="30"/>
                </a:lnTo>
                <a:lnTo>
                  <a:pt x="180" y="28"/>
                </a:lnTo>
                <a:lnTo>
                  <a:pt x="178" y="26"/>
                </a:lnTo>
                <a:lnTo>
                  <a:pt x="148" y="8"/>
                </a:lnTo>
                <a:lnTo>
                  <a:pt x="146" y="6"/>
                </a:lnTo>
                <a:lnTo>
                  <a:pt x="144" y="4"/>
                </a:lnTo>
                <a:lnTo>
                  <a:pt x="140" y="4"/>
                </a:lnTo>
                <a:lnTo>
                  <a:pt x="138" y="2"/>
                </a:lnTo>
                <a:lnTo>
                  <a:pt x="136" y="2"/>
                </a:lnTo>
                <a:lnTo>
                  <a:pt x="134" y="0"/>
                </a:lnTo>
                <a:lnTo>
                  <a:pt x="132" y="0"/>
                </a:lnTo>
                <a:lnTo>
                  <a:pt x="128" y="0"/>
                </a:lnTo>
                <a:lnTo>
                  <a:pt x="124" y="4"/>
                </a:lnTo>
                <a:close/>
              </a:path>
            </a:pathLst>
          </a:custGeom>
          <a:solidFill>
            <a:srgbClr val="CCECFF">
              <a:alpha val="100000"/>
            </a:srgbClr>
          </a:solidFill>
          <a:ln w="9525">
            <a:noFill/>
          </a:ln>
        </p:spPr>
        <p:txBody>
          <a:bodyPr/>
          <a:lstStyle/>
          <a:p>
            <a:endParaRPr lang="en-US"/>
          </a:p>
        </p:txBody>
      </p:sp>
      <p:sp>
        <p:nvSpPr>
          <p:cNvPr id="31034" name="Freeform 834"/>
          <p:cNvSpPr/>
          <p:nvPr/>
        </p:nvSpPr>
        <p:spPr>
          <a:xfrm>
            <a:off x="3336925" y="2882900"/>
            <a:ext cx="450850" cy="133350"/>
          </a:xfrm>
          <a:custGeom>
            <a:avLst/>
            <a:gdLst>
              <a:gd name="txL" fmla="*/ 0 w 284"/>
              <a:gd name="txT" fmla="*/ 0 h 84"/>
              <a:gd name="txR" fmla="*/ 284 w 284"/>
              <a:gd name="txB" fmla="*/ 84 h 84"/>
            </a:gdLst>
            <a:ahLst/>
            <a:cxnLst>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4" h="84">
                <a:moveTo>
                  <a:pt x="24" y="0"/>
                </a:moveTo>
                <a:lnTo>
                  <a:pt x="20" y="0"/>
                </a:lnTo>
                <a:lnTo>
                  <a:pt x="16" y="2"/>
                </a:lnTo>
                <a:lnTo>
                  <a:pt x="12" y="2"/>
                </a:lnTo>
                <a:lnTo>
                  <a:pt x="10" y="4"/>
                </a:lnTo>
                <a:lnTo>
                  <a:pt x="8" y="6"/>
                </a:lnTo>
                <a:lnTo>
                  <a:pt x="6" y="8"/>
                </a:lnTo>
                <a:lnTo>
                  <a:pt x="4" y="10"/>
                </a:lnTo>
                <a:lnTo>
                  <a:pt x="2" y="14"/>
                </a:lnTo>
                <a:lnTo>
                  <a:pt x="2" y="16"/>
                </a:lnTo>
                <a:lnTo>
                  <a:pt x="0" y="20"/>
                </a:lnTo>
                <a:lnTo>
                  <a:pt x="0" y="24"/>
                </a:lnTo>
                <a:lnTo>
                  <a:pt x="0" y="28"/>
                </a:lnTo>
                <a:lnTo>
                  <a:pt x="2" y="32"/>
                </a:lnTo>
                <a:lnTo>
                  <a:pt x="2" y="36"/>
                </a:lnTo>
                <a:lnTo>
                  <a:pt x="4" y="40"/>
                </a:lnTo>
                <a:lnTo>
                  <a:pt x="4" y="46"/>
                </a:lnTo>
                <a:lnTo>
                  <a:pt x="6" y="48"/>
                </a:lnTo>
                <a:lnTo>
                  <a:pt x="8" y="48"/>
                </a:lnTo>
                <a:lnTo>
                  <a:pt x="10" y="50"/>
                </a:lnTo>
                <a:lnTo>
                  <a:pt x="12" y="52"/>
                </a:lnTo>
                <a:lnTo>
                  <a:pt x="14" y="54"/>
                </a:lnTo>
                <a:lnTo>
                  <a:pt x="16" y="54"/>
                </a:lnTo>
                <a:lnTo>
                  <a:pt x="20" y="56"/>
                </a:lnTo>
                <a:lnTo>
                  <a:pt x="22" y="56"/>
                </a:lnTo>
                <a:lnTo>
                  <a:pt x="24" y="58"/>
                </a:lnTo>
                <a:lnTo>
                  <a:pt x="26" y="58"/>
                </a:lnTo>
                <a:lnTo>
                  <a:pt x="30" y="58"/>
                </a:lnTo>
                <a:lnTo>
                  <a:pt x="32" y="60"/>
                </a:lnTo>
                <a:lnTo>
                  <a:pt x="36" y="60"/>
                </a:lnTo>
                <a:lnTo>
                  <a:pt x="38" y="60"/>
                </a:lnTo>
                <a:lnTo>
                  <a:pt x="40" y="62"/>
                </a:lnTo>
                <a:lnTo>
                  <a:pt x="44" y="62"/>
                </a:lnTo>
                <a:lnTo>
                  <a:pt x="46" y="62"/>
                </a:lnTo>
                <a:lnTo>
                  <a:pt x="50" y="62"/>
                </a:lnTo>
                <a:lnTo>
                  <a:pt x="52" y="62"/>
                </a:lnTo>
                <a:lnTo>
                  <a:pt x="56" y="62"/>
                </a:lnTo>
                <a:lnTo>
                  <a:pt x="58" y="64"/>
                </a:lnTo>
                <a:lnTo>
                  <a:pt x="62" y="64"/>
                </a:lnTo>
                <a:lnTo>
                  <a:pt x="64" y="64"/>
                </a:lnTo>
                <a:lnTo>
                  <a:pt x="66" y="64"/>
                </a:lnTo>
                <a:lnTo>
                  <a:pt x="70" y="64"/>
                </a:lnTo>
                <a:lnTo>
                  <a:pt x="72" y="64"/>
                </a:lnTo>
                <a:lnTo>
                  <a:pt x="74" y="64"/>
                </a:lnTo>
                <a:lnTo>
                  <a:pt x="78" y="66"/>
                </a:lnTo>
                <a:lnTo>
                  <a:pt x="80" y="66"/>
                </a:lnTo>
                <a:lnTo>
                  <a:pt x="82" y="66"/>
                </a:lnTo>
                <a:lnTo>
                  <a:pt x="84" y="66"/>
                </a:lnTo>
                <a:lnTo>
                  <a:pt x="86" y="66"/>
                </a:lnTo>
                <a:lnTo>
                  <a:pt x="182" y="82"/>
                </a:lnTo>
                <a:lnTo>
                  <a:pt x="184" y="82"/>
                </a:lnTo>
                <a:lnTo>
                  <a:pt x="186" y="82"/>
                </a:lnTo>
                <a:lnTo>
                  <a:pt x="188" y="82"/>
                </a:lnTo>
                <a:lnTo>
                  <a:pt x="190" y="82"/>
                </a:lnTo>
                <a:lnTo>
                  <a:pt x="192" y="82"/>
                </a:lnTo>
                <a:lnTo>
                  <a:pt x="194" y="82"/>
                </a:lnTo>
                <a:lnTo>
                  <a:pt x="196" y="82"/>
                </a:lnTo>
                <a:lnTo>
                  <a:pt x="200" y="82"/>
                </a:lnTo>
                <a:lnTo>
                  <a:pt x="202" y="84"/>
                </a:lnTo>
                <a:lnTo>
                  <a:pt x="204" y="84"/>
                </a:lnTo>
                <a:lnTo>
                  <a:pt x="208" y="84"/>
                </a:lnTo>
                <a:lnTo>
                  <a:pt x="210" y="84"/>
                </a:lnTo>
                <a:lnTo>
                  <a:pt x="214" y="84"/>
                </a:lnTo>
                <a:lnTo>
                  <a:pt x="216" y="84"/>
                </a:lnTo>
                <a:lnTo>
                  <a:pt x="220" y="84"/>
                </a:lnTo>
                <a:lnTo>
                  <a:pt x="222" y="84"/>
                </a:lnTo>
                <a:lnTo>
                  <a:pt x="226" y="84"/>
                </a:lnTo>
                <a:lnTo>
                  <a:pt x="228" y="84"/>
                </a:lnTo>
                <a:lnTo>
                  <a:pt x="232" y="84"/>
                </a:lnTo>
                <a:lnTo>
                  <a:pt x="234" y="84"/>
                </a:lnTo>
                <a:lnTo>
                  <a:pt x="238" y="84"/>
                </a:lnTo>
                <a:lnTo>
                  <a:pt x="240" y="82"/>
                </a:lnTo>
                <a:lnTo>
                  <a:pt x="244" y="82"/>
                </a:lnTo>
                <a:lnTo>
                  <a:pt x="246" y="82"/>
                </a:lnTo>
                <a:lnTo>
                  <a:pt x="250" y="82"/>
                </a:lnTo>
                <a:lnTo>
                  <a:pt x="252" y="82"/>
                </a:lnTo>
                <a:lnTo>
                  <a:pt x="254" y="82"/>
                </a:lnTo>
                <a:lnTo>
                  <a:pt x="258" y="80"/>
                </a:lnTo>
                <a:lnTo>
                  <a:pt x="260" y="80"/>
                </a:lnTo>
                <a:lnTo>
                  <a:pt x="262" y="80"/>
                </a:lnTo>
                <a:lnTo>
                  <a:pt x="264" y="78"/>
                </a:lnTo>
                <a:lnTo>
                  <a:pt x="266" y="78"/>
                </a:lnTo>
                <a:lnTo>
                  <a:pt x="268" y="78"/>
                </a:lnTo>
                <a:lnTo>
                  <a:pt x="272" y="76"/>
                </a:lnTo>
                <a:lnTo>
                  <a:pt x="274" y="76"/>
                </a:lnTo>
                <a:lnTo>
                  <a:pt x="276" y="74"/>
                </a:lnTo>
                <a:lnTo>
                  <a:pt x="276" y="72"/>
                </a:lnTo>
                <a:lnTo>
                  <a:pt x="278" y="68"/>
                </a:lnTo>
                <a:lnTo>
                  <a:pt x="280" y="66"/>
                </a:lnTo>
                <a:lnTo>
                  <a:pt x="282" y="62"/>
                </a:lnTo>
                <a:lnTo>
                  <a:pt x="282" y="60"/>
                </a:lnTo>
                <a:lnTo>
                  <a:pt x="284" y="56"/>
                </a:lnTo>
                <a:lnTo>
                  <a:pt x="284" y="54"/>
                </a:lnTo>
                <a:lnTo>
                  <a:pt x="284" y="50"/>
                </a:lnTo>
                <a:lnTo>
                  <a:pt x="284" y="46"/>
                </a:lnTo>
                <a:lnTo>
                  <a:pt x="284" y="44"/>
                </a:lnTo>
                <a:lnTo>
                  <a:pt x="284" y="42"/>
                </a:lnTo>
                <a:lnTo>
                  <a:pt x="282" y="40"/>
                </a:lnTo>
                <a:lnTo>
                  <a:pt x="282" y="36"/>
                </a:lnTo>
                <a:lnTo>
                  <a:pt x="280" y="32"/>
                </a:lnTo>
                <a:lnTo>
                  <a:pt x="278" y="28"/>
                </a:lnTo>
                <a:lnTo>
                  <a:pt x="274" y="26"/>
                </a:lnTo>
                <a:lnTo>
                  <a:pt x="272" y="22"/>
                </a:lnTo>
                <a:lnTo>
                  <a:pt x="268" y="20"/>
                </a:lnTo>
                <a:lnTo>
                  <a:pt x="266" y="16"/>
                </a:lnTo>
                <a:lnTo>
                  <a:pt x="262" y="14"/>
                </a:lnTo>
                <a:lnTo>
                  <a:pt x="258" y="12"/>
                </a:lnTo>
                <a:lnTo>
                  <a:pt x="256" y="10"/>
                </a:lnTo>
                <a:lnTo>
                  <a:pt x="252" y="8"/>
                </a:lnTo>
                <a:lnTo>
                  <a:pt x="248" y="6"/>
                </a:lnTo>
                <a:lnTo>
                  <a:pt x="244" y="4"/>
                </a:lnTo>
                <a:lnTo>
                  <a:pt x="242" y="2"/>
                </a:lnTo>
                <a:lnTo>
                  <a:pt x="238" y="2"/>
                </a:lnTo>
                <a:lnTo>
                  <a:pt x="236" y="0"/>
                </a:lnTo>
                <a:lnTo>
                  <a:pt x="232" y="0"/>
                </a:lnTo>
                <a:lnTo>
                  <a:pt x="228" y="0"/>
                </a:lnTo>
                <a:lnTo>
                  <a:pt x="224" y="2"/>
                </a:lnTo>
                <a:lnTo>
                  <a:pt x="220" y="2"/>
                </a:lnTo>
                <a:lnTo>
                  <a:pt x="216" y="2"/>
                </a:lnTo>
                <a:lnTo>
                  <a:pt x="210" y="2"/>
                </a:lnTo>
                <a:lnTo>
                  <a:pt x="206" y="4"/>
                </a:lnTo>
                <a:lnTo>
                  <a:pt x="202" y="4"/>
                </a:lnTo>
                <a:lnTo>
                  <a:pt x="196" y="4"/>
                </a:lnTo>
                <a:lnTo>
                  <a:pt x="192" y="4"/>
                </a:lnTo>
                <a:lnTo>
                  <a:pt x="186" y="4"/>
                </a:lnTo>
                <a:lnTo>
                  <a:pt x="180" y="4"/>
                </a:lnTo>
                <a:lnTo>
                  <a:pt x="174" y="4"/>
                </a:lnTo>
                <a:lnTo>
                  <a:pt x="168" y="4"/>
                </a:lnTo>
                <a:lnTo>
                  <a:pt x="162" y="4"/>
                </a:lnTo>
                <a:lnTo>
                  <a:pt x="156" y="4"/>
                </a:lnTo>
                <a:lnTo>
                  <a:pt x="150" y="4"/>
                </a:lnTo>
                <a:lnTo>
                  <a:pt x="144" y="4"/>
                </a:lnTo>
                <a:lnTo>
                  <a:pt x="136" y="4"/>
                </a:lnTo>
                <a:lnTo>
                  <a:pt x="128" y="4"/>
                </a:lnTo>
                <a:lnTo>
                  <a:pt x="122" y="4"/>
                </a:lnTo>
                <a:lnTo>
                  <a:pt x="114" y="4"/>
                </a:lnTo>
                <a:lnTo>
                  <a:pt x="106" y="4"/>
                </a:lnTo>
                <a:lnTo>
                  <a:pt x="98" y="4"/>
                </a:lnTo>
                <a:lnTo>
                  <a:pt x="90" y="4"/>
                </a:lnTo>
                <a:lnTo>
                  <a:pt x="80" y="4"/>
                </a:lnTo>
                <a:lnTo>
                  <a:pt x="72" y="4"/>
                </a:lnTo>
                <a:lnTo>
                  <a:pt x="62" y="2"/>
                </a:lnTo>
                <a:lnTo>
                  <a:pt x="54" y="2"/>
                </a:lnTo>
                <a:lnTo>
                  <a:pt x="44" y="2"/>
                </a:lnTo>
                <a:lnTo>
                  <a:pt x="34" y="2"/>
                </a:lnTo>
                <a:lnTo>
                  <a:pt x="24" y="0"/>
                </a:lnTo>
                <a:close/>
              </a:path>
            </a:pathLst>
          </a:custGeom>
          <a:solidFill>
            <a:srgbClr val="F4F4F4">
              <a:alpha val="100000"/>
            </a:srgbClr>
          </a:solidFill>
          <a:ln w="9525">
            <a:noFill/>
          </a:ln>
        </p:spPr>
        <p:txBody>
          <a:bodyPr/>
          <a:lstStyle/>
          <a:p>
            <a:endParaRPr lang="en-US"/>
          </a:p>
        </p:txBody>
      </p:sp>
      <p:sp>
        <p:nvSpPr>
          <p:cNvPr id="31035" name="Freeform 835"/>
          <p:cNvSpPr/>
          <p:nvPr/>
        </p:nvSpPr>
        <p:spPr>
          <a:xfrm>
            <a:off x="4092575" y="2630488"/>
            <a:ext cx="155575" cy="449262"/>
          </a:xfrm>
          <a:custGeom>
            <a:avLst/>
            <a:gdLst>
              <a:gd name="txL" fmla="*/ 0 w 98"/>
              <a:gd name="txT" fmla="*/ 0 h 283"/>
              <a:gd name="txR" fmla="*/ 98 w 98"/>
              <a:gd name="txB" fmla="*/ 283 h 28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8" h="283">
                <a:moveTo>
                  <a:pt x="88" y="0"/>
                </a:moveTo>
                <a:lnTo>
                  <a:pt x="88" y="4"/>
                </a:lnTo>
                <a:lnTo>
                  <a:pt x="88" y="8"/>
                </a:lnTo>
                <a:lnTo>
                  <a:pt x="88" y="12"/>
                </a:lnTo>
                <a:lnTo>
                  <a:pt x="88" y="16"/>
                </a:lnTo>
                <a:lnTo>
                  <a:pt x="88" y="18"/>
                </a:lnTo>
                <a:lnTo>
                  <a:pt x="88" y="22"/>
                </a:lnTo>
                <a:lnTo>
                  <a:pt x="86" y="24"/>
                </a:lnTo>
                <a:lnTo>
                  <a:pt x="86" y="28"/>
                </a:lnTo>
                <a:lnTo>
                  <a:pt x="84" y="32"/>
                </a:lnTo>
                <a:lnTo>
                  <a:pt x="82" y="34"/>
                </a:lnTo>
                <a:lnTo>
                  <a:pt x="82" y="38"/>
                </a:lnTo>
                <a:lnTo>
                  <a:pt x="80" y="40"/>
                </a:lnTo>
                <a:lnTo>
                  <a:pt x="78" y="44"/>
                </a:lnTo>
                <a:lnTo>
                  <a:pt x="76" y="48"/>
                </a:lnTo>
                <a:lnTo>
                  <a:pt x="74" y="50"/>
                </a:lnTo>
                <a:lnTo>
                  <a:pt x="74" y="54"/>
                </a:lnTo>
                <a:lnTo>
                  <a:pt x="72" y="54"/>
                </a:lnTo>
                <a:lnTo>
                  <a:pt x="72" y="52"/>
                </a:lnTo>
                <a:lnTo>
                  <a:pt x="70" y="50"/>
                </a:lnTo>
                <a:lnTo>
                  <a:pt x="70" y="48"/>
                </a:lnTo>
                <a:lnTo>
                  <a:pt x="70" y="46"/>
                </a:lnTo>
                <a:lnTo>
                  <a:pt x="68" y="44"/>
                </a:lnTo>
                <a:lnTo>
                  <a:pt x="68" y="42"/>
                </a:lnTo>
                <a:lnTo>
                  <a:pt x="66" y="40"/>
                </a:lnTo>
                <a:lnTo>
                  <a:pt x="64" y="38"/>
                </a:lnTo>
                <a:lnTo>
                  <a:pt x="64" y="36"/>
                </a:lnTo>
                <a:lnTo>
                  <a:pt x="64" y="34"/>
                </a:lnTo>
                <a:lnTo>
                  <a:pt x="62" y="32"/>
                </a:lnTo>
                <a:lnTo>
                  <a:pt x="62" y="30"/>
                </a:lnTo>
                <a:lnTo>
                  <a:pt x="62" y="28"/>
                </a:lnTo>
                <a:lnTo>
                  <a:pt x="62" y="26"/>
                </a:lnTo>
                <a:lnTo>
                  <a:pt x="62" y="24"/>
                </a:lnTo>
                <a:lnTo>
                  <a:pt x="62" y="26"/>
                </a:lnTo>
                <a:lnTo>
                  <a:pt x="62" y="28"/>
                </a:lnTo>
                <a:lnTo>
                  <a:pt x="60" y="30"/>
                </a:lnTo>
                <a:lnTo>
                  <a:pt x="60" y="32"/>
                </a:lnTo>
                <a:lnTo>
                  <a:pt x="60" y="34"/>
                </a:lnTo>
                <a:lnTo>
                  <a:pt x="60" y="36"/>
                </a:lnTo>
                <a:lnTo>
                  <a:pt x="60" y="38"/>
                </a:lnTo>
                <a:lnTo>
                  <a:pt x="60" y="40"/>
                </a:lnTo>
                <a:lnTo>
                  <a:pt x="60" y="44"/>
                </a:lnTo>
                <a:lnTo>
                  <a:pt x="60" y="46"/>
                </a:lnTo>
                <a:lnTo>
                  <a:pt x="62" y="48"/>
                </a:lnTo>
                <a:lnTo>
                  <a:pt x="62" y="50"/>
                </a:lnTo>
                <a:lnTo>
                  <a:pt x="62" y="54"/>
                </a:lnTo>
                <a:lnTo>
                  <a:pt x="62" y="56"/>
                </a:lnTo>
                <a:lnTo>
                  <a:pt x="64" y="60"/>
                </a:lnTo>
                <a:lnTo>
                  <a:pt x="64" y="62"/>
                </a:lnTo>
                <a:lnTo>
                  <a:pt x="64" y="64"/>
                </a:lnTo>
                <a:lnTo>
                  <a:pt x="64" y="66"/>
                </a:lnTo>
                <a:lnTo>
                  <a:pt x="66" y="68"/>
                </a:lnTo>
                <a:lnTo>
                  <a:pt x="66" y="72"/>
                </a:lnTo>
                <a:lnTo>
                  <a:pt x="66" y="74"/>
                </a:lnTo>
                <a:lnTo>
                  <a:pt x="68" y="74"/>
                </a:lnTo>
                <a:lnTo>
                  <a:pt x="66" y="74"/>
                </a:lnTo>
                <a:lnTo>
                  <a:pt x="64" y="72"/>
                </a:lnTo>
                <a:lnTo>
                  <a:pt x="62" y="70"/>
                </a:lnTo>
                <a:lnTo>
                  <a:pt x="60" y="68"/>
                </a:lnTo>
                <a:lnTo>
                  <a:pt x="58" y="68"/>
                </a:lnTo>
                <a:lnTo>
                  <a:pt x="56" y="66"/>
                </a:lnTo>
                <a:lnTo>
                  <a:pt x="54" y="66"/>
                </a:lnTo>
                <a:lnTo>
                  <a:pt x="52" y="64"/>
                </a:lnTo>
                <a:lnTo>
                  <a:pt x="50" y="64"/>
                </a:lnTo>
                <a:lnTo>
                  <a:pt x="48" y="64"/>
                </a:lnTo>
                <a:lnTo>
                  <a:pt x="46" y="64"/>
                </a:lnTo>
                <a:lnTo>
                  <a:pt x="44" y="64"/>
                </a:lnTo>
                <a:lnTo>
                  <a:pt x="42" y="64"/>
                </a:lnTo>
                <a:lnTo>
                  <a:pt x="40" y="64"/>
                </a:lnTo>
                <a:lnTo>
                  <a:pt x="42" y="66"/>
                </a:lnTo>
                <a:lnTo>
                  <a:pt x="44" y="68"/>
                </a:lnTo>
                <a:lnTo>
                  <a:pt x="46" y="70"/>
                </a:lnTo>
                <a:lnTo>
                  <a:pt x="48" y="72"/>
                </a:lnTo>
                <a:lnTo>
                  <a:pt x="50" y="74"/>
                </a:lnTo>
                <a:lnTo>
                  <a:pt x="50" y="76"/>
                </a:lnTo>
                <a:lnTo>
                  <a:pt x="52" y="76"/>
                </a:lnTo>
                <a:lnTo>
                  <a:pt x="52" y="80"/>
                </a:lnTo>
                <a:lnTo>
                  <a:pt x="54" y="82"/>
                </a:lnTo>
                <a:lnTo>
                  <a:pt x="54" y="86"/>
                </a:lnTo>
                <a:lnTo>
                  <a:pt x="56" y="90"/>
                </a:lnTo>
                <a:lnTo>
                  <a:pt x="56" y="94"/>
                </a:lnTo>
                <a:lnTo>
                  <a:pt x="58" y="98"/>
                </a:lnTo>
                <a:lnTo>
                  <a:pt x="58" y="102"/>
                </a:lnTo>
                <a:lnTo>
                  <a:pt x="60" y="106"/>
                </a:lnTo>
                <a:lnTo>
                  <a:pt x="62" y="110"/>
                </a:lnTo>
                <a:lnTo>
                  <a:pt x="62" y="114"/>
                </a:lnTo>
                <a:lnTo>
                  <a:pt x="62" y="118"/>
                </a:lnTo>
                <a:lnTo>
                  <a:pt x="62" y="122"/>
                </a:lnTo>
                <a:lnTo>
                  <a:pt x="64" y="126"/>
                </a:lnTo>
                <a:lnTo>
                  <a:pt x="62" y="128"/>
                </a:lnTo>
                <a:lnTo>
                  <a:pt x="62" y="132"/>
                </a:lnTo>
                <a:lnTo>
                  <a:pt x="62" y="134"/>
                </a:lnTo>
                <a:lnTo>
                  <a:pt x="58" y="132"/>
                </a:lnTo>
                <a:lnTo>
                  <a:pt x="54" y="130"/>
                </a:lnTo>
                <a:lnTo>
                  <a:pt x="50" y="126"/>
                </a:lnTo>
                <a:lnTo>
                  <a:pt x="46" y="124"/>
                </a:lnTo>
                <a:lnTo>
                  <a:pt x="44" y="120"/>
                </a:lnTo>
                <a:lnTo>
                  <a:pt x="40" y="118"/>
                </a:lnTo>
                <a:lnTo>
                  <a:pt x="36" y="116"/>
                </a:lnTo>
                <a:lnTo>
                  <a:pt x="32" y="112"/>
                </a:lnTo>
                <a:lnTo>
                  <a:pt x="28" y="110"/>
                </a:lnTo>
                <a:lnTo>
                  <a:pt x="26" y="110"/>
                </a:lnTo>
                <a:lnTo>
                  <a:pt x="22" y="108"/>
                </a:lnTo>
                <a:lnTo>
                  <a:pt x="18" y="108"/>
                </a:lnTo>
                <a:lnTo>
                  <a:pt x="14" y="108"/>
                </a:lnTo>
                <a:lnTo>
                  <a:pt x="10" y="108"/>
                </a:lnTo>
                <a:lnTo>
                  <a:pt x="6" y="110"/>
                </a:lnTo>
                <a:lnTo>
                  <a:pt x="0" y="112"/>
                </a:lnTo>
                <a:lnTo>
                  <a:pt x="4" y="112"/>
                </a:lnTo>
                <a:lnTo>
                  <a:pt x="6" y="114"/>
                </a:lnTo>
                <a:lnTo>
                  <a:pt x="10" y="114"/>
                </a:lnTo>
                <a:lnTo>
                  <a:pt x="12" y="116"/>
                </a:lnTo>
                <a:lnTo>
                  <a:pt x="16" y="118"/>
                </a:lnTo>
                <a:lnTo>
                  <a:pt x="18" y="122"/>
                </a:lnTo>
                <a:lnTo>
                  <a:pt x="22" y="124"/>
                </a:lnTo>
                <a:lnTo>
                  <a:pt x="24" y="128"/>
                </a:lnTo>
                <a:lnTo>
                  <a:pt x="28" y="132"/>
                </a:lnTo>
                <a:lnTo>
                  <a:pt x="30" y="136"/>
                </a:lnTo>
                <a:lnTo>
                  <a:pt x="34" y="138"/>
                </a:lnTo>
                <a:lnTo>
                  <a:pt x="36" y="142"/>
                </a:lnTo>
                <a:lnTo>
                  <a:pt x="38" y="145"/>
                </a:lnTo>
                <a:lnTo>
                  <a:pt x="40" y="149"/>
                </a:lnTo>
                <a:lnTo>
                  <a:pt x="42" y="151"/>
                </a:lnTo>
                <a:lnTo>
                  <a:pt x="42" y="155"/>
                </a:lnTo>
                <a:lnTo>
                  <a:pt x="42" y="159"/>
                </a:lnTo>
                <a:lnTo>
                  <a:pt x="44" y="159"/>
                </a:lnTo>
                <a:lnTo>
                  <a:pt x="46" y="159"/>
                </a:lnTo>
                <a:lnTo>
                  <a:pt x="46" y="161"/>
                </a:lnTo>
                <a:lnTo>
                  <a:pt x="48" y="161"/>
                </a:lnTo>
                <a:lnTo>
                  <a:pt x="50" y="161"/>
                </a:lnTo>
                <a:lnTo>
                  <a:pt x="10" y="159"/>
                </a:lnTo>
                <a:lnTo>
                  <a:pt x="12" y="161"/>
                </a:lnTo>
                <a:lnTo>
                  <a:pt x="14" y="163"/>
                </a:lnTo>
                <a:lnTo>
                  <a:pt x="14" y="165"/>
                </a:lnTo>
                <a:lnTo>
                  <a:pt x="16" y="165"/>
                </a:lnTo>
                <a:lnTo>
                  <a:pt x="18" y="167"/>
                </a:lnTo>
                <a:lnTo>
                  <a:pt x="18" y="169"/>
                </a:lnTo>
                <a:lnTo>
                  <a:pt x="20" y="171"/>
                </a:lnTo>
                <a:lnTo>
                  <a:pt x="20" y="173"/>
                </a:lnTo>
                <a:lnTo>
                  <a:pt x="22" y="173"/>
                </a:lnTo>
                <a:lnTo>
                  <a:pt x="22" y="175"/>
                </a:lnTo>
                <a:lnTo>
                  <a:pt x="22" y="177"/>
                </a:lnTo>
                <a:lnTo>
                  <a:pt x="24" y="179"/>
                </a:lnTo>
                <a:lnTo>
                  <a:pt x="24" y="181"/>
                </a:lnTo>
                <a:lnTo>
                  <a:pt x="24" y="183"/>
                </a:lnTo>
                <a:lnTo>
                  <a:pt x="24" y="185"/>
                </a:lnTo>
                <a:lnTo>
                  <a:pt x="26" y="185"/>
                </a:lnTo>
                <a:lnTo>
                  <a:pt x="26" y="187"/>
                </a:lnTo>
                <a:lnTo>
                  <a:pt x="26" y="189"/>
                </a:lnTo>
                <a:lnTo>
                  <a:pt x="28" y="189"/>
                </a:lnTo>
                <a:lnTo>
                  <a:pt x="28" y="191"/>
                </a:lnTo>
                <a:lnTo>
                  <a:pt x="30" y="193"/>
                </a:lnTo>
                <a:lnTo>
                  <a:pt x="30" y="195"/>
                </a:lnTo>
                <a:lnTo>
                  <a:pt x="32" y="197"/>
                </a:lnTo>
                <a:lnTo>
                  <a:pt x="34" y="199"/>
                </a:lnTo>
                <a:lnTo>
                  <a:pt x="34" y="201"/>
                </a:lnTo>
                <a:lnTo>
                  <a:pt x="36" y="201"/>
                </a:lnTo>
                <a:lnTo>
                  <a:pt x="36" y="203"/>
                </a:lnTo>
                <a:lnTo>
                  <a:pt x="38" y="205"/>
                </a:lnTo>
                <a:lnTo>
                  <a:pt x="38" y="207"/>
                </a:lnTo>
                <a:lnTo>
                  <a:pt x="38" y="209"/>
                </a:lnTo>
                <a:lnTo>
                  <a:pt x="40" y="209"/>
                </a:lnTo>
                <a:lnTo>
                  <a:pt x="40" y="213"/>
                </a:lnTo>
                <a:lnTo>
                  <a:pt x="42" y="219"/>
                </a:lnTo>
                <a:lnTo>
                  <a:pt x="44" y="223"/>
                </a:lnTo>
                <a:lnTo>
                  <a:pt x="46" y="227"/>
                </a:lnTo>
                <a:lnTo>
                  <a:pt x="48" y="231"/>
                </a:lnTo>
                <a:lnTo>
                  <a:pt x="50" y="237"/>
                </a:lnTo>
                <a:lnTo>
                  <a:pt x="52" y="241"/>
                </a:lnTo>
                <a:lnTo>
                  <a:pt x="52" y="245"/>
                </a:lnTo>
                <a:lnTo>
                  <a:pt x="54" y="249"/>
                </a:lnTo>
                <a:lnTo>
                  <a:pt x="56" y="255"/>
                </a:lnTo>
                <a:lnTo>
                  <a:pt x="58" y="259"/>
                </a:lnTo>
                <a:lnTo>
                  <a:pt x="58" y="263"/>
                </a:lnTo>
                <a:lnTo>
                  <a:pt x="60" y="267"/>
                </a:lnTo>
                <a:lnTo>
                  <a:pt x="60" y="273"/>
                </a:lnTo>
                <a:lnTo>
                  <a:pt x="60" y="277"/>
                </a:lnTo>
                <a:lnTo>
                  <a:pt x="60" y="283"/>
                </a:lnTo>
                <a:lnTo>
                  <a:pt x="62" y="283"/>
                </a:lnTo>
                <a:lnTo>
                  <a:pt x="64" y="281"/>
                </a:lnTo>
                <a:lnTo>
                  <a:pt x="66" y="281"/>
                </a:lnTo>
                <a:lnTo>
                  <a:pt x="70" y="281"/>
                </a:lnTo>
                <a:lnTo>
                  <a:pt x="72" y="279"/>
                </a:lnTo>
                <a:lnTo>
                  <a:pt x="74" y="279"/>
                </a:lnTo>
                <a:lnTo>
                  <a:pt x="76" y="279"/>
                </a:lnTo>
                <a:lnTo>
                  <a:pt x="78" y="277"/>
                </a:lnTo>
                <a:lnTo>
                  <a:pt x="80" y="277"/>
                </a:lnTo>
                <a:lnTo>
                  <a:pt x="84" y="277"/>
                </a:lnTo>
                <a:lnTo>
                  <a:pt x="86" y="275"/>
                </a:lnTo>
                <a:lnTo>
                  <a:pt x="88" y="275"/>
                </a:lnTo>
                <a:lnTo>
                  <a:pt x="90" y="275"/>
                </a:lnTo>
                <a:lnTo>
                  <a:pt x="92" y="273"/>
                </a:lnTo>
                <a:lnTo>
                  <a:pt x="94" y="273"/>
                </a:lnTo>
                <a:lnTo>
                  <a:pt x="96" y="273"/>
                </a:lnTo>
                <a:lnTo>
                  <a:pt x="94" y="271"/>
                </a:lnTo>
                <a:lnTo>
                  <a:pt x="94" y="267"/>
                </a:lnTo>
                <a:lnTo>
                  <a:pt x="92" y="263"/>
                </a:lnTo>
                <a:lnTo>
                  <a:pt x="92" y="261"/>
                </a:lnTo>
                <a:lnTo>
                  <a:pt x="92" y="257"/>
                </a:lnTo>
                <a:lnTo>
                  <a:pt x="90" y="253"/>
                </a:lnTo>
                <a:lnTo>
                  <a:pt x="90" y="249"/>
                </a:lnTo>
                <a:lnTo>
                  <a:pt x="88" y="245"/>
                </a:lnTo>
                <a:lnTo>
                  <a:pt x="88" y="241"/>
                </a:lnTo>
                <a:lnTo>
                  <a:pt x="88" y="237"/>
                </a:lnTo>
                <a:lnTo>
                  <a:pt x="88" y="233"/>
                </a:lnTo>
                <a:lnTo>
                  <a:pt x="86" y="229"/>
                </a:lnTo>
                <a:lnTo>
                  <a:pt x="86" y="225"/>
                </a:lnTo>
                <a:lnTo>
                  <a:pt x="86" y="221"/>
                </a:lnTo>
                <a:lnTo>
                  <a:pt x="86" y="217"/>
                </a:lnTo>
                <a:lnTo>
                  <a:pt x="86" y="213"/>
                </a:lnTo>
                <a:lnTo>
                  <a:pt x="84" y="209"/>
                </a:lnTo>
                <a:lnTo>
                  <a:pt x="84" y="203"/>
                </a:lnTo>
                <a:lnTo>
                  <a:pt x="84" y="199"/>
                </a:lnTo>
                <a:lnTo>
                  <a:pt x="84" y="195"/>
                </a:lnTo>
                <a:lnTo>
                  <a:pt x="84" y="191"/>
                </a:lnTo>
                <a:lnTo>
                  <a:pt x="84" y="187"/>
                </a:lnTo>
                <a:lnTo>
                  <a:pt x="84" y="183"/>
                </a:lnTo>
                <a:lnTo>
                  <a:pt x="84" y="179"/>
                </a:lnTo>
                <a:lnTo>
                  <a:pt x="86" y="173"/>
                </a:lnTo>
                <a:lnTo>
                  <a:pt x="86" y="169"/>
                </a:lnTo>
                <a:lnTo>
                  <a:pt x="86" y="165"/>
                </a:lnTo>
                <a:lnTo>
                  <a:pt x="86" y="163"/>
                </a:lnTo>
                <a:lnTo>
                  <a:pt x="86" y="159"/>
                </a:lnTo>
                <a:lnTo>
                  <a:pt x="86" y="155"/>
                </a:lnTo>
                <a:lnTo>
                  <a:pt x="88" y="151"/>
                </a:lnTo>
                <a:lnTo>
                  <a:pt x="88" y="147"/>
                </a:lnTo>
                <a:lnTo>
                  <a:pt x="88" y="144"/>
                </a:lnTo>
                <a:lnTo>
                  <a:pt x="88" y="140"/>
                </a:lnTo>
                <a:lnTo>
                  <a:pt x="90" y="136"/>
                </a:lnTo>
                <a:lnTo>
                  <a:pt x="90" y="130"/>
                </a:lnTo>
                <a:lnTo>
                  <a:pt x="90" y="126"/>
                </a:lnTo>
                <a:lnTo>
                  <a:pt x="90" y="122"/>
                </a:lnTo>
                <a:lnTo>
                  <a:pt x="90" y="116"/>
                </a:lnTo>
                <a:lnTo>
                  <a:pt x="90" y="112"/>
                </a:lnTo>
                <a:lnTo>
                  <a:pt x="90" y="108"/>
                </a:lnTo>
                <a:lnTo>
                  <a:pt x="90" y="102"/>
                </a:lnTo>
                <a:lnTo>
                  <a:pt x="90" y="98"/>
                </a:lnTo>
                <a:lnTo>
                  <a:pt x="90" y="92"/>
                </a:lnTo>
                <a:lnTo>
                  <a:pt x="90" y="88"/>
                </a:lnTo>
                <a:lnTo>
                  <a:pt x="90" y="84"/>
                </a:lnTo>
                <a:lnTo>
                  <a:pt x="90" y="80"/>
                </a:lnTo>
                <a:lnTo>
                  <a:pt x="92" y="74"/>
                </a:lnTo>
                <a:lnTo>
                  <a:pt x="98" y="26"/>
                </a:lnTo>
                <a:lnTo>
                  <a:pt x="88" y="0"/>
                </a:lnTo>
                <a:close/>
              </a:path>
            </a:pathLst>
          </a:custGeom>
          <a:solidFill>
            <a:srgbClr val="C1CEFF">
              <a:alpha val="100000"/>
            </a:srgbClr>
          </a:solidFill>
          <a:ln w="9525">
            <a:noFill/>
          </a:ln>
        </p:spPr>
        <p:txBody>
          <a:bodyPr/>
          <a:lstStyle/>
          <a:p>
            <a:endParaRPr lang="en-US"/>
          </a:p>
        </p:txBody>
      </p:sp>
      <p:sp>
        <p:nvSpPr>
          <p:cNvPr id="31036" name="Freeform 836"/>
          <p:cNvSpPr/>
          <p:nvPr/>
        </p:nvSpPr>
        <p:spPr>
          <a:xfrm>
            <a:off x="4251325" y="2649538"/>
            <a:ext cx="47625" cy="168275"/>
          </a:xfrm>
          <a:custGeom>
            <a:avLst/>
            <a:gdLst>
              <a:gd name="txL" fmla="*/ 0 w 30"/>
              <a:gd name="txT" fmla="*/ 0 h 106"/>
              <a:gd name="txR" fmla="*/ 30 w 30"/>
              <a:gd name="txB" fmla="*/ 106 h 106"/>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Lst>
            <a:rect l="txL" t="txT" r="txR" b="txB"/>
            <a:pathLst>
              <a:path w="30" h="106">
                <a:moveTo>
                  <a:pt x="28" y="0"/>
                </a:moveTo>
                <a:lnTo>
                  <a:pt x="28" y="2"/>
                </a:lnTo>
                <a:lnTo>
                  <a:pt x="26" y="4"/>
                </a:lnTo>
                <a:lnTo>
                  <a:pt x="26" y="6"/>
                </a:lnTo>
                <a:lnTo>
                  <a:pt x="26" y="8"/>
                </a:lnTo>
                <a:lnTo>
                  <a:pt x="24" y="10"/>
                </a:lnTo>
                <a:lnTo>
                  <a:pt x="24" y="12"/>
                </a:lnTo>
                <a:lnTo>
                  <a:pt x="24" y="16"/>
                </a:lnTo>
                <a:lnTo>
                  <a:pt x="24" y="18"/>
                </a:lnTo>
                <a:lnTo>
                  <a:pt x="24" y="20"/>
                </a:lnTo>
                <a:lnTo>
                  <a:pt x="22" y="22"/>
                </a:lnTo>
                <a:lnTo>
                  <a:pt x="22" y="24"/>
                </a:lnTo>
                <a:lnTo>
                  <a:pt x="20" y="26"/>
                </a:lnTo>
                <a:lnTo>
                  <a:pt x="18" y="30"/>
                </a:lnTo>
                <a:lnTo>
                  <a:pt x="18" y="32"/>
                </a:lnTo>
                <a:lnTo>
                  <a:pt x="16" y="34"/>
                </a:lnTo>
                <a:lnTo>
                  <a:pt x="14" y="36"/>
                </a:lnTo>
                <a:lnTo>
                  <a:pt x="12" y="38"/>
                </a:lnTo>
                <a:lnTo>
                  <a:pt x="10" y="40"/>
                </a:lnTo>
                <a:lnTo>
                  <a:pt x="8" y="42"/>
                </a:lnTo>
                <a:lnTo>
                  <a:pt x="6" y="44"/>
                </a:lnTo>
                <a:lnTo>
                  <a:pt x="6" y="46"/>
                </a:lnTo>
                <a:lnTo>
                  <a:pt x="4" y="50"/>
                </a:lnTo>
                <a:lnTo>
                  <a:pt x="4" y="52"/>
                </a:lnTo>
                <a:lnTo>
                  <a:pt x="2" y="54"/>
                </a:lnTo>
                <a:lnTo>
                  <a:pt x="2" y="56"/>
                </a:lnTo>
                <a:lnTo>
                  <a:pt x="2" y="60"/>
                </a:lnTo>
                <a:lnTo>
                  <a:pt x="2" y="62"/>
                </a:lnTo>
                <a:lnTo>
                  <a:pt x="2" y="66"/>
                </a:lnTo>
                <a:lnTo>
                  <a:pt x="0" y="68"/>
                </a:lnTo>
                <a:lnTo>
                  <a:pt x="0" y="72"/>
                </a:lnTo>
                <a:lnTo>
                  <a:pt x="0" y="76"/>
                </a:lnTo>
                <a:lnTo>
                  <a:pt x="0" y="78"/>
                </a:lnTo>
                <a:lnTo>
                  <a:pt x="0" y="82"/>
                </a:lnTo>
                <a:lnTo>
                  <a:pt x="0" y="86"/>
                </a:lnTo>
                <a:lnTo>
                  <a:pt x="0" y="90"/>
                </a:lnTo>
                <a:lnTo>
                  <a:pt x="0" y="92"/>
                </a:lnTo>
                <a:lnTo>
                  <a:pt x="0" y="96"/>
                </a:lnTo>
                <a:lnTo>
                  <a:pt x="2" y="100"/>
                </a:lnTo>
                <a:lnTo>
                  <a:pt x="2" y="102"/>
                </a:lnTo>
                <a:lnTo>
                  <a:pt x="2" y="106"/>
                </a:lnTo>
                <a:lnTo>
                  <a:pt x="26" y="40"/>
                </a:lnTo>
                <a:lnTo>
                  <a:pt x="30" y="36"/>
                </a:lnTo>
                <a:lnTo>
                  <a:pt x="30" y="34"/>
                </a:lnTo>
                <a:lnTo>
                  <a:pt x="30" y="32"/>
                </a:lnTo>
                <a:lnTo>
                  <a:pt x="30" y="28"/>
                </a:lnTo>
                <a:lnTo>
                  <a:pt x="30" y="26"/>
                </a:lnTo>
                <a:lnTo>
                  <a:pt x="30" y="24"/>
                </a:lnTo>
                <a:lnTo>
                  <a:pt x="30" y="22"/>
                </a:lnTo>
                <a:lnTo>
                  <a:pt x="30" y="18"/>
                </a:lnTo>
                <a:lnTo>
                  <a:pt x="30" y="16"/>
                </a:lnTo>
                <a:lnTo>
                  <a:pt x="30" y="12"/>
                </a:lnTo>
                <a:lnTo>
                  <a:pt x="30" y="10"/>
                </a:lnTo>
                <a:lnTo>
                  <a:pt x="30" y="8"/>
                </a:lnTo>
                <a:lnTo>
                  <a:pt x="30" y="6"/>
                </a:lnTo>
                <a:lnTo>
                  <a:pt x="28" y="4"/>
                </a:lnTo>
                <a:lnTo>
                  <a:pt x="28" y="2"/>
                </a:lnTo>
                <a:lnTo>
                  <a:pt x="28" y="0"/>
                </a:lnTo>
                <a:close/>
              </a:path>
            </a:pathLst>
          </a:custGeom>
          <a:solidFill>
            <a:srgbClr val="C1CEFF">
              <a:alpha val="100000"/>
            </a:srgbClr>
          </a:solidFill>
          <a:ln w="9525">
            <a:noFill/>
          </a:ln>
        </p:spPr>
        <p:txBody>
          <a:bodyPr/>
          <a:lstStyle/>
          <a:p>
            <a:endParaRPr lang="en-US"/>
          </a:p>
        </p:txBody>
      </p:sp>
      <p:sp>
        <p:nvSpPr>
          <p:cNvPr id="31037" name="Freeform 837"/>
          <p:cNvSpPr/>
          <p:nvPr/>
        </p:nvSpPr>
        <p:spPr>
          <a:xfrm>
            <a:off x="4032250" y="2876550"/>
            <a:ext cx="114300" cy="203200"/>
          </a:xfrm>
          <a:custGeom>
            <a:avLst/>
            <a:gdLst>
              <a:gd name="txL" fmla="*/ 0 w 72"/>
              <a:gd name="txT" fmla="*/ 0 h 128"/>
              <a:gd name="txR" fmla="*/ 72 w 72"/>
              <a:gd name="txB" fmla="*/ 128 h 128"/>
            </a:gdLst>
            <a:ahLst/>
            <a:cxnLst>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0"/>
              </a:cxn>
            </a:cxnLst>
            <a:rect l="txL" t="txT" r="txR" b="txB"/>
            <a:pathLst>
              <a:path w="72" h="128">
                <a:moveTo>
                  <a:pt x="20" y="0"/>
                </a:moveTo>
                <a:lnTo>
                  <a:pt x="20" y="0"/>
                </a:lnTo>
                <a:lnTo>
                  <a:pt x="18" y="0"/>
                </a:lnTo>
                <a:lnTo>
                  <a:pt x="16" y="0"/>
                </a:lnTo>
                <a:lnTo>
                  <a:pt x="14" y="0"/>
                </a:lnTo>
                <a:lnTo>
                  <a:pt x="12" y="0"/>
                </a:lnTo>
                <a:lnTo>
                  <a:pt x="10" y="0"/>
                </a:lnTo>
                <a:lnTo>
                  <a:pt x="8" y="0"/>
                </a:lnTo>
                <a:lnTo>
                  <a:pt x="6" y="0"/>
                </a:lnTo>
                <a:lnTo>
                  <a:pt x="4" y="0"/>
                </a:lnTo>
                <a:lnTo>
                  <a:pt x="2" y="0"/>
                </a:lnTo>
                <a:lnTo>
                  <a:pt x="0" y="0"/>
                </a:lnTo>
                <a:lnTo>
                  <a:pt x="2" y="4"/>
                </a:lnTo>
                <a:lnTo>
                  <a:pt x="6" y="8"/>
                </a:lnTo>
                <a:lnTo>
                  <a:pt x="8" y="10"/>
                </a:lnTo>
                <a:lnTo>
                  <a:pt x="10" y="14"/>
                </a:lnTo>
                <a:lnTo>
                  <a:pt x="14" y="18"/>
                </a:lnTo>
                <a:lnTo>
                  <a:pt x="16" y="22"/>
                </a:lnTo>
                <a:lnTo>
                  <a:pt x="18" y="26"/>
                </a:lnTo>
                <a:lnTo>
                  <a:pt x="20" y="30"/>
                </a:lnTo>
                <a:lnTo>
                  <a:pt x="24" y="34"/>
                </a:lnTo>
                <a:lnTo>
                  <a:pt x="26" y="38"/>
                </a:lnTo>
                <a:lnTo>
                  <a:pt x="28" y="40"/>
                </a:lnTo>
                <a:lnTo>
                  <a:pt x="30" y="44"/>
                </a:lnTo>
                <a:lnTo>
                  <a:pt x="34" y="48"/>
                </a:lnTo>
                <a:lnTo>
                  <a:pt x="36" y="52"/>
                </a:lnTo>
                <a:lnTo>
                  <a:pt x="38" y="56"/>
                </a:lnTo>
                <a:lnTo>
                  <a:pt x="40" y="60"/>
                </a:lnTo>
                <a:lnTo>
                  <a:pt x="42" y="64"/>
                </a:lnTo>
                <a:lnTo>
                  <a:pt x="44" y="68"/>
                </a:lnTo>
                <a:lnTo>
                  <a:pt x="46" y="72"/>
                </a:lnTo>
                <a:lnTo>
                  <a:pt x="48" y="76"/>
                </a:lnTo>
                <a:lnTo>
                  <a:pt x="50" y="80"/>
                </a:lnTo>
                <a:lnTo>
                  <a:pt x="52" y="84"/>
                </a:lnTo>
                <a:lnTo>
                  <a:pt x="52" y="88"/>
                </a:lnTo>
                <a:lnTo>
                  <a:pt x="54" y="92"/>
                </a:lnTo>
                <a:lnTo>
                  <a:pt x="56" y="96"/>
                </a:lnTo>
                <a:lnTo>
                  <a:pt x="56" y="102"/>
                </a:lnTo>
                <a:lnTo>
                  <a:pt x="58" y="106"/>
                </a:lnTo>
                <a:lnTo>
                  <a:pt x="58" y="110"/>
                </a:lnTo>
                <a:lnTo>
                  <a:pt x="58" y="114"/>
                </a:lnTo>
                <a:lnTo>
                  <a:pt x="60" y="120"/>
                </a:lnTo>
                <a:lnTo>
                  <a:pt x="60" y="124"/>
                </a:lnTo>
                <a:lnTo>
                  <a:pt x="60" y="128"/>
                </a:lnTo>
                <a:lnTo>
                  <a:pt x="72" y="128"/>
                </a:lnTo>
                <a:lnTo>
                  <a:pt x="56" y="90"/>
                </a:lnTo>
                <a:lnTo>
                  <a:pt x="54" y="86"/>
                </a:lnTo>
                <a:lnTo>
                  <a:pt x="54" y="84"/>
                </a:lnTo>
                <a:lnTo>
                  <a:pt x="52" y="82"/>
                </a:lnTo>
                <a:lnTo>
                  <a:pt x="52" y="78"/>
                </a:lnTo>
                <a:lnTo>
                  <a:pt x="50" y="76"/>
                </a:lnTo>
                <a:lnTo>
                  <a:pt x="50" y="72"/>
                </a:lnTo>
                <a:lnTo>
                  <a:pt x="50" y="70"/>
                </a:lnTo>
                <a:lnTo>
                  <a:pt x="48" y="66"/>
                </a:lnTo>
                <a:lnTo>
                  <a:pt x="48" y="64"/>
                </a:lnTo>
                <a:lnTo>
                  <a:pt x="46" y="62"/>
                </a:lnTo>
                <a:lnTo>
                  <a:pt x="46" y="58"/>
                </a:lnTo>
                <a:lnTo>
                  <a:pt x="44" y="56"/>
                </a:lnTo>
                <a:lnTo>
                  <a:pt x="44" y="52"/>
                </a:lnTo>
                <a:lnTo>
                  <a:pt x="42" y="50"/>
                </a:lnTo>
                <a:lnTo>
                  <a:pt x="42" y="46"/>
                </a:lnTo>
                <a:lnTo>
                  <a:pt x="40" y="44"/>
                </a:lnTo>
                <a:lnTo>
                  <a:pt x="40" y="40"/>
                </a:lnTo>
                <a:lnTo>
                  <a:pt x="38" y="38"/>
                </a:lnTo>
                <a:lnTo>
                  <a:pt x="38" y="34"/>
                </a:lnTo>
                <a:lnTo>
                  <a:pt x="36" y="32"/>
                </a:lnTo>
                <a:lnTo>
                  <a:pt x="36" y="28"/>
                </a:lnTo>
                <a:lnTo>
                  <a:pt x="34" y="26"/>
                </a:lnTo>
                <a:lnTo>
                  <a:pt x="32" y="22"/>
                </a:lnTo>
                <a:lnTo>
                  <a:pt x="32" y="20"/>
                </a:lnTo>
                <a:lnTo>
                  <a:pt x="30" y="16"/>
                </a:lnTo>
                <a:lnTo>
                  <a:pt x="28" y="14"/>
                </a:lnTo>
                <a:lnTo>
                  <a:pt x="28" y="12"/>
                </a:lnTo>
                <a:lnTo>
                  <a:pt x="26" y="10"/>
                </a:lnTo>
                <a:lnTo>
                  <a:pt x="24" y="8"/>
                </a:lnTo>
                <a:lnTo>
                  <a:pt x="22" y="4"/>
                </a:lnTo>
                <a:lnTo>
                  <a:pt x="20" y="2"/>
                </a:lnTo>
                <a:lnTo>
                  <a:pt x="18" y="0"/>
                </a:lnTo>
                <a:lnTo>
                  <a:pt x="16" y="0"/>
                </a:lnTo>
                <a:lnTo>
                  <a:pt x="14" y="0"/>
                </a:lnTo>
                <a:lnTo>
                  <a:pt x="16" y="0"/>
                </a:lnTo>
                <a:lnTo>
                  <a:pt x="20" y="0"/>
                </a:lnTo>
                <a:close/>
              </a:path>
            </a:pathLst>
          </a:custGeom>
          <a:solidFill>
            <a:srgbClr val="C1CEFF">
              <a:alpha val="100000"/>
            </a:srgbClr>
          </a:solidFill>
          <a:ln w="9525">
            <a:noFill/>
          </a:ln>
        </p:spPr>
        <p:txBody>
          <a:bodyPr/>
          <a:lstStyle/>
          <a:p>
            <a:endParaRPr lang="en-US"/>
          </a:p>
        </p:txBody>
      </p:sp>
      <p:sp>
        <p:nvSpPr>
          <p:cNvPr id="31038" name="Freeform 838"/>
          <p:cNvSpPr/>
          <p:nvPr/>
        </p:nvSpPr>
        <p:spPr>
          <a:xfrm>
            <a:off x="3987800" y="2855913"/>
            <a:ext cx="53975" cy="217487"/>
          </a:xfrm>
          <a:custGeom>
            <a:avLst/>
            <a:gdLst>
              <a:gd name="txL" fmla="*/ 0 w 34"/>
              <a:gd name="txT" fmla="*/ 0 h 137"/>
              <a:gd name="txR" fmla="*/ 34 w 34"/>
              <a:gd name="txB" fmla="*/ 137 h 13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0"/>
              </a:cxn>
            </a:cxnLst>
            <a:rect l="txL" t="txT" r="txR" b="txB"/>
            <a:pathLst>
              <a:path w="34" h="137">
                <a:moveTo>
                  <a:pt x="0" y="0"/>
                </a:moveTo>
                <a:lnTo>
                  <a:pt x="2" y="2"/>
                </a:lnTo>
                <a:lnTo>
                  <a:pt x="4" y="3"/>
                </a:lnTo>
                <a:lnTo>
                  <a:pt x="6" y="5"/>
                </a:lnTo>
                <a:lnTo>
                  <a:pt x="8" y="9"/>
                </a:lnTo>
                <a:lnTo>
                  <a:pt x="10" y="11"/>
                </a:lnTo>
                <a:lnTo>
                  <a:pt x="10" y="13"/>
                </a:lnTo>
                <a:lnTo>
                  <a:pt x="10" y="17"/>
                </a:lnTo>
                <a:lnTo>
                  <a:pt x="12" y="19"/>
                </a:lnTo>
                <a:lnTo>
                  <a:pt x="12" y="23"/>
                </a:lnTo>
                <a:lnTo>
                  <a:pt x="12" y="25"/>
                </a:lnTo>
                <a:lnTo>
                  <a:pt x="14" y="29"/>
                </a:lnTo>
                <a:lnTo>
                  <a:pt x="14" y="33"/>
                </a:lnTo>
                <a:lnTo>
                  <a:pt x="14" y="35"/>
                </a:lnTo>
                <a:lnTo>
                  <a:pt x="16" y="39"/>
                </a:lnTo>
                <a:lnTo>
                  <a:pt x="16" y="41"/>
                </a:lnTo>
                <a:lnTo>
                  <a:pt x="16" y="45"/>
                </a:lnTo>
                <a:lnTo>
                  <a:pt x="18" y="49"/>
                </a:lnTo>
                <a:lnTo>
                  <a:pt x="18" y="53"/>
                </a:lnTo>
                <a:lnTo>
                  <a:pt x="20" y="57"/>
                </a:lnTo>
                <a:lnTo>
                  <a:pt x="20" y="61"/>
                </a:lnTo>
                <a:lnTo>
                  <a:pt x="20" y="65"/>
                </a:lnTo>
                <a:lnTo>
                  <a:pt x="20" y="71"/>
                </a:lnTo>
                <a:lnTo>
                  <a:pt x="22" y="75"/>
                </a:lnTo>
                <a:lnTo>
                  <a:pt x="22" y="79"/>
                </a:lnTo>
                <a:lnTo>
                  <a:pt x="24" y="85"/>
                </a:lnTo>
                <a:lnTo>
                  <a:pt x="24" y="89"/>
                </a:lnTo>
                <a:lnTo>
                  <a:pt x="24" y="93"/>
                </a:lnTo>
                <a:lnTo>
                  <a:pt x="26" y="97"/>
                </a:lnTo>
                <a:lnTo>
                  <a:pt x="26" y="103"/>
                </a:lnTo>
                <a:lnTo>
                  <a:pt x="28" y="105"/>
                </a:lnTo>
                <a:lnTo>
                  <a:pt x="28" y="109"/>
                </a:lnTo>
                <a:lnTo>
                  <a:pt x="30" y="113"/>
                </a:lnTo>
                <a:lnTo>
                  <a:pt x="34" y="119"/>
                </a:lnTo>
                <a:lnTo>
                  <a:pt x="34" y="121"/>
                </a:lnTo>
                <a:lnTo>
                  <a:pt x="34" y="123"/>
                </a:lnTo>
                <a:lnTo>
                  <a:pt x="34" y="125"/>
                </a:lnTo>
                <a:lnTo>
                  <a:pt x="34" y="127"/>
                </a:lnTo>
                <a:lnTo>
                  <a:pt x="34" y="129"/>
                </a:lnTo>
                <a:lnTo>
                  <a:pt x="34" y="131"/>
                </a:lnTo>
                <a:lnTo>
                  <a:pt x="32" y="133"/>
                </a:lnTo>
                <a:lnTo>
                  <a:pt x="30" y="133"/>
                </a:lnTo>
                <a:lnTo>
                  <a:pt x="28" y="135"/>
                </a:lnTo>
                <a:lnTo>
                  <a:pt x="26" y="137"/>
                </a:lnTo>
                <a:lnTo>
                  <a:pt x="26" y="135"/>
                </a:lnTo>
                <a:lnTo>
                  <a:pt x="26" y="133"/>
                </a:lnTo>
                <a:lnTo>
                  <a:pt x="24" y="131"/>
                </a:lnTo>
                <a:lnTo>
                  <a:pt x="24" y="129"/>
                </a:lnTo>
                <a:lnTo>
                  <a:pt x="24" y="127"/>
                </a:lnTo>
                <a:lnTo>
                  <a:pt x="24" y="125"/>
                </a:lnTo>
                <a:lnTo>
                  <a:pt x="22" y="125"/>
                </a:lnTo>
                <a:lnTo>
                  <a:pt x="20" y="123"/>
                </a:lnTo>
                <a:lnTo>
                  <a:pt x="20" y="121"/>
                </a:lnTo>
                <a:lnTo>
                  <a:pt x="18" y="121"/>
                </a:lnTo>
                <a:lnTo>
                  <a:pt x="18" y="119"/>
                </a:lnTo>
                <a:lnTo>
                  <a:pt x="18" y="117"/>
                </a:lnTo>
                <a:lnTo>
                  <a:pt x="16" y="115"/>
                </a:lnTo>
                <a:lnTo>
                  <a:pt x="16" y="113"/>
                </a:lnTo>
                <a:lnTo>
                  <a:pt x="16" y="111"/>
                </a:lnTo>
                <a:lnTo>
                  <a:pt x="16" y="109"/>
                </a:lnTo>
                <a:lnTo>
                  <a:pt x="14" y="105"/>
                </a:lnTo>
                <a:lnTo>
                  <a:pt x="14" y="103"/>
                </a:lnTo>
                <a:lnTo>
                  <a:pt x="12" y="101"/>
                </a:lnTo>
                <a:lnTo>
                  <a:pt x="12" y="99"/>
                </a:lnTo>
                <a:lnTo>
                  <a:pt x="10" y="97"/>
                </a:lnTo>
                <a:lnTo>
                  <a:pt x="10" y="95"/>
                </a:lnTo>
                <a:lnTo>
                  <a:pt x="8" y="93"/>
                </a:lnTo>
                <a:lnTo>
                  <a:pt x="8" y="91"/>
                </a:lnTo>
                <a:lnTo>
                  <a:pt x="6" y="89"/>
                </a:lnTo>
                <a:lnTo>
                  <a:pt x="4" y="89"/>
                </a:lnTo>
                <a:lnTo>
                  <a:pt x="4" y="85"/>
                </a:lnTo>
                <a:lnTo>
                  <a:pt x="4" y="83"/>
                </a:lnTo>
                <a:lnTo>
                  <a:pt x="4" y="79"/>
                </a:lnTo>
                <a:lnTo>
                  <a:pt x="4" y="77"/>
                </a:lnTo>
                <a:lnTo>
                  <a:pt x="4" y="73"/>
                </a:lnTo>
                <a:lnTo>
                  <a:pt x="4" y="71"/>
                </a:lnTo>
                <a:lnTo>
                  <a:pt x="4" y="67"/>
                </a:lnTo>
                <a:lnTo>
                  <a:pt x="4" y="63"/>
                </a:lnTo>
                <a:lnTo>
                  <a:pt x="4" y="61"/>
                </a:lnTo>
                <a:lnTo>
                  <a:pt x="4" y="57"/>
                </a:lnTo>
                <a:lnTo>
                  <a:pt x="4" y="55"/>
                </a:lnTo>
                <a:lnTo>
                  <a:pt x="4" y="51"/>
                </a:lnTo>
                <a:lnTo>
                  <a:pt x="2" y="49"/>
                </a:lnTo>
                <a:lnTo>
                  <a:pt x="2" y="45"/>
                </a:lnTo>
                <a:lnTo>
                  <a:pt x="2" y="43"/>
                </a:lnTo>
                <a:lnTo>
                  <a:pt x="2" y="39"/>
                </a:lnTo>
                <a:lnTo>
                  <a:pt x="2" y="37"/>
                </a:lnTo>
                <a:lnTo>
                  <a:pt x="2" y="33"/>
                </a:lnTo>
                <a:lnTo>
                  <a:pt x="2" y="31"/>
                </a:lnTo>
                <a:lnTo>
                  <a:pt x="2" y="27"/>
                </a:lnTo>
                <a:lnTo>
                  <a:pt x="2" y="25"/>
                </a:lnTo>
                <a:lnTo>
                  <a:pt x="0" y="23"/>
                </a:lnTo>
                <a:lnTo>
                  <a:pt x="0" y="19"/>
                </a:lnTo>
                <a:lnTo>
                  <a:pt x="0" y="17"/>
                </a:lnTo>
                <a:lnTo>
                  <a:pt x="0" y="15"/>
                </a:lnTo>
                <a:lnTo>
                  <a:pt x="0" y="11"/>
                </a:lnTo>
                <a:lnTo>
                  <a:pt x="0" y="9"/>
                </a:lnTo>
                <a:lnTo>
                  <a:pt x="0" y="7"/>
                </a:lnTo>
                <a:lnTo>
                  <a:pt x="0" y="5"/>
                </a:lnTo>
                <a:lnTo>
                  <a:pt x="0" y="3"/>
                </a:lnTo>
                <a:lnTo>
                  <a:pt x="0" y="2"/>
                </a:lnTo>
                <a:lnTo>
                  <a:pt x="0" y="0"/>
                </a:lnTo>
                <a:close/>
              </a:path>
            </a:pathLst>
          </a:custGeom>
          <a:solidFill>
            <a:srgbClr val="C1CEFF">
              <a:alpha val="100000"/>
            </a:srgbClr>
          </a:solidFill>
          <a:ln w="9525">
            <a:noFill/>
          </a:ln>
        </p:spPr>
        <p:txBody>
          <a:bodyPr/>
          <a:lstStyle/>
          <a:p>
            <a:endParaRPr lang="en-US"/>
          </a:p>
        </p:txBody>
      </p:sp>
      <p:sp>
        <p:nvSpPr>
          <p:cNvPr id="31039" name="Freeform 839"/>
          <p:cNvSpPr/>
          <p:nvPr/>
        </p:nvSpPr>
        <p:spPr>
          <a:xfrm>
            <a:off x="3848100" y="3171825"/>
            <a:ext cx="473075" cy="95250"/>
          </a:xfrm>
          <a:custGeom>
            <a:avLst/>
            <a:gdLst>
              <a:gd name="txL" fmla="*/ 0 w 298"/>
              <a:gd name="txT" fmla="*/ 0 h 60"/>
              <a:gd name="txR" fmla="*/ 298 w 298"/>
              <a:gd name="txB" fmla="*/ 60 h 6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98" h="60">
                <a:moveTo>
                  <a:pt x="298" y="20"/>
                </a:moveTo>
                <a:lnTo>
                  <a:pt x="296" y="20"/>
                </a:lnTo>
                <a:lnTo>
                  <a:pt x="292" y="20"/>
                </a:lnTo>
                <a:lnTo>
                  <a:pt x="288" y="20"/>
                </a:lnTo>
                <a:lnTo>
                  <a:pt x="286" y="20"/>
                </a:lnTo>
                <a:lnTo>
                  <a:pt x="282" y="20"/>
                </a:lnTo>
                <a:lnTo>
                  <a:pt x="278" y="22"/>
                </a:lnTo>
                <a:lnTo>
                  <a:pt x="274" y="22"/>
                </a:lnTo>
                <a:lnTo>
                  <a:pt x="272" y="22"/>
                </a:lnTo>
                <a:lnTo>
                  <a:pt x="268" y="22"/>
                </a:lnTo>
                <a:lnTo>
                  <a:pt x="264" y="22"/>
                </a:lnTo>
                <a:lnTo>
                  <a:pt x="262" y="22"/>
                </a:lnTo>
                <a:lnTo>
                  <a:pt x="258" y="22"/>
                </a:lnTo>
                <a:lnTo>
                  <a:pt x="254" y="22"/>
                </a:lnTo>
                <a:lnTo>
                  <a:pt x="252" y="22"/>
                </a:lnTo>
                <a:lnTo>
                  <a:pt x="250" y="22"/>
                </a:lnTo>
                <a:lnTo>
                  <a:pt x="246" y="22"/>
                </a:lnTo>
                <a:lnTo>
                  <a:pt x="174" y="12"/>
                </a:lnTo>
                <a:lnTo>
                  <a:pt x="172" y="10"/>
                </a:lnTo>
                <a:lnTo>
                  <a:pt x="170" y="10"/>
                </a:lnTo>
                <a:lnTo>
                  <a:pt x="168" y="10"/>
                </a:lnTo>
                <a:lnTo>
                  <a:pt x="166" y="10"/>
                </a:lnTo>
                <a:lnTo>
                  <a:pt x="164" y="10"/>
                </a:lnTo>
                <a:lnTo>
                  <a:pt x="162" y="10"/>
                </a:lnTo>
                <a:lnTo>
                  <a:pt x="160" y="8"/>
                </a:lnTo>
                <a:lnTo>
                  <a:pt x="158" y="8"/>
                </a:lnTo>
                <a:lnTo>
                  <a:pt x="156" y="8"/>
                </a:lnTo>
                <a:lnTo>
                  <a:pt x="154" y="8"/>
                </a:lnTo>
                <a:lnTo>
                  <a:pt x="152" y="6"/>
                </a:lnTo>
                <a:lnTo>
                  <a:pt x="150" y="6"/>
                </a:lnTo>
                <a:lnTo>
                  <a:pt x="148" y="6"/>
                </a:lnTo>
                <a:lnTo>
                  <a:pt x="146" y="6"/>
                </a:lnTo>
                <a:lnTo>
                  <a:pt x="144" y="6"/>
                </a:lnTo>
                <a:lnTo>
                  <a:pt x="142" y="4"/>
                </a:lnTo>
                <a:lnTo>
                  <a:pt x="138" y="4"/>
                </a:lnTo>
                <a:lnTo>
                  <a:pt x="136" y="4"/>
                </a:lnTo>
                <a:lnTo>
                  <a:pt x="132" y="4"/>
                </a:lnTo>
                <a:lnTo>
                  <a:pt x="130" y="4"/>
                </a:lnTo>
                <a:lnTo>
                  <a:pt x="126" y="4"/>
                </a:lnTo>
                <a:lnTo>
                  <a:pt x="124" y="4"/>
                </a:lnTo>
                <a:lnTo>
                  <a:pt x="122" y="4"/>
                </a:lnTo>
                <a:lnTo>
                  <a:pt x="118" y="4"/>
                </a:lnTo>
                <a:lnTo>
                  <a:pt x="116" y="4"/>
                </a:lnTo>
                <a:lnTo>
                  <a:pt x="114" y="4"/>
                </a:lnTo>
                <a:lnTo>
                  <a:pt x="110" y="4"/>
                </a:lnTo>
                <a:lnTo>
                  <a:pt x="108" y="2"/>
                </a:lnTo>
                <a:lnTo>
                  <a:pt x="104" y="2"/>
                </a:lnTo>
                <a:lnTo>
                  <a:pt x="102" y="2"/>
                </a:lnTo>
                <a:lnTo>
                  <a:pt x="98" y="0"/>
                </a:lnTo>
                <a:lnTo>
                  <a:pt x="96" y="0"/>
                </a:lnTo>
                <a:lnTo>
                  <a:pt x="98" y="2"/>
                </a:lnTo>
                <a:lnTo>
                  <a:pt x="100" y="2"/>
                </a:lnTo>
                <a:lnTo>
                  <a:pt x="100" y="4"/>
                </a:lnTo>
                <a:lnTo>
                  <a:pt x="102" y="4"/>
                </a:lnTo>
                <a:lnTo>
                  <a:pt x="104" y="6"/>
                </a:lnTo>
                <a:lnTo>
                  <a:pt x="106" y="6"/>
                </a:lnTo>
                <a:lnTo>
                  <a:pt x="108" y="8"/>
                </a:lnTo>
                <a:lnTo>
                  <a:pt x="110" y="10"/>
                </a:lnTo>
                <a:lnTo>
                  <a:pt x="112" y="12"/>
                </a:lnTo>
                <a:lnTo>
                  <a:pt x="114" y="12"/>
                </a:lnTo>
                <a:lnTo>
                  <a:pt x="116" y="14"/>
                </a:lnTo>
                <a:lnTo>
                  <a:pt x="118" y="14"/>
                </a:lnTo>
                <a:lnTo>
                  <a:pt x="40" y="8"/>
                </a:lnTo>
                <a:lnTo>
                  <a:pt x="38" y="8"/>
                </a:lnTo>
                <a:lnTo>
                  <a:pt x="34" y="10"/>
                </a:lnTo>
                <a:lnTo>
                  <a:pt x="32" y="10"/>
                </a:lnTo>
                <a:lnTo>
                  <a:pt x="30" y="12"/>
                </a:lnTo>
                <a:lnTo>
                  <a:pt x="26" y="14"/>
                </a:lnTo>
                <a:lnTo>
                  <a:pt x="24" y="16"/>
                </a:lnTo>
                <a:lnTo>
                  <a:pt x="20" y="18"/>
                </a:lnTo>
                <a:lnTo>
                  <a:pt x="16" y="20"/>
                </a:lnTo>
                <a:lnTo>
                  <a:pt x="14" y="22"/>
                </a:lnTo>
                <a:lnTo>
                  <a:pt x="10" y="24"/>
                </a:lnTo>
                <a:lnTo>
                  <a:pt x="8" y="24"/>
                </a:lnTo>
                <a:lnTo>
                  <a:pt x="4" y="26"/>
                </a:lnTo>
                <a:lnTo>
                  <a:pt x="2" y="28"/>
                </a:lnTo>
                <a:lnTo>
                  <a:pt x="0" y="28"/>
                </a:lnTo>
                <a:lnTo>
                  <a:pt x="0" y="30"/>
                </a:lnTo>
                <a:lnTo>
                  <a:pt x="2" y="30"/>
                </a:lnTo>
                <a:lnTo>
                  <a:pt x="4" y="32"/>
                </a:lnTo>
                <a:lnTo>
                  <a:pt x="6" y="32"/>
                </a:lnTo>
                <a:lnTo>
                  <a:pt x="8" y="32"/>
                </a:lnTo>
                <a:lnTo>
                  <a:pt x="12" y="32"/>
                </a:lnTo>
                <a:lnTo>
                  <a:pt x="14" y="34"/>
                </a:lnTo>
                <a:lnTo>
                  <a:pt x="18" y="34"/>
                </a:lnTo>
                <a:lnTo>
                  <a:pt x="20" y="34"/>
                </a:lnTo>
                <a:lnTo>
                  <a:pt x="24" y="34"/>
                </a:lnTo>
                <a:lnTo>
                  <a:pt x="26" y="34"/>
                </a:lnTo>
                <a:lnTo>
                  <a:pt x="28" y="34"/>
                </a:lnTo>
                <a:lnTo>
                  <a:pt x="32" y="34"/>
                </a:lnTo>
                <a:lnTo>
                  <a:pt x="34" y="34"/>
                </a:lnTo>
                <a:lnTo>
                  <a:pt x="38" y="34"/>
                </a:lnTo>
                <a:lnTo>
                  <a:pt x="42" y="34"/>
                </a:lnTo>
                <a:lnTo>
                  <a:pt x="44" y="32"/>
                </a:lnTo>
                <a:lnTo>
                  <a:pt x="48" y="32"/>
                </a:lnTo>
                <a:lnTo>
                  <a:pt x="50" y="32"/>
                </a:lnTo>
                <a:lnTo>
                  <a:pt x="54" y="32"/>
                </a:lnTo>
                <a:lnTo>
                  <a:pt x="58" y="32"/>
                </a:lnTo>
                <a:lnTo>
                  <a:pt x="60" y="32"/>
                </a:lnTo>
                <a:lnTo>
                  <a:pt x="64" y="32"/>
                </a:lnTo>
                <a:lnTo>
                  <a:pt x="66" y="32"/>
                </a:lnTo>
                <a:lnTo>
                  <a:pt x="70" y="32"/>
                </a:lnTo>
                <a:lnTo>
                  <a:pt x="72" y="32"/>
                </a:lnTo>
                <a:lnTo>
                  <a:pt x="74" y="32"/>
                </a:lnTo>
                <a:lnTo>
                  <a:pt x="78" y="32"/>
                </a:lnTo>
                <a:lnTo>
                  <a:pt x="80" y="32"/>
                </a:lnTo>
                <a:lnTo>
                  <a:pt x="84" y="32"/>
                </a:lnTo>
                <a:lnTo>
                  <a:pt x="86" y="32"/>
                </a:lnTo>
                <a:lnTo>
                  <a:pt x="88" y="32"/>
                </a:lnTo>
                <a:lnTo>
                  <a:pt x="90" y="34"/>
                </a:lnTo>
                <a:lnTo>
                  <a:pt x="94" y="34"/>
                </a:lnTo>
                <a:lnTo>
                  <a:pt x="96" y="34"/>
                </a:lnTo>
                <a:lnTo>
                  <a:pt x="98" y="34"/>
                </a:lnTo>
                <a:lnTo>
                  <a:pt x="100" y="34"/>
                </a:lnTo>
                <a:lnTo>
                  <a:pt x="104" y="34"/>
                </a:lnTo>
                <a:lnTo>
                  <a:pt x="106" y="32"/>
                </a:lnTo>
                <a:lnTo>
                  <a:pt x="108" y="32"/>
                </a:lnTo>
                <a:lnTo>
                  <a:pt x="110" y="32"/>
                </a:lnTo>
                <a:lnTo>
                  <a:pt x="110" y="34"/>
                </a:lnTo>
                <a:lnTo>
                  <a:pt x="112" y="34"/>
                </a:lnTo>
                <a:lnTo>
                  <a:pt x="114" y="34"/>
                </a:lnTo>
                <a:lnTo>
                  <a:pt x="116" y="36"/>
                </a:lnTo>
                <a:lnTo>
                  <a:pt x="116" y="38"/>
                </a:lnTo>
                <a:lnTo>
                  <a:pt x="118" y="40"/>
                </a:lnTo>
                <a:lnTo>
                  <a:pt x="118" y="44"/>
                </a:lnTo>
                <a:lnTo>
                  <a:pt x="118" y="46"/>
                </a:lnTo>
                <a:lnTo>
                  <a:pt x="118" y="48"/>
                </a:lnTo>
                <a:lnTo>
                  <a:pt x="118" y="50"/>
                </a:lnTo>
                <a:lnTo>
                  <a:pt x="118" y="52"/>
                </a:lnTo>
                <a:lnTo>
                  <a:pt x="116" y="54"/>
                </a:lnTo>
                <a:lnTo>
                  <a:pt x="116" y="56"/>
                </a:lnTo>
                <a:lnTo>
                  <a:pt x="116" y="58"/>
                </a:lnTo>
                <a:lnTo>
                  <a:pt x="118" y="60"/>
                </a:lnTo>
                <a:lnTo>
                  <a:pt x="122" y="60"/>
                </a:lnTo>
                <a:lnTo>
                  <a:pt x="124" y="60"/>
                </a:lnTo>
                <a:lnTo>
                  <a:pt x="126" y="60"/>
                </a:lnTo>
                <a:lnTo>
                  <a:pt x="132" y="58"/>
                </a:lnTo>
                <a:lnTo>
                  <a:pt x="136" y="58"/>
                </a:lnTo>
                <a:lnTo>
                  <a:pt x="138" y="58"/>
                </a:lnTo>
                <a:lnTo>
                  <a:pt x="142" y="58"/>
                </a:lnTo>
                <a:lnTo>
                  <a:pt x="146" y="58"/>
                </a:lnTo>
                <a:lnTo>
                  <a:pt x="152" y="58"/>
                </a:lnTo>
                <a:lnTo>
                  <a:pt x="158" y="58"/>
                </a:lnTo>
                <a:lnTo>
                  <a:pt x="164" y="58"/>
                </a:lnTo>
                <a:lnTo>
                  <a:pt x="170" y="56"/>
                </a:lnTo>
                <a:lnTo>
                  <a:pt x="178" y="56"/>
                </a:lnTo>
                <a:lnTo>
                  <a:pt x="184" y="56"/>
                </a:lnTo>
                <a:lnTo>
                  <a:pt x="192" y="56"/>
                </a:lnTo>
                <a:lnTo>
                  <a:pt x="200" y="56"/>
                </a:lnTo>
                <a:lnTo>
                  <a:pt x="208" y="54"/>
                </a:lnTo>
                <a:lnTo>
                  <a:pt x="214" y="54"/>
                </a:lnTo>
                <a:lnTo>
                  <a:pt x="222" y="54"/>
                </a:lnTo>
                <a:lnTo>
                  <a:pt x="230" y="54"/>
                </a:lnTo>
                <a:lnTo>
                  <a:pt x="238" y="52"/>
                </a:lnTo>
                <a:lnTo>
                  <a:pt x="244" y="50"/>
                </a:lnTo>
                <a:lnTo>
                  <a:pt x="252" y="50"/>
                </a:lnTo>
                <a:lnTo>
                  <a:pt x="258" y="48"/>
                </a:lnTo>
                <a:lnTo>
                  <a:pt x="266" y="46"/>
                </a:lnTo>
                <a:lnTo>
                  <a:pt x="272" y="44"/>
                </a:lnTo>
                <a:lnTo>
                  <a:pt x="276" y="44"/>
                </a:lnTo>
                <a:lnTo>
                  <a:pt x="282" y="40"/>
                </a:lnTo>
                <a:lnTo>
                  <a:pt x="286" y="38"/>
                </a:lnTo>
                <a:lnTo>
                  <a:pt x="290" y="36"/>
                </a:lnTo>
                <a:lnTo>
                  <a:pt x="294" y="34"/>
                </a:lnTo>
                <a:lnTo>
                  <a:pt x="296" y="30"/>
                </a:lnTo>
                <a:lnTo>
                  <a:pt x="298" y="28"/>
                </a:lnTo>
                <a:lnTo>
                  <a:pt x="298" y="24"/>
                </a:lnTo>
                <a:lnTo>
                  <a:pt x="298" y="20"/>
                </a:lnTo>
                <a:close/>
              </a:path>
            </a:pathLst>
          </a:custGeom>
          <a:solidFill>
            <a:srgbClr val="CCECFF">
              <a:alpha val="100000"/>
            </a:srgbClr>
          </a:solidFill>
          <a:ln w="9525">
            <a:noFill/>
          </a:ln>
        </p:spPr>
        <p:txBody>
          <a:bodyPr/>
          <a:lstStyle/>
          <a:p>
            <a:endParaRPr lang="en-US"/>
          </a:p>
        </p:txBody>
      </p:sp>
      <p:sp>
        <p:nvSpPr>
          <p:cNvPr id="31040" name="Freeform 840"/>
          <p:cNvSpPr/>
          <p:nvPr/>
        </p:nvSpPr>
        <p:spPr>
          <a:xfrm>
            <a:off x="3816350" y="2955925"/>
            <a:ext cx="682625" cy="244475"/>
          </a:xfrm>
          <a:custGeom>
            <a:avLst/>
            <a:gdLst>
              <a:gd name="txL" fmla="*/ 0 w 430"/>
              <a:gd name="txT" fmla="*/ 0 h 154"/>
              <a:gd name="txR" fmla="*/ 430 w 430"/>
              <a:gd name="txB" fmla="*/ 154 h 15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30" h="154">
                <a:moveTo>
                  <a:pt x="304" y="64"/>
                </a:moveTo>
                <a:lnTo>
                  <a:pt x="300" y="64"/>
                </a:lnTo>
                <a:lnTo>
                  <a:pt x="296" y="66"/>
                </a:lnTo>
                <a:lnTo>
                  <a:pt x="292" y="66"/>
                </a:lnTo>
                <a:lnTo>
                  <a:pt x="288" y="66"/>
                </a:lnTo>
                <a:lnTo>
                  <a:pt x="284" y="68"/>
                </a:lnTo>
                <a:lnTo>
                  <a:pt x="280" y="70"/>
                </a:lnTo>
                <a:lnTo>
                  <a:pt x="276" y="70"/>
                </a:lnTo>
                <a:lnTo>
                  <a:pt x="274" y="72"/>
                </a:lnTo>
                <a:lnTo>
                  <a:pt x="270" y="72"/>
                </a:lnTo>
                <a:lnTo>
                  <a:pt x="266" y="72"/>
                </a:lnTo>
                <a:lnTo>
                  <a:pt x="262" y="74"/>
                </a:lnTo>
                <a:lnTo>
                  <a:pt x="258" y="76"/>
                </a:lnTo>
                <a:lnTo>
                  <a:pt x="256" y="76"/>
                </a:lnTo>
                <a:lnTo>
                  <a:pt x="252" y="78"/>
                </a:lnTo>
                <a:lnTo>
                  <a:pt x="248" y="78"/>
                </a:lnTo>
                <a:lnTo>
                  <a:pt x="244" y="80"/>
                </a:lnTo>
                <a:lnTo>
                  <a:pt x="240" y="80"/>
                </a:lnTo>
                <a:lnTo>
                  <a:pt x="236" y="80"/>
                </a:lnTo>
                <a:lnTo>
                  <a:pt x="232" y="82"/>
                </a:lnTo>
                <a:lnTo>
                  <a:pt x="228" y="82"/>
                </a:lnTo>
                <a:lnTo>
                  <a:pt x="224" y="82"/>
                </a:lnTo>
                <a:lnTo>
                  <a:pt x="220" y="84"/>
                </a:lnTo>
                <a:lnTo>
                  <a:pt x="216" y="84"/>
                </a:lnTo>
                <a:lnTo>
                  <a:pt x="212" y="84"/>
                </a:lnTo>
                <a:lnTo>
                  <a:pt x="206" y="84"/>
                </a:lnTo>
                <a:lnTo>
                  <a:pt x="202" y="84"/>
                </a:lnTo>
                <a:lnTo>
                  <a:pt x="198" y="84"/>
                </a:lnTo>
                <a:lnTo>
                  <a:pt x="192" y="84"/>
                </a:lnTo>
                <a:lnTo>
                  <a:pt x="186" y="84"/>
                </a:lnTo>
                <a:lnTo>
                  <a:pt x="182" y="82"/>
                </a:lnTo>
                <a:lnTo>
                  <a:pt x="176" y="82"/>
                </a:lnTo>
                <a:lnTo>
                  <a:pt x="170" y="82"/>
                </a:lnTo>
                <a:lnTo>
                  <a:pt x="168" y="82"/>
                </a:lnTo>
                <a:lnTo>
                  <a:pt x="166" y="80"/>
                </a:lnTo>
                <a:lnTo>
                  <a:pt x="164" y="80"/>
                </a:lnTo>
                <a:lnTo>
                  <a:pt x="160" y="80"/>
                </a:lnTo>
                <a:lnTo>
                  <a:pt x="158" y="80"/>
                </a:lnTo>
                <a:lnTo>
                  <a:pt x="156" y="80"/>
                </a:lnTo>
                <a:lnTo>
                  <a:pt x="154" y="80"/>
                </a:lnTo>
                <a:lnTo>
                  <a:pt x="152" y="80"/>
                </a:lnTo>
                <a:lnTo>
                  <a:pt x="150" y="80"/>
                </a:lnTo>
                <a:lnTo>
                  <a:pt x="148" y="80"/>
                </a:lnTo>
                <a:lnTo>
                  <a:pt x="146" y="80"/>
                </a:lnTo>
                <a:lnTo>
                  <a:pt x="144" y="80"/>
                </a:lnTo>
                <a:lnTo>
                  <a:pt x="142" y="80"/>
                </a:lnTo>
                <a:lnTo>
                  <a:pt x="138" y="78"/>
                </a:lnTo>
                <a:lnTo>
                  <a:pt x="136" y="78"/>
                </a:lnTo>
                <a:lnTo>
                  <a:pt x="134" y="76"/>
                </a:lnTo>
                <a:lnTo>
                  <a:pt x="130" y="58"/>
                </a:lnTo>
                <a:lnTo>
                  <a:pt x="128" y="56"/>
                </a:lnTo>
                <a:lnTo>
                  <a:pt x="124" y="50"/>
                </a:lnTo>
                <a:lnTo>
                  <a:pt x="122" y="46"/>
                </a:lnTo>
                <a:lnTo>
                  <a:pt x="120" y="40"/>
                </a:lnTo>
                <a:lnTo>
                  <a:pt x="116" y="36"/>
                </a:lnTo>
                <a:lnTo>
                  <a:pt x="112" y="30"/>
                </a:lnTo>
                <a:lnTo>
                  <a:pt x="108" y="26"/>
                </a:lnTo>
                <a:lnTo>
                  <a:pt x="104" y="20"/>
                </a:lnTo>
                <a:lnTo>
                  <a:pt x="100" y="16"/>
                </a:lnTo>
                <a:lnTo>
                  <a:pt x="94" y="12"/>
                </a:lnTo>
                <a:lnTo>
                  <a:pt x="90" y="8"/>
                </a:lnTo>
                <a:lnTo>
                  <a:pt x="84" y="4"/>
                </a:lnTo>
                <a:lnTo>
                  <a:pt x="78" y="2"/>
                </a:lnTo>
                <a:lnTo>
                  <a:pt x="72" y="0"/>
                </a:lnTo>
                <a:lnTo>
                  <a:pt x="64" y="0"/>
                </a:lnTo>
                <a:lnTo>
                  <a:pt x="56" y="0"/>
                </a:lnTo>
                <a:lnTo>
                  <a:pt x="54" y="0"/>
                </a:lnTo>
                <a:lnTo>
                  <a:pt x="52" y="0"/>
                </a:lnTo>
                <a:lnTo>
                  <a:pt x="50" y="0"/>
                </a:lnTo>
                <a:lnTo>
                  <a:pt x="48" y="0"/>
                </a:lnTo>
                <a:lnTo>
                  <a:pt x="46" y="0"/>
                </a:lnTo>
                <a:lnTo>
                  <a:pt x="42" y="2"/>
                </a:lnTo>
                <a:lnTo>
                  <a:pt x="40" y="2"/>
                </a:lnTo>
                <a:lnTo>
                  <a:pt x="38" y="2"/>
                </a:lnTo>
                <a:lnTo>
                  <a:pt x="36" y="4"/>
                </a:lnTo>
                <a:lnTo>
                  <a:pt x="32" y="4"/>
                </a:lnTo>
                <a:lnTo>
                  <a:pt x="30" y="4"/>
                </a:lnTo>
                <a:lnTo>
                  <a:pt x="28" y="6"/>
                </a:lnTo>
                <a:lnTo>
                  <a:pt x="26" y="6"/>
                </a:lnTo>
                <a:lnTo>
                  <a:pt x="24" y="8"/>
                </a:lnTo>
                <a:lnTo>
                  <a:pt x="22" y="8"/>
                </a:lnTo>
                <a:lnTo>
                  <a:pt x="18" y="8"/>
                </a:lnTo>
                <a:lnTo>
                  <a:pt x="18" y="10"/>
                </a:lnTo>
                <a:lnTo>
                  <a:pt x="16" y="10"/>
                </a:lnTo>
                <a:lnTo>
                  <a:pt x="16" y="12"/>
                </a:lnTo>
                <a:lnTo>
                  <a:pt x="14" y="12"/>
                </a:lnTo>
                <a:lnTo>
                  <a:pt x="14" y="14"/>
                </a:lnTo>
                <a:lnTo>
                  <a:pt x="12" y="14"/>
                </a:lnTo>
                <a:lnTo>
                  <a:pt x="10" y="16"/>
                </a:lnTo>
                <a:lnTo>
                  <a:pt x="8" y="16"/>
                </a:lnTo>
                <a:lnTo>
                  <a:pt x="8" y="18"/>
                </a:lnTo>
                <a:lnTo>
                  <a:pt x="6" y="20"/>
                </a:lnTo>
                <a:lnTo>
                  <a:pt x="4" y="20"/>
                </a:lnTo>
                <a:lnTo>
                  <a:pt x="4" y="22"/>
                </a:lnTo>
                <a:lnTo>
                  <a:pt x="4" y="24"/>
                </a:lnTo>
                <a:lnTo>
                  <a:pt x="4" y="26"/>
                </a:lnTo>
                <a:lnTo>
                  <a:pt x="2" y="26"/>
                </a:lnTo>
                <a:lnTo>
                  <a:pt x="2" y="28"/>
                </a:lnTo>
                <a:lnTo>
                  <a:pt x="0" y="30"/>
                </a:lnTo>
                <a:lnTo>
                  <a:pt x="4" y="34"/>
                </a:lnTo>
                <a:lnTo>
                  <a:pt x="6" y="34"/>
                </a:lnTo>
                <a:lnTo>
                  <a:pt x="8" y="34"/>
                </a:lnTo>
                <a:lnTo>
                  <a:pt x="10" y="34"/>
                </a:lnTo>
                <a:lnTo>
                  <a:pt x="12" y="34"/>
                </a:lnTo>
                <a:lnTo>
                  <a:pt x="14" y="34"/>
                </a:lnTo>
                <a:lnTo>
                  <a:pt x="16" y="32"/>
                </a:lnTo>
                <a:lnTo>
                  <a:pt x="18" y="32"/>
                </a:lnTo>
                <a:lnTo>
                  <a:pt x="20" y="32"/>
                </a:lnTo>
                <a:lnTo>
                  <a:pt x="22" y="32"/>
                </a:lnTo>
                <a:lnTo>
                  <a:pt x="24" y="30"/>
                </a:lnTo>
                <a:lnTo>
                  <a:pt x="28" y="30"/>
                </a:lnTo>
                <a:lnTo>
                  <a:pt x="30" y="28"/>
                </a:lnTo>
                <a:lnTo>
                  <a:pt x="32" y="26"/>
                </a:lnTo>
                <a:lnTo>
                  <a:pt x="36" y="26"/>
                </a:lnTo>
                <a:lnTo>
                  <a:pt x="34" y="26"/>
                </a:lnTo>
                <a:lnTo>
                  <a:pt x="32" y="28"/>
                </a:lnTo>
                <a:lnTo>
                  <a:pt x="30" y="30"/>
                </a:lnTo>
                <a:lnTo>
                  <a:pt x="26" y="32"/>
                </a:lnTo>
                <a:lnTo>
                  <a:pt x="24" y="32"/>
                </a:lnTo>
                <a:lnTo>
                  <a:pt x="22" y="34"/>
                </a:lnTo>
                <a:lnTo>
                  <a:pt x="20" y="36"/>
                </a:lnTo>
                <a:lnTo>
                  <a:pt x="18" y="38"/>
                </a:lnTo>
                <a:lnTo>
                  <a:pt x="16" y="40"/>
                </a:lnTo>
                <a:lnTo>
                  <a:pt x="14" y="42"/>
                </a:lnTo>
                <a:lnTo>
                  <a:pt x="12" y="44"/>
                </a:lnTo>
                <a:lnTo>
                  <a:pt x="10" y="46"/>
                </a:lnTo>
                <a:lnTo>
                  <a:pt x="8" y="48"/>
                </a:lnTo>
                <a:lnTo>
                  <a:pt x="6" y="50"/>
                </a:lnTo>
                <a:lnTo>
                  <a:pt x="4" y="52"/>
                </a:lnTo>
                <a:lnTo>
                  <a:pt x="4" y="56"/>
                </a:lnTo>
                <a:lnTo>
                  <a:pt x="6" y="56"/>
                </a:lnTo>
                <a:lnTo>
                  <a:pt x="8" y="58"/>
                </a:lnTo>
                <a:lnTo>
                  <a:pt x="10" y="60"/>
                </a:lnTo>
                <a:lnTo>
                  <a:pt x="12" y="62"/>
                </a:lnTo>
                <a:lnTo>
                  <a:pt x="14" y="62"/>
                </a:lnTo>
                <a:lnTo>
                  <a:pt x="14" y="64"/>
                </a:lnTo>
                <a:lnTo>
                  <a:pt x="18" y="64"/>
                </a:lnTo>
                <a:lnTo>
                  <a:pt x="20" y="64"/>
                </a:lnTo>
                <a:lnTo>
                  <a:pt x="22" y="62"/>
                </a:lnTo>
                <a:lnTo>
                  <a:pt x="24" y="60"/>
                </a:lnTo>
                <a:lnTo>
                  <a:pt x="26" y="60"/>
                </a:lnTo>
                <a:lnTo>
                  <a:pt x="28" y="58"/>
                </a:lnTo>
                <a:lnTo>
                  <a:pt x="30" y="58"/>
                </a:lnTo>
                <a:lnTo>
                  <a:pt x="32" y="56"/>
                </a:lnTo>
                <a:lnTo>
                  <a:pt x="34" y="54"/>
                </a:lnTo>
                <a:lnTo>
                  <a:pt x="36" y="54"/>
                </a:lnTo>
                <a:lnTo>
                  <a:pt x="36" y="52"/>
                </a:lnTo>
                <a:lnTo>
                  <a:pt x="38" y="50"/>
                </a:lnTo>
                <a:lnTo>
                  <a:pt x="40" y="50"/>
                </a:lnTo>
                <a:lnTo>
                  <a:pt x="40" y="48"/>
                </a:lnTo>
                <a:lnTo>
                  <a:pt x="42" y="48"/>
                </a:lnTo>
                <a:lnTo>
                  <a:pt x="44" y="48"/>
                </a:lnTo>
                <a:lnTo>
                  <a:pt x="46" y="46"/>
                </a:lnTo>
                <a:lnTo>
                  <a:pt x="48" y="46"/>
                </a:lnTo>
                <a:lnTo>
                  <a:pt x="50" y="46"/>
                </a:lnTo>
                <a:lnTo>
                  <a:pt x="52" y="46"/>
                </a:lnTo>
                <a:lnTo>
                  <a:pt x="52" y="44"/>
                </a:lnTo>
                <a:lnTo>
                  <a:pt x="54" y="46"/>
                </a:lnTo>
                <a:lnTo>
                  <a:pt x="56" y="46"/>
                </a:lnTo>
                <a:lnTo>
                  <a:pt x="58" y="48"/>
                </a:lnTo>
                <a:lnTo>
                  <a:pt x="60" y="48"/>
                </a:lnTo>
                <a:lnTo>
                  <a:pt x="62" y="48"/>
                </a:lnTo>
                <a:lnTo>
                  <a:pt x="64" y="48"/>
                </a:lnTo>
                <a:lnTo>
                  <a:pt x="66" y="48"/>
                </a:lnTo>
                <a:lnTo>
                  <a:pt x="68" y="48"/>
                </a:lnTo>
                <a:lnTo>
                  <a:pt x="68" y="50"/>
                </a:lnTo>
                <a:lnTo>
                  <a:pt x="70" y="50"/>
                </a:lnTo>
                <a:lnTo>
                  <a:pt x="72" y="50"/>
                </a:lnTo>
                <a:lnTo>
                  <a:pt x="74" y="50"/>
                </a:lnTo>
                <a:lnTo>
                  <a:pt x="72" y="50"/>
                </a:lnTo>
                <a:lnTo>
                  <a:pt x="70" y="50"/>
                </a:lnTo>
                <a:lnTo>
                  <a:pt x="68" y="50"/>
                </a:lnTo>
                <a:lnTo>
                  <a:pt x="66" y="52"/>
                </a:lnTo>
                <a:lnTo>
                  <a:pt x="64" y="52"/>
                </a:lnTo>
                <a:lnTo>
                  <a:pt x="62" y="52"/>
                </a:lnTo>
                <a:lnTo>
                  <a:pt x="60" y="52"/>
                </a:lnTo>
                <a:lnTo>
                  <a:pt x="58" y="52"/>
                </a:lnTo>
                <a:lnTo>
                  <a:pt x="56" y="52"/>
                </a:lnTo>
                <a:lnTo>
                  <a:pt x="54" y="52"/>
                </a:lnTo>
                <a:lnTo>
                  <a:pt x="52" y="52"/>
                </a:lnTo>
                <a:lnTo>
                  <a:pt x="50" y="52"/>
                </a:lnTo>
                <a:lnTo>
                  <a:pt x="48" y="52"/>
                </a:lnTo>
                <a:lnTo>
                  <a:pt x="46" y="52"/>
                </a:lnTo>
                <a:lnTo>
                  <a:pt x="44" y="54"/>
                </a:lnTo>
                <a:lnTo>
                  <a:pt x="42" y="56"/>
                </a:lnTo>
                <a:lnTo>
                  <a:pt x="40" y="58"/>
                </a:lnTo>
                <a:lnTo>
                  <a:pt x="38" y="60"/>
                </a:lnTo>
                <a:lnTo>
                  <a:pt x="36" y="60"/>
                </a:lnTo>
                <a:lnTo>
                  <a:pt x="32" y="64"/>
                </a:lnTo>
                <a:lnTo>
                  <a:pt x="30" y="66"/>
                </a:lnTo>
                <a:lnTo>
                  <a:pt x="28" y="68"/>
                </a:lnTo>
                <a:lnTo>
                  <a:pt x="30" y="70"/>
                </a:lnTo>
                <a:lnTo>
                  <a:pt x="30" y="72"/>
                </a:lnTo>
                <a:lnTo>
                  <a:pt x="32" y="74"/>
                </a:lnTo>
                <a:lnTo>
                  <a:pt x="36" y="76"/>
                </a:lnTo>
                <a:lnTo>
                  <a:pt x="36" y="78"/>
                </a:lnTo>
                <a:lnTo>
                  <a:pt x="40" y="78"/>
                </a:lnTo>
                <a:lnTo>
                  <a:pt x="42" y="80"/>
                </a:lnTo>
                <a:lnTo>
                  <a:pt x="44" y="82"/>
                </a:lnTo>
                <a:lnTo>
                  <a:pt x="46" y="80"/>
                </a:lnTo>
                <a:lnTo>
                  <a:pt x="48" y="78"/>
                </a:lnTo>
                <a:lnTo>
                  <a:pt x="50" y="78"/>
                </a:lnTo>
                <a:lnTo>
                  <a:pt x="50" y="76"/>
                </a:lnTo>
                <a:lnTo>
                  <a:pt x="52" y="74"/>
                </a:lnTo>
                <a:lnTo>
                  <a:pt x="54" y="74"/>
                </a:lnTo>
                <a:lnTo>
                  <a:pt x="56" y="74"/>
                </a:lnTo>
                <a:lnTo>
                  <a:pt x="58" y="72"/>
                </a:lnTo>
                <a:lnTo>
                  <a:pt x="60" y="72"/>
                </a:lnTo>
                <a:lnTo>
                  <a:pt x="62" y="72"/>
                </a:lnTo>
                <a:lnTo>
                  <a:pt x="64" y="70"/>
                </a:lnTo>
                <a:lnTo>
                  <a:pt x="66" y="70"/>
                </a:lnTo>
                <a:lnTo>
                  <a:pt x="68" y="70"/>
                </a:lnTo>
                <a:lnTo>
                  <a:pt x="70" y="72"/>
                </a:lnTo>
                <a:lnTo>
                  <a:pt x="72" y="72"/>
                </a:lnTo>
                <a:lnTo>
                  <a:pt x="74" y="72"/>
                </a:lnTo>
                <a:lnTo>
                  <a:pt x="76" y="72"/>
                </a:lnTo>
                <a:lnTo>
                  <a:pt x="78" y="72"/>
                </a:lnTo>
                <a:lnTo>
                  <a:pt x="80" y="72"/>
                </a:lnTo>
                <a:lnTo>
                  <a:pt x="82" y="72"/>
                </a:lnTo>
                <a:lnTo>
                  <a:pt x="84" y="72"/>
                </a:lnTo>
                <a:lnTo>
                  <a:pt x="86" y="72"/>
                </a:lnTo>
                <a:lnTo>
                  <a:pt x="88" y="72"/>
                </a:lnTo>
                <a:lnTo>
                  <a:pt x="90" y="72"/>
                </a:lnTo>
                <a:lnTo>
                  <a:pt x="92" y="72"/>
                </a:lnTo>
                <a:lnTo>
                  <a:pt x="94" y="72"/>
                </a:lnTo>
                <a:lnTo>
                  <a:pt x="92" y="72"/>
                </a:lnTo>
                <a:lnTo>
                  <a:pt x="90" y="74"/>
                </a:lnTo>
                <a:lnTo>
                  <a:pt x="88" y="74"/>
                </a:lnTo>
                <a:lnTo>
                  <a:pt x="86" y="74"/>
                </a:lnTo>
                <a:lnTo>
                  <a:pt x="84" y="74"/>
                </a:lnTo>
                <a:lnTo>
                  <a:pt x="82" y="74"/>
                </a:lnTo>
                <a:lnTo>
                  <a:pt x="80" y="74"/>
                </a:lnTo>
                <a:lnTo>
                  <a:pt x="78" y="74"/>
                </a:lnTo>
                <a:lnTo>
                  <a:pt x="76" y="72"/>
                </a:lnTo>
                <a:lnTo>
                  <a:pt x="74" y="72"/>
                </a:lnTo>
                <a:lnTo>
                  <a:pt x="72" y="72"/>
                </a:lnTo>
                <a:lnTo>
                  <a:pt x="70" y="72"/>
                </a:lnTo>
                <a:lnTo>
                  <a:pt x="68" y="72"/>
                </a:lnTo>
                <a:lnTo>
                  <a:pt x="66" y="72"/>
                </a:lnTo>
                <a:lnTo>
                  <a:pt x="64" y="72"/>
                </a:lnTo>
                <a:lnTo>
                  <a:pt x="64" y="74"/>
                </a:lnTo>
                <a:lnTo>
                  <a:pt x="62" y="74"/>
                </a:lnTo>
                <a:lnTo>
                  <a:pt x="60" y="74"/>
                </a:lnTo>
                <a:lnTo>
                  <a:pt x="58" y="74"/>
                </a:lnTo>
                <a:lnTo>
                  <a:pt x="56" y="76"/>
                </a:lnTo>
                <a:lnTo>
                  <a:pt x="54" y="76"/>
                </a:lnTo>
                <a:lnTo>
                  <a:pt x="52" y="76"/>
                </a:lnTo>
                <a:lnTo>
                  <a:pt x="50" y="76"/>
                </a:lnTo>
                <a:lnTo>
                  <a:pt x="48" y="76"/>
                </a:lnTo>
                <a:lnTo>
                  <a:pt x="48" y="78"/>
                </a:lnTo>
                <a:lnTo>
                  <a:pt x="48" y="80"/>
                </a:lnTo>
                <a:lnTo>
                  <a:pt x="50" y="82"/>
                </a:lnTo>
                <a:lnTo>
                  <a:pt x="52" y="84"/>
                </a:lnTo>
                <a:lnTo>
                  <a:pt x="54" y="84"/>
                </a:lnTo>
                <a:lnTo>
                  <a:pt x="56" y="86"/>
                </a:lnTo>
                <a:lnTo>
                  <a:pt x="58" y="86"/>
                </a:lnTo>
                <a:lnTo>
                  <a:pt x="60" y="88"/>
                </a:lnTo>
                <a:lnTo>
                  <a:pt x="64" y="90"/>
                </a:lnTo>
                <a:lnTo>
                  <a:pt x="66" y="92"/>
                </a:lnTo>
                <a:lnTo>
                  <a:pt x="68" y="92"/>
                </a:lnTo>
                <a:lnTo>
                  <a:pt x="70" y="94"/>
                </a:lnTo>
                <a:lnTo>
                  <a:pt x="72" y="94"/>
                </a:lnTo>
                <a:lnTo>
                  <a:pt x="72" y="96"/>
                </a:lnTo>
                <a:lnTo>
                  <a:pt x="74" y="96"/>
                </a:lnTo>
                <a:lnTo>
                  <a:pt x="76" y="96"/>
                </a:lnTo>
                <a:lnTo>
                  <a:pt x="78" y="96"/>
                </a:lnTo>
                <a:lnTo>
                  <a:pt x="78" y="94"/>
                </a:lnTo>
                <a:lnTo>
                  <a:pt x="78" y="92"/>
                </a:lnTo>
                <a:lnTo>
                  <a:pt x="78" y="94"/>
                </a:lnTo>
                <a:lnTo>
                  <a:pt x="80" y="94"/>
                </a:lnTo>
                <a:lnTo>
                  <a:pt x="82" y="94"/>
                </a:lnTo>
                <a:lnTo>
                  <a:pt x="82" y="96"/>
                </a:lnTo>
                <a:lnTo>
                  <a:pt x="84" y="96"/>
                </a:lnTo>
                <a:lnTo>
                  <a:pt x="86" y="98"/>
                </a:lnTo>
                <a:lnTo>
                  <a:pt x="88" y="100"/>
                </a:lnTo>
                <a:lnTo>
                  <a:pt x="88" y="102"/>
                </a:lnTo>
                <a:lnTo>
                  <a:pt x="88" y="104"/>
                </a:lnTo>
                <a:lnTo>
                  <a:pt x="90" y="104"/>
                </a:lnTo>
                <a:lnTo>
                  <a:pt x="90" y="106"/>
                </a:lnTo>
                <a:lnTo>
                  <a:pt x="90" y="108"/>
                </a:lnTo>
                <a:lnTo>
                  <a:pt x="92" y="108"/>
                </a:lnTo>
                <a:lnTo>
                  <a:pt x="92" y="110"/>
                </a:lnTo>
                <a:lnTo>
                  <a:pt x="92" y="112"/>
                </a:lnTo>
                <a:lnTo>
                  <a:pt x="92" y="114"/>
                </a:lnTo>
                <a:lnTo>
                  <a:pt x="94" y="116"/>
                </a:lnTo>
                <a:lnTo>
                  <a:pt x="94" y="118"/>
                </a:lnTo>
                <a:lnTo>
                  <a:pt x="94" y="120"/>
                </a:lnTo>
                <a:lnTo>
                  <a:pt x="96" y="122"/>
                </a:lnTo>
                <a:lnTo>
                  <a:pt x="98" y="122"/>
                </a:lnTo>
                <a:lnTo>
                  <a:pt x="100" y="124"/>
                </a:lnTo>
                <a:lnTo>
                  <a:pt x="100" y="126"/>
                </a:lnTo>
                <a:lnTo>
                  <a:pt x="102" y="126"/>
                </a:lnTo>
                <a:lnTo>
                  <a:pt x="104" y="128"/>
                </a:lnTo>
                <a:lnTo>
                  <a:pt x="106" y="128"/>
                </a:lnTo>
                <a:lnTo>
                  <a:pt x="108" y="130"/>
                </a:lnTo>
                <a:lnTo>
                  <a:pt x="110" y="130"/>
                </a:lnTo>
                <a:lnTo>
                  <a:pt x="114" y="130"/>
                </a:lnTo>
                <a:lnTo>
                  <a:pt x="116" y="132"/>
                </a:lnTo>
                <a:lnTo>
                  <a:pt x="118" y="134"/>
                </a:lnTo>
                <a:lnTo>
                  <a:pt x="120" y="134"/>
                </a:lnTo>
                <a:lnTo>
                  <a:pt x="124" y="134"/>
                </a:lnTo>
                <a:lnTo>
                  <a:pt x="126" y="136"/>
                </a:lnTo>
                <a:lnTo>
                  <a:pt x="128" y="136"/>
                </a:lnTo>
                <a:lnTo>
                  <a:pt x="130" y="136"/>
                </a:lnTo>
                <a:lnTo>
                  <a:pt x="134" y="136"/>
                </a:lnTo>
                <a:lnTo>
                  <a:pt x="136" y="136"/>
                </a:lnTo>
                <a:lnTo>
                  <a:pt x="138" y="136"/>
                </a:lnTo>
                <a:lnTo>
                  <a:pt x="140" y="136"/>
                </a:lnTo>
                <a:lnTo>
                  <a:pt x="144" y="136"/>
                </a:lnTo>
                <a:lnTo>
                  <a:pt x="146" y="136"/>
                </a:lnTo>
                <a:lnTo>
                  <a:pt x="148" y="136"/>
                </a:lnTo>
                <a:lnTo>
                  <a:pt x="152" y="136"/>
                </a:lnTo>
                <a:lnTo>
                  <a:pt x="154" y="136"/>
                </a:lnTo>
                <a:lnTo>
                  <a:pt x="170" y="136"/>
                </a:lnTo>
                <a:lnTo>
                  <a:pt x="176" y="136"/>
                </a:lnTo>
                <a:lnTo>
                  <a:pt x="180" y="138"/>
                </a:lnTo>
                <a:lnTo>
                  <a:pt x="184" y="138"/>
                </a:lnTo>
                <a:lnTo>
                  <a:pt x="190" y="140"/>
                </a:lnTo>
                <a:lnTo>
                  <a:pt x="194" y="140"/>
                </a:lnTo>
                <a:lnTo>
                  <a:pt x="200" y="140"/>
                </a:lnTo>
                <a:lnTo>
                  <a:pt x="204" y="142"/>
                </a:lnTo>
                <a:lnTo>
                  <a:pt x="210" y="142"/>
                </a:lnTo>
                <a:lnTo>
                  <a:pt x="214" y="144"/>
                </a:lnTo>
                <a:lnTo>
                  <a:pt x="220" y="144"/>
                </a:lnTo>
                <a:lnTo>
                  <a:pt x="226" y="144"/>
                </a:lnTo>
                <a:lnTo>
                  <a:pt x="230" y="146"/>
                </a:lnTo>
                <a:lnTo>
                  <a:pt x="236" y="146"/>
                </a:lnTo>
                <a:lnTo>
                  <a:pt x="240" y="148"/>
                </a:lnTo>
                <a:lnTo>
                  <a:pt x="246" y="148"/>
                </a:lnTo>
                <a:lnTo>
                  <a:pt x="250" y="150"/>
                </a:lnTo>
                <a:lnTo>
                  <a:pt x="256" y="150"/>
                </a:lnTo>
                <a:lnTo>
                  <a:pt x="260" y="150"/>
                </a:lnTo>
                <a:lnTo>
                  <a:pt x="266" y="152"/>
                </a:lnTo>
                <a:lnTo>
                  <a:pt x="270" y="152"/>
                </a:lnTo>
                <a:lnTo>
                  <a:pt x="276" y="152"/>
                </a:lnTo>
                <a:lnTo>
                  <a:pt x="282" y="152"/>
                </a:lnTo>
                <a:lnTo>
                  <a:pt x="286" y="152"/>
                </a:lnTo>
                <a:lnTo>
                  <a:pt x="292" y="154"/>
                </a:lnTo>
                <a:lnTo>
                  <a:pt x="296" y="154"/>
                </a:lnTo>
                <a:lnTo>
                  <a:pt x="302" y="154"/>
                </a:lnTo>
                <a:lnTo>
                  <a:pt x="306" y="154"/>
                </a:lnTo>
                <a:lnTo>
                  <a:pt x="312" y="154"/>
                </a:lnTo>
                <a:lnTo>
                  <a:pt x="316" y="154"/>
                </a:lnTo>
                <a:lnTo>
                  <a:pt x="322" y="152"/>
                </a:lnTo>
                <a:lnTo>
                  <a:pt x="326" y="152"/>
                </a:lnTo>
                <a:lnTo>
                  <a:pt x="330" y="152"/>
                </a:lnTo>
                <a:lnTo>
                  <a:pt x="382" y="144"/>
                </a:lnTo>
                <a:lnTo>
                  <a:pt x="386" y="144"/>
                </a:lnTo>
                <a:lnTo>
                  <a:pt x="388" y="144"/>
                </a:lnTo>
                <a:lnTo>
                  <a:pt x="392" y="144"/>
                </a:lnTo>
                <a:lnTo>
                  <a:pt x="394" y="144"/>
                </a:lnTo>
                <a:lnTo>
                  <a:pt x="396" y="144"/>
                </a:lnTo>
                <a:lnTo>
                  <a:pt x="400" y="142"/>
                </a:lnTo>
                <a:lnTo>
                  <a:pt x="402" y="142"/>
                </a:lnTo>
                <a:lnTo>
                  <a:pt x="404" y="142"/>
                </a:lnTo>
                <a:lnTo>
                  <a:pt x="406" y="142"/>
                </a:lnTo>
                <a:lnTo>
                  <a:pt x="410" y="140"/>
                </a:lnTo>
                <a:lnTo>
                  <a:pt x="412" y="140"/>
                </a:lnTo>
                <a:lnTo>
                  <a:pt x="414" y="138"/>
                </a:lnTo>
                <a:lnTo>
                  <a:pt x="416" y="138"/>
                </a:lnTo>
                <a:lnTo>
                  <a:pt x="420" y="136"/>
                </a:lnTo>
                <a:lnTo>
                  <a:pt x="422" y="134"/>
                </a:lnTo>
                <a:lnTo>
                  <a:pt x="422" y="132"/>
                </a:lnTo>
                <a:lnTo>
                  <a:pt x="426" y="126"/>
                </a:lnTo>
                <a:lnTo>
                  <a:pt x="426" y="120"/>
                </a:lnTo>
                <a:lnTo>
                  <a:pt x="428" y="114"/>
                </a:lnTo>
                <a:lnTo>
                  <a:pt x="430" y="110"/>
                </a:lnTo>
                <a:lnTo>
                  <a:pt x="430" y="106"/>
                </a:lnTo>
                <a:lnTo>
                  <a:pt x="430" y="102"/>
                </a:lnTo>
                <a:lnTo>
                  <a:pt x="430" y="96"/>
                </a:lnTo>
                <a:lnTo>
                  <a:pt x="430" y="92"/>
                </a:lnTo>
                <a:lnTo>
                  <a:pt x="430" y="88"/>
                </a:lnTo>
                <a:lnTo>
                  <a:pt x="430" y="84"/>
                </a:lnTo>
                <a:lnTo>
                  <a:pt x="430" y="80"/>
                </a:lnTo>
                <a:lnTo>
                  <a:pt x="430" y="76"/>
                </a:lnTo>
                <a:lnTo>
                  <a:pt x="430" y="72"/>
                </a:lnTo>
                <a:lnTo>
                  <a:pt x="430" y="66"/>
                </a:lnTo>
                <a:lnTo>
                  <a:pt x="430" y="62"/>
                </a:lnTo>
                <a:lnTo>
                  <a:pt x="428" y="58"/>
                </a:lnTo>
                <a:lnTo>
                  <a:pt x="426" y="58"/>
                </a:lnTo>
                <a:lnTo>
                  <a:pt x="426" y="60"/>
                </a:lnTo>
                <a:lnTo>
                  <a:pt x="424" y="60"/>
                </a:lnTo>
                <a:lnTo>
                  <a:pt x="422" y="62"/>
                </a:lnTo>
                <a:lnTo>
                  <a:pt x="420" y="62"/>
                </a:lnTo>
                <a:lnTo>
                  <a:pt x="416" y="64"/>
                </a:lnTo>
                <a:lnTo>
                  <a:pt x="414" y="66"/>
                </a:lnTo>
                <a:lnTo>
                  <a:pt x="412" y="66"/>
                </a:lnTo>
                <a:lnTo>
                  <a:pt x="410" y="68"/>
                </a:lnTo>
                <a:lnTo>
                  <a:pt x="406" y="70"/>
                </a:lnTo>
                <a:lnTo>
                  <a:pt x="404" y="72"/>
                </a:lnTo>
                <a:lnTo>
                  <a:pt x="402" y="72"/>
                </a:lnTo>
                <a:lnTo>
                  <a:pt x="398" y="74"/>
                </a:lnTo>
                <a:lnTo>
                  <a:pt x="396" y="76"/>
                </a:lnTo>
                <a:lnTo>
                  <a:pt x="394" y="76"/>
                </a:lnTo>
                <a:lnTo>
                  <a:pt x="392" y="76"/>
                </a:lnTo>
                <a:lnTo>
                  <a:pt x="390" y="76"/>
                </a:lnTo>
                <a:lnTo>
                  <a:pt x="388" y="76"/>
                </a:lnTo>
                <a:lnTo>
                  <a:pt x="386" y="76"/>
                </a:lnTo>
                <a:lnTo>
                  <a:pt x="384" y="76"/>
                </a:lnTo>
                <a:lnTo>
                  <a:pt x="382" y="76"/>
                </a:lnTo>
                <a:lnTo>
                  <a:pt x="380" y="76"/>
                </a:lnTo>
                <a:lnTo>
                  <a:pt x="376" y="76"/>
                </a:lnTo>
                <a:lnTo>
                  <a:pt x="374" y="76"/>
                </a:lnTo>
                <a:lnTo>
                  <a:pt x="370" y="76"/>
                </a:lnTo>
                <a:lnTo>
                  <a:pt x="368" y="76"/>
                </a:lnTo>
                <a:lnTo>
                  <a:pt x="364" y="74"/>
                </a:lnTo>
                <a:lnTo>
                  <a:pt x="362" y="74"/>
                </a:lnTo>
                <a:lnTo>
                  <a:pt x="358" y="74"/>
                </a:lnTo>
                <a:lnTo>
                  <a:pt x="356" y="74"/>
                </a:lnTo>
                <a:lnTo>
                  <a:pt x="352" y="72"/>
                </a:lnTo>
                <a:lnTo>
                  <a:pt x="348" y="72"/>
                </a:lnTo>
                <a:lnTo>
                  <a:pt x="346" y="72"/>
                </a:lnTo>
                <a:lnTo>
                  <a:pt x="342" y="72"/>
                </a:lnTo>
                <a:lnTo>
                  <a:pt x="338" y="70"/>
                </a:lnTo>
                <a:lnTo>
                  <a:pt x="336" y="70"/>
                </a:lnTo>
                <a:lnTo>
                  <a:pt x="332" y="70"/>
                </a:lnTo>
                <a:lnTo>
                  <a:pt x="328" y="70"/>
                </a:lnTo>
                <a:lnTo>
                  <a:pt x="326" y="68"/>
                </a:lnTo>
                <a:lnTo>
                  <a:pt x="322" y="68"/>
                </a:lnTo>
                <a:lnTo>
                  <a:pt x="318" y="66"/>
                </a:lnTo>
                <a:lnTo>
                  <a:pt x="316" y="66"/>
                </a:lnTo>
                <a:lnTo>
                  <a:pt x="312" y="66"/>
                </a:lnTo>
                <a:lnTo>
                  <a:pt x="310" y="66"/>
                </a:lnTo>
                <a:lnTo>
                  <a:pt x="306" y="64"/>
                </a:lnTo>
                <a:lnTo>
                  <a:pt x="304" y="64"/>
                </a:lnTo>
                <a:close/>
              </a:path>
            </a:pathLst>
          </a:custGeom>
          <a:solidFill>
            <a:srgbClr val="FFBA8F">
              <a:alpha val="100000"/>
            </a:srgbClr>
          </a:solidFill>
          <a:ln w="9525">
            <a:noFill/>
          </a:ln>
        </p:spPr>
        <p:txBody>
          <a:bodyPr/>
          <a:lstStyle/>
          <a:p>
            <a:endParaRPr lang="en-US"/>
          </a:p>
        </p:txBody>
      </p:sp>
      <p:sp>
        <p:nvSpPr>
          <p:cNvPr id="31041" name="Freeform 841"/>
          <p:cNvSpPr/>
          <p:nvPr/>
        </p:nvSpPr>
        <p:spPr>
          <a:xfrm>
            <a:off x="3863975" y="2325688"/>
            <a:ext cx="282575" cy="241300"/>
          </a:xfrm>
          <a:custGeom>
            <a:avLst/>
            <a:gdLst>
              <a:gd name="txL" fmla="*/ 0 w 178"/>
              <a:gd name="txT" fmla="*/ 0 h 152"/>
              <a:gd name="txR" fmla="*/ 178 w 178"/>
              <a:gd name="txB" fmla="*/ 152 h 15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8" h="152">
                <a:moveTo>
                  <a:pt x="130" y="42"/>
                </a:moveTo>
                <a:lnTo>
                  <a:pt x="128" y="44"/>
                </a:lnTo>
                <a:lnTo>
                  <a:pt x="126" y="44"/>
                </a:lnTo>
                <a:lnTo>
                  <a:pt x="124" y="42"/>
                </a:lnTo>
                <a:lnTo>
                  <a:pt x="122" y="40"/>
                </a:lnTo>
                <a:lnTo>
                  <a:pt x="122" y="38"/>
                </a:lnTo>
                <a:lnTo>
                  <a:pt x="120" y="36"/>
                </a:lnTo>
                <a:lnTo>
                  <a:pt x="120" y="32"/>
                </a:lnTo>
                <a:lnTo>
                  <a:pt x="120" y="28"/>
                </a:lnTo>
                <a:lnTo>
                  <a:pt x="120" y="26"/>
                </a:lnTo>
                <a:lnTo>
                  <a:pt x="120" y="22"/>
                </a:lnTo>
                <a:lnTo>
                  <a:pt x="120" y="18"/>
                </a:lnTo>
                <a:lnTo>
                  <a:pt x="120" y="16"/>
                </a:lnTo>
                <a:lnTo>
                  <a:pt x="120" y="14"/>
                </a:lnTo>
                <a:lnTo>
                  <a:pt x="122" y="12"/>
                </a:lnTo>
                <a:lnTo>
                  <a:pt x="118" y="10"/>
                </a:lnTo>
                <a:lnTo>
                  <a:pt x="114" y="10"/>
                </a:lnTo>
                <a:lnTo>
                  <a:pt x="110" y="10"/>
                </a:lnTo>
                <a:lnTo>
                  <a:pt x="106" y="10"/>
                </a:lnTo>
                <a:lnTo>
                  <a:pt x="102" y="10"/>
                </a:lnTo>
                <a:lnTo>
                  <a:pt x="98" y="12"/>
                </a:lnTo>
                <a:lnTo>
                  <a:pt x="94" y="12"/>
                </a:lnTo>
                <a:lnTo>
                  <a:pt x="90" y="14"/>
                </a:lnTo>
                <a:lnTo>
                  <a:pt x="84" y="16"/>
                </a:lnTo>
                <a:lnTo>
                  <a:pt x="80" y="18"/>
                </a:lnTo>
                <a:lnTo>
                  <a:pt x="76" y="22"/>
                </a:lnTo>
                <a:lnTo>
                  <a:pt x="72" y="24"/>
                </a:lnTo>
                <a:lnTo>
                  <a:pt x="68" y="26"/>
                </a:lnTo>
                <a:lnTo>
                  <a:pt x="64" y="28"/>
                </a:lnTo>
                <a:lnTo>
                  <a:pt x="62" y="30"/>
                </a:lnTo>
                <a:lnTo>
                  <a:pt x="58" y="32"/>
                </a:lnTo>
                <a:lnTo>
                  <a:pt x="56" y="34"/>
                </a:lnTo>
                <a:lnTo>
                  <a:pt x="34" y="42"/>
                </a:lnTo>
                <a:lnTo>
                  <a:pt x="36" y="42"/>
                </a:lnTo>
                <a:lnTo>
                  <a:pt x="38" y="42"/>
                </a:lnTo>
                <a:lnTo>
                  <a:pt x="40" y="42"/>
                </a:lnTo>
                <a:lnTo>
                  <a:pt x="40" y="40"/>
                </a:lnTo>
                <a:lnTo>
                  <a:pt x="42" y="40"/>
                </a:lnTo>
                <a:lnTo>
                  <a:pt x="44" y="40"/>
                </a:lnTo>
                <a:lnTo>
                  <a:pt x="46" y="44"/>
                </a:lnTo>
                <a:lnTo>
                  <a:pt x="46" y="46"/>
                </a:lnTo>
                <a:lnTo>
                  <a:pt x="46" y="48"/>
                </a:lnTo>
                <a:lnTo>
                  <a:pt x="48" y="50"/>
                </a:lnTo>
                <a:lnTo>
                  <a:pt x="50" y="50"/>
                </a:lnTo>
                <a:lnTo>
                  <a:pt x="52" y="52"/>
                </a:lnTo>
                <a:lnTo>
                  <a:pt x="54" y="52"/>
                </a:lnTo>
                <a:lnTo>
                  <a:pt x="56" y="52"/>
                </a:lnTo>
                <a:lnTo>
                  <a:pt x="60" y="52"/>
                </a:lnTo>
                <a:lnTo>
                  <a:pt x="62" y="52"/>
                </a:lnTo>
                <a:lnTo>
                  <a:pt x="64" y="52"/>
                </a:lnTo>
                <a:lnTo>
                  <a:pt x="66" y="52"/>
                </a:lnTo>
                <a:lnTo>
                  <a:pt x="68" y="52"/>
                </a:lnTo>
                <a:lnTo>
                  <a:pt x="70" y="52"/>
                </a:lnTo>
                <a:lnTo>
                  <a:pt x="72" y="52"/>
                </a:lnTo>
                <a:lnTo>
                  <a:pt x="70" y="54"/>
                </a:lnTo>
                <a:lnTo>
                  <a:pt x="68" y="56"/>
                </a:lnTo>
                <a:lnTo>
                  <a:pt x="66" y="58"/>
                </a:lnTo>
                <a:lnTo>
                  <a:pt x="62" y="60"/>
                </a:lnTo>
                <a:lnTo>
                  <a:pt x="60" y="62"/>
                </a:lnTo>
                <a:lnTo>
                  <a:pt x="58" y="64"/>
                </a:lnTo>
                <a:lnTo>
                  <a:pt x="58" y="66"/>
                </a:lnTo>
                <a:lnTo>
                  <a:pt x="56" y="68"/>
                </a:lnTo>
                <a:lnTo>
                  <a:pt x="56" y="70"/>
                </a:lnTo>
                <a:lnTo>
                  <a:pt x="56" y="72"/>
                </a:lnTo>
                <a:lnTo>
                  <a:pt x="58" y="74"/>
                </a:lnTo>
                <a:lnTo>
                  <a:pt x="58" y="76"/>
                </a:lnTo>
                <a:lnTo>
                  <a:pt x="56" y="76"/>
                </a:lnTo>
                <a:lnTo>
                  <a:pt x="56" y="78"/>
                </a:lnTo>
                <a:lnTo>
                  <a:pt x="54" y="80"/>
                </a:lnTo>
                <a:lnTo>
                  <a:pt x="54" y="82"/>
                </a:lnTo>
                <a:lnTo>
                  <a:pt x="52" y="84"/>
                </a:lnTo>
                <a:lnTo>
                  <a:pt x="52" y="82"/>
                </a:lnTo>
                <a:lnTo>
                  <a:pt x="52" y="78"/>
                </a:lnTo>
                <a:lnTo>
                  <a:pt x="52" y="76"/>
                </a:lnTo>
                <a:lnTo>
                  <a:pt x="52" y="74"/>
                </a:lnTo>
                <a:lnTo>
                  <a:pt x="50" y="72"/>
                </a:lnTo>
                <a:lnTo>
                  <a:pt x="50" y="70"/>
                </a:lnTo>
                <a:lnTo>
                  <a:pt x="48" y="66"/>
                </a:lnTo>
                <a:lnTo>
                  <a:pt x="46" y="64"/>
                </a:lnTo>
                <a:lnTo>
                  <a:pt x="44" y="62"/>
                </a:lnTo>
                <a:lnTo>
                  <a:pt x="44" y="60"/>
                </a:lnTo>
                <a:lnTo>
                  <a:pt x="42" y="58"/>
                </a:lnTo>
                <a:lnTo>
                  <a:pt x="40" y="56"/>
                </a:lnTo>
                <a:lnTo>
                  <a:pt x="38" y="56"/>
                </a:lnTo>
                <a:lnTo>
                  <a:pt x="34" y="54"/>
                </a:lnTo>
                <a:lnTo>
                  <a:pt x="32" y="54"/>
                </a:lnTo>
                <a:lnTo>
                  <a:pt x="30" y="54"/>
                </a:lnTo>
                <a:lnTo>
                  <a:pt x="30" y="44"/>
                </a:lnTo>
                <a:lnTo>
                  <a:pt x="28" y="42"/>
                </a:lnTo>
                <a:lnTo>
                  <a:pt x="20" y="42"/>
                </a:lnTo>
                <a:lnTo>
                  <a:pt x="10" y="54"/>
                </a:lnTo>
                <a:lnTo>
                  <a:pt x="22" y="54"/>
                </a:lnTo>
                <a:lnTo>
                  <a:pt x="20" y="56"/>
                </a:lnTo>
                <a:lnTo>
                  <a:pt x="20" y="58"/>
                </a:lnTo>
                <a:lnTo>
                  <a:pt x="18" y="60"/>
                </a:lnTo>
                <a:lnTo>
                  <a:pt x="16" y="62"/>
                </a:lnTo>
                <a:lnTo>
                  <a:pt x="14" y="64"/>
                </a:lnTo>
                <a:lnTo>
                  <a:pt x="14" y="66"/>
                </a:lnTo>
                <a:lnTo>
                  <a:pt x="12" y="68"/>
                </a:lnTo>
                <a:lnTo>
                  <a:pt x="12" y="70"/>
                </a:lnTo>
                <a:lnTo>
                  <a:pt x="0" y="70"/>
                </a:lnTo>
                <a:lnTo>
                  <a:pt x="2" y="70"/>
                </a:lnTo>
                <a:lnTo>
                  <a:pt x="4" y="72"/>
                </a:lnTo>
                <a:lnTo>
                  <a:pt x="6" y="72"/>
                </a:lnTo>
                <a:lnTo>
                  <a:pt x="8" y="72"/>
                </a:lnTo>
                <a:lnTo>
                  <a:pt x="12" y="72"/>
                </a:lnTo>
                <a:lnTo>
                  <a:pt x="14" y="72"/>
                </a:lnTo>
                <a:lnTo>
                  <a:pt x="16" y="72"/>
                </a:lnTo>
                <a:lnTo>
                  <a:pt x="18" y="72"/>
                </a:lnTo>
                <a:lnTo>
                  <a:pt x="20" y="72"/>
                </a:lnTo>
                <a:lnTo>
                  <a:pt x="22" y="72"/>
                </a:lnTo>
                <a:lnTo>
                  <a:pt x="24" y="72"/>
                </a:lnTo>
                <a:lnTo>
                  <a:pt x="26" y="72"/>
                </a:lnTo>
                <a:lnTo>
                  <a:pt x="28" y="74"/>
                </a:lnTo>
                <a:lnTo>
                  <a:pt x="30" y="74"/>
                </a:lnTo>
                <a:lnTo>
                  <a:pt x="32" y="74"/>
                </a:lnTo>
                <a:lnTo>
                  <a:pt x="34" y="74"/>
                </a:lnTo>
                <a:lnTo>
                  <a:pt x="36" y="74"/>
                </a:lnTo>
                <a:lnTo>
                  <a:pt x="38" y="74"/>
                </a:lnTo>
                <a:lnTo>
                  <a:pt x="40" y="74"/>
                </a:lnTo>
                <a:lnTo>
                  <a:pt x="42" y="74"/>
                </a:lnTo>
                <a:lnTo>
                  <a:pt x="44" y="74"/>
                </a:lnTo>
                <a:lnTo>
                  <a:pt x="46" y="76"/>
                </a:lnTo>
                <a:lnTo>
                  <a:pt x="48" y="76"/>
                </a:lnTo>
                <a:lnTo>
                  <a:pt x="50" y="76"/>
                </a:lnTo>
                <a:lnTo>
                  <a:pt x="46" y="80"/>
                </a:lnTo>
                <a:lnTo>
                  <a:pt x="44" y="80"/>
                </a:lnTo>
                <a:lnTo>
                  <a:pt x="40" y="80"/>
                </a:lnTo>
                <a:lnTo>
                  <a:pt x="38" y="78"/>
                </a:lnTo>
                <a:lnTo>
                  <a:pt x="36" y="78"/>
                </a:lnTo>
                <a:lnTo>
                  <a:pt x="34" y="78"/>
                </a:lnTo>
                <a:lnTo>
                  <a:pt x="30" y="78"/>
                </a:lnTo>
                <a:lnTo>
                  <a:pt x="28" y="78"/>
                </a:lnTo>
                <a:lnTo>
                  <a:pt x="26" y="76"/>
                </a:lnTo>
                <a:lnTo>
                  <a:pt x="22" y="76"/>
                </a:lnTo>
                <a:lnTo>
                  <a:pt x="20" y="76"/>
                </a:lnTo>
                <a:lnTo>
                  <a:pt x="18" y="76"/>
                </a:lnTo>
                <a:lnTo>
                  <a:pt x="16" y="76"/>
                </a:lnTo>
                <a:lnTo>
                  <a:pt x="12" y="76"/>
                </a:lnTo>
                <a:lnTo>
                  <a:pt x="10" y="78"/>
                </a:lnTo>
                <a:lnTo>
                  <a:pt x="8" y="78"/>
                </a:lnTo>
                <a:lnTo>
                  <a:pt x="4" y="80"/>
                </a:lnTo>
                <a:lnTo>
                  <a:pt x="6" y="80"/>
                </a:lnTo>
                <a:lnTo>
                  <a:pt x="8" y="80"/>
                </a:lnTo>
                <a:lnTo>
                  <a:pt x="10" y="80"/>
                </a:lnTo>
                <a:lnTo>
                  <a:pt x="12" y="82"/>
                </a:lnTo>
                <a:lnTo>
                  <a:pt x="14" y="82"/>
                </a:lnTo>
                <a:lnTo>
                  <a:pt x="16" y="84"/>
                </a:lnTo>
                <a:lnTo>
                  <a:pt x="18" y="84"/>
                </a:lnTo>
                <a:lnTo>
                  <a:pt x="20" y="86"/>
                </a:lnTo>
                <a:lnTo>
                  <a:pt x="20" y="88"/>
                </a:lnTo>
                <a:lnTo>
                  <a:pt x="22" y="88"/>
                </a:lnTo>
                <a:lnTo>
                  <a:pt x="24" y="90"/>
                </a:lnTo>
                <a:lnTo>
                  <a:pt x="24" y="92"/>
                </a:lnTo>
                <a:lnTo>
                  <a:pt x="24" y="94"/>
                </a:lnTo>
                <a:lnTo>
                  <a:pt x="24" y="96"/>
                </a:lnTo>
                <a:lnTo>
                  <a:pt x="24" y="100"/>
                </a:lnTo>
                <a:lnTo>
                  <a:pt x="20" y="94"/>
                </a:lnTo>
                <a:lnTo>
                  <a:pt x="18" y="94"/>
                </a:lnTo>
                <a:lnTo>
                  <a:pt x="16" y="96"/>
                </a:lnTo>
                <a:lnTo>
                  <a:pt x="14" y="96"/>
                </a:lnTo>
                <a:lnTo>
                  <a:pt x="12" y="96"/>
                </a:lnTo>
                <a:lnTo>
                  <a:pt x="10" y="96"/>
                </a:lnTo>
                <a:lnTo>
                  <a:pt x="10" y="98"/>
                </a:lnTo>
                <a:lnTo>
                  <a:pt x="12" y="100"/>
                </a:lnTo>
                <a:lnTo>
                  <a:pt x="14" y="102"/>
                </a:lnTo>
                <a:lnTo>
                  <a:pt x="14" y="104"/>
                </a:lnTo>
                <a:lnTo>
                  <a:pt x="16" y="108"/>
                </a:lnTo>
                <a:lnTo>
                  <a:pt x="16" y="110"/>
                </a:lnTo>
                <a:lnTo>
                  <a:pt x="18" y="112"/>
                </a:lnTo>
                <a:lnTo>
                  <a:pt x="20" y="112"/>
                </a:lnTo>
                <a:lnTo>
                  <a:pt x="22" y="112"/>
                </a:lnTo>
                <a:lnTo>
                  <a:pt x="24" y="112"/>
                </a:lnTo>
                <a:lnTo>
                  <a:pt x="26" y="114"/>
                </a:lnTo>
                <a:lnTo>
                  <a:pt x="28" y="114"/>
                </a:lnTo>
                <a:lnTo>
                  <a:pt x="30" y="114"/>
                </a:lnTo>
                <a:lnTo>
                  <a:pt x="32" y="114"/>
                </a:lnTo>
                <a:lnTo>
                  <a:pt x="34" y="114"/>
                </a:lnTo>
                <a:lnTo>
                  <a:pt x="34" y="116"/>
                </a:lnTo>
                <a:lnTo>
                  <a:pt x="38" y="116"/>
                </a:lnTo>
                <a:lnTo>
                  <a:pt x="40" y="116"/>
                </a:lnTo>
                <a:lnTo>
                  <a:pt x="40" y="114"/>
                </a:lnTo>
                <a:lnTo>
                  <a:pt x="42" y="114"/>
                </a:lnTo>
                <a:lnTo>
                  <a:pt x="44" y="114"/>
                </a:lnTo>
                <a:lnTo>
                  <a:pt x="46" y="114"/>
                </a:lnTo>
                <a:lnTo>
                  <a:pt x="48" y="114"/>
                </a:lnTo>
                <a:lnTo>
                  <a:pt x="50" y="112"/>
                </a:lnTo>
                <a:lnTo>
                  <a:pt x="52" y="110"/>
                </a:lnTo>
                <a:lnTo>
                  <a:pt x="54" y="110"/>
                </a:lnTo>
                <a:lnTo>
                  <a:pt x="56" y="108"/>
                </a:lnTo>
                <a:lnTo>
                  <a:pt x="58" y="108"/>
                </a:lnTo>
                <a:lnTo>
                  <a:pt x="60" y="106"/>
                </a:lnTo>
                <a:lnTo>
                  <a:pt x="62" y="106"/>
                </a:lnTo>
                <a:lnTo>
                  <a:pt x="66" y="104"/>
                </a:lnTo>
                <a:lnTo>
                  <a:pt x="68" y="104"/>
                </a:lnTo>
                <a:lnTo>
                  <a:pt x="70" y="104"/>
                </a:lnTo>
                <a:lnTo>
                  <a:pt x="72" y="104"/>
                </a:lnTo>
                <a:lnTo>
                  <a:pt x="74" y="104"/>
                </a:lnTo>
                <a:lnTo>
                  <a:pt x="76" y="106"/>
                </a:lnTo>
                <a:lnTo>
                  <a:pt x="78" y="108"/>
                </a:lnTo>
                <a:lnTo>
                  <a:pt x="78" y="110"/>
                </a:lnTo>
                <a:lnTo>
                  <a:pt x="76" y="112"/>
                </a:lnTo>
                <a:lnTo>
                  <a:pt x="74" y="112"/>
                </a:lnTo>
                <a:lnTo>
                  <a:pt x="72" y="112"/>
                </a:lnTo>
                <a:lnTo>
                  <a:pt x="70" y="112"/>
                </a:lnTo>
                <a:lnTo>
                  <a:pt x="68" y="114"/>
                </a:lnTo>
                <a:lnTo>
                  <a:pt x="66" y="114"/>
                </a:lnTo>
                <a:lnTo>
                  <a:pt x="64" y="114"/>
                </a:lnTo>
                <a:lnTo>
                  <a:pt x="62" y="116"/>
                </a:lnTo>
                <a:lnTo>
                  <a:pt x="62" y="118"/>
                </a:lnTo>
                <a:lnTo>
                  <a:pt x="60" y="120"/>
                </a:lnTo>
                <a:lnTo>
                  <a:pt x="60" y="122"/>
                </a:lnTo>
                <a:lnTo>
                  <a:pt x="60" y="124"/>
                </a:lnTo>
                <a:lnTo>
                  <a:pt x="58" y="126"/>
                </a:lnTo>
                <a:lnTo>
                  <a:pt x="58" y="128"/>
                </a:lnTo>
                <a:lnTo>
                  <a:pt x="58" y="132"/>
                </a:lnTo>
                <a:lnTo>
                  <a:pt x="58" y="134"/>
                </a:lnTo>
                <a:lnTo>
                  <a:pt x="60" y="134"/>
                </a:lnTo>
                <a:lnTo>
                  <a:pt x="62" y="134"/>
                </a:lnTo>
                <a:lnTo>
                  <a:pt x="64" y="136"/>
                </a:lnTo>
                <a:lnTo>
                  <a:pt x="66" y="136"/>
                </a:lnTo>
                <a:lnTo>
                  <a:pt x="68" y="138"/>
                </a:lnTo>
                <a:lnTo>
                  <a:pt x="70" y="140"/>
                </a:lnTo>
                <a:lnTo>
                  <a:pt x="72" y="140"/>
                </a:lnTo>
                <a:lnTo>
                  <a:pt x="72" y="142"/>
                </a:lnTo>
                <a:lnTo>
                  <a:pt x="74" y="144"/>
                </a:lnTo>
                <a:lnTo>
                  <a:pt x="74" y="146"/>
                </a:lnTo>
                <a:lnTo>
                  <a:pt x="76" y="146"/>
                </a:lnTo>
                <a:lnTo>
                  <a:pt x="76" y="148"/>
                </a:lnTo>
                <a:lnTo>
                  <a:pt x="78" y="150"/>
                </a:lnTo>
                <a:lnTo>
                  <a:pt x="78" y="152"/>
                </a:lnTo>
                <a:lnTo>
                  <a:pt x="80" y="150"/>
                </a:lnTo>
                <a:lnTo>
                  <a:pt x="82" y="150"/>
                </a:lnTo>
                <a:lnTo>
                  <a:pt x="84" y="148"/>
                </a:lnTo>
                <a:lnTo>
                  <a:pt x="86" y="148"/>
                </a:lnTo>
                <a:lnTo>
                  <a:pt x="88" y="146"/>
                </a:lnTo>
                <a:lnTo>
                  <a:pt x="90" y="146"/>
                </a:lnTo>
                <a:lnTo>
                  <a:pt x="90" y="142"/>
                </a:lnTo>
                <a:lnTo>
                  <a:pt x="90" y="140"/>
                </a:lnTo>
                <a:lnTo>
                  <a:pt x="94" y="138"/>
                </a:lnTo>
                <a:lnTo>
                  <a:pt x="98" y="136"/>
                </a:lnTo>
                <a:lnTo>
                  <a:pt x="102" y="132"/>
                </a:lnTo>
                <a:lnTo>
                  <a:pt x="104" y="130"/>
                </a:lnTo>
                <a:lnTo>
                  <a:pt x="108" y="128"/>
                </a:lnTo>
                <a:lnTo>
                  <a:pt x="112" y="126"/>
                </a:lnTo>
                <a:lnTo>
                  <a:pt x="116" y="124"/>
                </a:lnTo>
                <a:lnTo>
                  <a:pt x="120" y="122"/>
                </a:lnTo>
                <a:lnTo>
                  <a:pt x="124" y="118"/>
                </a:lnTo>
                <a:lnTo>
                  <a:pt x="128" y="116"/>
                </a:lnTo>
                <a:lnTo>
                  <a:pt x="132" y="114"/>
                </a:lnTo>
                <a:lnTo>
                  <a:pt x="136" y="112"/>
                </a:lnTo>
                <a:lnTo>
                  <a:pt x="138" y="108"/>
                </a:lnTo>
                <a:lnTo>
                  <a:pt x="142" y="106"/>
                </a:lnTo>
                <a:lnTo>
                  <a:pt x="144" y="102"/>
                </a:lnTo>
                <a:lnTo>
                  <a:pt x="146" y="100"/>
                </a:lnTo>
                <a:lnTo>
                  <a:pt x="152" y="92"/>
                </a:lnTo>
                <a:lnTo>
                  <a:pt x="152" y="90"/>
                </a:lnTo>
                <a:lnTo>
                  <a:pt x="152" y="88"/>
                </a:lnTo>
                <a:lnTo>
                  <a:pt x="150" y="86"/>
                </a:lnTo>
                <a:lnTo>
                  <a:pt x="150" y="84"/>
                </a:lnTo>
                <a:lnTo>
                  <a:pt x="150" y="82"/>
                </a:lnTo>
                <a:lnTo>
                  <a:pt x="148" y="80"/>
                </a:lnTo>
                <a:lnTo>
                  <a:pt x="146" y="78"/>
                </a:lnTo>
                <a:lnTo>
                  <a:pt x="146" y="76"/>
                </a:lnTo>
                <a:lnTo>
                  <a:pt x="144" y="74"/>
                </a:lnTo>
                <a:lnTo>
                  <a:pt x="144" y="72"/>
                </a:lnTo>
                <a:lnTo>
                  <a:pt x="142" y="70"/>
                </a:lnTo>
                <a:lnTo>
                  <a:pt x="142" y="68"/>
                </a:lnTo>
                <a:lnTo>
                  <a:pt x="140" y="66"/>
                </a:lnTo>
                <a:lnTo>
                  <a:pt x="140" y="64"/>
                </a:lnTo>
                <a:lnTo>
                  <a:pt x="142" y="64"/>
                </a:lnTo>
                <a:lnTo>
                  <a:pt x="142" y="62"/>
                </a:lnTo>
                <a:lnTo>
                  <a:pt x="142" y="60"/>
                </a:lnTo>
                <a:lnTo>
                  <a:pt x="142" y="58"/>
                </a:lnTo>
                <a:lnTo>
                  <a:pt x="142" y="56"/>
                </a:lnTo>
                <a:lnTo>
                  <a:pt x="144" y="56"/>
                </a:lnTo>
                <a:lnTo>
                  <a:pt x="144" y="54"/>
                </a:lnTo>
                <a:lnTo>
                  <a:pt x="144" y="52"/>
                </a:lnTo>
                <a:lnTo>
                  <a:pt x="146" y="52"/>
                </a:lnTo>
                <a:lnTo>
                  <a:pt x="148" y="52"/>
                </a:lnTo>
                <a:lnTo>
                  <a:pt x="152" y="50"/>
                </a:lnTo>
                <a:lnTo>
                  <a:pt x="154" y="50"/>
                </a:lnTo>
                <a:lnTo>
                  <a:pt x="156" y="48"/>
                </a:lnTo>
                <a:lnTo>
                  <a:pt x="160" y="46"/>
                </a:lnTo>
                <a:lnTo>
                  <a:pt x="162" y="42"/>
                </a:lnTo>
                <a:lnTo>
                  <a:pt x="164" y="40"/>
                </a:lnTo>
                <a:lnTo>
                  <a:pt x="168" y="36"/>
                </a:lnTo>
                <a:lnTo>
                  <a:pt x="170" y="34"/>
                </a:lnTo>
                <a:lnTo>
                  <a:pt x="172" y="30"/>
                </a:lnTo>
                <a:lnTo>
                  <a:pt x="174" y="28"/>
                </a:lnTo>
                <a:lnTo>
                  <a:pt x="176" y="24"/>
                </a:lnTo>
                <a:lnTo>
                  <a:pt x="176" y="22"/>
                </a:lnTo>
                <a:lnTo>
                  <a:pt x="178" y="20"/>
                </a:lnTo>
                <a:lnTo>
                  <a:pt x="178" y="18"/>
                </a:lnTo>
                <a:lnTo>
                  <a:pt x="178" y="14"/>
                </a:lnTo>
                <a:lnTo>
                  <a:pt x="178" y="12"/>
                </a:lnTo>
                <a:lnTo>
                  <a:pt x="176" y="10"/>
                </a:lnTo>
                <a:lnTo>
                  <a:pt x="174" y="6"/>
                </a:lnTo>
                <a:lnTo>
                  <a:pt x="174" y="4"/>
                </a:lnTo>
                <a:lnTo>
                  <a:pt x="172" y="2"/>
                </a:lnTo>
                <a:lnTo>
                  <a:pt x="170" y="0"/>
                </a:lnTo>
                <a:lnTo>
                  <a:pt x="168" y="0"/>
                </a:lnTo>
                <a:lnTo>
                  <a:pt x="164" y="0"/>
                </a:lnTo>
                <a:lnTo>
                  <a:pt x="160" y="0"/>
                </a:lnTo>
                <a:lnTo>
                  <a:pt x="156" y="2"/>
                </a:lnTo>
                <a:lnTo>
                  <a:pt x="154" y="4"/>
                </a:lnTo>
                <a:lnTo>
                  <a:pt x="152" y="8"/>
                </a:lnTo>
                <a:lnTo>
                  <a:pt x="150" y="10"/>
                </a:lnTo>
                <a:lnTo>
                  <a:pt x="148" y="14"/>
                </a:lnTo>
                <a:lnTo>
                  <a:pt x="146" y="18"/>
                </a:lnTo>
                <a:lnTo>
                  <a:pt x="144" y="20"/>
                </a:lnTo>
                <a:lnTo>
                  <a:pt x="142" y="24"/>
                </a:lnTo>
                <a:lnTo>
                  <a:pt x="142" y="28"/>
                </a:lnTo>
                <a:lnTo>
                  <a:pt x="140" y="32"/>
                </a:lnTo>
                <a:lnTo>
                  <a:pt x="138" y="36"/>
                </a:lnTo>
                <a:lnTo>
                  <a:pt x="136" y="38"/>
                </a:lnTo>
                <a:lnTo>
                  <a:pt x="134" y="40"/>
                </a:lnTo>
                <a:lnTo>
                  <a:pt x="130" y="42"/>
                </a:lnTo>
                <a:close/>
              </a:path>
            </a:pathLst>
          </a:custGeom>
          <a:solidFill>
            <a:srgbClr val="FFBA8F">
              <a:alpha val="100000"/>
            </a:srgbClr>
          </a:solidFill>
          <a:ln w="9525">
            <a:noFill/>
          </a:ln>
        </p:spPr>
        <p:txBody>
          <a:bodyPr/>
          <a:lstStyle/>
          <a:p>
            <a:endParaRPr lang="en-US"/>
          </a:p>
        </p:txBody>
      </p:sp>
      <p:sp>
        <p:nvSpPr>
          <p:cNvPr id="31042" name="Freeform 842"/>
          <p:cNvSpPr/>
          <p:nvPr/>
        </p:nvSpPr>
        <p:spPr>
          <a:xfrm>
            <a:off x="3505200" y="2500313"/>
            <a:ext cx="412750" cy="446087"/>
          </a:xfrm>
          <a:custGeom>
            <a:avLst/>
            <a:gdLst>
              <a:gd name="txL" fmla="*/ 0 w 260"/>
              <a:gd name="txT" fmla="*/ 0 h 281"/>
              <a:gd name="txR" fmla="*/ 260 w 260"/>
              <a:gd name="txB" fmla="*/ 281 h 28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60" h="281">
                <a:moveTo>
                  <a:pt x="0" y="245"/>
                </a:moveTo>
                <a:lnTo>
                  <a:pt x="2" y="243"/>
                </a:lnTo>
                <a:lnTo>
                  <a:pt x="4" y="239"/>
                </a:lnTo>
                <a:lnTo>
                  <a:pt x="6" y="237"/>
                </a:lnTo>
                <a:lnTo>
                  <a:pt x="6" y="233"/>
                </a:lnTo>
                <a:lnTo>
                  <a:pt x="8" y="229"/>
                </a:lnTo>
                <a:lnTo>
                  <a:pt x="10" y="227"/>
                </a:lnTo>
                <a:lnTo>
                  <a:pt x="12" y="224"/>
                </a:lnTo>
                <a:lnTo>
                  <a:pt x="14" y="222"/>
                </a:lnTo>
                <a:lnTo>
                  <a:pt x="16" y="218"/>
                </a:lnTo>
                <a:lnTo>
                  <a:pt x="18" y="214"/>
                </a:lnTo>
                <a:lnTo>
                  <a:pt x="20" y="212"/>
                </a:lnTo>
                <a:lnTo>
                  <a:pt x="22" y="208"/>
                </a:lnTo>
                <a:lnTo>
                  <a:pt x="24" y="206"/>
                </a:lnTo>
                <a:lnTo>
                  <a:pt x="26" y="202"/>
                </a:lnTo>
                <a:lnTo>
                  <a:pt x="26" y="198"/>
                </a:lnTo>
                <a:lnTo>
                  <a:pt x="28" y="196"/>
                </a:lnTo>
                <a:lnTo>
                  <a:pt x="32" y="192"/>
                </a:lnTo>
                <a:lnTo>
                  <a:pt x="34" y="188"/>
                </a:lnTo>
                <a:lnTo>
                  <a:pt x="36" y="184"/>
                </a:lnTo>
                <a:lnTo>
                  <a:pt x="38" y="180"/>
                </a:lnTo>
                <a:lnTo>
                  <a:pt x="40" y="176"/>
                </a:lnTo>
                <a:lnTo>
                  <a:pt x="42" y="172"/>
                </a:lnTo>
                <a:lnTo>
                  <a:pt x="46" y="168"/>
                </a:lnTo>
                <a:lnTo>
                  <a:pt x="48" y="164"/>
                </a:lnTo>
                <a:lnTo>
                  <a:pt x="50" y="160"/>
                </a:lnTo>
                <a:lnTo>
                  <a:pt x="52" y="156"/>
                </a:lnTo>
                <a:lnTo>
                  <a:pt x="54" y="152"/>
                </a:lnTo>
                <a:lnTo>
                  <a:pt x="56" y="148"/>
                </a:lnTo>
                <a:lnTo>
                  <a:pt x="60" y="146"/>
                </a:lnTo>
                <a:lnTo>
                  <a:pt x="60" y="142"/>
                </a:lnTo>
                <a:lnTo>
                  <a:pt x="62" y="138"/>
                </a:lnTo>
                <a:lnTo>
                  <a:pt x="64" y="134"/>
                </a:lnTo>
                <a:lnTo>
                  <a:pt x="64" y="132"/>
                </a:lnTo>
                <a:lnTo>
                  <a:pt x="66" y="130"/>
                </a:lnTo>
                <a:lnTo>
                  <a:pt x="66" y="128"/>
                </a:lnTo>
                <a:lnTo>
                  <a:pt x="68" y="126"/>
                </a:lnTo>
                <a:lnTo>
                  <a:pt x="68" y="124"/>
                </a:lnTo>
                <a:lnTo>
                  <a:pt x="70" y="122"/>
                </a:lnTo>
                <a:lnTo>
                  <a:pt x="70" y="120"/>
                </a:lnTo>
                <a:lnTo>
                  <a:pt x="72" y="118"/>
                </a:lnTo>
                <a:lnTo>
                  <a:pt x="74" y="116"/>
                </a:lnTo>
                <a:lnTo>
                  <a:pt x="76" y="116"/>
                </a:lnTo>
                <a:lnTo>
                  <a:pt x="76" y="114"/>
                </a:lnTo>
                <a:lnTo>
                  <a:pt x="78" y="112"/>
                </a:lnTo>
                <a:lnTo>
                  <a:pt x="78" y="110"/>
                </a:lnTo>
                <a:lnTo>
                  <a:pt x="80" y="110"/>
                </a:lnTo>
                <a:lnTo>
                  <a:pt x="80" y="106"/>
                </a:lnTo>
                <a:lnTo>
                  <a:pt x="80" y="102"/>
                </a:lnTo>
                <a:lnTo>
                  <a:pt x="80" y="100"/>
                </a:lnTo>
                <a:lnTo>
                  <a:pt x="80" y="96"/>
                </a:lnTo>
                <a:lnTo>
                  <a:pt x="80" y="94"/>
                </a:lnTo>
                <a:lnTo>
                  <a:pt x="80" y="90"/>
                </a:lnTo>
                <a:lnTo>
                  <a:pt x="82" y="88"/>
                </a:lnTo>
                <a:lnTo>
                  <a:pt x="82" y="84"/>
                </a:lnTo>
                <a:lnTo>
                  <a:pt x="82" y="82"/>
                </a:lnTo>
                <a:lnTo>
                  <a:pt x="84" y="78"/>
                </a:lnTo>
                <a:lnTo>
                  <a:pt x="84" y="76"/>
                </a:lnTo>
                <a:lnTo>
                  <a:pt x="86" y="72"/>
                </a:lnTo>
                <a:lnTo>
                  <a:pt x="88" y="70"/>
                </a:lnTo>
                <a:lnTo>
                  <a:pt x="90" y="68"/>
                </a:lnTo>
                <a:lnTo>
                  <a:pt x="92" y="66"/>
                </a:lnTo>
                <a:lnTo>
                  <a:pt x="96" y="62"/>
                </a:lnTo>
                <a:lnTo>
                  <a:pt x="122" y="46"/>
                </a:lnTo>
                <a:lnTo>
                  <a:pt x="124" y="46"/>
                </a:lnTo>
                <a:lnTo>
                  <a:pt x="124" y="44"/>
                </a:lnTo>
                <a:lnTo>
                  <a:pt x="126" y="44"/>
                </a:lnTo>
                <a:lnTo>
                  <a:pt x="128" y="42"/>
                </a:lnTo>
                <a:lnTo>
                  <a:pt x="130" y="42"/>
                </a:lnTo>
                <a:lnTo>
                  <a:pt x="132" y="40"/>
                </a:lnTo>
                <a:lnTo>
                  <a:pt x="136" y="40"/>
                </a:lnTo>
                <a:lnTo>
                  <a:pt x="138" y="38"/>
                </a:lnTo>
                <a:lnTo>
                  <a:pt x="140" y="36"/>
                </a:lnTo>
                <a:lnTo>
                  <a:pt x="144" y="36"/>
                </a:lnTo>
                <a:lnTo>
                  <a:pt x="148" y="34"/>
                </a:lnTo>
                <a:lnTo>
                  <a:pt x="150" y="32"/>
                </a:lnTo>
                <a:lnTo>
                  <a:pt x="154" y="32"/>
                </a:lnTo>
                <a:lnTo>
                  <a:pt x="156" y="30"/>
                </a:lnTo>
                <a:lnTo>
                  <a:pt x="160" y="28"/>
                </a:lnTo>
                <a:lnTo>
                  <a:pt x="162" y="26"/>
                </a:lnTo>
                <a:lnTo>
                  <a:pt x="166" y="26"/>
                </a:lnTo>
                <a:lnTo>
                  <a:pt x="170" y="24"/>
                </a:lnTo>
                <a:lnTo>
                  <a:pt x="172" y="22"/>
                </a:lnTo>
                <a:lnTo>
                  <a:pt x="176" y="22"/>
                </a:lnTo>
                <a:lnTo>
                  <a:pt x="180" y="20"/>
                </a:lnTo>
                <a:lnTo>
                  <a:pt x="182" y="18"/>
                </a:lnTo>
                <a:lnTo>
                  <a:pt x="186" y="18"/>
                </a:lnTo>
                <a:lnTo>
                  <a:pt x="188" y="16"/>
                </a:lnTo>
                <a:lnTo>
                  <a:pt x="192" y="14"/>
                </a:lnTo>
                <a:lnTo>
                  <a:pt x="194" y="14"/>
                </a:lnTo>
                <a:lnTo>
                  <a:pt x="196" y="12"/>
                </a:lnTo>
                <a:lnTo>
                  <a:pt x="198" y="12"/>
                </a:lnTo>
                <a:lnTo>
                  <a:pt x="200" y="10"/>
                </a:lnTo>
                <a:lnTo>
                  <a:pt x="202" y="10"/>
                </a:lnTo>
                <a:lnTo>
                  <a:pt x="204" y="10"/>
                </a:lnTo>
                <a:lnTo>
                  <a:pt x="210" y="8"/>
                </a:lnTo>
                <a:lnTo>
                  <a:pt x="214" y="6"/>
                </a:lnTo>
                <a:lnTo>
                  <a:pt x="216" y="6"/>
                </a:lnTo>
                <a:lnTo>
                  <a:pt x="218" y="4"/>
                </a:lnTo>
                <a:lnTo>
                  <a:pt x="220" y="4"/>
                </a:lnTo>
                <a:lnTo>
                  <a:pt x="220" y="2"/>
                </a:lnTo>
                <a:lnTo>
                  <a:pt x="222" y="0"/>
                </a:lnTo>
                <a:lnTo>
                  <a:pt x="222" y="2"/>
                </a:lnTo>
                <a:lnTo>
                  <a:pt x="224" y="2"/>
                </a:lnTo>
                <a:lnTo>
                  <a:pt x="226" y="4"/>
                </a:lnTo>
                <a:lnTo>
                  <a:pt x="228" y="4"/>
                </a:lnTo>
                <a:lnTo>
                  <a:pt x="228" y="6"/>
                </a:lnTo>
                <a:lnTo>
                  <a:pt x="230" y="6"/>
                </a:lnTo>
                <a:lnTo>
                  <a:pt x="226" y="8"/>
                </a:lnTo>
                <a:lnTo>
                  <a:pt x="224" y="12"/>
                </a:lnTo>
                <a:lnTo>
                  <a:pt x="222" y="16"/>
                </a:lnTo>
                <a:lnTo>
                  <a:pt x="220" y="20"/>
                </a:lnTo>
                <a:lnTo>
                  <a:pt x="220" y="24"/>
                </a:lnTo>
                <a:lnTo>
                  <a:pt x="218" y="26"/>
                </a:lnTo>
                <a:lnTo>
                  <a:pt x="218" y="30"/>
                </a:lnTo>
                <a:lnTo>
                  <a:pt x="218" y="36"/>
                </a:lnTo>
                <a:lnTo>
                  <a:pt x="218" y="40"/>
                </a:lnTo>
                <a:lnTo>
                  <a:pt x="218" y="44"/>
                </a:lnTo>
                <a:lnTo>
                  <a:pt x="218" y="48"/>
                </a:lnTo>
                <a:lnTo>
                  <a:pt x="218" y="54"/>
                </a:lnTo>
                <a:lnTo>
                  <a:pt x="218" y="58"/>
                </a:lnTo>
                <a:lnTo>
                  <a:pt x="220" y="62"/>
                </a:lnTo>
                <a:lnTo>
                  <a:pt x="220" y="68"/>
                </a:lnTo>
                <a:lnTo>
                  <a:pt x="220" y="72"/>
                </a:lnTo>
                <a:lnTo>
                  <a:pt x="222" y="86"/>
                </a:lnTo>
                <a:lnTo>
                  <a:pt x="242" y="42"/>
                </a:lnTo>
                <a:lnTo>
                  <a:pt x="244" y="46"/>
                </a:lnTo>
                <a:lnTo>
                  <a:pt x="244" y="48"/>
                </a:lnTo>
                <a:lnTo>
                  <a:pt x="246" y="52"/>
                </a:lnTo>
                <a:lnTo>
                  <a:pt x="248" y="54"/>
                </a:lnTo>
                <a:lnTo>
                  <a:pt x="250" y="58"/>
                </a:lnTo>
                <a:lnTo>
                  <a:pt x="250" y="60"/>
                </a:lnTo>
                <a:lnTo>
                  <a:pt x="252" y="64"/>
                </a:lnTo>
                <a:lnTo>
                  <a:pt x="254" y="66"/>
                </a:lnTo>
                <a:lnTo>
                  <a:pt x="254" y="70"/>
                </a:lnTo>
                <a:lnTo>
                  <a:pt x="256" y="72"/>
                </a:lnTo>
                <a:lnTo>
                  <a:pt x="258" y="76"/>
                </a:lnTo>
                <a:lnTo>
                  <a:pt x="258" y="78"/>
                </a:lnTo>
                <a:lnTo>
                  <a:pt x="260" y="82"/>
                </a:lnTo>
                <a:lnTo>
                  <a:pt x="260" y="86"/>
                </a:lnTo>
                <a:lnTo>
                  <a:pt x="260" y="90"/>
                </a:lnTo>
                <a:lnTo>
                  <a:pt x="260" y="94"/>
                </a:lnTo>
                <a:lnTo>
                  <a:pt x="254" y="116"/>
                </a:lnTo>
                <a:lnTo>
                  <a:pt x="254" y="118"/>
                </a:lnTo>
                <a:lnTo>
                  <a:pt x="254" y="120"/>
                </a:lnTo>
                <a:lnTo>
                  <a:pt x="252" y="122"/>
                </a:lnTo>
                <a:lnTo>
                  <a:pt x="252" y="124"/>
                </a:lnTo>
                <a:lnTo>
                  <a:pt x="250" y="126"/>
                </a:lnTo>
                <a:lnTo>
                  <a:pt x="248" y="130"/>
                </a:lnTo>
                <a:lnTo>
                  <a:pt x="246" y="132"/>
                </a:lnTo>
                <a:lnTo>
                  <a:pt x="244" y="136"/>
                </a:lnTo>
                <a:lnTo>
                  <a:pt x="242" y="140"/>
                </a:lnTo>
                <a:lnTo>
                  <a:pt x="240" y="142"/>
                </a:lnTo>
                <a:lnTo>
                  <a:pt x="238" y="146"/>
                </a:lnTo>
                <a:lnTo>
                  <a:pt x="236" y="150"/>
                </a:lnTo>
                <a:lnTo>
                  <a:pt x="234" y="152"/>
                </a:lnTo>
                <a:lnTo>
                  <a:pt x="234" y="154"/>
                </a:lnTo>
                <a:lnTo>
                  <a:pt x="232" y="158"/>
                </a:lnTo>
                <a:lnTo>
                  <a:pt x="232" y="160"/>
                </a:lnTo>
                <a:lnTo>
                  <a:pt x="230" y="162"/>
                </a:lnTo>
                <a:lnTo>
                  <a:pt x="230" y="166"/>
                </a:lnTo>
                <a:lnTo>
                  <a:pt x="228" y="170"/>
                </a:lnTo>
                <a:lnTo>
                  <a:pt x="226" y="174"/>
                </a:lnTo>
                <a:lnTo>
                  <a:pt x="222" y="180"/>
                </a:lnTo>
                <a:lnTo>
                  <a:pt x="220" y="186"/>
                </a:lnTo>
                <a:lnTo>
                  <a:pt x="216" y="192"/>
                </a:lnTo>
                <a:lnTo>
                  <a:pt x="214" y="198"/>
                </a:lnTo>
                <a:lnTo>
                  <a:pt x="212" y="204"/>
                </a:lnTo>
                <a:lnTo>
                  <a:pt x="208" y="210"/>
                </a:lnTo>
                <a:lnTo>
                  <a:pt x="206" y="216"/>
                </a:lnTo>
                <a:lnTo>
                  <a:pt x="204" y="220"/>
                </a:lnTo>
                <a:lnTo>
                  <a:pt x="202" y="224"/>
                </a:lnTo>
                <a:lnTo>
                  <a:pt x="200" y="227"/>
                </a:lnTo>
                <a:lnTo>
                  <a:pt x="198" y="229"/>
                </a:lnTo>
                <a:lnTo>
                  <a:pt x="198" y="227"/>
                </a:lnTo>
                <a:lnTo>
                  <a:pt x="200" y="226"/>
                </a:lnTo>
                <a:lnTo>
                  <a:pt x="200" y="224"/>
                </a:lnTo>
                <a:lnTo>
                  <a:pt x="200" y="222"/>
                </a:lnTo>
                <a:lnTo>
                  <a:pt x="200" y="218"/>
                </a:lnTo>
                <a:lnTo>
                  <a:pt x="200" y="216"/>
                </a:lnTo>
                <a:lnTo>
                  <a:pt x="200" y="214"/>
                </a:lnTo>
                <a:lnTo>
                  <a:pt x="200" y="212"/>
                </a:lnTo>
                <a:lnTo>
                  <a:pt x="200" y="210"/>
                </a:lnTo>
                <a:lnTo>
                  <a:pt x="200" y="206"/>
                </a:lnTo>
                <a:lnTo>
                  <a:pt x="200" y="204"/>
                </a:lnTo>
                <a:lnTo>
                  <a:pt x="200" y="202"/>
                </a:lnTo>
                <a:lnTo>
                  <a:pt x="200" y="200"/>
                </a:lnTo>
                <a:lnTo>
                  <a:pt x="200" y="198"/>
                </a:lnTo>
                <a:lnTo>
                  <a:pt x="200" y="196"/>
                </a:lnTo>
                <a:lnTo>
                  <a:pt x="198" y="198"/>
                </a:lnTo>
                <a:lnTo>
                  <a:pt x="198" y="202"/>
                </a:lnTo>
                <a:lnTo>
                  <a:pt x="196" y="206"/>
                </a:lnTo>
                <a:lnTo>
                  <a:pt x="196" y="210"/>
                </a:lnTo>
                <a:lnTo>
                  <a:pt x="194" y="214"/>
                </a:lnTo>
                <a:lnTo>
                  <a:pt x="194" y="218"/>
                </a:lnTo>
                <a:lnTo>
                  <a:pt x="194" y="222"/>
                </a:lnTo>
                <a:lnTo>
                  <a:pt x="194" y="226"/>
                </a:lnTo>
                <a:lnTo>
                  <a:pt x="192" y="229"/>
                </a:lnTo>
                <a:lnTo>
                  <a:pt x="192" y="233"/>
                </a:lnTo>
                <a:lnTo>
                  <a:pt x="192" y="237"/>
                </a:lnTo>
                <a:lnTo>
                  <a:pt x="192" y="241"/>
                </a:lnTo>
                <a:lnTo>
                  <a:pt x="192" y="245"/>
                </a:lnTo>
                <a:lnTo>
                  <a:pt x="192" y="249"/>
                </a:lnTo>
                <a:lnTo>
                  <a:pt x="192" y="253"/>
                </a:lnTo>
                <a:lnTo>
                  <a:pt x="190" y="257"/>
                </a:lnTo>
                <a:lnTo>
                  <a:pt x="190" y="259"/>
                </a:lnTo>
                <a:lnTo>
                  <a:pt x="190" y="261"/>
                </a:lnTo>
                <a:lnTo>
                  <a:pt x="188" y="263"/>
                </a:lnTo>
                <a:lnTo>
                  <a:pt x="188" y="265"/>
                </a:lnTo>
                <a:lnTo>
                  <a:pt x="186" y="267"/>
                </a:lnTo>
                <a:lnTo>
                  <a:pt x="186" y="269"/>
                </a:lnTo>
                <a:lnTo>
                  <a:pt x="184" y="271"/>
                </a:lnTo>
                <a:lnTo>
                  <a:pt x="182" y="273"/>
                </a:lnTo>
                <a:lnTo>
                  <a:pt x="182" y="275"/>
                </a:lnTo>
                <a:lnTo>
                  <a:pt x="180" y="277"/>
                </a:lnTo>
                <a:lnTo>
                  <a:pt x="180" y="279"/>
                </a:lnTo>
                <a:lnTo>
                  <a:pt x="178" y="281"/>
                </a:lnTo>
                <a:lnTo>
                  <a:pt x="176" y="279"/>
                </a:lnTo>
                <a:lnTo>
                  <a:pt x="176" y="275"/>
                </a:lnTo>
                <a:lnTo>
                  <a:pt x="174" y="271"/>
                </a:lnTo>
                <a:lnTo>
                  <a:pt x="172" y="269"/>
                </a:lnTo>
                <a:lnTo>
                  <a:pt x="170" y="265"/>
                </a:lnTo>
                <a:lnTo>
                  <a:pt x="168" y="263"/>
                </a:lnTo>
                <a:lnTo>
                  <a:pt x="166" y="261"/>
                </a:lnTo>
                <a:lnTo>
                  <a:pt x="164" y="259"/>
                </a:lnTo>
                <a:lnTo>
                  <a:pt x="160" y="257"/>
                </a:lnTo>
                <a:lnTo>
                  <a:pt x="158" y="253"/>
                </a:lnTo>
                <a:lnTo>
                  <a:pt x="154" y="251"/>
                </a:lnTo>
                <a:lnTo>
                  <a:pt x="150" y="249"/>
                </a:lnTo>
                <a:lnTo>
                  <a:pt x="146" y="247"/>
                </a:lnTo>
                <a:lnTo>
                  <a:pt x="140" y="245"/>
                </a:lnTo>
                <a:lnTo>
                  <a:pt x="136" y="243"/>
                </a:lnTo>
                <a:lnTo>
                  <a:pt x="130" y="239"/>
                </a:lnTo>
                <a:lnTo>
                  <a:pt x="118" y="241"/>
                </a:lnTo>
                <a:lnTo>
                  <a:pt x="114" y="243"/>
                </a:lnTo>
                <a:lnTo>
                  <a:pt x="108" y="243"/>
                </a:lnTo>
                <a:lnTo>
                  <a:pt x="104" y="243"/>
                </a:lnTo>
                <a:lnTo>
                  <a:pt x="98" y="243"/>
                </a:lnTo>
                <a:lnTo>
                  <a:pt x="94" y="243"/>
                </a:lnTo>
                <a:lnTo>
                  <a:pt x="88" y="245"/>
                </a:lnTo>
                <a:lnTo>
                  <a:pt x="84" y="245"/>
                </a:lnTo>
                <a:lnTo>
                  <a:pt x="80" y="245"/>
                </a:lnTo>
                <a:lnTo>
                  <a:pt x="76" y="245"/>
                </a:lnTo>
                <a:lnTo>
                  <a:pt x="70" y="245"/>
                </a:lnTo>
                <a:lnTo>
                  <a:pt x="66" y="245"/>
                </a:lnTo>
                <a:lnTo>
                  <a:pt x="62" y="245"/>
                </a:lnTo>
                <a:lnTo>
                  <a:pt x="58" y="245"/>
                </a:lnTo>
                <a:lnTo>
                  <a:pt x="54" y="245"/>
                </a:lnTo>
                <a:lnTo>
                  <a:pt x="50" y="245"/>
                </a:lnTo>
                <a:lnTo>
                  <a:pt x="46" y="245"/>
                </a:lnTo>
                <a:lnTo>
                  <a:pt x="0" y="245"/>
                </a:lnTo>
                <a:close/>
              </a:path>
            </a:pathLst>
          </a:custGeom>
          <a:solidFill>
            <a:srgbClr val="CCECFF">
              <a:alpha val="100000"/>
            </a:srgbClr>
          </a:solidFill>
          <a:ln w="9525">
            <a:noFill/>
          </a:ln>
        </p:spPr>
        <p:txBody>
          <a:bodyPr/>
          <a:lstStyle/>
          <a:p>
            <a:endParaRPr lang="en-US"/>
          </a:p>
        </p:txBody>
      </p:sp>
      <p:sp>
        <p:nvSpPr>
          <p:cNvPr id="31043" name="Freeform 843"/>
          <p:cNvSpPr/>
          <p:nvPr/>
        </p:nvSpPr>
        <p:spPr>
          <a:xfrm>
            <a:off x="3530600" y="2693988"/>
            <a:ext cx="149225" cy="192087"/>
          </a:xfrm>
          <a:custGeom>
            <a:avLst/>
            <a:gdLst>
              <a:gd name="txL" fmla="*/ 0 w 94"/>
              <a:gd name="txT" fmla="*/ 0 h 121"/>
              <a:gd name="txR" fmla="*/ 94 w 94"/>
              <a:gd name="txB" fmla="*/ 121 h 12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4" h="121">
                <a:moveTo>
                  <a:pt x="20" y="119"/>
                </a:moveTo>
                <a:lnTo>
                  <a:pt x="20" y="117"/>
                </a:lnTo>
                <a:lnTo>
                  <a:pt x="18" y="115"/>
                </a:lnTo>
                <a:lnTo>
                  <a:pt x="16" y="111"/>
                </a:lnTo>
                <a:lnTo>
                  <a:pt x="14" y="109"/>
                </a:lnTo>
                <a:lnTo>
                  <a:pt x="12" y="107"/>
                </a:lnTo>
                <a:lnTo>
                  <a:pt x="10" y="105"/>
                </a:lnTo>
                <a:lnTo>
                  <a:pt x="6" y="104"/>
                </a:lnTo>
                <a:lnTo>
                  <a:pt x="4" y="104"/>
                </a:lnTo>
                <a:lnTo>
                  <a:pt x="4" y="111"/>
                </a:lnTo>
                <a:lnTo>
                  <a:pt x="4" y="113"/>
                </a:lnTo>
                <a:lnTo>
                  <a:pt x="2" y="113"/>
                </a:lnTo>
                <a:lnTo>
                  <a:pt x="2" y="115"/>
                </a:lnTo>
                <a:lnTo>
                  <a:pt x="2" y="117"/>
                </a:lnTo>
                <a:lnTo>
                  <a:pt x="0" y="117"/>
                </a:lnTo>
                <a:lnTo>
                  <a:pt x="0" y="119"/>
                </a:lnTo>
                <a:lnTo>
                  <a:pt x="0" y="121"/>
                </a:lnTo>
                <a:lnTo>
                  <a:pt x="2" y="121"/>
                </a:lnTo>
                <a:lnTo>
                  <a:pt x="4" y="121"/>
                </a:lnTo>
                <a:lnTo>
                  <a:pt x="6" y="121"/>
                </a:lnTo>
                <a:lnTo>
                  <a:pt x="8" y="119"/>
                </a:lnTo>
                <a:lnTo>
                  <a:pt x="10" y="119"/>
                </a:lnTo>
                <a:lnTo>
                  <a:pt x="12" y="119"/>
                </a:lnTo>
                <a:lnTo>
                  <a:pt x="14" y="119"/>
                </a:lnTo>
                <a:lnTo>
                  <a:pt x="16" y="119"/>
                </a:lnTo>
                <a:lnTo>
                  <a:pt x="18" y="119"/>
                </a:lnTo>
                <a:lnTo>
                  <a:pt x="20" y="119"/>
                </a:lnTo>
                <a:lnTo>
                  <a:pt x="94" y="0"/>
                </a:lnTo>
                <a:lnTo>
                  <a:pt x="92" y="0"/>
                </a:lnTo>
                <a:lnTo>
                  <a:pt x="90" y="0"/>
                </a:lnTo>
                <a:lnTo>
                  <a:pt x="88" y="0"/>
                </a:lnTo>
                <a:lnTo>
                  <a:pt x="86" y="0"/>
                </a:lnTo>
                <a:lnTo>
                  <a:pt x="84" y="0"/>
                </a:lnTo>
                <a:lnTo>
                  <a:pt x="82" y="2"/>
                </a:lnTo>
                <a:lnTo>
                  <a:pt x="80" y="2"/>
                </a:lnTo>
                <a:lnTo>
                  <a:pt x="78" y="6"/>
                </a:lnTo>
                <a:lnTo>
                  <a:pt x="76" y="10"/>
                </a:lnTo>
                <a:lnTo>
                  <a:pt x="74" y="14"/>
                </a:lnTo>
                <a:lnTo>
                  <a:pt x="72" y="18"/>
                </a:lnTo>
                <a:lnTo>
                  <a:pt x="72" y="22"/>
                </a:lnTo>
                <a:lnTo>
                  <a:pt x="72" y="26"/>
                </a:lnTo>
                <a:lnTo>
                  <a:pt x="72" y="28"/>
                </a:lnTo>
                <a:lnTo>
                  <a:pt x="74" y="32"/>
                </a:lnTo>
                <a:lnTo>
                  <a:pt x="74" y="34"/>
                </a:lnTo>
                <a:lnTo>
                  <a:pt x="76" y="38"/>
                </a:lnTo>
                <a:lnTo>
                  <a:pt x="76" y="42"/>
                </a:lnTo>
                <a:lnTo>
                  <a:pt x="78" y="46"/>
                </a:lnTo>
                <a:lnTo>
                  <a:pt x="78" y="52"/>
                </a:lnTo>
                <a:lnTo>
                  <a:pt x="80" y="56"/>
                </a:lnTo>
                <a:lnTo>
                  <a:pt x="80" y="62"/>
                </a:lnTo>
                <a:lnTo>
                  <a:pt x="80" y="70"/>
                </a:lnTo>
                <a:lnTo>
                  <a:pt x="82" y="66"/>
                </a:lnTo>
                <a:lnTo>
                  <a:pt x="82" y="62"/>
                </a:lnTo>
                <a:lnTo>
                  <a:pt x="84" y="58"/>
                </a:lnTo>
                <a:lnTo>
                  <a:pt x="84" y="54"/>
                </a:lnTo>
                <a:lnTo>
                  <a:pt x="86" y="50"/>
                </a:lnTo>
                <a:lnTo>
                  <a:pt x="86" y="44"/>
                </a:lnTo>
                <a:lnTo>
                  <a:pt x="86" y="40"/>
                </a:lnTo>
                <a:lnTo>
                  <a:pt x="86" y="36"/>
                </a:lnTo>
                <a:lnTo>
                  <a:pt x="88" y="30"/>
                </a:lnTo>
                <a:lnTo>
                  <a:pt x="88" y="26"/>
                </a:lnTo>
                <a:lnTo>
                  <a:pt x="88" y="22"/>
                </a:lnTo>
                <a:lnTo>
                  <a:pt x="88" y="16"/>
                </a:lnTo>
                <a:lnTo>
                  <a:pt x="90" y="12"/>
                </a:lnTo>
                <a:lnTo>
                  <a:pt x="90" y="8"/>
                </a:lnTo>
                <a:lnTo>
                  <a:pt x="92" y="4"/>
                </a:lnTo>
                <a:lnTo>
                  <a:pt x="94" y="0"/>
                </a:lnTo>
                <a:lnTo>
                  <a:pt x="20" y="119"/>
                </a:lnTo>
                <a:close/>
              </a:path>
            </a:pathLst>
          </a:custGeom>
          <a:solidFill>
            <a:srgbClr val="99CCFF">
              <a:alpha val="100000"/>
            </a:srgbClr>
          </a:solidFill>
          <a:ln w="9525">
            <a:noFill/>
          </a:ln>
        </p:spPr>
        <p:txBody>
          <a:bodyPr/>
          <a:lstStyle/>
          <a:p>
            <a:endParaRPr lang="en-US"/>
          </a:p>
        </p:txBody>
      </p:sp>
      <p:sp>
        <p:nvSpPr>
          <p:cNvPr id="31044" name="Freeform 844"/>
          <p:cNvSpPr/>
          <p:nvPr/>
        </p:nvSpPr>
        <p:spPr>
          <a:xfrm>
            <a:off x="4292600" y="2984500"/>
            <a:ext cx="168275" cy="47625"/>
          </a:xfrm>
          <a:custGeom>
            <a:avLst/>
            <a:gdLst>
              <a:gd name="txL" fmla="*/ 0 w 106"/>
              <a:gd name="txT" fmla="*/ 0 h 30"/>
              <a:gd name="txR" fmla="*/ 106 w 106"/>
              <a:gd name="txB" fmla="*/ 30 h 3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6" h="30">
                <a:moveTo>
                  <a:pt x="106" y="16"/>
                </a:moveTo>
                <a:lnTo>
                  <a:pt x="102" y="16"/>
                </a:lnTo>
                <a:lnTo>
                  <a:pt x="96" y="16"/>
                </a:lnTo>
                <a:lnTo>
                  <a:pt x="92" y="16"/>
                </a:lnTo>
                <a:lnTo>
                  <a:pt x="86" y="16"/>
                </a:lnTo>
                <a:lnTo>
                  <a:pt x="82" y="16"/>
                </a:lnTo>
                <a:lnTo>
                  <a:pt x="76" y="16"/>
                </a:lnTo>
                <a:lnTo>
                  <a:pt x="72" y="14"/>
                </a:lnTo>
                <a:lnTo>
                  <a:pt x="66" y="14"/>
                </a:lnTo>
                <a:lnTo>
                  <a:pt x="62" y="12"/>
                </a:lnTo>
                <a:lnTo>
                  <a:pt x="56" y="10"/>
                </a:lnTo>
                <a:lnTo>
                  <a:pt x="52" y="10"/>
                </a:lnTo>
                <a:lnTo>
                  <a:pt x="48" y="8"/>
                </a:lnTo>
                <a:lnTo>
                  <a:pt x="42" y="6"/>
                </a:lnTo>
                <a:lnTo>
                  <a:pt x="38" y="4"/>
                </a:lnTo>
                <a:lnTo>
                  <a:pt x="34" y="2"/>
                </a:lnTo>
                <a:lnTo>
                  <a:pt x="30" y="0"/>
                </a:lnTo>
                <a:lnTo>
                  <a:pt x="24" y="6"/>
                </a:lnTo>
                <a:lnTo>
                  <a:pt x="26" y="8"/>
                </a:lnTo>
                <a:lnTo>
                  <a:pt x="28" y="8"/>
                </a:lnTo>
                <a:lnTo>
                  <a:pt x="30" y="8"/>
                </a:lnTo>
                <a:lnTo>
                  <a:pt x="34" y="8"/>
                </a:lnTo>
                <a:lnTo>
                  <a:pt x="36" y="10"/>
                </a:lnTo>
                <a:lnTo>
                  <a:pt x="38" y="10"/>
                </a:lnTo>
                <a:lnTo>
                  <a:pt x="40" y="10"/>
                </a:lnTo>
                <a:lnTo>
                  <a:pt x="42" y="12"/>
                </a:lnTo>
                <a:lnTo>
                  <a:pt x="40" y="12"/>
                </a:lnTo>
                <a:lnTo>
                  <a:pt x="38" y="12"/>
                </a:lnTo>
                <a:lnTo>
                  <a:pt x="36" y="12"/>
                </a:lnTo>
                <a:lnTo>
                  <a:pt x="34" y="12"/>
                </a:lnTo>
                <a:lnTo>
                  <a:pt x="32" y="12"/>
                </a:lnTo>
                <a:lnTo>
                  <a:pt x="30" y="12"/>
                </a:lnTo>
                <a:lnTo>
                  <a:pt x="28" y="12"/>
                </a:lnTo>
                <a:lnTo>
                  <a:pt x="26" y="10"/>
                </a:lnTo>
                <a:lnTo>
                  <a:pt x="24" y="10"/>
                </a:lnTo>
                <a:lnTo>
                  <a:pt x="22" y="10"/>
                </a:lnTo>
                <a:lnTo>
                  <a:pt x="20" y="10"/>
                </a:lnTo>
                <a:lnTo>
                  <a:pt x="18" y="10"/>
                </a:lnTo>
                <a:lnTo>
                  <a:pt x="16" y="12"/>
                </a:lnTo>
                <a:lnTo>
                  <a:pt x="14" y="12"/>
                </a:lnTo>
                <a:lnTo>
                  <a:pt x="12" y="12"/>
                </a:lnTo>
                <a:lnTo>
                  <a:pt x="12" y="14"/>
                </a:lnTo>
                <a:lnTo>
                  <a:pt x="10" y="14"/>
                </a:lnTo>
                <a:lnTo>
                  <a:pt x="10" y="16"/>
                </a:lnTo>
                <a:lnTo>
                  <a:pt x="8" y="18"/>
                </a:lnTo>
                <a:lnTo>
                  <a:pt x="6" y="20"/>
                </a:lnTo>
                <a:lnTo>
                  <a:pt x="6" y="22"/>
                </a:lnTo>
                <a:lnTo>
                  <a:pt x="4" y="22"/>
                </a:lnTo>
                <a:lnTo>
                  <a:pt x="4" y="24"/>
                </a:lnTo>
                <a:lnTo>
                  <a:pt x="2" y="26"/>
                </a:lnTo>
                <a:lnTo>
                  <a:pt x="2" y="28"/>
                </a:lnTo>
                <a:lnTo>
                  <a:pt x="0" y="30"/>
                </a:lnTo>
                <a:lnTo>
                  <a:pt x="2" y="30"/>
                </a:lnTo>
                <a:lnTo>
                  <a:pt x="6" y="30"/>
                </a:lnTo>
                <a:lnTo>
                  <a:pt x="10" y="30"/>
                </a:lnTo>
                <a:lnTo>
                  <a:pt x="12" y="28"/>
                </a:lnTo>
                <a:lnTo>
                  <a:pt x="16" y="28"/>
                </a:lnTo>
                <a:lnTo>
                  <a:pt x="20" y="28"/>
                </a:lnTo>
                <a:lnTo>
                  <a:pt x="24" y="26"/>
                </a:lnTo>
                <a:lnTo>
                  <a:pt x="28" y="26"/>
                </a:lnTo>
                <a:lnTo>
                  <a:pt x="32" y="24"/>
                </a:lnTo>
                <a:lnTo>
                  <a:pt x="36" y="24"/>
                </a:lnTo>
                <a:lnTo>
                  <a:pt x="40" y="22"/>
                </a:lnTo>
                <a:lnTo>
                  <a:pt x="44" y="22"/>
                </a:lnTo>
                <a:lnTo>
                  <a:pt x="46" y="20"/>
                </a:lnTo>
                <a:lnTo>
                  <a:pt x="50" y="20"/>
                </a:lnTo>
                <a:lnTo>
                  <a:pt x="54" y="18"/>
                </a:lnTo>
                <a:lnTo>
                  <a:pt x="56" y="18"/>
                </a:lnTo>
                <a:lnTo>
                  <a:pt x="58" y="18"/>
                </a:lnTo>
                <a:lnTo>
                  <a:pt x="62" y="18"/>
                </a:lnTo>
                <a:lnTo>
                  <a:pt x="64" y="16"/>
                </a:lnTo>
                <a:lnTo>
                  <a:pt x="66" y="16"/>
                </a:lnTo>
                <a:lnTo>
                  <a:pt x="70" y="18"/>
                </a:lnTo>
                <a:lnTo>
                  <a:pt x="74" y="18"/>
                </a:lnTo>
                <a:lnTo>
                  <a:pt x="78" y="18"/>
                </a:lnTo>
                <a:lnTo>
                  <a:pt x="82" y="18"/>
                </a:lnTo>
                <a:lnTo>
                  <a:pt x="86" y="18"/>
                </a:lnTo>
                <a:lnTo>
                  <a:pt x="90" y="18"/>
                </a:lnTo>
                <a:lnTo>
                  <a:pt x="94" y="18"/>
                </a:lnTo>
                <a:lnTo>
                  <a:pt x="96" y="18"/>
                </a:lnTo>
                <a:lnTo>
                  <a:pt x="100" y="18"/>
                </a:lnTo>
                <a:lnTo>
                  <a:pt x="102" y="16"/>
                </a:lnTo>
                <a:lnTo>
                  <a:pt x="104" y="16"/>
                </a:lnTo>
                <a:lnTo>
                  <a:pt x="106" y="16"/>
                </a:lnTo>
                <a:close/>
              </a:path>
            </a:pathLst>
          </a:custGeom>
          <a:solidFill>
            <a:srgbClr val="99CCFF">
              <a:alpha val="100000"/>
            </a:srgbClr>
          </a:solidFill>
          <a:ln w="9525">
            <a:noFill/>
          </a:ln>
        </p:spPr>
        <p:txBody>
          <a:bodyPr/>
          <a:lstStyle/>
          <a:p>
            <a:endParaRPr lang="en-US"/>
          </a:p>
        </p:txBody>
      </p:sp>
      <p:sp>
        <p:nvSpPr>
          <p:cNvPr id="31045" name="Freeform 845"/>
          <p:cNvSpPr/>
          <p:nvPr/>
        </p:nvSpPr>
        <p:spPr>
          <a:xfrm>
            <a:off x="4114800" y="2805113"/>
            <a:ext cx="127000" cy="268287"/>
          </a:xfrm>
          <a:custGeom>
            <a:avLst/>
            <a:gdLst>
              <a:gd name="txL" fmla="*/ 0 w 80"/>
              <a:gd name="txT" fmla="*/ 0 h 169"/>
              <a:gd name="txR" fmla="*/ 80 w 80"/>
              <a:gd name="txB" fmla="*/ 169 h 169"/>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0" h="169">
                <a:moveTo>
                  <a:pt x="0" y="0"/>
                </a:moveTo>
                <a:lnTo>
                  <a:pt x="4" y="0"/>
                </a:lnTo>
                <a:lnTo>
                  <a:pt x="6" y="0"/>
                </a:lnTo>
                <a:lnTo>
                  <a:pt x="10" y="2"/>
                </a:lnTo>
                <a:lnTo>
                  <a:pt x="12" y="2"/>
                </a:lnTo>
                <a:lnTo>
                  <a:pt x="16" y="4"/>
                </a:lnTo>
                <a:lnTo>
                  <a:pt x="20" y="6"/>
                </a:lnTo>
                <a:lnTo>
                  <a:pt x="24" y="10"/>
                </a:lnTo>
                <a:lnTo>
                  <a:pt x="26" y="12"/>
                </a:lnTo>
                <a:lnTo>
                  <a:pt x="30" y="14"/>
                </a:lnTo>
                <a:lnTo>
                  <a:pt x="34" y="18"/>
                </a:lnTo>
                <a:lnTo>
                  <a:pt x="36" y="20"/>
                </a:lnTo>
                <a:lnTo>
                  <a:pt x="40" y="24"/>
                </a:lnTo>
                <a:lnTo>
                  <a:pt x="42" y="28"/>
                </a:lnTo>
                <a:lnTo>
                  <a:pt x="44" y="30"/>
                </a:lnTo>
                <a:lnTo>
                  <a:pt x="46" y="34"/>
                </a:lnTo>
                <a:lnTo>
                  <a:pt x="48" y="35"/>
                </a:lnTo>
                <a:lnTo>
                  <a:pt x="48" y="37"/>
                </a:lnTo>
                <a:lnTo>
                  <a:pt x="48" y="41"/>
                </a:lnTo>
                <a:lnTo>
                  <a:pt x="50" y="43"/>
                </a:lnTo>
                <a:lnTo>
                  <a:pt x="50" y="45"/>
                </a:lnTo>
                <a:lnTo>
                  <a:pt x="52" y="47"/>
                </a:lnTo>
                <a:lnTo>
                  <a:pt x="52" y="49"/>
                </a:lnTo>
                <a:lnTo>
                  <a:pt x="54" y="51"/>
                </a:lnTo>
                <a:lnTo>
                  <a:pt x="56" y="55"/>
                </a:lnTo>
                <a:lnTo>
                  <a:pt x="56" y="57"/>
                </a:lnTo>
                <a:lnTo>
                  <a:pt x="58" y="59"/>
                </a:lnTo>
                <a:lnTo>
                  <a:pt x="58" y="63"/>
                </a:lnTo>
                <a:lnTo>
                  <a:pt x="60" y="65"/>
                </a:lnTo>
                <a:lnTo>
                  <a:pt x="60" y="67"/>
                </a:lnTo>
                <a:lnTo>
                  <a:pt x="62" y="69"/>
                </a:lnTo>
                <a:lnTo>
                  <a:pt x="64" y="73"/>
                </a:lnTo>
                <a:lnTo>
                  <a:pt x="64" y="75"/>
                </a:lnTo>
                <a:lnTo>
                  <a:pt x="66" y="77"/>
                </a:lnTo>
                <a:lnTo>
                  <a:pt x="66" y="81"/>
                </a:lnTo>
                <a:lnTo>
                  <a:pt x="68" y="83"/>
                </a:lnTo>
                <a:lnTo>
                  <a:pt x="68" y="85"/>
                </a:lnTo>
                <a:lnTo>
                  <a:pt x="70" y="89"/>
                </a:lnTo>
                <a:lnTo>
                  <a:pt x="70" y="91"/>
                </a:lnTo>
                <a:lnTo>
                  <a:pt x="70" y="95"/>
                </a:lnTo>
                <a:lnTo>
                  <a:pt x="72" y="97"/>
                </a:lnTo>
                <a:lnTo>
                  <a:pt x="72" y="99"/>
                </a:lnTo>
                <a:lnTo>
                  <a:pt x="72" y="103"/>
                </a:lnTo>
                <a:lnTo>
                  <a:pt x="72" y="105"/>
                </a:lnTo>
                <a:lnTo>
                  <a:pt x="72" y="107"/>
                </a:lnTo>
                <a:lnTo>
                  <a:pt x="72" y="111"/>
                </a:lnTo>
                <a:lnTo>
                  <a:pt x="72" y="113"/>
                </a:lnTo>
                <a:lnTo>
                  <a:pt x="72" y="115"/>
                </a:lnTo>
                <a:lnTo>
                  <a:pt x="72" y="119"/>
                </a:lnTo>
                <a:lnTo>
                  <a:pt x="72" y="121"/>
                </a:lnTo>
                <a:lnTo>
                  <a:pt x="72" y="123"/>
                </a:lnTo>
                <a:lnTo>
                  <a:pt x="72" y="127"/>
                </a:lnTo>
                <a:lnTo>
                  <a:pt x="72" y="129"/>
                </a:lnTo>
                <a:lnTo>
                  <a:pt x="72" y="131"/>
                </a:lnTo>
                <a:lnTo>
                  <a:pt x="72" y="135"/>
                </a:lnTo>
                <a:lnTo>
                  <a:pt x="72" y="137"/>
                </a:lnTo>
                <a:lnTo>
                  <a:pt x="74" y="141"/>
                </a:lnTo>
                <a:lnTo>
                  <a:pt x="74" y="145"/>
                </a:lnTo>
                <a:lnTo>
                  <a:pt x="74" y="147"/>
                </a:lnTo>
                <a:lnTo>
                  <a:pt x="76" y="151"/>
                </a:lnTo>
                <a:lnTo>
                  <a:pt x="76" y="153"/>
                </a:lnTo>
                <a:lnTo>
                  <a:pt x="76" y="155"/>
                </a:lnTo>
                <a:lnTo>
                  <a:pt x="78" y="159"/>
                </a:lnTo>
                <a:lnTo>
                  <a:pt x="78" y="161"/>
                </a:lnTo>
                <a:lnTo>
                  <a:pt x="80" y="163"/>
                </a:lnTo>
                <a:lnTo>
                  <a:pt x="78" y="165"/>
                </a:lnTo>
                <a:lnTo>
                  <a:pt x="76" y="165"/>
                </a:lnTo>
                <a:lnTo>
                  <a:pt x="74" y="165"/>
                </a:lnTo>
                <a:lnTo>
                  <a:pt x="72" y="167"/>
                </a:lnTo>
                <a:lnTo>
                  <a:pt x="70" y="167"/>
                </a:lnTo>
                <a:lnTo>
                  <a:pt x="68" y="167"/>
                </a:lnTo>
                <a:lnTo>
                  <a:pt x="66" y="167"/>
                </a:lnTo>
                <a:lnTo>
                  <a:pt x="64" y="167"/>
                </a:lnTo>
                <a:lnTo>
                  <a:pt x="64" y="169"/>
                </a:lnTo>
                <a:lnTo>
                  <a:pt x="62" y="169"/>
                </a:lnTo>
                <a:lnTo>
                  <a:pt x="60" y="169"/>
                </a:lnTo>
                <a:lnTo>
                  <a:pt x="58" y="169"/>
                </a:lnTo>
                <a:lnTo>
                  <a:pt x="52" y="161"/>
                </a:lnTo>
                <a:lnTo>
                  <a:pt x="52" y="157"/>
                </a:lnTo>
                <a:lnTo>
                  <a:pt x="52" y="153"/>
                </a:lnTo>
                <a:lnTo>
                  <a:pt x="50" y="147"/>
                </a:lnTo>
                <a:lnTo>
                  <a:pt x="50" y="143"/>
                </a:lnTo>
                <a:lnTo>
                  <a:pt x="48" y="139"/>
                </a:lnTo>
                <a:lnTo>
                  <a:pt x="48" y="135"/>
                </a:lnTo>
                <a:lnTo>
                  <a:pt x="46" y="131"/>
                </a:lnTo>
                <a:lnTo>
                  <a:pt x="46" y="127"/>
                </a:lnTo>
                <a:lnTo>
                  <a:pt x="44" y="123"/>
                </a:lnTo>
                <a:lnTo>
                  <a:pt x="42" y="119"/>
                </a:lnTo>
                <a:lnTo>
                  <a:pt x="40" y="115"/>
                </a:lnTo>
                <a:lnTo>
                  <a:pt x="40" y="111"/>
                </a:lnTo>
                <a:lnTo>
                  <a:pt x="38" y="107"/>
                </a:lnTo>
                <a:lnTo>
                  <a:pt x="36" y="103"/>
                </a:lnTo>
                <a:lnTo>
                  <a:pt x="34" y="99"/>
                </a:lnTo>
                <a:lnTo>
                  <a:pt x="34" y="95"/>
                </a:lnTo>
                <a:lnTo>
                  <a:pt x="32" y="91"/>
                </a:lnTo>
                <a:lnTo>
                  <a:pt x="32" y="89"/>
                </a:lnTo>
                <a:lnTo>
                  <a:pt x="32" y="85"/>
                </a:lnTo>
                <a:lnTo>
                  <a:pt x="32" y="83"/>
                </a:lnTo>
                <a:lnTo>
                  <a:pt x="32" y="81"/>
                </a:lnTo>
                <a:lnTo>
                  <a:pt x="32" y="77"/>
                </a:lnTo>
                <a:lnTo>
                  <a:pt x="34" y="75"/>
                </a:lnTo>
                <a:lnTo>
                  <a:pt x="34" y="73"/>
                </a:lnTo>
                <a:lnTo>
                  <a:pt x="34" y="71"/>
                </a:lnTo>
                <a:lnTo>
                  <a:pt x="34" y="69"/>
                </a:lnTo>
                <a:lnTo>
                  <a:pt x="36" y="65"/>
                </a:lnTo>
                <a:lnTo>
                  <a:pt x="36" y="63"/>
                </a:lnTo>
                <a:lnTo>
                  <a:pt x="38" y="61"/>
                </a:lnTo>
                <a:lnTo>
                  <a:pt x="38" y="59"/>
                </a:lnTo>
                <a:lnTo>
                  <a:pt x="38" y="57"/>
                </a:lnTo>
                <a:lnTo>
                  <a:pt x="38" y="55"/>
                </a:lnTo>
                <a:lnTo>
                  <a:pt x="36" y="51"/>
                </a:lnTo>
                <a:lnTo>
                  <a:pt x="36" y="47"/>
                </a:lnTo>
                <a:lnTo>
                  <a:pt x="34" y="43"/>
                </a:lnTo>
                <a:lnTo>
                  <a:pt x="32" y="39"/>
                </a:lnTo>
                <a:lnTo>
                  <a:pt x="30" y="35"/>
                </a:lnTo>
                <a:lnTo>
                  <a:pt x="28" y="32"/>
                </a:lnTo>
                <a:lnTo>
                  <a:pt x="26" y="28"/>
                </a:lnTo>
                <a:lnTo>
                  <a:pt x="24" y="24"/>
                </a:lnTo>
                <a:lnTo>
                  <a:pt x="20" y="20"/>
                </a:lnTo>
                <a:lnTo>
                  <a:pt x="18" y="16"/>
                </a:lnTo>
                <a:lnTo>
                  <a:pt x="14" y="12"/>
                </a:lnTo>
                <a:lnTo>
                  <a:pt x="12" y="10"/>
                </a:lnTo>
                <a:lnTo>
                  <a:pt x="8" y="6"/>
                </a:lnTo>
                <a:lnTo>
                  <a:pt x="6" y="4"/>
                </a:lnTo>
                <a:lnTo>
                  <a:pt x="4" y="2"/>
                </a:lnTo>
                <a:lnTo>
                  <a:pt x="0" y="0"/>
                </a:lnTo>
                <a:close/>
              </a:path>
            </a:pathLst>
          </a:custGeom>
          <a:solidFill>
            <a:srgbClr val="99CCFF">
              <a:alpha val="100000"/>
            </a:srgbClr>
          </a:solidFill>
          <a:ln w="9525">
            <a:noFill/>
          </a:ln>
        </p:spPr>
        <p:txBody>
          <a:bodyPr/>
          <a:lstStyle/>
          <a:p>
            <a:endParaRPr lang="en-US"/>
          </a:p>
        </p:txBody>
      </p:sp>
      <p:sp>
        <p:nvSpPr>
          <p:cNvPr id="31046" name="Freeform 846"/>
          <p:cNvSpPr/>
          <p:nvPr/>
        </p:nvSpPr>
        <p:spPr>
          <a:xfrm>
            <a:off x="4248150" y="2725738"/>
            <a:ext cx="73025" cy="290512"/>
          </a:xfrm>
          <a:custGeom>
            <a:avLst/>
            <a:gdLst>
              <a:gd name="txL" fmla="*/ 0 w 46"/>
              <a:gd name="txT" fmla="*/ 0 h 183"/>
              <a:gd name="txR" fmla="*/ 46 w 46"/>
              <a:gd name="txB" fmla="*/ 183 h 18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6" h="183">
                <a:moveTo>
                  <a:pt x="32" y="0"/>
                </a:moveTo>
                <a:lnTo>
                  <a:pt x="32" y="14"/>
                </a:lnTo>
                <a:lnTo>
                  <a:pt x="30" y="14"/>
                </a:lnTo>
                <a:lnTo>
                  <a:pt x="30" y="16"/>
                </a:lnTo>
                <a:lnTo>
                  <a:pt x="30" y="18"/>
                </a:lnTo>
                <a:lnTo>
                  <a:pt x="28" y="20"/>
                </a:lnTo>
                <a:lnTo>
                  <a:pt x="28" y="22"/>
                </a:lnTo>
                <a:lnTo>
                  <a:pt x="28" y="24"/>
                </a:lnTo>
                <a:lnTo>
                  <a:pt x="28" y="26"/>
                </a:lnTo>
                <a:lnTo>
                  <a:pt x="26" y="28"/>
                </a:lnTo>
                <a:lnTo>
                  <a:pt x="26" y="30"/>
                </a:lnTo>
                <a:lnTo>
                  <a:pt x="26" y="32"/>
                </a:lnTo>
                <a:lnTo>
                  <a:pt x="26" y="34"/>
                </a:lnTo>
                <a:lnTo>
                  <a:pt x="26" y="36"/>
                </a:lnTo>
                <a:lnTo>
                  <a:pt x="24" y="38"/>
                </a:lnTo>
                <a:lnTo>
                  <a:pt x="22" y="40"/>
                </a:lnTo>
                <a:lnTo>
                  <a:pt x="20" y="42"/>
                </a:lnTo>
                <a:lnTo>
                  <a:pt x="18" y="44"/>
                </a:lnTo>
                <a:lnTo>
                  <a:pt x="18" y="48"/>
                </a:lnTo>
                <a:lnTo>
                  <a:pt x="16" y="50"/>
                </a:lnTo>
                <a:lnTo>
                  <a:pt x="14" y="52"/>
                </a:lnTo>
                <a:lnTo>
                  <a:pt x="12" y="54"/>
                </a:lnTo>
                <a:lnTo>
                  <a:pt x="10" y="56"/>
                </a:lnTo>
                <a:lnTo>
                  <a:pt x="8" y="60"/>
                </a:lnTo>
                <a:lnTo>
                  <a:pt x="6" y="62"/>
                </a:lnTo>
                <a:lnTo>
                  <a:pt x="6" y="64"/>
                </a:lnTo>
                <a:lnTo>
                  <a:pt x="4" y="68"/>
                </a:lnTo>
                <a:lnTo>
                  <a:pt x="4" y="70"/>
                </a:lnTo>
                <a:lnTo>
                  <a:pt x="4" y="72"/>
                </a:lnTo>
                <a:lnTo>
                  <a:pt x="0" y="82"/>
                </a:lnTo>
                <a:lnTo>
                  <a:pt x="0" y="85"/>
                </a:lnTo>
                <a:lnTo>
                  <a:pt x="0" y="89"/>
                </a:lnTo>
                <a:lnTo>
                  <a:pt x="0" y="93"/>
                </a:lnTo>
                <a:lnTo>
                  <a:pt x="0" y="97"/>
                </a:lnTo>
                <a:lnTo>
                  <a:pt x="0" y="101"/>
                </a:lnTo>
                <a:lnTo>
                  <a:pt x="0" y="103"/>
                </a:lnTo>
                <a:lnTo>
                  <a:pt x="0" y="107"/>
                </a:lnTo>
                <a:lnTo>
                  <a:pt x="0" y="109"/>
                </a:lnTo>
                <a:lnTo>
                  <a:pt x="0" y="113"/>
                </a:lnTo>
                <a:lnTo>
                  <a:pt x="2" y="117"/>
                </a:lnTo>
                <a:lnTo>
                  <a:pt x="2" y="121"/>
                </a:lnTo>
                <a:lnTo>
                  <a:pt x="2" y="123"/>
                </a:lnTo>
                <a:lnTo>
                  <a:pt x="2" y="127"/>
                </a:lnTo>
                <a:lnTo>
                  <a:pt x="4" y="131"/>
                </a:lnTo>
                <a:lnTo>
                  <a:pt x="4" y="135"/>
                </a:lnTo>
                <a:lnTo>
                  <a:pt x="4" y="141"/>
                </a:lnTo>
                <a:lnTo>
                  <a:pt x="6" y="145"/>
                </a:lnTo>
                <a:lnTo>
                  <a:pt x="8" y="147"/>
                </a:lnTo>
                <a:lnTo>
                  <a:pt x="10" y="147"/>
                </a:lnTo>
                <a:lnTo>
                  <a:pt x="12" y="147"/>
                </a:lnTo>
                <a:lnTo>
                  <a:pt x="14" y="147"/>
                </a:lnTo>
                <a:lnTo>
                  <a:pt x="16" y="147"/>
                </a:lnTo>
                <a:lnTo>
                  <a:pt x="18" y="149"/>
                </a:lnTo>
                <a:lnTo>
                  <a:pt x="18" y="153"/>
                </a:lnTo>
                <a:lnTo>
                  <a:pt x="18" y="155"/>
                </a:lnTo>
                <a:lnTo>
                  <a:pt x="18" y="157"/>
                </a:lnTo>
                <a:lnTo>
                  <a:pt x="18" y="159"/>
                </a:lnTo>
                <a:lnTo>
                  <a:pt x="20" y="161"/>
                </a:lnTo>
                <a:lnTo>
                  <a:pt x="20" y="163"/>
                </a:lnTo>
                <a:lnTo>
                  <a:pt x="22" y="165"/>
                </a:lnTo>
                <a:lnTo>
                  <a:pt x="22" y="167"/>
                </a:lnTo>
                <a:lnTo>
                  <a:pt x="24" y="169"/>
                </a:lnTo>
                <a:lnTo>
                  <a:pt x="24" y="173"/>
                </a:lnTo>
                <a:lnTo>
                  <a:pt x="26" y="175"/>
                </a:lnTo>
                <a:lnTo>
                  <a:pt x="26" y="177"/>
                </a:lnTo>
                <a:lnTo>
                  <a:pt x="26" y="181"/>
                </a:lnTo>
                <a:lnTo>
                  <a:pt x="26" y="183"/>
                </a:lnTo>
                <a:lnTo>
                  <a:pt x="26" y="181"/>
                </a:lnTo>
                <a:lnTo>
                  <a:pt x="28" y="179"/>
                </a:lnTo>
                <a:lnTo>
                  <a:pt x="30" y="177"/>
                </a:lnTo>
                <a:lnTo>
                  <a:pt x="30" y="175"/>
                </a:lnTo>
                <a:lnTo>
                  <a:pt x="32" y="173"/>
                </a:lnTo>
                <a:lnTo>
                  <a:pt x="34" y="169"/>
                </a:lnTo>
                <a:lnTo>
                  <a:pt x="36" y="169"/>
                </a:lnTo>
                <a:lnTo>
                  <a:pt x="36" y="167"/>
                </a:lnTo>
                <a:lnTo>
                  <a:pt x="38" y="165"/>
                </a:lnTo>
                <a:lnTo>
                  <a:pt x="40" y="163"/>
                </a:lnTo>
                <a:lnTo>
                  <a:pt x="42" y="161"/>
                </a:lnTo>
                <a:lnTo>
                  <a:pt x="44" y="159"/>
                </a:lnTo>
                <a:lnTo>
                  <a:pt x="44" y="155"/>
                </a:lnTo>
                <a:lnTo>
                  <a:pt x="42" y="153"/>
                </a:lnTo>
                <a:lnTo>
                  <a:pt x="42" y="149"/>
                </a:lnTo>
                <a:lnTo>
                  <a:pt x="42" y="145"/>
                </a:lnTo>
                <a:lnTo>
                  <a:pt x="42" y="143"/>
                </a:lnTo>
                <a:lnTo>
                  <a:pt x="42" y="139"/>
                </a:lnTo>
                <a:lnTo>
                  <a:pt x="40" y="135"/>
                </a:lnTo>
                <a:lnTo>
                  <a:pt x="40" y="131"/>
                </a:lnTo>
                <a:lnTo>
                  <a:pt x="40" y="127"/>
                </a:lnTo>
                <a:lnTo>
                  <a:pt x="40" y="125"/>
                </a:lnTo>
                <a:lnTo>
                  <a:pt x="38" y="121"/>
                </a:lnTo>
                <a:lnTo>
                  <a:pt x="38" y="117"/>
                </a:lnTo>
                <a:lnTo>
                  <a:pt x="38" y="113"/>
                </a:lnTo>
                <a:lnTo>
                  <a:pt x="38" y="109"/>
                </a:lnTo>
                <a:lnTo>
                  <a:pt x="38" y="105"/>
                </a:lnTo>
                <a:lnTo>
                  <a:pt x="38" y="101"/>
                </a:lnTo>
                <a:lnTo>
                  <a:pt x="38" y="97"/>
                </a:lnTo>
                <a:lnTo>
                  <a:pt x="38" y="93"/>
                </a:lnTo>
                <a:lnTo>
                  <a:pt x="38" y="91"/>
                </a:lnTo>
                <a:lnTo>
                  <a:pt x="38" y="87"/>
                </a:lnTo>
                <a:lnTo>
                  <a:pt x="38" y="84"/>
                </a:lnTo>
                <a:lnTo>
                  <a:pt x="38" y="80"/>
                </a:lnTo>
                <a:lnTo>
                  <a:pt x="40" y="76"/>
                </a:lnTo>
                <a:lnTo>
                  <a:pt x="40" y="74"/>
                </a:lnTo>
                <a:lnTo>
                  <a:pt x="40" y="70"/>
                </a:lnTo>
                <a:lnTo>
                  <a:pt x="40" y="66"/>
                </a:lnTo>
                <a:lnTo>
                  <a:pt x="42" y="62"/>
                </a:lnTo>
                <a:lnTo>
                  <a:pt x="42" y="60"/>
                </a:lnTo>
                <a:lnTo>
                  <a:pt x="42" y="56"/>
                </a:lnTo>
                <a:lnTo>
                  <a:pt x="44" y="54"/>
                </a:lnTo>
                <a:lnTo>
                  <a:pt x="44" y="50"/>
                </a:lnTo>
                <a:lnTo>
                  <a:pt x="46" y="48"/>
                </a:lnTo>
                <a:lnTo>
                  <a:pt x="44" y="50"/>
                </a:lnTo>
                <a:lnTo>
                  <a:pt x="42" y="52"/>
                </a:lnTo>
                <a:lnTo>
                  <a:pt x="42" y="54"/>
                </a:lnTo>
                <a:lnTo>
                  <a:pt x="40" y="56"/>
                </a:lnTo>
                <a:lnTo>
                  <a:pt x="38" y="58"/>
                </a:lnTo>
                <a:lnTo>
                  <a:pt x="36" y="62"/>
                </a:lnTo>
                <a:lnTo>
                  <a:pt x="36" y="64"/>
                </a:lnTo>
                <a:lnTo>
                  <a:pt x="34" y="66"/>
                </a:lnTo>
                <a:lnTo>
                  <a:pt x="32" y="70"/>
                </a:lnTo>
                <a:lnTo>
                  <a:pt x="32" y="72"/>
                </a:lnTo>
                <a:lnTo>
                  <a:pt x="30" y="74"/>
                </a:lnTo>
                <a:lnTo>
                  <a:pt x="30" y="76"/>
                </a:lnTo>
                <a:lnTo>
                  <a:pt x="28" y="80"/>
                </a:lnTo>
                <a:lnTo>
                  <a:pt x="28" y="82"/>
                </a:lnTo>
                <a:lnTo>
                  <a:pt x="26" y="85"/>
                </a:lnTo>
                <a:lnTo>
                  <a:pt x="26" y="87"/>
                </a:lnTo>
                <a:lnTo>
                  <a:pt x="26" y="91"/>
                </a:lnTo>
                <a:lnTo>
                  <a:pt x="24" y="93"/>
                </a:lnTo>
                <a:lnTo>
                  <a:pt x="24" y="95"/>
                </a:lnTo>
                <a:lnTo>
                  <a:pt x="22" y="99"/>
                </a:lnTo>
                <a:lnTo>
                  <a:pt x="20" y="101"/>
                </a:lnTo>
                <a:lnTo>
                  <a:pt x="20" y="103"/>
                </a:lnTo>
                <a:lnTo>
                  <a:pt x="18" y="107"/>
                </a:lnTo>
                <a:lnTo>
                  <a:pt x="18" y="109"/>
                </a:lnTo>
                <a:lnTo>
                  <a:pt x="16" y="111"/>
                </a:lnTo>
                <a:lnTo>
                  <a:pt x="16" y="115"/>
                </a:lnTo>
                <a:lnTo>
                  <a:pt x="14" y="117"/>
                </a:lnTo>
                <a:lnTo>
                  <a:pt x="12" y="119"/>
                </a:lnTo>
                <a:lnTo>
                  <a:pt x="12" y="121"/>
                </a:lnTo>
                <a:lnTo>
                  <a:pt x="10" y="125"/>
                </a:lnTo>
                <a:lnTo>
                  <a:pt x="8" y="127"/>
                </a:lnTo>
                <a:lnTo>
                  <a:pt x="6" y="129"/>
                </a:lnTo>
                <a:lnTo>
                  <a:pt x="6" y="125"/>
                </a:lnTo>
                <a:lnTo>
                  <a:pt x="6" y="123"/>
                </a:lnTo>
                <a:lnTo>
                  <a:pt x="6" y="119"/>
                </a:lnTo>
                <a:lnTo>
                  <a:pt x="6" y="117"/>
                </a:lnTo>
                <a:lnTo>
                  <a:pt x="6" y="113"/>
                </a:lnTo>
                <a:lnTo>
                  <a:pt x="8" y="111"/>
                </a:lnTo>
                <a:lnTo>
                  <a:pt x="8" y="107"/>
                </a:lnTo>
                <a:lnTo>
                  <a:pt x="8" y="105"/>
                </a:lnTo>
                <a:lnTo>
                  <a:pt x="10" y="103"/>
                </a:lnTo>
                <a:lnTo>
                  <a:pt x="10" y="99"/>
                </a:lnTo>
                <a:lnTo>
                  <a:pt x="12" y="97"/>
                </a:lnTo>
                <a:lnTo>
                  <a:pt x="12" y="95"/>
                </a:lnTo>
                <a:lnTo>
                  <a:pt x="12" y="91"/>
                </a:lnTo>
                <a:lnTo>
                  <a:pt x="14" y="89"/>
                </a:lnTo>
                <a:lnTo>
                  <a:pt x="14" y="85"/>
                </a:lnTo>
                <a:lnTo>
                  <a:pt x="16" y="84"/>
                </a:lnTo>
                <a:lnTo>
                  <a:pt x="18" y="82"/>
                </a:lnTo>
                <a:lnTo>
                  <a:pt x="18" y="78"/>
                </a:lnTo>
                <a:lnTo>
                  <a:pt x="18" y="76"/>
                </a:lnTo>
                <a:lnTo>
                  <a:pt x="20" y="74"/>
                </a:lnTo>
                <a:lnTo>
                  <a:pt x="22" y="70"/>
                </a:lnTo>
                <a:lnTo>
                  <a:pt x="22" y="68"/>
                </a:lnTo>
                <a:lnTo>
                  <a:pt x="24" y="66"/>
                </a:lnTo>
                <a:lnTo>
                  <a:pt x="24" y="64"/>
                </a:lnTo>
                <a:lnTo>
                  <a:pt x="26" y="60"/>
                </a:lnTo>
                <a:lnTo>
                  <a:pt x="26" y="58"/>
                </a:lnTo>
                <a:lnTo>
                  <a:pt x="28" y="56"/>
                </a:lnTo>
                <a:lnTo>
                  <a:pt x="28" y="52"/>
                </a:lnTo>
                <a:lnTo>
                  <a:pt x="30" y="50"/>
                </a:lnTo>
                <a:lnTo>
                  <a:pt x="30" y="48"/>
                </a:lnTo>
                <a:lnTo>
                  <a:pt x="32" y="46"/>
                </a:lnTo>
                <a:lnTo>
                  <a:pt x="32" y="42"/>
                </a:lnTo>
                <a:lnTo>
                  <a:pt x="36" y="38"/>
                </a:lnTo>
                <a:lnTo>
                  <a:pt x="36" y="36"/>
                </a:lnTo>
                <a:lnTo>
                  <a:pt x="36" y="34"/>
                </a:lnTo>
                <a:lnTo>
                  <a:pt x="36" y="32"/>
                </a:lnTo>
                <a:lnTo>
                  <a:pt x="36" y="30"/>
                </a:lnTo>
                <a:lnTo>
                  <a:pt x="36" y="28"/>
                </a:lnTo>
                <a:lnTo>
                  <a:pt x="36" y="26"/>
                </a:lnTo>
                <a:lnTo>
                  <a:pt x="36" y="24"/>
                </a:lnTo>
                <a:lnTo>
                  <a:pt x="36" y="20"/>
                </a:lnTo>
                <a:lnTo>
                  <a:pt x="36" y="18"/>
                </a:lnTo>
                <a:lnTo>
                  <a:pt x="34" y="16"/>
                </a:lnTo>
                <a:lnTo>
                  <a:pt x="34" y="14"/>
                </a:lnTo>
                <a:lnTo>
                  <a:pt x="34" y="10"/>
                </a:lnTo>
                <a:lnTo>
                  <a:pt x="34" y="8"/>
                </a:lnTo>
                <a:lnTo>
                  <a:pt x="34" y="4"/>
                </a:lnTo>
                <a:lnTo>
                  <a:pt x="32" y="2"/>
                </a:lnTo>
                <a:lnTo>
                  <a:pt x="32" y="0"/>
                </a:lnTo>
                <a:close/>
              </a:path>
            </a:pathLst>
          </a:custGeom>
          <a:solidFill>
            <a:srgbClr val="99CCFF">
              <a:alpha val="100000"/>
            </a:srgbClr>
          </a:solidFill>
          <a:ln w="9525">
            <a:noFill/>
          </a:ln>
        </p:spPr>
        <p:txBody>
          <a:bodyPr/>
          <a:lstStyle/>
          <a:p>
            <a:endParaRPr lang="en-US"/>
          </a:p>
        </p:txBody>
      </p:sp>
      <p:sp>
        <p:nvSpPr>
          <p:cNvPr id="31047" name="Freeform 847"/>
          <p:cNvSpPr/>
          <p:nvPr/>
        </p:nvSpPr>
        <p:spPr>
          <a:xfrm>
            <a:off x="3714750" y="2560638"/>
            <a:ext cx="44450" cy="152400"/>
          </a:xfrm>
          <a:custGeom>
            <a:avLst/>
            <a:gdLst>
              <a:gd name="txL" fmla="*/ 0 w 28"/>
              <a:gd name="txT" fmla="*/ 0 h 96"/>
              <a:gd name="txR" fmla="*/ 28 w 28"/>
              <a:gd name="txB" fmla="*/ 96 h 9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28" h="96">
                <a:moveTo>
                  <a:pt x="28" y="0"/>
                </a:moveTo>
                <a:lnTo>
                  <a:pt x="28" y="2"/>
                </a:lnTo>
                <a:lnTo>
                  <a:pt x="28" y="4"/>
                </a:lnTo>
                <a:lnTo>
                  <a:pt x="28" y="6"/>
                </a:lnTo>
                <a:lnTo>
                  <a:pt x="28" y="8"/>
                </a:lnTo>
                <a:lnTo>
                  <a:pt x="28" y="10"/>
                </a:lnTo>
                <a:lnTo>
                  <a:pt x="28" y="12"/>
                </a:lnTo>
                <a:lnTo>
                  <a:pt x="28" y="16"/>
                </a:lnTo>
                <a:lnTo>
                  <a:pt x="28" y="18"/>
                </a:lnTo>
                <a:lnTo>
                  <a:pt x="28" y="22"/>
                </a:lnTo>
                <a:lnTo>
                  <a:pt x="28" y="24"/>
                </a:lnTo>
                <a:lnTo>
                  <a:pt x="28" y="26"/>
                </a:lnTo>
                <a:lnTo>
                  <a:pt x="28" y="28"/>
                </a:lnTo>
                <a:lnTo>
                  <a:pt x="28" y="32"/>
                </a:lnTo>
                <a:lnTo>
                  <a:pt x="28" y="34"/>
                </a:lnTo>
                <a:lnTo>
                  <a:pt x="28" y="38"/>
                </a:lnTo>
                <a:lnTo>
                  <a:pt x="28" y="40"/>
                </a:lnTo>
                <a:lnTo>
                  <a:pt x="28" y="42"/>
                </a:lnTo>
                <a:lnTo>
                  <a:pt x="28" y="46"/>
                </a:lnTo>
                <a:lnTo>
                  <a:pt x="28" y="48"/>
                </a:lnTo>
                <a:lnTo>
                  <a:pt x="26" y="50"/>
                </a:lnTo>
                <a:lnTo>
                  <a:pt x="26" y="54"/>
                </a:lnTo>
                <a:lnTo>
                  <a:pt x="26" y="56"/>
                </a:lnTo>
                <a:lnTo>
                  <a:pt x="26" y="58"/>
                </a:lnTo>
                <a:lnTo>
                  <a:pt x="26" y="60"/>
                </a:lnTo>
                <a:lnTo>
                  <a:pt x="26" y="64"/>
                </a:lnTo>
                <a:lnTo>
                  <a:pt x="24" y="66"/>
                </a:lnTo>
                <a:lnTo>
                  <a:pt x="24" y="68"/>
                </a:lnTo>
                <a:lnTo>
                  <a:pt x="24" y="70"/>
                </a:lnTo>
                <a:lnTo>
                  <a:pt x="22" y="72"/>
                </a:lnTo>
                <a:lnTo>
                  <a:pt x="22" y="74"/>
                </a:lnTo>
                <a:lnTo>
                  <a:pt x="22" y="76"/>
                </a:lnTo>
                <a:lnTo>
                  <a:pt x="22" y="78"/>
                </a:lnTo>
                <a:lnTo>
                  <a:pt x="20" y="82"/>
                </a:lnTo>
                <a:lnTo>
                  <a:pt x="18" y="84"/>
                </a:lnTo>
                <a:lnTo>
                  <a:pt x="16" y="86"/>
                </a:lnTo>
                <a:lnTo>
                  <a:pt x="12" y="88"/>
                </a:lnTo>
                <a:lnTo>
                  <a:pt x="10" y="90"/>
                </a:lnTo>
                <a:lnTo>
                  <a:pt x="8" y="92"/>
                </a:lnTo>
                <a:lnTo>
                  <a:pt x="4" y="94"/>
                </a:lnTo>
                <a:lnTo>
                  <a:pt x="4" y="96"/>
                </a:lnTo>
                <a:lnTo>
                  <a:pt x="0" y="92"/>
                </a:lnTo>
                <a:lnTo>
                  <a:pt x="0" y="88"/>
                </a:lnTo>
                <a:lnTo>
                  <a:pt x="0" y="84"/>
                </a:lnTo>
                <a:lnTo>
                  <a:pt x="0" y="80"/>
                </a:lnTo>
                <a:lnTo>
                  <a:pt x="2" y="76"/>
                </a:lnTo>
                <a:lnTo>
                  <a:pt x="2" y="72"/>
                </a:lnTo>
                <a:lnTo>
                  <a:pt x="4" y="68"/>
                </a:lnTo>
                <a:lnTo>
                  <a:pt x="6" y="64"/>
                </a:lnTo>
                <a:lnTo>
                  <a:pt x="6" y="60"/>
                </a:lnTo>
                <a:lnTo>
                  <a:pt x="8" y="56"/>
                </a:lnTo>
                <a:lnTo>
                  <a:pt x="10" y="52"/>
                </a:lnTo>
                <a:lnTo>
                  <a:pt x="12" y="48"/>
                </a:lnTo>
                <a:lnTo>
                  <a:pt x="12" y="44"/>
                </a:lnTo>
                <a:lnTo>
                  <a:pt x="14" y="40"/>
                </a:lnTo>
                <a:lnTo>
                  <a:pt x="16" y="36"/>
                </a:lnTo>
                <a:lnTo>
                  <a:pt x="16" y="32"/>
                </a:lnTo>
                <a:lnTo>
                  <a:pt x="16" y="28"/>
                </a:lnTo>
                <a:lnTo>
                  <a:pt x="18" y="26"/>
                </a:lnTo>
                <a:lnTo>
                  <a:pt x="18" y="24"/>
                </a:lnTo>
                <a:lnTo>
                  <a:pt x="18" y="22"/>
                </a:lnTo>
                <a:lnTo>
                  <a:pt x="18" y="20"/>
                </a:lnTo>
                <a:lnTo>
                  <a:pt x="18" y="18"/>
                </a:lnTo>
                <a:lnTo>
                  <a:pt x="20" y="16"/>
                </a:lnTo>
                <a:lnTo>
                  <a:pt x="20" y="14"/>
                </a:lnTo>
                <a:lnTo>
                  <a:pt x="20" y="12"/>
                </a:lnTo>
                <a:lnTo>
                  <a:pt x="20" y="10"/>
                </a:lnTo>
                <a:lnTo>
                  <a:pt x="22" y="8"/>
                </a:lnTo>
                <a:lnTo>
                  <a:pt x="22" y="6"/>
                </a:lnTo>
                <a:lnTo>
                  <a:pt x="22" y="4"/>
                </a:lnTo>
                <a:lnTo>
                  <a:pt x="24" y="2"/>
                </a:lnTo>
                <a:lnTo>
                  <a:pt x="26" y="2"/>
                </a:lnTo>
                <a:lnTo>
                  <a:pt x="26" y="0"/>
                </a:lnTo>
                <a:lnTo>
                  <a:pt x="28" y="0"/>
                </a:lnTo>
                <a:close/>
              </a:path>
            </a:pathLst>
          </a:custGeom>
          <a:solidFill>
            <a:srgbClr val="C1CEFF">
              <a:alpha val="100000"/>
            </a:srgbClr>
          </a:solidFill>
          <a:ln w="9525">
            <a:noFill/>
          </a:ln>
        </p:spPr>
        <p:txBody>
          <a:bodyPr/>
          <a:lstStyle/>
          <a:p>
            <a:endParaRPr lang="en-US"/>
          </a:p>
        </p:txBody>
      </p:sp>
      <p:sp>
        <p:nvSpPr>
          <p:cNvPr id="31048" name="Freeform 848"/>
          <p:cNvSpPr/>
          <p:nvPr/>
        </p:nvSpPr>
        <p:spPr>
          <a:xfrm>
            <a:off x="3613150" y="2586038"/>
            <a:ext cx="88900" cy="296862"/>
          </a:xfrm>
          <a:custGeom>
            <a:avLst/>
            <a:gdLst>
              <a:gd name="txL" fmla="*/ 0 w 56"/>
              <a:gd name="txT" fmla="*/ 0 h 187"/>
              <a:gd name="txR" fmla="*/ 56 w 56"/>
              <a:gd name="txB" fmla="*/ 187 h 187"/>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56" h="187">
                <a:moveTo>
                  <a:pt x="52" y="0"/>
                </a:moveTo>
                <a:lnTo>
                  <a:pt x="54" y="0"/>
                </a:lnTo>
                <a:lnTo>
                  <a:pt x="56" y="2"/>
                </a:lnTo>
                <a:lnTo>
                  <a:pt x="56" y="4"/>
                </a:lnTo>
                <a:lnTo>
                  <a:pt x="54" y="4"/>
                </a:lnTo>
                <a:lnTo>
                  <a:pt x="52" y="6"/>
                </a:lnTo>
                <a:lnTo>
                  <a:pt x="52" y="8"/>
                </a:lnTo>
                <a:lnTo>
                  <a:pt x="52" y="10"/>
                </a:lnTo>
                <a:lnTo>
                  <a:pt x="28" y="56"/>
                </a:lnTo>
                <a:lnTo>
                  <a:pt x="26" y="62"/>
                </a:lnTo>
                <a:lnTo>
                  <a:pt x="24" y="68"/>
                </a:lnTo>
                <a:lnTo>
                  <a:pt x="22" y="72"/>
                </a:lnTo>
                <a:lnTo>
                  <a:pt x="20" y="76"/>
                </a:lnTo>
                <a:lnTo>
                  <a:pt x="18" y="80"/>
                </a:lnTo>
                <a:lnTo>
                  <a:pt x="18" y="82"/>
                </a:lnTo>
                <a:lnTo>
                  <a:pt x="18" y="86"/>
                </a:lnTo>
                <a:lnTo>
                  <a:pt x="18" y="88"/>
                </a:lnTo>
                <a:lnTo>
                  <a:pt x="18" y="90"/>
                </a:lnTo>
                <a:lnTo>
                  <a:pt x="18" y="94"/>
                </a:lnTo>
                <a:lnTo>
                  <a:pt x="18" y="98"/>
                </a:lnTo>
                <a:lnTo>
                  <a:pt x="18" y="102"/>
                </a:lnTo>
                <a:lnTo>
                  <a:pt x="20" y="108"/>
                </a:lnTo>
                <a:lnTo>
                  <a:pt x="20" y="114"/>
                </a:lnTo>
                <a:lnTo>
                  <a:pt x="22" y="122"/>
                </a:lnTo>
                <a:lnTo>
                  <a:pt x="22" y="132"/>
                </a:lnTo>
                <a:lnTo>
                  <a:pt x="24" y="136"/>
                </a:lnTo>
                <a:lnTo>
                  <a:pt x="24" y="138"/>
                </a:lnTo>
                <a:lnTo>
                  <a:pt x="24" y="142"/>
                </a:lnTo>
                <a:lnTo>
                  <a:pt x="24" y="146"/>
                </a:lnTo>
                <a:lnTo>
                  <a:pt x="24" y="150"/>
                </a:lnTo>
                <a:lnTo>
                  <a:pt x="24" y="152"/>
                </a:lnTo>
                <a:lnTo>
                  <a:pt x="24" y="156"/>
                </a:lnTo>
                <a:lnTo>
                  <a:pt x="24" y="160"/>
                </a:lnTo>
                <a:lnTo>
                  <a:pt x="24" y="164"/>
                </a:lnTo>
                <a:lnTo>
                  <a:pt x="24" y="168"/>
                </a:lnTo>
                <a:lnTo>
                  <a:pt x="26" y="172"/>
                </a:lnTo>
                <a:lnTo>
                  <a:pt x="26" y="173"/>
                </a:lnTo>
                <a:lnTo>
                  <a:pt x="26" y="177"/>
                </a:lnTo>
                <a:lnTo>
                  <a:pt x="26" y="181"/>
                </a:lnTo>
                <a:lnTo>
                  <a:pt x="26" y="185"/>
                </a:lnTo>
                <a:lnTo>
                  <a:pt x="28" y="187"/>
                </a:lnTo>
                <a:lnTo>
                  <a:pt x="12" y="187"/>
                </a:lnTo>
                <a:lnTo>
                  <a:pt x="14" y="185"/>
                </a:lnTo>
                <a:lnTo>
                  <a:pt x="14" y="183"/>
                </a:lnTo>
                <a:lnTo>
                  <a:pt x="14" y="181"/>
                </a:lnTo>
                <a:lnTo>
                  <a:pt x="14" y="177"/>
                </a:lnTo>
                <a:lnTo>
                  <a:pt x="14" y="175"/>
                </a:lnTo>
                <a:lnTo>
                  <a:pt x="14" y="172"/>
                </a:lnTo>
                <a:lnTo>
                  <a:pt x="16" y="166"/>
                </a:lnTo>
                <a:lnTo>
                  <a:pt x="16" y="162"/>
                </a:lnTo>
                <a:lnTo>
                  <a:pt x="16" y="158"/>
                </a:lnTo>
                <a:lnTo>
                  <a:pt x="16" y="154"/>
                </a:lnTo>
                <a:lnTo>
                  <a:pt x="16" y="150"/>
                </a:lnTo>
                <a:lnTo>
                  <a:pt x="16" y="146"/>
                </a:lnTo>
                <a:lnTo>
                  <a:pt x="16" y="142"/>
                </a:lnTo>
                <a:lnTo>
                  <a:pt x="16" y="140"/>
                </a:lnTo>
                <a:lnTo>
                  <a:pt x="16" y="138"/>
                </a:lnTo>
                <a:lnTo>
                  <a:pt x="16" y="136"/>
                </a:lnTo>
                <a:lnTo>
                  <a:pt x="14" y="132"/>
                </a:lnTo>
                <a:lnTo>
                  <a:pt x="14" y="128"/>
                </a:lnTo>
                <a:lnTo>
                  <a:pt x="12" y="126"/>
                </a:lnTo>
                <a:lnTo>
                  <a:pt x="10" y="122"/>
                </a:lnTo>
                <a:lnTo>
                  <a:pt x="8" y="118"/>
                </a:lnTo>
                <a:lnTo>
                  <a:pt x="6" y="116"/>
                </a:lnTo>
                <a:lnTo>
                  <a:pt x="6" y="112"/>
                </a:lnTo>
                <a:lnTo>
                  <a:pt x="4" y="110"/>
                </a:lnTo>
                <a:lnTo>
                  <a:pt x="2" y="106"/>
                </a:lnTo>
                <a:lnTo>
                  <a:pt x="2" y="102"/>
                </a:lnTo>
                <a:lnTo>
                  <a:pt x="0" y="100"/>
                </a:lnTo>
                <a:lnTo>
                  <a:pt x="0" y="96"/>
                </a:lnTo>
                <a:lnTo>
                  <a:pt x="0" y="92"/>
                </a:lnTo>
                <a:lnTo>
                  <a:pt x="0" y="90"/>
                </a:lnTo>
                <a:lnTo>
                  <a:pt x="0" y="86"/>
                </a:lnTo>
                <a:lnTo>
                  <a:pt x="0" y="82"/>
                </a:lnTo>
                <a:lnTo>
                  <a:pt x="2" y="80"/>
                </a:lnTo>
                <a:lnTo>
                  <a:pt x="4" y="76"/>
                </a:lnTo>
                <a:lnTo>
                  <a:pt x="6" y="72"/>
                </a:lnTo>
                <a:lnTo>
                  <a:pt x="8" y="68"/>
                </a:lnTo>
                <a:lnTo>
                  <a:pt x="8" y="66"/>
                </a:lnTo>
                <a:lnTo>
                  <a:pt x="10" y="62"/>
                </a:lnTo>
                <a:lnTo>
                  <a:pt x="12" y="60"/>
                </a:lnTo>
                <a:lnTo>
                  <a:pt x="12" y="56"/>
                </a:lnTo>
                <a:lnTo>
                  <a:pt x="14" y="54"/>
                </a:lnTo>
                <a:lnTo>
                  <a:pt x="14" y="50"/>
                </a:lnTo>
                <a:lnTo>
                  <a:pt x="16" y="48"/>
                </a:lnTo>
                <a:lnTo>
                  <a:pt x="16" y="46"/>
                </a:lnTo>
                <a:lnTo>
                  <a:pt x="18" y="42"/>
                </a:lnTo>
                <a:lnTo>
                  <a:pt x="18" y="40"/>
                </a:lnTo>
                <a:lnTo>
                  <a:pt x="18" y="36"/>
                </a:lnTo>
                <a:lnTo>
                  <a:pt x="18" y="34"/>
                </a:lnTo>
                <a:lnTo>
                  <a:pt x="20" y="30"/>
                </a:lnTo>
                <a:lnTo>
                  <a:pt x="20" y="28"/>
                </a:lnTo>
                <a:lnTo>
                  <a:pt x="22" y="24"/>
                </a:lnTo>
                <a:lnTo>
                  <a:pt x="24" y="22"/>
                </a:lnTo>
                <a:lnTo>
                  <a:pt x="26" y="20"/>
                </a:lnTo>
                <a:lnTo>
                  <a:pt x="26" y="18"/>
                </a:lnTo>
                <a:lnTo>
                  <a:pt x="28" y="16"/>
                </a:lnTo>
                <a:lnTo>
                  <a:pt x="30" y="14"/>
                </a:lnTo>
                <a:lnTo>
                  <a:pt x="32" y="12"/>
                </a:lnTo>
                <a:lnTo>
                  <a:pt x="34" y="10"/>
                </a:lnTo>
                <a:lnTo>
                  <a:pt x="36" y="8"/>
                </a:lnTo>
                <a:lnTo>
                  <a:pt x="38" y="6"/>
                </a:lnTo>
                <a:lnTo>
                  <a:pt x="42" y="4"/>
                </a:lnTo>
                <a:lnTo>
                  <a:pt x="44" y="2"/>
                </a:lnTo>
                <a:lnTo>
                  <a:pt x="48" y="0"/>
                </a:lnTo>
                <a:lnTo>
                  <a:pt x="52" y="0"/>
                </a:lnTo>
                <a:close/>
              </a:path>
            </a:pathLst>
          </a:custGeom>
          <a:solidFill>
            <a:srgbClr val="C1CEFF">
              <a:alpha val="100000"/>
            </a:srgbClr>
          </a:solidFill>
          <a:ln w="9525">
            <a:noFill/>
          </a:ln>
        </p:spPr>
        <p:txBody>
          <a:bodyPr/>
          <a:lstStyle/>
          <a:p>
            <a:endParaRPr lang="en-US"/>
          </a:p>
        </p:txBody>
      </p:sp>
      <p:sp>
        <p:nvSpPr>
          <p:cNvPr id="31049" name="Freeform 849"/>
          <p:cNvSpPr/>
          <p:nvPr/>
        </p:nvSpPr>
        <p:spPr>
          <a:xfrm>
            <a:off x="4006850" y="3232150"/>
            <a:ext cx="15875" cy="57150"/>
          </a:xfrm>
          <a:custGeom>
            <a:avLst/>
            <a:gdLst>
              <a:gd name="txL" fmla="*/ 0 w 10"/>
              <a:gd name="txT" fmla="*/ 0 h 36"/>
              <a:gd name="txR" fmla="*/ 10 w 10"/>
              <a:gd name="txB" fmla="*/ 36 h 36"/>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2147483647"/>
              </a:cxn>
              <a:cxn ang="0">
                <a:pos x="0" y="2147483647"/>
              </a:cxn>
              <a:cxn ang="0">
                <a:pos x="0" y="2147483647"/>
              </a:cxn>
              <a:cxn ang="0">
                <a:pos x="0" y="2147483647"/>
              </a:cxn>
              <a:cxn ang="0">
                <a:pos x="0" y="2147483647"/>
              </a:cxn>
              <a:cxn ang="0">
                <a:pos x="0" y="2147483647"/>
              </a:cxn>
              <a:cxn ang="0">
                <a:pos x="0" y="2147483647"/>
              </a:cxn>
              <a:cxn ang="0">
                <a:pos x="0" y="2147483647"/>
              </a:cxn>
              <a:cxn ang="0">
                <a:pos x="0" y="2147483647"/>
              </a:cxn>
              <a:cxn ang="0">
                <a:pos x="2147483647" y="2147483647"/>
              </a:cxn>
              <a:cxn ang="0">
                <a:pos x="2147483647" y="2147483647"/>
              </a:cxn>
              <a:cxn ang="0">
                <a:pos x="2147483647" y="0"/>
              </a:cxn>
              <a:cxn ang="0">
                <a:pos x="2147483647" y="0"/>
              </a:cxn>
            </a:cxnLst>
            <a:rect l="txL" t="txT" r="txR" b="txB"/>
            <a:pathLst>
              <a:path w="10" h="36">
                <a:moveTo>
                  <a:pt x="10" y="0"/>
                </a:moveTo>
                <a:lnTo>
                  <a:pt x="10" y="34"/>
                </a:lnTo>
                <a:lnTo>
                  <a:pt x="8" y="34"/>
                </a:lnTo>
                <a:lnTo>
                  <a:pt x="6" y="34"/>
                </a:lnTo>
                <a:lnTo>
                  <a:pt x="4" y="34"/>
                </a:lnTo>
                <a:lnTo>
                  <a:pt x="2" y="36"/>
                </a:lnTo>
                <a:lnTo>
                  <a:pt x="0" y="36"/>
                </a:lnTo>
                <a:lnTo>
                  <a:pt x="0" y="34"/>
                </a:lnTo>
                <a:lnTo>
                  <a:pt x="0" y="32"/>
                </a:lnTo>
                <a:lnTo>
                  <a:pt x="0" y="30"/>
                </a:lnTo>
                <a:lnTo>
                  <a:pt x="0" y="28"/>
                </a:lnTo>
                <a:lnTo>
                  <a:pt x="0" y="26"/>
                </a:lnTo>
                <a:lnTo>
                  <a:pt x="0" y="22"/>
                </a:lnTo>
                <a:lnTo>
                  <a:pt x="0" y="20"/>
                </a:lnTo>
                <a:lnTo>
                  <a:pt x="0" y="18"/>
                </a:lnTo>
                <a:lnTo>
                  <a:pt x="0" y="14"/>
                </a:lnTo>
                <a:lnTo>
                  <a:pt x="0" y="12"/>
                </a:lnTo>
                <a:lnTo>
                  <a:pt x="0" y="10"/>
                </a:lnTo>
                <a:lnTo>
                  <a:pt x="0" y="8"/>
                </a:lnTo>
                <a:lnTo>
                  <a:pt x="0" y="4"/>
                </a:lnTo>
                <a:lnTo>
                  <a:pt x="2" y="2"/>
                </a:lnTo>
                <a:lnTo>
                  <a:pt x="2" y="0"/>
                </a:lnTo>
                <a:lnTo>
                  <a:pt x="10" y="0"/>
                </a:lnTo>
                <a:close/>
              </a:path>
            </a:pathLst>
          </a:custGeom>
          <a:solidFill>
            <a:srgbClr val="273C83">
              <a:alpha val="100000"/>
            </a:srgbClr>
          </a:solidFill>
          <a:ln w="9525">
            <a:noFill/>
          </a:ln>
        </p:spPr>
        <p:txBody>
          <a:bodyPr/>
          <a:lstStyle/>
          <a:p>
            <a:endParaRPr lang="en-US"/>
          </a:p>
        </p:txBody>
      </p:sp>
      <p:sp>
        <p:nvSpPr>
          <p:cNvPr id="31050" name="Freeform 850"/>
          <p:cNvSpPr/>
          <p:nvPr/>
        </p:nvSpPr>
        <p:spPr>
          <a:xfrm>
            <a:off x="3749675" y="3209925"/>
            <a:ext cx="19050" cy="53975"/>
          </a:xfrm>
          <a:custGeom>
            <a:avLst/>
            <a:gdLst>
              <a:gd name="txL" fmla="*/ 0 w 12"/>
              <a:gd name="txT" fmla="*/ 0 h 34"/>
              <a:gd name="txR" fmla="*/ 12 w 12"/>
              <a:gd name="txB" fmla="*/ 34 h 34"/>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Lst>
            <a:rect l="txL" t="txT" r="txR" b="txB"/>
            <a:pathLst>
              <a:path w="12" h="34">
                <a:moveTo>
                  <a:pt x="12" y="0"/>
                </a:moveTo>
                <a:lnTo>
                  <a:pt x="12" y="2"/>
                </a:lnTo>
                <a:lnTo>
                  <a:pt x="12" y="4"/>
                </a:lnTo>
                <a:lnTo>
                  <a:pt x="12" y="6"/>
                </a:lnTo>
                <a:lnTo>
                  <a:pt x="12" y="8"/>
                </a:lnTo>
                <a:lnTo>
                  <a:pt x="12" y="10"/>
                </a:lnTo>
                <a:lnTo>
                  <a:pt x="12" y="12"/>
                </a:lnTo>
                <a:lnTo>
                  <a:pt x="10" y="14"/>
                </a:lnTo>
                <a:lnTo>
                  <a:pt x="10" y="18"/>
                </a:lnTo>
                <a:lnTo>
                  <a:pt x="10" y="20"/>
                </a:lnTo>
                <a:lnTo>
                  <a:pt x="10" y="22"/>
                </a:lnTo>
                <a:lnTo>
                  <a:pt x="10" y="24"/>
                </a:lnTo>
                <a:lnTo>
                  <a:pt x="8" y="26"/>
                </a:lnTo>
                <a:lnTo>
                  <a:pt x="8" y="28"/>
                </a:lnTo>
                <a:lnTo>
                  <a:pt x="8" y="30"/>
                </a:lnTo>
                <a:lnTo>
                  <a:pt x="6" y="32"/>
                </a:lnTo>
                <a:lnTo>
                  <a:pt x="6" y="34"/>
                </a:lnTo>
                <a:lnTo>
                  <a:pt x="4" y="32"/>
                </a:lnTo>
                <a:lnTo>
                  <a:pt x="2" y="32"/>
                </a:lnTo>
                <a:lnTo>
                  <a:pt x="2" y="30"/>
                </a:lnTo>
                <a:lnTo>
                  <a:pt x="0" y="30"/>
                </a:lnTo>
                <a:lnTo>
                  <a:pt x="0" y="28"/>
                </a:lnTo>
                <a:lnTo>
                  <a:pt x="0" y="26"/>
                </a:lnTo>
                <a:lnTo>
                  <a:pt x="0" y="24"/>
                </a:lnTo>
                <a:lnTo>
                  <a:pt x="0" y="22"/>
                </a:lnTo>
                <a:lnTo>
                  <a:pt x="0" y="20"/>
                </a:lnTo>
                <a:lnTo>
                  <a:pt x="2" y="20"/>
                </a:lnTo>
                <a:lnTo>
                  <a:pt x="2" y="18"/>
                </a:lnTo>
                <a:lnTo>
                  <a:pt x="2" y="16"/>
                </a:lnTo>
                <a:lnTo>
                  <a:pt x="2" y="14"/>
                </a:lnTo>
                <a:lnTo>
                  <a:pt x="2" y="12"/>
                </a:lnTo>
                <a:lnTo>
                  <a:pt x="2" y="10"/>
                </a:lnTo>
                <a:lnTo>
                  <a:pt x="2" y="8"/>
                </a:lnTo>
                <a:lnTo>
                  <a:pt x="2" y="6"/>
                </a:lnTo>
                <a:lnTo>
                  <a:pt x="2" y="4"/>
                </a:lnTo>
                <a:lnTo>
                  <a:pt x="2" y="2"/>
                </a:lnTo>
                <a:lnTo>
                  <a:pt x="4" y="0"/>
                </a:lnTo>
                <a:lnTo>
                  <a:pt x="6" y="0"/>
                </a:lnTo>
                <a:lnTo>
                  <a:pt x="8" y="0"/>
                </a:lnTo>
                <a:lnTo>
                  <a:pt x="10" y="0"/>
                </a:lnTo>
                <a:lnTo>
                  <a:pt x="12" y="0"/>
                </a:lnTo>
                <a:close/>
              </a:path>
            </a:pathLst>
          </a:custGeom>
          <a:solidFill>
            <a:srgbClr val="3365FB">
              <a:alpha val="100000"/>
            </a:srgbClr>
          </a:solidFill>
          <a:ln w="9525">
            <a:noFill/>
          </a:ln>
        </p:spPr>
        <p:txBody>
          <a:bodyPr/>
          <a:lstStyle/>
          <a:p>
            <a:endParaRPr lang="en-US"/>
          </a:p>
        </p:txBody>
      </p:sp>
      <p:sp>
        <p:nvSpPr>
          <p:cNvPr id="31051" name="Freeform 851"/>
          <p:cNvSpPr/>
          <p:nvPr/>
        </p:nvSpPr>
        <p:spPr>
          <a:xfrm>
            <a:off x="3867150" y="3263900"/>
            <a:ext cx="425450" cy="215900"/>
          </a:xfrm>
          <a:custGeom>
            <a:avLst/>
            <a:gdLst>
              <a:gd name="txL" fmla="*/ 0 w 268"/>
              <a:gd name="txT" fmla="*/ 0 h 136"/>
              <a:gd name="txR" fmla="*/ 268 w 268"/>
              <a:gd name="txB" fmla="*/ 136 h 136"/>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268" h="136">
                <a:moveTo>
                  <a:pt x="240" y="0"/>
                </a:moveTo>
                <a:lnTo>
                  <a:pt x="236" y="0"/>
                </a:lnTo>
                <a:lnTo>
                  <a:pt x="230" y="0"/>
                </a:lnTo>
                <a:lnTo>
                  <a:pt x="226" y="0"/>
                </a:lnTo>
                <a:lnTo>
                  <a:pt x="222" y="0"/>
                </a:lnTo>
                <a:lnTo>
                  <a:pt x="218" y="2"/>
                </a:lnTo>
                <a:lnTo>
                  <a:pt x="214" y="2"/>
                </a:lnTo>
                <a:lnTo>
                  <a:pt x="208" y="2"/>
                </a:lnTo>
                <a:lnTo>
                  <a:pt x="204" y="2"/>
                </a:lnTo>
                <a:lnTo>
                  <a:pt x="200" y="2"/>
                </a:lnTo>
                <a:lnTo>
                  <a:pt x="196" y="2"/>
                </a:lnTo>
                <a:lnTo>
                  <a:pt x="192" y="4"/>
                </a:lnTo>
                <a:lnTo>
                  <a:pt x="188" y="4"/>
                </a:lnTo>
                <a:lnTo>
                  <a:pt x="184" y="4"/>
                </a:lnTo>
                <a:lnTo>
                  <a:pt x="180" y="4"/>
                </a:lnTo>
                <a:lnTo>
                  <a:pt x="176" y="6"/>
                </a:lnTo>
                <a:lnTo>
                  <a:pt x="172" y="6"/>
                </a:lnTo>
                <a:lnTo>
                  <a:pt x="168" y="6"/>
                </a:lnTo>
                <a:lnTo>
                  <a:pt x="164" y="6"/>
                </a:lnTo>
                <a:lnTo>
                  <a:pt x="158" y="8"/>
                </a:lnTo>
                <a:lnTo>
                  <a:pt x="154" y="8"/>
                </a:lnTo>
                <a:lnTo>
                  <a:pt x="150" y="8"/>
                </a:lnTo>
                <a:lnTo>
                  <a:pt x="146" y="8"/>
                </a:lnTo>
                <a:lnTo>
                  <a:pt x="142" y="10"/>
                </a:lnTo>
                <a:lnTo>
                  <a:pt x="138" y="10"/>
                </a:lnTo>
                <a:lnTo>
                  <a:pt x="134" y="10"/>
                </a:lnTo>
                <a:lnTo>
                  <a:pt x="128" y="10"/>
                </a:lnTo>
                <a:lnTo>
                  <a:pt x="124" y="10"/>
                </a:lnTo>
                <a:lnTo>
                  <a:pt x="120" y="10"/>
                </a:lnTo>
                <a:lnTo>
                  <a:pt x="114" y="10"/>
                </a:lnTo>
                <a:lnTo>
                  <a:pt x="110" y="10"/>
                </a:lnTo>
                <a:lnTo>
                  <a:pt x="104" y="10"/>
                </a:lnTo>
                <a:lnTo>
                  <a:pt x="100" y="10"/>
                </a:lnTo>
                <a:lnTo>
                  <a:pt x="100" y="12"/>
                </a:lnTo>
                <a:lnTo>
                  <a:pt x="100" y="14"/>
                </a:lnTo>
                <a:lnTo>
                  <a:pt x="98" y="16"/>
                </a:lnTo>
                <a:lnTo>
                  <a:pt x="96" y="18"/>
                </a:lnTo>
                <a:lnTo>
                  <a:pt x="84" y="18"/>
                </a:lnTo>
                <a:lnTo>
                  <a:pt x="76" y="12"/>
                </a:lnTo>
                <a:lnTo>
                  <a:pt x="74" y="12"/>
                </a:lnTo>
                <a:lnTo>
                  <a:pt x="72" y="12"/>
                </a:lnTo>
                <a:lnTo>
                  <a:pt x="70" y="12"/>
                </a:lnTo>
                <a:lnTo>
                  <a:pt x="68" y="12"/>
                </a:lnTo>
                <a:lnTo>
                  <a:pt x="66" y="10"/>
                </a:lnTo>
                <a:lnTo>
                  <a:pt x="64" y="10"/>
                </a:lnTo>
                <a:lnTo>
                  <a:pt x="60" y="10"/>
                </a:lnTo>
                <a:lnTo>
                  <a:pt x="58" y="10"/>
                </a:lnTo>
                <a:lnTo>
                  <a:pt x="54" y="10"/>
                </a:lnTo>
                <a:lnTo>
                  <a:pt x="52" y="10"/>
                </a:lnTo>
                <a:lnTo>
                  <a:pt x="50" y="10"/>
                </a:lnTo>
                <a:lnTo>
                  <a:pt x="48" y="10"/>
                </a:lnTo>
                <a:lnTo>
                  <a:pt x="46" y="10"/>
                </a:lnTo>
                <a:lnTo>
                  <a:pt x="46" y="18"/>
                </a:lnTo>
                <a:lnTo>
                  <a:pt x="44" y="18"/>
                </a:lnTo>
                <a:lnTo>
                  <a:pt x="40" y="18"/>
                </a:lnTo>
                <a:lnTo>
                  <a:pt x="38" y="18"/>
                </a:lnTo>
                <a:lnTo>
                  <a:pt x="36" y="18"/>
                </a:lnTo>
                <a:lnTo>
                  <a:pt x="32" y="18"/>
                </a:lnTo>
                <a:lnTo>
                  <a:pt x="30" y="20"/>
                </a:lnTo>
                <a:lnTo>
                  <a:pt x="26" y="20"/>
                </a:lnTo>
                <a:lnTo>
                  <a:pt x="24" y="20"/>
                </a:lnTo>
                <a:lnTo>
                  <a:pt x="22" y="20"/>
                </a:lnTo>
                <a:lnTo>
                  <a:pt x="18" y="20"/>
                </a:lnTo>
                <a:lnTo>
                  <a:pt x="16" y="20"/>
                </a:lnTo>
                <a:lnTo>
                  <a:pt x="12" y="20"/>
                </a:lnTo>
                <a:lnTo>
                  <a:pt x="10" y="20"/>
                </a:lnTo>
                <a:lnTo>
                  <a:pt x="8" y="20"/>
                </a:lnTo>
                <a:lnTo>
                  <a:pt x="4" y="20"/>
                </a:lnTo>
                <a:lnTo>
                  <a:pt x="2" y="20"/>
                </a:lnTo>
                <a:lnTo>
                  <a:pt x="4" y="18"/>
                </a:lnTo>
                <a:lnTo>
                  <a:pt x="4" y="22"/>
                </a:lnTo>
                <a:lnTo>
                  <a:pt x="4" y="24"/>
                </a:lnTo>
                <a:lnTo>
                  <a:pt x="4" y="28"/>
                </a:lnTo>
                <a:lnTo>
                  <a:pt x="4" y="32"/>
                </a:lnTo>
                <a:lnTo>
                  <a:pt x="4" y="34"/>
                </a:lnTo>
                <a:lnTo>
                  <a:pt x="4" y="38"/>
                </a:lnTo>
                <a:lnTo>
                  <a:pt x="4" y="42"/>
                </a:lnTo>
                <a:lnTo>
                  <a:pt x="2" y="46"/>
                </a:lnTo>
                <a:lnTo>
                  <a:pt x="2" y="50"/>
                </a:lnTo>
                <a:lnTo>
                  <a:pt x="2" y="52"/>
                </a:lnTo>
                <a:lnTo>
                  <a:pt x="2" y="56"/>
                </a:lnTo>
                <a:lnTo>
                  <a:pt x="2" y="60"/>
                </a:lnTo>
                <a:lnTo>
                  <a:pt x="2" y="64"/>
                </a:lnTo>
                <a:lnTo>
                  <a:pt x="2" y="68"/>
                </a:lnTo>
                <a:lnTo>
                  <a:pt x="0" y="72"/>
                </a:lnTo>
                <a:lnTo>
                  <a:pt x="0" y="76"/>
                </a:lnTo>
                <a:lnTo>
                  <a:pt x="0" y="80"/>
                </a:lnTo>
                <a:lnTo>
                  <a:pt x="0" y="84"/>
                </a:lnTo>
                <a:lnTo>
                  <a:pt x="0" y="86"/>
                </a:lnTo>
                <a:lnTo>
                  <a:pt x="0" y="90"/>
                </a:lnTo>
                <a:lnTo>
                  <a:pt x="0" y="94"/>
                </a:lnTo>
                <a:lnTo>
                  <a:pt x="0" y="98"/>
                </a:lnTo>
                <a:lnTo>
                  <a:pt x="0" y="102"/>
                </a:lnTo>
                <a:lnTo>
                  <a:pt x="2" y="106"/>
                </a:lnTo>
                <a:lnTo>
                  <a:pt x="2" y="110"/>
                </a:lnTo>
                <a:lnTo>
                  <a:pt x="2" y="112"/>
                </a:lnTo>
                <a:lnTo>
                  <a:pt x="2" y="116"/>
                </a:lnTo>
                <a:lnTo>
                  <a:pt x="4" y="120"/>
                </a:lnTo>
                <a:lnTo>
                  <a:pt x="4" y="124"/>
                </a:lnTo>
                <a:lnTo>
                  <a:pt x="6" y="126"/>
                </a:lnTo>
                <a:lnTo>
                  <a:pt x="6" y="130"/>
                </a:lnTo>
                <a:lnTo>
                  <a:pt x="8" y="132"/>
                </a:lnTo>
                <a:lnTo>
                  <a:pt x="0" y="136"/>
                </a:lnTo>
                <a:lnTo>
                  <a:pt x="262" y="136"/>
                </a:lnTo>
                <a:lnTo>
                  <a:pt x="268" y="130"/>
                </a:lnTo>
                <a:lnTo>
                  <a:pt x="268" y="128"/>
                </a:lnTo>
                <a:lnTo>
                  <a:pt x="268" y="126"/>
                </a:lnTo>
                <a:lnTo>
                  <a:pt x="268" y="124"/>
                </a:lnTo>
                <a:lnTo>
                  <a:pt x="268" y="122"/>
                </a:lnTo>
                <a:lnTo>
                  <a:pt x="268" y="120"/>
                </a:lnTo>
                <a:lnTo>
                  <a:pt x="268" y="118"/>
                </a:lnTo>
                <a:lnTo>
                  <a:pt x="268" y="116"/>
                </a:lnTo>
                <a:lnTo>
                  <a:pt x="268" y="114"/>
                </a:lnTo>
                <a:lnTo>
                  <a:pt x="268" y="112"/>
                </a:lnTo>
                <a:lnTo>
                  <a:pt x="266" y="112"/>
                </a:lnTo>
                <a:lnTo>
                  <a:pt x="266" y="110"/>
                </a:lnTo>
                <a:lnTo>
                  <a:pt x="266" y="108"/>
                </a:lnTo>
                <a:lnTo>
                  <a:pt x="264" y="106"/>
                </a:lnTo>
                <a:lnTo>
                  <a:pt x="262" y="104"/>
                </a:lnTo>
                <a:lnTo>
                  <a:pt x="264" y="102"/>
                </a:lnTo>
                <a:lnTo>
                  <a:pt x="266" y="100"/>
                </a:lnTo>
                <a:lnTo>
                  <a:pt x="266" y="98"/>
                </a:lnTo>
                <a:lnTo>
                  <a:pt x="268" y="96"/>
                </a:lnTo>
                <a:lnTo>
                  <a:pt x="268" y="94"/>
                </a:lnTo>
                <a:lnTo>
                  <a:pt x="268" y="92"/>
                </a:lnTo>
                <a:lnTo>
                  <a:pt x="268" y="90"/>
                </a:lnTo>
                <a:lnTo>
                  <a:pt x="268" y="88"/>
                </a:lnTo>
                <a:lnTo>
                  <a:pt x="268" y="86"/>
                </a:lnTo>
                <a:lnTo>
                  <a:pt x="268" y="84"/>
                </a:lnTo>
                <a:lnTo>
                  <a:pt x="268" y="82"/>
                </a:lnTo>
                <a:lnTo>
                  <a:pt x="268" y="80"/>
                </a:lnTo>
                <a:lnTo>
                  <a:pt x="266" y="78"/>
                </a:lnTo>
                <a:lnTo>
                  <a:pt x="264" y="76"/>
                </a:lnTo>
                <a:lnTo>
                  <a:pt x="262" y="72"/>
                </a:lnTo>
                <a:lnTo>
                  <a:pt x="262" y="70"/>
                </a:lnTo>
                <a:lnTo>
                  <a:pt x="260" y="68"/>
                </a:lnTo>
                <a:lnTo>
                  <a:pt x="258" y="66"/>
                </a:lnTo>
                <a:lnTo>
                  <a:pt x="256" y="64"/>
                </a:lnTo>
                <a:lnTo>
                  <a:pt x="256" y="60"/>
                </a:lnTo>
                <a:lnTo>
                  <a:pt x="256" y="56"/>
                </a:lnTo>
                <a:lnTo>
                  <a:pt x="256" y="50"/>
                </a:lnTo>
                <a:lnTo>
                  <a:pt x="256" y="46"/>
                </a:lnTo>
                <a:lnTo>
                  <a:pt x="256" y="42"/>
                </a:lnTo>
                <a:lnTo>
                  <a:pt x="256" y="36"/>
                </a:lnTo>
                <a:lnTo>
                  <a:pt x="254" y="32"/>
                </a:lnTo>
                <a:lnTo>
                  <a:pt x="254" y="26"/>
                </a:lnTo>
                <a:lnTo>
                  <a:pt x="252" y="22"/>
                </a:lnTo>
                <a:lnTo>
                  <a:pt x="252" y="18"/>
                </a:lnTo>
                <a:lnTo>
                  <a:pt x="250" y="14"/>
                </a:lnTo>
                <a:lnTo>
                  <a:pt x="248" y="10"/>
                </a:lnTo>
                <a:lnTo>
                  <a:pt x="246" y="6"/>
                </a:lnTo>
                <a:lnTo>
                  <a:pt x="246" y="4"/>
                </a:lnTo>
                <a:lnTo>
                  <a:pt x="242" y="2"/>
                </a:lnTo>
                <a:lnTo>
                  <a:pt x="240" y="0"/>
                </a:lnTo>
                <a:close/>
              </a:path>
            </a:pathLst>
          </a:custGeom>
          <a:solidFill>
            <a:srgbClr val="273C83">
              <a:alpha val="100000"/>
            </a:srgbClr>
          </a:solidFill>
          <a:ln w="9525">
            <a:noFill/>
          </a:ln>
        </p:spPr>
        <p:txBody>
          <a:bodyPr/>
          <a:lstStyle/>
          <a:p>
            <a:endParaRPr lang="en-US"/>
          </a:p>
        </p:txBody>
      </p:sp>
      <p:sp>
        <p:nvSpPr>
          <p:cNvPr id="31052" name="Freeform 852"/>
          <p:cNvSpPr/>
          <p:nvPr/>
        </p:nvSpPr>
        <p:spPr>
          <a:xfrm>
            <a:off x="3648075" y="3238500"/>
            <a:ext cx="285750" cy="241300"/>
          </a:xfrm>
          <a:custGeom>
            <a:avLst/>
            <a:gdLst>
              <a:gd name="txL" fmla="*/ 0 w 180"/>
              <a:gd name="txT" fmla="*/ 0 h 152"/>
              <a:gd name="txR" fmla="*/ 180 w 180"/>
              <a:gd name="txB" fmla="*/ 152 h 152"/>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80" h="152">
                <a:moveTo>
                  <a:pt x="38" y="0"/>
                </a:moveTo>
                <a:lnTo>
                  <a:pt x="36" y="2"/>
                </a:lnTo>
                <a:lnTo>
                  <a:pt x="34" y="4"/>
                </a:lnTo>
                <a:lnTo>
                  <a:pt x="34" y="8"/>
                </a:lnTo>
                <a:lnTo>
                  <a:pt x="32" y="10"/>
                </a:lnTo>
                <a:lnTo>
                  <a:pt x="32" y="12"/>
                </a:lnTo>
                <a:lnTo>
                  <a:pt x="30" y="14"/>
                </a:lnTo>
                <a:lnTo>
                  <a:pt x="28" y="18"/>
                </a:lnTo>
                <a:lnTo>
                  <a:pt x="26" y="20"/>
                </a:lnTo>
                <a:lnTo>
                  <a:pt x="24" y="22"/>
                </a:lnTo>
                <a:lnTo>
                  <a:pt x="22" y="24"/>
                </a:lnTo>
                <a:lnTo>
                  <a:pt x="20" y="26"/>
                </a:lnTo>
                <a:lnTo>
                  <a:pt x="18" y="30"/>
                </a:lnTo>
                <a:lnTo>
                  <a:pt x="16" y="32"/>
                </a:lnTo>
                <a:lnTo>
                  <a:pt x="14" y="34"/>
                </a:lnTo>
                <a:lnTo>
                  <a:pt x="10" y="38"/>
                </a:lnTo>
                <a:lnTo>
                  <a:pt x="8" y="40"/>
                </a:lnTo>
                <a:lnTo>
                  <a:pt x="0" y="54"/>
                </a:lnTo>
                <a:lnTo>
                  <a:pt x="0" y="58"/>
                </a:lnTo>
                <a:lnTo>
                  <a:pt x="0" y="62"/>
                </a:lnTo>
                <a:lnTo>
                  <a:pt x="0" y="66"/>
                </a:lnTo>
                <a:lnTo>
                  <a:pt x="0" y="70"/>
                </a:lnTo>
                <a:lnTo>
                  <a:pt x="2" y="74"/>
                </a:lnTo>
                <a:lnTo>
                  <a:pt x="2" y="78"/>
                </a:lnTo>
                <a:lnTo>
                  <a:pt x="4" y="80"/>
                </a:lnTo>
                <a:lnTo>
                  <a:pt x="4" y="84"/>
                </a:lnTo>
                <a:lnTo>
                  <a:pt x="6" y="88"/>
                </a:lnTo>
                <a:lnTo>
                  <a:pt x="8" y="90"/>
                </a:lnTo>
                <a:lnTo>
                  <a:pt x="8" y="94"/>
                </a:lnTo>
                <a:lnTo>
                  <a:pt x="10" y="98"/>
                </a:lnTo>
                <a:lnTo>
                  <a:pt x="10" y="100"/>
                </a:lnTo>
                <a:lnTo>
                  <a:pt x="12" y="104"/>
                </a:lnTo>
                <a:lnTo>
                  <a:pt x="14" y="108"/>
                </a:lnTo>
                <a:lnTo>
                  <a:pt x="14" y="112"/>
                </a:lnTo>
                <a:lnTo>
                  <a:pt x="16" y="112"/>
                </a:lnTo>
                <a:lnTo>
                  <a:pt x="16" y="114"/>
                </a:lnTo>
                <a:lnTo>
                  <a:pt x="18" y="114"/>
                </a:lnTo>
                <a:lnTo>
                  <a:pt x="20" y="116"/>
                </a:lnTo>
                <a:lnTo>
                  <a:pt x="22" y="116"/>
                </a:lnTo>
                <a:lnTo>
                  <a:pt x="24" y="118"/>
                </a:lnTo>
                <a:lnTo>
                  <a:pt x="24" y="120"/>
                </a:lnTo>
                <a:lnTo>
                  <a:pt x="22" y="122"/>
                </a:lnTo>
                <a:lnTo>
                  <a:pt x="22" y="124"/>
                </a:lnTo>
                <a:lnTo>
                  <a:pt x="20" y="126"/>
                </a:lnTo>
                <a:lnTo>
                  <a:pt x="20" y="128"/>
                </a:lnTo>
                <a:lnTo>
                  <a:pt x="20" y="130"/>
                </a:lnTo>
                <a:lnTo>
                  <a:pt x="18" y="132"/>
                </a:lnTo>
                <a:lnTo>
                  <a:pt x="18" y="136"/>
                </a:lnTo>
                <a:lnTo>
                  <a:pt x="18" y="138"/>
                </a:lnTo>
                <a:lnTo>
                  <a:pt x="18" y="140"/>
                </a:lnTo>
                <a:lnTo>
                  <a:pt x="16" y="142"/>
                </a:lnTo>
                <a:lnTo>
                  <a:pt x="16" y="144"/>
                </a:lnTo>
                <a:lnTo>
                  <a:pt x="16" y="146"/>
                </a:lnTo>
                <a:lnTo>
                  <a:pt x="16" y="148"/>
                </a:lnTo>
                <a:lnTo>
                  <a:pt x="18" y="150"/>
                </a:lnTo>
                <a:lnTo>
                  <a:pt x="18" y="152"/>
                </a:lnTo>
                <a:lnTo>
                  <a:pt x="124" y="152"/>
                </a:lnTo>
                <a:lnTo>
                  <a:pt x="124" y="148"/>
                </a:lnTo>
                <a:lnTo>
                  <a:pt x="126" y="144"/>
                </a:lnTo>
                <a:lnTo>
                  <a:pt x="126" y="140"/>
                </a:lnTo>
                <a:lnTo>
                  <a:pt x="126" y="136"/>
                </a:lnTo>
                <a:lnTo>
                  <a:pt x="126" y="132"/>
                </a:lnTo>
                <a:lnTo>
                  <a:pt x="126" y="128"/>
                </a:lnTo>
                <a:lnTo>
                  <a:pt x="126" y="122"/>
                </a:lnTo>
                <a:lnTo>
                  <a:pt x="126" y="118"/>
                </a:lnTo>
                <a:lnTo>
                  <a:pt x="126" y="112"/>
                </a:lnTo>
                <a:lnTo>
                  <a:pt x="124" y="108"/>
                </a:lnTo>
                <a:lnTo>
                  <a:pt x="124" y="104"/>
                </a:lnTo>
                <a:lnTo>
                  <a:pt x="124" y="98"/>
                </a:lnTo>
                <a:lnTo>
                  <a:pt x="122" y="94"/>
                </a:lnTo>
                <a:lnTo>
                  <a:pt x="122" y="90"/>
                </a:lnTo>
                <a:lnTo>
                  <a:pt x="122" y="86"/>
                </a:lnTo>
                <a:lnTo>
                  <a:pt x="122" y="84"/>
                </a:lnTo>
                <a:lnTo>
                  <a:pt x="122" y="82"/>
                </a:lnTo>
                <a:lnTo>
                  <a:pt x="120" y="78"/>
                </a:lnTo>
                <a:lnTo>
                  <a:pt x="120" y="76"/>
                </a:lnTo>
                <a:lnTo>
                  <a:pt x="120" y="74"/>
                </a:lnTo>
                <a:lnTo>
                  <a:pt x="120" y="70"/>
                </a:lnTo>
                <a:lnTo>
                  <a:pt x="120" y="68"/>
                </a:lnTo>
                <a:lnTo>
                  <a:pt x="120" y="64"/>
                </a:lnTo>
                <a:lnTo>
                  <a:pt x="120" y="62"/>
                </a:lnTo>
                <a:lnTo>
                  <a:pt x="120" y="58"/>
                </a:lnTo>
                <a:lnTo>
                  <a:pt x="120" y="56"/>
                </a:lnTo>
                <a:lnTo>
                  <a:pt x="122" y="52"/>
                </a:lnTo>
                <a:lnTo>
                  <a:pt x="122" y="50"/>
                </a:lnTo>
                <a:lnTo>
                  <a:pt x="122" y="46"/>
                </a:lnTo>
                <a:lnTo>
                  <a:pt x="122" y="44"/>
                </a:lnTo>
                <a:lnTo>
                  <a:pt x="122" y="40"/>
                </a:lnTo>
                <a:lnTo>
                  <a:pt x="122" y="38"/>
                </a:lnTo>
                <a:lnTo>
                  <a:pt x="124" y="38"/>
                </a:lnTo>
                <a:lnTo>
                  <a:pt x="126" y="38"/>
                </a:lnTo>
                <a:lnTo>
                  <a:pt x="128" y="38"/>
                </a:lnTo>
                <a:lnTo>
                  <a:pt x="132" y="36"/>
                </a:lnTo>
                <a:lnTo>
                  <a:pt x="134" y="36"/>
                </a:lnTo>
                <a:lnTo>
                  <a:pt x="136" y="36"/>
                </a:lnTo>
                <a:lnTo>
                  <a:pt x="138" y="36"/>
                </a:lnTo>
                <a:lnTo>
                  <a:pt x="140" y="36"/>
                </a:lnTo>
                <a:lnTo>
                  <a:pt x="144" y="40"/>
                </a:lnTo>
                <a:lnTo>
                  <a:pt x="146" y="40"/>
                </a:lnTo>
                <a:lnTo>
                  <a:pt x="148" y="40"/>
                </a:lnTo>
                <a:lnTo>
                  <a:pt x="150" y="40"/>
                </a:lnTo>
                <a:lnTo>
                  <a:pt x="152" y="38"/>
                </a:lnTo>
                <a:lnTo>
                  <a:pt x="154" y="38"/>
                </a:lnTo>
                <a:lnTo>
                  <a:pt x="158" y="38"/>
                </a:lnTo>
                <a:lnTo>
                  <a:pt x="160" y="36"/>
                </a:lnTo>
                <a:lnTo>
                  <a:pt x="164" y="36"/>
                </a:lnTo>
                <a:lnTo>
                  <a:pt x="166" y="36"/>
                </a:lnTo>
                <a:lnTo>
                  <a:pt x="168" y="34"/>
                </a:lnTo>
                <a:lnTo>
                  <a:pt x="172" y="34"/>
                </a:lnTo>
                <a:lnTo>
                  <a:pt x="174" y="34"/>
                </a:lnTo>
                <a:lnTo>
                  <a:pt x="176" y="34"/>
                </a:lnTo>
                <a:lnTo>
                  <a:pt x="178" y="32"/>
                </a:lnTo>
                <a:lnTo>
                  <a:pt x="180" y="34"/>
                </a:lnTo>
                <a:lnTo>
                  <a:pt x="178" y="34"/>
                </a:lnTo>
                <a:lnTo>
                  <a:pt x="176" y="36"/>
                </a:lnTo>
                <a:lnTo>
                  <a:pt x="174" y="36"/>
                </a:lnTo>
                <a:lnTo>
                  <a:pt x="170" y="36"/>
                </a:lnTo>
                <a:lnTo>
                  <a:pt x="168" y="38"/>
                </a:lnTo>
                <a:lnTo>
                  <a:pt x="166" y="38"/>
                </a:lnTo>
                <a:lnTo>
                  <a:pt x="164" y="38"/>
                </a:lnTo>
                <a:lnTo>
                  <a:pt x="162" y="38"/>
                </a:lnTo>
                <a:lnTo>
                  <a:pt x="158" y="38"/>
                </a:lnTo>
                <a:lnTo>
                  <a:pt x="156" y="38"/>
                </a:lnTo>
                <a:lnTo>
                  <a:pt x="152" y="38"/>
                </a:lnTo>
                <a:lnTo>
                  <a:pt x="150" y="38"/>
                </a:lnTo>
                <a:lnTo>
                  <a:pt x="146" y="38"/>
                </a:lnTo>
                <a:lnTo>
                  <a:pt x="144" y="38"/>
                </a:lnTo>
                <a:lnTo>
                  <a:pt x="140" y="38"/>
                </a:lnTo>
                <a:lnTo>
                  <a:pt x="138" y="38"/>
                </a:lnTo>
                <a:lnTo>
                  <a:pt x="134" y="38"/>
                </a:lnTo>
                <a:lnTo>
                  <a:pt x="132" y="36"/>
                </a:lnTo>
                <a:lnTo>
                  <a:pt x="130" y="36"/>
                </a:lnTo>
                <a:lnTo>
                  <a:pt x="126" y="36"/>
                </a:lnTo>
                <a:lnTo>
                  <a:pt x="124" y="36"/>
                </a:lnTo>
                <a:lnTo>
                  <a:pt x="120" y="34"/>
                </a:lnTo>
                <a:lnTo>
                  <a:pt x="118" y="34"/>
                </a:lnTo>
                <a:lnTo>
                  <a:pt x="116" y="34"/>
                </a:lnTo>
                <a:lnTo>
                  <a:pt x="112" y="34"/>
                </a:lnTo>
                <a:lnTo>
                  <a:pt x="110" y="34"/>
                </a:lnTo>
                <a:lnTo>
                  <a:pt x="108" y="32"/>
                </a:lnTo>
                <a:lnTo>
                  <a:pt x="106" y="32"/>
                </a:lnTo>
                <a:lnTo>
                  <a:pt x="104" y="32"/>
                </a:lnTo>
                <a:lnTo>
                  <a:pt x="102" y="32"/>
                </a:lnTo>
                <a:lnTo>
                  <a:pt x="100" y="32"/>
                </a:lnTo>
                <a:lnTo>
                  <a:pt x="98" y="30"/>
                </a:lnTo>
                <a:lnTo>
                  <a:pt x="96" y="30"/>
                </a:lnTo>
                <a:lnTo>
                  <a:pt x="94" y="30"/>
                </a:lnTo>
                <a:lnTo>
                  <a:pt x="92" y="30"/>
                </a:lnTo>
                <a:lnTo>
                  <a:pt x="90" y="28"/>
                </a:lnTo>
                <a:lnTo>
                  <a:pt x="88" y="28"/>
                </a:lnTo>
                <a:lnTo>
                  <a:pt x="86" y="28"/>
                </a:lnTo>
                <a:lnTo>
                  <a:pt x="84" y="26"/>
                </a:lnTo>
                <a:lnTo>
                  <a:pt x="82" y="26"/>
                </a:lnTo>
                <a:lnTo>
                  <a:pt x="80" y="24"/>
                </a:lnTo>
                <a:lnTo>
                  <a:pt x="78" y="24"/>
                </a:lnTo>
                <a:lnTo>
                  <a:pt x="76" y="22"/>
                </a:lnTo>
                <a:lnTo>
                  <a:pt x="74" y="22"/>
                </a:lnTo>
                <a:lnTo>
                  <a:pt x="72" y="20"/>
                </a:lnTo>
                <a:lnTo>
                  <a:pt x="72" y="18"/>
                </a:lnTo>
                <a:lnTo>
                  <a:pt x="70" y="18"/>
                </a:lnTo>
                <a:lnTo>
                  <a:pt x="62" y="18"/>
                </a:lnTo>
                <a:lnTo>
                  <a:pt x="62" y="16"/>
                </a:lnTo>
                <a:lnTo>
                  <a:pt x="60" y="16"/>
                </a:lnTo>
                <a:lnTo>
                  <a:pt x="60" y="14"/>
                </a:lnTo>
                <a:lnTo>
                  <a:pt x="60" y="12"/>
                </a:lnTo>
                <a:lnTo>
                  <a:pt x="60" y="10"/>
                </a:lnTo>
                <a:lnTo>
                  <a:pt x="62" y="10"/>
                </a:lnTo>
                <a:lnTo>
                  <a:pt x="60" y="8"/>
                </a:lnTo>
                <a:lnTo>
                  <a:pt x="58" y="8"/>
                </a:lnTo>
                <a:lnTo>
                  <a:pt x="56" y="8"/>
                </a:lnTo>
                <a:lnTo>
                  <a:pt x="54" y="8"/>
                </a:lnTo>
                <a:lnTo>
                  <a:pt x="52" y="8"/>
                </a:lnTo>
                <a:lnTo>
                  <a:pt x="50" y="6"/>
                </a:lnTo>
                <a:lnTo>
                  <a:pt x="48" y="6"/>
                </a:lnTo>
                <a:lnTo>
                  <a:pt x="46" y="4"/>
                </a:lnTo>
                <a:lnTo>
                  <a:pt x="44" y="4"/>
                </a:lnTo>
                <a:lnTo>
                  <a:pt x="42" y="2"/>
                </a:lnTo>
                <a:lnTo>
                  <a:pt x="40" y="2"/>
                </a:lnTo>
                <a:lnTo>
                  <a:pt x="38" y="0"/>
                </a:lnTo>
                <a:close/>
              </a:path>
            </a:pathLst>
          </a:custGeom>
          <a:solidFill>
            <a:srgbClr val="273C83">
              <a:alpha val="100000"/>
            </a:srgbClr>
          </a:solidFill>
          <a:ln w="9525">
            <a:noFill/>
          </a:ln>
        </p:spPr>
        <p:txBody>
          <a:bodyPr/>
          <a:lstStyle/>
          <a:p>
            <a:endParaRPr lang="en-US"/>
          </a:p>
        </p:txBody>
      </p:sp>
      <p:sp>
        <p:nvSpPr>
          <p:cNvPr id="31053" name="Freeform 853"/>
          <p:cNvSpPr/>
          <p:nvPr/>
        </p:nvSpPr>
        <p:spPr>
          <a:xfrm>
            <a:off x="3673475" y="3127375"/>
            <a:ext cx="130175" cy="101600"/>
          </a:xfrm>
          <a:custGeom>
            <a:avLst/>
            <a:gdLst>
              <a:gd name="txL" fmla="*/ 0 w 82"/>
              <a:gd name="txT" fmla="*/ 0 h 64"/>
              <a:gd name="txR" fmla="*/ 82 w 82"/>
              <a:gd name="txB" fmla="*/ 64 h 6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2147483647"/>
              </a:cxn>
              <a:cxn ang="0">
                <a:pos x="0" y="2147483647"/>
              </a:cxn>
              <a:cxn ang="0">
                <a:pos x="0" y="2147483647"/>
              </a:cxn>
              <a:cxn ang="0">
                <a:pos x="0" y="2147483647"/>
              </a:cxn>
              <a:cxn ang="0">
                <a:pos x="2147483647" y="2147483647"/>
              </a:cxn>
            </a:cxnLst>
            <a:rect l="txL" t="txT" r="txR" b="txB"/>
            <a:pathLst>
              <a:path w="82" h="64">
                <a:moveTo>
                  <a:pt x="2" y="0"/>
                </a:moveTo>
                <a:lnTo>
                  <a:pt x="32" y="22"/>
                </a:lnTo>
                <a:lnTo>
                  <a:pt x="68" y="24"/>
                </a:lnTo>
                <a:lnTo>
                  <a:pt x="68" y="26"/>
                </a:lnTo>
                <a:lnTo>
                  <a:pt x="70" y="28"/>
                </a:lnTo>
                <a:lnTo>
                  <a:pt x="70" y="30"/>
                </a:lnTo>
                <a:lnTo>
                  <a:pt x="72" y="32"/>
                </a:lnTo>
                <a:lnTo>
                  <a:pt x="60" y="42"/>
                </a:lnTo>
                <a:lnTo>
                  <a:pt x="64" y="48"/>
                </a:lnTo>
                <a:lnTo>
                  <a:pt x="66" y="48"/>
                </a:lnTo>
                <a:lnTo>
                  <a:pt x="68" y="48"/>
                </a:lnTo>
                <a:lnTo>
                  <a:pt x="72" y="48"/>
                </a:lnTo>
                <a:lnTo>
                  <a:pt x="74" y="48"/>
                </a:lnTo>
                <a:lnTo>
                  <a:pt x="76" y="48"/>
                </a:lnTo>
                <a:lnTo>
                  <a:pt x="78" y="50"/>
                </a:lnTo>
                <a:lnTo>
                  <a:pt x="80" y="50"/>
                </a:lnTo>
                <a:lnTo>
                  <a:pt x="82" y="52"/>
                </a:lnTo>
                <a:lnTo>
                  <a:pt x="80" y="52"/>
                </a:lnTo>
                <a:lnTo>
                  <a:pt x="78" y="52"/>
                </a:lnTo>
                <a:lnTo>
                  <a:pt x="76" y="52"/>
                </a:lnTo>
                <a:lnTo>
                  <a:pt x="74" y="52"/>
                </a:lnTo>
                <a:lnTo>
                  <a:pt x="72" y="52"/>
                </a:lnTo>
                <a:lnTo>
                  <a:pt x="68" y="50"/>
                </a:lnTo>
                <a:lnTo>
                  <a:pt x="66" y="50"/>
                </a:lnTo>
                <a:lnTo>
                  <a:pt x="64" y="50"/>
                </a:lnTo>
                <a:lnTo>
                  <a:pt x="62" y="50"/>
                </a:lnTo>
                <a:lnTo>
                  <a:pt x="60" y="48"/>
                </a:lnTo>
                <a:lnTo>
                  <a:pt x="58" y="48"/>
                </a:lnTo>
                <a:lnTo>
                  <a:pt x="56" y="48"/>
                </a:lnTo>
                <a:lnTo>
                  <a:pt x="56" y="46"/>
                </a:lnTo>
                <a:lnTo>
                  <a:pt x="54" y="46"/>
                </a:lnTo>
                <a:lnTo>
                  <a:pt x="54" y="44"/>
                </a:lnTo>
                <a:lnTo>
                  <a:pt x="52" y="44"/>
                </a:lnTo>
                <a:lnTo>
                  <a:pt x="50" y="44"/>
                </a:lnTo>
                <a:lnTo>
                  <a:pt x="50" y="46"/>
                </a:lnTo>
                <a:lnTo>
                  <a:pt x="50" y="48"/>
                </a:lnTo>
                <a:lnTo>
                  <a:pt x="48" y="48"/>
                </a:lnTo>
                <a:lnTo>
                  <a:pt x="48" y="50"/>
                </a:lnTo>
                <a:lnTo>
                  <a:pt x="46" y="50"/>
                </a:lnTo>
                <a:lnTo>
                  <a:pt x="44" y="50"/>
                </a:lnTo>
                <a:lnTo>
                  <a:pt x="42" y="50"/>
                </a:lnTo>
                <a:lnTo>
                  <a:pt x="38" y="50"/>
                </a:lnTo>
                <a:lnTo>
                  <a:pt x="34" y="50"/>
                </a:lnTo>
                <a:lnTo>
                  <a:pt x="30" y="50"/>
                </a:lnTo>
                <a:lnTo>
                  <a:pt x="24" y="48"/>
                </a:lnTo>
                <a:lnTo>
                  <a:pt x="20" y="48"/>
                </a:lnTo>
                <a:lnTo>
                  <a:pt x="18" y="50"/>
                </a:lnTo>
                <a:lnTo>
                  <a:pt x="16" y="50"/>
                </a:lnTo>
                <a:lnTo>
                  <a:pt x="14" y="52"/>
                </a:lnTo>
                <a:lnTo>
                  <a:pt x="14" y="54"/>
                </a:lnTo>
                <a:lnTo>
                  <a:pt x="14" y="56"/>
                </a:lnTo>
                <a:lnTo>
                  <a:pt x="16" y="58"/>
                </a:lnTo>
                <a:lnTo>
                  <a:pt x="18" y="60"/>
                </a:lnTo>
                <a:lnTo>
                  <a:pt x="18" y="62"/>
                </a:lnTo>
                <a:lnTo>
                  <a:pt x="20" y="64"/>
                </a:lnTo>
                <a:lnTo>
                  <a:pt x="18" y="64"/>
                </a:lnTo>
                <a:lnTo>
                  <a:pt x="16" y="64"/>
                </a:lnTo>
                <a:lnTo>
                  <a:pt x="14" y="62"/>
                </a:lnTo>
                <a:lnTo>
                  <a:pt x="12" y="60"/>
                </a:lnTo>
                <a:lnTo>
                  <a:pt x="10" y="58"/>
                </a:lnTo>
                <a:lnTo>
                  <a:pt x="8" y="56"/>
                </a:lnTo>
                <a:lnTo>
                  <a:pt x="8" y="52"/>
                </a:lnTo>
                <a:lnTo>
                  <a:pt x="6" y="50"/>
                </a:lnTo>
                <a:lnTo>
                  <a:pt x="6" y="48"/>
                </a:lnTo>
                <a:lnTo>
                  <a:pt x="4" y="46"/>
                </a:lnTo>
                <a:lnTo>
                  <a:pt x="2" y="42"/>
                </a:lnTo>
                <a:lnTo>
                  <a:pt x="2" y="40"/>
                </a:lnTo>
                <a:lnTo>
                  <a:pt x="2" y="38"/>
                </a:lnTo>
                <a:lnTo>
                  <a:pt x="0" y="34"/>
                </a:lnTo>
                <a:lnTo>
                  <a:pt x="0" y="32"/>
                </a:lnTo>
                <a:lnTo>
                  <a:pt x="0" y="30"/>
                </a:lnTo>
                <a:lnTo>
                  <a:pt x="0" y="28"/>
                </a:lnTo>
                <a:lnTo>
                  <a:pt x="0" y="26"/>
                </a:lnTo>
                <a:lnTo>
                  <a:pt x="0" y="24"/>
                </a:lnTo>
                <a:lnTo>
                  <a:pt x="0" y="22"/>
                </a:lnTo>
                <a:lnTo>
                  <a:pt x="0" y="20"/>
                </a:lnTo>
                <a:lnTo>
                  <a:pt x="0" y="16"/>
                </a:lnTo>
                <a:lnTo>
                  <a:pt x="0" y="14"/>
                </a:lnTo>
                <a:lnTo>
                  <a:pt x="0" y="12"/>
                </a:lnTo>
                <a:lnTo>
                  <a:pt x="0" y="10"/>
                </a:lnTo>
                <a:lnTo>
                  <a:pt x="0" y="8"/>
                </a:lnTo>
                <a:lnTo>
                  <a:pt x="0" y="6"/>
                </a:lnTo>
                <a:lnTo>
                  <a:pt x="0" y="4"/>
                </a:lnTo>
                <a:lnTo>
                  <a:pt x="2" y="4"/>
                </a:lnTo>
                <a:lnTo>
                  <a:pt x="2" y="2"/>
                </a:lnTo>
                <a:lnTo>
                  <a:pt x="2" y="0"/>
                </a:lnTo>
                <a:close/>
              </a:path>
            </a:pathLst>
          </a:custGeom>
          <a:solidFill>
            <a:srgbClr val="7FFF00">
              <a:alpha val="100000"/>
            </a:srgbClr>
          </a:solidFill>
          <a:ln w="9525">
            <a:noFill/>
          </a:ln>
        </p:spPr>
        <p:txBody>
          <a:bodyPr/>
          <a:lstStyle/>
          <a:p>
            <a:endParaRPr lang="en-US"/>
          </a:p>
        </p:txBody>
      </p:sp>
      <p:sp>
        <p:nvSpPr>
          <p:cNvPr id="31054" name="Freeform 854"/>
          <p:cNvSpPr/>
          <p:nvPr/>
        </p:nvSpPr>
        <p:spPr>
          <a:xfrm>
            <a:off x="3863975" y="3225800"/>
            <a:ext cx="79375" cy="66675"/>
          </a:xfrm>
          <a:custGeom>
            <a:avLst/>
            <a:gdLst>
              <a:gd name="txL" fmla="*/ 0 w 50"/>
              <a:gd name="txT" fmla="*/ 0 h 42"/>
              <a:gd name="txR" fmla="*/ 50 w 50"/>
              <a:gd name="txB" fmla="*/ 42 h 42"/>
            </a:gdLst>
            <a:ahLst/>
            <a:cxnLst>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0" h="42">
                <a:moveTo>
                  <a:pt x="10" y="2"/>
                </a:moveTo>
                <a:lnTo>
                  <a:pt x="12" y="2"/>
                </a:lnTo>
                <a:lnTo>
                  <a:pt x="14" y="2"/>
                </a:lnTo>
                <a:lnTo>
                  <a:pt x="16" y="2"/>
                </a:lnTo>
                <a:lnTo>
                  <a:pt x="20" y="2"/>
                </a:lnTo>
                <a:lnTo>
                  <a:pt x="22" y="2"/>
                </a:lnTo>
                <a:lnTo>
                  <a:pt x="24" y="2"/>
                </a:lnTo>
                <a:lnTo>
                  <a:pt x="26" y="2"/>
                </a:lnTo>
                <a:lnTo>
                  <a:pt x="30" y="2"/>
                </a:lnTo>
                <a:lnTo>
                  <a:pt x="32" y="2"/>
                </a:lnTo>
                <a:lnTo>
                  <a:pt x="34" y="2"/>
                </a:lnTo>
                <a:lnTo>
                  <a:pt x="38" y="0"/>
                </a:lnTo>
                <a:lnTo>
                  <a:pt x="40" y="0"/>
                </a:lnTo>
                <a:lnTo>
                  <a:pt x="42" y="0"/>
                </a:lnTo>
                <a:lnTo>
                  <a:pt x="46" y="0"/>
                </a:lnTo>
                <a:lnTo>
                  <a:pt x="48" y="0"/>
                </a:lnTo>
                <a:lnTo>
                  <a:pt x="50" y="0"/>
                </a:lnTo>
                <a:lnTo>
                  <a:pt x="50" y="10"/>
                </a:lnTo>
                <a:lnTo>
                  <a:pt x="48" y="38"/>
                </a:lnTo>
                <a:lnTo>
                  <a:pt x="46" y="40"/>
                </a:lnTo>
                <a:lnTo>
                  <a:pt x="44" y="40"/>
                </a:lnTo>
                <a:lnTo>
                  <a:pt x="40" y="40"/>
                </a:lnTo>
                <a:lnTo>
                  <a:pt x="38" y="40"/>
                </a:lnTo>
                <a:lnTo>
                  <a:pt x="34" y="40"/>
                </a:lnTo>
                <a:lnTo>
                  <a:pt x="30" y="42"/>
                </a:lnTo>
                <a:lnTo>
                  <a:pt x="28" y="42"/>
                </a:lnTo>
                <a:lnTo>
                  <a:pt x="24" y="42"/>
                </a:lnTo>
                <a:lnTo>
                  <a:pt x="20" y="42"/>
                </a:lnTo>
                <a:lnTo>
                  <a:pt x="16" y="42"/>
                </a:lnTo>
                <a:lnTo>
                  <a:pt x="14" y="42"/>
                </a:lnTo>
                <a:lnTo>
                  <a:pt x="10" y="40"/>
                </a:lnTo>
                <a:lnTo>
                  <a:pt x="8" y="40"/>
                </a:lnTo>
                <a:lnTo>
                  <a:pt x="4" y="40"/>
                </a:lnTo>
                <a:lnTo>
                  <a:pt x="2" y="38"/>
                </a:lnTo>
                <a:lnTo>
                  <a:pt x="0" y="38"/>
                </a:lnTo>
                <a:lnTo>
                  <a:pt x="2" y="38"/>
                </a:lnTo>
                <a:lnTo>
                  <a:pt x="4" y="38"/>
                </a:lnTo>
                <a:lnTo>
                  <a:pt x="6" y="38"/>
                </a:lnTo>
                <a:lnTo>
                  <a:pt x="8" y="38"/>
                </a:lnTo>
                <a:lnTo>
                  <a:pt x="10" y="38"/>
                </a:lnTo>
                <a:lnTo>
                  <a:pt x="12" y="38"/>
                </a:lnTo>
                <a:lnTo>
                  <a:pt x="16" y="38"/>
                </a:lnTo>
                <a:lnTo>
                  <a:pt x="18" y="38"/>
                </a:lnTo>
                <a:lnTo>
                  <a:pt x="20" y="38"/>
                </a:lnTo>
                <a:lnTo>
                  <a:pt x="22" y="38"/>
                </a:lnTo>
                <a:lnTo>
                  <a:pt x="24" y="38"/>
                </a:lnTo>
                <a:lnTo>
                  <a:pt x="26" y="38"/>
                </a:lnTo>
                <a:lnTo>
                  <a:pt x="30" y="38"/>
                </a:lnTo>
                <a:lnTo>
                  <a:pt x="32" y="38"/>
                </a:lnTo>
                <a:lnTo>
                  <a:pt x="34" y="38"/>
                </a:lnTo>
                <a:lnTo>
                  <a:pt x="36" y="38"/>
                </a:lnTo>
                <a:lnTo>
                  <a:pt x="38" y="38"/>
                </a:lnTo>
                <a:lnTo>
                  <a:pt x="38" y="36"/>
                </a:lnTo>
                <a:lnTo>
                  <a:pt x="40" y="36"/>
                </a:lnTo>
                <a:lnTo>
                  <a:pt x="42" y="36"/>
                </a:lnTo>
                <a:lnTo>
                  <a:pt x="42" y="34"/>
                </a:lnTo>
                <a:lnTo>
                  <a:pt x="42" y="32"/>
                </a:lnTo>
                <a:lnTo>
                  <a:pt x="42" y="30"/>
                </a:lnTo>
                <a:lnTo>
                  <a:pt x="42" y="28"/>
                </a:lnTo>
                <a:lnTo>
                  <a:pt x="42" y="26"/>
                </a:lnTo>
                <a:lnTo>
                  <a:pt x="42" y="24"/>
                </a:lnTo>
                <a:lnTo>
                  <a:pt x="42" y="22"/>
                </a:lnTo>
                <a:lnTo>
                  <a:pt x="42" y="20"/>
                </a:lnTo>
                <a:lnTo>
                  <a:pt x="42" y="18"/>
                </a:lnTo>
                <a:lnTo>
                  <a:pt x="42" y="14"/>
                </a:lnTo>
                <a:lnTo>
                  <a:pt x="42" y="12"/>
                </a:lnTo>
                <a:lnTo>
                  <a:pt x="42" y="10"/>
                </a:lnTo>
                <a:lnTo>
                  <a:pt x="44" y="6"/>
                </a:lnTo>
                <a:lnTo>
                  <a:pt x="44" y="4"/>
                </a:lnTo>
                <a:lnTo>
                  <a:pt x="42" y="4"/>
                </a:lnTo>
                <a:lnTo>
                  <a:pt x="40" y="4"/>
                </a:lnTo>
                <a:lnTo>
                  <a:pt x="38" y="4"/>
                </a:lnTo>
                <a:lnTo>
                  <a:pt x="34" y="4"/>
                </a:lnTo>
                <a:lnTo>
                  <a:pt x="32" y="4"/>
                </a:lnTo>
                <a:lnTo>
                  <a:pt x="30" y="4"/>
                </a:lnTo>
                <a:lnTo>
                  <a:pt x="28" y="4"/>
                </a:lnTo>
                <a:lnTo>
                  <a:pt x="26" y="4"/>
                </a:lnTo>
                <a:lnTo>
                  <a:pt x="22" y="4"/>
                </a:lnTo>
                <a:lnTo>
                  <a:pt x="20" y="4"/>
                </a:lnTo>
                <a:lnTo>
                  <a:pt x="18" y="4"/>
                </a:lnTo>
                <a:lnTo>
                  <a:pt x="16" y="4"/>
                </a:lnTo>
                <a:lnTo>
                  <a:pt x="14" y="2"/>
                </a:lnTo>
                <a:lnTo>
                  <a:pt x="12" y="2"/>
                </a:lnTo>
                <a:lnTo>
                  <a:pt x="10" y="2"/>
                </a:lnTo>
                <a:close/>
              </a:path>
            </a:pathLst>
          </a:custGeom>
          <a:solidFill>
            <a:srgbClr val="EFEFDE">
              <a:alpha val="100000"/>
            </a:srgbClr>
          </a:solidFill>
          <a:ln w="9525">
            <a:noFill/>
          </a:ln>
        </p:spPr>
        <p:txBody>
          <a:bodyPr/>
          <a:lstStyle/>
          <a:p>
            <a:endParaRPr lang="en-US"/>
          </a:p>
        </p:txBody>
      </p:sp>
      <p:sp>
        <p:nvSpPr>
          <p:cNvPr id="31055" name="Freeform 855"/>
          <p:cNvSpPr/>
          <p:nvPr/>
        </p:nvSpPr>
        <p:spPr>
          <a:xfrm>
            <a:off x="3375025" y="2984500"/>
            <a:ext cx="257175" cy="139700"/>
          </a:xfrm>
          <a:custGeom>
            <a:avLst/>
            <a:gdLst>
              <a:gd name="txL" fmla="*/ 0 w 162"/>
              <a:gd name="txT" fmla="*/ 0 h 88"/>
              <a:gd name="txR" fmla="*/ 162 w 162"/>
              <a:gd name="txB" fmla="*/ 88 h 8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rect l="txL" t="txT" r="txR" b="txB"/>
            <a:pathLst>
              <a:path w="162" h="88">
                <a:moveTo>
                  <a:pt x="162" y="76"/>
                </a:moveTo>
                <a:lnTo>
                  <a:pt x="110" y="54"/>
                </a:lnTo>
                <a:lnTo>
                  <a:pt x="108" y="54"/>
                </a:lnTo>
                <a:lnTo>
                  <a:pt x="108" y="52"/>
                </a:lnTo>
                <a:lnTo>
                  <a:pt x="106" y="52"/>
                </a:lnTo>
                <a:lnTo>
                  <a:pt x="104" y="52"/>
                </a:lnTo>
                <a:lnTo>
                  <a:pt x="102" y="52"/>
                </a:lnTo>
                <a:lnTo>
                  <a:pt x="100" y="52"/>
                </a:lnTo>
                <a:lnTo>
                  <a:pt x="96" y="52"/>
                </a:lnTo>
                <a:lnTo>
                  <a:pt x="94" y="54"/>
                </a:lnTo>
                <a:lnTo>
                  <a:pt x="92" y="54"/>
                </a:lnTo>
                <a:lnTo>
                  <a:pt x="90" y="56"/>
                </a:lnTo>
                <a:lnTo>
                  <a:pt x="88" y="56"/>
                </a:lnTo>
                <a:lnTo>
                  <a:pt x="86" y="58"/>
                </a:lnTo>
                <a:lnTo>
                  <a:pt x="84" y="58"/>
                </a:lnTo>
                <a:lnTo>
                  <a:pt x="84" y="60"/>
                </a:lnTo>
                <a:lnTo>
                  <a:pt x="82" y="60"/>
                </a:lnTo>
                <a:lnTo>
                  <a:pt x="80" y="62"/>
                </a:lnTo>
                <a:lnTo>
                  <a:pt x="78" y="62"/>
                </a:lnTo>
                <a:lnTo>
                  <a:pt x="78" y="64"/>
                </a:lnTo>
                <a:lnTo>
                  <a:pt x="76" y="66"/>
                </a:lnTo>
                <a:lnTo>
                  <a:pt x="74" y="66"/>
                </a:lnTo>
                <a:lnTo>
                  <a:pt x="72" y="66"/>
                </a:lnTo>
                <a:lnTo>
                  <a:pt x="72" y="68"/>
                </a:lnTo>
                <a:lnTo>
                  <a:pt x="70" y="70"/>
                </a:lnTo>
                <a:lnTo>
                  <a:pt x="68" y="70"/>
                </a:lnTo>
                <a:lnTo>
                  <a:pt x="70" y="72"/>
                </a:lnTo>
                <a:lnTo>
                  <a:pt x="72" y="74"/>
                </a:lnTo>
                <a:lnTo>
                  <a:pt x="74" y="76"/>
                </a:lnTo>
                <a:lnTo>
                  <a:pt x="76" y="78"/>
                </a:lnTo>
                <a:lnTo>
                  <a:pt x="80" y="80"/>
                </a:lnTo>
                <a:lnTo>
                  <a:pt x="82" y="80"/>
                </a:lnTo>
                <a:lnTo>
                  <a:pt x="84" y="82"/>
                </a:lnTo>
                <a:lnTo>
                  <a:pt x="88" y="84"/>
                </a:lnTo>
                <a:lnTo>
                  <a:pt x="90" y="84"/>
                </a:lnTo>
                <a:lnTo>
                  <a:pt x="94" y="86"/>
                </a:lnTo>
                <a:lnTo>
                  <a:pt x="96" y="86"/>
                </a:lnTo>
                <a:lnTo>
                  <a:pt x="100" y="86"/>
                </a:lnTo>
                <a:lnTo>
                  <a:pt x="102" y="88"/>
                </a:lnTo>
                <a:lnTo>
                  <a:pt x="106" y="88"/>
                </a:lnTo>
                <a:lnTo>
                  <a:pt x="110" y="88"/>
                </a:lnTo>
                <a:lnTo>
                  <a:pt x="112" y="88"/>
                </a:lnTo>
                <a:lnTo>
                  <a:pt x="116" y="88"/>
                </a:lnTo>
                <a:lnTo>
                  <a:pt x="120" y="88"/>
                </a:lnTo>
                <a:lnTo>
                  <a:pt x="122" y="88"/>
                </a:lnTo>
                <a:lnTo>
                  <a:pt x="126" y="88"/>
                </a:lnTo>
                <a:lnTo>
                  <a:pt x="130" y="88"/>
                </a:lnTo>
                <a:lnTo>
                  <a:pt x="132" y="88"/>
                </a:lnTo>
                <a:lnTo>
                  <a:pt x="136" y="86"/>
                </a:lnTo>
                <a:lnTo>
                  <a:pt x="140" y="86"/>
                </a:lnTo>
                <a:lnTo>
                  <a:pt x="142" y="86"/>
                </a:lnTo>
                <a:lnTo>
                  <a:pt x="146" y="84"/>
                </a:lnTo>
                <a:lnTo>
                  <a:pt x="148" y="84"/>
                </a:lnTo>
                <a:lnTo>
                  <a:pt x="152" y="82"/>
                </a:lnTo>
                <a:lnTo>
                  <a:pt x="154" y="80"/>
                </a:lnTo>
                <a:lnTo>
                  <a:pt x="158" y="80"/>
                </a:lnTo>
                <a:lnTo>
                  <a:pt x="160" y="78"/>
                </a:lnTo>
                <a:lnTo>
                  <a:pt x="162" y="76"/>
                </a:lnTo>
                <a:lnTo>
                  <a:pt x="18" y="0"/>
                </a:lnTo>
                <a:lnTo>
                  <a:pt x="20" y="0"/>
                </a:lnTo>
                <a:lnTo>
                  <a:pt x="22" y="2"/>
                </a:lnTo>
                <a:lnTo>
                  <a:pt x="24" y="2"/>
                </a:lnTo>
                <a:lnTo>
                  <a:pt x="26" y="2"/>
                </a:lnTo>
                <a:lnTo>
                  <a:pt x="28" y="2"/>
                </a:lnTo>
                <a:lnTo>
                  <a:pt x="30" y="2"/>
                </a:lnTo>
                <a:lnTo>
                  <a:pt x="30" y="4"/>
                </a:lnTo>
                <a:lnTo>
                  <a:pt x="32" y="4"/>
                </a:lnTo>
                <a:lnTo>
                  <a:pt x="34" y="4"/>
                </a:lnTo>
                <a:lnTo>
                  <a:pt x="36" y="4"/>
                </a:lnTo>
                <a:lnTo>
                  <a:pt x="38" y="6"/>
                </a:lnTo>
                <a:lnTo>
                  <a:pt x="40" y="6"/>
                </a:lnTo>
                <a:lnTo>
                  <a:pt x="40" y="8"/>
                </a:lnTo>
                <a:lnTo>
                  <a:pt x="42" y="8"/>
                </a:lnTo>
                <a:lnTo>
                  <a:pt x="44" y="8"/>
                </a:lnTo>
                <a:lnTo>
                  <a:pt x="48" y="6"/>
                </a:lnTo>
                <a:lnTo>
                  <a:pt x="52" y="6"/>
                </a:lnTo>
                <a:lnTo>
                  <a:pt x="56" y="4"/>
                </a:lnTo>
                <a:lnTo>
                  <a:pt x="60" y="4"/>
                </a:lnTo>
                <a:lnTo>
                  <a:pt x="64" y="4"/>
                </a:lnTo>
                <a:lnTo>
                  <a:pt x="68" y="6"/>
                </a:lnTo>
                <a:lnTo>
                  <a:pt x="74" y="6"/>
                </a:lnTo>
                <a:lnTo>
                  <a:pt x="78" y="6"/>
                </a:lnTo>
                <a:lnTo>
                  <a:pt x="82" y="8"/>
                </a:lnTo>
                <a:lnTo>
                  <a:pt x="86" y="8"/>
                </a:lnTo>
                <a:lnTo>
                  <a:pt x="90" y="10"/>
                </a:lnTo>
                <a:lnTo>
                  <a:pt x="94" y="10"/>
                </a:lnTo>
                <a:lnTo>
                  <a:pt x="96" y="12"/>
                </a:lnTo>
                <a:lnTo>
                  <a:pt x="100" y="14"/>
                </a:lnTo>
                <a:lnTo>
                  <a:pt x="102" y="16"/>
                </a:lnTo>
                <a:lnTo>
                  <a:pt x="104" y="16"/>
                </a:lnTo>
                <a:lnTo>
                  <a:pt x="106" y="18"/>
                </a:lnTo>
                <a:lnTo>
                  <a:pt x="108" y="18"/>
                </a:lnTo>
                <a:lnTo>
                  <a:pt x="110" y="18"/>
                </a:lnTo>
                <a:lnTo>
                  <a:pt x="112" y="18"/>
                </a:lnTo>
                <a:lnTo>
                  <a:pt x="114" y="20"/>
                </a:lnTo>
                <a:lnTo>
                  <a:pt x="116" y="20"/>
                </a:lnTo>
                <a:lnTo>
                  <a:pt x="118" y="22"/>
                </a:lnTo>
                <a:lnTo>
                  <a:pt x="120" y="22"/>
                </a:lnTo>
                <a:lnTo>
                  <a:pt x="122" y="24"/>
                </a:lnTo>
                <a:lnTo>
                  <a:pt x="126" y="26"/>
                </a:lnTo>
                <a:lnTo>
                  <a:pt x="128" y="28"/>
                </a:lnTo>
                <a:lnTo>
                  <a:pt x="130" y="28"/>
                </a:lnTo>
                <a:lnTo>
                  <a:pt x="132" y="30"/>
                </a:lnTo>
                <a:lnTo>
                  <a:pt x="132" y="38"/>
                </a:lnTo>
                <a:lnTo>
                  <a:pt x="124" y="46"/>
                </a:lnTo>
                <a:lnTo>
                  <a:pt x="122" y="48"/>
                </a:lnTo>
                <a:lnTo>
                  <a:pt x="120" y="48"/>
                </a:lnTo>
                <a:lnTo>
                  <a:pt x="118" y="48"/>
                </a:lnTo>
                <a:lnTo>
                  <a:pt x="116" y="50"/>
                </a:lnTo>
                <a:lnTo>
                  <a:pt x="112" y="50"/>
                </a:lnTo>
                <a:lnTo>
                  <a:pt x="110" y="50"/>
                </a:lnTo>
                <a:lnTo>
                  <a:pt x="106" y="52"/>
                </a:lnTo>
                <a:lnTo>
                  <a:pt x="104" y="52"/>
                </a:lnTo>
                <a:lnTo>
                  <a:pt x="100" y="52"/>
                </a:lnTo>
                <a:lnTo>
                  <a:pt x="98" y="52"/>
                </a:lnTo>
                <a:lnTo>
                  <a:pt x="94" y="54"/>
                </a:lnTo>
                <a:lnTo>
                  <a:pt x="92" y="54"/>
                </a:lnTo>
                <a:lnTo>
                  <a:pt x="90" y="54"/>
                </a:lnTo>
                <a:lnTo>
                  <a:pt x="88" y="54"/>
                </a:lnTo>
                <a:lnTo>
                  <a:pt x="66" y="72"/>
                </a:lnTo>
                <a:lnTo>
                  <a:pt x="44" y="72"/>
                </a:lnTo>
                <a:lnTo>
                  <a:pt x="40" y="70"/>
                </a:lnTo>
                <a:lnTo>
                  <a:pt x="38" y="68"/>
                </a:lnTo>
                <a:lnTo>
                  <a:pt x="36" y="66"/>
                </a:lnTo>
                <a:lnTo>
                  <a:pt x="32" y="64"/>
                </a:lnTo>
                <a:lnTo>
                  <a:pt x="30" y="62"/>
                </a:lnTo>
                <a:lnTo>
                  <a:pt x="26" y="60"/>
                </a:lnTo>
                <a:lnTo>
                  <a:pt x="24" y="58"/>
                </a:lnTo>
                <a:lnTo>
                  <a:pt x="20" y="56"/>
                </a:lnTo>
                <a:lnTo>
                  <a:pt x="18" y="54"/>
                </a:lnTo>
                <a:lnTo>
                  <a:pt x="14" y="52"/>
                </a:lnTo>
                <a:lnTo>
                  <a:pt x="12" y="50"/>
                </a:lnTo>
                <a:lnTo>
                  <a:pt x="10" y="46"/>
                </a:lnTo>
                <a:lnTo>
                  <a:pt x="8" y="44"/>
                </a:lnTo>
                <a:lnTo>
                  <a:pt x="6" y="40"/>
                </a:lnTo>
                <a:lnTo>
                  <a:pt x="4" y="36"/>
                </a:lnTo>
                <a:lnTo>
                  <a:pt x="2" y="32"/>
                </a:lnTo>
                <a:lnTo>
                  <a:pt x="2" y="30"/>
                </a:lnTo>
                <a:lnTo>
                  <a:pt x="2" y="28"/>
                </a:lnTo>
                <a:lnTo>
                  <a:pt x="2" y="26"/>
                </a:lnTo>
                <a:lnTo>
                  <a:pt x="2" y="24"/>
                </a:lnTo>
                <a:lnTo>
                  <a:pt x="2" y="22"/>
                </a:lnTo>
                <a:lnTo>
                  <a:pt x="2" y="20"/>
                </a:lnTo>
                <a:lnTo>
                  <a:pt x="2" y="18"/>
                </a:lnTo>
                <a:lnTo>
                  <a:pt x="0" y="16"/>
                </a:lnTo>
                <a:lnTo>
                  <a:pt x="0" y="14"/>
                </a:lnTo>
                <a:lnTo>
                  <a:pt x="0" y="12"/>
                </a:lnTo>
                <a:lnTo>
                  <a:pt x="0" y="10"/>
                </a:lnTo>
                <a:lnTo>
                  <a:pt x="0" y="8"/>
                </a:lnTo>
                <a:lnTo>
                  <a:pt x="18" y="0"/>
                </a:lnTo>
                <a:lnTo>
                  <a:pt x="162" y="76"/>
                </a:lnTo>
                <a:close/>
              </a:path>
            </a:pathLst>
          </a:custGeom>
          <a:solidFill>
            <a:srgbClr val="E5A075">
              <a:alpha val="100000"/>
            </a:srgbClr>
          </a:solidFill>
          <a:ln w="9525">
            <a:noFill/>
          </a:ln>
        </p:spPr>
        <p:txBody>
          <a:bodyPr/>
          <a:lstStyle/>
          <a:p>
            <a:endParaRPr lang="en-US"/>
          </a:p>
        </p:txBody>
      </p:sp>
      <p:sp>
        <p:nvSpPr>
          <p:cNvPr id="31056" name="Freeform 856"/>
          <p:cNvSpPr/>
          <p:nvPr/>
        </p:nvSpPr>
        <p:spPr>
          <a:xfrm>
            <a:off x="3343275" y="2936875"/>
            <a:ext cx="412750" cy="85725"/>
          </a:xfrm>
          <a:custGeom>
            <a:avLst/>
            <a:gdLst>
              <a:gd name="txL" fmla="*/ 0 w 260"/>
              <a:gd name="txT" fmla="*/ 0 h 54"/>
              <a:gd name="txR" fmla="*/ 260 w 260"/>
              <a:gd name="txB" fmla="*/ 54 h 5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60" h="54">
                <a:moveTo>
                  <a:pt x="210" y="0"/>
                </a:moveTo>
                <a:lnTo>
                  <a:pt x="206" y="0"/>
                </a:lnTo>
                <a:lnTo>
                  <a:pt x="200" y="2"/>
                </a:lnTo>
                <a:lnTo>
                  <a:pt x="196" y="2"/>
                </a:lnTo>
                <a:lnTo>
                  <a:pt x="192" y="2"/>
                </a:lnTo>
                <a:lnTo>
                  <a:pt x="186" y="2"/>
                </a:lnTo>
                <a:lnTo>
                  <a:pt x="182" y="2"/>
                </a:lnTo>
                <a:lnTo>
                  <a:pt x="176" y="4"/>
                </a:lnTo>
                <a:lnTo>
                  <a:pt x="172" y="4"/>
                </a:lnTo>
                <a:lnTo>
                  <a:pt x="166" y="4"/>
                </a:lnTo>
                <a:lnTo>
                  <a:pt x="160" y="4"/>
                </a:lnTo>
                <a:lnTo>
                  <a:pt x="156" y="4"/>
                </a:lnTo>
                <a:lnTo>
                  <a:pt x="152" y="2"/>
                </a:lnTo>
                <a:lnTo>
                  <a:pt x="146" y="2"/>
                </a:lnTo>
                <a:lnTo>
                  <a:pt x="140" y="2"/>
                </a:lnTo>
                <a:lnTo>
                  <a:pt x="136" y="2"/>
                </a:lnTo>
                <a:lnTo>
                  <a:pt x="130" y="2"/>
                </a:lnTo>
                <a:lnTo>
                  <a:pt x="126" y="2"/>
                </a:lnTo>
                <a:lnTo>
                  <a:pt x="120" y="2"/>
                </a:lnTo>
                <a:lnTo>
                  <a:pt x="114" y="2"/>
                </a:lnTo>
                <a:lnTo>
                  <a:pt x="110" y="2"/>
                </a:lnTo>
                <a:lnTo>
                  <a:pt x="106" y="2"/>
                </a:lnTo>
                <a:lnTo>
                  <a:pt x="100" y="2"/>
                </a:lnTo>
                <a:lnTo>
                  <a:pt x="94" y="2"/>
                </a:lnTo>
                <a:lnTo>
                  <a:pt x="90" y="2"/>
                </a:lnTo>
                <a:lnTo>
                  <a:pt x="84" y="2"/>
                </a:lnTo>
                <a:lnTo>
                  <a:pt x="80" y="2"/>
                </a:lnTo>
                <a:lnTo>
                  <a:pt x="74" y="2"/>
                </a:lnTo>
                <a:lnTo>
                  <a:pt x="70" y="4"/>
                </a:lnTo>
                <a:lnTo>
                  <a:pt x="64" y="4"/>
                </a:lnTo>
                <a:lnTo>
                  <a:pt x="60" y="4"/>
                </a:lnTo>
                <a:lnTo>
                  <a:pt x="56" y="6"/>
                </a:lnTo>
                <a:lnTo>
                  <a:pt x="50" y="6"/>
                </a:lnTo>
                <a:lnTo>
                  <a:pt x="48" y="6"/>
                </a:lnTo>
                <a:lnTo>
                  <a:pt x="46" y="6"/>
                </a:lnTo>
                <a:lnTo>
                  <a:pt x="42" y="6"/>
                </a:lnTo>
                <a:lnTo>
                  <a:pt x="40" y="6"/>
                </a:lnTo>
                <a:lnTo>
                  <a:pt x="36" y="6"/>
                </a:lnTo>
                <a:lnTo>
                  <a:pt x="32" y="4"/>
                </a:lnTo>
                <a:lnTo>
                  <a:pt x="28" y="4"/>
                </a:lnTo>
                <a:lnTo>
                  <a:pt x="24" y="4"/>
                </a:lnTo>
                <a:lnTo>
                  <a:pt x="22" y="2"/>
                </a:lnTo>
                <a:lnTo>
                  <a:pt x="18" y="2"/>
                </a:lnTo>
                <a:lnTo>
                  <a:pt x="14" y="2"/>
                </a:lnTo>
                <a:lnTo>
                  <a:pt x="10" y="0"/>
                </a:lnTo>
                <a:lnTo>
                  <a:pt x="8" y="0"/>
                </a:lnTo>
                <a:lnTo>
                  <a:pt x="4" y="0"/>
                </a:lnTo>
                <a:lnTo>
                  <a:pt x="2" y="0"/>
                </a:lnTo>
                <a:lnTo>
                  <a:pt x="0" y="0"/>
                </a:lnTo>
                <a:lnTo>
                  <a:pt x="0" y="2"/>
                </a:lnTo>
                <a:lnTo>
                  <a:pt x="0" y="4"/>
                </a:lnTo>
                <a:lnTo>
                  <a:pt x="2" y="6"/>
                </a:lnTo>
                <a:lnTo>
                  <a:pt x="2" y="8"/>
                </a:lnTo>
                <a:lnTo>
                  <a:pt x="4" y="10"/>
                </a:lnTo>
                <a:lnTo>
                  <a:pt x="4" y="12"/>
                </a:lnTo>
                <a:lnTo>
                  <a:pt x="6" y="12"/>
                </a:lnTo>
                <a:lnTo>
                  <a:pt x="8" y="14"/>
                </a:lnTo>
                <a:lnTo>
                  <a:pt x="8" y="16"/>
                </a:lnTo>
                <a:lnTo>
                  <a:pt x="10" y="18"/>
                </a:lnTo>
                <a:lnTo>
                  <a:pt x="12" y="18"/>
                </a:lnTo>
                <a:lnTo>
                  <a:pt x="14" y="20"/>
                </a:lnTo>
                <a:lnTo>
                  <a:pt x="16" y="20"/>
                </a:lnTo>
                <a:lnTo>
                  <a:pt x="18" y="22"/>
                </a:lnTo>
                <a:lnTo>
                  <a:pt x="22" y="24"/>
                </a:lnTo>
                <a:lnTo>
                  <a:pt x="24" y="24"/>
                </a:lnTo>
                <a:lnTo>
                  <a:pt x="26" y="24"/>
                </a:lnTo>
                <a:lnTo>
                  <a:pt x="30" y="26"/>
                </a:lnTo>
                <a:lnTo>
                  <a:pt x="32" y="26"/>
                </a:lnTo>
                <a:lnTo>
                  <a:pt x="36" y="26"/>
                </a:lnTo>
                <a:lnTo>
                  <a:pt x="38" y="28"/>
                </a:lnTo>
                <a:lnTo>
                  <a:pt x="40" y="28"/>
                </a:lnTo>
                <a:lnTo>
                  <a:pt x="44" y="28"/>
                </a:lnTo>
                <a:lnTo>
                  <a:pt x="46" y="28"/>
                </a:lnTo>
                <a:lnTo>
                  <a:pt x="48" y="28"/>
                </a:lnTo>
                <a:lnTo>
                  <a:pt x="52" y="30"/>
                </a:lnTo>
                <a:lnTo>
                  <a:pt x="54" y="30"/>
                </a:lnTo>
                <a:lnTo>
                  <a:pt x="58" y="30"/>
                </a:lnTo>
                <a:lnTo>
                  <a:pt x="60" y="30"/>
                </a:lnTo>
                <a:lnTo>
                  <a:pt x="62" y="30"/>
                </a:lnTo>
                <a:lnTo>
                  <a:pt x="66" y="32"/>
                </a:lnTo>
                <a:lnTo>
                  <a:pt x="68" y="32"/>
                </a:lnTo>
                <a:lnTo>
                  <a:pt x="72" y="32"/>
                </a:lnTo>
                <a:lnTo>
                  <a:pt x="74" y="32"/>
                </a:lnTo>
                <a:lnTo>
                  <a:pt x="78" y="32"/>
                </a:lnTo>
                <a:lnTo>
                  <a:pt x="80" y="34"/>
                </a:lnTo>
                <a:lnTo>
                  <a:pt x="84" y="34"/>
                </a:lnTo>
                <a:lnTo>
                  <a:pt x="86" y="34"/>
                </a:lnTo>
                <a:lnTo>
                  <a:pt x="90" y="34"/>
                </a:lnTo>
                <a:lnTo>
                  <a:pt x="94" y="36"/>
                </a:lnTo>
                <a:lnTo>
                  <a:pt x="96" y="36"/>
                </a:lnTo>
                <a:lnTo>
                  <a:pt x="100" y="36"/>
                </a:lnTo>
                <a:lnTo>
                  <a:pt x="104" y="36"/>
                </a:lnTo>
                <a:lnTo>
                  <a:pt x="108" y="38"/>
                </a:lnTo>
                <a:lnTo>
                  <a:pt x="112" y="38"/>
                </a:lnTo>
                <a:lnTo>
                  <a:pt x="116" y="38"/>
                </a:lnTo>
                <a:lnTo>
                  <a:pt x="118" y="38"/>
                </a:lnTo>
                <a:lnTo>
                  <a:pt x="122" y="40"/>
                </a:lnTo>
                <a:lnTo>
                  <a:pt x="126" y="40"/>
                </a:lnTo>
                <a:lnTo>
                  <a:pt x="130" y="40"/>
                </a:lnTo>
                <a:lnTo>
                  <a:pt x="132" y="40"/>
                </a:lnTo>
                <a:lnTo>
                  <a:pt x="136" y="42"/>
                </a:lnTo>
                <a:lnTo>
                  <a:pt x="140" y="42"/>
                </a:lnTo>
                <a:lnTo>
                  <a:pt x="142" y="42"/>
                </a:lnTo>
                <a:lnTo>
                  <a:pt x="146" y="44"/>
                </a:lnTo>
                <a:lnTo>
                  <a:pt x="150" y="44"/>
                </a:lnTo>
                <a:lnTo>
                  <a:pt x="152" y="44"/>
                </a:lnTo>
                <a:lnTo>
                  <a:pt x="156" y="44"/>
                </a:lnTo>
                <a:lnTo>
                  <a:pt x="158" y="46"/>
                </a:lnTo>
                <a:lnTo>
                  <a:pt x="162" y="46"/>
                </a:lnTo>
                <a:lnTo>
                  <a:pt x="166" y="46"/>
                </a:lnTo>
                <a:lnTo>
                  <a:pt x="168" y="46"/>
                </a:lnTo>
                <a:lnTo>
                  <a:pt x="172" y="48"/>
                </a:lnTo>
                <a:lnTo>
                  <a:pt x="174" y="48"/>
                </a:lnTo>
                <a:lnTo>
                  <a:pt x="178" y="48"/>
                </a:lnTo>
                <a:lnTo>
                  <a:pt x="182" y="48"/>
                </a:lnTo>
                <a:lnTo>
                  <a:pt x="184" y="50"/>
                </a:lnTo>
                <a:lnTo>
                  <a:pt x="188" y="50"/>
                </a:lnTo>
                <a:lnTo>
                  <a:pt x="190" y="50"/>
                </a:lnTo>
                <a:lnTo>
                  <a:pt x="194" y="50"/>
                </a:lnTo>
                <a:lnTo>
                  <a:pt x="198" y="52"/>
                </a:lnTo>
                <a:lnTo>
                  <a:pt x="200" y="52"/>
                </a:lnTo>
                <a:lnTo>
                  <a:pt x="204" y="52"/>
                </a:lnTo>
                <a:lnTo>
                  <a:pt x="206" y="52"/>
                </a:lnTo>
                <a:lnTo>
                  <a:pt x="210" y="54"/>
                </a:lnTo>
                <a:lnTo>
                  <a:pt x="214" y="54"/>
                </a:lnTo>
                <a:lnTo>
                  <a:pt x="216" y="54"/>
                </a:lnTo>
                <a:lnTo>
                  <a:pt x="220" y="54"/>
                </a:lnTo>
                <a:lnTo>
                  <a:pt x="222" y="54"/>
                </a:lnTo>
                <a:lnTo>
                  <a:pt x="224" y="54"/>
                </a:lnTo>
                <a:lnTo>
                  <a:pt x="228" y="54"/>
                </a:lnTo>
                <a:lnTo>
                  <a:pt x="230" y="54"/>
                </a:lnTo>
                <a:lnTo>
                  <a:pt x="232" y="54"/>
                </a:lnTo>
                <a:lnTo>
                  <a:pt x="236" y="54"/>
                </a:lnTo>
                <a:lnTo>
                  <a:pt x="238" y="52"/>
                </a:lnTo>
                <a:lnTo>
                  <a:pt x="242" y="52"/>
                </a:lnTo>
                <a:lnTo>
                  <a:pt x="244" y="52"/>
                </a:lnTo>
                <a:lnTo>
                  <a:pt x="248" y="50"/>
                </a:lnTo>
                <a:lnTo>
                  <a:pt x="250" y="50"/>
                </a:lnTo>
                <a:lnTo>
                  <a:pt x="252" y="48"/>
                </a:lnTo>
                <a:lnTo>
                  <a:pt x="254" y="48"/>
                </a:lnTo>
                <a:lnTo>
                  <a:pt x="256" y="46"/>
                </a:lnTo>
                <a:lnTo>
                  <a:pt x="258" y="46"/>
                </a:lnTo>
                <a:lnTo>
                  <a:pt x="260" y="44"/>
                </a:lnTo>
                <a:lnTo>
                  <a:pt x="256" y="44"/>
                </a:lnTo>
                <a:lnTo>
                  <a:pt x="250" y="44"/>
                </a:lnTo>
                <a:lnTo>
                  <a:pt x="246" y="42"/>
                </a:lnTo>
                <a:lnTo>
                  <a:pt x="242" y="40"/>
                </a:lnTo>
                <a:lnTo>
                  <a:pt x="240" y="38"/>
                </a:lnTo>
                <a:lnTo>
                  <a:pt x="236" y="36"/>
                </a:lnTo>
                <a:lnTo>
                  <a:pt x="232" y="32"/>
                </a:lnTo>
                <a:lnTo>
                  <a:pt x="230" y="30"/>
                </a:lnTo>
                <a:lnTo>
                  <a:pt x="226" y="26"/>
                </a:lnTo>
                <a:lnTo>
                  <a:pt x="224" y="22"/>
                </a:lnTo>
                <a:lnTo>
                  <a:pt x="222" y="18"/>
                </a:lnTo>
                <a:lnTo>
                  <a:pt x="218" y="14"/>
                </a:lnTo>
                <a:lnTo>
                  <a:pt x="216" y="12"/>
                </a:lnTo>
                <a:lnTo>
                  <a:pt x="214" y="8"/>
                </a:lnTo>
                <a:lnTo>
                  <a:pt x="212" y="4"/>
                </a:lnTo>
                <a:lnTo>
                  <a:pt x="210" y="0"/>
                </a:lnTo>
                <a:close/>
              </a:path>
            </a:pathLst>
          </a:custGeom>
          <a:solidFill>
            <a:srgbClr val="CECECE">
              <a:alpha val="100000"/>
            </a:srgbClr>
          </a:solidFill>
          <a:ln w="9525">
            <a:noFill/>
          </a:ln>
        </p:spPr>
        <p:txBody>
          <a:bodyPr/>
          <a:lstStyle/>
          <a:p>
            <a:endParaRPr lang="en-US"/>
          </a:p>
        </p:txBody>
      </p:sp>
      <p:sp>
        <p:nvSpPr>
          <p:cNvPr id="31057" name="Freeform 857"/>
          <p:cNvSpPr/>
          <p:nvPr/>
        </p:nvSpPr>
        <p:spPr>
          <a:xfrm>
            <a:off x="3762375" y="3003550"/>
            <a:ext cx="177800" cy="123825"/>
          </a:xfrm>
          <a:custGeom>
            <a:avLst/>
            <a:gdLst>
              <a:gd name="txL" fmla="*/ 0 w 112"/>
              <a:gd name="txT" fmla="*/ 0 h 78"/>
              <a:gd name="txR" fmla="*/ 112 w 112"/>
              <a:gd name="txB" fmla="*/ 78 h 78"/>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2" h="78">
                <a:moveTo>
                  <a:pt x="112" y="78"/>
                </a:moveTo>
                <a:lnTo>
                  <a:pt x="0" y="4"/>
                </a:lnTo>
                <a:lnTo>
                  <a:pt x="2" y="4"/>
                </a:lnTo>
                <a:lnTo>
                  <a:pt x="2" y="2"/>
                </a:lnTo>
                <a:lnTo>
                  <a:pt x="4" y="2"/>
                </a:lnTo>
                <a:lnTo>
                  <a:pt x="6" y="2"/>
                </a:lnTo>
                <a:lnTo>
                  <a:pt x="8" y="0"/>
                </a:lnTo>
                <a:lnTo>
                  <a:pt x="10" y="0"/>
                </a:lnTo>
                <a:lnTo>
                  <a:pt x="14" y="4"/>
                </a:lnTo>
                <a:lnTo>
                  <a:pt x="18" y="6"/>
                </a:lnTo>
                <a:lnTo>
                  <a:pt x="22" y="10"/>
                </a:lnTo>
                <a:lnTo>
                  <a:pt x="26" y="14"/>
                </a:lnTo>
                <a:lnTo>
                  <a:pt x="30" y="18"/>
                </a:lnTo>
                <a:lnTo>
                  <a:pt x="36" y="20"/>
                </a:lnTo>
                <a:lnTo>
                  <a:pt x="40" y="24"/>
                </a:lnTo>
                <a:lnTo>
                  <a:pt x="46" y="28"/>
                </a:lnTo>
                <a:lnTo>
                  <a:pt x="50" y="32"/>
                </a:lnTo>
                <a:lnTo>
                  <a:pt x="56" y="34"/>
                </a:lnTo>
                <a:lnTo>
                  <a:pt x="62" y="38"/>
                </a:lnTo>
                <a:lnTo>
                  <a:pt x="66" y="40"/>
                </a:lnTo>
                <a:lnTo>
                  <a:pt x="72" y="42"/>
                </a:lnTo>
                <a:lnTo>
                  <a:pt x="76" y="44"/>
                </a:lnTo>
                <a:lnTo>
                  <a:pt x="80" y="46"/>
                </a:lnTo>
                <a:lnTo>
                  <a:pt x="84" y="48"/>
                </a:lnTo>
                <a:lnTo>
                  <a:pt x="86" y="50"/>
                </a:lnTo>
                <a:lnTo>
                  <a:pt x="88" y="50"/>
                </a:lnTo>
                <a:lnTo>
                  <a:pt x="90" y="52"/>
                </a:lnTo>
                <a:lnTo>
                  <a:pt x="92" y="54"/>
                </a:lnTo>
                <a:lnTo>
                  <a:pt x="94" y="56"/>
                </a:lnTo>
                <a:lnTo>
                  <a:pt x="96" y="58"/>
                </a:lnTo>
                <a:lnTo>
                  <a:pt x="98" y="60"/>
                </a:lnTo>
                <a:lnTo>
                  <a:pt x="100" y="62"/>
                </a:lnTo>
                <a:lnTo>
                  <a:pt x="102" y="64"/>
                </a:lnTo>
                <a:lnTo>
                  <a:pt x="104" y="66"/>
                </a:lnTo>
                <a:lnTo>
                  <a:pt x="106" y="68"/>
                </a:lnTo>
                <a:lnTo>
                  <a:pt x="108" y="70"/>
                </a:lnTo>
                <a:lnTo>
                  <a:pt x="108" y="72"/>
                </a:lnTo>
                <a:lnTo>
                  <a:pt x="110" y="74"/>
                </a:lnTo>
                <a:lnTo>
                  <a:pt x="112" y="76"/>
                </a:lnTo>
                <a:lnTo>
                  <a:pt x="112" y="78"/>
                </a:lnTo>
                <a:close/>
              </a:path>
            </a:pathLst>
          </a:custGeom>
          <a:solidFill>
            <a:srgbClr val="F4F4F4">
              <a:alpha val="100000"/>
            </a:srgbClr>
          </a:solidFill>
          <a:ln w="9525">
            <a:noFill/>
          </a:ln>
        </p:spPr>
        <p:txBody>
          <a:bodyPr/>
          <a:lstStyle/>
          <a:p>
            <a:endParaRPr lang="en-US"/>
          </a:p>
        </p:txBody>
      </p:sp>
      <p:sp>
        <p:nvSpPr>
          <p:cNvPr id="31058" name="Freeform 858"/>
          <p:cNvSpPr/>
          <p:nvPr/>
        </p:nvSpPr>
        <p:spPr>
          <a:xfrm>
            <a:off x="4181475" y="3273425"/>
            <a:ext cx="101600" cy="193675"/>
          </a:xfrm>
          <a:custGeom>
            <a:avLst/>
            <a:gdLst>
              <a:gd name="txL" fmla="*/ 0 w 64"/>
              <a:gd name="txT" fmla="*/ 0 h 122"/>
              <a:gd name="txR" fmla="*/ 64 w 64"/>
              <a:gd name="txB" fmla="*/ 122 h 12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4" h="122">
                <a:moveTo>
                  <a:pt x="12" y="0"/>
                </a:moveTo>
                <a:lnTo>
                  <a:pt x="12" y="4"/>
                </a:lnTo>
                <a:lnTo>
                  <a:pt x="14" y="8"/>
                </a:lnTo>
                <a:lnTo>
                  <a:pt x="16" y="12"/>
                </a:lnTo>
                <a:lnTo>
                  <a:pt x="16" y="18"/>
                </a:lnTo>
                <a:lnTo>
                  <a:pt x="18" y="22"/>
                </a:lnTo>
                <a:lnTo>
                  <a:pt x="20" y="26"/>
                </a:lnTo>
                <a:lnTo>
                  <a:pt x="20" y="30"/>
                </a:lnTo>
                <a:lnTo>
                  <a:pt x="22" y="34"/>
                </a:lnTo>
                <a:lnTo>
                  <a:pt x="24" y="40"/>
                </a:lnTo>
                <a:lnTo>
                  <a:pt x="26" y="44"/>
                </a:lnTo>
                <a:lnTo>
                  <a:pt x="28" y="48"/>
                </a:lnTo>
                <a:lnTo>
                  <a:pt x="30" y="52"/>
                </a:lnTo>
                <a:lnTo>
                  <a:pt x="32" y="56"/>
                </a:lnTo>
                <a:lnTo>
                  <a:pt x="34" y="60"/>
                </a:lnTo>
                <a:lnTo>
                  <a:pt x="36" y="66"/>
                </a:lnTo>
                <a:lnTo>
                  <a:pt x="38" y="70"/>
                </a:lnTo>
                <a:lnTo>
                  <a:pt x="38" y="72"/>
                </a:lnTo>
                <a:lnTo>
                  <a:pt x="38" y="74"/>
                </a:lnTo>
                <a:lnTo>
                  <a:pt x="40" y="74"/>
                </a:lnTo>
                <a:lnTo>
                  <a:pt x="40" y="76"/>
                </a:lnTo>
                <a:lnTo>
                  <a:pt x="42" y="78"/>
                </a:lnTo>
                <a:lnTo>
                  <a:pt x="44" y="80"/>
                </a:lnTo>
                <a:lnTo>
                  <a:pt x="44" y="82"/>
                </a:lnTo>
                <a:lnTo>
                  <a:pt x="46" y="82"/>
                </a:lnTo>
                <a:lnTo>
                  <a:pt x="46" y="84"/>
                </a:lnTo>
                <a:lnTo>
                  <a:pt x="48" y="86"/>
                </a:lnTo>
                <a:lnTo>
                  <a:pt x="48" y="88"/>
                </a:lnTo>
                <a:lnTo>
                  <a:pt x="48" y="90"/>
                </a:lnTo>
                <a:lnTo>
                  <a:pt x="48" y="92"/>
                </a:lnTo>
                <a:lnTo>
                  <a:pt x="46" y="92"/>
                </a:lnTo>
                <a:lnTo>
                  <a:pt x="44" y="94"/>
                </a:lnTo>
                <a:lnTo>
                  <a:pt x="42" y="94"/>
                </a:lnTo>
                <a:lnTo>
                  <a:pt x="40" y="96"/>
                </a:lnTo>
                <a:lnTo>
                  <a:pt x="38" y="96"/>
                </a:lnTo>
                <a:lnTo>
                  <a:pt x="36" y="96"/>
                </a:lnTo>
                <a:lnTo>
                  <a:pt x="34" y="96"/>
                </a:lnTo>
                <a:lnTo>
                  <a:pt x="32" y="98"/>
                </a:lnTo>
                <a:lnTo>
                  <a:pt x="30" y="98"/>
                </a:lnTo>
                <a:lnTo>
                  <a:pt x="28" y="98"/>
                </a:lnTo>
                <a:lnTo>
                  <a:pt x="26" y="98"/>
                </a:lnTo>
                <a:lnTo>
                  <a:pt x="24" y="100"/>
                </a:lnTo>
                <a:lnTo>
                  <a:pt x="22" y="100"/>
                </a:lnTo>
                <a:lnTo>
                  <a:pt x="24" y="100"/>
                </a:lnTo>
                <a:lnTo>
                  <a:pt x="26" y="100"/>
                </a:lnTo>
                <a:lnTo>
                  <a:pt x="28" y="100"/>
                </a:lnTo>
                <a:lnTo>
                  <a:pt x="30" y="100"/>
                </a:lnTo>
                <a:lnTo>
                  <a:pt x="32" y="100"/>
                </a:lnTo>
                <a:lnTo>
                  <a:pt x="34" y="100"/>
                </a:lnTo>
                <a:lnTo>
                  <a:pt x="36" y="100"/>
                </a:lnTo>
                <a:lnTo>
                  <a:pt x="38" y="100"/>
                </a:lnTo>
                <a:lnTo>
                  <a:pt x="40" y="100"/>
                </a:lnTo>
                <a:lnTo>
                  <a:pt x="42" y="100"/>
                </a:lnTo>
                <a:lnTo>
                  <a:pt x="44" y="102"/>
                </a:lnTo>
                <a:lnTo>
                  <a:pt x="46" y="102"/>
                </a:lnTo>
                <a:lnTo>
                  <a:pt x="56" y="114"/>
                </a:lnTo>
                <a:lnTo>
                  <a:pt x="54" y="116"/>
                </a:lnTo>
                <a:lnTo>
                  <a:pt x="50" y="116"/>
                </a:lnTo>
                <a:lnTo>
                  <a:pt x="48" y="116"/>
                </a:lnTo>
                <a:lnTo>
                  <a:pt x="44" y="116"/>
                </a:lnTo>
                <a:lnTo>
                  <a:pt x="40" y="114"/>
                </a:lnTo>
                <a:lnTo>
                  <a:pt x="36" y="112"/>
                </a:lnTo>
                <a:lnTo>
                  <a:pt x="32" y="110"/>
                </a:lnTo>
                <a:lnTo>
                  <a:pt x="28" y="108"/>
                </a:lnTo>
                <a:lnTo>
                  <a:pt x="24" y="106"/>
                </a:lnTo>
                <a:lnTo>
                  <a:pt x="20" y="104"/>
                </a:lnTo>
                <a:lnTo>
                  <a:pt x="16" y="102"/>
                </a:lnTo>
                <a:lnTo>
                  <a:pt x="12" y="100"/>
                </a:lnTo>
                <a:lnTo>
                  <a:pt x="8" y="98"/>
                </a:lnTo>
                <a:lnTo>
                  <a:pt x="6" y="96"/>
                </a:lnTo>
                <a:lnTo>
                  <a:pt x="4" y="94"/>
                </a:lnTo>
                <a:lnTo>
                  <a:pt x="0" y="92"/>
                </a:lnTo>
                <a:lnTo>
                  <a:pt x="0" y="94"/>
                </a:lnTo>
                <a:lnTo>
                  <a:pt x="2" y="94"/>
                </a:lnTo>
                <a:lnTo>
                  <a:pt x="2" y="96"/>
                </a:lnTo>
                <a:lnTo>
                  <a:pt x="4" y="98"/>
                </a:lnTo>
                <a:lnTo>
                  <a:pt x="6" y="100"/>
                </a:lnTo>
                <a:lnTo>
                  <a:pt x="6" y="102"/>
                </a:lnTo>
                <a:lnTo>
                  <a:pt x="10" y="104"/>
                </a:lnTo>
                <a:lnTo>
                  <a:pt x="12" y="106"/>
                </a:lnTo>
                <a:lnTo>
                  <a:pt x="14" y="110"/>
                </a:lnTo>
                <a:lnTo>
                  <a:pt x="16" y="112"/>
                </a:lnTo>
                <a:lnTo>
                  <a:pt x="18" y="112"/>
                </a:lnTo>
                <a:lnTo>
                  <a:pt x="20" y="116"/>
                </a:lnTo>
                <a:lnTo>
                  <a:pt x="22" y="116"/>
                </a:lnTo>
                <a:lnTo>
                  <a:pt x="24" y="118"/>
                </a:lnTo>
                <a:lnTo>
                  <a:pt x="26" y="120"/>
                </a:lnTo>
                <a:lnTo>
                  <a:pt x="26" y="122"/>
                </a:lnTo>
                <a:lnTo>
                  <a:pt x="28" y="122"/>
                </a:lnTo>
                <a:lnTo>
                  <a:pt x="30" y="122"/>
                </a:lnTo>
                <a:lnTo>
                  <a:pt x="32" y="122"/>
                </a:lnTo>
                <a:lnTo>
                  <a:pt x="34" y="120"/>
                </a:lnTo>
                <a:lnTo>
                  <a:pt x="36" y="120"/>
                </a:lnTo>
                <a:lnTo>
                  <a:pt x="38" y="120"/>
                </a:lnTo>
                <a:lnTo>
                  <a:pt x="40" y="120"/>
                </a:lnTo>
                <a:lnTo>
                  <a:pt x="40" y="118"/>
                </a:lnTo>
                <a:lnTo>
                  <a:pt x="42" y="118"/>
                </a:lnTo>
                <a:lnTo>
                  <a:pt x="44" y="118"/>
                </a:lnTo>
                <a:lnTo>
                  <a:pt x="46" y="118"/>
                </a:lnTo>
                <a:lnTo>
                  <a:pt x="48" y="116"/>
                </a:lnTo>
                <a:lnTo>
                  <a:pt x="48" y="118"/>
                </a:lnTo>
                <a:lnTo>
                  <a:pt x="50" y="118"/>
                </a:lnTo>
                <a:lnTo>
                  <a:pt x="52" y="118"/>
                </a:lnTo>
                <a:lnTo>
                  <a:pt x="54" y="118"/>
                </a:lnTo>
                <a:lnTo>
                  <a:pt x="56" y="118"/>
                </a:lnTo>
                <a:lnTo>
                  <a:pt x="58" y="118"/>
                </a:lnTo>
                <a:lnTo>
                  <a:pt x="60" y="116"/>
                </a:lnTo>
                <a:lnTo>
                  <a:pt x="60" y="118"/>
                </a:lnTo>
                <a:lnTo>
                  <a:pt x="62" y="118"/>
                </a:lnTo>
                <a:lnTo>
                  <a:pt x="64" y="118"/>
                </a:lnTo>
                <a:lnTo>
                  <a:pt x="64" y="120"/>
                </a:lnTo>
                <a:lnTo>
                  <a:pt x="64" y="106"/>
                </a:lnTo>
                <a:lnTo>
                  <a:pt x="62" y="102"/>
                </a:lnTo>
                <a:lnTo>
                  <a:pt x="60" y="98"/>
                </a:lnTo>
                <a:lnTo>
                  <a:pt x="58" y="94"/>
                </a:lnTo>
                <a:lnTo>
                  <a:pt x="56" y="90"/>
                </a:lnTo>
                <a:lnTo>
                  <a:pt x="54" y="86"/>
                </a:lnTo>
                <a:lnTo>
                  <a:pt x="54" y="80"/>
                </a:lnTo>
                <a:lnTo>
                  <a:pt x="52" y="76"/>
                </a:lnTo>
                <a:lnTo>
                  <a:pt x="50" y="70"/>
                </a:lnTo>
                <a:lnTo>
                  <a:pt x="48" y="66"/>
                </a:lnTo>
                <a:lnTo>
                  <a:pt x="46" y="62"/>
                </a:lnTo>
                <a:lnTo>
                  <a:pt x="46" y="56"/>
                </a:lnTo>
                <a:lnTo>
                  <a:pt x="44" y="52"/>
                </a:lnTo>
                <a:lnTo>
                  <a:pt x="42" y="48"/>
                </a:lnTo>
                <a:lnTo>
                  <a:pt x="40" y="46"/>
                </a:lnTo>
                <a:lnTo>
                  <a:pt x="38" y="42"/>
                </a:lnTo>
                <a:lnTo>
                  <a:pt x="34" y="40"/>
                </a:lnTo>
                <a:lnTo>
                  <a:pt x="34" y="36"/>
                </a:lnTo>
                <a:lnTo>
                  <a:pt x="34" y="34"/>
                </a:lnTo>
                <a:lnTo>
                  <a:pt x="34" y="32"/>
                </a:lnTo>
                <a:lnTo>
                  <a:pt x="32" y="30"/>
                </a:lnTo>
                <a:lnTo>
                  <a:pt x="32" y="26"/>
                </a:lnTo>
                <a:lnTo>
                  <a:pt x="30" y="24"/>
                </a:lnTo>
                <a:lnTo>
                  <a:pt x="30" y="22"/>
                </a:lnTo>
                <a:lnTo>
                  <a:pt x="28" y="18"/>
                </a:lnTo>
                <a:lnTo>
                  <a:pt x="26" y="16"/>
                </a:lnTo>
                <a:lnTo>
                  <a:pt x="24" y="12"/>
                </a:lnTo>
                <a:lnTo>
                  <a:pt x="22" y="10"/>
                </a:lnTo>
                <a:lnTo>
                  <a:pt x="20" y="8"/>
                </a:lnTo>
                <a:lnTo>
                  <a:pt x="18" y="6"/>
                </a:lnTo>
                <a:lnTo>
                  <a:pt x="16" y="4"/>
                </a:lnTo>
                <a:lnTo>
                  <a:pt x="14" y="2"/>
                </a:lnTo>
                <a:lnTo>
                  <a:pt x="12" y="0"/>
                </a:lnTo>
                <a:close/>
              </a:path>
            </a:pathLst>
          </a:custGeom>
          <a:solidFill>
            <a:srgbClr val="3365FB">
              <a:alpha val="100000"/>
            </a:srgbClr>
          </a:solidFill>
          <a:ln w="9525">
            <a:noFill/>
          </a:ln>
        </p:spPr>
        <p:txBody>
          <a:bodyPr/>
          <a:lstStyle/>
          <a:p>
            <a:endParaRPr lang="en-US"/>
          </a:p>
        </p:txBody>
      </p:sp>
      <p:sp>
        <p:nvSpPr>
          <p:cNvPr id="31059" name="Freeform 859"/>
          <p:cNvSpPr/>
          <p:nvPr/>
        </p:nvSpPr>
        <p:spPr>
          <a:xfrm>
            <a:off x="4016375" y="3362325"/>
            <a:ext cx="266700" cy="123825"/>
          </a:xfrm>
          <a:custGeom>
            <a:avLst/>
            <a:gdLst>
              <a:gd name="txL" fmla="*/ 0 w 168"/>
              <a:gd name="txT" fmla="*/ 0 h 78"/>
              <a:gd name="txR" fmla="*/ 168 w 168"/>
              <a:gd name="txB" fmla="*/ 78 h 7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Lst>
            <a:rect l="txL" t="txT" r="txR" b="txB"/>
            <a:pathLst>
              <a:path w="168" h="78">
                <a:moveTo>
                  <a:pt x="0" y="0"/>
                </a:moveTo>
                <a:lnTo>
                  <a:pt x="2" y="2"/>
                </a:lnTo>
                <a:lnTo>
                  <a:pt x="4" y="4"/>
                </a:lnTo>
                <a:lnTo>
                  <a:pt x="4" y="6"/>
                </a:lnTo>
                <a:lnTo>
                  <a:pt x="8" y="8"/>
                </a:lnTo>
                <a:lnTo>
                  <a:pt x="8" y="10"/>
                </a:lnTo>
                <a:lnTo>
                  <a:pt x="10" y="12"/>
                </a:lnTo>
                <a:lnTo>
                  <a:pt x="12" y="14"/>
                </a:lnTo>
                <a:lnTo>
                  <a:pt x="14" y="16"/>
                </a:lnTo>
                <a:lnTo>
                  <a:pt x="16" y="18"/>
                </a:lnTo>
                <a:lnTo>
                  <a:pt x="18" y="20"/>
                </a:lnTo>
                <a:lnTo>
                  <a:pt x="20" y="20"/>
                </a:lnTo>
                <a:lnTo>
                  <a:pt x="22" y="22"/>
                </a:lnTo>
                <a:lnTo>
                  <a:pt x="24" y="24"/>
                </a:lnTo>
                <a:lnTo>
                  <a:pt x="26" y="26"/>
                </a:lnTo>
                <a:lnTo>
                  <a:pt x="28" y="26"/>
                </a:lnTo>
                <a:lnTo>
                  <a:pt x="30" y="28"/>
                </a:lnTo>
                <a:lnTo>
                  <a:pt x="32" y="28"/>
                </a:lnTo>
                <a:lnTo>
                  <a:pt x="34" y="30"/>
                </a:lnTo>
                <a:lnTo>
                  <a:pt x="36" y="32"/>
                </a:lnTo>
                <a:lnTo>
                  <a:pt x="38" y="34"/>
                </a:lnTo>
                <a:lnTo>
                  <a:pt x="40" y="36"/>
                </a:lnTo>
                <a:lnTo>
                  <a:pt x="42" y="36"/>
                </a:lnTo>
                <a:lnTo>
                  <a:pt x="44" y="38"/>
                </a:lnTo>
                <a:lnTo>
                  <a:pt x="46" y="38"/>
                </a:lnTo>
                <a:lnTo>
                  <a:pt x="88" y="60"/>
                </a:lnTo>
                <a:lnTo>
                  <a:pt x="90" y="62"/>
                </a:lnTo>
                <a:lnTo>
                  <a:pt x="92" y="62"/>
                </a:lnTo>
                <a:lnTo>
                  <a:pt x="94" y="64"/>
                </a:lnTo>
                <a:lnTo>
                  <a:pt x="96" y="64"/>
                </a:lnTo>
                <a:lnTo>
                  <a:pt x="100" y="66"/>
                </a:lnTo>
                <a:lnTo>
                  <a:pt x="102" y="66"/>
                </a:lnTo>
                <a:lnTo>
                  <a:pt x="104" y="68"/>
                </a:lnTo>
                <a:lnTo>
                  <a:pt x="106" y="68"/>
                </a:lnTo>
                <a:lnTo>
                  <a:pt x="110" y="70"/>
                </a:lnTo>
                <a:lnTo>
                  <a:pt x="112" y="72"/>
                </a:lnTo>
                <a:lnTo>
                  <a:pt x="114" y="72"/>
                </a:lnTo>
                <a:lnTo>
                  <a:pt x="118" y="72"/>
                </a:lnTo>
                <a:lnTo>
                  <a:pt x="120" y="74"/>
                </a:lnTo>
                <a:lnTo>
                  <a:pt x="122" y="74"/>
                </a:lnTo>
                <a:lnTo>
                  <a:pt x="126" y="76"/>
                </a:lnTo>
                <a:lnTo>
                  <a:pt x="128" y="76"/>
                </a:lnTo>
                <a:lnTo>
                  <a:pt x="132" y="76"/>
                </a:lnTo>
                <a:lnTo>
                  <a:pt x="134" y="76"/>
                </a:lnTo>
                <a:lnTo>
                  <a:pt x="138" y="78"/>
                </a:lnTo>
                <a:lnTo>
                  <a:pt x="140" y="78"/>
                </a:lnTo>
                <a:lnTo>
                  <a:pt x="142" y="78"/>
                </a:lnTo>
                <a:lnTo>
                  <a:pt x="146" y="78"/>
                </a:lnTo>
                <a:lnTo>
                  <a:pt x="148" y="78"/>
                </a:lnTo>
                <a:lnTo>
                  <a:pt x="150" y="76"/>
                </a:lnTo>
                <a:lnTo>
                  <a:pt x="154" y="76"/>
                </a:lnTo>
                <a:lnTo>
                  <a:pt x="156" y="76"/>
                </a:lnTo>
                <a:lnTo>
                  <a:pt x="158" y="74"/>
                </a:lnTo>
                <a:lnTo>
                  <a:pt x="160" y="74"/>
                </a:lnTo>
                <a:lnTo>
                  <a:pt x="162" y="72"/>
                </a:lnTo>
                <a:lnTo>
                  <a:pt x="164" y="72"/>
                </a:lnTo>
                <a:lnTo>
                  <a:pt x="166" y="70"/>
                </a:lnTo>
                <a:lnTo>
                  <a:pt x="168" y="68"/>
                </a:lnTo>
                <a:lnTo>
                  <a:pt x="166" y="68"/>
                </a:lnTo>
                <a:lnTo>
                  <a:pt x="164" y="68"/>
                </a:lnTo>
                <a:lnTo>
                  <a:pt x="162" y="68"/>
                </a:lnTo>
                <a:lnTo>
                  <a:pt x="160" y="68"/>
                </a:lnTo>
                <a:lnTo>
                  <a:pt x="158" y="68"/>
                </a:lnTo>
                <a:lnTo>
                  <a:pt x="154" y="68"/>
                </a:lnTo>
                <a:lnTo>
                  <a:pt x="154" y="70"/>
                </a:lnTo>
                <a:lnTo>
                  <a:pt x="150" y="70"/>
                </a:lnTo>
                <a:lnTo>
                  <a:pt x="148" y="70"/>
                </a:lnTo>
                <a:lnTo>
                  <a:pt x="146" y="70"/>
                </a:lnTo>
                <a:lnTo>
                  <a:pt x="144" y="72"/>
                </a:lnTo>
                <a:lnTo>
                  <a:pt x="142" y="72"/>
                </a:lnTo>
                <a:lnTo>
                  <a:pt x="140" y="72"/>
                </a:lnTo>
                <a:lnTo>
                  <a:pt x="138" y="72"/>
                </a:lnTo>
                <a:lnTo>
                  <a:pt x="136" y="72"/>
                </a:lnTo>
                <a:lnTo>
                  <a:pt x="134" y="72"/>
                </a:lnTo>
                <a:lnTo>
                  <a:pt x="132" y="72"/>
                </a:lnTo>
                <a:lnTo>
                  <a:pt x="132" y="70"/>
                </a:lnTo>
                <a:lnTo>
                  <a:pt x="130" y="68"/>
                </a:lnTo>
                <a:lnTo>
                  <a:pt x="128" y="66"/>
                </a:lnTo>
                <a:lnTo>
                  <a:pt x="126" y="66"/>
                </a:lnTo>
                <a:lnTo>
                  <a:pt x="124" y="64"/>
                </a:lnTo>
                <a:lnTo>
                  <a:pt x="120" y="62"/>
                </a:lnTo>
                <a:lnTo>
                  <a:pt x="118" y="60"/>
                </a:lnTo>
                <a:lnTo>
                  <a:pt x="116" y="60"/>
                </a:lnTo>
                <a:lnTo>
                  <a:pt x="112" y="58"/>
                </a:lnTo>
                <a:lnTo>
                  <a:pt x="110" y="56"/>
                </a:lnTo>
                <a:lnTo>
                  <a:pt x="108" y="54"/>
                </a:lnTo>
                <a:lnTo>
                  <a:pt x="104" y="54"/>
                </a:lnTo>
                <a:lnTo>
                  <a:pt x="102" y="52"/>
                </a:lnTo>
                <a:lnTo>
                  <a:pt x="98" y="50"/>
                </a:lnTo>
                <a:lnTo>
                  <a:pt x="96" y="48"/>
                </a:lnTo>
                <a:lnTo>
                  <a:pt x="92" y="48"/>
                </a:lnTo>
                <a:lnTo>
                  <a:pt x="90" y="46"/>
                </a:lnTo>
                <a:lnTo>
                  <a:pt x="86" y="44"/>
                </a:lnTo>
                <a:lnTo>
                  <a:pt x="82" y="44"/>
                </a:lnTo>
                <a:lnTo>
                  <a:pt x="80" y="42"/>
                </a:lnTo>
                <a:lnTo>
                  <a:pt x="76" y="40"/>
                </a:lnTo>
                <a:lnTo>
                  <a:pt x="74" y="38"/>
                </a:lnTo>
                <a:lnTo>
                  <a:pt x="72" y="38"/>
                </a:lnTo>
                <a:lnTo>
                  <a:pt x="70" y="36"/>
                </a:lnTo>
                <a:lnTo>
                  <a:pt x="66" y="36"/>
                </a:lnTo>
                <a:lnTo>
                  <a:pt x="64" y="34"/>
                </a:lnTo>
                <a:lnTo>
                  <a:pt x="62" y="34"/>
                </a:lnTo>
                <a:lnTo>
                  <a:pt x="60" y="32"/>
                </a:lnTo>
                <a:lnTo>
                  <a:pt x="58" y="32"/>
                </a:lnTo>
                <a:lnTo>
                  <a:pt x="56" y="32"/>
                </a:lnTo>
                <a:lnTo>
                  <a:pt x="54" y="30"/>
                </a:lnTo>
                <a:lnTo>
                  <a:pt x="54" y="28"/>
                </a:lnTo>
                <a:lnTo>
                  <a:pt x="50" y="28"/>
                </a:lnTo>
                <a:lnTo>
                  <a:pt x="48" y="26"/>
                </a:lnTo>
                <a:lnTo>
                  <a:pt x="46" y="22"/>
                </a:lnTo>
                <a:lnTo>
                  <a:pt x="42" y="20"/>
                </a:lnTo>
                <a:lnTo>
                  <a:pt x="40" y="18"/>
                </a:lnTo>
                <a:lnTo>
                  <a:pt x="36" y="16"/>
                </a:lnTo>
                <a:lnTo>
                  <a:pt x="32" y="12"/>
                </a:lnTo>
                <a:lnTo>
                  <a:pt x="28" y="10"/>
                </a:lnTo>
                <a:lnTo>
                  <a:pt x="22" y="6"/>
                </a:lnTo>
                <a:lnTo>
                  <a:pt x="18" y="4"/>
                </a:lnTo>
                <a:lnTo>
                  <a:pt x="14" y="4"/>
                </a:lnTo>
                <a:lnTo>
                  <a:pt x="8" y="2"/>
                </a:lnTo>
                <a:lnTo>
                  <a:pt x="4" y="0"/>
                </a:lnTo>
                <a:lnTo>
                  <a:pt x="0" y="0"/>
                </a:lnTo>
                <a:close/>
              </a:path>
            </a:pathLst>
          </a:custGeom>
          <a:solidFill>
            <a:srgbClr val="3365FB">
              <a:alpha val="100000"/>
            </a:srgbClr>
          </a:solidFill>
          <a:ln w="9525">
            <a:noFill/>
          </a:ln>
        </p:spPr>
        <p:txBody>
          <a:bodyPr/>
          <a:lstStyle/>
          <a:p>
            <a:endParaRPr lang="en-US"/>
          </a:p>
        </p:txBody>
      </p:sp>
      <p:sp>
        <p:nvSpPr>
          <p:cNvPr id="31060" name="Freeform 860"/>
          <p:cNvSpPr/>
          <p:nvPr/>
        </p:nvSpPr>
        <p:spPr>
          <a:xfrm>
            <a:off x="4016375" y="3362325"/>
            <a:ext cx="171450" cy="114300"/>
          </a:xfrm>
          <a:custGeom>
            <a:avLst/>
            <a:gdLst>
              <a:gd name="txL" fmla="*/ 0 w 108"/>
              <a:gd name="txT" fmla="*/ 0 h 72"/>
              <a:gd name="txR" fmla="*/ 108 w 108"/>
              <a:gd name="txB" fmla="*/ 72 h 72"/>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Lst>
            <a:rect l="txL" t="txT" r="txR" b="txB"/>
            <a:pathLst>
              <a:path w="108" h="72">
                <a:moveTo>
                  <a:pt x="0" y="0"/>
                </a:moveTo>
                <a:lnTo>
                  <a:pt x="0" y="4"/>
                </a:lnTo>
                <a:lnTo>
                  <a:pt x="0" y="8"/>
                </a:lnTo>
                <a:lnTo>
                  <a:pt x="2" y="12"/>
                </a:lnTo>
                <a:lnTo>
                  <a:pt x="4" y="16"/>
                </a:lnTo>
                <a:lnTo>
                  <a:pt x="6" y="18"/>
                </a:lnTo>
                <a:lnTo>
                  <a:pt x="8" y="22"/>
                </a:lnTo>
                <a:lnTo>
                  <a:pt x="10" y="24"/>
                </a:lnTo>
                <a:lnTo>
                  <a:pt x="14" y="28"/>
                </a:lnTo>
                <a:lnTo>
                  <a:pt x="16" y="30"/>
                </a:lnTo>
                <a:lnTo>
                  <a:pt x="20" y="32"/>
                </a:lnTo>
                <a:lnTo>
                  <a:pt x="22" y="34"/>
                </a:lnTo>
                <a:lnTo>
                  <a:pt x="26" y="36"/>
                </a:lnTo>
                <a:lnTo>
                  <a:pt x="28" y="38"/>
                </a:lnTo>
                <a:lnTo>
                  <a:pt x="32" y="40"/>
                </a:lnTo>
                <a:lnTo>
                  <a:pt x="34" y="42"/>
                </a:lnTo>
                <a:lnTo>
                  <a:pt x="36" y="44"/>
                </a:lnTo>
                <a:lnTo>
                  <a:pt x="42" y="46"/>
                </a:lnTo>
                <a:lnTo>
                  <a:pt x="46" y="46"/>
                </a:lnTo>
                <a:lnTo>
                  <a:pt x="50" y="48"/>
                </a:lnTo>
                <a:lnTo>
                  <a:pt x="56" y="50"/>
                </a:lnTo>
                <a:lnTo>
                  <a:pt x="60" y="52"/>
                </a:lnTo>
                <a:lnTo>
                  <a:pt x="64" y="54"/>
                </a:lnTo>
                <a:lnTo>
                  <a:pt x="68" y="56"/>
                </a:lnTo>
                <a:lnTo>
                  <a:pt x="72" y="58"/>
                </a:lnTo>
                <a:lnTo>
                  <a:pt x="78" y="62"/>
                </a:lnTo>
                <a:lnTo>
                  <a:pt x="82" y="64"/>
                </a:lnTo>
                <a:lnTo>
                  <a:pt x="86" y="66"/>
                </a:lnTo>
                <a:lnTo>
                  <a:pt x="90" y="68"/>
                </a:lnTo>
                <a:lnTo>
                  <a:pt x="94" y="70"/>
                </a:lnTo>
                <a:lnTo>
                  <a:pt x="100" y="72"/>
                </a:lnTo>
                <a:lnTo>
                  <a:pt x="104" y="72"/>
                </a:lnTo>
                <a:lnTo>
                  <a:pt x="108" y="72"/>
                </a:lnTo>
                <a:lnTo>
                  <a:pt x="106" y="70"/>
                </a:lnTo>
                <a:lnTo>
                  <a:pt x="104" y="66"/>
                </a:lnTo>
                <a:lnTo>
                  <a:pt x="102" y="64"/>
                </a:lnTo>
                <a:lnTo>
                  <a:pt x="100" y="60"/>
                </a:lnTo>
                <a:lnTo>
                  <a:pt x="96" y="58"/>
                </a:lnTo>
                <a:lnTo>
                  <a:pt x="92" y="56"/>
                </a:lnTo>
                <a:lnTo>
                  <a:pt x="88" y="54"/>
                </a:lnTo>
                <a:lnTo>
                  <a:pt x="86" y="52"/>
                </a:lnTo>
                <a:lnTo>
                  <a:pt x="82" y="50"/>
                </a:lnTo>
                <a:lnTo>
                  <a:pt x="78" y="48"/>
                </a:lnTo>
                <a:lnTo>
                  <a:pt x="74" y="46"/>
                </a:lnTo>
                <a:lnTo>
                  <a:pt x="70" y="44"/>
                </a:lnTo>
                <a:lnTo>
                  <a:pt x="68" y="42"/>
                </a:lnTo>
                <a:lnTo>
                  <a:pt x="64" y="42"/>
                </a:lnTo>
                <a:lnTo>
                  <a:pt x="60" y="40"/>
                </a:lnTo>
                <a:lnTo>
                  <a:pt x="58" y="38"/>
                </a:lnTo>
                <a:lnTo>
                  <a:pt x="54" y="38"/>
                </a:lnTo>
                <a:lnTo>
                  <a:pt x="50" y="36"/>
                </a:lnTo>
                <a:lnTo>
                  <a:pt x="48" y="34"/>
                </a:lnTo>
                <a:lnTo>
                  <a:pt x="44" y="32"/>
                </a:lnTo>
                <a:lnTo>
                  <a:pt x="42" y="30"/>
                </a:lnTo>
                <a:lnTo>
                  <a:pt x="38" y="26"/>
                </a:lnTo>
                <a:lnTo>
                  <a:pt x="36" y="24"/>
                </a:lnTo>
                <a:lnTo>
                  <a:pt x="32" y="22"/>
                </a:lnTo>
                <a:lnTo>
                  <a:pt x="28" y="18"/>
                </a:lnTo>
                <a:lnTo>
                  <a:pt x="26" y="16"/>
                </a:lnTo>
                <a:lnTo>
                  <a:pt x="22" y="14"/>
                </a:lnTo>
                <a:lnTo>
                  <a:pt x="20" y="12"/>
                </a:lnTo>
                <a:lnTo>
                  <a:pt x="16" y="10"/>
                </a:lnTo>
                <a:lnTo>
                  <a:pt x="12" y="8"/>
                </a:lnTo>
                <a:lnTo>
                  <a:pt x="8" y="6"/>
                </a:lnTo>
                <a:lnTo>
                  <a:pt x="6" y="4"/>
                </a:lnTo>
                <a:lnTo>
                  <a:pt x="0" y="0"/>
                </a:lnTo>
                <a:close/>
              </a:path>
            </a:pathLst>
          </a:custGeom>
          <a:solidFill>
            <a:srgbClr val="273C83">
              <a:alpha val="100000"/>
            </a:srgbClr>
          </a:solidFill>
          <a:ln w="9525">
            <a:noFill/>
          </a:ln>
        </p:spPr>
        <p:txBody>
          <a:bodyPr/>
          <a:lstStyle/>
          <a:p>
            <a:endParaRPr lang="en-US"/>
          </a:p>
        </p:txBody>
      </p:sp>
      <p:sp>
        <p:nvSpPr>
          <p:cNvPr id="31061" name="Freeform 861"/>
          <p:cNvSpPr/>
          <p:nvPr/>
        </p:nvSpPr>
        <p:spPr>
          <a:xfrm>
            <a:off x="4197350" y="3432175"/>
            <a:ext cx="66675" cy="28575"/>
          </a:xfrm>
          <a:custGeom>
            <a:avLst/>
            <a:gdLst>
              <a:gd name="txL" fmla="*/ 0 w 42"/>
              <a:gd name="txT" fmla="*/ 0 h 18"/>
              <a:gd name="txR" fmla="*/ 42 w 42"/>
              <a:gd name="txB" fmla="*/ 18 h 18"/>
            </a:gdLst>
            <a:ahLst/>
            <a:cxnLst>
              <a:cxn ang="0">
                <a:pos x="2147483647" y="2147483647"/>
              </a:cxn>
              <a:cxn ang="0">
                <a:pos x="2147483647" y="2147483647"/>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2" h="18">
                <a:moveTo>
                  <a:pt x="42" y="14"/>
                </a:moveTo>
                <a:lnTo>
                  <a:pt x="30" y="2"/>
                </a:lnTo>
                <a:lnTo>
                  <a:pt x="2" y="0"/>
                </a:lnTo>
                <a:lnTo>
                  <a:pt x="0" y="2"/>
                </a:lnTo>
                <a:lnTo>
                  <a:pt x="2" y="4"/>
                </a:lnTo>
                <a:lnTo>
                  <a:pt x="4" y="4"/>
                </a:lnTo>
                <a:lnTo>
                  <a:pt x="6" y="6"/>
                </a:lnTo>
                <a:lnTo>
                  <a:pt x="8" y="8"/>
                </a:lnTo>
                <a:lnTo>
                  <a:pt x="10" y="10"/>
                </a:lnTo>
                <a:lnTo>
                  <a:pt x="12" y="12"/>
                </a:lnTo>
                <a:lnTo>
                  <a:pt x="14" y="14"/>
                </a:lnTo>
                <a:lnTo>
                  <a:pt x="16" y="14"/>
                </a:lnTo>
                <a:lnTo>
                  <a:pt x="18" y="14"/>
                </a:lnTo>
                <a:lnTo>
                  <a:pt x="20" y="14"/>
                </a:lnTo>
                <a:lnTo>
                  <a:pt x="22" y="14"/>
                </a:lnTo>
                <a:lnTo>
                  <a:pt x="24" y="14"/>
                </a:lnTo>
                <a:lnTo>
                  <a:pt x="26" y="12"/>
                </a:lnTo>
                <a:lnTo>
                  <a:pt x="28" y="12"/>
                </a:lnTo>
                <a:lnTo>
                  <a:pt x="30" y="14"/>
                </a:lnTo>
                <a:lnTo>
                  <a:pt x="32" y="14"/>
                </a:lnTo>
                <a:lnTo>
                  <a:pt x="34" y="14"/>
                </a:lnTo>
                <a:lnTo>
                  <a:pt x="34" y="16"/>
                </a:lnTo>
                <a:lnTo>
                  <a:pt x="36" y="16"/>
                </a:lnTo>
                <a:lnTo>
                  <a:pt x="38" y="18"/>
                </a:lnTo>
                <a:lnTo>
                  <a:pt x="40" y="18"/>
                </a:lnTo>
                <a:lnTo>
                  <a:pt x="42" y="18"/>
                </a:lnTo>
                <a:lnTo>
                  <a:pt x="42" y="16"/>
                </a:lnTo>
                <a:lnTo>
                  <a:pt x="42" y="14"/>
                </a:lnTo>
                <a:close/>
              </a:path>
            </a:pathLst>
          </a:custGeom>
          <a:solidFill>
            <a:srgbClr val="273C83">
              <a:alpha val="100000"/>
            </a:srgbClr>
          </a:solidFill>
          <a:ln w="9525">
            <a:noFill/>
          </a:ln>
        </p:spPr>
        <p:txBody>
          <a:bodyPr/>
          <a:lstStyle/>
          <a:p>
            <a:endParaRPr lang="en-US"/>
          </a:p>
        </p:txBody>
      </p:sp>
      <p:sp>
        <p:nvSpPr>
          <p:cNvPr id="31062" name="Freeform 862"/>
          <p:cNvSpPr/>
          <p:nvPr/>
        </p:nvSpPr>
        <p:spPr>
          <a:xfrm>
            <a:off x="3994150" y="3140075"/>
            <a:ext cx="495300" cy="57150"/>
          </a:xfrm>
          <a:custGeom>
            <a:avLst/>
            <a:gdLst>
              <a:gd name="txL" fmla="*/ 0 w 312"/>
              <a:gd name="txT" fmla="*/ 0 h 36"/>
              <a:gd name="txR" fmla="*/ 312 w 312"/>
              <a:gd name="txB" fmla="*/ 36 h 3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12" h="36">
                <a:moveTo>
                  <a:pt x="312" y="0"/>
                </a:moveTo>
                <a:lnTo>
                  <a:pt x="310" y="2"/>
                </a:lnTo>
                <a:lnTo>
                  <a:pt x="308" y="4"/>
                </a:lnTo>
                <a:lnTo>
                  <a:pt x="306" y="6"/>
                </a:lnTo>
                <a:lnTo>
                  <a:pt x="302" y="8"/>
                </a:lnTo>
                <a:lnTo>
                  <a:pt x="300" y="10"/>
                </a:lnTo>
                <a:lnTo>
                  <a:pt x="296" y="12"/>
                </a:lnTo>
                <a:lnTo>
                  <a:pt x="292" y="14"/>
                </a:lnTo>
                <a:lnTo>
                  <a:pt x="288" y="14"/>
                </a:lnTo>
                <a:lnTo>
                  <a:pt x="284" y="16"/>
                </a:lnTo>
                <a:lnTo>
                  <a:pt x="278" y="16"/>
                </a:lnTo>
                <a:lnTo>
                  <a:pt x="274" y="16"/>
                </a:lnTo>
                <a:lnTo>
                  <a:pt x="270" y="18"/>
                </a:lnTo>
                <a:lnTo>
                  <a:pt x="264" y="18"/>
                </a:lnTo>
                <a:lnTo>
                  <a:pt x="260" y="18"/>
                </a:lnTo>
                <a:lnTo>
                  <a:pt x="254" y="18"/>
                </a:lnTo>
                <a:lnTo>
                  <a:pt x="250" y="18"/>
                </a:lnTo>
                <a:lnTo>
                  <a:pt x="246" y="18"/>
                </a:lnTo>
                <a:lnTo>
                  <a:pt x="240" y="16"/>
                </a:lnTo>
                <a:lnTo>
                  <a:pt x="236" y="16"/>
                </a:lnTo>
                <a:lnTo>
                  <a:pt x="232" y="16"/>
                </a:lnTo>
                <a:lnTo>
                  <a:pt x="228" y="14"/>
                </a:lnTo>
                <a:lnTo>
                  <a:pt x="224" y="14"/>
                </a:lnTo>
                <a:lnTo>
                  <a:pt x="220" y="12"/>
                </a:lnTo>
                <a:lnTo>
                  <a:pt x="218" y="12"/>
                </a:lnTo>
                <a:lnTo>
                  <a:pt x="214" y="10"/>
                </a:lnTo>
                <a:lnTo>
                  <a:pt x="212" y="8"/>
                </a:lnTo>
                <a:lnTo>
                  <a:pt x="210" y="8"/>
                </a:lnTo>
                <a:lnTo>
                  <a:pt x="208" y="6"/>
                </a:lnTo>
                <a:lnTo>
                  <a:pt x="206" y="4"/>
                </a:lnTo>
                <a:lnTo>
                  <a:pt x="206" y="2"/>
                </a:lnTo>
                <a:lnTo>
                  <a:pt x="206" y="0"/>
                </a:lnTo>
                <a:lnTo>
                  <a:pt x="202" y="0"/>
                </a:lnTo>
                <a:lnTo>
                  <a:pt x="200" y="2"/>
                </a:lnTo>
                <a:lnTo>
                  <a:pt x="196" y="2"/>
                </a:lnTo>
                <a:lnTo>
                  <a:pt x="192" y="4"/>
                </a:lnTo>
                <a:lnTo>
                  <a:pt x="190" y="4"/>
                </a:lnTo>
                <a:lnTo>
                  <a:pt x="186" y="6"/>
                </a:lnTo>
                <a:lnTo>
                  <a:pt x="184" y="6"/>
                </a:lnTo>
                <a:lnTo>
                  <a:pt x="180" y="8"/>
                </a:lnTo>
                <a:lnTo>
                  <a:pt x="178" y="8"/>
                </a:lnTo>
                <a:lnTo>
                  <a:pt x="174" y="10"/>
                </a:lnTo>
                <a:lnTo>
                  <a:pt x="172" y="10"/>
                </a:lnTo>
                <a:lnTo>
                  <a:pt x="168" y="10"/>
                </a:lnTo>
                <a:lnTo>
                  <a:pt x="166" y="12"/>
                </a:lnTo>
                <a:lnTo>
                  <a:pt x="162" y="12"/>
                </a:lnTo>
                <a:lnTo>
                  <a:pt x="160" y="12"/>
                </a:lnTo>
                <a:lnTo>
                  <a:pt x="156" y="14"/>
                </a:lnTo>
                <a:lnTo>
                  <a:pt x="154" y="14"/>
                </a:lnTo>
                <a:lnTo>
                  <a:pt x="152" y="14"/>
                </a:lnTo>
                <a:lnTo>
                  <a:pt x="148" y="14"/>
                </a:lnTo>
                <a:lnTo>
                  <a:pt x="146" y="16"/>
                </a:lnTo>
                <a:lnTo>
                  <a:pt x="144" y="16"/>
                </a:lnTo>
                <a:lnTo>
                  <a:pt x="142" y="16"/>
                </a:lnTo>
                <a:lnTo>
                  <a:pt x="138" y="16"/>
                </a:lnTo>
                <a:lnTo>
                  <a:pt x="136" y="16"/>
                </a:lnTo>
                <a:lnTo>
                  <a:pt x="134" y="16"/>
                </a:lnTo>
                <a:lnTo>
                  <a:pt x="132" y="16"/>
                </a:lnTo>
                <a:lnTo>
                  <a:pt x="130" y="16"/>
                </a:lnTo>
                <a:lnTo>
                  <a:pt x="128" y="16"/>
                </a:lnTo>
                <a:lnTo>
                  <a:pt x="126" y="16"/>
                </a:lnTo>
                <a:lnTo>
                  <a:pt x="122" y="16"/>
                </a:lnTo>
                <a:lnTo>
                  <a:pt x="120" y="16"/>
                </a:lnTo>
                <a:lnTo>
                  <a:pt x="116" y="16"/>
                </a:lnTo>
                <a:lnTo>
                  <a:pt x="114" y="16"/>
                </a:lnTo>
                <a:lnTo>
                  <a:pt x="112" y="16"/>
                </a:lnTo>
                <a:lnTo>
                  <a:pt x="110" y="16"/>
                </a:lnTo>
                <a:lnTo>
                  <a:pt x="106" y="14"/>
                </a:lnTo>
                <a:lnTo>
                  <a:pt x="104" y="14"/>
                </a:lnTo>
                <a:lnTo>
                  <a:pt x="102" y="14"/>
                </a:lnTo>
                <a:lnTo>
                  <a:pt x="100" y="14"/>
                </a:lnTo>
                <a:lnTo>
                  <a:pt x="96" y="14"/>
                </a:lnTo>
                <a:lnTo>
                  <a:pt x="94" y="14"/>
                </a:lnTo>
                <a:lnTo>
                  <a:pt x="92" y="12"/>
                </a:lnTo>
                <a:lnTo>
                  <a:pt x="88" y="12"/>
                </a:lnTo>
                <a:lnTo>
                  <a:pt x="86" y="12"/>
                </a:lnTo>
                <a:lnTo>
                  <a:pt x="84" y="12"/>
                </a:lnTo>
                <a:lnTo>
                  <a:pt x="80" y="12"/>
                </a:lnTo>
                <a:lnTo>
                  <a:pt x="78" y="12"/>
                </a:lnTo>
                <a:lnTo>
                  <a:pt x="76" y="12"/>
                </a:lnTo>
                <a:lnTo>
                  <a:pt x="74" y="10"/>
                </a:lnTo>
                <a:lnTo>
                  <a:pt x="70" y="10"/>
                </a:lnTo>
                <a:lnTo>
                  <a:pt x="68" y="10"/>
                </a:lnTo>
                <a:lnTo>
                  <a:pt x="66" y="10"/>
                </a:lnTo>
                <a:lnTo>
                  <a:pt x="64" y="10"/>
                </a:lnTo>
                <a:lnTo>
                  <a:pt x="60" y="10"/>
                </a:lnTo>
                <a:lnTo>
                  <a:pt x="58" y="10"/>
                </a:lnTo>
                <a:lnTo>
                  <a:pt x="56" y="10"/>
                </a:lnTo>
                <a:lnTo>
                  <a:pt x="54" y="10"/>
                </a:lnTo>
                <a:lnTo>
                  <a:pt x="52" y="10"/>
                </a:lnTo>
                <a:lnTo>
                  <a:pt x="48" y="10"/>
                </a:lnTo>
                <a:lnTo>
                  <a:pt x="46" y="10"/>
                </a:lnTo>
                <a:lnTo>
                  <a:pt x="44" y="12"/>
                </a:lnTo>
                <a:lnTo>
                  <a:pt x="42" y="12"/>
                </a:lnTo>
                <a:lnTo>
                  <a:pt x="40" y="12"/>
                </a:lnTo>
                <a:lnTo>
                  <a:pt x="38" y="12"/>
                </a:lnTo>
                <a:lnTo>
                  <a:pt x="36" y="12"/>
                </a:lnTo>
                <a:lnTo>
                  <a:pt x="32" y="12"/>
                </a:lnTo>
                <a:lnTo>
                  <a:pt x="30" y="12"/>
                </a:lnTo>
                <a:lnTo>
                  <a:pt x="28" y="10"/>
                </a:lnTo>
                <a:lnTo>
                  <a:pt x="24" y="10"/>
                </a:lnTo>
                <a:lnTo>
                  <a:pt x="22" y="10"/>
                </a:lnTo>
                <a:lnTo>
                  <a:pt x="20" y="8"/>
                </a:lnTo>
                <a:lnTo>
                  <a:pt x="16" y="8"/>
                </a:lnTo>
                <a:lnTo>
                  <a:pt x="14" y="8"/>
                </a:lnTo>
                <a:lnTo>
                  <a:pt x="12" y="8"/>
                </a:lnTo>
                <a:lnTo>
                  <a:pt x="10" y="6"/>
                </a:lnTo>
                <a:lnTo>
                  <a:pt x="8" y="6"/>
                </a:lnTo>
                <a:lnTo>
                  <a:pt x="4" y="6"/>
                </a:lnTo>
                <a:lnTo>
                  <a:pt x="2" y="8"/>
                </a:lnTo>
                <a:lnTo>
                  <a:pt x="0" y="8"/>
                </a:lnTo>
                <a:lnTo>
                  <a:pt x="4" y="10"/>
                </a:lnTo>
                <a:lnTo>
                  <a:pt x="6" y="12"/>
                </a:lnTo>
                <a:lnTo>
                  <a:pt x="8" y="14"/>
                </a:lnTo>
                <a:lnTo>
                  <a:pt x="12" y="16"/>
                </a:lnTo>
                <a:lnTo>
                  <a:pt x="16" y="18"/>
                </a:lnTo>
                <a:lnTo>
                  <a:pt x="18" y="18"/>
                </a:lnTo>
                <a:lnTo>
                  <a:pt x="22" y="18"/>
                </a:lnTo>
                <a:lnTo>
                  <a:pt x="24" y="20"/>
                </a:lnTo>
                <a:lnTo>
                  <a:pt x="28" y="20"/>
                </a:lnTo>
                <a:lnTo>
                  <a:pt x="30" y="20"/>
                </a:lnTo>
                <a:lnTo>
                  <a:pt x="34" y="20"/>
                </a:lnTo>
                <a:lnTo>
                  <a:pt x="38" y="20"/>
                </a:lnTo>
                <a:lnTo>
                  <a:pt x="40" y="20"/>
                </a:lnTo>
                <a:lnTo>
                  <a:pt x="44" y="20"/>
                </a:lnTo>
                <a:lnTo>
                  <a:pt x="48" y="20"/>
                </a:lnTo>
                <a:lnTo>
                  <a:pt x="52" y="22"/>
                </a:lnTo>
                <a:lnTo>
                  <a:pt x="78" y="24"/>
                </a:lnTo>
                <a:lnTo>
                  <a:pt x="80" y="24"/>
                </a:lnTo>
                <a:lnTo>
                  <a:pt x="82" y="24"/>
                </a:lnTo>
                <a:lnTo>
                  <a:pt x="84" y="26"/>
                </a:lnTo>
                <a:lnTo>
                  <a:pt x="86" y="26"/>
                </a:lnTo>
                <a:lnTo>
                  <a:pt x="90" y="26"/>
                </a:lnTo>
                <a:lnTo>
                  <a:pt x="92" y="26"/>
                </a:lnTo>
                <a:lnTo>
                  <a:pt x="96" y="26"/>
                </a:lnTo>
                <a:lnTo>
                  <a:pt x="98" y="28"/>
                </a:lnTo>
                <a:lnTo>
                  <a:pt x="102" y="28"/>
                </a:lnTo>
                <a:lnTo>
                  <a:pt x="106" y="28"/>
                </a:lnTo>
                <a:lnTo>
                  <a:pt x="108" y="28"/>
                </a:lnTo>
                <a:lnTo>
                  <a:pt x="112" y="30"/>
                </a:lnTo>
                <a:lnTo>
                  <a:pt x="116" y="30"/>
                </a:lnTo>
                <a:lnTo>
                  <a:pt x="120" y="30"/>
                </a:lnTo>
                <a:lnTo>
                  <a:pt x="124" y="32"/>
                </a:lnTo>
                <a:lnTo>
                  <a:pt x="128" y="32"/>
                </a:lnTo>
                <a:lnTo>
                  <a:pt x="130" y="32"/>
                </a:lnTo>
                <a:lnTo>
                  <a:pt x="134" y="32"/>
                </a:lnTo>
                <a:lnTo>
                  <a:pt x="138" y="32"/>
                </a:lnTo>
                <a:lnTo>
                  <a:pt x="142" y="34"/>
                </a:lnTo>
                <a:lnTo>
                  <a:pt x="144" y="34"/>
                </a:lnTo>
                <a:lnTo>
                  <a:pt x="148" y="34"/>
                </a:lnTo>
                <a:lnTo>
                  <a:pt x="150" y="34"/>
                </a:lnTo>
                <a:lnTo>
                  <a:pt x="154" y="34"/>
                </a:lnTo>
                <a:lnTo>
                  <a:pt x="156" y="34"/>
                </a:lnTo>
                <a:lnTo>
                  <a:pt x="158" y="36"/>
                </a:lnTo>
                <a:lnTo>
                  <a:pt x="160" y="36"/>
                </a:lnTo>
                <a:lnTo>
                  <a:pt x="162" y="36"/>
                </a:lnTo>
                <a:lnTo>
                  <a:pt x="166" y="36"/>
                </a:lnTo>
                <a:lnTo>
                  <a:pt x="170" y="36"/>
                </a:lnTo>
                <a:lnTo>
                  <a:pt x="174" y="36"/>
                </a:lnTo>
                <a:lnTo>
                  <a:pt x="176" y="36"/>
                </a:lnTo>
                <a:lnTo>
                  <a:pt x="180" y="36"/>
                </a:lnTo>
                <a:lnTo>
                  <a:pt x="184" y="36"/>
                </a:lnTo>
                <a:lnTo>
                  <a:pt x="188" y="36"/>
                </a:lnTo>
                <a:lnTo>
                  <a:pt x="192" y="36"/>
                </a:lnTo>
                <a:lnTo>
                  <a:pt x="196" y="36"/>
                </a:lnTo>
                <a:lnTo>
                  <a:pt x="200" y="36"/>
                </a:lnTo>
                <a:lnTo>
                  <a:pt x="204" y="36"/>
                </a:lnTo>
                <a:lnTo>
                  <a:pt x="206" y="36"/>
                </a:lnTo>
                <a:lnTo>
                  <a:pt x="210" y="36"/>
                </a:lnTo>
                <a:lnTo>
                  <a:pt x="214" y="36"/>
                </a:lnTo>
                <a:lnTo>
                  <a:pt x="218" y="34"/>
                </a:lnTo>
                <a:lnTo>
                  <a:pt x="222" y="34"/>
                </a:lnTo>
                <a:lnTo>
                  <a:pt x="226" y="34"/>
                </a:lnTo>
                <a:lnTo>
                  <a:pt x="230" y="34"/>
                </a:lnTo>
                <a:lnTo>
                  <a:pt x="232" y="34"/>
                </a:lnTo>
                <a:lnTo>
                  <a:pt x="236" y="34"/>
                </a:lnTo>
                <a:lnTo>
                  <a:pt x="238" y="34"/>
                </a:lnTo>
                <a:lnTo>
                  <a:pt x="242" y="32"/>
                </a:lnTo>
                <a:lnTo>
                  <a:pt x="246" y="32"/>
                </a:lnTo>
                <a:lnTo>
                  <a:pt x="248" y="32"/>
                </a:lnTo>
                <a:lnTo>
                  <a:pt x="252" y="32"/>
                </a:lnTo>
                <a:lnTo>
                  <a:pt x="254" y="30"/>
                </a:lnTo>
                <a:lnTo>
                  <a:pt x="258" y="30"/>
                </a:lnTo>
                <a:lnTo>
                  <a:pt x="260" y="30"/>
                </a:lnTo>
                <a:lnTo>
                  <a:pt x="262" y="30"/>
                </a:lnTo>
                <a:lnTo>
                  <a:pt x="264" y="28"/>
                </a:lnTo>
                <a:lnTo>
                  <a:pt x="268" y="28"/>
                </a:lnTo>
                <a:lnTo>
                  <a:pt x="270" y="28"/>
                </a:lnTo>
                <a:lnTo>
                  <a:pt x="272" y="28"/>
                </a:lnTo>
                <a:lnTo>
                  <a:pt x="274" y="28"/>
                </a:lnTo>
                <a:lnTo>
                  <a:pt x="278" y="28"/>
                </a:lnTo>
                <a:lnTo>
                  <a:pt x="280" y="28"/>
                </a:lnTo>
                <a:lnTo>
                  <a:pt x="284" y="28"/>
                </a:lnTo>
                <a:lnTo>
                  <a:pt x="288" y="28"/>
                </a:lnTo>
                <a:lnTo>
                  <a:pt x="292" y="28"/>
                </a:lnTo>
                <a:lnTo>
                  <a:pt x="294" y="26"/>
                </a:lnTo>
                <a:lnTo>
                  <a:pt x="298" y="24"/>
                </a:lnTo>
                <a:lnTo>
                  <a:pt x="302" y="24"/>
                </a:lnTo>
                <a:lnTo>
                  <a:pt x="304" y="20"/>
                </a:lnTo>
                <a:lnTo>
                  <a:pt x="308" y="18"/>
                </a:lnTo>
                <a:lnTo>
                  <a:pt x="310" y="14"/>
                </a:lnTo>
                <a:lnTo>
                  <a:pt x="310" y="10"/>
                </a:lnTo>
                <a:lnTo>
                  <a:pt x="312" y="4"/>
                </a:lnTo>
                <a:lnTo>
                  <a:pt x="312" y="0"/>
                </a:lnTo>
                <a:close/>
              </a:path>
            </a:pathLst>
          </a:custGeom>
          <a:solidFill>
            <a:srgbClr val="F2AD82">
              <a:alpha val="100000"/>
            </a:srgbClr>
          </a:solidFill>
          <a:ln w="9525">
            <a:noFill/>
          </a:ln>
        </p:spPr>
        <p:txBody>
          <a:bodyPr/>
          <a:lstStyle/>
          <a:p>
            <a:endParaRPr lang="en-US"/>
          </a:p>
        </p:txBody>
      </p:sp>
      <p:sp>
        <p:nvSpPr>
          <p:cNvPr id="31063" name="Freeform 863"/>
          <p:cNvSpPr/>
          <p:nvPr/>
        </p:nvSpPr>
        <p:spPr>
          <a:xfrm>
            <a:off x="3781425" y="3165475"/>
            <a:ext cx="127000" cy="60325"/>
          </a:xfrm>
          <a:custGeom>
            <a:avLst/>
            <a:gdLst>
              <a:gd name="txL" fmla="*/ 0 w 80"/>
              <a:gd name="txT" fmla="*/ 0 h 38"/>
              <a:gd name="txR" fmla="*/ 80 w 80"/>
              <a:gd name="txB" fmla="*/ 38 h 38"/>
            </a:gdLst>
            <a:ahLst/>
            <a:cxnLst>
              <a:cxn ang="0">
                <a:pos x="2147483647" y="2147483647"/>
              </a:cxn>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0" h="38">
                <a:moveTo>
                  <a:pt x="80" y="12"/>
                </a:moveTo>
                <a:lnTo>
                  <a:pt x="0" y="0"/>
                </a:lnTo>
                <a:lnTo>
                  <a:pt x="2" y="2"/>
                </a:lnTo>
                <a:lnTo>
                  <a:pt x="4" y="4"/>
                </a:lnTo>
                <a:lnTo>
                  <a:pt x="4" y="6"/>
                </a:lnTo>
                <a:lnTo>
                  <a:pt x="6" y="8"/>
                </a:lnTo>
                <a:lnTo>
                  <a:pt x="6" y="10"/>
                </a:lnTo>
                <a:lnTo>
                  <a:pt x="8" y="14"/>
                </a:lnTo>
                <a:lnTo>
                  <a:pt x="10" y="16"/>
                </a:lnTo>
                <a:lnTo>
                  <a:pt x="12" y="20"/>
                </a:lnTo>
                <a:lnTo>
                  <a:pt x="12" y="22"/>
                </a:lnTo>
                <a:lnTo>
                  <a:pt x="14" y="24"/>
                </a:lnTo>
                <a:lnTo>
                  <a:pt x="14" y="28"/>
                </a:lnTo>
                <a:lnTo>
                  <a:pt x="16" y="30"/>
                </a:lnTo>
                <a:lnTo>
                  <a:pt x="18" y="32"/>
                </a:lnTo>
                <a:lnTo>
                  <a:pt x="20" y="34"/>
                </a:lnTo>
                <a:lnTo>
                  <a:pt x="20" y="36"/>
                </a:lnTo>
                <a:lnTo>
                  <a:pt x="22" y="38"/>
                </a:lnTo>
                <a:lnTo>
                  <a:pt x="24" y="38"/>
                </a:lnTo>
                <a:lnTo>
                  <a:pt x="26" y="38"/>
                </a:lnTo>
                <a:lnTo>
                  <a:pt x="28" y="38"/>
                </a:lnTo>
                <a:lnTo>
                  <a:pt x="30" y="36"/>
                </a:lnTo>
                <a:lnTo>
                  <a:pt x="32" y="36"/>
                </a:lnTo>
                <a:lnTo>
                  <a:pt x="34" y="36"/>
                </a:lnTo>
                <a:lnTo>
                  <a:pt x="36" y="34"/>
                </a:lnTo>
                <a:lnTo>
                  <a:pt x="38" y="34"/>
                </a:lnTo>
                <a:lnTo>
                  <a:pt x="40" y="32"/>
                </a:lnTo>
                <a:lnTo>
                  <a:pt x="42" y="30"/>
                </a:lnTo>
                <a:lnTo>
                  <a:pt x="44" y="30"/>
                </a:lnTo>
                <a:lnTo>
                  <a:pt x="48" y="30"/>
                </a:lnTo>
                <a:lnTo>
                  <a:pt x="50" y="28"/>
                </a:lnTo>
                <a:lnTo>
                  <a:pt x="52" y="28"/>
                </a:lnTo>
                <a:lnTo>
                  <a:pt x="54" y="26"/>
                </a:lnTo>
                <a:lnTo>
                  <a:pt x="56" y="26"/>
                </a:lnTo>
                <a:lnTo>
                  <a:pt x="58" y="24"/>
                </a:lnTo>
                <a:lnTo>
                  <a:pt x="60" y="22"/>
                </a:lnTo>
                <a:lnTo>
                  <a:pt x="62" y="22"/>
                </a:lnTo>
                <a:lnTo>
                  <a:pt x="64" y="20"/>
                </a:lnTo>
                <a:lnTo>
                  <a:pt x="66" y="18"/>
                </a:lnTo>
                <a:lnTo>
                  <a:pt x="70" y="16"/>
                </a:lnTo>
                <a:lnTo>
                  <a:pt x="72" y="16"/>
                </a:lnTo>
                <a:lnTo>
                  <a:pt x="74" y="14"/>
                </a:lnTo>
                <a:lnTo>
                  <a:pt x="78" y="12"/>
                </a:lnTo>
                <a:lnTo>
                  <a:pt x="80" y="12"/>
                </a:lnTo>
                <a:close/>
              </a:path>
            </a:pathLst>
          </a:custGeom>
          <a:solidFill>
            <a:srgbClr val="5997B9">
              <a:alpha val="100000"/>
            </a:srgbClr>
          </a:solidFill>
          <a:ln w="9525">
            <a:noFill/>
          </a:ln>
        </p:spPr>
        <p:txBody>
          <a:bodyPr/>
          <a:lstStyle/>
          <a:p>
            <a:endParaRPr lang="en-US"/>
          </a:p>
        </p:txBody>
      </p:sp>
      <p:sp>
        <p:nvSpPr>
          <p:cNvPr id="31064" name="Freeform 864"/>
          <p:cNvSpPr/>
          <p:nvPr/>
        </p:nvSpPr>
        <p:spPr>
          <a:xfrm>
            <a:off x="3844925" y="3289300"/>
            <a:ext cx="31750" cy="196850"/>
          </a:xfrm>
          <a:custGeom>
            <a:avLst/>
            <a:gdLst>
              <a:gd name="txL" fmla="*/ 0 w 20"/>
              <a:gd name="txT" fmla="*/ 0 h 124"/>
              <a:gd name="txR" fmla="*/ 20 w 20"/>
              <a:gd name="txB" fmla="*/ 124 h 124"/>
            </a:gdLst>
            <a:ahLst/>
            <a:cxnLst>
              <a:cxn ang="0">
                <a:pos x="2147483647" y="0"/>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 h="124">
                <a:moveTo>
                  <a:pt x="18" y="0"/>
                </a:moveTo>
                <a:lnTo>
                  <a:pt x="8" y="0"/>
                </a:lnTo>
                <a:lnTo>
                  <a:pt x="6" y="4"/>
                </a:lnTo>
                <a:lnTo>
                  <a:pt x="4" y="6"/>
                </a:lnTo>
                <a:lnTo>
                  <a:pt x="4" y="10"/>
                </a:lnTo>
                <a:lnTo>
                  <a:pt x="2" y="12"/>
                </a:lnTo>
                <a:lnTo>
                  <a:pt x="2" y="16"/>
                </a:lnTo>
                <a:lnTo>
                  <a:pt x="2" y="18"/>
                </a:lnTo>
                <a:lnTo>
                  <a:pt x="2" y="22"/>
                </a:lnTo>
                <a:lnTo>
                  <a:pt x="0" y="26"/>
                </a:lnTo>
                <a:lnTo>
                  <a:pt x="0" y="28"/>
                </a:lnTo>
                <a:lnTo>
                  <a:pt x="0" y="32"/>
                </a:lnTo>
                <a:lnTo>
                  <a:pt x="0" y="36"/>
                </a:lnTo>
                <a:lnTo>
                  <a:pt x="0" y="38"/>
                </a:lnTo>
                <a:lnTo>
                  <a:pt x="0" y="42"/>
                </a:lnTo>
                <a:lnTo>
                  <a:pt x="0" y="46"/>
                </a:lnTo>
                <a:lnTo>
                  <a:pt x="2" y="50"/>
                </a:lnTo>
                <a:lnTo>
                  <a:pt x="2" y="52"/>
                </a:lnTo>
                <a:lnTo>
                  <a:pt x="2" y="56"/>
                </a:lnTo>
                <a:lnTo>
                  <a:pt x="2" y="60"/>
                </a:lnTo>
                <a:lnTo>
                  <a:pt x="2" y="62"/>
                </a:lnTo>
                <a:lnTo>
                  <a:pt x="2" y="66"/>
                </a:lnTo>
                <a:lnTo>
                  <a:pt x="2" y="70"/>
                </a:lnTo>
                <a:lnTo>
                  <a:pt x="4" y="74"/>
                </a:lnTo>
                <a:lnTo>
                  <a:pt x="4" y="76"/>
                </a:lnTo>
                <a:lnTo>
                  <a:pt x="4" y="80"/>
                </a:lnTo>
                <a:lnTo>
                  <a:pt x="4" y="84"/>
                </a:lnTo>
                <a:lnTo>
                  <a:pt x="4" y="86"/>
                </a:lnTo>
                <a:lnTo>
                  <a:pt x="4" y="90"/>
                </a:lnTo>
                <a:lnTo>
                  <a:pt x="4" y="92"/>
                </a:lnTo>
                <a:lnTo>
                  <a:pt x="4" y="96"/>
                </a:lnTo>
                <a:lnTo>
                  <a:pt x="4" y="100"/>
                </a:lnTo>
                <a:lnTo>
                  <a:pt x="2" y="102"/>
                </a:lnTo>
                <a:lnTo>
                  <a:pt x="2" y="106"/>
                </a:lnTo>
                <a:lnTo>
                  <a:pt x="2" y="124"/>
                </a:lnTo>
                <a:lnTo>
                  <a:pt x="6" y="122"/>
                </a:lnTo>
                <a:lnTo>
                  <a:pt x="8" y="122"/>
                </a:lnTo>
                <a:lnTo>
                  <a:pt x="10" y="122"/>
                </a:lnTo>
                <a:lnTo>
                  <a:pt x="12" y="120"/>
                </a:lnTo>
                <a:lnTo>
                  <a:pt x="14" y="120"/>
                </a:lnTo>
                <a:lnTo>
                  <a:pt x="16" y="120"/>
                </a:lnTo>
                <a:lnTo>
                  <a:pt x="18" y="122"/>
                </a:lnTo>
                <a:lnTo>
                  <a:pt x="18" y="120"/>
                </a:lnTo>
                <a:lnTo>
                  <a:pt x="18" y="118"/>
                </a:lnTo>
                <a:lnTo>
                  <a:pt x="18" y="116"/>
                </a:lnTo>
                <a:lnTo>
                  <a:pt x="16" y="116"/>
                </a:lnTo>
                <a:lnTo>
                  <a:pt x="16" y="114"/>
                </a:lnTo>
                <a:lnTo>
                  <a:pt x="20" y="110"/>
                </a:lnTo>
                <a:lnTo>
                  <a:pt x="20" y="108"/>
                </a:lnTo>
                <a:lnTo>
                  <a:pt x="20" y="106"/>
                </a:lnTo>
                <a:lnTo>
                  <a:pt x="20" y="104"/>
                </a:lnTo>
                <a:lnTo>
                  <a:pt x="20" y="102"/>
                </a:lnTo>
                <a:lnTo>
                  <a:pt x="20" y="100"/>
                </a:lnTo>
                <a:lnTo>
                  <a:pt x="20" y="98"/>
                </a:lnTo>
                <a:lnTo>
                  <a:pt x="20" y="96"/>
                </a:lnTo>
                <a:lnTo>
                  <a:pt x="20" y="94"/>
                </a:lnTo>
                <a:lnTo>
                  <a:pt x="20" y="92"/>
                </a:lnTo>
                <a:lnTo>
                  <a:pt x="20" y="90"/>
                </a:lnTo>
                <a:lnTo>
                  <a:pt x="20" y="88"/>
                </a:lnTo>
                <a:lnTo>
                  <a:pt x="16" y="82"/>
                </a:lnTo>
                <a:lnTo>
                  <a:pt x="16" y="80"/>
                </a:lnTo>
                <a:lnTo>
                  <a:pt x="16" y="78"/>
                </a:lnTo>
                <a:lnTo>
                  <a:pt x="16" y="76"/>
                </a:lnTo>
                <a:lnTo>
                  <a:pt x="16" y="74"/>
                </a:lnTo>
                <a:lnTo>
                  <a:pt x="16" y="72"/>
                </a:lnTo>
                <a:lnTo>
                  <a:pt x="16" y="70"/>
                </a:lnTo>
                <a:lnTo>
                  <a:pt x="16" y="68"/>
                </a:lnTo>
                <a:lnTo>
                  <a:pt x="16" y="66"/>
                </a:lnTo>
                <a:lnTo>
                  <a:pt x="16" y="64"/>
                </a:lnTo>
                <a:lnTo>
                  <a:pt x="14" y="64"/>
                </a:lnTo>
                <a:lnTo>
                  <a:pt x="14" y="62"/>
                </a:lnTo>
                <a:lnTo>
                  <a:pt x="16" y="60"/>
                </a:lnTo>
                <a:lnTo>
                  <a:pt x="16" y="56"/>
                </a:lnTo>
                <a:lnTo>
                  <a:pt x="16" y="52"/>
                </a:lnTo>
                <a:lnTo>
                  <a:pt x="18" y="50"/>
                </a:lnTo>
                <a:lnTo>
                  <a:pt x="18" y="46"/>
                </a:lnTo>
                <a:lnTo>
                  <a:pt x="18" y="42"/>
                </a:lnTo>
                <a:lnTo>
                  <a:pt x="18" y="38"/>
                </a:lnTo>
                <a:lnTo>
                  <a:pt x="18" y="34"/>
                </a:lnTo>
                <a:lnTo>
                  <a:pt x="18" y="30"/>
                </a:lnTo>
                <a:lnTo>
                  <a:pt x="18" y="26"/>
                </a:lnTo>
                <a:lnTo>
                  <a:pt x="16" y="20"/>
                </a:lnTo>
                <a:lnTo>
                  <a:pt x="16" y="16"/>
                </a:lnTo>
                <a:lnTo>
                  <a:pt x="18" y="12"/>
                </a:lnTo>
                <a:lnTo>
                  <a:pt x="18" y="8"/>
                </a:lnTo>
                <a:lnTo>
                  <a:pt x="18" y="4"/>
                </a:lnTo>
                <a:lnTo>
                  <a:pt x="18" y="0"/>
                </a:lnTo>
                <a:close/>
              </a:path>
            </a:pathLst>
          </a:custGeom>
          <a:solidFill>
            <a:srgbClr val="000000">
              <a:alpha val="100000"/>
            </a:srgbClr>
          </a:solidFill>
          <a:ln w="9525">
            <a:noFill/>
          </a:ln>
        </p:spPr>
        <p:txBody>
          <a:bodyPr/>
          <a:lstStyle/>
          <a:p>
            <a:endParaRPr lang="en-US"/>
          </a:p>
        </p:txBody>
      </p:sp>
      <p:sp>
        <p:nvSpPr>
          <p:cNvPr id="31065" name="Freeform 865"/>
          <p:cNvSpPr/>
          <p:nvPr/>
        </p:nvSpPr>
        <p:spPr>
          <a:xfrm>
            <a:off x="3841750" y="3289300"/>
            <a:ext cx="25400" cy="196850"/>
          </a:xfrm>
          <a:custGeom>
            <a:avLst/>
            <a:gdLst>
              <a:gd name="txL" fmla="*/ 0 w 16"/>
              <a:gd name="txT" fmla="*/ 0 h 124"/>
              <a:gd name="txR" fmla="*/ 16 w 16"/>
              <a:gd name="txB" fmla="*/ 124 h 124"/>
            </a:gdLst>
            <a:ahLst/>
            <a:cxnLst>
              <a:cxn ang="0">
                <a:pos x="2147483647" y="0"/>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6" h="124">
                <a:moveTo>
                  <a:pt x="16" y="0"/>
                </a:moveTo>
                <a:lnTo>
                  <a:pt x="6" y="0"/>
                </a:lnTo>
                <a:lnTo>
                  <a:pt x="4" y="4"/>
                </a:lnTo>
                <a:lnTo>
                  <a:pt x="4" y="6"/>
                </a:lnTo>
                <a:lnTo>
                  <a:pt x="2" y="10"/>
                </a:lnTo>
                <a:lnTo>
                  <a:pt x="2" y="12"/>
                </a:lnTo>
                <a:lnTo>
                  <a:pt x="2" y="16"/>
                </a:lnTo>
                <a:lnTo>
                  <a:pt x="2" y="18"/>
                </a:lnTo>
                <a:lnTo>
                  <a:pt x="0" y="22"/>
                </a:lnTo>
                <a:lnTo>
                  <a:pt x="0" y="26"/>
                </a:lnTo>
                <a:lnTo>
                  <a:pt x="0" y="28"/>
                </a:lnTo>
                <a:lnTo>
                  <a:pt x="0" y="32"/>
                </a:lnTo>
                <a:lnTo>
                  <a:pt x="0" y="36"/>
                </a:lnTo>
                <a:lnTo>
                  <a:pt x="0" y="38"/>
                </a:lnTo>
                <a:lnTo>
                  <a:pt x="0" y="42"/>
                </a:lnTo>
                <a:lnTo>
                  <a:pt x="0" y="46"/>
                </a:lnTo>
                <a:lnTo>
                  <a:pt x="2" y="50"/>
                </a:lnTo>
                <a:lnTo>
                  <a:pt x="2" y="52"/>
                </a:lnTo>
                <a:lnTo>
                  <a:pt x="2" y="56"/>
                </a:lnTo>
                <a:lnTo>
                  <a:pt x="2" y="60"/>
                </a:lnTo>
                <a:lnTo>
                  <a:pt x="2" y="62"/>
                </a:lnTo>
                <a:lnTo>
                  <a:pt x="2" y="66"/>
                </a:lnTo>
                <a:lnTo>
                  <a:pt x="2" y="70"/>
                </a:lnTo>
                <a:lnTo>
                  <a:pt x="2" y="74"/>
                </a:lnTo>
                <a:lnTo>
                  <a:pt x="4" y="76"/>
                </a:lnTo>
                <a:lnTo>
                  <a:pt x="4" y="80"/>
                </a:lnTo>
                <a:lnTo>
                  <a:pt x="4" y="84"/>
                </a:lnTo>
                <a:lnTo>
                  <a:pt x="4" y="86"/>
                </a:lnTo>
                <a:lnTo>
                  <a:pt x="4" y="90"/>
                </a:lnTo>
                <a:lnTo>
                  <a:pt x="4" y="92"/>
                </a:lnTo>
                <a:lnTo>
                  <a:pt x="4" y="96"/>
                </a:lnTo>
                <a:lnTo>
                  <a:pt x="2" y="100"/>
                </a:lnTo>
                <a:lnTo>
                  <a:pt x="2" y="102"/>
                </a:lnTo>
                <a:lnTo>
                  <a:pt x="2" y="106"/>
                </a:lnTo>
                <a:lnTo>
                  <a:pt x="2" y="124"/>
                </a:lnTo>
                <a:lnTo>
                  <a:pt x="4" y="122"/>
                </a:lnTo>
                <a:lnTo>
                  <a:pt x="6" y="122"/>
                </a:lnTo>
                <a:lnTo>
                  <a:pt x="8" y="122"/>
                </a:lnTo>
                <a:lnTo>
                  <a:pt x="10" y="120"/>
                </a:lnTo>
                <a:lnTo>
                  <a:pt x="12" y="120"/>
                </a:lnTo>
                <a:lnTo>
                  <a:pt x="14" y="120"/>
                </a:lnTo>
                <a:lnTo>
                  <a:pt x="16" y="122"/>
                </a:lnTo>
                <a:lnTo>
                  <a:pt x="16" y="120"/>
                </a:lnTo>
                <a:lnTo>
                  <a:pt x="14" y="120"/>
                </a:lnTo>
                <a:lnTo>
                  <a:pt x="14" y="118"/>
                </a:lnTo>
                <a:lnTo>
                  <a:pt x="14" y="116"/>
                </a:lnTo>
                <a:lnTo>
                  <a:pt x="14" y="114"/>
                </a:lnTo>
                <a:lnTo>
                  <a:pt x="16" y="110"/>
                </a:lnTo>
                <a:lnTo>
                  <a:pt x="16" y="108"/>
                </a:lnTo>
                <a:lnTo>
                  <a:pt x="16" y="106"/>
                </a:lnTo>
                <a:lnTo>
                  <a:pt x="16" y="104"/>
                </a:lnTo>
                <a:lnTo>
                  <a:pt x="16" y="102"/>
                </a:lnTo>
                <a:lnTo>
                  <a:pt x="16" y="100"/>
                </a:lnTo>
                <a:lnTo>
                  <a:pt x="16" y="98"/>
                </a:lnTo>
                <a:lnTo>
                  <a:pt x="16" y="96"/>
                </a:lnTo>
                <a:lnTo>
                  <a:pt x="16" y="94"/>
                </a:lnTo>
                <a:lnTo>
                  <a:pt x="16" y="92"/>
                </a:lnTo>
                <a:lnTo>
                  <a:pt x="16" y="90"/>
                </a:lnTo>
                <a:lnTo>
                  <a:pt x="16" y="88"/>
                </a:lnTo>
                <a:lnTo>
                  <a:pt x="14" y="82"/>
                </a:lnTo>
                <a:lnTo>
                  <a:pt x="14" y="80"/>
                </a:lnTo>
                <a:lnTo>
                  <a:pt x="14" y="78"/>
                </a:lnTo>
                <a:lnTo>
                  <a:pt x="14" y="76"/>
                </a:lnTo>
                <a:lnTo>
                  <a:pt x="14" y="74"/>
                </a:lnTo>
                <a:lnTo>
                  <a:pt x="14" y="72"/>
                </a:lnTo>
                <a:lnTo>
                  <a:pt x="12" y="70"/>
                </a:lnTo>
                <a:lnTo>
                  <a:pt x="12" y="68"/>
                </a:lnTo>
                <a:lnTo>
                  <a:pt x="12" y="66"/>
                </a:lnTo>
                <a:lnTo>
                  <a:pt x="12" y="64"/>
                </a:lnTo>
                <a:lnTo>
                  <a:pt x="12" y="62"/>
                </a:lnTo>
                <a:lnTo>
                  <a:pt x="12" y="60"/>
                </a:lnTo>
                <a:lnTo>
                  <a:pt x="12" y="56"/>
                </a:lnTo>
                <a:lnTo>
                  <a:pt x="14" y="52"/>
                </a:lnTo>
                <a:lnTo>
                  <a:pt x="14" y="50"/>
                </a:lnTo>
                <a:lnTo>
                  <a:pt x="14" y="46"/>
                </a:lnTo>
                <a:lnTo>
                  <a:pt x="14" y="42"/>
                </a:lnTo>
                <a:lnTo>
                  <a:pt x="14" y="38"/>
                </a:lnTo>
                <a:lnTo>
                  <a:pt x="14" y="34"/>
                </a:lnTo>
                <a:lnTo>
                  <a:pt x="14" y="30"/>
                </a:lnTo>
                <a:lnTo>
                  <a:pt x="14" y="26"/>
                </a:lnTo>
                <a:lnTo>
                  <a:pt x="14" y="20"/>
                </a:lnTo>
                <a:lnTo>
                  <a:pt x="14" y="16"/>
                </a:lnTo>
                <a:lnTo>
                  <a:pt x="14" y="12"/>
                </a:lnTo>
                <a:lnTo>
                  <a:pt x="14" y="8"/>
                </a:lnTo>
                <a:lnTo>
                  <a:pt x="14" y="4"/>
                </a:lnTo>
                <a:lnTo>
                  <a:pt x="16" y="0"/>
                </a:lnTo>
                <a:close/>
              </a:path>
            </a:pathLst>
          </a:custGeom>
          <a:solidFill>
            <a:srgbClr val="3365FB">
              <a:alpha val="100000"/>
            </a:srgbClr>
          </a:solidFill>
          <a:ln w="9525">
            <a:noFill/>
          </a:ln>
        </p:spPr>
        <p:txBody>
          <a:bodyPr/>
          <a:lstStyle/>
          <a:p>
            <a:endParaRPr lang="en-US"/>
          </a:p>
        </p:txBody>
      </p:sp>
      <p:sp>
        <p:nvSpPr>
          <p:cNvPr id="31066" name="Freeform 866"/>
          <p:cNvSpPr/>
          <p:nvPr/>
        </p:nvSpPr>
        <p:spPr>
          <a:xfrm>
            <a:off x="4067175" y="2335213"/>
            <a:ext cx="73025" cy="95250"/>
          </a:xfrm>
          <a:custGeom>
            <a:avLst/>
            <a:gdLst>
              <a:gd name="txL" fmla="*/ 0 w 46"/>
              <a:gd name="txT" fmla="*/ 0 h 60"/>
              <a:gd name="txR" fmla="*/ 46 w 46"/>
              <a:gd name="txB" fmla="*/ 60 h 60"/>
            </a:gdLst>
            <a:ahLst/>
            <a:cxnLst>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Lst>
            <a:rect l="txL" t="txT" r="txR" b="txB"/>
            <a:pathLst>
              <a:path w="46" h="60">
                <a:moveTo>
                  <a:pt x="26" y="6"/>
                </a:moveTo>
                <a:lnTo>
                  <a:pt x="28" y="4"/>
                </a:lnTo>
                <a:lnTo>
                  <a:pt x="30" y="2"/>
                </a:lnTo>
                <a:lnTo>
                  <a:pt x="32" y="2"/>
                </a:lnTo>
                <a:lnTo>
                  <a:pt x="34" y="0"/>
                </a:lnTo>
                <a:lnTo>
                  <a:pt x="36" y="0"/>
                </a:lnTo>
                <a:lnTo>
                  <a:pt x="38" y="0"/>
                </a:lnTo>
                <a:lnTo>
                  <a:pt x="40" y="0"/>
                </a:lnTo>
                <a:lnTo>
                  <a:pt x="42" y="2"/>
                </a:lnTo>
                <a:lnTo>
                  <a:pt x="44" y="4"/>
                </a:lnTo>
                <a:lnTo>
                  <a:pt x="46" y="6"/>
                </a:lnTo>
                <a:lnTo>
                  <a:pt x="46" y="8"/>
                </a:lnTo>
                <a:lnTo>
                  <a:pt x="46" y="10"/>
                </a:lnTo>
                <a:lnTo>
                  <a:pt x="46" y="12"/>
                </a:lnTo>
                <a:lnTo>
                  <a:pt x="46" y="14"/>
                </a:lnTo>
                <a:lnTo>
                  <a:pt x="46" y="16"/>
                </a:lnTo>
                <a:lnTo>
                  <a:pt x="44" y="16"/>
                </a:lnTo>
                <a:lnTo>
                  <a:pt x="44" y="20"/>
                </a:lnTo>
                <a:lnTo>
                  <a:pt x="42" y="22"/>
                </a:lnTo>
                <a:lnTo>
                  <a:pt x="38" y="24"/>
                </a:lnTo>
                <a:lnTo>
                  <a:pt x="36" y="26"/>
                </a:lnTo>
                <a:lnTo>
                  <a:pt x="36" y="28"/>
                </a:lnTo>
                <a:lnTo>
                  <a:pt x="36" y="26"/>
                </a:lnTo>
                <a:lnTo>
                  <a:pt x="38" y="22"/>
                </a:lnTo>
                <a:lnTo>
                  <a:pt x="40" y="20"/>
                </a:lnTo>
                <a:lnTo>
                  <a:pt x="40" y="16"/>
                </a:lnTo>
                <a:lnTo>
                  <a:pt x="40" y="14"/>
                </a:lnTo>
                <a:lnTo>
                  <a:pt x="38" y="12"/>
                </a:lnTo>
                <a:lnTo>
                  <a:pt x="38" y="10"/>
                </a:lnTo>
                <a:lnTo>
                  <a:pt x="36" y="8"/>
                </a:lnTo>
                <a:lnTo>
                  <a:pt x="34" y="6"/>
                </a:lnTo>
                <a:lnTo>
                  <a:pt x="32" y="6"/>
                </a:lnTo>
                <a:lnTo>
                  <a:pt x="30" y="6"/>
                </a:lnTo>
                <a:lnTo>
                  <a:pt x="28" y="6"/>
                </a:lnTo>
                <a:lnTo>
                  <a:pt x="26" y="6"/>
                </a:lnTo>
                <a:lnTo>
                  <a:pt x="24" y="12"/>
                </a:lnTo>
                <a:lnTo>
                  <a:pt x="26" y="14"/>
                </a:lnTo>
                <a:lnTo>
                  <a:pt x="28" y="14"/>
                </a:lnTo>
                <a:lnTo>
                  <a:pt x="30" y="14"/>
                </a:lnTo>
                <a:lnTo>
                  <a:pt x="30" y="16"/>
                </a:lnTo>
                <a:lnTo>
                  <a:pt x="32" y="16"/>
                </a:lnTo>
                <a:lnTo>
                  <a:pt x="32" y="18"/>
                </a:lnTo>
                <a:lnTo>
                  <a:pt x="34" y="20"/>
                </a:lnTo>
                <a:lnTo>
                  <a:pt x="34" y="22"/>
                </a:lnTo>
                <a:lnTo>
                  <a:pt x="34" y="24"/>
                </a:lnTo>
                <a:lnTo>
                  <a:pt x="34" y="26"/>
                </a:lnTo>
                <a:lnTo>
                  <a:pt x="32" y="26"/>
                </a:lnTo>
                <a:lnTo>
                  <a:pt x="32" y="28"/>
                </a:lnTo>
                <a:lnTo>
                  <a:pt x="30" y="30"/>
                </a:lnTo>
                <a:lnTo>
                  <a:pt x="28" y="32"/>
                </a:lnTo>
                <a:lnTo>
                  <a:pt x="26" y="32"/>
                </a:lnTo>
                <a:lnTo>
                  <a:pt x="24" y="32"/>
                </a:lnTo>
                <a:lnTo>
                  <a:pt x="22" y="32"/>
                </a:lnTo>
                <a:lnTo>
                  <a:pt x="24" y="32"/>
                </a:lnTo>
                <a:lnTo>
                  <a:pt x="24" y="30"/>
                </a:lnTo>
                <a:lnTo>
                  <a:pt x="24" y="28"/>
                </a:lnTo>
                <a:lnTo>
                  <a:pt x="24" y="26"/>
                </a:lnTo>
                <a:lnTo>
                  <a:pt x="24" y="24"/>
                </a:lnTo>
                <a:lnTo>
                  <a:pt x="22" y="24"/>
                </a:lnTo>
                <a:lnTo>
                  <a:pt x="22" y="22"/>
                </a:lnTo>
                <a:lnTo>
                  <a:pt x="20" y="22"/>
                </a:lnTo>
                <a:lnTo>
                  <a:pt x="18" y="22"/>
                </a:lnTo>
                <a:lnTo>
                  <a:pt x="16" y="22"/>
                </a:lnTo>
                <a:lnTo>
                  <a:pt x="16" y="20"/>
                </a:lnTo>
                <a:lnTo>
                  <a:pt x="18" y="20"/>
                </a:lnTo>
                <a:lnTo>
                  <a:pt x="18" y="18"/>
                </a:lnTo>
                <a:lnTo>
                  <a:pt x="20" y="18"/>
                </a:lnTo>
                <a:lnTo>
                  <a:pt x="20" y="16"/>
                </a:lnTo>
                <a:lnTo>
                  <a:pt x="22" y="16"/>
                </a:lnTo>
                <a:lnTo>
                  <a:pt x="24" y="14"/>
                </a:lnTo>
                <a:lnTo>
                  <a:pt x="24" y="12"/>
                </a:lnTo>
                <a:lnTo>
                  <a:pt x="2" y="38"/>
                </a:lnTo>
                <a:lnTo>
                  <a:pt x="2" y="40"/>
                </a:lnTo>
                <a:lnTo>
                  <a:pt x="2" y="42"/>
                </a:lnTo>
                <a:lnTo>
                  <a:pt x="4" y="42"/>
                </a:lnTo>
                <a:lnTo>
                  <a:pt x="4" y="44"/>
                </a:lnTo>
                <a:lnTo>
                  <a:pt x="6" y="46"/>
                </a:lnTo>
                <a:lnTo>
                  <a:pt x="8" y="46"/>
                </a:lnTo>
                <a:lnTo>
                  <a:pt x="10" y="46"/>
                </a:lnTo>
                <a:lnTo>
                  <a:pt x="12" y="46"/>
                </a:lnTo>
                <a:lnTo>
                  <a:pt x="14" y="46"/>
                </a:lnTo>
                <a:lnTo>
                  <a:pt x="16" y="46"/>
                </a:lnTo>
                <a:lnTo>
                  <a:pt x="16" y="48"/>
                </a:lnTo>
                <a:lnTo>
                  <a:pt x="16" y="50"/>
                </a:lnTo>
                <a:lnTo>
                  <a:pt x="16" y="52"/>
                </a:lnTo>
                <a:lnTo>
                  <a:pt x="14" y="54"/>
                </a:lnTo>
                <a:lnTo>
                  <a:pt x="14" y="56"/>
                </a:lnTo>
                <a:lnTo>
                  <a:pt x="6" y="56"/>
                </a:lnTo>
                <a:lnTo>
                  <a:pt x="2" y="60"/>
                </a:lnTo>
                <a:lnTo>
                  <a:pt x="0" y="60"/>
                </a:lnTo>
                <a:lnTo>
                  <a:pt x="0" y="58"/>
                </a:lnTo>
                <a:lnTo>
                  <a:pt x="0" y="56"/>
                </a:lnTo>
                <a:lnTo>
                  <a:pt x="0" y="54"/>
                </a:lnTo>
                <a:lnTo>
                  <a:pt x="0" y="52"/>
                </a:lnTo>
                <a:lnTo>
                  <a:pt x="0" y="50"/>
                </a:lnTo>
                <a:lnTo>
                  <a:pt x="0" y="48"/>
                </a:lnTo>
                <a:lnTo>
                  <a:pt x="2" y="46"/>
                </a:lnTo>
                <a:lnTo>
                  <a:pt x="2" y="44"/>
                </a:lnTo>
                <a:lnTo>
                  <a:pt x="2" y="42"/>
                </a:lnTo>
                <a:lnTo>
                  <a:pt x="2" y="40"/>
                </a:lnTo>
                <a:lnTo>
                  <a:pt x="2" y="38"/>
                </a:lnTo>
                <a:lnTo>
                  <a:pt x="26" y="6"/>
                </a:lnTo>
                <a:close/>
              </a:path>
            </a:pathLst>
          </a:custGeom>
          <a:solidFill>
            <a:srgbClr val="000000">
              <a:alpha val="100000"/>
            </a:srgbClr>
          </a:solidFill>
          <a:ln w="9525">
            <a:noFill/>
          </a:ln>
        </p:spPr>
        <p:txBody>
          <a:bodyPr/>
          <a:lstStyle/>
          <a:p>
            <a:endParaRPr lang="en-US"/>
          </a:p>
        </p:txBody>
      </p:sp>
      <p:sp>
        <p:nvSpPr>
          <p:cNvPr id="31067" name="Freeform 867"/>
          <p:cNvSpPr/>
          <p:nvPr/>
        </p:nvSpPr>
        <p:spPr>
          <a:xfrm>
            <a:off x="3819525" y="2074863"/>
            <a:ext cx="123825" cy="146050"/>
          </a:xfrm>
          <a:custGeom>
            <a:avLst/>
            <a:gdLst>
              <a:gd name="txL" fmla="*/ 0 w 78"/>
              <a:gd name="txT" fmla="*/ 0 h 92"/>
              <a:gd name="txR" fmla="*/ 78 w 78"/>
              <a:gd name="txB" fmla="*/ 92 h 92"/>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8" h="92">
                <a:moveTo>
                  <a:pt x="8" y="92"/>
                </a:moveTo>
                <a:lnTo>
                  <a:pt x="0" y="86"/>
                </a:lnTo>
                <a:lnTo>
                  <a:pt x="2" y="78"/>
                </a:lnTo>
                <a:lnTo>
                  <a:pt x="2" y="72"/>
                </a:lnTo>
                <a:lnTo>
                  <a:pt x="4" y="66"/>
                </a:lnTo>
                <a:lnTo>
                  <a:pt x="6" y="60"/>
                </a:lnTo>
                <a:lnTo>
                  <a:pt x="8" y="56"/>
                </a:lnTo>
                <a:lnTo>
                  <a:pt x="10" y="52"/>
                </a:lnTo>
                <a:lnTo>
                  <a:pt x="12" y="48"/>
                </a:lnTo>
                <a:lnTo>
                  <a:pt x="14" y="42"/>
                </a:lnTo>
                <a:lnTo>
                  <a:pt x="16" y="38"/>
                </a:lnTo>
                <a:lnTo>
                  <a:pt x="20" y="36"/>
                </a:lnTo>
                <a:lnTo>
                  <a:pt x="22" y="32"/>
                </a:lnTo>
                <a:lnTo>
                  <a:pt x="24" y="28"/>
                </a:lnTo>
                <a:lnTo>
                  <a:pt x="28" y="24"/>
                </a:lnTo>
                <a:lnTo>
                  <a:pt x="32" y="20"/>
                </a:lnTo>
                <a:lnTo>
                  <a:pt x="38" y="16"/>
                </a:lnTo>
                <a:lnTo>
                  <a:pt x="42" y="12"/>
                </a:lnTo>
                <a:lnTo>
                  <a:pt x="78" y="0"/>
                </a:lnTo>
                <a:lnTo>
                  <a:pt x="76" y="2"/>
                </a:lnTo>
                <a:lnTo>
                  <a:pt x="72" y="4"/>
                </a:lnTo>
                <a:lnTo>
                  <a:pt x="68" y="4"/>
                </a:lnTo>
                <a:lnTo>
                  <a:pt x="66" y="8"/>
                </a:lnTo>
                <a:lnTo>
                  <a:pt x="62" y="8"/>
                </a:lnTo>
                <a:lnTo>
                  <a:pt x="58" y="10"/>
                </a:lnTo>
                <a:lnTo>
                  <a:pt x="56" y="12"/>
                </a:lnTo>
                <a:lnTo>
                  <a:pt x="52" y="16"/>
                </a:lnTo>
                <a:lnTo>
                  <a:pt x="48" y="18"/>
                </a:lnTo>
                <a:lnTo>
                  <a:pt x="46" y="20"/>
                </a:lnTo>
                <a:lnTo>
                  <a:pt x="42" y="22"/>
                </a:lnTo>
                <a:lnTo>
                  <a:pt x="40" y="24"/>
                </a:lnTo>
                <a:lnTo>
                  <a:pt x="38" y="28"/>
                </a:lnTo>
                <a:lnTo>
                  <a:pt x="34" y="30"/>
                </a:lnTo>
                <a:lnTo>
                  <a:pt x="32" y="34"/>
                </a:lnTo>
                <a:lnTo>
                  <a:pt x="30" y="36"/>
                </a:lnTo>
                <a:lnTo>
                  <a:pt x="26" y="40"/>
                </a:lnTo>
                <a:lnTo>
                  <a:pt x="24" y="42"/>
                </a:lnTo>
                <a:lnTo>
                  <a:pt x="22" y="46"/>
                </a:lnTo>
                <a:lnTo>
                  <a:pt x="20" y="50"/>
                </a:lnTo>
                <a:lnTo>
                  <a:pt x="18" y="52"/>
                </a:lnTo>
                <a:lnTo>
                  <a:pt x="16" y="56"/>
                </a:lnTo>
                <a:lnTo>
                  <a:pt x="16" y="58"/>
                </a:lnTo>
                <a:lnTo>
                  <a:pt x="14" y="62"/>
                </a:lnTo>
                <a:lnTo>
                  <a:pt x="12" y="66"/>
                </a:lnTo>
                <a:lnTo>
                  <a:pt x="12" y="70"/>
                </a:lnTo>
                <a:lnTo>
                  <a:pt x="10" y="74"/>
                </a:lnTo>
                <a:lnTo>
                  <a:pt x="10" y="76"/>
                </a:lnTo>
                <a:lnTo>
                  <a:pt x="8" y="80"/>
                </a:lnTo>
                <a:lnTo>
                  <a:pt x="8" y="84"/>
                </a:lnTo>
                <a:lnTo>
                  <a:pt x="8" y="88"/>
                </a:lnTo>
                <a:lnTo>
                  <a:pt x="8" y="92"/>
                </a:lnTo>
                <a:close/>
              </a:path>
            </a:pathLst>
          </a:custGeom>
          <a:solidFill>
            <a:srgbClr val="EFEFDE">
              <a:alpha val="100000"/>
            </a:srgbClr>
          </a:solidFill>
          <a:ln w="9525">
            <a:noFill/>
          </a:ln>
        </p:spPr>
        <p:txBody>
          <a:bodyPr/>
          <a:lstStyle/>
          <a:p>
            <a:endParaRPr lang="en-US"/>
          </a:p>
        </p:txBody>
      </p:sp>
      <p:sp>
        <p:nvSpPr>
          <p:cNvPr id="31068" name="Freeform 868"/>
          <p:cNvSpPr/>
          <p:nvPr/>
        </p:nvSpPr>
        <p:spPr>
          <a:xfrm>
            <a:off x="3971925" y="2084388"/>
            <a:ext cx="60325" cy="41275"/>
          </a:xfrm>
          <a:custGeom>
            <a:avLst/>
            <a:gdLst>
              <a:gd name="txL" fmla="*/ 0 w 38"/>
              <a:gd name="txT" fmla="*/ 0 h 26"/>
              <a:gd name="txR" fmla="*/ 38 w 38"/>
              <a:gd name="txB" fmla="*/ 26 h 2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Lst>
            <a:rect l="txL" t="txT" r="txR" b="txB"/>
            <a:pathLst>
              <a:path w="38" h="26">
                <a:moveTo>
                  <a:pt x="30" y="4"/>
                </a:moveTo>
                <a:lnTo>
                  <a:pt x="30" y="4"/>
                </a:lnTo>
                <a:lnTo>
                  <a:pt x="28" y="4"/>
                </a:lnTo>
                <a:lnTo>
                  <a:pt x="26" y="6"/>
                </a:lnTo>
                <a:lnTo>
                  <a:pt x="24" y="8"/>
                </a:lnTo>
                <a:lnTo>
                  <a:pt x="22" y="8"/>
                </a:lnTo>
                <a:lnTo>
                  <a:pt x="20" y="10"/>
                </a:lnTo>
                <a:lnTo>
                  <a:pt x="18" y="10"/>
                </a:lnTo>
                <a:lnTo>
                  <a:pt x="16" y="12"/>
                </a:lnTo>
                <a:lnTo>
                  <a:pt x="14" y="14"/>
                </a:lnTo>
                <a:lnTo>
                  <a:pt x="12" y="14"/>
                </a:lnTo>
                <a:lnTo>
                  <a:pt x="10" y="16"/>
                </a:lnTo>
                <a:lnTo>
                  <a:pt x="8" y="18"/>
                </a:lnTo>
                <a:lnTo>
                  <a:pt x="6" y="20"/>
                </a:lnTo>
                <a:lnTo>
                  <a:pt x="4" y="22"/>
                </a:lnTo>
                <a:lnTo>
                  <a:pt x="2" y="24"/>
                </a:lnTo>
                <a:lnTo>
                  <a:pt x="0" y="24"/>
                </a:lnTo>
                <a:lnTo>
                  <a:pt x="0" y="26"/>
                </a:lnTo>
                <a:lnTo>
                  <a:pt x="0" y="24"/>
                </a:lnTo>
                <a:lnTo>
                  <a:pt x="2" y="22"/>
                </a:lnTo>
                <a:lnTo>
                  <a:pt x="2" y="20"/>
                </a:lnTo>
                <a:lnTo>
                  <a:pt x="4" y="18"/>
                </a:lnTo>
                <a:lnTo>
                  <a:pt x="6" y="16"/>
                </a:lnTo>
                <a:lnTo>
                  <a:pt x="8" y="14"/>
                </a:lnTo>
                <a:lnTo>
                  <a:pt x="8" y="12"/>
                </a:lnTo>
                <a:lnTo>
                  <a:pt x="10" y="10"/>
                </a:lnTo>
                <a:lnTo>
                  <a:pt x="12" y="10"/>
                </a:lnTo>
                <a:lnTo>
                  <a:pt x="12" y="8"/>
                </a:lnTo>
                <a:lnTo>
                  <a:pt x="16" y="6"/>
                </a:lnTo>
                <a:lnTo>
                  <a:pt x="18" y="6"/>
                </a:lnTo>
                <a:lnTo>
                  <a:pt x="22" y="4"/>
                </a:lnTo>
                <a:lnTo>
                  <a:pt x="24" y="2"/>
                </a:lnTo>
                <a:lnTo>
                  <a:pt x="28" y="2"/>
                </a:lnTo>
                <a:lnTo>
                  <a:pt x="30" y="0"/>
                </a:lnTo>
                <a:lnTo>
                  <a:pt x="32" y="0"/>
                </a:lnTo>
                <a:lnTo>
                  <a:pt x="36" y="0"/>
                </a:lnTo>
                <a:lnTo>
                  <a:pt x="38" y="0"/>
                </a:lnTo>
                <a:lnTo>
                  <a:pt x="36" y="2"/>
                </a:lnTo>
                <a:lnTo>
                  <a:pt x="34" y="2"/>
                </a:lnTo>
                <a:lnTo>
                  <a:pt x="30" y="4"/>
                </a:lnTo>
                <a:close/>
              </a:path>
            </a:pathLst>
          </a:custGeom>
          <a:solidFill>
            <a:srgbClr val="EFEFDE">
              <a:alpha val="100000"/>
            </a:srgbClr>
          </a:solidFill>
          <a:ln w="9525">
            <a:noFill/>
          </a:ln>
        </p:spPr>
        <p:txBody>
          <a:bodyPr/>
          <a:lstStyle/>
          <a:p>
            <a:endParaRPr lang="en-US"/>
          </a:p>
        </p:txBody>
      </p:sp>
      <p:sp>
        <p:nvSpPr>
          <p:cNvPr id="31069" name="Freeform 869"/>
          <p:cNvSpPr/>
          <p:nvPr/>
        </p:nvSpPr>
        <p:spPr>
          <a:xfrm>
            <a:off x="3879850" y="2147888"/>
            <a:ext cx="276225" cy="107950"/>
          </a:xfrm>
          <a:custGeom>
            <a:avLst/>
            <a:gdLst>
              <a:gd name="txL" fmla="*/ 0 w 174"/>
              <a:gd name="txT" fmla="*/ 0 h 68"/>
              <a:gd name="txR" fmla="*/ 174 w 174"/>
              <a:gd name="txB" fmla="*/ 68 h 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4" h="68">
                <a:moveTo>
                  <a:pt x="154" y="0"/>
                </a:moveTo>
                <a:lnTo>
                  <a:pt x="152" y="6"/>
                </a:lnTo>
                <a:lnTo>
                  <a:pt x="148" y="12"/>
                </a:lnTo>
                <a:lnTo>
                  <a:pt x="146" y="16"/>
                </a:lnTo>
                <a:lnTo>
                  <a:pt x="146" y="20"/>
                </a:lnTo>
                <a:lnTo>
                  <a:pt x="144" y="22"/>
                </a:lnTo>
                <a:lnTo>
                  <a:pt x="144" y="24"/>
                </a:lnTo>
                <a:lnTo>
                  <a:pt x="142" y="28"/>
                </a:lnTo>
                <a:lnTo>
                  <a:pt x="140" y="30"/>
                </a:lnTo>
                <a:lnTo>
                  <a:pt x="138" y="32"/>
                </a:lnTo>
                <a:lnTo>
                  <a:pt x="136" y="34"/>
                </a:lnTo>
                <a:lnTo>
                  <a:pt x="134" y="36"/>
                </a:lnTo>
                <a:lnTo>
                  <a:pt x="130" y="36"/>
                </a:lnTo>
                <a:lnTo>
                  <a:pt x="126" y="38"/>
                </a:lnTo>
                <a:lnTo>
                  <a:pt x="120" y="40"/>
                </a:lnTo>
                <a:lnTo>
                  <a:pt x="114" y="42"/>
                </a:lnTo>
                <a:lnTo>
                  <a:pt x="108" y="42"/>
                </a:lnTo>
                <a:lnTo>
                  <a:pt x="102" y="42"/>
                </a:lnTo>
                <a:lnTo>
                  <a:pt x="96" y="42"/>
                </a:lnTo>
                <a:lnTo>
                  <a:pt x="92" y="42"/>
                </a:lnTo>
                <a:lnTo>
                  <a:pt x="86" y="42"/>
                </a:lnTo>
                <a:lnTo>
                  <a:pt x="82" y="42"/>
                </a:lnTo>
                <a:lnTo>
                  <a:pt x="76" y="42"/>
                </a:lnTo>
                <a:lnTo>
                  <a:pt x="72" y="42"/>
                </a:lnTo>
                <a:lnTo>
                  <a:pt x="68" y="42"/>
                </a:lnTo>
                <a:lnTo>
                  <a:pt x="62" y="42"/>
                </a:lnTo>
                <a:lnTo>
                  <a:pt x="58" y="42"/>
                </a:lnTo>
                <a:lnTo>
                  <a:pt x="54" y="42"/>
                </a:lnTo>
                <a:lnTo>
                  <a:pt x="50" y="42"/>
                </a:lnTo>
                <a:lnTo>
                  <a:pt x="46" y="42"/>
                </a:lnTo>
                <a:lnTo>
                  <a:pt x="44" y="42"/>
                </a:lnTo>
                <a:lnTo>
                  <a:pt x="40" y="42"/>
                </a:lnTo>
                <a:lnTo>
                  <a:pt x="36" y="42"/>
                </a:lnTo>
                <a:lnTo>
                  <a:pt x="34" y="42"/>
                </a:lnTo>
                <a:lnTo>
                  <a:pt x="30" y="42"/>
                </a:lnTo>
                <a:lnTo>
                  <a:pt x="28" y="42"/>
                </a:lnTo>
                <a:lnTo>
                  <a:pt x="24" y="44"/>
                </a:lnTo>
                <a:lnTo>
                  <a:pt x="22" y="44"/>
                </a:lnTo>
                <a:lnTo>
                  <a:pt x="20" y="44"/>
                </a:lnTo>
                <a:lnTo>
                  <a:pt x="16" y="44"/>
                </a:lnTo>
                <a:lnTo>
                  <a:pt x="14" y="46"/>
                </a:lnTo>
                <a:lnTo>
                  <a:pt x="12" y="46"/>
                </a:lnTo>
                <a:lnTo>
                  <a:pt x="10" y="48"/>
                </a:lnTo>
                <a:lnTo>
                  <a:pt x="8" y="48"/>
                </a:lnTo>
                <a:lnTo>
                  <a:pt x="6" y="50"/>
                </a:lnTo>
                <a:lnTo>
                  <a:pt x="4" y="52"/>
                </a:lnTo>
                <a:lnTo>
                  <a:pt x="2" y="54"/>
                </a:lnTo>
                <a:lnTo>
                  <a:pt x="0" y="56"/>
                </a:lnTo>
                <a:lnTo>
                  <a:pt x="6" y="56"/>
                </a:lnTo>
                <a:lnTo>
                  <a:pt x="10" y="58"/>
                </a:lnTo>
                <a:lnTo>
                  <a:pt x="16" y="60"/>
                </a:lnTo>
                <a:lnTo>
                  <a:pt x="20" y="60"/>
                </a:lnTo>
                <a:lnTo>
                  <a:pt x="26" y="62"/>
                </a:lnTo>
                <a:lnTo>
                  <a:pt x="30" y="62"/>
                </a:lnTo>
                <a:lnTo>
                  <a:pt x="36" y="64"/>
                </a:lnTo>
                <a:lnTo>
                  <a:pt x="40" y="64"/>
                </a:lnTo>
                <a:lnTo>
                  <a:pt x="46" y="64"/>
                </a:lnTo>
                <a:lnTo>
                  <a:pt x="52" y="66"/>
                </a:lnTo>
                <a:lnTo>
                  <a:pt x="56" y="66"/>
                </a:lnTo>
                <a:lnTo>
                  <a:pt x="62" y="66"/>
                </a:lnTo>
                <a:lnTo>
                  <a:pt x="66" y="66"/>
                </a:lnTo>
                <a:lnTo>
                  <a:pt x="72" y="66"/>
                </a:lnTo>
                <a:lnTo>
                  <a:pt x="76" y="68"/>
                </a:lnTo>
                <a:lnTo>
                  <a:pt x="82" y="68"/>
                </a:lnTo>
                <a:lnTo>
                  <a:pt x="88" y="68"/>
                </a:lnTo>
                <a:lnTo>
                  <a:pt x="92" y="68"/>
                </a:lnTo>
                <a:lnTo>
                  <a:pt x="98" y="68"/>
                </a:lnTo>
                <a:lnTo>
                  <a:pt x="104" y="68"/>
                </a:lnTo>
                <a:lnTo>
                  <a:pt x="110" y="66"/>
                </a:lnTo>
                <a:lnTo>
                  <a:pt x="114" y="66"/>
                </a:lnTo>
                <a:lnTo>
                  <a:pt x="120" y="66"/>
                </a:lnTo>
                <a:lnTo>
                  <a:pt x="126" y="66"/>
                </a:lnTo>
                <a:lnTo>
                  <a:pt x="130" y="66"/>
                </a:lnTo>
                <a:lnTo>
                  <a:pt x="136" y="64"/>
                </a:lnTo>
                <a:lnTo>
                  <a:pt x="142" y="64"/>
                </a:lnTo>
                <a:lnTo>
                  <a:pt x="148" y="64"/>
                </a:lnTo>
                <a:lnTo>
                  <a:pt x="154" y="62"/>
                </a:lnTo>
                <a:lnTo>
                  <a:pt x="158" y="62"/>
                </a:lnTo>
                <a:lnTo>
                  <a:pt x="164" y="62"/>
                </a:lnTo>
                <a:lnTo>
                  <a:pt x="170" y="60"/>
                </a:lnTo>
                <a:lnTo>
                  <a:pt x="170" y="58"/>
                </a:lnTo>
                <a:lnTo>
                  <a:pt x="172" y="56"/>
                </a:lnTo>
                <a:lnTo>
                  <a:pt x="172" y="54"/>
                </a:lnTo>
                <a:lnTo>
                  <a:pt x="172" y="50"/>
                </a:lnTo>
                <a:lnTo>
                  <a:pt x="174" y="48"/>
                </a:lnTo>
                <a:lnTo>
                  <a:pt x="174" y="44"/>
                </a:lnTo>
                <a:lnTo>
                  <a:pt x="174" y="40"/>
                </a:lnTo>
                <a:lnTo>
                  <a:pt x="174" y="36"/>
                </a:lnTo>
                <a:lnTo>
                  <a:pt x="174" y="32"/>
                </a:lnTo>
                <a:lnTo>
                  <a:pt x="172" y="28"/>
                </a:lnTo>
                <a:lnTo>
                  <a:pt x="172" y="22"/>
                </a:lnTo>
                <a:lnTo>
                  <a:pt x="170" y="18"/>
                </a:lnTo>
                <a:lnTo>
                  <a:pt x="166" y="14"/>
                </a:lnTo>
                <a:lnTo>
                  <a:pt x="164" y="10"/>
                </a:lnTo>
                <a:lnTo>
                  <a:pt x="160" y="4"/>
                </a:lnTo>
                <a:lnTo>
                  <a:pt x="154" y="0"/>
                </a:lnTo>
                <a:close/>
              </a:path>
            </a:pathLst>
          </a:custGeom>
          <a:solidFill>
            <a:srgbClr val="EFEFDE">
              <a:alpha val="100000"/>
            </a:srgbClr>
          </a:solidFill>
          <a:ln w="9525">
            <a:noFill/>
          </a:ln>
        </p:spPr>
        <p:txBody>
          <a:bodyPr/>
          <a:lstStyle/>
          <a:p>
            <a:endParaRPr lang="en-US"/>
          </a:p>
        </p:txBody>
      </p:sp>
      <p:sp>
        <p:nvSpPr>
          <p:cNvPr id="31070" name="Freeform 870"/>
          <p:cNvSpPr/>
          <p:nvPr/>
        </p:nvSpPr>
        <p:spPr>
          <a:xfrm>
            <a:off x="3810000" y="2227263"/>
            <a:ext cx="358775" cy="60325"/>
          </a:xfrm>
          <a:custGeom>
            <a:avLst/>
            <a:gdLst>
              <a:gd name="txL" fmla="*/ 0 w 226"/>
              <a:gd name="txT" fmla="*/ 0 h 38"/>
              <a:gd name="txR" fmla="*/ 226 w 226"/>
              <a:gd name="txB" fmla="*/ 38 h 3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6" h="38">
                <a:moveTo>
                  <a:pt x="224" y="12"/>
                </a:moveTo>
                <a:lnTo>
                  <a:pt x="220" y="14"/>
                </a:lnTo>
                <a:lnTo>
                  <a:pt x="214" y="16"/>
                </a:lnTo>
                <a:lnTo>
                  <a:pt x="208" y="16"/>
                </a:lnTo>
                <a:lnTo>
                  <a:pt x="202" y="18"/>
                </a:lnTo>
                <a:lnTo>
                  <a:pt x="196" y="20"/>
                </a:lnTo>
                <a:lnTo>
                  <a:pt x="190" y="20"/>
                </a:lnTo>
                <a:lnTo>
                  <a:pt x="182" y="22"/>
                </a:lnTo>
                <a:lnTo>
                  <a:pt x="176" y="22"/>
                </a:lnTo>
                <a:lnTo>
                  <a:pt x="168" y="22"/>
                </a:lnTo>
                <a:lnTo>
                  <a:pt x="160" y="24"/>
                </a:lnTo>
                <a:lnTo>
                  <a:pt x="152" y="24"/>
                </a:lnTo>
                <a:lnTo>
                  <a:pt x="144" y="24"/>
                </a:lnTo>
                <a:lnTo>
                  <a:pt x="136" y="24"/>
                </a:lnTo>
                <a:lnTo>
                  <a:pt x="128" y="24"/>
                </a:lnTo>
                <a:lnTo>
                  <a:pt x="120" y="24"/>
                </a:lnTo>
                <a:lnTo>
                  <a:pt x="112" y="24"/>
                </a:lnTo>
                <a:lnTo>
                  <a:pt x="104" y="24"/>
                </a:lnTo>
                <a:lnTo>
                  <a:pt x="94" y="24"/>
                </a:lnTo>
                <a:lnTo>
                  <a:pt x="88" y="24"/>
                </a:lnTo>
                <a:lnTo>
                  <a:pt x="78" y="22"/>
                </a:lnTo>
                <a:lnTo>
                  <a:pt x="70" y="22"/>
                </a:lnTo>
                <a:lnTo>
                  <a:pt x="64" y="20"/>
                </a:lnTo>
                <a:lnTo>
                  <a:pt x="56" y="20"/>
                </a:lnTo>
                <a:lnTo>
                  <a:pt x="48" y="18"/>
                </a:lnTo>
                <a:lnTo>
                  <a:pt x="42" y="16"/>
                </a:lnTo>
                <a:lnTo>
                  <a:pt x="34" y="14"/>
                </a:lnTo>
                <a:lnTo>
                  <a:pt x="28" y="12"/>
                </a:lnTo>
                <a:lnTo>
                  <a:pt x="22" y="10"/>
                </a:lnTo>
                <a:lnTo>
                  <a:pt x="16" y="8"/>
                </a:lnTo>
                <a:lnTo>
                  <a:pt x="12" y="6"/>
                </a:lnTo>
                <a:lnTo>
                  <a:pt x="6" y="2"/>
                </a:lnTo>
                <a:lnTo>
                  <a:pt x="2" y="0"/>
                </a:lnTo>
                <a:lnTo>
                  <a:pt x="2" y="2"/>
                </a:lnTo>
                <a:lnTo>
                  <a:pt x="2" y="4"/>
                </a:lnTo>
                <a:lnTo>
                  <a:pt x="2" y="6"/>
                </a:lnTo>
                <a:lnTo>
                  <a:pt x="2" y="8"/>
                </a:lnTo>
                <a:lnTo>
                  <a:pt x="0" y="8"/>
                </a:lnTo>
                <a:lnTo>
                  <a:pt x="0" y="10"/>
                </a:lnTo>
                <a:lnTo>
                  <a:pt x="0" y="12"/>
                </a:lnTo>
                <a:lnTo>
                  <a:pt x="0" y="14"/>
                </a:lnTo>
                <a:lnTo>
                  <a:pt x="0" y="16"/>
                </a:lnTo>
                <a:lnTo>
                  <a:pt x="0" y="18"/>
                </a:lnTo>
                <a:lnTo>
                  <a:pt x="4" y="20"/>
                </a:lnTo>
                <a:lnTo>
                  <a:pt x="10" y="22"/>
                </a:lnTo>
                <a:lnTo>
                  <a:pt x="14" y="24"/>
                </a:lnTo>
                <a:lnTo>
                  <a:pt x="20" y="26"/>
                </a:lnTo>
                <a:lnTo>
                  <a:pt x="26" y="28"/>
                </a:lnTo>
                <a:lnTo>
                  <a:pt x="32" y="30"/>
                </a:lnTo>
                <a:lnTo>
                  <a:pt x="40" y="32"/>
                </a:lnTo>
                <a:lnTo>
                  <a:pt x="46" y="34"/>
                </a:lnTo>
                <a:lnTo>
                  <a:pt x="54" y="34"/>
                </a:lnTo>
                <a:lnTo>
                  <a:pt x="60" y="36"/>
                </a:lnTo>
                <a:lnTo>
                  <a:pt x="68" y="36"/>
                </a:lnTo>
                <a:lnTo>
                  <a:pt x="74" y="38"/>
                </a:lnTo>
                <a:lnTo>
                  <a:pt x="82" y="38"/>
                </a:lnTo>
                <a:lnTo>
                  <a:pt x="90" y="38"/>
                </a:lnTo>
                <a:lnTo>
                  <a:pt x="98" y="38"/>
                </a:lnTo>
                <a:lnTo>
                  <a:pt x="106" y="38"/>
                </a:lnTo>
                <a:lnTo>
                  <a:pt x="114" y="38"/>
                </a:lnTo>
                <a:lnTo>
                  <a:pt x="122" y="38"/>
                </a:lnTo>
                <a:lnTo>
                  <a:pt x="130" y="38"/>
                </a:lnTo>
                <a:lnTo>
                  <a:pt x="138" y="38"/>
                </a:lnTo>
                <a:lnTo>
                  <a:pt x="146" y="38"/>
                </a:lnTo>
                <a:lnTo>
                  <a:pt x="154" y="36"/>
                </a:lnTo>
                <a:lnTo>
                  <a:pt x="162" y="36"/>
                </a:lnTo>
                <a:lnTo>
                  <a:pt x="170" y="36"/>
                </a:lnTo>
                <a:lnTo>
                  <a:pt x="176" y="34"/>
                </a:lnTo>
                <a:lnTo>
                  <a:pt x="184" y="34"/>
                </a:lnTo>
                <a:lnTo>
                  <a:pt x="192" y="32"/>
                </a:lnTo>
                <a:lnTo>
                  <a:pt x="198" y="32"/>
                </a:lnTo>
                <a:lnTo>
                  <a:pt x="206" y="30"/>
                </a:lnTo>
                <a:lnTo>
                  <a:pt x="212" y="28"/>
                </a:lnTo>
                <a:lnTo>
                  <a:pt x="218" y="28"/>
                </a:lnTo>
                <a:lnTo>
                  <a:pt x="226" y="26"/>
                </a:lnTo>
                <a:lnTo>
                  <a:pt x="226" y="22"/>
                </a:lnTo>
                <a:lnTo>
                  <a:pt x="226" y="20"/>
                </a:lnTo>
                <a:lnTo>
                  <a:pt x="226" y="18"/>
                </a:lnTo>
                <a:lnTo>
                  <a:pt x="226" y="16"/>
                </a:lnTo>
                <a:lnTo>
                  <a:pt x="226" y="14"/>
                </a:lnTo>
                <a:lnTo>
                  <a:pt x="224" y="12"/>
                </a:lnTo>
                <a:close/>
              </a:path>
            </a:pathLst>
          </a:custGeom>
          <a:solidFill>
            <a:srgbClr val="EFEFDE">
              <a:alpha val="100000"/>
            </a:srgbClr>
          </a:solidFill>
          <a:ln w="9525">
            <a:noFill/>
          </a:ln>
        </p:spPr>
        <p:txBody>
          <a:bodyPr/>
          <a:lstStyle/>
          <a:p>
            <a:endParaRPr lang="en-US"/>
          </a:p>
        </p:txBody>
      </p:sp>
      <p:sp>
        <p:nvSpPr>
          <p:cNvPr id="31071" name="Freeform 871"/>
          <p:cNvSpPr/>
          <p:nvPr/>
        </p:nvSpPr>
        <p:spPr>
          <a:xfrm>
            <a:off x="3794125" y="2570163"/>
            <a:ext cx="212725" cy="449262"/>
          </a:xfrm>
          <a:custGeom>
            <a:avLst/>
            <a:gdLst>
              <a:gd name="txL" fmla="*/ 0 w 134"/>
              <a:gd name="txT" fmla="*/ 0 h 283"/>
              <a:gd name="txR" fmla="*/ 134 w 134"/>
              <a:gd name="txB" fmla="*/ 283 h 28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4" h="283">
                <a:moveTo>
                  <a:pt x="78" y="0"/>
                </a:moveTo>
                <a:lnTo>
                  <a:pt x="76" y="2"/>
                </a:lnTo>
                <a:lnTo>
                  <a:pt x="74" y="4"/>
                </a:lnTo>
                <a:lnTo>
                  <a:pt x="72" y="6"/>
                </a:lnTo>
                <a:lnTo>
                  <a:pt x="72" y="8"/>
                </a:lnTo>
                <a:lnTo>
                  <a:pt x="72" y="10"/>
                </a:lnTo>
                <a:lnTo>
                  <a:pt x="72" y="12"/>
                </a:lnTo>
                <a:lnTo>
                  <a:pt x="74" y="16"/>
                </a:lnTo>
                <a:lnTo>
                  <a:pt x="74" y="20"/>
                </a:lnTo>
                <a:lnTo>
                  <a:pt x="76" y="22"/>
                </a:lnTo>
                <a:lnTo>
                  <a:pt x="78" y="26"/>
                </a:lnTo>
                <a:lnTo>
                  <a:pt x="78" y="30"/>
                </a:lnTo>
                <a:lnTo>
                  <a:pt x="80" y="34"/>
                </a:lnTo>
                <a:lnTo>
                  <a:pt x="82" y="38"/>
                </a:lnTo>
                <a:lnTo>
                  <a:pt x="82" y="44"/>
                </a:lnTo>
                <a:lnTo>
                  <a:pt x="84" y="48"/>
                </a:lnTo>
                <a:lnTo>
                  <a:pt x="84" y="54"/>
                </a:lnTo>
                <a:lnTo>
                  <a:pt x="82" y="56"/>
                </a:lnTo>
                <a:lnTo>
                  <a:pt x="82" y="58"/>
                </a:lnTo>
                <a:lnTo>
                  <a:pt x="80" y="58"/>
                </a:lnTo>
                <a:lnTo>
                  <a:pt x="80" y="60"/>
                </a:lnTo>
                <a:lnTo>
                  <a:pt x="80" y="62"/>
                </a:lnTo>
                <a:lnTo>
                  <a:pt x="78" y="62"/>
                </a:lnTo>
                <a:lnTo>
                  <a:pt x="78" y="64"/>
                </a:lnTo>
                <a:lnTo>
                  <a:pt x="78" y="66"/>
                </a:lnTo>
                <a:lnTo>
                  <a:pt x="78" y="68"/>
                </a:lnTo>
                <a:lnTo>
                  <a:pt x="76" y="70"/>
                </a:lnTo>
                <a:lnTo>
                  <a:pt x="76" y="72"/>
                </a:lnTo>
                <a:lnTo>
                  <a:pt x="76" y="74"/>
                </a:lnTo>
                <a:lnTo>
                  <a:pt x="74" y="78"/>
                </a:lnTo>
                <a:lnTo>
                  <a:pt x="72" y="82"/>
                </a:lnTo>
                <a:lnTo>
                  <a:pt x="70" y="88"/>
                </a:lnTo>
                <a:lnTo>
                  <a:pt x="68" y="92"/>
                </a:lnTo>
                <a:lnTo>
                  <a:pt x="64" y="96"/>
                </a:lnTo>
                <a:lnTo>
                  <a:pt x="62" y="100"/>
                </a:lnTo>
                <a:lnTo>
                  <a:pt x="60" y="106"/>
                </a:lnTo>
                <a:lnTo>
                  <a:pt x="56" y="110"/>
                </a:lnTo>
                <a:lnTo>
                  <a:pt x="54" y="114"/>
                </a:lnTo>
                <a:lnTo>
                  <a:pt x="52" y="118"/>
                </a:lnTo>
                <a:lnTo>
                  <a:pt x="50" y="124"/>
                </a:lnTo>
                <a:lnTo>
                  <a:pt x="46" y="128"/>
                </a:lnTo>
                <a:lnTo>
                  <a:pt x="44" y="134"/>
                </a:lnTo>
                <a:lnTo>
                  <a:pt x="42" y="138"/>
                </a:lnTo>
                <a:lnTo>
                  <a:pt x="40" y="142"/>
                </a:lnTo>
                <a:lnTo>
                  <a:pt x="38" y="148"/>
                </a:lnTo>
                <a:lnTo>
                  <a:pt x="38" y="150"/>
                </a:lnTo>
                <a:lnTo>
                  <a:pt x="36" y="152"/>
                </a:lnTo>
                <a:lnTo>
                  <a:pt x="36" y="154"/>
                </a:lnTo>
                <a:lnTo>
                  <a:pt x="36" y="156"/>
                </a:lnTo>
                <a:lnTo>
                  <a:pt x="34" y="156"/>
                </a:lnTo>
                <a:lnTo>
                  <a:pt x="34" y="158"/>
                </a:lnTo>
                <a:lnTo>
                  <a:pt x="32" y="160"/>
                </a:lnTo>
                <a:lnTo>
                  <a:pt x="32" y="162"/>
                </a:lnTo>
                <a:lnTo>
                  <a:pt x="30" y="164"/>
                </a:lnTo>
                <a:lnTo>
                  <a:pt x="30" y="166"/>
                </a:lnTo>
                <a:lnTo>
                  <a:pt x="28" y="168"/>
                </a:lnTo>
                <a:lnTo>
                  <a:pt x="28" y="170"/>
                </a:lnTo>
                <a:lnTo>
                  <a:pt x="28" y="172"/>
                </a:lnTo>
                <a:lnTo>
                  <a:pt x="26" y="172"/>
                </a:lnTo>
                <a:lnTo>
                  <a:pt x="26" y="174"/>
                </a:lnTo>
                <a:lnTo>
                  <a:pt x="26" y="178"/>
                </a:lnTo>
                <a:lnTo>
                  <a:pt x="24" y="180"/>
                </a:lnTo>
                <a:lnTo>
                  <a:pt x="24" y="183"/>
                </a:lnTo>
                <a:lnTo>
                  <a:pt x="22" y="185"/>
                </a:lnTo>
                <a:lnTo>
                  <a:pt x="22" y="189"/>
                </a:lnTo>
                <a:lnTo>
                  <a:pt x="20" y="193"/>
                </a:lnTo>
                <a:lnTo>
                  <a:pt x="20" y="195"/>
                </a:lnTo>
                <a:lnTo>
                  <a:pt x="18" y="199"/>
                </a:lnTo>
                <a:lnTo>
                  <a:pt x="18" y="201"/>
                </a:lnTo>
                <a:lnTo>
                  <a:pt x="18" y="205"/>
                </a:lnTo>
                <a:lnTo>
                  <a:pt x="16" y="207"/>
                </a:lnTo>
                <a:lnTo>
                  <a:pt x="16" y="211"/>
                </a:lnTo>
                <a:lnTo>
                  <a:pt x="16" y="213"/>
                </a:lnTo>
                <a:lnTo>
                  <a:pt x="14" y="217"/>
                </a:lnTo>
                <a:lnTo>
                  <a:pt x="14" y="219"/>
                </a:lnTo>
                <a:lnTo>
                  <a:pt x="14" y="223"/>
                </a:lnTo>
                <a:lnTo>
                  <a:pt x="12" y="227"/>
                </a:lnTo>
                <a:lnTo>
                  <a:pt x="12" y="229"/>
                </a:lnTo>
                <a:lnTo>
                  <a:pt x="12" y="233"/>
                </a:lnTo>
                <a:lnTo>
                  <a:pt x="10" y="235"/>
                </a:lnTo>
                <a:lnTo>
                  <a:pt x="10" y="239"/>
                </a:lnTo>
                <a:lnTo>
                  <a:pt x="10" y="243"/>
                </a:lnTo>
                <a:lnTo>
                  <a:pt x="8" y="245"/>
                </a:lnTo>
                <a:lnTo>
                  <a:pt x="8" y="249"/>
                </a:lnTo>
                <a:lnTo>
                  <a:pt x="8" y="251"/>
                </a:lnTo>
                <a:lnTo>
                  <a:pt x="8" y="255"/>
                </a:lnTo>
                <a:lnTo>
                  <a:pt x="6" y="259"/>
                </a:lnTo>
                <a:lnTo>
                  <a:pt x="6" y="261"/>
                </a:lnTo>
                <a:lnTo>
                  <a:pt x="6" y="265"/>
                </a:lnTo>
                <a:lnTo>
                  <a:pt x="4" y="267"/>
                </a:lnTo>
                <a:lnTo>
                  <a:pt x="4" y="271"/>
                </a:lnTo>
                <a:lnTo>
                  <a:pt x="4" y="275"/>
                </a:lnTo>
                <a:lnTo>
                  <a:pt x="2" y="277"/>
                </a:lnTo>
                <a:lnTo>
                  <a:pt x="2" y="279"/>
                </a:lnTo>
                <a:lnTo>
                  <a:pt x="0" y="281"/>
                </a:lnTo>
                <a:lnTo>
                  <a:pt x="0" y="283"/>
                </a:lnTo>
                <a:lnTo>
                  <a:pt x="2" y="283"/>
                </a:lnTo>
                <a:lnTo>
                  <a:pt x="4" y="283"/>
                </a:lnTo>
                <a:lnTo>
                  <a:pt x="6" y="283"/>
                </a:lnTo>
                <a:lnTo>
                  <a:pt x="8" y="281"/>
                </a:lnTo>
                <a:lnTo>
                  <a:pt x="10" y="281"/>
                </a:lnTo>
                <a:lnTo>
                  <a:pt x="12" y="279"/>
                </a:lnTo>
                <a:lnTo>
                  <a:pt x="14" y="279"/>
                </a:lnTo>
                <a:lnTo>
                  <a:pt x="14" y="277"/>
                </a:lnTo>
                <a:lnTo>
                  <a:pt x="16" y="277"/>
                </a:lnTo>
                <a:lnTo>
                  <a:pt x="18" y="275"/>
                </a:lnTo>
                <a:lnTo>
                  <a:pt x="20" y="275"/>
                </a:lnTo>
                <a:lnTo>
                  <a:pt x="22" y="275"/>
                </a:lnTo>
                <a:lnTo>
                  <a:pt x="24" y="275"/>
                </a:lnTo>
                <a:lnTo>
                  <a:pt x="18" y="267"/>
                </a:lnTo>
                <a:lnTo>
                  <a:pt x="22" y="263"/>
                </a:lnTo>
                <a:lnTo>
                  <a:pt x="26" y="259"/>
                </a:lnTo>
                <a:lnTo>
                  <a:pt x="30" y="255"/>
                </a:lnTo>
                <a:lnTo>
                  <a:pt x="34" y="253"/>
                </a:lnTo>
                <a:lnTo>
                  <a:pt x="40" y="249"/>
                </a:lnTo>
                <a:lnTo>
                  <a:pt x="44" y="247"/>
                </a:lnTo>
                <a:lnTo>
                  <a:pt x="48" y="243"/>
                </a:lnTo>
                <a:lnTo>
                  <a:pt x="54" y="241"/>
                </a:lnTo>
                <a:lnTo>
                  <a:pt x="58" y="241"/>
                </a:lnTo>
                <a:lnTo>
                  <a:pt x="64" y="239"/>
                </a:lnTo>
                <a:lnTo>
                  <a:pt x="68" y="239"/>
                </a:lnTo>
                <a:lnTo>
                  <a:pt x="74" y="239"/>
                </a:lnTo>
                <a:lnTo>
                  <a:pt x="78" y="241"/>
                </a:lnTo>
                <a:lnTo>
                  <a:pt x="84" y="241"/>
                </a:lnTo>
                <a:lnTo>
                  <a:pt x="90" y="245"/>
                </a:lnTo>
                <a:lnTo>
                  <a:pt x="94" y="247"/>
                </a:lnTo>
                <a:lnTo>
                  <a:pt x="96" y="243"/>
                </a:lnTo>
                <a:lnTo>
                  <a:pt x="98" y="241"/>
                </a:lnTo>
                <a:lnTo>
                  <a:pt x="98" y="237"/>
                </a:lnTo>
                <a:lnTo>
                  <a:pt x="100" y="233"/>
                </a:lnTo>
                <a:lnTo>
                  <a:pt x="100" y="229"/>
                </a:lnTo>
                <a:lnTo>
                  <a:pt x="102" y="225"/>
                </a:lnTo>
                <a:lnTo>
                  <a:pt x="104" y="221"/>
                </a:lnTo>
                <a:lnTo>
                  <a:pt x="104" y="217"/>
                </a:lnTo>
                <a:lnTo>
                  <a:pt x="106" y="213"/>
                </a:lnTo>
                <a:lnTo>
                  <a:pt x="106" y="209"/>
                </a:lnTo>
                <a:lnTo>
                  <a:pt x="106" y="205"/>
                </a:lnTo>
                <a:lnTo>
                  <a:pt x="108" y="201"/>
                </a:lnTo>
                <a:lnTo>
                  <a:pt x="108" y="197"/>
                </a:lnTo>
                <a:lnTo>
                  <a:pt x="110" y="193"/>
                </a:lnTo>
                <a:lnTo>
                  <a:pt x="110" y="189"/>
                </a:lnTo>
                <a:lnTo>
                  <a:pt x="110" y="185"/>
                </a:lnTo>
                <a:lnTo>
                  <a:pt x="112" y="182"/>
                </a:lnTo>
                <a:lnTo>
                  <a:pt x="112" y="178"/>
                </a:lnTo>
                <a:lnTo>
                  <a:pt x="112" y="174"/>
                </a:lnTo>
                <a:lnTo>
                  <a:pt x="112" y="170"/>
                </a:lnTo>
                <a:lnTo>
                  <a:pt x="112" y="166"/>
                </a:lnTo>
                <a:lnTo>
                  <a:pt x="114" y="162"/>
                </a:lnTo>
                <a:lnTo>
                  <a:pt x="114" y="158"/>
                </a:lnTo>
                <a:lnTo>
                  <a:pt x="114" y="152"/>
                </a:lnTo>
                <a:lnTo>
                  <a:pt x="114" y="148"/>
                </a:lnTo>
                <a:lnTo>
                  <a:pt x="114" y="144"/>
                </a:lnTo>
                <a:lnTo>
                  <a:pt x="114" y="140"/>
                </a:lnTo>
                <a:lnTo>
                  <a:pt x="116" y="136"/>
                </a:lnTo>
                <a:lnTo>
                  <a:pt x="116" y="132"/>
                </a:lnTo>
                <a:lnTo>
                  <a:pt x="116" y="128"/>
                </a:lnTo>
                <a:lnTo>
                  <a:pt x="116" y="126"/>
                </a:lnTo>
                <a:lnTo>
                  <a:pt x="116" y="122"/>
                </a:lnTo>
                <a:lnTo>
                  <a:pt x="116" y="116"/>
                </a:lnTo>
                <a:lnTo>
                  <a:pt x="116" y="112"/>
                </a:lnTo>
                <a:lnTo>
                  <a:pt x="114" y="108"/>
                </a:lnTo>
                <a:lnTo>
                  <a:pt x="114" y="102"/>
                </a:lnTo>
                <a:lnTo>
                  <a:pt x="114" y="98"/>
                </a:lnTo>
                <a:lnTo>
                  <a:pt x="114" y="94"/>
                </a:lnTo>
                <a:lnTo>
                  <a:pt x="112" y="88"/>
                </a:lnTo>
                <a:lnTo>
                  <a:pt x="112" y="84"/>
                </a:lnTo>
                <a:lnTo>
                  <a:pt x="112" y="80"/>
                </a:lnTo>
                <a:lnTo>
                  <a:pt x="110" y="76"/>
                </a:lnTo>
                <a:lnTo>
                  <a:pt x="110" y="72"/>
                </a:lnTo>
                <a:lnTo>
                  <a:pt x="108" y="68"/>
                </a:lnTo>
                <a:lnTo>
                  <a:pt x="106" y="64"/>
                </a:lnTo>
                <a:lnTo>
                  <a:pt x="106" y="60"/>
                </a:lnTo>
                <a:lnTo>
                  <a:pt x="104" y="56"/>
                </a:lnTo>
                <a:lnTo>
                  <a:pt x="102" y="54"/>
                </a:lnTo>
                <a:lnTo>
                  <a:pt x="106" y="50"/>
                </a:lnTo>
                <a:lnTo>
                  <a:pt x="108" y="46"/>
                </a:lnTo>
                <a:lnTo>
                  <a:pt x="112" y="42"/>
                </a:lnTo>
                <a:lnTo>
                  <a:pt x="116" y="40"/>
                </a:lnTo>
                <a:lnTo>
                  <a:pt x="118" y="36"/>
                </a:lnTo>
                <a:lnTo>
                  <a:pt x="122" y="34"/>
                </a:lnTo>
                <a:lnTo>
                  <a:pt x="124" y="32"/>
                </a:lnTo>
                <a:lnTo>
                  <a:pt x="126" y="32"/>
                </a:lnTo>
                <a:lnTo>
                  <a:pt x="130" y="30"/>
                </a:lnTo>
                <a:lnTo>
                  <a:pt x="132" y="28"/>
                </a:lnTo>
                <a:lnTo>
                  <a:pt x="132" y="26"/>
                </a:lnTo>
                <a:lnTo>
                  <a:pt x="134" y="24"/>
                </a:lnTo>
                <a:lnTo>
                  <a:pt x="134" y="20"/>
                </a:lnTo>
                <a:lnTo>
                  <a:pt x="134" y="18"/>
                </a:lnTo>
                <a:lnTo>
                  <a:pt x="134" y="14"/>
                </a:lnTo>
                <a:lnTo>
                  <a:pt x="132" y="12"/>
                </a:lnTo>
                <a:lnTo>
                  <a:pt x="120" y="8"/>
                </a:lnTo>
                <a:lnTo>
                  <a:pt x="102" y="12"/>
                </a:lnTo>
                <a:lnTo>
                  <a:pt x="78" y="0"/>
                </a:lnTo>
                <a:close/>
              </a:path>
            </a:pathLst>
          </a:custGeom>
          <a:solidFill>
            <a:srgbClr val="5997B9">
              <a:alpha val="100000"/>
            </a:srgbClr>
          </a:solidFill>
          <a:ln w="9525">
            <a:noFill/>
          </a:ln>
        </p:spPr>
        <p:txBody>
          <a:bodyPr/>
          <a:lstStyle/>
          <a:p>
            <a:endParaRPr lang="en-US"/>
          </a:p>
        </p:txBody>
      </p:sp>
      <p:sp>
        <p:nvSpPr>
          <p:cNvPr id="31072" name="Freeform 872"/>
          <p:cNvSpPr/>
          <p:nvPr/>
        </p:nvSpPr>
        <p:spPr>
          <a:xfrm>
            <a:off x="3857625" y="2443163"/>
            <a:ext cx="288925" cy="203200"/>
          </a:xfrm>
          <a:custGeom>
            <a:avLst/>
            <a:gdLst>
              <a:gd name="txL" fmla="*/ 0 w 182"/>
              <a:gd name="txT" fmla="*/ 0 h 128"/>
              <a:gd name="txR" fmla="*/ 182 w 182"/>
              <a:gd name="txB" fmla="*/ 128 h 12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82" h="128">
                <a:moveTo>
                  <a:pt x="150" y="0"/>
                </a:moveTo>
                <a:lnTo>
                  <a:pt x="150" y="0"/>
                </a:lnTo>
                <a:lnTo>
                  <a:pt x="152" y="2"/>
                </a:lnTo>
                <a:lnTo>
                  <a:pt x="154" y="4"/>
                </a:lnTo>
                <a:lnTo>
                  <a:pt x="154" y="6"/>
                </a:lnTo>
                <a:lnTo>
                  <a:pt x="156" y="8"/>
                </a:lnTo>
                <a:lnTo>
                  <a:pt x="158" y="10"/>
                </a:lnTo>
                <a:lnTo>
                  <a:pt x="158" y="12"/>
                </a:lnTo>
                <a:lnTo>
                  <a:pt x="158" y="14"/>
                </a:lnTo>
                <a:lnTo>
                  <a:pt x="158" y="16"/>
                </a:lnTo>
                <a:lnTo>
                  <a:pt x="156" y="18"/>
                </a:lnTo>
                <a:lnTo>
                  <a:pt x="156" y="20"/>
                </a:lnTo>
                <a:lnTo>
                  <a:pt x="156" y="22"/>
                </a:lnTo>
                <a:lnTo>
                  <a:pt x="152" y="26"/>
                </a:lnTo>
                <a:lnTo>
                  <a:pt x="148" y="30"/>
                </a:lnTo>
                <a:lnTo>
                  <a:pt x="144" y="32"/>
                </a:lnTo>
                <a:lnTo>
                  <a:pt x="140" y="36"/>
                </a:lnTo>
                <a:lnTo>
                  <a:pt x="136" y="38"/>
                </a:lnTo>
                <a:lnTo>
                  <a:pt x="132" y="42"/>
                </a:lnTo>
                <a:lnTo>
                  <a:pt x="128" y="44"/>
                </a:lnTo>
                <a:lnTo>
                  <a:pt x="124" y="48"/>
                </a:lnTo>
                <a:lnTo>
                  <a:pt x="118" y="50"/>
                </a:lnTo>
                <a:lnTo>
                  <a:pt x="114" y="54"/>
                </a:lnTo>
                <a:lnTo>
                  <a:pt x="110" y="56"/>
                </a:lnTo>
                <a:lnTo>
                  <a:pt x="106" y="60"/>
                </a:lnTo>
                <a:lnTo>
                  <a:pt x="102" y="64"/>
                </a:lnTo>
                <a:lnTo>
                  <a:pt x="98" y="66"/>
                </a:lnTo>
                <a:lnTo>
                  <a:pt x="94" y="70"/>
                </a:lnTo>
                <a:lnTo>
                  <a:pt x="90" y="74"/>
                </a:lnTo>
                <a:lnTo>
                  <a:pt x="98" y="74"/>
                </a:lnTo>
                <a:lnTo>
                  <a:pt x="100" y="76"/>
                </a:lnTo>
                <a:lnTo>
                  <a:pt x="102" y="80"/>
                </a:lnTo>
                <a:lnTo>
                  <a:pt x="104" y="82"/>
                </a:lnTo>
                <a:lnTo>
                  <a:pt x="106" y="84"/>
                </a:lnTo>
                <a:lnTo>
                  <a:pt x="106" y="86"/>
                </a:lnTo>
                <a:lnTo>
                  <a:pt x="108" y="90"/>
                </a:lnTo>
                <a:lnTo>
                  <a:pt x="108" y="92"/>
                </a:lnTo>
                <a:lnTo>
                  <a:pt x="108" y="94"/>
                </a:lnTo>
                <a:lnTo>
                  <a:pt x="108" y="96"/>
                </a:lnTo>
                <a:lnTo>
                  <a:pt x="108" y="100"/>
                </a:lnTo>
                <a:lnTo>
                  <a:pt x="108" y="102"/>
                </a:lnTo>
                <a:lnTo>
                  <a:pt x="108" y="104"/>
                </a:lnTo>
                <a:lnTo>
                  <a:pt x="108" y="108"/>
                </a:lnTo>
                <a:lnTo>
                  <a:pt x="108" y="110"/>
                </a:lnTo>
                <a:lnTo>
                  <a:pt x="108" y="114"/>
                </a:lnTo>
                <a:lnTo>
                  <a:pt x="108" y="118"/>
                </a:lnTo>
                <a:lnTo>
                  <a:pt x="110" y="128"/>
                </a:lnTo>
                <a:lnTo>
                  <a:pt x="112" y="126"/>
                </a:lnTo>
                <a:lnTo>
                  <a:pt x="116" y="124"/>
                </a:lnTo>
                <a:lnTo>
                  <a:pt x="118" y="122"/>
                </a:lnTo>
                <a:lnTo>
                  <a:pt x="120" y="120"/>
                </a:lnTo>
                <a:lnTo>
                  <a:pt x="122" y="118"/>
                </a:lnTo>
                <a:lnTo>
                  <a:pt x="124" y="114"/>
                </a:lnTo>
                <a:lnTo>
                  <a:pt x="126" y="112"/>
                </a:lnTo>
                <a:lnTo>
                  <a:pt x="130" y="110"/>
                </a:lnTo>
                <a:lnTo>
                  <a:pt x="132" y="108"/>
                </a:lnTo>
                <a:lnTo>
                  <a:pt x="134" y="104"/>
                </a:lnTo>
                <a:lnTo>
                  <a:pt x="136" y="102"/>
                </a:lnTo>
                <a:lnTo>
                  <a:pt x="138" y="100"/>
                </a:lnTo>
                <a:lnTo>
                  <a:pt x="142" y="98"/>
                </a:lnTo>
                <a:lnTo>
                  <a:pt x="144" y="94"/>
                </a:lnTo>
                <a:lnTo>
                  <a:pt x="146" y="92"/>
                </a:lnTo>
                <a:lnTo>
                  <a:pt x="148" y="90"/>
                </a:lnTo>
                <a:lnTo>
                  <a:pt x="150" y="86"/>
                </a:lnTo>
                <a:lnTo>
                  <a:pt x="154" y="84"/>
                </a:lnTo>
                <a:lnTo>
                  <a:pt x="156" y="82"/>
                </a:lnTo>
                <a:lnTo>
                  <a:pt x="158" y="78"/>
                </a:lnTo>
                <a:lnTo>
                  <a:pt x="160" y="76"/>
                </a:lnTo>
                <a:lnTo>
                  <a:pt x="162" y="74"/>
                </a:lnTo>
                <a:lnTo>
                  <a:pt x="164" y="70"/>
                </a:lnTo>
                <a:lnTo>
                  <a:pt x="166" y="68"/>
                </a:lnTo>
                <a:lnTo>
                  <a:pt x="168" y="64"/>
                </a:lnTo>
                <a:lnTo>
                  <a:pt x="170" y="62"/>
                </a:lnTo>
                <a:lnTo>
                  <a:pt x="172" y="60"/>
                </a:lnTo>
                <a:lnTo>
                  <a:pt x="174" y="56"/>
                </a:lnTo>
                <a:lnTo>
                  <a:pt x="174" y="54"/>
                </a:lnTo>
                <a:lnTo>
                  <a:pt x="176" y="50"/>
                </a:lnTo>
                <a:lnTo>
                  <a:pt x="178" y="48"/>
                </a:lnTo>
                <a:lnTo>
                  <a:pt x="178" y="44"/>
                </a:lnTo>
                <a:lnTo>
                  <a:pt x="182" y="40"/>
                </a:lnTo>
                <a:lnTo>
                  <a:pt x="180" y="38"/>
                </a:lnTo>
                <a:lnTo>
                  <a:pt x="180" y="36"/>
                </a:lnTo>
                <a:lnTo>
                  <a:pt x="178" y="32"/>
                </a:lnTo>
                <a:lnTo>
                  <a:pt x="176" y="30"/>
                </a:lnTo>
                <a:lnTo>
                  <a:pt x="174" y="28"/>
                </a:lnTo>
                <a:lnTo>
                  <a:pt x="172" y="24"/>
                </a:lnTo>
                <a:lnTo>
                  <a:pt x="172" y="22"/>
                </a:lnTo>
                <a:lnTo>
                  <a:pt x="170" y="18"/>
                </a:lnTo>
                <a:lnTo>
                  <a:pt x="168" y="16"/>
                </a:lnTo>
                <a:lnTo>
                  <a:pt x="166" y="12"/>
                </a:lnTo>
                <a:lnTo>
                  <a:pt x="164" y="10"/>
                </a:lnTo>
                <a:lnTo>
                  <a:pt x="162" y="8"/>
                </a:lnTo>
                <a:lnTo>
                  <a:pt x="158" y="4"/>
                </a:lnTo>
                <a:lnTo>
                  <a:pt x="156" y="2"/>
                </a:lnTo>
                <a:lnTo>
                  <a:pt x="154" y="0"/>
                </a:lnTo>
                <a:lnTo>
                  <a:pt x="150" y="0"/>
                </a:lnTo>
                <a:lnTo>
                  <a:pt x="10" y="40"/>
                </a:lnTo>
                <a:lnTo>
                  <a:pt x="10" y="44"/>
                </a:lnTo>
                <a:lnTo>
                  <a:pt x="8" y="46"/>
                </a:lnTo>
                <a:lnTo>
                  <a:pt x="6" y="50"/>
                </a:lnTo>
                <a:lnTo>
                  <a:pt x="4" y="52"/>
                </a:lnTo>
                <a:lnTo>
                  <a:pt x="4" y="54"/>
                </a:lnTo>
                <a:lnTo>
                  <a:pt x="2" y="56"/>
                </a:lnTo>
                <a:lnTo>
                  <a:pt x="2" y="58"/>
                </a:lnTo>
                <a:lnTo>
                  <a:pt x="2" y="62"/>
                </a:lnTo>
                <a:lnTo>
                  <a:pt x="0" y="66"/>
                </a:lnTo>
                <a:lnTo>
                  <a:pt x="0" y="70"/>
                </a:lnTo>
                <a:lnTo>
                  <a:pt x="2" y="74"/>
                </a:lnTo>
                <a:lnTo>
                  <a:pt x="2" y="76"/>
                </a:lnTo>
                <a:lnTo>
                  <a:pt x="2" y="80"/>
                </a:lnTo>
                <a:lnTo>
                  <a:pt x="2" y="84"/>
                </a:lnTo>
                <a:lnTo>
                  <a:pt x="2" y="86"/>
                </a:lnTo>
                <a:lnTo>
                  <a:pt x="2" y="90"/>
                </a:lnTo>
                <a:lnTo>
                  <a:pt x="2" y="92"/>
                </a:lnTo>
                <a:lnTo>
                  <a:pt x="2" y="96"/>
                </a:lnTo>
                <a:lnTo>
                  <a:pt x="2" y="98"/>
                </a:lnTo>
                <a:lnTo>
                  <a:pt x="2" y="102"/>
                </a:lnTo>
                <a:lnTo>
                  <a:pt x="2" y="106"/>
                </a:lnTo>
                <a:lnTo>
                  <a:pt x="2" y="110"/>
                </a:lnTo>
                <a:lnTo>
                  <a:pt x="0" y="114"/>
                </a:lnTo>
                <a:lnTo>
                  <a:pt x="4" y="120"/>
                </a:lnTo>
                <a:lnTo>
                  <a:pt x="6" y="116"/>
                </a:lnTo>
                <a:lnTo>
                  <a:pt x="6" y="114"/>
                </a:lnTo>
                <a:lnTo>
                  <a:pt x="8" y="112"/>
                </a:lnTo>
                <a:lnTo>
                  <a:pt x="8" y="110"/>
                </a:lnTo>
                <a:lnTo>
                  <a:pt x="10" y="106"/>
                </a:lnTo>
                <a:lnTo>
                  <a:pt x="12" y="104"/>
                </a:lnTo>
                <a:lnTo>
                  <a:pt x="12" y="102"/>
                </a:lnTo>
                <a:lnTo>
                  <a:pt x="14" y="98"/>
                </a:lnTo>
                <a:lnTo>
                  <a:pt x="14" y="96"/>
                </a:lnTo>
                <a:lnTo>
                  <a:pt x="16" y="94"/>
                </a:lnTo>
                <a:lnTo>
                  <a:pt x="16" y="90"/>
                </a:lnTo>
                <a:lnTo>
                  <a:pt x="18" y="88"/>
                </a:lnTo>
                <a:lnTo>
                  <a:pt x="18" y="86"/>
                </a:lnTo>
                <a:lnTo>
                  <a:pt x="18" y="82"/>
                </a:lnTo>
                <a:lnTo>
                  <a:pt x="20" y="80"/>
                </a:lnTo>
                <a:lnTo>
                  <a:pt x="20" y="78"/>
                </a:lnTo>
                <a:lnTo>
                  <a:pt x="20" y="76"/>
                </a:lnTo>
                <a:lnTo>
                  <a:pt x="22" y="74"/>
                </a:lnTo>
                <a:lnTo>
                  <a:pt x="24" y="72"/>
                </a:lnTo>
                <a:lnTo>
                  <a:pt x="26" y="72"/>
                </a:lnTo>
                <a:lnTo>
                  <a:pt x="28" y="72"/>
                </a:lnTo>
                <a:lnTo>
                  <a:pt x="30" y="72"/>
                </a:lnTo>
                <a:lnTo>
                  <a:pt x="32" y="72"/>
                </a:lnTo>
                <a:lnTo>
                  <a:pt x="36" y="72"/>
                </a:lnTo>
                <a:lnTo>
                  <a:pt x="38" y="72"/>
                </a:lnTo>
                <a:lnTo>
                  <a:pt x="44" y="74"/>
                </a:lnTo>
                <a:lnTo>
                  <a:pt x="46" y="74"/>
                </a:lnTo>
                <a:lnTo>
                  <a:pt x="48" y="74"/>
                </a:lnTo>
                <a:lnTo>
                  <a:pt x="50" y="74"/>
                </a:lnTo>
                <a:lnTo>
                  <a:pt x="50" y="76"/>
                </a:lnTo>
                <a:lnTo>
                  <a:pt x="52" y="76"/>
                </a:lnTo>
                <a:lnTo>
                  <a:pt x="50" y="78"/>
                </a:lnTo>
                <a:lnTo>
                  <a:pt x="50" y="80"/>
                </a:lnTo>
                <a:lnTo>
                  <a:pt x="48" y="80"/>
                </a:lnTo>
                <a:lnTo>
                  <a:pt x="50" y="82"/>
                </a:lnTo>
                <a:lnTo>
                  <a:pt x="52" y="82"/>
                </a:lnTo>
                <a:lnTo>
                  <a:pt x="54" y="84"/>
                </a:lnTo>
                <a:lnTo>
                  <a:pt x="56" y="84"/>
                </a:lnTo>
                <a:lnTo>
                  <a:pt x="58" y="86"/>
                </a:lnTo>
                <a:lnTo>
                  <a:pt x="60" y="88"/>
                </a:lnTo>
                <a:lnTo>
                  <a:pt x="60" y="86"/>
                </a:lnTo>
                <a:lnTo>
                  <a:pt x="60" y="84"/>
                </a:lnTo>
                <a:lnTo>
                  <a:pt x="60" y="82"/>
                </a:lnTo>
                <a:lnTo>
                  <a:pt x="60" y="80"/>
                </a:lnTo>
                <a:lnTo>
                  <a:pt x="60" y="78"/>
                </a:lnTo>
                <a:lnTo>
                  <a:pt x="60" y="76"/>
                </a:lnTo>
                <a:lnTo>
                  <a:pt x="58" y="72"/>
                </a:lnTo>
                <a:lnTo>
                  <a:pt x="56" y="70"/>
                </a:lnTo>
                <a:lnTo>
                  <a:pt x="42" y="66"/>
                </a:lnTo>
                <a:lnTo>
                  <a:pt x="40" y="66"/>
                </a:lnTo>
                <a:lnTo>
                  <a:pt x="36" y="66"/>
                </a:lnTo>
                <a:lnTo>
                  <a:pt x="34" y="66"/>
                </a:lnTo>
                <a:lnTo>
                  <a:pt x="32" y="66"/>
                </a:lnTo>
                <a:lnTo>
                  <a:pt x="30" y="66"/>
                </a:lnTo>
                <a:lnTo>
                  <a:pt x="28" y="66"/>
                </a:lnTo>
                <a:lnTo>
                  <a:pt x="26" y="66"/>
                </a:lnTo>
                <a:lnTo>
                  <a:pt x="24" y="64"/>
                </a:lnTo>
                <a:lnTo>
                  <a:pt x="22" y="62"/>
                </a:lnTo>
                <a:lnTo>
                  <a:pt x="20" y="60"/>
                </a:lnTo>
                <a:lnTo>
                  <a:pt x="20" y="58"/>
                </a:lnTo>
                <a:lnTo>
                  <a:pt x="18" y="56"/>
                </a:lnTo>
                <a:lnTo>
                  <a:pt x="18" y="54"/>
                </a:lnTo>
                <a:lnTo>
                  <a:pt x="18" y="52"/>
                </a:lnTo>
                <a:lnTo>
                  <a:pt x="18" y="50"/>
                </a:lnTo>
                <a:lnTo>
                  <a:pt x="16" y="48"/>
                </a:lnTo>
                <a:lnTo>
                  <a:pt x="16" y="46"/>
                </a:lnTo>
                <a:lnTo>
                  <a:pt x="16" y="44"/>
                </a:lnTo>
                <a:lnTo>
                  <a:pt x="16" y="42"/>
                </a:lnTo>
                <a:lnTo>
                  <a:pt x="14" y="42"/>
                </a:lnTo>
                <a:lnTo>
                  <a:pt x="12" y="42"/>
                </a:lnTo>
                <a:lnTo>
                  <a:pt x="10" y="42"/>
                </a:lnTo>
                <a:lnTo>
                  <a:pt x="10" y="40"/>
                </a:lnTo>
                <a:lnTo>
                  <a:pt x="150" y="0"/>
                </a:lnTo>
                <a:close/>
              </a:path>
            </a:pathLst>
          </a:custGeom>
          <a:solidFill>
            <a:srgbClr val="C1CEFF">
              <a:alpha val="100000"/>
            </a:srgbClr>
          </a:solidFill>
          <a:ln w="9525">
            <a:noFill/>
          </a:ln>
        </p:spPr>
        <p:txBody>
          <a:bodyPr/>
          <a:lstStyle/>
          <a:p>
            <a:endParaRPr lang="en-US"/>
          </a:p>
        </p:txBody>
      </p:sp>
      <p:sp>
        <p:nvSpPr>
          <p:cNvPr id="31073" name="Freeform 873"/>
          <p:cNvSpPr/>
          <p:nvPr/>
        </p:nvSpPr>
        <p:spPr>
          <a:xfrm>
            <a:off x="2514600" y="3194050"/>
            <a:ext cx="47625" cy="304800"/>
          </a:xfrm>
          <a:custGeom>
            <a:avLst/>
            <a:gdLst>
              <a:gd name="txL" fmla="*/ 0 w 30"/>
              <a:gd name="txT" fmla="*/ 0 h 192"/>
              <a:gd name="txR" fmla="*/ 30 w 30"/>
              <a:gd name="txB" fmla="*/ 192 h 192"/>
            </a:gdLst>
            <a:ahLst/>
            <a:cxnLst>
              <a:cxn ang="0">
                <a:pos x="0" y="2147483647"/>
              </a:cxn>
              <a:cxn ang="0">
                <a:pos x="0" y="2147483647"/>
              </a:cxn>
              <a:cxn ang="0">
                <a:pos x="2147483647" y="0"/>
              </a:cxn>
              <a:cxn ang="0">
                <a:pos x="2147483647" y="0"/>
              </a:cxn>
              <a:cxn ang="0">
                <a:pos x="2147483647" y="2147483647"/>
              </a:cxn>
              <a:cxn ang="0">
                <a:pos x="2147483647" y="2147483647"/>
              </a:cxn>
              <a:cxn ang="0">
                <a:pos x="0" y="2147483647"/>
              </a:cxn>
            </a:cxnLst>
            <a:rect l="txL" t="txT" r="txR" b="txB"/>
            <a:pathLst>
              <a:path w="30" h="192">
                <a:moveTo>
                  <a:pt x="0" y="192"/>
                </a:moveTo>
                <a:lnTo>
                  <a:pt x="0" y="54"/>
                </a:lnTo>
                <a:lnTo>
                  <a:pt x="12" y="0"/>
                </a:lnTo>
                <a:lnTo>
                  <a:pt x="30" y="0"/>
                </a:lnTo>
                <a:lnTo>
                  <a:pt x="10" y="56"/>
                </a:lnTo>
                <a:lnTo>
                  <a:pt x="10" y="188"/>
                </a:lnTo>
                <a:lnTo>
                  <a:pt x="0" y="192"/>
                </a:lnTo>
                <a:close/>
              </a:path>
            </a:pathLst>
          </a:custGeom>
          <a:solidFill>
            <a:srgbClr val="80808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074" name="Freeform 874"/>
          <p:cNvSpPr/>
          <p:nvPr/>
        </p:nvSpPr>
        <p:spPr>
          <a:xfrm>
            <a:off x="2495550" y="3194050"/>
            <a:ext cx="15875" cy="304800"/>
          </a:xfrm>
          <a:custGeom>
            <a:avLst/>
            <a:gdLst>
              <a:gd name="txL" fmla="*/ 0 w 10"/>
              <a:gd name="txT" fmla="*/ 0 h 192"/>
              <a:gd name="txR" fmla="*/ 10 w 10"/>
              <a:gd name="txB" fmla="*/ 192 h 192"/>
            </a:gdLst>
            <a:ahLst/>
            <a:cxnLst>
              <a:cxn ang="0">
                <a:pos x="0" y="0"/>
              </a:cxn>
              <a:cxn ang="0">
                <a:pos x="0" y="2147483647"/>
              </a:cxn>
              <a:cxn ang="0">
                <a:pos x="2147483647" y="2147483647"/>
              </a:cxn>
              <a:cxn ang="0">
                <a:pos x="2147483647" y="2147483647"/>
              </a:cxn>
              <a:cxn ang="0">
                <a:pos x="0" y="0"/>
              </a:cxn>
            </a:cxnLst>
            <a:rect l="txL" t="txT" r="txR" b="txB"/>
            <a:pathLst>
              <a:path w="10" h="192">
                <a:moveTo>
                  <a:pt x="0" y="0"/>
                </a:moveTo>
                <a:lnTo>
                  <a:pt x="0" y="178"/>
                </a:lnTo>
                <a:lnTo>
                  <a:pt x="10" y="192"/>
                </a:lnTo>
                <a:lnTo>
                  <a:pt x="10" y="30"/>
                </a:lnTo>
                <a:lnTo>
                  <a:pt x="0" y="0"/>
                </a:lnTo>
                <a:close/>
              </a:path>
            </a:pathLst>
          </a:custGeom>
          <a:solidFill>
            <a:srgbClr val="A0A0A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075" name="Freeform 875"/>
          <p:cNvSpPr/>
          <p:nvPr/>
        </p:nvSpPr>
        <p:spPr>
          <a:xfrm>
            <a:off x="2457450" y="3127375"/>
            <a:ext cx="92075" cy="155575"/>
          </a:xfrm>
          <a:custGeom>
            <a:avLst/>
            <a:gdLst>
              <a:gd name="txL" fmla="*/ 0 w 58"/>
              <a:gd name="txT" fmla="*/ 0 h 98"/>
              <a:gd name="txR" fmla="*/ 58 w 58"/>
              <a:gd name="txB" fmla="*/ 98 h 98"/>
            </a:gdLst>
            <a:ahLst/>
            <a:cxnLst>
              <a:cxn ang="0">
                <a:pos x="0" y="0"/>
              </a:cxn>
              <a:cxn ang="0">
                <a:pos x="2147483647" y="2147483647"/>
              </a:cxn>
              <a:cxn ang="0">
                <a:pos x="2147483647" y="2147483647"/>
              </a:cxn>
              <a:cxn ang="0">
                <a:pos x="2147483647" y="2147483647"/>
              </a:cxn>
              <a:cxn ang="0">
                <a:pos x="0" y="0"/>
              </a:cxn>
            </a:cxnLst>
            <a:rect l="txL" t="txT" r="txR" b="txB"/>
            <a:pathLst>
              <a:path w="58" h="98">
                <a:moveTo>
                  <a:pt x="0" y="0"/>
                </a:moveTo>
                <a:lnTo>
                  <a:pt x="58" y="36"/>
                </a:lnTo>
                <a:lnTo>
                  <a:pt x="38" y="98"/>
                </a:lnTo>
                <a:lnTo>
                  <a:pt x="22" y="88"/>
                </a:lnTo>
                <a:lnTo>
                  <a:pt x="0" y="0"/>
                </a:lnTo>
                <a:close/>
              </a:path>
            </a:pathLst>
          </a:custGeom>
          <a:solidFill>
            <a:srgbClr val="A0A0A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076" name="Oval 876"/>
          <p:cNvSpPr/>
          <p:nvPr/>
        </p:nvSpPr>
        <p:spPr>
          <a:xfrm>
            <a:off x="2495550" y="3187700"/>
            <a:ext cx="22225" cy="31750"/>
          </a:xfrm>
          <a:prstGeom prst="ellipse">
            <a:avLst/>
          </a:prstGeom>
          <a:solidFill>
            <a:srgbClr val="C0C0C0"/>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077" name="Oval 877"/>
          <p:cNvSpPr/>
          <p:nvPr/>
        </p:nvSpPr>
        <p:spPr>
          <a:xfrm>
            <a:off x="2495550" y="3228975"/>
            <a:ext cx="19050" cy="31750"/>
          </a:xfrm>
          <a:prstGeom prst="ellipse">
            <a:avLst/>
          </a:prstGeom>
          <a:solidFill>
            <a:srgbClr val="C0C0C0"/>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078" name="Freeform 878"/>
          <p:cNvSpPr/>
          <p:nvPr/>
        </p:nvSpPr>
        <p:spPr>
          <a:xfrm>
            <a:off x="2886075" y="3124200"/>
            <a:ext cx="47625" cy="301625"/>
          </a:xfrm>
          <a:custGeom>
            <a:avLst/>
            <a:gdLst>
              <a:gd name="txL" fmla="*/ 0 w 30"/>
              <a:gd name="txT" fmla="*/ 0 h 190"/>
              <a:gd name="txR" fmla="*/ 30 w 30"/>
              <a:gd name="txB" fmla="*/ 190 h 190"/>
            </a:gdLst>
            <a:ahLst/>
            <a:cxnLst>
              <a:cxn ang="0">
                <a:pos x="0" y="2147483647"/>
              </a:cxn>
              <a:cxn ang="0">
                <a:pos x="0" y="2147483647"/>
              </a:cxn>
              <a:cxn ang="0">
                <a:pos x="2147483647" y="0"/>
              </a:cxn>
              <a:cxn ang="0">
                <a:pos x="2147483647" y="0"/>
              </a:cxn>
              <a:cxn ang="0">
                <a:pos x="2147483647" y="2147483647"/>
              </a:cxn>
              <a:cxn ang="0">
                <a:pos x="2147483647" y="2147483647"/>
              </a:cxn>
              <a:cxn ang="0">
                <a:pos x="0" y="2147483647"/>
              </a:cxn>
            </a:cxnLst>
            <a:rect l="txL" t="txT" r="txR" b="txB"/>
            <a:pathLst>
              <a:path w="30" h="190">
                <a:moveTo>
                  <a:pt x="0" y="190"/>
                </a:moveTo>
                <a:lnTo>
                  <a:pt x="0" y="54"/>
                </a:lnTo>
                <a:lnTo>
                  <a:pt x="12" y="0"/>
                </a:lnTo>
                <a:lnTo>
                  <a:pt x="30" y="0"/>
                </a:lnTo>
                <a:lnTo>
                  <a:pt x="10" y="56"/>
                </a:lnTo>
                <a:lnTo>
                  <a:pt x="10" y="188"/>
                </a:lnTo>
                <a:lnTo>
                  <a:pt x="0" y="190"/>
                </a:lnTo>
                <a:close/>
              </a:path>
            </a:pathLst>
          </a:custGeom>
          <a:solidFill>
            <a:srgbClr val="80808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079" name="Freeform 879"/>
          <p:cNvSpPr/>
          <p:nvPr/>
        </p:nvSpPr>
        <p:spPr>
          <a:xfrm>
            <a:off x="2867025" y="3121025"/>
            <a:ext cx="19050" cy="304800"/>
          </a:xfrm>
          <a:custGeom>
            <a:avLst/>
            <a:gdLst>
              <a:gd name="txL" fmla="*/ 0 w 12"/>
              <a:gd name="txT" fmla="*/ 0 h 192"/>
              <a:gd name="txR" fmla="*/ 12 w 12"/>
              <a:gd name="txB" fmla="*/ 192 h 192"/>
            </a:gdLst>
            <a:ahLst/>
            <a:cxnLst>
              <a:cxn ang="0">
                <a:pos x="0" y="0"/>
              </a:cxn>
              <a:cxn ang="0">
                <a:pos x="0" y="2147483647"/>
              </a:cxn>
              <a:cxn ang="0">
                <a:pos x="2147483647" y="2147483647"/>
              </a:cxn>
              <a:cxn ang="0">
                <a:pos x="2147483647" y="2147483647"/>
              </a:cxn>
              <a:cxn ang="0">
                <a:pos x="0" y="0"/>
              </a:cxn>
            </a:cxnLst>
            <a:rect l="txL" t="txT" r="txR" b="txB"/>
            <a:pathLst>
              <a:path w="12" h="192">
                <a:moveTo>
                  <a:pt x="0" y="0"/>
                </a:moveTo>
                <a:lnTo>
                  <a:pt x="0" y="186"/>
                </a:lnTo>
                <a:lnTo>
                  <a:pt x="12" y="192"/>
                </a:lnTo>
                <a:lnTo>
                  <a:pt x="12" y="30"/>
                </a:lnTo>
                <a:lnTo>
                  <a:pt x="0" y="0"/>
                </a:lnTo>
                <a:close/>
              </a:path>
            </a:pathLst>
          </a:custGeom>
          <a:solidFill>
            <a:srgbClr val="A0A0A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080" name="Freeform 880"/>
          <p:cNvSpPr/>
          <p:nvPr/>
        </p:nvSpPr>
        <p:spPr>
          <a:xfrm>
            <a:off x="2825750" y="3054350"/>
            <a:ext cx="95250" cy="155575"/>
          </a:xfrm>
          <a:custGeom>
            <a:avLst/>
            <a:gdLst>
              <a:gd name="txL" fmla="*/ 0 w 60"/>
              <a:gd name="txT" fmla="*/ 0 h 98"/>
              <a:gd name="txR" fmla="*/ 60 w 60"/>
              <a:gd name="txB" fmla="*/ 98 h 98"/>
            </a:gdLst>
            <a:ahLst/>
            <a:cxnLst>
              <a:cxn ang="0">
                <a:pos x="0" y="0"/>
              </a:cxn>
              <a:cxn ang="0">
                <a:pos x="2147483647" y="2147483647"/>
              </a:cxn>
              <a:cxn ang="0">
                <a:pos x="2147483647" y="2147483647"/>
              </a:cxn>
              <a:cxn ang="0">
                <a:pos x="2147483647" y="2147483647"/>
              </a:cxn>
              <a:cxn ang="0">
                <a:pos x="0" y="0"/>
              </a:cxn>
            </a:cxnLst>
            <a:rect l="txL" t="txT" r="txR" b="txB"/>
            <a:pathLst>
              <a:path w="60" h="98">
                <a:moveTo>
                  <a:pt x="0" y="0"/>
                </a:moveTo>
                <a:lnTo>
                  <a:pt x="60" y="36"/>
                </a:lnTo>
                <a:lnTo>
                  <a:pt x="40" y="98"/>
                </a:lnTo>
                <a:lnTo>
                  <a:pt x="24" y="88"/>
                </a:lnTo>
                <a:lnTo>
                  <a:pt x="0" y="0"/>
                </a:lnTo>
                <a:close/>
              </a:path>
            </a:pathLst>
          </a:custGeom>
          <a:solidFill>
            <a:srgbClr val="A0A0A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081" name="Freeform 881"/>
          <p:cNvSpPr/>
          <p:nvPr/>
        </p:nvSpPr>
        <p:spPr>
          <a:xfrm>
            <a:off x="2962275" y="3565525"/>
            <a:ext cx="88900" cy="550863"/>
          </a:xfrm>
          <a:custGeom>
            <a:avLst/>
            <a:gdLst>
              <a:gd name="txL" fmla="*/ 0 w 56"/>
              <a:gd name="txT" fmla="*/ 0 h 347"/>
              <a:gd name="txR" fmla="*/ 56 w 56"/>
              <a:gd name="txB" fmla="*/ 347 h 347"/>
            </a:gdLst>
            <a:ahLst/>
            <a:cxnLst>
              <a:cxn ang="0">
                <a:pos x="0" y="2147483647"/>
              </a:cxn>
              <a:cxn ang="0">
                <a:pos x="0" y="2147483647"/>
              </a:cxn>
              <a:cxn ang="0">
                <a:pos x="2147483647" y="0"/>
              </a:cxn>
              <a:cxn ang="0">
                <a:pos x="2147483647" y="0"/>
              </a:cxn>
              <a:cxn ang="0">
                <a:pos x="2147483647" y="2147483647"/>
              </a:cxn>
              <a:cxn ang="0">
                <a:pos x="2147483647" y="2147483647"/>
              </a:cxn>
              <a:cxn ang="0">
                <a:pos x="0" y="2147483647"/>
              </a:cxn>
            </a:cxnLst>
            <a:rect l="txL" t="txT" r="txR" b="txB"/>
            <a:pathLst>
              <a:path w="56" h="347">
                <a:moveTo>
                  <a:pt x="0" y="347"/>
                </a:moveTo>
                <a:lnTo>
                  <a:pt x="0" y="98"/>
                </a:lnTo>
                <a:lnTo>
                  <a:pt x="22" y="0"/>
                </a:lnTo>
                <a:lnTo>
                  <a:pt x="56" y="0"/>
                </a:lnTo>
                <a:lnTo>
                  <a:pt x="20" y="102"/>
                </a:lnTo>
                <a:lnTo>
                  <a:pt x="20" y="341"/>
                </a:lnTo>
                <a:lnTo>
                  <a:pt x="0" y="347"/>
                </a:lnTo>
                <a:close/>
              </a:path>
            </a:pathLst>
          </a:custGeom>
          <a:solidFill>
            <a:srgbClr val="80808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082" name="Freeform 882"/>
          <p:cNvSpPr/>
          <p:nvPr/>
        </p:nvSpPr>
        <p:spPr>
          <a:xfrm>
            <a:off x="2924175" y="3562350"/>
            <a:ext cx="31750" cy="557213"/>
          </a:xfrm>
          <a:custGeom>
            <a:avLst/>
            <a:gdLst>
              <a:gd name="txL" fmla="*/ 0 w 20"/>
              <a:gd name="txT" fmla="*/ 0 h 351"/>
              <a:gd name="txR" fmla="*/ 20 w 20"/>
              <a:gd name="txB" fmla="*/ 351 h 351"/>
            </a:gdLst>
            <a:ahLst/>
            <a:cxnLst>
              <a:cxn ang="0">
                <a:pos x="0" y="0"/>
              </a:cxn>
              <a:cxn ang="0">
                <a:pos x="0" y="2147483647"/>
              </a:cxn>
              <a:cxn ang="0">
                <a:pos x="2147483647" y="2147483647"/>
              </a:cxn>
              <a:cxn ang="0">
                <a:pos x="2147483647" y="2147483647"/>
              </a:cxn>
              <a:cxn ang="0">
                <a:pos x="0" y="0"/>
              </a:cxn>
            </a:cxnLst>
            <a:rect l="txL" t="txT" r="txR" b="txB"/>
            <a:pathLst>
              <a:path w="20" h="351">
                <a:moveTo>
                  <a:pt x="0" y="0"/>
                </a:moveTo>
                <a:lnTo>
                  <a:pt x="0" y="325"/>
                </a:lnTo>
                <a:lnTo>
                  <a:pt x="20" y="351"/>
                </a:lnTo>
                <a:lnTo>
                  <a:pt x="20" y="54"/>
                </a:lnTo>
                <a:lnTo>
                  <a:pt x="0" y="0"/>
                </a:lnTo>
                <a:close/>
              </a:path>
            </a:pathLst>
          </a:custGeom>
          <a:solidFill>
            <a:srgbClr val="A0A0A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083" name="Freeform 883"/>
          <p:cNvSpPr/>
          <p:nvPr/>
        </p:nvSpPr>
        <p:spPr>
          <a:xfrm>
            <a:off x="2851150" y="3438525"/>
            <a:ext cx="168275" cy="288925"/>
          </a:xfrm>
          <a:custGeom>
            <a:avLst/>
            <a:gdLst>
              <a:gd name="txL" fmla="*/ 0 w 106"/>
              <a:gd name="txT" fmla="*/ 0 h 182"/>
              <a:gd name="txR" fmla="*/ 106 w 106"/>
              <a:gd name="txB" fmla="*/ 182 h 182"/>
            </a:gdLst>
            <a:ahLst/>
            <a:cxnLst>
              <a:cxn ang="0">
                <a:pos x="0" y="0"/>
              </a:cxn>
              <a:cxn ang="0">
                <a:pos x="2147483647" y="2147483647"/>
              </a:cxn>
              <a:cxn ang="0">
                <a:pos x="2147483647" y="2147483647"/>
              </a:cxn>
              <a:cxn ang="0">
                <a:pos x="2147483647" y="2147483647"/>
              </a:cxn>
              <a:cxn ang="0">
                <a:pos x="0" y="0"/>
              </a:cxn>
            </a:cxnLst>
            <a:rect l="txL" t="txT" r="txR" b="txB"/>
            <a:pathLst>
              <a:path w="106" h="182">
                <a:moveTo>
                  <a:pt x="0" y="0"/>
                </a:moveTo>
                <a:lnTo>
                  <a:pt x="106" y="68"/>
                </a:lnTo>
                <a:lnTo>
                  <a:pt x="70" y="182"/>
                </a:lnTo>
                <a:lnTo>
                  <a:pt x="42" y="164"/>
                </a:lnTo>
                <a:lnTo>
                  <a:pt x="0" y="0"/>
                </a:lnTo>
                <a:close/>
              </a:path>
            </a:pathLst>
          </a:custGeom>
          <a:solidFill>
            <a:srgbClr val="A0A0A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084" name="Oval 884"/>
          <p:cNvSpPr/>
          <p:nvPr/>
        </p:nvSpPr>
        <p:spPr>
          <a:xfrm>
            <a:off x="2927350" y="3552825"/>
            <a:ext cx="28575" cy="47625"/>
          </a:xfrm>
          <a:prstGeom prst="ellipse">
            <a:avLst/>
          </a:prstGeom>
          <a:solidFill>
            <a:srgbClr val="C0C0C0"/>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085" name="Oval 885"/>
          <p:cNvSpPr/>
          <p:nvPr/>
        </p:nvSpPr>
        <p:spPr>
          <a:xfrm>
            <a:off x="2924175" y="3629025"/>
            <a:ext cx="31750" cy="50800"/>
          </a:xfrm>
          <a:prstGeom prst="ellipse">
            <a:avLst/>
          </a:prstGeom>
          <a:solidFill>
            <a:srgbClr val="C0C0C0"/>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086" name="Freeform 886"/>
          <p:cNvSpPr/>
          <p:nvPr/>
        </p:nvSpPr>
        <p:spPr>
          <a:xfrm>
            <a:off x="3638550" y="3435350"/>
            <a:ext cx="92075" cy="549275"/>
          </a:xfrm>
          <a:custGeom>
            <a:avLst/>
            <a:gdLst>
              <a:gd name="txL" fmla="*/ 0 w 58"/>
              <a:gd name="txT" fmla="*/ 0 h 346"/>
              <a:gd name="txR" fmla="*/ 58 w 58"/>
              <a:gd name="txB" fmla="*/ 346 h 346"/>
            </a:gdLst>
            <a:ahLst/>
            <a:cxnLst>
              <a:cxn ang="0">
                <a:pos x="0" y="2147483647"/>
              </a:cxn>
              <a:cxn ang="0">
                <a:pos x="0" y="2147483647"/>
              </a:cxn>
              <a:cxn ang="0">
                <a:pos x="2147483647" y="0"/>
              </a:cxn>
              <a:cxn ang="0">
                <a:pos x="2147483647" y="0"/>
              </a:cxn>
              <a:cxn ang="0">
                <a:pos x="2147483647" y="2147483647"/>
              </a:cxn>
              <a:cxn ang="0">
                <a:pos x="2147483647" y="2147483647"/>
              </a:cxn>
              <a:cxn ang="0">
                <a:pos x="0" y="2147483647"/>
              </a:cxn>
            </a:cxnLst>
            <a:rect l="txL" t="txT" r="txR" b="txB"/>
            <a:pathLst>
              <a:path w="58" h="346">
                <a:moveTo>
                  <a:pt x="0" y="346"/>
                </a:moveTo>
                <a:lnTo>
                  <a:pt x="0" y="98"/>
                </a:lnTo>
                <a:lnTo>
                  <a:pt x="24" y="0"/>
                </a:lnTo>
                <a:lnTo>
                  <a:pt x="58" y="0"/>
                </a:lnTo>
                <a:lnTo>
                  <a:pt x="22" y="100"/>
                </a:lnTo>
                <a:lnTo>
                  <a:pt x="22" y="342"/>
                </a:lnTo>
                <a:lnTo>
                  <a:pt x="0" y="346"/>
                </a:lnTo>
                <a:close/>
              </a:path>
            </a:pathLst>
          </a:custGeom>
          <a:solidFill>
            <a:srgbClr val="80808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087" name="Freeform 887"/>
          <p:cNvSpPr/>
          <p:nvPr/>
        </p:nvSpPr>
        <p:spPr>
          <a:xfrm>
            <a:off x="3603625" y="3425825"/>
            <a:ext cx="34925" cy="558800"/>
          </a:xfrm>
          <a:custGeom>
            <a:avLst/>
            <a:gdLst>
              <a:gd name="txL" fmla="*/ 0 w 22"/>
              <a:gd name="txT" fmla="*/ 0 h 352"/>
              <a:gd name="txR" fmla="*/ 22 w 22"/>
              <a:gd name="txB" fmla="*/ 352 h 352"/>
            </a:gdLst>
            <a:ahLst/>
            <a:cxnLst>
              <a:cxn ang="0">
                <a:pos x="0" y="0"/>
              </a:cxn>
              <a:cxn ang="0">
                <a:pos x="0" y="2147483647"/>
              </a:cxn>
              <a:cxn ang="0">
                <a:pos x="2147483647" y="2147483647"/>
              </a:cxn>
              <a:cxn ang="0">
                <a:pos x="2147483647" y="2147483647"/>
              </a:cxn>
              <a:cxn ang="0">
                <a:pos x="0" y="0"/>
              </a:cxn>
            </a:cxnLst>
            <a:rect l="txL" t="txT" r="txR" b="txB"/>
            <a:pathLst>
              <a:path w="22" h="352">
                <a:moveTo>
                  <a:pt x="0" y="0"/>
                </a:moveTo>
                <a:lnTo>
                  <a:pt x="0" y="340"/>
                </a:lnTo>
                <a:lnTo>
                  <a:pt x="22" y="352"/>
                </a:lnTo>
                <a:lnTo>
                  <a:pt x="22" y="56"/>
                </a:lnTo>
                <a:lnTo>
                  <a:pt x="0" y="0"/>
                </a:lnTo>
                <a:close/>
              </a:path>
            </a:pathLst>
          </a:custGeom>
          <a:solidFill>
            <a:srgbClr val="A0A0A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088" name="Freeform 888"/>
          <p:cNvSpPr/>
          <p:nvPr/>
        </p:nvSpPr>
        <p:spPr>
          <a:xfrm>
            <a:off x="3530600" y="3305175"/>
            <a:ext cx="171450" cy="288925"/>
          </a:xfrm>
          <a:custGeom>
            <a:avLst/>
            <a:gdLst>
              <a:gd name="txL" fmla="*/ 0 w 108"/>
              <a:gd name="txT" fmla="*/ 0 h 182"/>
              <a:gd name="txR" fmla="*/ 108 w 108"/>
              <a:gd name="txB" fmla="*/ 182 h 182"/>
            </a:gdLst>
            <a:ahLst/>
            <a:cxnLst>
              <a:cxn ang="0">
                <a:pos x="0" y="0"/>
              </a:cxn>
              <a:cxn ang="0">
                <a:pos x="2147483647" y="2147483647"/>
              </a:cxn>
              <a:cxn ang="0">
                <a:pos x="2147483647" y="2147483647"/>
              </a:cxn>
              <a:cxn ang="0">
                <a:pos x="2147483647" y="2147483647"/>
              </a:cxn>
              <a:cxn ang="0">
                <a:pos x="0" y="0"/>
              </a:cxn>
            </a:cxnLst>
            <a:rect l="txL" t="txT" r="txR" b="txB"/>
            <a:pathLst>
              <a:path w="108" h="182">
                <a:moveTo>
                  <a:pt x="0" y="0"/>
                </a:moveTo>
                <a:lnTo>
                  <a:pt x="108" y="68"/>
                </a:lnTo>
                <a:lnTo>
                  <a:pt x="70" y="182"/>
                </a:lnTo>
                <a:lnTo>
                  <a:pt x="44" y="164"/>
                </a:lnTo>
                <a:lnTo>
                  <a:pt x="0" y="0"/>
                </a:lnTo>
                <a:close/>
              </a:path>
            </a:pathLst>
          </a:custGeom>
          <a:solidFill>
            <a:srgbClr val="A0A0A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089" name="Freeform 889"/>
          <p:cNvSpPr/>
          <p:nvPr/>
        </p:nvSpPr>
        <p:spPr>
          <a:xfrm>
            <a:off x="3632200" y="4033838"/>
            <a:ext cx="139700" cy="857250"/>
          </a:xfrm>
          <a:custGeom>
            <a:avLst/>
            <a:gdLst>
              <a:gd name="txL" fmla="*/ 0 w 88"/>
              <a:gd name="txT" fmla="*/ 0 h 540"/>
              <a:gd name="txR" fmla="*/ 88 w 88"/>
              <a:gd name="txB" fmla="*/ 540 h 540"/>
            </a:gdLst>
            <a:ahLst/>
            <a:cxnLst>
              <a:cxn ang="0">
                <a:pos x="0" y="2147483647"/>
              </a:cxn>
              <a:cxn ang="0">
                <a:pos x="0" y="2147483647"/>
              </a:cxn>
              <a:cxn ang="0">
                <a:pos x="2147483647" y="0"/>
              </a:cxn>
              <a:cxn ang="0">
                <a:pos x="2147483647" y="0"/>
              </a:cxn>
              <a:cxn ang="0">
                <a:pos x="2147483647" y="2147483647"/>
              </a:cxn>
              <a:cxn ang="0">
                <a:pos x="2147483647" y="2147483647"/>
              </a:cxn>
              <a:cxn ang="0">
                <a:pos x="0" y="2147483647"/>
              </a:cxn>
            </a:cxnLst>
            <a:rect l="txL" t="txT" r="txR" b="txB"/>
            <a:pathLst>
              <a:path w="88" h="540">
                <a:moveTo>
                  <a:pt x="0" y="540"/>
                </a:moveTo>
                <a:lnTo>
                  <a:pt x="0" y="152"/>
                </a:lnTo>
                <a:lnTo>
                  <a:pt x="36" y="0"/>
                </a:lnTo>
                <a:lnTo>
                  <a:pt x="88" y="0"/>
                </a:lnTo>
                <a:lnTo>
                  <a:pt x="32" y="158"/>
                </a:lnTo>
                <a:lnTo>
                  <a:pt x="32" y="532"/>
                </a:lnTo>
                <a:lnTo>
                  <a:pt x="0" y="540"/>
                </a:lnTo>
                <a:close/>
              </a:path>
            </a:pathLst>
          </a:custGeom>
          <a:solidFill>
            <a:srgbClr val="80808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090" name="Freeform 890"/>
          <p:cNvSpPr/>
          <p:nvPr/>
        </p:nvSpPr>
        <p:spPr>
          <a:xfrm>
            <a:off x="3575050" y="4024313"/>
            <a:ext cx="53975" cy="869950"/>
          </a:xfrm>
          <a:custGeom>
            <a:avLst/>
            <a:gdLst>
              <a:gd name="txL" fmla="*/ 0 w 34"/>
              <a:gd name="txT" fmla="*/ 0 h 548"/>
              <a:gd name="txR" fmla="*/ 34 w 34"/>
              <a:gd name="txB" fmla="*/ 548 h 548"/>
            </a:gdLst>
            <a:ahLst/>
            <a:cxnLst>
              <a:cxn ang="0">
                <a:pos x="0" y="0"/>
              </a:cxn>
              <a:cxn ang="0">
                <a:pos x="0" y="2147483647"/>
              </a:cxn>
              <a:cxn ang="0">
                <a:pos x="2147483647" y="2147483647"/>
              </a:cxn>
              <a:cxn ang="0">
                <a:pos x="2147483647" y="2147483647"/>
              </a:cxn>
              <a:cxn ang="0">
                <a:pos x="0" y="0"/>
              </a:cxn>
            </a:cxnLst>
            <a:rect l="txL" t="txT" r="txR" b="txB"/>
            <a:pathLst>
              <a:path w="34" h="548">
                <a:moveTo>
                  <a:pt x="0" y="0"/>
                </a:moveTo>
                <a:lnTo>
                  <a:pt x="0" y="510"/>
                </a:lnTo>
                <a:lnTo>
                  <a:pt x="34" y="548"/>
                </a:lnTo>
                <a:lnTo>
                  <a:pt x="34" y="86"/>
                </a:lnTo>
                <a:lnTo>
                  <a:pt x="0" y="0"/>
                </a:lnTo>
                <a:close/>
              </a:path>
            </a:pathLst>
          </a:custGeom>
          <a:solidFill>
            <a:srgbClr val="A0A0A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091" name="Freeform 891"/>
          <p:cNvSpPr/>
          <p:nvPr/>
        </p:nvSpPr>
        <p:spPr>
          <a:xfrm>
            <a:off x="3463925" y="3835400"/>
            <a:ext cx="263525" cy="449263"/>
          </a:xfrm>
          <a:custGeom>
            <a:avLst/>
            <a:gdLst>
              <a:gd name="txL" fmla="*/ 0 w 166"/>
              <a:gd name="txT" fmla="*/ 0 h 283"/>
              <a:gd name="txR" fmla="*/ 166 w 166"/>
              <a:gd name="txB" fmla="*/ 283 h 283"/>
            </a:gdLst>
            <a:ahLst/>
            <a:cxnLst>
              <a:cxn ang="0">
                <a:pos x="0" y="0"/>
              </a:cxn>
              <a:cxn ang="0">
                <a:pos x="2147483647" y="2147483647"/>
              </a:cxn>
              <a:cxn ang="0">
                <a:pos x="2147483647" y="2147483647"/>
              </a:cxn>
              <a:cxn ang="0">
                <a:pos x="2147483647" y="2147483647"/>
              </a:cxn>
              <a:cxn ang="0">
                <a:pos x="0" y="0"/>
              </a:cxn>
            </a:cxnLst>
            <a:rect l="txL" t="txT" r="txR" b="txB"/>
            <a:pathLst>
              <a:path w="166" h="283">
                <a:moveTo>
                  <a:pt x="0" y="0"/>
                </a:moveTo>
                <a:lnTo>
                  <a:pt x="166" y="105"/>
                </a:lnTo>
                <a:lnTo>
                  <a:pt x="110" y="283"/>
                </a:lnTo>
                <a:lnTo>
                  <a:pt x="66" y="255"/>
                </a:lnTo>
                <a:lnTo>
                  <a:pt x="0" y="0"/>
                </a:lnTo>
                <a:close/>
              </a:path>
            </a:pathLst>
          </a:custGeom>
          <a:solidFill>
            <a:srgbClr val="A0A0A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092" name="Oval 892"/>
          <p:cNvSpPr/>
          <p:nvPr/>
        </p:nvSpPr>
        <p:spPr>
          <a:xfrm>
            <a:off x="3581400" y="4011613"/>
            <a:ext cx="41275" cy="73025"/>
          </a:xfrm>
          <a:prstGeom prst="ellipse">
            <a:avLst/>
          </a:prstGeom>
          <a:solidFill>
            <a:srgbClr val="C0C0C0"/>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093" name="Oval 893"/>
          <p:cNvSpPr/>
          <p:nvPr/>
        </p:nvSpPr>
        <p:spPr>
          <a:xfrm>
            <a:off x="3578225" y="4132263"/>
            <a:ext cx="44450" cy="73025"/>
          </a:xfrm>
          <a:prstGeom prst="ellipse">
            <a:avLst/>
          </a:prstGeom>
          <a:solidFill>
            <a:srgbClr val="C0C0C0"/>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094" name="Freeform 894"/>
          <p:cNvSpPr/>
          <p:nvPr/>
        </p:nvSpPr>
        <p:spPr>
          <a:xfrm>
            <a:off x="4689475" y="3829050"/>
            <a:ext cx="142875" cy="855663"/>
          </a:xfrm>
          <a:custGeom>
            <a:avLst/>
            <a:gdLst>
              <a:gd name="txL" fmla="*/ 0 w 90"/>
              <a:gd name="txT" fmla="*/ 0 h 539"/>
              <a:gd name="txR" fmla="*/ 90 w 90"/>
              <a:gd name="txB" fmla="*/ 539 h 539"/>
            </a:gdLst>
            <a:ahLst/>
            <a:cxnLst>
              <a:cxn ang="0">
                <a:pos x="0" y="2147483647"/>
              </a:cxn>
              <a:cxn ang="0">
                <a:pos x="0" y="2147483647"/>
              </a:cxn>
              <a:cxn ang="0">
                <a:pos x="2147483647" y="0"/>
              </a:cxn>
              <a:cxn ang="0">
                <a:pos x="2147483647" y="0"/>
              </a:cxn>
              <a:cxn ang="0">
                <a:pos x="2147483647" y="2147483647"/>
              </a:cxn>
              <a:cxn ang="0">
                <a:pos x="2147483647" y="2147483647"/>
              </a:cxn>
              <a:cxn ang="0">
                <a:pos x="0" y="2147483647"/>
              </a:cxn>
            </a:cxnLst>
            <a:rect l="txL" t="txT" r="txR" b="txB"/>
            <a:pathLst>
              <a:path w="90" h="539">
                <a:moveTo>
                  <a:pt x="0" y="539"/>
                </a:moveTo>
                <a:lnTo>
                  <a:pt x="0" y="151"/>
                </a:lnTo>
                <a:lnTo>
                  <a:pt x="38" y="0"/>
                </a:lnTo>
                <a:lnTo>
                  <a:pt x="90" y="0"/>
                </a:lnTo>
                <a:lnTo>
                  <a:pt x="32" y="157"/>
                </a:lnTo>
                <a:lnTo>
                  <a:pt x="32" y="531"/>
                </a:lnTo>
                <a:lnTo>
                  <a:pt x="0" y="539"/>
                </a:lnTo>
                <a:close/>
              </a:path>
            </a:pathLst>
          </a:custGeom>
          <a:solidFill>
            <a:srgbClr val="80808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095" name="Freeform 895"/>
          <p:cNvSpPr/>
          <p:nvPr/>
        </p:nvSpPr>
        <p:spPr>
          <a:xfrm>
            <a:off x="4635500" y="3819525"/>
            <a:ext cx="50800" cy="868363"/>
          </a:xfrm>
          <a:custGeom>
            <a:avLst/>
            <a:gdLst>
              <a:gd name="txL" fmla="*/ 0 w 32"/>
              <a:gd name="txT" fmla="*/ 0 h 547"/>
              <a:gd name="txR" fmla="*/ 32 w 32"/>
              <a:gd name="txB" fmla="*/ 547 h 547"/>
            </a:gdLst>
            <a:ahLst/>
            <a:cxnLst>
              <a:cxn ang="0">
                <a:pos x="0" y="0"/>
              </a:cxn>
              <a:cxn ang="0">
                <a:pos x="0" y="2147483647"/>
              </a:cxn>
              <a:cxn ang="0">
                <a:pos x="2147483647" y="2147483647"/>
              </a:cxn>
              <a:cxn ang="0">
                <a:pos x="2147483647" y="2147483647"/>
              </a:cxn>
              <a:cxn ang="0">
                <a:pos x="0" y="0"/>
              </a:cxn>
            </a:cxnLst>
            <a:rect l="txL" t="txT" r="txR" b="txB"/>
            <a:pathLst>
              <a:path w="32" h="547">
                <a:moveTo>
                  <a:pt x="0" y="0"/>
                </a:moveTo>
                <a:lnTo>
                  <a:pt x="0" y="527"/>
                </a:lnTo>
                <a:lnTo>
                  <a:pt x="32" y="547"/>
                </a:lnTo>
                <a:lnTo>
                  <a:pt x="32" y="86"/>
                </a:lnTo>
                <a:lnTo>
                  <a:pt x="0" y="0"/>
                </a:lnTo>
                <a:close/>
              </a:path>
            </a:pathLst>
          </a:custGeom>
          <a:solidFill>
            <a:srgbClr val="A0A0A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096" name="Freeform 896"/>
          <p:cNvSpPr/>
          <p:nvPr/>
        </p:nvSpPr>
        <p:spPr>
          <a:xfrm>
            <a:off x="4518025" y="3629025"/>
            <a:ext cx="266700" cy="449263"/>
          </a:xfrm>
          <a:custGeom>
            <a:avLst/>
            <a:gdLst>
              <a:gd name="txL" fmla="*/ 0 w 168"/>
              <a:gd name="txT" fmla="*/ 0 h 283"/>
              <a:gd name="txR" fmla="*/ 168 w 168"/>
              <a:gd name="txB" fmla="*/ 283 h 283"/>
            </a:gdLst>
            <a:ahLst/>
            <a:cxnLst>
              <a:cxn ang="0">
                <a:pos x="0" y="0"/>
              </a:cxn>
              <a:cxn ang="0">
                <a:pos x="2147483647" y="2147483647"/>
              </a:cxn>
              <a:cxn ang="0">
                <a:pos x="2147483647" y="2147483647"/>
              </a:cxn>
              <a:cxn ang="0">
                <a:pos x="2147483647" y="2147483647"/>
              </a:cxn>
              <a:cxn ang="0">
                <a:pos x="0" y="0"/>
              </a:cxn>
            </a:cxnLst>
            <a:rect l="txL" t="txT" r="txR" b="txB"/>
            <a:pathLst>
              <a:path w="168" h="283">
                <a:moveTo>
                  <a:pt x="0" y="0"/>
                </a:moveTo>
                <a:lnTo>
                  <a:pt x="168" y="106"/>
                </a:lnTo>
                <a:lnTo>
                  <a:pt x="112" y="283"/>
                </a:lnTo>
                <a:lnTo>
                  <a:pt x="68" y="255"/>
                </a:lnTo>
                <a:lnTo>
                  <a:pt x="0" y="0"/>
                </a:lnTo>
                <a:close/>
              </a:path>
            </a:pathLst>
          </a:custGeom>
          <a:solidFill>
            <a:srgbClr val="A0A0A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097" name="Freeform 897"/>
          <p:cNvSpPr/>
          <p:nvPr/>
        </p:nvSpPr>
        <p:spPr>
          <a:xfrm>
            <a:off x="2362200" y="3006725"/>
            <a:ext cx="3162300" cy="1112838"/>
          </a:xfrm>
          <a:custGeom>
            <a:avLst/>
            <a:gdLst>
              <a:gd name="txL" fmla="*/ 0 w 1992"/>
              <a:gd name="txT" fmla="*/ 0 h 701"/>
              <a:gd name="txR" fmla="*/ 1992 w 1992"/>
              <a:gd name="txB" fmla="*/ 701 h 701"/>
            </a:gdLst>
            <a:ahLst/>
            <a:cxnLst>
              <a:cxn ang="0">
                <a:pos x="2147483647" y="2147483647"/>
              </a:cxn>
              <a:cxn ang="0">
                <a:pos x="2147483647" y="0"/>
              </a:cxn>
              <a:cxn ang="0">
                <a:pos x="0" y="2147483647"/>
              </a:cxn>
              <a:cxn ang="0">
                <a:pos x="2147483647" y="2147483647"/>
              </a:cxn>
              <a:cxn ang="0">
                <a:pos x="2147483647" y="2147483647"/>
              </a:cxn>
            </a:cxnLst>
            <a:rect l="txL" t="txT" r="txR" b="txB"/>
            <a:pathLst>
              <a:path w="1992" h="701">
                <a:moveTo>
                  <a:pt x="1992" y="586"/>
                </a:moveTo>
                <a:lnTo>
                  <a:pt x="256" y="0"/>
                </a:lnTo>
                <a:lnTo>
                  <a:pt x="0" y="20"/>
                </a:lnTo>
                <a:lnTo>
                  <a:pt x="1054" y="701"/>
                </a:lnTo>
                <a:lnTo>
                  <a:pt x="1992" y="586"/>
                </a:lnTo>
                <a:close/>
              </a:path>
            </a:pathLst>
          </a:custGeom>
          <a:solidFill>
            <a:srgbClr val="E0E0E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098" name="Freeform 898"/>
          <p:cNvSpPr/>
          <p:nvPr/>
        </p:nvSpPr>
        <p:spPr>
          <a:xfrm>
            <a:off x="2362200" y="3035300"/>
            <a:ext cx="1673225" cy="1236663"/>
          </a:xfrm>
          <a:custGeom>
            <a:avLst/>
            <a:gdLst>
              <a:gd name="txL" fmla="*/ 0 w 1054"/>
              <a:gd name="txT" fmla="*/ 0 h 779"/>
              <a:gd name="txR" fmla="*/ 1054 w 1054"/>
              <a:gd name="txB" fmla="*/ 779 h 779"/>
            </a:gdLst>
            <a:ahLst/>
            <a:cxnLst>
              <a:cxn ang="0">
                <a:pos x="2147483647" y="2147483647"/>
              </a:cxn>
              <a:cxn ang="0">
                <a:pos x="0" y="0"/>
              </a:cxn>
              <a:cxn ang="0">
                <a:pos x="0" y="2147483647"/>
              </a:cxn>
              <a:cxn ang="0">
                <a:pos x="2147483647" y="2147483647"/>
              </a:cxn>
              <a:cxn ang="0">
                <a:pos x="2147483647" y="2147483647"/>
              </a:cxn>
            </a:cxnLst>
            <a:rect l="txL" t="txT" r="txR" b="txB"/>
            <a:pathLst>
              <a:path w="1054" h="779">
                <a:moveTo>
                  <a:pt x="1054" y="683"/>
                </a:moveTo>
                <a:lnTo>
                  <a:pt x="0" y="0"/>
                </a:lnTo>
                <a:lnTo>
                  <a:pt x="0" y="34"/>
                </a:lnTo>
                <a:lnTo>
                  <a:pt x="1054" y="779"/>
                </a:lnTo>
                <a:lnTo>
                  <a:pt x="1054" y="683"/>
                </a:lnTo>
                <a:close/>
              </a:path>
            </a:pathLst>
          </a:custGeom>
          <a:solidFill>
            <a:srgbClr val="A0A0A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099" name="Freeform 899"/>
          <p:cNvSpPr/>
          <p:nvPr/>
        </p:nvSpPr>
        <p:spPr>
          <a:xfrm>
            <a:off x="4035425" y="3937000"/>
            <a:ext cx="1489075" cy="338138"/>
          </a:xfrm>
          <a:custGeom>
            <a:avLst/>
            <a:gdLst>
              <a:gd name="txL" fmla="*/ 0 w 938"/>
              <a:gd name="txT" fmla="*/ 0 h 213"/>
              <a:gd name="txR" fmla="*/ 938 w 938"/>
              <a:gd name="txB" fmla="*/ 213 h 213"/>
            </a:gdLst>
            <a:ahLst/>
            <a:cxnLst>
              <a:cxn ang="0">
                <a:pos x="0" y="2147483647"/>
              </a:cxn>
              <a:cxn ang="0">
                <a:pos x="0" y="2147483647"/>
              </a:cxn>
              <a:cxn ang="0">
                <a:pos x="2147483647" y="0"/>
              </a:cxn>
              <a:cxn ang="0">
                <a:pos x="2147483647" y="2147483647"/>
              </a:cxn>
              <a:cxn ang="0">
                <a:pos x="0" y="2147483647"/>
              </a:cxn>
            </a:cxnLst>
            <a:rect l="txL" t="txT" r="txR" b="txB"/>
            <a:pathLst>
              <a:path w="938" h="213">
                <a:moveTo>
                  <a:pt x="0" y="213"/>
                </a:moveTo>
                <a:lnTo>
                  <a:pt x="0" y="115"/>
                </a:lnTo>
                <a:lnTo>
                  <a:pt x="938" y="0"/>
                </a:lnTo>
                <a:lnTo>
                  <a:pt x="938" y="77"/>
                </a:lnTo>
                <a:lnTo>
                  <a:pt x="0" y="213"/>
                </a:lnTo>
                <a:close/>
              </a:path>
            </a:pathLst>
          </a:custGeom>
          <a:solidFill>
            <a:srgbClr val="C0C0C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100" name="Freeform 900"/>
          <p:cNvSpPr/>
          <p:nvPr/>
        </p:nvSpPr>
        <p:spPr>
          <a:xfrm>
            <a:off x="2705100" y="3009900"/>
            <a:ext cx="387350" cy="222250"/>
          </a:xfrm>
          <a:custGeom>
            <a:avLst/>
            <a:gdLst>
              <a:gd name="txL" fmla="*/ 0 w 244"/>
              <a:gd name="txT" fmla="*/ 0 h 140"/>
              <a:gd name="txR" fmla="*/ 244 w 244"/>
              <a:gd name="txB" fmla="*/ 140 h 140"/>
            </a:gdLst>
            <a:ahLst/>
            <a:cxnLst>
              <a:cxn ang="0">
                <a:pos x="2147483647" y="2147483647"/>
              </a:cxn>
              <a:cxn ang="0">
                <a:pos x="0" y="2147483647"/>
              </a:cxn>
              <a:cxn ang="0">
                <a:pos x="0" y="2147483647"/>
              </a:cxn>
              <a:cxn ang="0">
                <a:pos x="2147483647" y="0"/>
              </a:cxn>
              <a:cxn ang="0">
                <a:pos x="2147483647" y="2147483647"/>
              </a:cxn>
            </a:cxnLst>
            <a:rect l="txL" t="txT" r="txR" b="txB"/>
            <a:pathLst>
              <a:path w="244" h="140">
                <a:moveTo>
                  <a:pt x="244" y="114"/>
                </a:moveTo>
                <a:lnTo>
                  <a:pt x="0" y="140"/>
                </a:lnTo>
                <a:lnTo>
                  <a:pt x="0" y="16"/>
                </a:lnTo>
                <a:lnTo>
                  <a:pt x="244" y="0"/>
                </a:lnTo>
                <a:lnTo>
                  <a:pt x="244" y="114"/>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101" name="Freeform 901"/>
          <p:cNvSpPr/>
          <p:nvPr/>
        </p:nvSpPr>
        <p:spPr>
          <a:xfrm>
            <a:off x="2606675" y="3003550"/>
            <a:ext cx="98425" cy="228600"/>
          </a:xfrm>
          <a:custGeom>
            <a:avLst/>
            <a:gdLst>
              <a:gd name="txL" fmla="*/ 0 w 62"/>
              <a:gd name="txT" fmla="*/ 0 h 144"/>
              <a:gd name="txR" fmla="*/ 62 w 62"/>
              <a:gd name="txB" fmla="*/ 144 h 144"/>
            </a:gdLst>
            <a:ahLst/>
            <a:cxnLst>
              <a:cxn ang="0">
                <a:pos x="2147483647" y="2147483647"/>
              </a:cxn>
              <a:cxn ang="0">
                <a:pos x="2147483647" y="2147483647"/>
              </a:cxn>
              <a:cxn ang="0">
                <a:pos x="0" y="0"/>
              </a:cxn>
              <a:cxn ang="0">
                <a:pos x="0" y="2147483647"/>
              </a:cxn>
              <a:cxn ang="0">
                <a:pos x="2147483647" y="2147483647"/>
              </a:cxn>
            </a:cxnLst>
            <a:rect l="txL" t="txT" r="txR" b="txB"/>
            <a:pathLst>
              <a:path w="62" h="144">
                <a:moveTo>
                  <a:pt x="62" y="144"/>
                </a:moveTo>
                <a:lnTo>
                  <a:pt x="62" y="20"/>
                </a:lnTo>
                <a:lnTo>
                  <a:pt x="0" y="0"/>
                </a:lnTo>
                <a:lnTo>
                  <a:pt x="0" y="106"/>
                </a:lnTo>
                <a:lnTo>
                  <a:pt x="62" y="144"/>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102" name="Freeform 902"/>
          <p:cNvSpPr/>
          <p:nvPr/>
        </p:nvSpPr>
        <p:spPr>
          <a:xfrm>
            <a:off x="2606675" y="2984500"/>
            <a:ext cx="485775" cy="50800"/>
          </a:xfrm>
          <a:custGeom>
            <a:avLst/>
            <a:gdLst>
              <a:gd name="txL" fmla="*/ 0 w 306"/>
              <a:gd name="txT" fmla="*/ 0 h 32"/>
              <a:gd name="txR" fmla="*/ 306 w 306"/>
              <a:gd name="txB" fmla="*/ 32 h 32"/>
            </a:gdLst>
            <a:ahLst/>
            <a:cxnLst>
              <a:cxn ang="0">
                <a:pos x="0" y="2147483647"/>
              </a:cxn>
              <a:cxn ang="0">
                <a:pos x="2147483647" y="2147483647"/>
              </a:cxn>
              <a:cxn ang="0">
                <a:pos x="2147483647" y="2147483647"/>
              </a:cxn>
              <a:cxn ang="0">
                <a:pos x="2147483647" y="0"/>
              </a:cxn>
              <a:cxn ang="0">
                <a:pos x="0" y="2147483647"/>
              </a:cxn>
            </a:cxnLst>
            <a:rect l="txL" t="txT" r="txR" b="txB"/>
            <a:pathLst>
              <a:path w="306" h="32">
                <a:moveTo>
                  <a:pt x="0" y="10"/>
                </a:moveTo>
                <a:lnTo>
                  <a:pt x="62" y="32"/>
                </a:lnTo>
                <a:lnTo>
                  <a:pt x="306" y="14"/>
                </a:lnTo>
                <a:lnTo>
                  <a:pt x="230" y="0"/>
                </a:lnTo>
                <a:lnTo>
                  <a:pt x="0" y="10"/>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103" name="Oval 903"/>
          <p:cNvSpPr/>
          <p:nvPr/>
        </p:nvSpPr>
        <p:spPr>
          <a:xfrm>
            <a:off x="2736850" y="3048000"/>
            <a:ext cx="31750" cy="3492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104" name="Oval 904"/>
          <p:cNvSpPr/>
          <p:nvPr/>
        </p:nvSpPr>
        <p:spPr>
          <a:xfrm>
            <a:off x="2809875" y="3044825"/>
            <a:ext cx="34925" cy="3492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105" name="Oval 905"/>
          <p:cNvSpPr/>
          <p:nvPr/>
        </p:nvSpPr>
        <p:spPr>
          <a:xfrm>
            <a:off x="2889250" y="3035300"/>
            <a:ext cx="34925" cy="3810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106" name="Oval 906"/>
          <p:cNvSpPr/>
          <p:nvPr/>
        </p:nvSpPr>
        <p:spPr>
          <a:xfrm>
            <a:off x="2965450" y="3028950"/>
            <a:ext cx="34925" cy="3492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107" name="Oval 907"/>
          <p:cNvSpPr/>
          <p:nvPr/>
        </p:nvSpPr>
        <p:spPr>
          <a:xfrm>
            <a:off x="3028950" y="3025775"/>
            <a:ext cx="34925" cy="3492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108" name="Oval 908"/>
          <p:cNvSpPr/>
          <p:nvPr/>
        </p:nvSpPr>
        <p:spPr>
          <a:xfrm>
            <a:off x="2679700" y="3041650"/>
            <a:ext cx="15875"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109" name="Oval 909"/>
          <p:cNvSpPr/>
          <p:nvPr/>
        </p:nvSpPr>
        <p:spPr>
          <a:xfrm>
            <a:off x="2641600" y="3025775"/>
            <a:ext cx="12700" cy="412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110" name="Oval 910"/>
          <p:cNvSpPr/>
          <p:nvPr/>
        </p:nvSpPr>
        <p:spPr>
          <a:xfrm>
            <a:off x="2613025" y="3016250"/>
            <a:ext cx="15875" cy="3810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111" name="Freeform 911"/>
          <p:cNvSpPr/>
          <p:nvPr/>
        </p:nvSpPr>
        <p:spPr>
          <a:xfrm>
            <a:off x="3952875" y="3543300"/>
            <a:ext cx="879475" cy="509588"/>
          </a:xfrm>
          <a:custGeom>
            <a:avLst/>
            <a:gdLst>
              <a:gd name="txL" fmla="*/ 0 w 554"/>
              <a:gd name="txT" fmla="*/ 0 h 321"/>
              <a:gd name="txR" fmla="*/ 554 w 554"/>
              <a:gd name="txB" fmla="*/ 321 h 321"/>
            </a:gdLst>
            <a:ahLst/>
            <a:cxnLst>
              <a:cxn ang="0">
                <a:pos x="2147483647" y="2147483647"/>
              </a:cxn>
              <a:cxn ang="0">
                <a:pos x="0" y="2147483647"/>
              </a:cxn>
              <a:cxn ang="0">
                <a:pos x="0" y="2147483647"/>
              </a:cxn>
              <a:cxn ang="0">
                <a:pos x="2147483647" y="0"/>
              </a:cxn>
              <a:cxn ang="0">
                <a:pos x="2147483647" y="2147483647"/>
              </a:cxn>
            </a:cxnLst>
            <a:rect l="txL" t="txT" r="txR" b="txB"/>
            <a:pathLst>
              <a:path w="554" h="321">
                <a:moveTo>
                  <a:pt x="554" y="262"/>
                </a:moveTo>
                <a:lnTo>
                  <a:pt x="0" y="321"/>
                </a:lnTo>
                <a:lnTo>
                  <a:pt x="0" y="38"/>
                </a:lnTo>
                <a:lnTo>
                  <a:pt x="554" y="0"/>
                </a:lnTo>
                <a:lnTo>
                  <a:pt x="554" y="262"/>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112" name="Freeform 912"/>
          <p:cNvSpPr/>
          <p:nvPr/>
        </p:nvSpPr>
        <p:spPr>
          <a:xfrm>
            <a:off x="3727450" y="3530600"/>
            <a:ext cx="225425" cy="522288"/>
          </a:xfrm>
          <a:custGeom>
            <a:avLst/>
            <a:gdLst>
              <a:gd name="txL" fmla="*/ 0 w 142"/>
              <a:gd name="txT" fmla="*/ 0 h 329"/>
              <a:gd name="txR" fmla="*/ 142 w 142"/>
              <a:gd name="txB" fmla="*/ 329 h 329"/>
            </a:gdLst>
            <a:ahLst/>
            <a:cxnLst>
              <a:cxn ang="0">
                <a:pos x="2147483647" y="2147483647"/>
              </a:cxn>
              <a:cxn ang="0">
                <a:pos x="2147483647" y="2147483647"/>
              </a:cxn>
              <a:cxn ang="0">
                <a:pos x="0" y="0"/>
              </a:cxn>
              <a:cxn ang="0">
                <a:pos x="0" y="2147483647"/>
              </a:cxn>
              <a:cxn ang="0">
                <a:pos x="2147483647" y="2147483647"/>
              </a:cxn>
            </a:cxnLst>
            <a:rect l="txL" t="txT" r="txR" b="txB"/>
            <a:pathLst>
              <a:path w="142" h="329">
                <a:moveTo>
                  <a:pt x="142" y="329"/>
                </a:moveTo>
                <a:lnTo>
                  <a:pt x="142" y="48"/>
                </a:lnTo>
                <a:lnTo>
                  <a:pt x="0" y="0"/>
                </a:lnTo>
                <a:lnTo>
                  <a:pt x="0" y="244"/>
                </a:lnTo>
                <a:lnTo>
                  <a:pt x="142" y="329"/>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113" name="Freeform 913"/>
          <p:cNvSpPr/>
          <p:nvPr/>
        </p:nvSpPr>
        <p:spPr>
          <a:xfrm>
            <a:off x="3727450" y="3486150"/>
            <a:ext cx="1104900" cy="117475"/>
          </a:xfrm>
          <a:custGeom>
            <a:avLst/>
            <a:gdLst>
              <a:gd name="txL" fmla="*/ 0 w 696"/>
              <a:gd name="txT" fmla="*/ 0 h 74"/>
              <a:gd name="txR" fmla="*/ 696 w 696"/>
              <a:gd name="txB" fmla="*/ 74 h 74"/>
            </a:gdLst>
            <a:ahLst/>
            <a:cxnLst>
              <a:cxn ang="0">
                <a:pos x="0" y="2147483647"/>
              </a:cxn>
              <a:cxn ang="0">
                <a:pos x="2147483647" y="2147483647"/>
              </a:cxn>
              <a:cxn ang="0">
                <a:pos x="2147483647" y="2147483647"/>
              </a:cxn>
              <a:cxn ang="0">
                <a:pos x="2147483647" y="0"/>
              </a:cxn>
              <a:cxn ang="0">
                <a:pos x="0" y="2147483647"/>
              </a:cxn>
            </a:cxnLst>
            <a:rect l="txL" t="txT" r="txR" b="txB"/>
            <a:pathLst>
              <a:path w="696" h="74">
                <a:moveTo>
                  <a:pt x="0" y="26"/>
                </a:moveTo>
                <a:lnTo>
                  <a:pt x="142" y="74"/>
                </a:lnTo>
                <a:lnTo>
                  <a:pt x="696" y="36"/>
                </a:lnTo>
                <a:lnTo>
                  <a:pt x="524" y="0"/>
                </a:lnTo>
                <a:lnTo>
                  <a:pt x="0" y="26"/>
                </a:lnTo>
                <a:close/>
              </a:path>
            </a:pathLst>
          </a:custGeom>
          <a:solidFill>
            <a:srgbClr val="FFFFCC">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114" name="Oval 914"/>
          <p:cNvSpPr/>
          <p:nvPr/>
        </p:nvSpPr>
        <p:spPr>
          <a:xfrm>
            <a:off x="4016375" y="3635375"/>
            <a:ext cx="73025" cy="7302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115" name="Oval 915"/>
          <p:cNvSpPr/>
          <p:nvPr/>
        </p:nvSpPr>
        <p:spPr>
          <a:xfrm>
            <a:off x="4184650" y="3622675"/>
            <a:ext cx="73025" cy="7302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116" name="Oval 916"/>
          <p:cNvSpPr/>
          <p:nvPr/>
        </p:nvSpPr>
        <p:spPr>
          <a:xfrm>
            <a:off x="4371975" y="3603625"/>
            <a:ext cx="73025" cy="7620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117" name="Oval 917"/>
          <p:cNvSpPr/>
          <p:nvPr/>
        </p:nvSpPr>
        <p:spPr>
          <a:xfrm>
            <a:off x="4546600" y="3590925"/>
            <a:ext cx="69850" cy="7302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118" name="Oval 918"/>
          <p:cNvSpPr/>
          <p:nvPr/>
        </p:nvSpPr>
        <p:spPr>
          <a:xfrm>
            <a:off x="4686300" y="3578225"/>
            <a:ext cx="73025" cy="7302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119" name="Oval 919"/>
          <p:cNvSpPr/>
          <p:nvPr/>
        </p:nvSpPr>
        <p:spPr>
          <a:xfrm>
            <a:off x="3892550" y="3616325"/>
            <a:ext cx="28575" cy="92075"/>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120" name="Oval 920"/>
          <p:cNvSpPr/>
          <p:nvPr/>
        </p:nvSpPr>
        <p:spPr>
          <a:xfrm>
            <a:off x="3806825" y="3584575"/>
            <a:ext cx="25400" cy="8890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121" name="Oval 921"/>
          <p:cNvSpPr/>
          <p:nvPr/>
        </p:nvSpPr>
        <p:spPr>
          <a:xfrm>
            <a:off x="3746500" y="3565525"/>
            <a:ext cx="22225" cy="76200"/>
          </a:xfrm>
          <a:prstGeom prst="ellipse">
            <a:avLst/>
          </a:prstGeom>
          <a:solidFill>
            <a:srgbClr val="FFFFCC"/>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122" name="Freeform 922"/>
          <p:cNvSpPr/>
          <p:nvPr/>
        </p:nvSpPr>
        <p:spPr>
          <a:xfrm>
            <a:off x="4813300" y="2735263"/>
            <a:ext cx="28575" cy="19050"/>
          </a:xfrm>
          <a:custGeom>
            <a:avLst/>
            <a:gdLst>
              <a:gd name="txL" fmla="*/ 0 w 18"/>
              <a:gd name="txT" fmla="*/ 0 h 12"/>
              <a:gd name="txR" fmla="*/ 18 w 18"/>
              <a:gd name="txB" fmla="*/ 12 h 12"/>
            </a:gdLst>
            <a:ahLst/>
            <a:cxnLst>
              <a:cxn ang="0">
                <a:pos x="2147483647" y="0"/>
              </a:cxn>
              <a:cxn ang="0">
                <a:pos x="2147483647" y="0"/>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0"/>
              </a:cxn>
            </a:cxnLst>
            <a:rect l="txL" t="txT" r="txR" b="txB"/>
            <a:pathLst>
              <a:path w="18" h="12">
                <a:moveTo>
                  <a:pt x="18" y="0"/>
                </a:moveTo>
                <a:lnTo>
                  <a:pt x="18" y="0"/>
                </a:lnTo>
                <a:lnTo>
                  <a:pt x="16" y="0"/>
                </a:lnTo>
                <a:lnTo>
                  <a:pt x="10" y="2"/>
                </a:lnTo>
                <a:lnTo>
                  <a:pt x="6" y="4"/>
                </a:lnTo>
                <a:lnTo>
                  <a:pt x="2" y="8"/>
                </a:lnTo>
                <a:lnTo>
                  <a:pt x="0" y="12"/>
                </a:lnTo>
                <a:lnTo>
                  <a:pt x="16" y="12"/>
                </a:lnTo>
                <a:lnTo>
                  <a:pt x="18" y="0"/>
                </a:lnTo>
                <a:close/>
              </a:path>
            </a:pathLst>
          </a:custGeom>
          <a:solidFill>
            <a:srgbClr val="C0C0C0">
              <a:alpha val="100000"/>
            </a:srgbClr>
          </a:solidFill>
          <a:ln w="9525">
            <a:noFill/>
          </a:ln>
        </p:spPr>
        <p:txBody>
          <a:bodyPr/>
          <a:lstStyle/>
          <a:p>
            <a:endParaRPr lang="en-US"/>
          </a:p>
        </p:txBody>
      </p:sp>
      <p:sp>
        <p:nvSpPr>
          <p:cNvPr id="31123" name="Freeform 923"/>
          <p:cNvSpPr/>
          <p:nvPr/>
        </p:nvSpPr>
        <p:spPr>
          <a:xfrm>
            <a:off x="4787900" y="3232150"/>
            <a:ext cx="9525" cy="12700"/>
          </a:xfrm>
          <a:custGeom>
            <a:avLst/>
            <a:gdLst>
              <a:gd name="txL" fmla="*/ 0 w 6"/>
              <a:gd name="txT" fmla="*/ 0 h 8"/>
              <a:gd name="txR" fmla="*/ 6 w 6"/>
              <a:gd name="txB" fmla="*/ 8 h 8"/>
            </a:gdLst>
            <a:ahLst/>
            <a:cxnLst>
              <a:cxn ang="0">
                <a:pos x="2147483647" y="0"/>
              </a:cxn>
              <a:cxn ang="0">
                <a:pos x="2147483647" y="0"/>
              </a:cxn>
              <a:cxn ang="0">
                <a:pos x="0" y="0"/>
              </a:cxn>
              <a:cxn ang="0">
                <a:pos x="2147483647" y="2147483647"/>
              </a:cxn>
              <a:cxn ang="0">
                <a:pos x="2147483647" y="2147483647"/>
              </a:cxn>
              <a:cxn ang="0">
                <a:pos x="2147483647" y="0"/>
              </a:cxn>
              <a:cxn ang="0">
                <a:pos x="2147483647" y="0"/>
              </a:cxn>
            </a:cxnLst>
            <a:rect l="txL" t="txT" r="txR" b="txB"/>
            <a:pathLst>
              <a:path w="6" h="8">
                <a:moveTo>
                  <a:pt x="2" y="0"/>
                </a:moveTo>
                <a:lnTo>
                  <a:pt x="2" y="0"/>
                </a:lnTo>
                <a:lnTo>
                  <a:pt x="0" y="0"/>
                </a:lnTo>
                <a:lnTo>
                  <a:pt x="2" y="6"/>
                </a:lnTo>
                <a:lnTo>
                  <a:pt x="6" y="8"/>
                </a:lnTo>
                <a:lnTo>
                  <a:pt x="6" y="0"/>
                </a:lnTo>
                <a:lnTo>
                  <a:pt x="2" y="0"/>
                </a:lnTo>
                <a:close/>
              </a:path>
            </a:pathLst>
          </a:custGeom>
          <a:solidFill>
            <a:srgbClr val="C0C0C0">
              <a:alpha val="100000"/>
            </a:srgbClr>
          </a:solidFill>
          <a:ln w="9525">
            <a:noFill/>
          </a:ln>
        </p:spPr>
        <p:txBody>
          <a:bodyPr/>
          <a:lstStyle/>
          <a:p>
            <a:endParaRPr lang="en-US"/>
          </a:p>
        </p:txBody>
      </p:sp>
      <p:sp>
        <p:nvSpPr>
          <p:cNvPr id="31124" name="Freeform 924"/>
          <p:cNvSpPr/>
          <p:nvPr/>
        </p:nvSpPr>
        <p:spPr>
          <a:xfrm>
            <a:off x="3673475" y="4608513"/>
            <a:ext cx="352425" cy="177800"/>
          </a:xfrm>
          <a:custGeom>
            <a:avLst/>
            <a:gdLst>
              <a:gd name="txL" fmla="*/ 0 w 222"/>
              <a:gd name="txT" fmla="*/ 0 h 112"/>
              <a:gd name="txR" fmla="*/ 222 w 222"/>
              <a:gd name="txB" fmla="*/ 112 h 112"/>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222" h="112">
                <a:moveTo>
                  <a:pt x="88" y="0"/>
                </a:moveTo>
                <a:lnTo>
                  <a:pt x="88" y="2"/>
                </a:lnTo>
                <a:lnTo>
                  <a:pt x="86" y="8"/>
                </a:lnTo>
                <a:lnTo>
                  <a:pt x="82" y="18"/>
                </a:lnTo>
                <a:lnTo>
                  <a:pt x="76" y="26"/>
                </a:lnTo>
                <a:lnTo>
                  <a:pt x="70" y="30"/>
                </a:lnTo>
                <a:lnTo>
                  <a:pt x="60" y="36"/>
                </a:lnTo>
                <a:lnTo>
                  <a:pt x="50" y="42"/>
                </a:lnTo>
                <a:lnTo>
                  <a:pt x="40" y="48"/>
                </a:lnTo>
                <a:lnTo>
                  <a:pt x="28" y="54"/>
                </a:lnTo>
                <a:lnTo>
                  <a:pt x="18" y="60"/>
                </a:lnTo>
                <a:lnTo>
                  <a:pt x="10" y="64"/>
                </a:lnTo>
                <a:lnTo>
                  <a:pt x="6" y="66"/>
                </a:lnTo>
                <a:lnTo>
                  <a:pt x="2" y="70"/>
                </a:lnTo>
                <a:lnTo>
                  <a:pt x="0" y="78"/>
                </a:lnTo>
                <a:lnTo>
                  <a:pt x="0" y="86"/>
                </a:lnTo>
                <a:lnTo>
                  <a:pt x="2" y="94"/>
                </a:lnTo>
                <a:lnTo>
                  <a:pt x="10" y="102"/>
                </a:lnTo>
                <a:lnTo>
                  <a:pt x="20" y="110"/>
                </a:lnTo>
                <a:lnTo>
                  <a:pt x="38" y="112"/>
                </a:lnTo>
                <a:lnTo>
                  <a:pt x="58" y="112"/>
                </a:lnTo>
                <a:lnTo>
                  <a:pt x="70" y="110"/>
                </a:lnTo>
                <a:lnTo>
                  <a:pt x="80" y="108"/>
                </a:lnTo>
                <a:lnTo>
                  <a:pt x="88" y="106"/>
                </a:lnTo>
                <a:lnTo>
                  <a:pt x="96" y="102"/>
                </a:lnTo>
                <a:lnTo>
                  <a:pt x="104" y="98"/>
                </a:lnTo>
                <a:lnTo>
                  <a:pt x="110" y="94"/>
                </a:lnTo>
                <a:lnTo>
                  <a:pt x="116" y="90"/>
                </a:lnTo>
                <a:lnTo>
                  <a:pt x="122" y="86"/>
                </a:lnTo>
                <a:lnTo>
                  <a:pt x="128" y="82"/>
                </a:lnTo>
                <a:lnTo>
                  <a:pt x="134" y="78"/>
                </a:lnTo>
                <a:lnTo>
                  <a:pt x="142" y="74"/>
                </a:lnTo>
                <a:lnTo>
                  <a:pt x="148" y="70"/>
                </a:lnTo>
                <a:lnTo>
                  <a:pt x="156" y="68"/>
                </a:lnTo>
                <a:lnTo>
                  <a:pt x="164" y="66"/>
                </a:lnTo>
                <a:lnTo>
                  <a:pt x="174" y="64"/>
                </a:lnTo>
                <a:lnTo>
                  <a:pt x="184" y="64"/>
                </a:lnTo>
                <a:lnTo>
                  <a:pt x="202" y="60"/>
                </a:lnTo>
                <a:lnTo>
                  <a:pt x="214" y="56"/>
                </a:lnTo>
                <a:lnTo>
                  <a:pt x="220" y="50"/>
                </a:lnTo>
                <a:lnTo>
                  <a:pt x="222" y="42"/>
                </a:lnTo>
                <a:lnTo>
                  <a:pt x="222" y="36"/>
                </a:lnTo>
                <a:lnTo>
                  <a:pt x="220" y="28"/>
                </a:lnTo>
                <a:lnTo>
                  <a:pt x="218" y="24"/>
                </a:lnTo>
                <a:lnTo>
                  <a:pt x="218" y="22"/>
                </a:lnTo>
                <a:lnTo>
                  <a:pt x="210" y="22"/>
                </a:lnTo>
                <a:lnTo>
                  <a:pt x="204" y="22"/>
                </a:lnTo>
                <a:lnTo>
                  <a:pt x="194" y="22"/>
                </a:lnTo>
                <a:lnTo>
                  <a:pt x="186" y="22"/>
                </a:lnTo>
                <a:lnTo>
                  <a:pt x="176" y="20"/>
                </a:lnTo>
                <a:lnTo>
                  <a:pt x="164" y="20"/>
                </a:lnTo>
                <a:lnTo>
                  <a:pt x="154" y="18"/>
                </a:lnTo>
                <a:lnTo>
                  <a:pt x="144" y="18"/>
                </a:lnTo>
                <a:lnTo>
                  <a:pt x="134" y="16"/>
                </a:lnTo>
                <a:lnTo>
                  <a:pt x="124" y="14"/>
                </a:lnTo>
                <a:lnTo>
                  <a:pt x="116" y="12"/>
                </a:lnTo>
                <a:lnTo>
                  <a:pt x="108" y="10"/>
                </a:lnTo>
                <a:lnTo>
                  <a:pt x="100" y="8"/>
                </a:lnTo>
                <a:lnTo>
                  <a:pt x="94" y="6"/>
                </a:lnTo>
                <a:lnTo>
                  <a:pt x="90" y="2"/>
                </a:lnTo>
                <a:lnTo>
                  <a:pt x="88" y="0"/>
                </a:lnTo>
                <a:close/>
              </a:path>
            </a:pathLst>
          </a:custGeom>
          <a:solidFill>
            <a:srgbClr val="000000">
              <a:alpha val="100000"/>
            </a:srgbClr>
          </a:solidFill>
          <a:ln w="9525">
            <a:noFill/>
          </a:ln>
        </p:spPr>
        <p:txBody>
          <a:bodyPr/>
          <a:lstStyle/>
          <a:p>
            <a:endParaRPr lang="en-US"/>
          </a:p>
        </p:txBody>
      </p:sp>
      <p:sp>
        <p:nvSpPr>
          <p:cNvPr id="31125" name="Freeform 925"/>
          <p:cNvSpPr/>
          <p:nvPr/>
        </p:nvSpPr>
        <p:spPr>
          <a:xfrm>
            <a:off x="4057650" y="4662488"/>
            <a:ext cx="279400" cy="193675"/>
          </a:xfrm>
          <a:custGeom>
            <a:avLst/>
            <a:gdLst>
              <a:gd name="txL" fmla="*/ 0 w 176"/>
              <a:gd name="txT" fmla="*/ 0 h 122"/>
              <a:gd name="txR" fmla="*/ 176 w 176"/>
              <a:gd name="txB" fmla="*/ 122 h 122"/>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76" h="122">
                <a:moveTo>
                  <a:pt x="72" y="0"/>
                </a:moveTo>
                <a:lnTo>
                  <a:pt x="72" y="0"/>
                </a:lnTo>
                <a:lnTo>
                  <a:pt x="70" y="2"/>
                </a:lnTo>
                <a:lnTo>
                  <a:pt x="66" y="6"/>
                </a:lnTo>
                <a:lnTo>
                  <a:pt x="64" y="12"/>
                </a:lnTo>
                <a:lnTo>
                  <a:pt x="60" y="18"/>
                </a:lnTo>
                <a:lnTo>
                  <a:pt x="56" y="24"/>
                </a:lnTo>
                <a:lnTo>
                  <a:pt x="50" y="28"/>
                </a:lnTo>
                <a:lnTo>
                  <a:pt x="44" y="34"/>
                </a:lnTo>
                <a:lnTo>
                  <a:pt x="38" y="40"/>
                </a:lnTo>
                <a:lnTo>
                  <a:pt x="32" y="46"/>
                </a:lnTo>
                <a:lnTo>
                  <a:pt x="24" y="54"/>
                </a:lnTo>
                <a:lnTo>
                  <a:pt x="16" y="60"/>
                </a:lnTo>
                <a:lnTo>
                  <a:pt x="10" y="68"/>
                </a:lnTo>
                <a:lnTo>
                  <a:pt x="4" y="76"/>
                </a:lnTo>
                <a:lnTo>
                  <a:pt x="2" y="84"/>
                </a:lnTo>
                <a:lnTo>
                  <a:pt x="0" y="92"/>
                </a:lnTo>
                <a:lnTo>
                  <a:pt x="0" y="98"/>
                </a:lnTo>
                <a:lnTo>
                  <a:pt x="2" y="106"/>
                </a:lnTo>
                <a:lnTo>
                  <a:pt x="4" y="112"/>
                </a:lnTo>
                <a:lnTo>
                  <a:pt x="10" y="116"/>
                </a:lnTo>
                <a:lnTo>
                  <a:pt x="16" y="120"/>
                </a:lnTo>
                <a:lnTo>
                  <a:pt x="24" y="122"/>
                </a:lnTo>
                <a:lnTo>
                  <a:pt x="34" y="122"/>
                </a:lnTo>
                <a:lnTo>
                  <a:pt x="44" y="122"/>
                </a:lnTo>
                <a:lnTo>
                  <a:pt x="56" y="120"/>
                </a:lnTo>
                <a:lnTo>
                  <a:pt x="68" y="118"/>
                </a:lnTo>
                <a:lnTo>
                  <a:pt x="78" y="116"/>
                </a:lnTo>
                <a:lnTo>
                  <a:pt x="88" y="114"/>
                </a:lnTo>
                <a:lnTo>
                  <a:pt x="96" y="110"/>
                </a:lnTo>
                <a:lnTo>
                  <a:pt x="106" y="104"/>
                </a:lnTo>
                <a:lnTo>
                  <a:pt x="112" y="96"/>
                </a:lnTo>
                <a:lnTo>
                  <a:pt x="118" y="84"/>
                </a:lnTo>
                <a:lnTo>
                  <a:pt x="122" y="72"/>
                </a:lnTo>
                <a:lnTo>
                  <a:pt x="128" y="64"/>
                </a:lnTo>
                <a:lnTo>
                  <a:pt x="136" y="58"/>
                </a:lnTo>
                <a:lnTo>
                  <a:pt x="142" y="52"/>
                </a:lnTo>
                <a:lnTo>
                  <a:pt x="148" y="48"/>
                </a:lnTo>
                <a:lnTo>
                  <a:pt x="154" y="46"/>
                </a:lnTo>
                <a:lnTo>
                  <a:pt x="160" y="44"/>
                </a:lnTo>
                <a:lnTo>
                  <a:pt x="164" y="42"/>
                </a:lnTo>
                <a:lnTo>
                  <a:pt x="168" y="38"/>
                </a:lnTo>
                <a:lnTo>
                  <a:pt x="170" y="34"/>
                </a:lnTo>
                <a:lnTo>
                  <a:pt x="172" y="30"/>
                </a:lnTo>
                <a:lnTo>
                  <a:pt x="174" y="26"/>
                </a:lnTo>
                <a:lnTo>
                  <a:pt x="174" y="20"/>
                </a:lnTo>
                <a:lnTo>
                  <a:pt x="176" y="16"/>
                </a:lnTo>
                <a:lnTo>
                  <a:pt x="176" y="10"/>
                </a:lnTo>
                <a:lnTo>
                  <a:pt x="176" y="8"/>
                </a:lnTo>
                <a:lnTo>
                  <a:pt x="170" y="8"/>
                </a:lnTo>
                <a:lnTo>
                  <a:pt x="166" y="8"/>
                </a:lnTo>
                <a:lnTo>
                  <a:pt x="160" y="8"/>
                </a:lnTo>
                <a:lnTo>
                  <a:pt x="152" y="6"/>
                </a:lnTo>
                <a:lnTo>
                  <a:pt x="146" y="6"/>
                </a:lnTo>
                <a:lnTo>
                  <a:pt x="138" y="6"/>
                </a:lnTo>
                <a:lnTo>
                  <a:pt x="130" y="6"/>
                </a:lnTo>
                <a:lnTo>
                  <a:pt x="122" y="6"/>
                </a:lnTo>
                <a:lnTo>
                  <a:pt x="114" y="4"/>
                </a:lnTo>
                <a:lnTo>
                  <a:pt x="106" y="4"/>
                </a:lnTo>
                <a:lnTo>
                  <a:pt x="100" y="4"/>
                </a:lnTo>
                <a:lnTo>
                  <a:pt x="92" y="2"/>
                </a:lnTo>
                <a:lnTo>
                  <a:pt x="86" y="2"/>
                </a:lnTo>
                <a:lnTo>
                  <a:pt x="80" y="0"/>
                </a:lnTo>
                <a:lnTo>
                  <a:pt x="76" y="0"/>
                </a:lnTo>
                <a:lnTo>
                  <a:pt x="72" y="0"/>
                </a:lnTo>
                <a:close/>
              </a:path>
            </a:pathLst>
          </a:custGeom>
          <a:solidFill>
            <a:srgbClr val="000000">
              <a:alpha val="100000"/>
            </a:srgbClr>
          </a:solidFill>
          <a:ln w="9525">
            <a:noFill/>
          </a:ln>
        </p:spPr>
        <p:txBody>
          <a:bodyPr/>
          <a:lstStyle/>
          <a:p>
            <a:endParaRPr lang="en-US"/>
          </a:p>
        </p:txBody>
      </p:sp>
      <p:sp>
        <p:nvSpPr>
          <p:cNvPr id="31126" name="Freeform 926"/>
          <p:cNvSpPr/>
          <p:nvPr/>
        </p:nvSpPr>
        <p:spPr>
          <a:xfrm>
            <a:off x="3302000" y="3032125"/>
            <a:ext cx="387350" cy="555625"/>
          </a:xfrm>
          <a:custGeom>
            <a:avLst/>
            <a:gdLst>
              <a:gd name="txL" fmla="*/ 0 w 244"/>
              <a:gd name="txT" fmla="*/ 0 h 350"/>
              <a:gd name="txR" fmla="*/ 244 w 244"/>
              <a:gd name="txB" fmla="*/ 350 h 350"/>
            </a:gdLst>
            <a:ahLst/>
            <a:cxnLst>
              <a:cxn ang="0">
                <a:pos x="2147483647" y="2147483647"/>
              </a:cxn>
              <a:cxn ang="0">
                <a:pos x="0" y="2147483647"/>
              </a:cxn>
              <a:cxn ang="0">
                <a:pos x="0" y="2147483647"/>
              </a:cxn>
              <a:cxn ang="0">
                <a:pos x="2147483647" y="0"/>
              </a:cxn>
              <a:cxn ang="0">
                <a:pos x="2147483647" y="2147483647"/>
              </a:cxn>
            </a:cxnLst>
            <a:rect l="txL" t="txT" r="txR" b="txB"/>
            <a:pathLst>
              <a:path w="244" h="350">
                <a:moveTo>
                  <a:pt x="244" y="284"/>
                </a:moveTo>
                <a:lnTo>
                  <a:pt x="0" y="350"/>
                </a:lnTo>
                <a:lnTo>
                  <a:pt x="0" y="44"/>
                </a:lnTo>
                <a:lnTo>
                  <a:pt x="244" y="0"/>
                </a:lnTo>
                <a:lnTo>
                  <a:pt x="244" y="284"/>
                </a:lnTo>
                <a:close/>
              </a:path>
            </a:pathLst>
          </a:custGeom>
          <a:solidFill>
            <a:srgbClr val="3654B6">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127" name="Freeform 927"/>
          <p:cNvSpPr/>
          <p:nvPr/>
        </p:nvSpPr>
        <p:spPr>
          <a:xfrm>
            <a:off x="3200400" y="3016250"/>
            <a:ext cx="98425" cy="571500"/>
          </a:xfrm>
          <a:custGeom>
            <a:avLst/>
            <a:gdLst>
              <a:gd name="txL" fmla="*/ 0 w 62"/>
              <a:gd name="txT" fmla="*/ 0 h 360"/>
              <a:gd name="txR" fmla="*/ 62 w 62"/>
              <a:gd name="txB" fmla="*/ 360 h 360"/>
            </a:gdLst>
            <a:ahLst/>
            <a:cxnLst>
              <a:cxn ang="0">
                <a:pos x="2147483647" y="2147483647"/>
              </a:cxn>
              <a:cxn ang="0">
                <a:pos x="2147483647" y="2147483647"/>
              </a:cxn>
              <a:cxn ang="0">
                <a:pos x="0" y="0"/>
              </a:cxn>
              <a:cxn ang="0">
                <a:pos x="0" y="2147483647"/>
              </a:cxn>
              <a:cxn ang="0">
                <a:pos x="2147483647" y="2147483647"/>
              </a:cxn>
            </a:cxnLst>
            <a:rect l="txL" t="txT" r="txR" b="txB"/>
            <a:pathLst>
              <a:path w="62" h="360">
                <a:moveTo>
                  <a:pt x="62" y="360"/>
                </a:moveTo>
                <a:lnTo>
                  <a:pt x="62" y="52"/>
                </a:lnTo>
                <a:lnTo>
                  <a:pt x="0" y="0"/>
                </a:lnTo>
                <a:lnTo>
                  <a:pt x="0" y="266"/>
                </a:lnTo>
                <a:lnTo>
                  <a:pt x="62" y="360"/>
                </a:lnTo>
                <a:close/>
              </a:path>
            </a:pathLst>
          </a:custGeom>
          <a:solidFill>
            <a:srgbClr val="3654B6">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128" name="Freeform 928"/>
          <p:cNvSpPr/>
          <p:nvPr/>
        </p:nvSpPr>
        <p:spPr>
          <a:xfrm>
            <a:off x="3200400" y="2971800"/>
            <a:ext cx="488950" cy="127000"/>
          </a:xfrm>
          <a:custGeom>
            <a:avLst/>
            <a:gdLst>
              <a:gd name="txL" fmla="*/ 0 w 308"/>
              <a:gd name="txT" fmla="*/ 0 h 80"/>
              <a:gd name="txR" fmla="*/ 308 w 308"/>
              <a:gd name="txB" fmla="*/ 80 h 80"/>
            </a:gdLst>
            <a:ahLst/>
            <a:cxnLst>
              <a:cxn ang="0">
                <a:pos x="0" y="2147483647"/>
              </a:cxn>
              <a:cxn ang="0">
                <a:pos x="2147483647" y="2147483647"/>
              </a:cxn>
              <a:cxn ang="0">
                <a:pos x="2147483647" y="2147483647"/>
              </a:cxn>
              <a:cxn ang="0">
                <a:pos x="2147483647" y="0"/>
              </a:cxn>
              <a:cxn ang="0">
                <a:pos x="0" y="2147483647"/>
              </a:cxn>
            </a:cxnLst>
            <a:rect l="txL" t="txT" r="txR" b="txB"/>
            <a:pathLst>
              <a:path w="308" h="80">
                <a:moveTo>
                  <a:pt x="0" y="28"/>
                </a:moveTo>
                <a:lnTo>
                  <a:pt x="62" y="80"/>
                </a:lnTo>
                <a:lnTo>
                  <a:pt x="308" y="36"/>
                </a:lnTo>
                <a:lnTo>
                  <a:pt x="232" y="0"/>
                </a:lnTo>
                <a:lnTo>
                  <a:pt x="0" y="28"/>
                </a:lnTo>
                <a:close/>
              </a:path>
            </a:pathLst>
          </a:custGeom>
          <a:solidFill>
            <a:srgbClr val="3654B6">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129" name="Oval 929"/>
          <p:cNvSpPr/>
          <p:nvPr/>
        </p:nvSpPr>
        <p:spPr>
          <a:xfrm>
            <a:off x="3330575" y="3124200"/>
            <a:ext cx="34925" cy="73025"/>
          </a:xfrm>
          <a:prstGeom prst="ellipse">
            <a:avLst/>
          </a:prstGeom>
          <a:solidFill>
            <a:srgbClr val="000000"/>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130" name="Oval 930"/>
          <p:cNvSpPr/>
          <p:nvPr/>
        </p:nvSpPr>
        <p:spPr>
          <a:xfrm>
            <a:off x="3406775" y="3114675"/>
            <a:ext cx="38100" cy="73025"/>
          </a:xfrm>
          <a:prstGeom prst="ellipse">
            <a:avLst/>
          </a:prstGeom>
          <a:solidFill>
            <a:srgbClr val="000000"/>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131" name="Oval 931"/>
          <p:cNvSpPr/>
          <p:nvPr/>
        </p:nvSpPr>
        <p:spPr>
          <a:xfrm>
            <a:off x="3492500" y="3098800"/>
            <a:ext cx="34925" cy="73025"/>
          </a:xfrm>
          <a:prstGeom prst="ellipse">
            <a:avLst/>
          </a:prstGeom>
          <a:solidFill>
            <a:srgbClr val="000000"/>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132" name="Oval 932"/>
          <p:cNvSpPr/>
          <p:nvPr/>
        </p:nvSpPr>
        <p:spPr>
          <a:xfrm>
            <a:off x="3571875" y="3082925"/>
            <a:ext cx="34925" cy="73025"/>
          </a:xfrm>
          <a:prstGeom prst="ellipse">
            <a:avLst/>
          </a:prstGeom>
          <a:solidFill>
            <a:srgbClr val="000000"/>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133" name="Oval 933"/>
          <p:cNvSpPr/>
          <p:nvPr/>
        </p:nvSpPr>
        <p:spPr>
          <a:xfrm>
            <a:off x="3638550" y="3073400"/>
            <a:ext cx="34925" cy="69850"/>
          </a:xfrm>
          <a:prstGeom prst="ellipse">
            <a:avLst/>
          </a:prstGeom>
          <a:solidFill>
            <a:srgbClr val="000000"/>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134" name="Oval 934"/>
          <p:cNvSpPr/>
          <p:nvPr/>
        </p:nvSpPr>
        <p:spPr>
          <a:xfrm>
            <a:off x="3273425" y="3108325"/>
            <a:ext cx="15875" cy="88900"/>
          </a:xfrm>
          <a:prstGeom prst="ellipse">
            <a:avLst/>
          </a:prstGeom>
          <a:solidFill>
            <a:srgbClr val="000000"/>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135" name="Oval 935"/>
          <p:cNvSpPr/>
          <p:nvPr/>
        </p:nvSpPr>
        <p:spPr>
          <a:xfrm>
            <a:off x="3232150" y="3076575"/>
            <a:ext cx="15875" cy="82550"/>
          </a:xfrm>
          <a:prstGeom prst="ellipse">
            <a:avLst/>
          </a:prstGeom>
          <a:solidFill>
            <a:srgbClr val="000000"/>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136" name="Oval 936"/>
          <p:cNvSpPr/>
          <p:nvPr/>
        </p:nvSpPr>
        <p:spPr>
          <a:xfrm>
            <a:off x="3203575" y="3054350"/>
            <a:ext cx="15875" cy="79375"/>
          </a:xfrm>
          <a:prstGeom prst="ellipse">
            <a:avLst/>
          </a:prstGeom>
          <a:solidFill>
            <a:srgbClr val="000000"/>
          </a:solidFill>
          <a:ln w="6350" cap="flat" cmpd="sng">
            <a:solidFill>
              <a:srgbClr val="000000"/>
            </a:solidFill>
            <a:prstDash val="solid"/>
            <a:headEnd type="none" w="med" len="med"/>
            <a:tailEnd type="none" w="med" len="med"/>
          </a:ln>
        </p:spPr>
        <p:txBody>
          <a:bodyPr/>
          <a:lstStyle/>
          <a:p>
            <a:endParaRPr dirty="0">
              <a:latin typeface="Arial" panose="020B0604020202020204" pitchFamily="34" charset="0"/>
            </a:endParaRPr>
          </a:p>
        </p:txBody>
      </p:sp>
      <p:sp>
        <p:nvSpPr>
          <p:cNvPr id="31137" name="Oval 937"/>
          <p:cNvSpPr/>
          <p:nvPr/>
        </p:nvSpPr>
        <p:spPr>
          <a:xfrm>
            <a:off x="8147050" y="5062538"/>
            <a:ext cx="577850" cy="134937"/>
          </a:xfrm>
          <a:prstGeom prst="ellipse">
            <a:avLst/>
          </a:prstGeom>
          <a:solidFill>
            <a:srgbClr val="202020"/>
          </a:solidFill>
          <a:ln w="12700" cap="flat" cmpd="sng">
            <a:solidFill>
              <a:srgbClr val="404040"/>
            </a:solidFill>
            <a:prstDash val="solid"/>
            <a:headEnd type="none" w="med" len="med"/>
            <a:tailEnd type="none" w="med" len="med"/>
          </a:ln>
        </p:spPr>
        <p:txBody>
          <a:bodyPr/>
          <a:lstStyle/>
          <a:p>
            <a:endParaRPr dirty="0">
              <a:latin typeface="Arial" panose="020B0604020202020204" pitchFamily="34" charset="0"/>
            </a:endParaRPr>
          </a:p>
        </p:txBody>
      </p:sp>
      <p:sp>
        <p:nvSpPr>
          <p:cNvPr id="31138" name="Freeform 938"/>
          <p:cNvSpPr/>
          <p:nvPr/>
        </p:nvSpPr>
        <p:spPr>
          <a:xfrm>
            <a:off x="8267700" y="4821238"/>
            <a:ext cx="561975" cy="477837"/>
          </a:xfrm>
          <a:custGeom>
            <a:avLst/>
            <a:gdLst>
              <a:gd name="txL" fmla="*/ 0 w 354"/>
              <a:gd name="txT" fmla="*/ 0 h 301"/>
              <a:gd name="txR" fmla="*/ 354 w 354"/>
              <a:gd name="txB" fmla="*/ 301 h 301"/>
            </a:gdLst>
            <a:ahLst/>
            <a:cxnLst>
              <a:cxn ang="0">
                <a:pos x="2147483647" y="2147483647"/>
              </a:cxn>
              <a:cxn ang="0">
                <a:pos x="2147483647" y="2147483647"/>
              </a:cxn>
              <a:cxn ang="0">
                <a:pos x="2147483647" y="0"/>
              </a:cxn>
              <a:cxn ang="0">
                <a:pos x="0" y="2147483647"/>
              </a:cxn>
              <a:cxn ang="0">
                <a:pos x="2147483647" y="2147483647"/>
              </a:cxn>
            </a:cxnLst>
            <a:rect l="txL" t="txT" r="txR" b="txB"/>
            <a:pathLst>
              <a:path w="354" h="301">
                <a:moveTo>
                  <a:pt x="98" y="301"/>
                </a:moveTo>
                <a:lnTo>
                  <a:pt x="354" y="118"/>
                </a:lnTo>
                <a:lnTo>
                  <a:pt x="248" y="0"/>
                </a:lnTo>
                <a:lnTo>
                  <a:pt x="0" y="192"/>
                </a:lnTo>
                <a:lnTo>
                  <a:pt x="98" y="301"/>
                </a:lnTo>
                <a:close/>
              </a:path>
            </a:pathLst>
          </a:custGeom>
          <a:solidFill>
            <a:srgbClr val="3654B6">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139" name="Freeform 939"/>
          <p:cNvSpPr/>
          <p:nvPr/>
        </p:nvSpPr>
        <p:spPr>
          <a:xfrm>
            <a:off x="8661400" y="4700588"/>
            <a:ext cx="215900" cy="307975"/>
          </a:xfrm>
          <a:custGeom>
            <a:avLst/>
            <a:gdLst>
              <a:gd name="txL" fmla="*/ 0 w 136"/>
              <a:gd name="txT" fmla="*/ 0 h 194"/>
              <a:gd name="txR" fmla="*/ 136 w 136"/>
              <a:gd name="txB" fmla="*/ 194 h 194"/>
            </a:gdLst>
            <a:ahLst/>
            <a:cxnLst>
              <a:cxn ang="0">
                <a:pos x="2147483647" y="2147483647"/>
              </a:cxn>
              <a:cxn ang="0">
                <a:pos x="0" y="2147483647"/>
              </a:cxn>
              <a:cxn ang="0">
                <a:pos x="2147483647" y="0"/>
              </a:cxn>
              <a:cxn ang="0">
                <a:pos x="2147483647" y="2147483647"/>
              </a:cxn>
              <a:cxn ang="0">
                <a:pos x="2147483647" y="2147483647"/>
              </a:cxn>
            </a:cxnLst>
            <a:rect l="txL" t="txT" r="txR" b="txB"/>
            <a:pathLst>
              <a:path w="136" h="194">
                <a:moveTo>
                  <a:pt x="106" y="194"/>
                </a:moveTo>
                <a:lnTo>
                  <a:pt x="0" y="76"/>
                </a:lnTo>
                <a:lnTo>
                  <a:pt x="44" y="0"/>
                </a:lnTo>
                <a:lnTo>
                  <a:pt x="136" y="104"/>
                </a:lnTo>
                <a:lnTo>
                  <a:pt x="106" y="194"/>
                </a:lnTo>
                <a:close/>
              </a:path>
            </a:pathLst>
          </a:custGeom>
          <a:solidFill>
            <a:srgbClr val="3654B6">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140" name="Freeform 940"/>
          <p:cNvSpPr/>
          <p:nvPr/>
        </p:nvSpPr>
        <p:spPr>
          <a:xfrm>
            <a:off x="8267700" y="4703763"/>
            <a:ext cx="460375" cy="422275"/>
          </a:xfrm>
          <a:custGeom>
            <a:avLst/>
            <a:gdLst>
              <a:gd name="txL" fmla="*/ 0 w 290"/>
              <a:gd name="txT" fmla="*/ 0 h 266"/>
              <a:gd name="txR" fmla="*/ 290 w 290"/>
              <a:gd name="txB" fmla="*/ 266 h 266"/>
            </a:gdLst>
            <a:ahLst/>
            <a:cxnLst>
              <a:cxn ang="0">
                <a:pos x="2147483647" y="0"/>
              </a:cxn>
              <a:cxn ang="0">
                <a:pos x="2147483647" y="2147483647"/>
              </a:cxn>
              <a:cxn ang="0">
                <a:pos x="0" y="2147483647"/>
              </a:cxn>
              <a:cxn ang="0">
                <a:pos x="2147483647" y="2147483647"/>
              </a:cxn>
              <a:cxn ang="0">
                <a:pos x="2147483647" y="0"/>
              </a:cxn>
            </a:cxnLst>
            <a:rect l="txL" t="txT" r="txR" b="txB"/>
            <a:pathLst>
              <a:path w="290" h="266">
                <a:moveTo>
                  <a:pt x="290" y="0"/>
                </a:moveTo>
                <a:lnTo>
                  <a:pt x="248" y="74"/>
                </a:lnTo>
                <a:lnTo>
                  <a:pt x="0" y="266"/>
                </a:lnTo>
                <a:lnTo>
                  <a:pt x="60" y="186"/>
                </a:lnTo>
                <a:lnTo>
                  <a:pt x="290" y="0"/>
                </a:lnTo>
                <a:close/>
              </a:path>
            </a:pathLst>
          </a:custGeom>
          <a:solidFill>
            <a:srgbClr val="3654B6">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141" name="Freeform 941"/>
          <p:cNvSpPr/>
          <p:nvPr/>
        </p:nvSpPr>
        <p:spPr>
          <a:xfrm>
            <a:off x="8626475" y="4865688"/>
            <a:ext cx="38100" cy="38100"/>
          </a:xfrm>
          <a:custGeom>
            <a:avLst/>
            <a:gdLst>
              <a:gd name="txL" fmla="*/ 0 w 24"/>
              <a:gd name="txT" fmla="*/ 0 h 24"/>
              <a:gd name="txR" fmla="*/ 24 w 24"/>
              <a:gd name="txB" fmla="*/ 24 h 24"/>
            </a:gdLst>
            <a:ahLst/>
            <a:cxnLst>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Lst>
            <a:rect l="txL" t="txT" r="txR" b="txB"/>
            <a:pathLst>
              <a:path w="24" h="24">
                <a:moveTo>
                  <a:pt x="4" y="4"/>
                </a:moveTo>
                <a:lnTo>
                  <a:pt x="8" y="0"/>
                </a:lnTo>
                <a:lnTo>
                  <a:pt x="12" y="0"/>
                </a:lnTo>
                <a:lnTo>
                  <a:pt x="20" y="4"/>
                </a:lnTo>
                <a:lnTo>
                  <a:pt x="24" y="8"/>
                </a:lnTo>
                <a:lnTo>
                  <a:pt x="24" y="14"/>
                </a:lnTo>
                <a:lnTo>
                  <a:pt x="20" y="22"/>
                </a:lnTo>
                <a:lnTo>
                  <a:pt x="10" y="24"/>
                </a:lnTo>
                <a:lnTo>
                  <a:pt x="6" y="24"/>
                </a:lnTo>
                <a:lnTo>
                  <a:pt x="2" y="20"/>
                </a:lnTo>
                <a:lnTo>
                  <a:pt x="0" y="12"/>
                </a:lnTo>
                <a:lnTo>
                  <a:pt x="0" y="8"/>
                </a:lnTo>
                <a:lnTo>
                  <a:pt x="4" y="4"/>
                </a:lnTo>
                <a:close/>
              </a:path>
            </a:pathLst>
          </a:custGeom>
          <a:solidFill>
            <a:srgbClr val="00000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142" name="Freeform 942"/>
          <p:cNvSpPr/>
          <p:nvPr/>
        </p:nvSpPr>
        <p:spPr>
          <a:xfrm>
            <a:off x="8550275" y="4926013"/>
            <a:ext cx="38100" cy="38100"/>
          </a:xfrm>
          <a:custGeom>
            <a:avLst/>
            <a:gdLst>
              <a:gd name="txL" fmla="*/ 0 w 24"/>
              <a:gd name="txT" fmla="*/ 0 h 24"/>
              <a:gd name="txR" fmla="*/ 24 w 24"/>
              <a:gd name="txB" fmla="*/ 24 h 24"/>
            </a:gdLst>
            <a:ahLst/>
            <a:cxnLst>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Lst>
            <a:rect l="txL" t="txT" r="txR" b="txB"/>
            <a:pathLst>
              <a:path w="24" h="24">
                <a:moveTo>
                  <a:pt x="4" y="4"/>
                </a:moveTo>
                <a:lnTo>
                  <a:pt x="8" y="0"/>
                </a:lnTo>
                <a:lnTo>
                  <a:pt x="12" y="0"/>
                </a:lnTo>
                <a:lnTo>
                  <a:pt x="20" y="4"/>
                </a:lnTo>
                <a:lnTo>
                  <a:pt x="24" y="8"/>
                </a:lnTo>
                <a:lnTo>
                  <a:pt x="24" y="12"/>
                </a:lnTo>
                <a:lnTo>
                  <a:pt x="20" y="20"/>
                </a:lnTo>
                <a:lnTo>
                  <a:pt x="16" y="24"/>
                </a:lnTo>
                <a:lnTo>
                  <a:pt x="12" y="24"/>
                </a:lnTo>
                <a:lnTo>
                  <a:pt x="4" y="20"/>
                </a:lnTo>
                <a:lnTo>
                  <a:pt x="0" y="16"/>
                </a:lnTo>
                <a:lnTo>
                  <a:pt x="0" y="12"/>
                </a:lnTo>
                <a:lnTo>
                  <a:pt x="4" y="4"/>
                </a:lnTo>
                <a:close/>
              </a:path>
            </a:pathLst>
          </a:custGeom>
          <a:solidFill>
            <a:srgbClr val="FFFF66">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143" name="Freeform 943"/>
          <p:cNvSpPr/>
          <p:nvPr/>
        </p:nvSpPr>
        <p:spPr>
          <a:xfrm>
            <a:off x="8464550" y="4986338"/>
            <a:ext cx="38100" cy="38100"/>
          </a:xfrm>
          <a:custGeom>
            <a:avLst/>
            <a:gdLst>
              <a:gd name="txL" fmla="*/ 0 w 24"/>
              <a:gd name="txT" fmla="*/ 0 h 24"/>
              <a:gd name="txR" fmla="*/ 24 w 24"/>
              <a:gd name="txB" fmla="*/ 24 h 24"/>
            </a:gdLst>
            <a:ahLst/>
            <a:cxnLst>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Lst>
            <a:rect l="txL" t="txT" r="txR" b="txB"/>
            <a:pathLst>
              <a:path w="24" h="24">
                <a:moveTo>
                  <a:pt x="4" y="4"/>
                </a:moveTo>
                <a:lnTo>
                  <a:pt x="8" y="0"/>
                </a:lnTo>
                <a:lnTo>
                  <a:pt x="12" y="0"/>
                </a:lnTo>
                <a:lnTo>
                  <a:pt x="20" y="4"/>
                </a:lnTo>
                <a:lnTo>
                  <a:pt x="24" y="8"/>
                </a:lnTo>
                <a:lnTo>
                  <a:pt x="24" y="14"/>
                </a:lnTo>
                <a:lnTo>
                  <a:pt x="24" y="18"/>
                </a:lnTo>
                <a:lnTo>
                  <a:pt x="20" y="22"/>
                </a:lnTo>
                <a:lnTo>
                  <a:pt x="12" y="24"/>
                </a:lnTo>
                <a:lnTo>
                  <a:pt x="8" y="24"/>
                </a:lnTo>
                <a:lnTo>
                  <a:pt x="4" y="20"/>
                </a:lnTo>
                <a:lnTo>
                  <a:pt x="0" y="16"/>
                </a:lnTo>
                <a:lnTo>
                  <a:pt x="0" y="12"/>
                </a:lnTo>
                <a:lnTo>
                  <a:pt x="0" y="8"/>
                </a:lnTo>
                <a:lnTo>
                  <a:pt x="4" y="4"/>
                </a:lnTo>
                <a:close/>
              </a:path>
            </a:pathLst>
          </a:custGeom>
          <a:solidFill>
            <a:srgbClr val="FFFF66">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144" name="Freeform 944"/>
          <p:cNvSpPr/>
          <p:nvPr/>
        </p:nvSpPr>
        <p:spPr>
          <a:xfrm>
            <a:off x="8385175" y="5046663"/>
            <a:ext cx="38100" cy="38100"/>
          </a:xfrm>
          <a:custGeom>
            <a:avLst/>
            <a:gdLst>
              <a:gd name="txL" fmla="*/ 0 w 24"/>
              <a:gd name="txT" fmla="*/ 0 h 24"/>
              <a:gd name="txR" fmla="*/ 24 w 24"/>
              <a:gd name="txB" fmla="*/ 24 h 24"/>
            </a:gdLst>
            <a:ahLst/>
            <a:cxnLst>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Lst>
            <a:rect l="txL" t="txT" r="txR" b="txB"/>
            <a:pathLst>
              <a:path w="24" h="24">
                <a:moveTo>
                  <a:pt x="4" y="4"/>
                </a:moveTo>
                <a:lnTo>
                  <a:pt x="8" y="0"/>
                </a:lnTo>
                <a:lnTo>
                  <a:pt x="14" y="0"/>
                </a:lnTo>
                <a:lnTo>
                  <a:pt x="22" y="4"/>
                </a:lnTo>
                <a:lnTo>
                  <a:pt x="24" y="14"/>
                </a:lnTo>
                <a:lnTo>
                  <a:pt x="24" y="18"/>
                </a:lnTo>
                <a:lnTo>
                  <a:pt x="20" y="22"/>
                </a:lnTo>
                <a:lnTo>
                  <a:pt x="12" y="24"/>
                </a:lnTo>
                <a:lnTo>
                  <a:pt x="8" y="24"/>
                </a:lnTo>
                <a:lnTo>
                  <a:pt x="4" y="20"/>
                </a:lnTo>
                <a:lnTo>
                  <a:pt x="0" y="16"/>
                </a:lnTo>
                <a:lnTo>
                  <a:pt x="0" y="12"/>
                </a:lnTo>
                <a:lnTo>
                  <a:pt x="4" y="4"/>
                </a:lnTo>
                <a:close/>
              </a:path>
            </a:pathLst>
          </a:custGeom>
          <a:solidFill>
            <a:srgbClr val="FFFF66">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145" name="Freeform 945"/>
          <p:cNvSpPr/>
          <p:nvPr/>
        </p:nvSpPr>
        <p:spPr>
          <a:xfrm>
            <a:off x="8321675" y="5097463"/>
            <a:ext cx="34925" cy="38100"/>
          </a:xfrm>
          <a:custGeom>
            <a:avLst/>
            <a:gdLst>
              <a:gd name="txL" fmla="*/ 0 w 22"/>
              <a:gd name="txT" fmla="*/ 0 h 24"/>
              <a:gd name="txR" fmla="*/ 22 w 22"/>
              <a:gd name="txB" fmla="*/ 24 h 24"/>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Lst>
            <a:rect l="txL" t="txT" r="txR" b="txB"/>
            <a:pathLst>
              <a:path w="22" h="24">
                <a:moveTo>
                  <a:pt x="4" y="2"/>
                </a:moveTo>
                <a:lnTo>
                  <a:pt x="12" y="0"/>
                </a:lnTo>
                <a:lnTo>
                  <a:pt x="20" y="2"/>
                </a:lnTo>
                <a:lnTo>
                  <a:pt x="22" y="12"/>
                </a:lnTo>
                <a:lnTo>
                  <a:pt x="22" y="16"/>
                </a:lnTo>
                <a:lnTo>
                  <a:pt x="18" y="20"/>
                </a:lnTo>
                <a:lnTo>
                  <a:pt x="10" y="24"/>
                </a:lnTo>
                <a:lnTo>
                  <a:pt x="2" y="20"/>
                </a:lnTo>
                <a:lnTo>
                  <a:pt x="0" y="12"/>
                </a:lnTo>
                <a:lnTo>
                  <a:pt x="0" y="6"/>
                </a:lnTo>
                <a:lnTo>
                  <a:pt x="4" y="2"/>
                </a:lnTo>
                <a:close/>
              </a:path>
            </a:pathLst>
          </a:custGeom>
          <a:solidFill>
            <a:srgbClr val="FFFF66">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146" name="Freeform 946"/>
          <p:cNvSpPr/>
          <p:nvPr/>
        </p:nvSpPr>
        <p:spPr>
          <a:xfrm>
            <a:off x="8686800" y="4808538"/>
            <a:ext cx="34925" cy="34925"/>
          </a:xfrm>
          <a:custGeom>
            <a:avLst/>
            <a:gdLst>
              <a:gd name="txL" fmla="*/ 0 w 22"/>
              <a:gd name="txT" fmla="*/ 0 h 22"/>
              <a:gd name="txR" fmla="*/ 22 w 22"/>
              <a:gd name="txB" fmla="*/ 22 h 22"/>
            </a:gdLst>
            <a:ahLst/>
            <a:cxnLst>
              <a:cxn ang="0">
                <a:pos x="0"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0"/>
              </a:cxn>
            </a:cxnLst>
            <a:rect l="txL" t="txT" r="txR" b="txB"/>
            <a:pathLst>
              <a:path w="22" h="22">
                <a:moveTo>
                  <a:pt x="0" y="0"/>
                </a:moveTo>
                <a:lnTo>
                  <a:pt x="6" y="0"/>
                </a:lnTo>
                <a:lnTo>
                  <a:pt x="10" y="4"/>
                </a:lnTo>
                <a:lnTo>
                  <a:pt x="14" y="8"/>
                </a:lnTo>
                <a:lnTo>
                  <a:pt x="22" y="16"/>
                </a:lnTo>
                <a:lnTo>
                  <a:pt x="22" y="20"/>
                </a:lnTo>
                <a:lnTo>
                  <a:pt x="22" y="22"/>
                </a:lnTo>
                <a:lnTo>
                  <a:pt x="14" y="22"/>
                </a:lnTo>
                <a:lnTo>
                  <a:pt x="10" y="18"/>
                </a:lnTo>
                <a:lnTo>
                  <a:pt x="6" y="14"/>
                </a:lnTo>
                <a:lnTo>
                  <a:pt x="0" y="6"/>
                </a:lnTo>
                <a:lnTo>
                  <a:pt x="0" y="0"/>
                </a:lnTo>
                <a:close/>
              </a:path>
            </a:pathLst>
          </a:custGeom>
          <a:solidFill>
            <a:srgbClr val="00000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147" name="Freeform 947"/>
          <p:cNvSpPr/>
          <p:nvPr/>
        </p:nvSpPr>
        <p:spPr>
          <a:xfrm>
            <a:off x="8712200" y="4760913"/>
            <a:ext cx="31750" cy="34925"/>
          </a:xfrm>
          <a:custGeom>
            <a:avLst/>
            <a:gdLst>
              <a:gd name="txL" fmla="*/ 0 w 20"/>
              <a:gd name="txT" fmla="*/ 0 h 22"/>
              <a:gd name="txR" fmla="*/ 20 w 20"/>
              <a:gd name="txB" fmla="*/ 22 h 22"/>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0"/>
              </a:cxn>
            </a:cxnLst>
            <a:rect l="txL" t="txT" r="txR" b="txB"/>
            <a:pathLst>
              <a:path w="20" h="22">
                <a:moveTo>
                  <a:pt x="0" y="0"/>
                </a:moveTo>
                <a:lnTo>
                  <a:pt x="6" y="2"/>
                </a:lnTo>
                <a:lnTo>
                  <a:pt x="12" y="8"/>
                </a:lnTo>
                <a:lnTo>
                  <a:pt x="20" y="16"/>
                </a:lnTo>
                <a:lnTo>
                  <a:pt x="20" y="20"/>
                </a:lnTo>
                <a:lnTo>
                  <a:pt x="20" y="22"/>
                </a:lnTo>
                <a:lnTo>
                  <a:pt x="18" y="22"/>
                </a:lnTo>
                <a:lnTo>
                  <a:pt x="14" y="22"/>
                </a:lnTo>
                <a:lnTo>
                  <a:pt x="8" y="14"/>
                </a:lnTo>
                <a:lnTo>
                  <a:pt x="2" y="6"/>
                </a:lnTo>
                <a:lnTo>
                  <a:pt x="0" y="2"/>
                </a:lnTo>
                <a:lnTo>
                  <a:pt x="0" y="0"/>
                </a:lnTo>
                <a:close/>
              </a:path>
            </a:pathLst>
          </a:custGeom>
          <a:solidFill>
            <a:srgbClr val="00000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148" name="Freeform 948"/>
          <p:cNvSpPr/>
          <p:nvPr/>
        </p:nvSpPr>
        <p:spPr>
          <a:xfrm>
            <a:off x="8728075" y="4729163"/>
            <a:ext cx="28575" cy="31750"/>
          </a:xfrm>
          <a:custGeom>
            <a:avLst/>
            <a:gdLst>
              <a:gd name="txL" fmla="*/ 0 w 18"/>
              <a:gd name="txT" fmla="*/ 0 h 20"/>
              <a:gd name="txR" fmla="*/ 18 w 18"/>
              <a:gd name="txB" fmla="*/ 20 h 20"/>
            </a:gdLst>
            <a:ahLst/>
            <a:cxnLst>
              <a:cxn ang="0">
                <a:pos x="0"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0"/>
              </a:cxn>
            </a:cxnLst>
            <a:rect l="txL" t="txT" r="txR" b="txB"/>
            <a:pathLst>
              <a:path w="18" h="20">
                <a:moveTo>
                  <a:pt x="0" y="0"/>
                </a:moveTo>
                <a:lnTo>
                  <a:pt x="2" y="0"/>
                </a:lnTo>
                <a:lnTo>
                  <a:pt x="4" y="2"/>
                </a:lnTo>
                <a:lnTo>
                  <a:pt x="12" y="8"/>
                </a:lnTo>
                <a:lnTo>
                  <a:pt x="18" y="16"/>
                </a:lnTo>
                <a:lnTo>
                  <a:pt x="18" y="20"/>
                </a:lnTo>
                <a:lnTo>
                  <a:pt x="14" y="20"/>
                </a:lnTo>
                <a:lnTo>
                  <a:pt x="6" y="12"/>
                </a:lnTo>
                <a:lnTo>
                  <a:pt x="0" y="4"/>
                </a:lnTo>
                <a:lnTo>
                  <a:pt x="0" y="2"/>
                </a:lnTo>
                <a:lnTo>
                  <a:pt x="0" y="0"/>
                </a:lnTo>
                <a:close/>
              </a:path>
            </a:pathLst>
          </a:custGeom>
          <a:solidFill>
            <a:srgbClr val="00000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grpSp>
        <p:nvGrpSpPr>
          <p:cNvPr id="31149" name="Group 949"/>
          <p:cNvGrpSpPr/>
          <p:nvPr/>
        </p:nvGrpSpPr>
        <p:grpSpPr>
          <a:xfrm>
            <a:off x="8137525" y="5848350"/>
            <a:ext cx="584200" cy="98425"/>
            <a:chOff x="4166" y="3684"/>
            <a:chExt cx="368" cy="62"/>
          </a:xfrm>
        </p:grpSpPr>
        <p:sp>
          <p:nvSpPr>
            <p:cNvPr id="31187" name="Freeform 950"/>
            <p:cNvSpPr/>
            <p:nvPr/>
          </p:nvSpPr>
          <p:spPr>
            <a:xfrm>
              <a:off x="4166" y="3684"/>
              <a:ext cx="368" cy="62"/>
            </a:xfrm>
            <a:custGeom>
              <a:avLst/>
              <a:gdLst>
                <a:gd name="txL" fmla="*/ 0 w 368"/>
                <a:gd name="txT" fmla="*/ 0 h 62"/>
                <a:gd name="txR" fmla="*/ 368 w 368"/>
                <a:gd name="txB" fmla="*/ 62 h 62"/>
              </a:gdLst>
              <a:ahLst/>
              <a:cxnLst>
                <a:cxn ang="0">
                  <a:pos x="0" y="18"/>
                </a:cxn>
                <a:cxn ang="0">
                  <a:pos x="2" y="24"/>
                </a:cxn>
                <a:cxn ang="0">
                  <a:pos x="8" y="30"/>
                </a:cxn>
                <a:cxn ang="0">
                  <a:pos x="14" y="34"/>
                </a:cxn>
                <a:cxn ang="0">
                  <a:pos x="20" y="38"/>
                </a:cxn>
                <a:cxn ang="0">
                  <a:pos x="28" y="42"/>
                </a:cxn>
                <a:cxn ang="0">
                  <a:pos x="40" y="44"/>
                </a:cxn>
                <a:cxn ang="0">
                  <a:pos x="50" y="48"/>
                </a:cxn>
                <a:cxn ang="0">
                  <a:pos x="60" y="50"/>
                </a:cxn>
                <a:cxn ang="0">
                  <a:pos x="72" y="54"/>
                </a:cxn>
                <a:cxn ang="0">
                  <a:pos x="88" y="56"/>
                </a:cxn>
                <a:cxn ang="0">
                  <a:pos x="102" y="58"/>
                </a:cxn>
                <a:cxn ang="0">
                  <a:pos x="122" y="60"/>
                </a:cxn>
                <a:cxn ang="0">
                  <a:pos x="144" y="62"/>
                </a:cxn>
                <a:cxn ang="0">
                  <a:pos x="162" y="62"/>
                </a:cxn>
                <a:cxn ang="0">
                  <a:pos x="178" y="62"/>
                </a:cxn>
                <a:cxn ang="0">
                  <a:pos x="190" y="62"/>
                </a:cxn>
                <a:cxn ang="0">
                  <a:pos x="204" y="62"/>
                </a:cxn>
                <a:cxn ang="0">
                  <a:pos x="226" y="62"/>
                </a:cxn>
                <a:cxn ang="0">
                  <a:pos x="244" y="60"/>
                </a:cxn>
                <a:cxn ang="0">
                  <a:pos x="260" y="58"/>
                </a:cxn>
                <a:cxn ang="0">
                  <a:pos x="280" y="56"/>
                </a:cxn>
                <a:cxn ang="0">
                  <a:pos x="294" y="54"/>
                </a:cxn>
                <a:cxn ang="0">
                  <a:pos x="308" y="50"/>
                </a:cxn>
                <a:cxn ang="0">
                  <a:pos x="322" y="46"/>
                </a:cxn>
                <a:cxn ang="0">
                  <a:pos x="338" y="42"/>
                </a:cxn>
                <a:cxn ang="0">
                  <a:pos x="348" y="36"/>
                </a:cxn>
                <a:cxn ang="0">
                  <a:pos x="358" y="32"/>
                </a:cxn>
                <a:cxn ang="0">
                  <a:pos x="364" y="26"/>
                </a:cxn>
                <a:cxn ang="0">
                  <a:pos x="368" y="22"/>
                </a:cxn>
                <a:cxn ang="0">
                  <a:pos x="368" y="18"/>
                </a:cxn>
                <a:cxn ang="0">
                  <a:pos x="0" y="0"/>
                </a:cxn>
              </a:cxnLst>
              <a:rect l="txL" t="txT" r="txR" b="txB"/>
              <a:pathLst>
                <a:path w="368" h="62">
                  <a:moveTo>
                    <a:pt x="0" y="0"/>
                  </a:moveTo>
                  <a:lnTo>
                    <a:pt x="0" y="18"/>
                  </a:lnTo>
                  <a:lnTo>
                    <a:pt x="0" y="22"/>
                  </a:lnTo>
                  <a:lnTo>
                    <a:pt x="2" y="24"/>
                  </a:lnTo>
                  <a:lnTo>
                    <a:pt x="4" y="26"/>
                  </a:lnTo>
                  <a:lnTo>
                    <a:pt x="8" y="30"/>
                  </a:lnTo>
                  <a:lnTo>
                    <a:pt x="12" y="32"/>
                  </a:lnTo>
                  <a:lnTo>
                    <a:pt x="14" y="34"/>
                  </a:lnTo>
                  <a:lnTo>
                    <a:pt x="18" y="36"/>
                  </a:lnTo>
                  <a:lnTo>
                    <a:pt x="20" y="38"/>
                  </a:lnTo>
                  <a:lnTo>
                    <a:pt x="24" y="40"/>
                  </a:lnTo>
                  <a:lnTo>
                    <a:pt x="28" y="42"/>
                  </a:lnTo>
                  <a:lnTo>
                    <a:pt x="34" y="44"/>
                  </a:lnTo>
                  <a:lnTo>
                    <a:pt x="40" y="44"/>
                  </a:lnTo>
                  <a:lnTo>
                    <a:pt x="44" y="46"/>
                  </a:lnTo>
                  <a:lnTo>
                    <a:pt x="50" y="48"/>
                  </a:lnTo>
                  <a:lnTo>
                    <a:pt x="54" y="50"/>
                  </a:lnTo>
                  <a:lnTo>
                    <a:pt x="60" y="50"/>
                  </a:lnTo>
                  <a:lnTo>
                    <a:pt x="66" y="52"/>
                  </a:lnTo>
                  <a:lnTo>
                    <a:pt x="72" y="54"/>
                  </a:lnTo>
                  <a:lnTo>
                    <a:pt x="80" y="54"/>
                  </a:lnTo>
                  <a:lnTo>
                    <a:pt x="88" y="56"/>
                  </a:lnTo>
                  <a:lnTo>
                    <a:pt x="94" y="56"/>
                  </a:lnTo>
                  <a:lnTo>
                    <a:pt x="102" y="58"/>
                  </a:lnTo>
                  <a:lnTo>
                    <a:pt x="110" y="58"/>
                  </a:lnTo>
                  <a:lnTo>
                    <a:pt x="122" y="60"/>
                  </a:lnTo>
                  <a:lnTo>
                    <a:pt x="132" y="60"/>
                  </a:lnTo>
                  <a:lnTo>
                    <a:pt x="144" y="62"/>
                  </a:lnTo>
                  <a:lnTo>
                    <a:pt x="154" y="62"/>
                  </a:lnTo>
                  <a:lnTo>
                    <a:pt x="162" y="62"/>
                  </a:lnTo>
                  <a:lnTo>
                    <a:pt x="172" y="62"/>
                  </a:lnTo>
                  <a:lnTo>
                    <a:pt x="178" y="62"/>
                  </a:lnTo>
                  <a:lnTo>
                    <a:pt x="184" y="62"/>
                  </a:lnTo>
                  <a:lnTo>
                    <a:pt x="190" y="62"/>
                  </a:lnTo>
                  <a:lnTo>
                    <a:pt x="196" y="62"/>
                  </a:lnTo>
                  <a:lnTo>
                    <a:pt x="204" y="62"/>
                  </a:lnTo>
                  <a:lnTo>
                    <a:pt x="216" y="62"/>
                  </a:lnTo>
                  <a:lnTo>
                    <a:pt x="226" y="62"/>
                  </a:lnTo>
                  <a:lnTo>
                    <a:pt x="234" y="62"/>
                  </a:lnTo>
                  <a:lnTo>
                    <a:pt x="244" y="60"/>
                  </a:lnTo>
                  <a:lnTo>
                    <a:pt x="250" y="60"/>
                  </a:lnTo>
                  <a:lnTo>
                    <a:pt x="260" y="58"/>
                  </a:lnTo>
                  <a:lnTo>
                    <a:pt x="268" y="58"/>
                  </a:lnTo>
                  <a:lnTo>
                    <a:pt x="280" y="56"/>
                  </a:lnTo>
                  <a:lnTo>
                    <a:pt x="286" y="54"/>
                  </a:lnTo>
                  <a:lnTo>
                    <a:pt x="294" y="54"/>
                  </a:lnTo>
                  <a:lnTo>
                    <a:pt x="300" y="52"/>
                  </a:lnTo>
                  <a:lnTo>
                    <a:pt x="308" y="50"/>
                  </a:lnTo>
                  <a:lnTo>
                    <a:pt x="314" y="48"/>
                  </a:lnTo>
                  <a:lnTo>
                    <a:pt x="322" y="46"/>
                  </a:lnTo>
                  <a:lnTo>
                    <a:pt x="330" y="44"/>
                  </a:lnTo>
                  <a:lnTo>
                    <a:pt x="338" y="42"/>
                  </a:lnTo>
                  <a:lnTo>
                    <a:pt x="344" y="40"/>
                  </a:lnTo>
                  <a:lnTo>
                    <a:pt x="348" y="36"/>
                  </a:lnTo>
                  <a:lnTo>
                    <a:pt x="354" y="34"/>
                  </a:lnTo>
                  <a:lnTo>
                    <a:pt x="358" y="32"/>
                  </a:lnTo>
                  <a:lnTo>
                    <a:pt x="360" y="30"/>
                  </a:lnTo>
                  <a:lnTo>
                    <a:pt x="364" y="26"/>
                  </a:lnTo>
                  <a:lnTo>
                    <a:pt x="366" y="24"/>
                  </a:lnTo>
                  <a:lnTo>
                    <a:pt x="368" y="22"/>
                  </a:lnTo>
                  <a:lnTo>
                    <a:pt x="368" y="20"/>
                  </a:lnTo>
                  <a:lnTo>
                    <a:pt x="368" y="18"/>
                  </a:lnTo>
                  <a:lnTo>
                    <a:pt x="368" y="0"/>
                  </a:lnTo>
                  <a:lnTo>
                    <a:pt x="0" y="0"/>
                  </a:lnTo>
                  <a:close/>
                </a:path>
              </a:pathLst>
            </a:custGeom>
            <a:solidFill>
              <a:srgbClr val="808080">
                <a:alpha val="100000"/>
              </a:srgbClr>
            </a:solidFill>
            <a:ln w="9525">
              <a:noFill/>
            </a:ln>
          </p:spPr>
          <p:txBody>
            <a:bodyPr/>
            <a:lstStyle/>
            <a:p>
              <a:endParaRPr lang="en-US"/>
            </a:p>
          </p:txBody>
        </p:sp>
        <p:sp>
          <p:nvSpPr>
            <p:cNvPr id="31188" name="Freeform 951"/>
            <p:cNvSpPr/>
            <p:nvPr/>
          </p:nvSpPr>
          <p:spPr>
            <a:xfrm>
              <a:off x="4166" y="3684"/>
              <a:ext cx="368" cy="62"/>
            </a:xfrm>
            <a:custGeom>
              <a:avLst/>
              <a:gdLst>
                <a:gd name="txL" fmla="*/ 0 w 368"/>
                <a:gd name="txT" fmla="*/ 0 h 62"/>
                <a:gd name="txR" fmla="*/ 368 w 368"/>
                <a:gd name="txB" fmla="*/ 62 h 62"/>
              </a:gdLst>
              <a:ahLst/>
              <a:cxnLst>
                <a:cxn ang="0">
                  <a:pos x="0" y="18"/>
                </a:cxn>
                <a:cxn ang="0">
                  <a:pos x="2" y="24"/>
                </a:cxn>
                <a:cxn ang="0">
                  <a:pos x="8" y="30"/>
                </a:cxn>
                <a:cxn ang="0">
                  <a:pos x="14" y="34"/>
                </a:cxn>
                <a:cxn ang="0">
                  <a:pos x="20" y="38"/>
                </a:cxn>
                <a:cxn ang="0">
                  <a:pos x="28" y="42"/>
                </a:cxn>
                <a:cxn ang="0">
                  <a:pos x="40" y="44"/>
                </a:cxn>
                <a:cxn ang="0">
                  <a:pos x="50" y="48"/>
                </a:cxn>
                <a:cxn ang="0">
                  <a:pos x="60" y="50"/>
                </a:cxn>
                <a:cxn ang="0">
                  <a:pos x="72" y="54"/>
                </a:cxn>
                <a:cxn ang="0">
                  <a:pos x="88" y="56"/>
                </a:cxn>
                <a:cxn ang="0">
                  <a:pos x="102" y="58"/>
                </a:cxn>
                <a:cxn ang="0">
                  <a:pos x="122" y="60"/>
                </a:cxn>
                <a:cxn ang="0">
                  <a:pos x="144" y="62"/>
                </a:cxn>
                <a:cxn ang="0">
                  <a:pos x="162" y="62"/>
                </a:cxn>
                <a:cxn ang="0">
                  <a:pos x="178" y="62"/>
                </a:cxn>
                <a:cxn ang="0">
                  <a:pos x="190" y="62"/>
                </a:cxn>
                <a:cxn ang="0">
                  <a:pos x="204" y="62"/>
                </a:cxn>
                <a:cxn ang="0">
                  <a:pos x="226" y="62"/>
                </a:cxn>
                <a:cxn ang="0">
                  <a:pos x="244" y="60"/>
                </a:cxn>
                <a:cxn ang="0">
                  <a:pos x="260" y="58"/>
                </a:cxn>
                <a:cxn ang="0">
                  <a:pos x="280" y="56"/>
                </a:cxn>
                <a:cxn ang="0">
                  <a:pos x="294" y="54"/>
                </a:cxn>
                <a:cxn ang="0">
                  <a:pos x="308" y="50"/>
                </a:cxn>
                <a:cxn ang="0">
                  <a:pos x="322" y="46"/>
                </a:cxn>
                <a:cxn ang="0">
                  <a:pos x="338" y="42"/>
                </a:cxn>
                <a:cxn ang="0">
                  <a:pos x="348" y="36"/>
                </a:cxn>
                <a:cxn ang="0">
                  <a:pos x="358" y="32"/>
                </a:cxn>
                <a:cxn ang="0">
                  <a:pos x="364" y="26"/>
                </a:cxn>
                <a:cxn ang="0">
                  <a:pos x="368" y="22"/>
                </a:cxn>
                <a:cxn ang="0">
                  <a:pos x="368" y="18"/>
                </a:cxn>
                <a:cxn ang="0">
                  <a:pos x="0" y="0"/>
                </a:cxn>
              </a:cxnLst>
              <a:rect l="txL" t="txT" r="txR" b="txB"/>
              <a:pathLst>
                <a:path w="368" h="62">
                  <a:moveTo>
                    <a:pt x="0" y="0"/>
                  </a:moveTo>
                  <a:lnTo>
                    <a:pt x="0" y="18"/>
                  </a:lnTo>
                  <a:lnTo>
                    <a:pt x="0" y="22"/>
                  </a:lnTo>
                  <a:lnTo>
                    <a:pt x="2" y="24"/>
                  </a:lnTo>
                  <a:lnTo>
                    <a:pt x="4" y="26"/>
                  </a:lnTo>
                  <a:lnTo>
                    <a:pt x="8" y="30"/>
                  </a:lnTo>
                  <a:lnTo>
                    <a:pt x="12" y="32"/>
                  </a:lnTo>
                  <a:lnTo>
                    <a:pt x="14" y="34"/>
                  </a:lnTo>
                  <a:lnTo>
                    <a:pt x="18" y="36"/>
                  </a:lnTo>
                  <a:lnTo>
                    <a:pt x="20" y="38"/>
                  </a:lnTo>
                  <a:lnTo>
                    <a:pt x="24" y="40"/>
                  </a:lnTo>
                  <a:lnTo>
                    <a:pt x="28" y="42"/>
                  </a:lnTo>
                  <a:lnTo>
                    <a:pt x="34" y="44"/>
                  </a:lnTo>
                  <a:lnTo>
                    <a:pt x="40" y="44"/>
                  </a:lnTo>
                  <a:lnTo>
                    <a:pt x="44" y="46"/>
                  </a:lnTo>
                  <a:lnTo>
                    <a:pt x="50" y="48"/>
                  </a:lnTo>
                  <a:lnTo>
                    <a:pt x="54" y="50"/>
                  </a:lnTo>
                  <a:lnTo>
                    <a:pt x="60" y="50"/>
                  </a:lnTo>
                  <a:lnTo>
                    <a:pt x="66" y="52"/>
                  </a:lnTo>
                  <a:lnTo>
                    <a:pt x="72" y="54"/>
                  </a:lnTo>
                  <a:lnTo>
                    <a:pt x="80" y="54"/>
                  </a:lnTo>
                  <a:lnTo>
                    <a:pt x="88" y="56"/>
                  </a:lnTo>
                  <a:lnTo>
                    <a:pt x="94" y="56"/>
                  </a:lnTo>
                  <a:lnTo>
                    <a:pt x="102" y="58"/>
                  </a:lnTo>
                  <a:lnTo>
                    <a:pt x="110" y="58"/>
                  </a:lnTo>
                  <a:lnTo>
                    <a:pt x="122" y="60"/>
                  </a:lnTo>
                  <a:lnTo>
                    <a:pt x="132" y="60"/>
                  </a:lnTo>
                  <a:lnTo>
                    <a:pt x="144" y="62"/>
                  </a:lnTo>
                  <a:lnTo>
                    <a:pt x="154" y="62"/>
                  </a:lnTo>
                  <a:lnTo>
                    <a:pt x="162" y="62"/>
                  </a:lnTo>
                  <a:lnTo>
                    <a:pt x="172" y="62"/>
                  </a:lnTo>
                  <a:lnTo>
                    <a:pt x="178" y="62"/>
                  </a:lnTo>
                  <a:lnTo>
                    <a:pt x="184" y="62"/>
                  </a:lnTo>
                  <a:lnTo>
                    <a:pt x="190" y="62"/>
                  </a:lnTo>
                  <a:lnTo>
                    <a:pt x="196" y="62"/>
                  </a:lnTo>
                  <a:lnTo>
                    <a:pt x="204" y="62"/>
                  </a:lnTo>
                  <a:lnTo>
                    <a:pt x="216" y="62"/>
                  </a:lnTo>
                  <a:lnTo>
                    <a:pt x="226" y="62"/>
                  </a:lnTo>
                  <a:lnTo>
                    <a:pt x="234" y="62"/>
                  </a:lnTo>
                  <a:lnTo>
                    <a:pt x="244" y="60"/>
                  </a:lnTo>
                  <a:lnTo>
                    <a:pt x="250" y="60"/>
                  </a:lnTo>
                  <a:lnTo>
                    <a:pt x="260" y="58"/>
                  </a:lnTo>
                  <a:lnTo>
                    <a:pt x="268" y="58"/>
                  </a:lnTo>
                  <a:lnTo>
                    <a:pt x="280" y="56"/>
                  </a:lnTo>
                  <a:lnTo>
                    <a:pt x="286" y="54"/>
                  </a:lnTo>
                  <a:lnTo>
                    <a:pt x="294" y="54"/>
                  </a:lnTo>
                  <a:lnTo>
                    <a:pt x="300" y="52"/>
                  </a:lnTo>
                  <a:lnTo>
                    <a:pt x="308" y="50"/>
                  </a:lnTo>
                  <a:lnTo>
                    <a:pt x="314" y="48"/>
                  </a:lnTo>
                  <a:lnTo>
                    <a:pt x="322" y="46"/>
                  </a:lnTo>
                  <a:lnTo>
                    <a:pt x="330" y="44"/>
                  </a:lnTo>
                  <a:lnTo>
                    <a:pt x="338" y="42"/>
                  </a:lnTo>
                  <a:lnTo>
                    <a:pt x="344" y="40"/>
                  </a:lnTo>
                  <a:lnTo>
                    <a:pt x="348" y="36"/>
                  </a:lnTo>
                  <a:lnTo>
                    <a:pt x="354" y="34"/>
                  </a:lnTo>
                  <a:lnTo>
                    <a:pt x="358" y="32"/>
                  </a:lnTo>
                  <a:lnTo>
                    <a:pt x="360" y="30"/>
                  </a:lnTo>
                  <a:lnTo>
                    <a:pt x="364" y="26"/>
                  </a:lnTo>
                  <a:lnTo>
                    <a:pt x="366" y="24"/>
                  </a:lnTo>
                  <a:lnTo>
                    <a:pt x="368" y="22"/>
                  </a:lnTo>
                  <a:lnTo>
                    <a:pt x="368" y="20"/>
                  </a:lnTo>
                  <a:lnTo>
                    <a:pt x="368" y="18"/>
                  </a:lnTo>
                  <a:lnTo>
                    <a:pt x="368" y="0"/>
                  </a:lnTo>
                  <a:lnTo>
                    <a:pt x="0" y="0"/>
                  </a:lnTo>
                </a:path>
              </a:pathLst>
            </a:custGeom>
            <a:noFill/>
            <a:ln w="12700" cap="flat" cmpd="sng">
              <a:solidFill>
                <a:srgbClr val="404040">
                  <a:alpha val="100000"/>
                </a:srgbClr>
              </a:solidFill>
              <a:prstDash val="solid"/>
              <a:round/>
              <a:headEnd type="none" w="med" len="med"/>
              <a:tailEnd type="none" w="med" len="med"/>
            </a:ln>
          </p:spPr>
          <p:txBody>
            <a:bodyPr/>
            <a:lstStyle/>
            <a:p>
              <a:endParaRPr lang="en-US"/>
            </a:p>
          </p:txBody>
        </p:sp>
      </p:grpSp>
      <p:grpSp>
        <p:nvGrpSpPr>
          <p:cNvPr id="31150" name="Group 952"/>
          <p:cNvGrpSpPr/>
          <p:nvPr/>
        </p:nvGrpSpPr>
        <p:grpSpPr>
          <a:xfrm>
            <a:off x="8137525" y="5146675"/>
            <a:ext cx="584200" cy="781050"/>
            <a:chOff x="4166" y="3242"/>
            <a:chExt cx="368" cy="492"/>
          </a:xfrm>
        </p:grpSpPr>
        <p:sp>
          <p:nvSpPr>
            <p:cNvPr id="31185" name="Freeform 953"/>
            <p:cNvSpPr/>
            <p:nvPr/>
          </p:nvSpPr>
          <p:spPr>
            <a:xfrm>
              <a:off x="4166" y="3242"/>
              <a:ext cx="368" cy="492"/>
            </a:xfrm>
            <a:custGeom>
              <a:avLst/>
              <a:gdLst>
                <a:gd name="txL" fmla="*/ 0 w 368"/>
                <a:gd name="txT" fmla="*/ 0 h 492"/>
                <a:gd name="txR" fmla="*/ 368 w 368"/>
                <a:gd name="txB" fmla="*/ 492 h 492"/>
              </a:gdLst>
              <a:ahLst/>
              <a:cxnLst>
                <a:cxn ang="0">
                  <a:pos x="0" y="448"/>
                </a:cxn>
                <a:cxn ang="0">
                  <a:pos x="2" y="454"/>
                </a:cxn>
                <a:cxn ang="0">
                  <a:pos x="8" y="460"/>
                </a:cxn>
                <a:cxn ang="0">
                  <a:pos x="14" y="464"/>
                </a:cxn>
                <a:cxn ang="0">
                  <a:pos x="20" y="468"/>
                </a:cxn>
                <a:cxn ang="0">
                  <a:pos x="28" y="472"/>
                </a:cxn>
                <a:cxn ang="0">
                  <a:pos x="40" y="476"/>
                </a:cxn>
                <a:cxn ang="0">
                  <a:pos x="50" y="478"/>
                </a:cxn>
                <a:cxn ang="0">
                  <a:pos x="60" y="480"/>
                </a:cxn>
                <a:cxn ang="0">
                  <a:pos x="72" y="482"/>
                </a:cxn>
                <a:cxn ang="0">
                  <a:pos x="88" y="486"/>
                </a:cxn>
                <a:cxn ang="0">
                  <a:pos x="102" y="488"/>
                </a:cxn>
                <a:cxn ang="0">
                  <a:pos x="122" y="490"/>
                </a:cxn>
                <a:cxn ang="0">
                  <a:pos x="144" y="492"/>
                </a:cxn>
                <a:cxn ang="0">
                  <a:pos x="162" y="492"/>
                </a:cxn>
                <a:cxn ang="0">
                  <a:pos x="178" y="492"/>
                </a:cxn>
                <a:cxn ang="0">
                  <a:pos x="190" y="492"/>
                </a:cxn>
                <a:cxn ang="0">
                  <a:pos x="204" y="492"/>
                </a:cxn>
                <a:cxn ang="0">
                  <a:pos x="226" y="492"/>
                </a:cxn>
                <a:cxn ang="0">
                  <a:pos x="244" y="490"/>
                </a:cxn>
                <a:cxn ang="0">
                  <a:pos x="260" y="488"/>
                </a:cxn>
                <a:cxn ang="0">
                  <a:pos x="280" y="486"/>
                </a:cxn>
                <a:cxn ang="0">
                  <a:pos x="294" y="484"/>
                </a:cxn>
                <a:cxn ang="0">
                  <a:pos x="308" y="480"/>
                </a:cxn>
                <a:cxn ang="0">
                  <a:pos x="322" y="476"/>
                </a:cxn>
                <a:cxn ang="0">
                  <a:pos x="338" y="472"/>
                </a:cxn>
                <a:cxn ang="0">
                  <a:pos x="348" y="466"/>
                </a:cxn>
                <a:cxn ang="0">
                  <a:pos x="358" y="462"/>
                </a:cxn>
                <a:cxn ang="0">
                  <a:pos x="364" y="458"/>
                </a:cxn>
                <a:cxn ang="0">
                  <a:pos x="368" y="452"/>
                </a:cxn>
                <a:cxn ang="0">
                  <a:pos x="368" y="448"/>
                </a:cxn>
                <a:cxn ang="0">
                  <a:pos x="0" y="0"/>
                </a:cxn>
              </a:cxnLst>
              <a:rect l="txL" t="txT" r="txR" b="txB"/>
              <a:pathLst>
                <a:path w="368" h="492">
                  <a:moveTo>
                    <a:pt x="0" y="0"/>
                  </a:moveTo>
                  <a:lnTo>
                    <a:pt x="0" y="448"/>
                  </a:lnTo>
                  <a:lnTo>
                    <a:pt x="0" y="452"/>
                  </a:lnTo>
                  <a:lnTo>
                    <a:pt x="2" y="454"/>
                  </a:lnTo>
                  <a:lnTo>
                    <a:pt x="4" y="458"/>
                  </a:lnTo>
                  <a:lnTo>
                    <a:pt x="8" y="460"/>
                  </a:lnTo>
                  <a:lnTo>
                    <a:pt x="12" y="462"/>
                  </a:lnTo>
                  <a:lnTo>
                    <a:pt x="14" y="464"/>
                  </a:lnTo>
                  <a:lnTo>
                    <a:pt x="18" y="466"/>
                  </a:lnTo>
                  <a:lnTo>
                    <a:pt x="20" y="468"/>
                  </a:lnTo>
                  <a:lnTo>
                    <a:pt x="24" y="470"/>
                  </a:lnTo>
                  <a:lnTo>
                    <a:pt x="28" y="472"/>
                  </a:lnTo>
                  <a:lnTo>
                    <a:pt x="34" y="474"/>
                  </a:lnTo>
                  <a:lnTo>
                    <a:pt x="40" y="476"/>
                  </a:lnTo>
                  <a:lnTo>
                    <a:pt x="44" y="476"/>
                  </a:lnTo>
                  <a:lnTo>
                    <a:pt x="50" y="478"/>
                  </a:lnTo>
                  <a:lnTo>
                    <a:pt x="54" y="480"/>
                  </a:lnTo>
                  <a:lnTo>
                    <a:pt x="60" y="480"/>
                  </a:lnTo>
                  <a:lnTo>
                    <a:pt x="66" y="482"/>
                  </a:lnTo>
                  <a:lnTo>
                    <a:pt x="72" y="482"/>
                  </a:lnTo>
                  <a:lnTo>
                    <a:pt x="80" y="484"/>
                  </a:lnTo>
                  <a:lnTo>
                    <a:pt x="88" y="486"/>
                  </a:lnTo>
                  <a:lnTo>
                    <a:pt x="94" y="486"/>
                  </a:lnTo>
                  <a:lnTo>
                    <a:pt x="102" y="488"/>
                  </a:lnTo>
                  <a:lnTo>
                    <a:pt x="110" y="488"/>
                  </a:lnTo>
                  <a:lnTo>
                    <a:pt x="122" y="490"/>
                  </a:lnTo>
                  <a:lnTo>
                    <a:pt x="132" y="490"/>
                  </a:lnTo>
                  <a:lnTo>
                    <a:pt x="144" y="492"/>
                  </a:lnTo>
                  <a:lnTo>
                    <a:pt x="154" y="492"/>
                  </a:lnTo>
                  <a:lnTo>
                    <a:pt x="162" y="492"/>
                  </a:lnTo>
                  <a:lnTo>
                    <a:pt x="172" y="492"/>
                  </a:lnTo>
                  <a:lnTo>
                    <a:pt x="178" y="492"/>
                  </a:lnTo>
                  <a:lnTo>
                    <a:pt x="184" y="492"/>
                  </a:lnTo>
                  <a:lnTo>
                    <a:pt x="190" y="492"/>
                  </a:lnTo>
                  <a:lnTo>
                    <a:pt x="196" y="492"/>
                  </a:lnTo>
                  <a:lnTo>
                    <a:pt x="204" y="492"/>
                  </a:lnTo>
                  <a:lnTo>
                    <a:pt x="216" y="492"/>
                  </a:lnTo>
                  <a:lnTo>
                    <a:pt x="226" y="492"/>
                  </a:lnTo>
                  <a:lnTo>
                    <a:pt x="234" y="492"/>
                  </a:lnTo>
                  <a:lnTo>
                    <a:pt x="244" y="490"/>
                  </a:lnTo>
                  <a:lnTo>
                    <a:pt x="250" y="490"/>
                  </a:lnTo>
                  <a:lnTo>
                    <a:pt x="260" y="488"/>
                  </a:lnTo>
                  <a:lnTo>
                    <a:pt x="268" y="488"/>
                  </a:lnTo>
                  <a:lnTo>
                    <a:pt x="280" y="486"/>
                  </a:lnTo>
                  <a:lnTo>
                    <a:pt x="286" y="484"/>
                  </a:lnTo>
                  <a:lnTo>
                    <a:pt x="294" y="484"/>
                  </a:lnTo>
                  <a:lnTo>
                    <a:pt x="300" y="482"/>
                  </a:lnTo>
                  <a:lnTo>
                    <a:pt x="308" y="480"/>
                  </a:lnTo>
                  <a:lnTo>
                    <a:pt x="314" y="478"/>
                  </a:lnTo>
                  <a:lnTo>
                    <a:pt x="322" y="476"/>
                  </a:lnTo>
                  <a:lnTo>
                    <a:pt x="330" y="474"/>
                  </a:lnTo>
                  <a:lnTo>
                    <a:pt x="338" y="472"/>
                  </a:lnTo>
                  <a:lnTo>
                    <a:pt x="344" y="470"/>
                  </a:lnTo>
                  <a:lnTo>
                    <a:pt x="348" y="466"/>
                  </a:lnTo>
                  <a:lnTo>
                    <a:pt x="354" y="464"/>
                  </a:lnTo>
                  <a:lnTo>
                    <a:pt x="358" y="462"/>
                  </a:lnTo>
                  <a:lnTo>
                    <a:pt x="360" y="460"/>
                  </a:lnTo>
                  <a:lnTo>
                    <a:pt x="364" y="458"/>
                  </a:lnTo>
                  <a:lnTo>
                    <a:pt x="366" y="454"/>
                  </a:lnTo>
                  <a:lnTo>
                    <a:pt x="368" y="452"/>
                  </a:lnTo>
                  <a:lnTo>
                    <a:pt x="368" y="450"/>
                  </a:lnTo>
                  <a:lnTo>
                    <a:pt x="368" y="448"/>
                  </a:lnTo>
                  <a:lnTo>
                    <a:pt x="368" y="0"/>
                  </a:lnTo>
                  <a:lnTo>
                    <a:pt x="0" y="0"/>
                  </a:lnTo>
                  <a:close/>
                </a:path>
              </a:pathLst>
            </a:custGeom>
            <a:solidFill>
              <a:srgbClr val="A0A0A0">
                <a:alpha val="100000"/>
              </a:srgbClr>
            </a:solidFill>
            <a:ln w="9525">
              <a:noFill/>
            </a:ln>
          </p:spPr>
          <p:txBody>
            <a:bodyPr/>
            <a:lstStyle/>
            <a:p>
              <a:endParaRPr lang="en-US"/>
            </a:p>
          </p:txBody>
        </p:sp>
        <p:sp>
          <p:nvSpPr>
            <p:cNvPr id="31186" name="Freeform 954"/>
            <p:cNvSpPr/>
            <p:nvPr/>
          </p:nvSpPr>
          <p:spPr>
            <a:xfrm>
              <a:off x="4166" y="3242"/>
              <a:ext cx="368" cy="492"/>
            </a:xfrm>
            <a:custGeom>
              <a:avLst/>
              <a:gdLst>
                <a:gd name="txL" fmla="*/ 0 w 368"/>
                <a:gd name="txT" fmla="*/ 0 h 492"/>
                <a:gd name="txR" fmla="*/ 368 w 368"/>
                <a:gd name="txB" fmla="*/ 492 h 492"/>
              </a:gdLst>
              <a:ahLst/>
              <a:cxnLst>
                <a:cxn ang="0">
                  <a:pos x="0" y="448"/>
                </a:cxn>
                <a:cxn ang="0">
                  <a:pos x="2" y="454"/>
                </a:cxn>
                <a:cxn ang="0">
                  <a:pos x="8" y="460"/>
                </a:cxn>
                <a:cxn ang="0">
                  <a:pos x="14" y="464"/>
                </a:cxn>
                <a:cxn ang="0">
                  <a:pos x="20" y="468"/>
                </a:cxn>
                <a:cxn ang="0">
                  <a:pos x="28" y="472"/>
                </a:cxn>
                <a:cxn ang="0">
                  <a:pos x="40" y="476"/>
                </a:cxn>
                <a:cxn ang="0">
                  <a:pos x="50" y="478"/>
                </a:cxn>
                <a:cxn ang="0">
                  <a:pos x="60" y="480"/>
                </a:cxn>
                <a:cxn ang="0">
                  <a:pos x="72" y="482"/>
                </a:cxn>
                <a:cxn ang="0">
                  <a:pos x="88" y="486"/>
                </a:cxn>
                <a:cxn ang="0">
                  <a:pos x="102" y="488"/>
                </a:cxn>
                <a:cxn ang="0">
                  <a:pos x="122" y="490"/>
                </a:cxn>
                <a:cxn ang="0">
                  <a:pos x="144" y="492"/>
                </a:cxn>
                <a:cxn ang="0">
                  <a:pos x="162" y="492"/>
                </a:cxn>
                <a:cxn ang="0">
                  <a:pos x="178" y="492"/>
                </a:cxn>
                <a:cxn ang="0">
                  <a:pos x="190" y="492"/>
                </a:cxn>
                <a:cxn ang="0">
                  <a:pos x="204" y="492"/>
                </a:cxn>
                <a:cxn ang="0">
                  <a:pos x="226" y="492"/>
                </a:cxn>
                <a:cxn ang="0">
                  <a:pos x="244" y="490"/>
                </a:cxn>
                <a:cxn ang="0">
                  <a:pos x="260" y="488"/>
                </a:cxn>
                <a:cxn ang="0">
                  <a:pos x="280" y="486"/>
                </a:cxn>
                <a:cxn ang="0">
                  <a:pos x="294" y="484"/>
                </a:cxn>
                <a:cxn ang="0">
                  <a:pos x="308" y="480"/>
                </a:cxn>
                <a:cxn ang="0">
                  <a:pos x="322" y="476"/>
                </a:cxn>
                <a:cxn ang="0">
                  <a:pos x="338" y="472"/>
                </a:cxn>
                <a:cxn ang="0">
                  <a:pos x="348" y="466"/>
                </a:cxn>
                <a:cxn ang="0">
                  <a:pos x="358" y="462"/>
                </a:cxn>
                <a:cxn ang="0">
                  <a:pos x="364" y="458"/>
                </a:cxn>
                <a:cxn ang="0">
                  <a:pos x="368" y="452"/>
                </a:cxn>
                <a:cxn ang="0">
                  <a:pos x="368" y="448"/>
                </a:cxn>
                <a:cxn ang="0">
                  <a:pos x="0" y="0"/>
                </a:cxn>
              </a:cxnLst>
              <a:rect l="txL" t="txT" r="txR" b="txB"/>
              <a:pathLst>
                <a:path w="368" h="492">
                  <a:moveTo>
                    <a:pt x="0" y="0"/>
                  </a:moveTo>
                  <a:lnTo>
                    <a:pt x="0" y="448"/>
                  </a:lnTo>
                  <a:lnTo>
                    <a:pt x="0" y="452"/>
                  </a:lnTo>
                  <a:lnTo>
                    <a:pt x="2" y="454"/>
                  </a:lnTo>
                  <a:lnTo>
                    <a:pt x="4" y="458"/>
                  </a:lnTo>
                  <a:lnTo>
                    <a:pt x="8" y="460"/>
                  </a:lnTo>
                  <a:lnTo>
                    <a:pt x="12" y="462"/>
                  </a:lnTo>
                  <a:lnTo>
                    <a:pt x="14" y="464"/>
                  </a:lnTo>
                  <a:lnTo>
                    <a:pt x="18" y="466"/>
                  </a:lnTo>
                  <a:lnTo>
                    <a:pt x="20" y="468"/>
                  </a:lnTo>
                  <a:lnTo>
                    <a:pt x="24" y="470"/>
                  </a:lnTo>
                  <a:lnTo>
                    <a:pt x="28" y="472"/>
                  </a:lnTo>
                  <a:lnTo>
                    <a:pt x="34" y="474"/>
                  </a:lnTo>
                  <a:lnTo>
                    <a:pt x="40" y="476"/>
                  </a:lnTo>
                  <a:lnTo>
                    <a:pt x="44" y="476"/>
                  </a:lnTo>
                  <a:lnTo>
                    <a:pt x="50" y="478"/>
                  </a:lnTo>
                  <a:lnTo>
                    <a:pt x="54" y="480"/>
                  </a:lnTo>
                  <a:lnTo>
                    <a:pt x="60" y="480"/>
                  </a:lnTo>
                  <a:lnTo>
                    <a:pt x="66" y="482"/>
                  </a:lnTo>
                  <a:lnTo>
                    <a:pt x="72" y="482"/>
                  </a:lnTo>
                  <a:lnTo>
                    <a:pt x="80" y="484"/>
                  </a:lnTo>
                  <a:lnTo>
                    <a:pt x="88" y="486"/>
                  </a:lnTo>
                  <a:lnTo>
                    <a:pt x="94" y="486"/>
                  </a:lnTo>
                  <a:lnTo>
                    <a:pt x="102" y="488"/>
                  </a:lnTo>
                  <a:lnTo>
                    <a:pt x="110" y="488"/>
                  </a:lnTo>
                  <a:lnTo>
                    <a:pt x="122" y="490"/>
                  </a:lnTo>
                  <a:lnTo>
                    <a:pt x="132" y="490"/>
                  </a:lnTo>
                  <a:lnTo>
                    <a:pt x="144" y="492"/>
                  </a:lnTo>
                  <a:lnTo>
                    <a:pt x="154" y="492"/>
                  </a:lnTo>
                  <a:lnTo>
                    <a:pt x="162" y="492"/>
                  </a:lnTo>
                  <a:lnTo>
                    <a:pt x="172" y="492"/>
                  </a:lnTo>
                  <a:lnTo>
                    <a:pt x="178" y="492"/>
                  </a:lnTo>
                  <a:lnTo>
                    <a:pt x="184" y="492"/>
                  </a:lnTo>
                  <a:lnTo>
                    <a:pt x="190" y="492"/>
                  </a:lnTo>
                  <a:lnTo>
                    <a:pt x="196" y="492"/>
                  </a:lnTo>
                  <a:lnTo>
                    <a:pt x="204" y="492"/>
                  </a:lnTo>
                  <a:lnTo>
                    <a:pt x="216" y="492"/>
                  </a:lnTo>
                  <a:lnTo>
                    <a:pt x="226" y="492"/>
                  </a:lnTo>
                  <a:lnTo>
                    <a:pt x="234" y="492"/>
                  </a:lnTo>
                  <a:lnTo>
                    <a:pt x="244" y="490"/>
                  </a:lnTo>
                  <a:lnTo>
                    <a:pt x="250" y="490"/>
                  </a:lnTo>
                  <a:lnTo>
                    <a:pt x="260" y="488"/>
                  </a:lnTo>
                  <a:lnTo>
                    <a:pt x="268" y="488"/>
                  </a:lnTo>
                  <a:lnTo>
                    <a:pt x="280" y="486"/>
                  </a:lnTo>
                  <a:lnTo>
                    <a:pt x="286" y="484"/>
                  </a:lnTo>
                  <a:lnTo>
                    <a:pt x="294" y="484"/>
                  </a:lnTo>
                  <a:lnTo>
                    <a:pt x="300" y="482"/>
                  </a:lnTo>
                  <a:lnTo>
                    <a:pt x="308" y="480"/>
                  </a:lnTo>
                  <a:lnTo>
                    <a:pt x="314" y="478"/>
                  </a:lnTo>
                  <a:lnTo>
                    <a:pt x="322" y="476"/>
                  </a:lnTo>
                  <a:lnTo>
                    <a:pt x="330" y="474"/>
                  </a:lnTo>
                  <a:lnTo>
                    <a:pt x="338" y="472"/>
                  </a:lnTo>
                  <a:lnTo>
                    <a:pt x="344" y="470"/>
                  </a:lnTo>
                  <a:lnTo>
                    <a:pt x="348" y="466"/>
                  </a:lnTo>
                  <a:lnTo>
                    <a:pt x="354" y="464"/>
                  </a:lnTo>
                  <a:lnTo>
                    <a:pt x="358" y="462"/>
                  </a:lnTo>
                  <a:lnTo>
                    <a:pt x="360" y="460"/>
                  </a:lnTo>
                  <a:lnTo>
                    <a:pt x="364" y="458"/>
                  </a:lnTo>
                  <a:lnTo>
                    <a:pt x="366" y="454"/>
                  </a:lnTo>
                  <a:lnTo>
                    <a:pt x="368" y="452"/>
                  </a:lnTo>
                  <a:lnTo>
                    <a:pt x="368" y="450"/>
                  </a:lnTo>
                  <a:lnTo>
                    <a:pt x="368" y="448"/>
                  </a:lnTo>
                  <a:lnTo>
                    <a:pt x="368" y="0"/>
                  </a:lnTo>
                  <a:lnTo>
                    <a:pt x="0" y="0"/>
                  </a:lnTo>
                </a:path>
              </a:pathLst>
            </a:custGeom>
            <a:noFill/>
            <a:ln w="12700" cap="flat" cmpd="sng">
              <a:solidFill>
                <a:srgbClr val="404040">
                  <a:alpha val="100000"/>
                </a:srgbClr>
              </a:solidFill>
              <a:prstDash val="solid"/>
              <a:round/>
              <a:headEnd type="none" w="med" len="med"/>
              <a:tailEnd type="none" w="med" len="med"/>
            </a:ln>
          </p:spPr>
          <p:txBody>
            <a:bodyPr/>
            <a:lstStyle/>
            <a:p>
              <a:endParaRPr lang="en-US"/>
            </a:p>
          </p:txBody>
        </p:sp>
      </p:grpSp>
      <p:sp>
        <p:nvSpPr>
          <p:cNvPr id="31151" name="Oval 955"/>
          <p:cNvSpPr/>
          <p:nvPr/>
        </p:nvSpPr>
        <p:spPr>
          <a:xfrm>
            <a:off x="8169275" y="5241925"/>
            <a:ext cx="69850" cy="66675"/>
          </a:xfrm>
          <a:prstGeom prst="ellipse">
            <a:avLst/>
          </a:prstGeom>
          <a:solidFill>
            <a:srgbClr val="606060"/>
          </a:solidFill>
          <a:ln w="9525">
            <a:noFill/>
          </a:ln>
        </p:spPr>
        <p:txBody>
          <a:bodyPr/>
          <a:lstStyle/>
          <a:p>
            <a:endParaRPr dirty="0">
              <a:latin typeface="Arial" panose="020B0604020202020204" pitchFamily="34" charset="0"/>
            </a:endParaRPr>
          </a:p>
        </p:txBody>
      </p:sp>
      <p:sp>
        <p:nvSpPr>
          <p:cNvPr id="31152" name="Rectangle 956"/>
          <p:cNvSpPr/>
          <p:nvPr/>
        </p:nvSpPr>
        <p:spPr>
          <a:xfrm>
            <a:off x="8169275" y="5273675"/>
            <a:ext cx="69850" cy="561975"/>
          </a:xfrm>
          <a:prstGeom prst="rect">
            <a:avLst/>
          </a:prstGeom>
          <a:solidFill>
            <a:srgbClr val="606060"/>
          </a:solidFill>
          <a:ln w="9525">
            <a:noFill/>
          </a:ln>
        </p:spPr>
        <p:txBody>
          <a:bodyPr/>
          <a:lstStyle/>
          <a:p>
            <a:endParaRPr dirty="0">
              <a:latin typeface="Arial" panose="020B0604020202020204" pitchFamily="34" charset="0"/>
            </a:endParaRPr>
          </a:p>
        </p:txBody>
      </p:sp>
      <p:sp>
        <p:nvSpPr>
          <p:cNvPr id="31153" name="Oval 957"/>
          <p:cNvSpPr/>
          <p:nvPr/>
        </p:nvSpPr>
        <p:spPr>
          <a:xfrm>
            <a:off x="8169275" y="5803900"/>
            <a:ext cx="69850" cy="66675"/>
          </a:xfrm>
          <a:prstGeom prst="ellipse">
            <a:avLst/>
          </a:prstGeom>
          <a:solidFill>
            <a:srgbClr val="606060"/>
          </a:solidFill>
          <a:ln w="9525">
            <a:noFill/>
          </a:ln>
        </p:spPr>
        <p:txBody>
          <a:bodyPr/>
          <a:lstStyle/>
          <a:p>
            <a:endParaRPr dirty="0">
              <a:latin typeface="Arial" panose="020B0604020202020204" pitchFamily="34" charset="0"/>
            </a:endParaRPr>
          </a:p>
        </p:txBody>
      </p:sp>
      <p:sp>
        <p:nvSpPr>
          <p:cNvPr id="31154" name="Oval 958"/>
          <p:cNvSpPr/>
          <p:nvPr/>
        </p:nvSpPr>
        <p:spPr>
          <a:xfrm>
            <a:off x="8620125" y="5241925"/>
            <a:ext cx="69850" cy="66675"/>
          </a:xfrm>
          <a:prstGeom prst="ellipse">
            <a:avLst/>
          </a:prstGeom>
          <a:solidFill>
            <a:srgbClr val="606060"/>
          </a:solidFill>
          <a:ln w="9525">
            <a:noFill/>
          </a:ln>
        </p:spPr>
        <p:txBody>
          <a:bodyPr/>
          <a:lstStyle/>
          <a:p>
            <a:endParaRPr dirty="0">
              <a:latin typeface="Arial" panose="020B0604020202020204" pitchFamily="34" charset="0"/>
            </a:endParaRPr>
          </a:p>
        </p:txBody>
      </p:sp>
      <p:sp>
        <p:nvSpPr>
          <p:cNvPr id="31155" name="Rectangle 959"/>
          <p:cNvSpPr/>
          <p:nvPr/>
        </p:nvSpPr>
        <p:spPr>
          <a:xfrm>
            <a:off x="8620125" y="5273675"/>
            <a:ext cx="66675" cy="558800"/>
          </a:xfrm>
          <a:prstGeom prst="rect">
            <a:avLst/>
          </a:prstGeom>
          <a:solidFill>
            <a:srgbClr val="606060"/>
          </a:solidFill>
          <a:ln w="9525">
            <a:noFill/>
          </a:ln>
        </p:spPr>
        <p:txBody>
          <a:bodyPr/>
          <a:lstStyle/>
          <a:p>
            <a:endParaRPr dirty="0">
              <a:latin typeface="Arial" panose="020B0604020202020204" pitchFamily="34" charset="0"/>
            </a:endParaRPr>
          </a:p>
        </p:txBody>
      </p:sp>
      <p:sp>
        <p:nvSpPr>
          <p:cNvPr id="31156" name="Oval 960"/>
          <p:cNvSpPr/>
          <p:nvPr/>
        </p:nvSpPr>
        <p:spPr>
          <a:xfrm>
            <a:off x="8620125" y="5803900"/>
            <a:ext cx="69850" cy="66675"/>
          </a:xfrm>
          <a:prstGeom prst="ellipse">
            <a:avLst/>
          </a:prstGeom>
          <a:solidFill>
            <a:srgbClr val="606060"/>
          </a:solidFill>
          <a:ln w="9525">
            <a:noFill/>
          </a:ln>
        </p:spPr>
        <p:txBody>
          <a:bodyPr/>
          <a:lstStyle/>
          <a:p>
            <a:endParaRPr dirty="0">
              <a:latin typeface="Arial" panose="020B0604020202020204" pitchFamily="34" charset="0"/>
            </a:endParaRPr>
          </a:p>
        </p:txBody>
      </p:sp>
      <p:sp>
        <p:nvSpPr>
          <p:cNvPr id="31157" name="Oval 961"/>
          <p:cNvSpPr/>
          <p:nvPr/>
        </p:nvSpPr>
        <p:spPr>
          <a:xfrm>
            <a:off x="8505825" y="5260975"/>
            <a:ext cx="69850" cy="66675"/>
          </a:xfrm>
          <a:prstGeom prst="ellipse">
            <a:avLst/>
          </a:prstGeom>
          <a:solidFill>
            <a:srgbClr val="606060"/>
          </a:solidFill>
          <a:ln w="9525">
            <a:noFill/>
          </a:ln>
        </p:spPr>
        <p:txBody>
          <a:bodyPr/>
          <a:lstStyle/>
          <a:p>
            <a:endParaRPr dirty="0">
              <a:latin typeface="Arial" panose="020B0604020202020204" pitchFamily="34" charset="0"/>
            </a:endParaRPr>
          </a:p>
        </p:txBody>
      </p:sp>
      <p:sp>
        <p:nvSpPr>
          <p:cNvPr id="31158" name="Rectangle 962"/>
          <p:cNvSpPr/>
          <p:nvPr/>
        </p:nvSpPr>
        <p:spPr>
          <a:xfrm>
            <a:off x="8505825" y="5292725"/>
            <a:ext cx="66675" cy="558800"/>
          </a:xfrm>
          <a:prstGeom prst="rect">
            <a:avLst/>
          </a:prstGeom>
          <a:solidFill>
            <a:srgbClr val="606060"/>
          </a:solidFill>
          <a:ln w="9525">
            <a:noFill/>
          </a:ln>
        </p:spPr>
        <p:txBody>
          <a:bodyPr/>
          <a:lstStyle/>
          <a:p>
            <a:endParaRPr dirty="0">
              <a:latin typeface="Arial" panose="020B0604020202020204" pitchFamily="34" charset="0"/>
            </a:endParaRPr>
          </a:p>
        </p:txBody>
      </p:sp>
      <p:sp>
        <p:nvSpPr>
          <p:cNvPr id="31159" name="Oval 963"/>
          <p:cNvSpPr/>
          <p:nvPr/>
        </p:nvSpPr>
        <p:spPr>
          <a:xfrm>
            <a:off x="8505825" y="5822950"/>
            <a:ext cx="69850" cy="66675"/>
          </a:xfrm>
          <a:prstGeom prst="ellipse">
            <a:avLst/>
          </a:prstGeom>
          <a:solidFill>
            <a:srgbClr val="606060"/>
          </a:solidFill>
          <a:ln w="9525">
            <a:noFill/>
          </a:ln>
        </p:spPr>
        <p:txBody>
          <a:bodyPr/>
          <a:lstStyle/>
          <a:p>
            <a:endParaRPr dirty="0">
              <a:latin typeface="Arial" panose="020B0604020202020204" pitchFamily="34" charset="0"/>
            </a:endParaRPr>
          </a:p>
        </p:txBody>
      </p:sp>
      <p:sp>
        <p:nvSpPr>
          <p:cNvPr id="31160" name="Oval 964"/>
          <p:cNvSpPr/>
          <p:nvPr/>
        </p:nvSpPr>
        <p:spPr>
          <a:xfrm>
            <a:off x="8280400" y="5260975"/>
            <a:ext cx="69850" cy="66675"/>
          </a:xfrm>
          <a:prstGeom prst="ellipse">
            <a:avLst/>
          </a:prstGeom>
          <a:solidFill>
            <a:srgbClr val="606060"/>
          </a:solidFill>
          <a:ln w="9525">
            <a:noFill/>
          </a:ln>
        </p:spPr>
        <p:txBody>
          <a:bodyPr/>
          <a:lstStyle/>
          <a:p>
            <a:endParaRPr dirty="0">
              <a:latin typeface="Arial" panose="020B0604020202020204" pitchFamily="34" charset="0"/>
            </a:endParaRPr>
          </a:p>
        </p:txBody>
      </p:sp>
      <p:sp>
        <p:nvSpPr>
          <p:cNvPr id="31161" name="Rectangle 965"/>
          <p:cNvSpPr/>
          <p:nvPr/>
        </p:nvSpPr>
        <p:spPr>
          <a:xfrm>
            <a:off x="8280400" y="5292725"/>
            <a:ext cx="66675" cy="558800"/>
          </a:xfrm>
          <a:prstGeom prst="rect">
            <a:avLst/>
          </a:prstGeom>
          <a:solidFill>
            <a:srgbClr val="606060"/>
          </a:solidFill>
          <a:ln w="9525">
            <a:noFill/>
          </a:ln>
        </p:spPr>
        <p:txBody>
          <a:bodyPr/>
          <a:lstStyle/>
          <a:p>
            <a:endParaRPr dirty="0">
              <a:latin typeface="Arial" panose="020B0604020202020204" pitchFamily="34" charset="0"/>
            </a:endParaRPr>
          </a:p>
        </p:txBody>
      </p:sp>
      <p:sp>
        <p:nvSpPr>
          <p:cNvPr id="31162" name="Oval 966"/>
          <p:cNvSpPr/>
          <p:nvPr/>
        </p:nvSpPr>
        <p:spPr>
          <a:xfrm>
            <a:off x="8280400" y="5819775"/>
            <a:ext cx="69850" cy="69850"/>
          </a:xfrm>
          <a:prstGeom prst="ellipse">
            <a:avLst/>
          </a:prstGeom>
          <a:solidFill>
            <a:srgbClr val="606060"/>
          </a:solidFill>
          <a:ln w="9525">
            <a:noFill/>
          </a:ln>
        </p:spPr>
        <p:txBody>
          <a:bodyPr/>
          <a:lstStyle/>
          <a:p>
            <a:endParaRPr dirty="0">
              <a:latin typeface="Arial" panose="020B0604020202020204" pitchFamily="34" charset="0"/>
            </a:endParaRPr>
          </a:p>
        </p:txBody>
      </p:sp>
      <p:sp>
        <p:nvSpPr>
          <p:cNvPr id="31163" name="Oval 967"/>
          <p:cNvSpPr/>
          <p:nvPr/>
        </p:nvSpPr>
        <p:spPr>
          <a:xfrm>
            <a:off x="8391525" y="5267325"/>
            <a:ext cx="73025" cy="69850"/>
          </a:xfrm>
          <a:prstGeom prst="ellipse">
            <a:avLst/>
          </a:prstGeom>
          <a:solidFill>
            <a:srgbClr val="606060"/>
          </a:solidFill>
          <a:ln w="9525">
            <a:noFill/>
          </a:ln>
        </p:spPr>
        <p:txBody>
          <a:bodyPr/>
          <a:lstStyle/>
          <a:p>
            <a:endParaRPr dirty="0">
              <a:latin typeface="Arial" panose="020B0604020202020204" pitchFamily="34" charset="0"/>
            </a:endParaRPr>
          </a:p>
        </p:txBody>
      </p:sp>
      <p:sp>
        <p:nvSpPr>
          <p:cNvPr id="31164" name="Rectangle 968"/>
          <p:cNvSpPr/>
          <p:nvPr/>
        </p:nvSpPr>
        <p:spPr>
          <a:xfrm>
            <a:off x="8391525" y="5299075"/>
            <a:ext cx="69850" cy="561975"/>
          </a:xfrm>
          <a:prstGeom prst="rect">
            <a:avLst/>
          </a:prstGeom>
          <a:solidFill>
            <a:srgbClr val="606060"/>
          </a:solidFill>
          <a:ln w="9525">
            <a:noFill/>
          </a:ln>
        </p:spPr>
        <p:txBody>
          <a:bodyPr/>
          <a:lstStyle/>
          <a:p>
            <a:endParaRPr dirty="0">
              <a:latin typeface="Arial" panose="020B0604020202020204" pitchFamily="34" charset="0"/>
            </a:endParaRPr>
          </a:p>
        </p:txBody>
      </p:sp>
      <p:sp>
        <p:nvSpPr>
          <p:cNvPr id="31165" name="Oval 969"/>
          <p:cNvSpPr/>
          <p:nvPr/>
        </p:nvSpPr>
        <p:spPr>
          <a:xfrm>
            <a:off x="8391525" y="5829300"/>
            <a:ext cx="73025" cy="66675"/>
          </a:xfrm>
          <a:prstGeom prst="ellipse">
            <a:avLst/>
          </a:prstGeom>
          <a:solidFill>
            <a:srgbClr val="606060"/>
          </a:solidFill>
          <a:ln w="9525">
            <a:noFill/>
          </a:ln>
        </p:spPr>
        <p:txBody>
          <a:bodyPr/>
          <a:lstStyle/>
          <a:p>
            <a:endParaRPr dirty="0">
              <a:latin typeface="Arial" panose="020B0604020202020204" pitchFamily="34" charset="0"/>
            </a:endParaRPr>
          </a:p>
        </p:txBody>
      </p:sp>
      <p:sp>
        <p:nvSpPr>
          <p:cNvPr id="31166" name="Freeform 970"/>
          <p:cNvSpPr/>
          <p:nvPr/>
        </p:nvSpPr>
        <p:spPr>
          <a:xfrm>
            <a:off x="8140700" y="5146675"/>
            <a:ext cx="577850" cy="47625"/>
          </a:xfrm>
          <a:custGeom>
            <a:avLst/>
            <a:gdLst>
              <a:gd name="txL" fmla="*/ 0 w 364"/>
              <a:gd name="txT" fmla="*/ 0 h 30"/>
              <a:gd name="txR" fmla="*/ 364 w 364"/>
              <a:gd name="txB" fmla="*/ 30 h 30"/>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Lst>
            <a:rect l="txL" t="txT" r="txR" b="txB"/>
            <a:pathLst>
              <a:path w="364" h="30">
                <a:moveTo>
                  <a:pt x="0" y="0"/>
                </a:moveTo>
                <a:lnTo>
                  <a:pt x="0" y="8"/>
                </a:lnTo>
                <a:lnTo>
                  <a:pt x="0" y="10"/>
                </a:lnTo>
                <a:lnTo>
                  <a:pt x="2" y="12"/>
                </a:lnTo>
                <a:lnTo>
                  <a:pt x="4" y="14"/>
                </a:lnTo>
                <a:lnTo>
                  <a:pt x="8" y="14"/>
                </a:lnTo>
                <a:lnTo>
                  <a:pt x="12" y="16"/>
                </a:lnTo>
                <a:lnTo>
                  <a:pt x="14" y="16"/>
                </a:lnTo>
                <a:lnTo>
                  <a:pt x="18" y="18"/>
                </a:lnTo>
                <a:lnTo>
                  <a:pt x="20" y="18"/>
                </a:lnTo>
                <a:lnTo>
                  <a:pt x="24" y="20"/>
                </a:lnTo>
                <a:lnTo>
                  <a:pt x="28" y="20"/>
                </a:lnTo>
                <a:lnTo>
                  <a:pt x="32" y="20"/>
                </a:lnTo>
                <a:lnTo>
                  <a:pt x="38" y="22"/>
                </a:lnTo>
                <a:lnTo>
                  <a:pt x="44" y="22"/>
                </a:lnTo>
                <a:lnTo>
                  <a:pt x="48" y="22"/>
                </a:lnTo>
                <a:lnTo>
                  <a:pt x="54" y="24"/>
                </a:lnTo>
                <a:lnTo>
                  <a:pt x="58" y="24"/>
                </a:lnTo>
                <a:lnTo>
                  <a:pt x="64" y="24"/>
                </a:lnTo>
                <a:lnTo>
                  <a:pt x="72" y="26"/>
                </a:lnTo>
                <a:lnTo>
                  <a:pt x="80" y="26"/>
                </a:lnTo>
                <a:lnTo>
                  <a:pt x="86" y="26"/>
                </a:lnTo>
                <a:lnTo>
                  <a:pt x="92" y="28"/>
                </a:lnTo>
                <a:lnTo>
                  <a:pt x="100" y="28"/>
                </a:lnTo>
                <a:lnTo>
                  <a:pt x="110" y="28"/>
                </a:lnTo>
                <a:lnTo>
                  <a:pt x="120" y="28"/>
                </a:lnTo>
                <a:lnTo>
                  <a:pt x="130" y="28"/>
                </a:lnTo>
                <a:lnTo>
                  <a:pt x="142" y="30"/>
                </a:lnTo>
                <a:lnTo>
                  <a:pt x="152" y="30"/>
                </a:lnTo>
                <a:lnTo>
                  <a:pt x="160" y="30"/>
                </a:lnTo>
                <a:lnTo>
                  <a:pt x="168" y="30"/>
                </a:lnTo>
                <a:lnTo>
                  <a:pt x="176" y="30"/>
                </a:lnTo>
                <a:lnTo>
                  <a:pt x="182" y="30"/>
                </a:lnTo>
                <a:lnTo>
                  <a:pt x="186" y="30"/>
                </a:lnTo>
                <a:lnTo>
                  <a:pt x="194" y="30"/>
                </a:lnTo>
                <a:lnTo>
                  <a:pt x="202" y="30"/>
                </a:lnTo>
                <a:lnTo>
                  <a:pt x="214" y="30"/>
                </a:lnTo>
                <a:lnTo>
                  <a:pt x="224" y="30"/>
                </a:lnTo>
                <a:lnTo>
                  <a:pt x="232" y="30"/>
                </a:lnTo>
                <a:lnTo>
                  <a:pt x="240" y="28"/>
                </a:lnTo>
                <a:lnTo>
                  <a:pt x="248" y="28"/>
                </a:lnTo>
                <a:lnTo>
                  <a:pt x="256" y="28"/>
                </a:lnTo>
                <a:lnTo>
                  <a:pt x="266" y="28"/>
                </a:lnTo>
                <a:lnTo>
                  <a:pt x="276" y="26"/>
                </a:lnTo>
                <a:lnTo>
                  <a:pt x="282" y="26"/>
                </a:lnTo>
                <a:lnTo>
                  <a:pt x="290" y="26"/>
                </a:lnTo>
                <a:lnTo>
                  <a:pt x="296" y="24"/>
                </a:lnTo>
                <a:lnTo>
                  <a:pt x="304" y="24"/>
                </a:lnTo>
                <a:lnTo>
                  <a:pt x="310" y="24"/>
                </a:lnTo>
                <a:lnTo>
                  <a:pt x="318" y="22"/>
                </a:lnTo>
                <a:lnTo>
                  <a:pt x="326" y="22"/>
                </a:lnTo>
                <a:lnTo>
                  <a:pt x="334" y="20"/>
                </a:lnTo>
                <a:lnTo>
                  <a:pt x="338" y="18"/>
                </a:lnTo>
                <a:lnTo>
                  <a:pt x="344" y="18"/>
                </a:lnTo>
                <a:lnTo>
                  <a:pt x="348" y="16"/>
                </a:lnTo>
                <a:lnTo>
                  <a:pt x="352" y="16"/>
                </a:lnTo>
                <a:lnTo>
                  <a:pt x="356" y="14"/>
                </a:lnTo>
                <a:lnTo>
                  <a:pt x="358" y="12"/>
                </a:lnTo>
                <a:lnTo>
                  <a:pt x="360" y="12"/>
                </a:lnTo>
                <a:lnTo>
                  <a:pt x="362" y="10"/>
                </a:lnTo>
                <a:lnTo>
                  <a:pt x="364" y="8"/>
                </a:lnTo>
                <a:lnTo>
                  <a:pt x="362" y="0"/>
                </a:lnTo>
                <a:lnTo>
                  <a:pt x="0" y="0"/>
                </a:lnTo>
                <a:close/>
              </a:path>
            </a:pathLst>
          </a:custGeom>
          <a:solidFill>
            <a:srgbClr val="404040">
              <a:alpha val="100000"/>
            </a:srgbClr>
          </a:solidFill>
          <a:ln w="9525">
            <a:noFill/>
          </a:ln>
        </p:spPr>
        <p:txBody>
          <a:bodyPr/>
          <a:lstStyle/>
          <a:p>
            <a:endParaRPr lang="en-US"/>
          </a:p>
        </p:txBody>
      </p:sp>
      <p:grpSp>
        <p:nvGrpSpPr>
          <p:cNvPr id="31167" name="Group 971"/>
          <p:cNvGrpSpPr/>
          <p:nvPr/>
        </p:nvGrpSpPr>
        <p:grpSpPr>
          <a:xfrm>
            <a:off x="8077200" y="4935538"/>
            <a:ext cx="622300" cy="214312"/>
            <a:chOff x="4128" y="3109"/>
            <a:chExt cx="392" cy="135"/>
          </a:xfrm>
        </p:grpSpPr>
        <p:sp>
          <p:nvSpPr>
            <p:cNvPr id="31183" name="Freeform 972"/>
            <p:cNvSpPr/>
            <p:nvPr/>
          </p:nvSpPr>
          <p:spPr>
            <a:xfrm>
              <a:off x="4128" y="3109"/>
              <a:ext cx="392" cy="135"/>
            </a:xfrm>
            <a:custGeom>
              <a:avLst/>
              <a:gdLst>
                <a:gd name="txL" fmla="*/ 0 w 392"/>
                <a:gd name="txT" fmla="*/ 0 h 135"/>
                <a:gd name="txR" fmla="*/ 392 w 392"/>
                <a:gd name="txB" fmla="*/ 135 h 135"/>
              </a:gdLst>
              <a:ahLst/>
              <a:cxnLst>
                <a:cxn ang="0">
                  <a:pos x="384" y="0"/>
                </a:cxn>
                <a:cxn ang="0">
                  <a:pos x="392" y="44"/>
                </a:cxn>
                <a:cxn ang="0">
                  <a:pos x="390" y="50"/>
                </a:cxn>
                <a:cxn ang="0">
                  <a:pos x="384" y="60"/>
                </a:cxn>
                <a:cxn ang="0">
                  <a:pos x="378" y="66"/>
                </a:cxn>
                <a:cxn ang="0">
                  <a:pos x="366" y="74"/>
                </a:cxn>
                <a:cxn ang="0">
                  <a:pos x="352" y="82"/>
                </a:cxn>
                <a:cxn ang="0">
                  <a:pos x="334" y="90"/>
                </a:cxn>
                <a:cxn ang="0">
                  <a:pos x="310" y="98"/>
                </a:cxn>
                <a:cxn ang="0">
                  <a:pos x="288" y="106"/>
                </a:cxn>
                <a:cxn ang="0">
                  <a:pos x="260" y="112"/>
                </a:cxn>
                <a:cxn ang="0">
                  <a:pos x="232" y="118"/>
                </a:cxn>
                <a:cxn ang="0">
                  <a:pos x="208" y="124"/>
                </a:cxn>
                <a:cxn ang="0">
                  <a:pos x="182" y="128"/>
                </a:cxn>
                <a:cxn ang="0">
                  <a:pos x="156" y="130"/>
                </a:cxn>
                <a:cxn ang="0">
                  <a:pos x="130" y="133"/>
                </a:cxn>
                <a:cxn ang="0">
                  <a:pos x="106" y="133"/>
                </a:cxn>
                <a:cxn ang="0">
                  <a:pos x="84" y="135"/>
                </a:cxn>
                <a:cxn ang="0">
                  <a:pos x="72" y="133"/>
                </a:cxn>
                <a:cxn ang="0">
                  <a:pos x="60" y="133"/>
                </a:cxn>
                <a:cxn ang="0">
                  <a:pos x="50" y="131"/>
                </a:cxn>
                <a:cxn ang="0">
                  <a:pos x="44" y="131"/>
                </a:cxn>
                <a:cxn ang="0">
                  <a:pos x="38" y="130"/>
                </a:cxn>
                <a:cxn ang="0">
                  <a:pos x="30" y="128"/>
                </a:cxn>
                <a:cxn ang="0">
                  <a:pos x="24" y="126"/>
                </a:cxn>
                <a:cxn ang="0">
                  <a:pos x="18" y="124"/>
                </a:cxn>
                <a:cxn ang="0">
                  <a:pos x="14" y="118"/>
                </a:cxn>
                <a:cxn ang="0">
                  <a:pos x="10" y="114"/>
                </a:cxn>
                <a:cxn ang="0">
                  <a:pos x="8" y="110"/>
                </a:cxn>
                <a:cxn ang="0">
                  <a:pos x="8" y="108"/>
                </a:cxn>
                <a:cxn ang="0">
                  <a:pos x="0" y="68"/>
                </a:cxn>
                <a:cxn ang="0">
                  <a:pos x="384" y="0"/>
                </a:cxn>
              </a:cxnLst>
              <a:rect l="txL" t="txT" r="txR" b="txB"/>
              <a:pathLst>
                <a:path w="392" h="135">
                  <a:moveTo>
                    <a:pt x="384" y="0"/>
                  </a:moveTo>
                  <a:lnTo>
                    <a:pt x="392" y="44"/>
                  </a:lnTo>
                  <a:lnTo>
                    <a:pt x="390" y="50"/>
                  </a:lnTo>
                  <a:lnTo>
                    <a:pt x="384" y="60"/>
                  </a:lnTo>
                  <a:lnTo>
                    <a:pt x="378" y="66"/>
                  </a:lnTo>
                  <a:lnTo>
                    <a:pt x="366" y="74"/>
                  </a:lnTo>
                  <a:lnTo>
                    <a:pt x="352" y="82"/>
                  </a:lnTo>
                  <a:lnTo>
                    <a:pt x="334" y="90"/>
                  </a:lnTo>
                  <a:lnTo>
                    <a:pt x="310" y="98"/>
                  </a:lnTo>
                  <a:lnTo>
                    <a:pt x="288" y="106"/>
                  </a:lnTo>
                  <a:lnTo>
                    <a:pt x="260" y="112"/>
                  </a:lnTo>
                  <a:lnTo>
                    <a:pt x="232" y="118"/>
                  </a:lnTo>
                  <a:lnTo>
                    <a:pt x="208" y="124"/>
                  </a:lnTo>
                  <a:lnTo>
                    <a:pt x="182" y="128"/>
                  </a:lnTo>
                  <a:lnTo>
                    <a:pt x="156" y="130"/>
                  </a:lnTo>
                  <a:lnTo>
                    <a:pt x="130" y="133"/>
                  </a:lnTo>
                  <a:lnTo>
                    <a:pt x="106" y="133"/>
                  </a:lnTo>
                  <a:lnTo>
                    <a:pt x="84" y="135"/>
                  </a:lnTo>
                  <a:lnTo>
                    <a:pt x="72" y="133"/>
                  </a:lnTo>
                  <a:lnTo>
                    <a:pt x="60" y="133"/>
                  </a:lnTo>
                  <a:lnTo>
                    <a:pt x="50" y="131"/>
                  </a:lnTo>
                  <a:lnTo>
                    <a:pt x="44" y="131"/>
                  </a:lnTo>
                  <a:lnTo>
                    <a:pt x="38" y="130"/>
                  </a:lnTo>
                  <a:lnTo>
                    <a:pt x="30" y="128"/>
                  </a:lnTo>
                  <a:lnTo>
                    <a:pt x="24" y="126"/>
                  </a:lnTo>
                  <a:lnTo>
                    <a:pt x="18" y="124"/>
                  </a:lnTo>
                  <a:lnTo>
                    <a:pt x="14" y="118"/>
                  </a:lnTo>
                  <a:lnTo>
                    <a:pt x="10" y="114"/>
                  </a:lnTo>
                  <a:lnTo>
                    <a:pt x="8" y="110"/>
                  </a:lnTo>
                  <a:lnTo>
                    <a:pt x="8" y="108"/>
                  </a:lnTo>
                  <a:lnTo>
                    <a:pt x="0" y="68"/>
                  </a:lnTo>
                  <a:lnTo>
                    <a:pt x="384" y="0"/>
                  </a:lnTo>
                  <a:close/>
                </a:path>
              </a:pathLst>
            </a:custGeom>
            <a:solidFill>
              <a:srgbClr val="808080">
                <a:alpha val="100000"/>
              </a:srgbClr>
            </a:solidFill>
            <a:ln w="9525">
              <a:noFill/>
            </a:ln>
          </p:spPr>
          <p:txBody>
            <a:bodyPr/>
            <a:lstStyle/>
            <a:p>
              <a:endParaRPr lang="en-US"/>
            </a:p>
          </p:txBody>
        </p:sp>
        <p:sp>
          <p:nvSpPr>
            <p:cNvPr id="31184" name="Freeform 973"/>
            <p:cNvSpPr/>
            <p:nvPr/>
          </p:nvSpPr>
          <p:spPr>
            <a:xfrm>
              <a:off x="4128" y="3109"/>
              <a:ext cx="392" cy="135"/>
            </a:xfrm>
            <a:custGeom>
              <a:avLst/>
              <a:gdLst>
                <a:gd name="txL" fmla="*/ 0 w 392"/>
                <a:gd name="txT" fmla="*/ 0 h 135"/>
                <a:gd name="txR" fmla="*/ 392 w 392"/>
                <a:gd name="txB" fmla="*/ 135 h 135"/>
              </a:gdLst>
              <a:ahLst/>
              <a:cxnLst>
                <a:cxn ang="0">
                  <a:pos x="384" y="0"/>
                </a:cxn>
                <a:cxn ang="0">
                  <a:pos x="392" y="44"/>
                </a:cxn>
                <a:cxn ang="0">
                  <a:pos x="390" y="50"/>
                </a:cxn>
                <a:cxn ang="0">
                  <a:pos x="384" y="60"/>
                </a:cxn>
                <a:cxn ang="0">
                  <a:pos x="378" y="66"/>
                </a:cxn>
                <a:cxn ang="0">
                  <a:pos x="366" y="74"/>
                </a:cxn>
                <a:cxn ang="0">
                  <a:pos x="352" y="82"/>
                </a:cxn>
                <a:cxn ang="0">
                  <a:pos x="334" y="90"/>
                </a:cxn>
                <a:cxn ang="0">
                  <a:pos x="310" y="98"/>
                </a:cxn>
                <a:cxn ang="0">
                  <a:pos x="288" y="106"/>
                </a:cxn>
                <a:cxn ang="0">
                  <a:pos x="260" y="112"/>
                </a:cxn>
                <a:cxn ang="0">
                  <a:pos x="232" y="118"/>
                </a:cxn>
                <a:cxn ang="0">
                  <a:pos x="208" y="124"/>
                </a:cxn>
                <a:cxn ang="0">
                  <a:pos x="182" y="128"/>
                </a:cxn>
                <a:cxn ang="0">
                  <a:pos x="156" y="130"/>
                </a:cxn>
                <a:cxn ang="0">
                  <a:pos x="130" y="133"/>
                </a:cxn>
                <a:cxn ang="0">
                  <a:pos x="106" y="133"/>
                </a:cxn>
                <a:cxn ang="0">
                  <a:pos x="84" y="135"/>
                </a:cxn>
                <a:cxn ang="0">
                  <a:pos x="72" y="133"/>
                </a:cxn>
                <a:cxn ang="0">
                  <a:pos x="60" y="133"/>
                </a:cxn>
                <a:cxn ang="0">
                  <a:pos x="50" y="131"/>
                </a:cxn>
                <a:cxn ang="0">
                  <a:pos x="44" y="131"/>
                </a:cxn>
                <a:cxn ang="0">
                  <a:pos x="38" y="130"/>
                </a:cxn>
                <a:cxn ang="0">
                  <a:pos x="30" y="128"/>
                </a:cxn>
                <a:cxn ang="0">
                  <a:pos x="24" y="126"/>
                </a:cxn>
                <a:cxn ang="0">
                  <a:pos x="18" y="124"/>
                </a:cxn>
                <a:cxn ang="0">
                  <a:pos x="14" y="118"/>
                </a:cxn>
                <a:cxn ang="0">
                  <a:pos x="10" y="114"/>
                </a:cxn>
                <a:cxn ang="0">
                  <a:pos x="8" y="110"/>
                </a:cxn>
                <a:cxn ang="0">
                  <a:pos x="8" y="108"/>
                </a:cxn>
                <a:cxn ang="0">
                  <a:pos x="0" y="68"/>
                </a:cxn>
                <a:cxn ang="0">
                  <a:pos x="384" y="0"/>
                </a:cxn>
              </a:cxnLst>
              <a:rect l="txL" t="txT" r="txR" b="txB"/>
              <a:pathLst>
                <a:path w="392" h="135">
                  <a:moveTo>
                    <a:pt x="384" y="0"/>
                  </a:moveTo>
                  <a:lnTo>
                    <a:pt x="392" y="44"/>
                  </a:lnTo>
                  <a:lnTo>
                    <a:pt x="390" y="50"/>
                  </a:lnTo>
                  <a:lnTo>
                    <a:pt x="384" y="60"/>
                  </a:lnTo>
                  <a:lnTo>
                    <a:pt x="378" y="66"/>
                  </a:lnTo>
                  <a:lnTo>
                    <a:pt x="366" y="74"/>
                  </a:lnTo>
                  <a:lnTo>
                    <a:pt x="352" y="82"/>
                  </a:lnTo>
                  <a:lnTo>
                    <a:pt x="334" y="90"/>
                  </a:lnTo>
                  <a:lnTo>
                    <a:pt x="310" y="98"/>
                  </a:lnTo>
                  <a:lnTo>
                    <a:pt x="288" y="106"/>
                  </a:lnTo>
                  <a:lnTo>
                    <a:pt x="260" y="112"/>
                  </a:lnTo>
                  <a:lnTo>
                    <a:pt x="232" y="118"/>
                  </a:lnTo>
                  <a:lnTo>
                    <a:pt x="208" y="124"/>
                  </a:lnTo>
                  <a:lnTo>
                    <a:pt x="182" y="128"/>
                  </a:lnTo>
                  <a:lnTo>
                    <a:pt x="156" y="130"/>
                  </a:lnTo>
                  <a:lnTo>
                    <a:pt x="130" y="133"/>
                  </a:lnTo>
                  <a:lnTo>
                    <a:pt x="106" y="133"/>
                  </a:lnTo>
                  <a:lnTo>
                    <a:pt x="84" y="135"/>
                  </a:lnTo>
                  <a:lnTo>
                    <a:pt x="72" y="133"/>
                  </a:lnTo>
                  <a:lnTo>
                    <a:pt x="60" y="133"/>
                  </a:lnTo>
                  <a:lnTo>
                    <a:pt x="50" y="131"/>
                  </a:lnTo>
                  <a:lnTo>
                    <a:pt x="44" y="131"/>
                  </a:lnTo>
                  <a:lnTo>
                    <a:pt x="38" y="130"/>
                  </a:lnTo>
                  <a:lnTo>
                    <a:pt x="30" y="128"/>
                  </a:lnTo>
                  <a:lnTo>
                    <a:pt x="24" y="126"/>
                  </a:lnTo>
                  <a:lnTo>
                    <a:pt x="18" y="124"/>
                  </a:lnTo>
                  <a:lnTo>
                    <a:pt x="14" y="118"/>
                  </a:lnTo>
                  <a:lnTo>
                    <a:pt x="10" y="114"/>
                  </a:lnTo>
                  <a:lnTo>
                    <a:pt x="8" y="110"/>
                  </a:lnTo>
                  <a:lnTo>
                    <a:pt x="8" y="108"/>
                  </a:lnTo>
                  <a:lnTo>
                    <a:pt x="0" y="68"/>
                  </a:lnTo>
                  <a:lnTo>
                    <a:pt x="384" y="0"/>
                  </a:lnTo>
                </a:path>
              </a:pathLst>
            </a:custGeom>
            <a:noFill/>
            <a:ln w="12700" cap="flat" cmpd="sng">
              <a:solidFill>
                <a:srgbClr val="404040">
                  <a:alpha val="100000"/>
                </a:srgbClr>
              </a:solidFill>
              <a:prstDash val="solid"/>
              <a:round/>
              <a:headEnd type="none" w="med" len="med"/>
              <a:tailEnd type="none" w="med" len="med"/>
            </a:ln>
          </p:spPr>
          <p:txBody>
            <a:bodyPr/>
            <a:lstStyle/>
            <a:p>
              <a:endParaRPr lang="en-US"/>
            </a:p>
          </p:txBody>
        </p:sp>
      </p:grpSp>
      <p:sp>
        <p:nvSpPr>
          <p:cNvPr id="31168" name="Freeform 974"/>
          <p:cNvSpPr/>
          <p:nvPr/>
        </p:nvSpPr>
        <p:spPr>
          <a:xfrm>
            <a:off x="8083550" y="4897438"/>
            <a:ext cx="603250" cy="177800"/>
          </a:xfrm>
          <a:custGeom>
            <a:avLst/>
            <a:gdLst>
              <a:gd name="txL" fmla="*/ 0 w 380"/>
              <a:gd name="txT" fmla="*/ 0 h 112"/>
              <a:gd name="txR" fmla="*/ 380 w 380"/>
              <a:gd name="txB" fmla="*/ 112 h 112"/>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80" h="112">
                <a:moveTo>
                  <a:pt x="182" y="12"/>
                </a:moveTo>
                <a:lnTo>
                  <a:pt x="220" y="6"/>
                </a:lnTo>
                <a:lnTo>
                  <a:pt x="256" y="2"/>
                </a:lnTo>
                <a:lnTo>
                  <a:pt x="288" y="0"/>
                </a:lnTo>
                <a:lnTo>
                  <a:pt x="318" y="2"/>
                </a:lnTo>
                <a:lnTo>
                  <a:pt x="342" y="4"/>
                </a:lnTo>
                <a:lnTo>
                  <a:pt x="362" y="8"/>
                </a:lnTo>
                <a:lnTo>
                  <a:pt x="374" y="14"/>
                </a:lnTo>
                <a:lnTo>
                  <a:pt x="380" y="22"/>
                </a:lnTo>
                <a:lnTo>
                  <a:pt x="380" y="28"/>
                </a:lnTo>
                <a:lnTo>
                  <a:pt x="378" y="32"/>
                </a:lnTo>
                <a:lnTo>
                  <a:pt x="368" y="42"/>
                </a:lnTo>
                <a:lnTo>
                  <a:pt x="352" y="54"/>
                </a:lnTo>
                <a:lnTo>
                  <a:pt x="330" y="64"/>
                </a:lnTo>
                <a:lnTo>
                  <a:pt x="302" y="74"/>
                </a:lnTo>
                <a:lnTo>
                  <a:pt x="270" y="84"/>
                </a:lnTo>
                <a:lnTo>
                  <a:pt x="236" y="92"/>
                </a:lnTo>
                <a:lnTo>
                  <a:pt x="198" y="100"/>
                </a:lnTo>
                <a:lnTo>
                  <a:pt x="160" y="106"/>
                </a:lnTo>
                <a:lnTo>
                  <a:pt x="124" y="110"/>
                </a:lnTo>
                <a:lnTo>
                  <a:pt x="92" y="112"/>
                </a:lnTo>
                <a:lnTo>
                  <a:pt x="62" y="110"/>
                </a:lnTo>
                <a:lnTo>
                  <a:pt x="38" y="108"/>
                </a:lnTo>
                <a:lnTo>
                  <a:pt x="18" y="104"/>
                </a:lnTo>
                <a:lnTo>
                  <a:pt x="6" y="98"/>
                </a:lnTo>
                <a:lnTo>
                  <a:pt x="0" y="90"/>
                </a:lnTo>
                <a:lnTo>
                  <a:pt x="0" y="86"/>
                </a:lnTo>
                <a:lnTo>
                  <a:pt x="2" y="80"/>
                </a:lnTo>
                <a:lnTo>
                  <a:pt x="12" y="70"/>
                </a:lnTo>
                <a:lnTo>
                  <a:pt x="28" y="58"/>
                </a:lnTo>
                <a:lnTo>
                  <a:pt x="50" y="48"/>
                </a:lnTo>
                <a:lnTo>
                  <a:pt x="78" y="38"/>
                </a:lnTo>
                <a:lnTo>
                  <a:pt x="110" y="28"/>
                </a:lnTo>
                <a:lnTo>
                  <a:pt x="144" y="20"/>
                </a:lnTo>
                <a:lnTo>
                  <a:pt x="182" y="12"/>
                </a:lnTo>
                <a:close/>
              </a:path>
            </a:pathLst>
          </a:custGeom>
          <a:solidFill>
            <a:srgbClr val="C0C0C0">
              <a:alpha val="100000"/>
            </a:srgbClr>
          </a:solidFill>
          <a:ln w="12700" cap="flat" cmpd="sng">
            <a:solidFill>
              <a:srgbClr val="404040">
                <a:alpha val="100000"/>
              </a:srgbClr>
            </a:solidFill>
            <a:prstDash val="solid"/>
            <a:round/>
            <a:headEnd type="none" w="med" len="med"/>
            <a:tailEnd type="none" w="med" len="med"/>
          </a:ln>
        </p:spPr>
        <p:txBody>
          <a:bodyPr/>
          <a:lstStyle/>
          <a:p>
            <a:endParaRPr lang="en-US"/>
          </a:p>
        </p:txBody>
      </p:sp>
      <p:sp>
        <p:nvSpPr>
          <p:cNvPr id="31169" name="Freeform 975"/>
          <p:cNvSpPr/>
          <p:nvPr/>
        </p:nvSpPr>
        <p:spPr>
          <a:xfrm>
            <a:off x="8137525" y="4916488"/>
            <a:ext cx="495300" cy="139700"/>
          </a:xfrm>
          <a:custGeom>
            <a:avLst/>
            <a:gdLst>
              <a:gd name="txL" fmla="*/ 0 w 312"/>
              <a:gd name="txT" fmla="*/ 0 h 88"/>
              <a:gd name="txR" fmla="*/ 312 w 312"/>
              <a:gd name="txB" fmla="*/ 88 h 88"/>
            </a:gdLst>
            <a:ahLst/>
            <a:cxnLst>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12" h="88">
                <a:moveTo>
                  <a:pt x="150" y="10"/>
                </a:moveTo>
                <a:lnTo>
                  <a:pt x="182" y="4"/>
                </a:lnTo>
                <a:lnTo>
                  <a:pt x="212" y="2"/>
                </a:lnTo>
                <a:lnTo>
                  <a:pt x="238" y="0"/>
                </a:lnTo>
                <a:lnTo>
                  <a:pt x="262" y="0"/>
                </a:lnTo>
                <a:lnTo>
                  <a:pt x="282" y="2"/>
                </a:lnTo>
                <a:lnTo>
                  <a:pt x="298" y="6"/>
                </a:lnTo>
                <a:lnTo>
                  <a:pt x="308" y="10"/>
                </a:lnTo>
                <a:lnTo>
                  <a:pt x="312" y="16"/>
                </a:lnTo>
                <a:lnTo>
                  <a:pt x="310" y="24"/>
                </a:lnTo>
                <a:lnTo>
                  <a:pt x="302" y="32"/>
                </a:lnTo>
                <a:lnTo>
                  <a:pt x="290" y="40"/>
                </a:lnTo>
                <a:lnTo>
                  <a:pt x="270" y="50"/>
                </a:lnTo>
                <a:lnTo>
                  <a:pt x="248" y="58"/>
                </a:lnTo>
                <a:lnTo>
                  <a:pt x="222" y="66"/>
                </a:lnTo>
                <a:lnTo>
                  <a:pt x="194" y="74"/>
                </a:lnTo>
                <a:lnTo>
                  <a:pt x="162" y="80"/>
                </a:lnTo>
                <a:lnTo>
                  <a:pt x="130" y="84"/>
                </a:lnTo>
                <a:lnTo>
                  <a:pt x="100" y="88"/>
                </a:lnTo>
                <a:lnTo>
                  <a:pt x="74" y="88"/>
                </a:lnTo>
                <a:lnTo>
                  <a:pt x="50" y="88"/>
                </a:lnTo>
                <a:lnTo>
                  <a:pt x="30" y="88"/>
                </a:lnTo>
                <a:lnTo>
                  <a:pt x="14" y="84"/>
                </a:lnTo>
                <a:lnTo>
                  <a:pt x="4" y="78"/>
                </a:lnTo>
                <a:lnTo>
                  <a:pt x="0" y="72"/>
                </a:lnTo>
                <a:lnTo>
                  <a:pt x="2" y="64"/>
                </a:lnTo>
                <a:lnTo>
                  <a:pt x="10" y="56"/>
                </a:lnTo>
                <a:lnTo>
                  <a:pt x="24" y="48"/>
                </a:lnTo>
                <a:lnTo>
                  <a:pt x="42" y="38"/>
                </a:lnTo>
                <a:lnTo>
                  <a:pt x="64" y="30"/>
                </a:lnTo>
                <a:lnTo>
                  <a:pt x="90" y="22"/>
                </a:lnTo>
                <a:lnTo>
                  <a:pt x="118" y="16"/>
                </a:lnTo>
                <a:lnTo>
                  <a:pt x="150" y="10"/>
                </a:lnTo>
                <a:close/>
              </a:path>
            </a:pathLst>
          </a:custGeom>
          <a:solidFill>
            <a:srgbClr val="606060">
              <a:alpha val="100000"/>
            </a:srgbClr>
          </a:solidFill>
          <a:ln w="9525">
            <a:noFill/>
          </a:ln>
        </p:spPr>
        <p:txBody>
          <a:bodyPr/>
          <a:lstStyle/>
          <a:p>
            <a:endParaRPr lang="en-US"/>
          </a:p>
        </p:txBody>
      </p:sp>
      <p:sp>
        <p:nvSpPr>
          <p:cNvPr id="31170" name="Freeform 976"/>
          <p:cNvSpPr/>
          <p:nvPr/>
        </p:nvSpPr>
        <p:spPr>
          <a:xfrm>
            <a:off x="8388350" y="4903788"/>
            <a:ext cx="266700" cy="136525"/>
          </a:xfrm>
          <a:custGeom>
            <a:avLst/>
            <a:gdLst>
              <a:gd name="txL" fmla="*/ 0 w 168"/>
              <a:gd name="txT" fmla="*/ 0 h 86"/>
              <a:gd name="txR" fmla="*/ 168 w 168"/>
              <a:gd name="txB" fmla="*/ 86 h 86"/>
            </a:gdLst>
            <a:ahLst/>
            <a:cxnLst>
              <a:cxn ang="0">
                <a:pos x="0" y="2147483647"/>
              </a:cxn>
              <a:cxn ang="0">
                <a:pos x="2147483647" y="2147483647"/>
              </a:cxn>
              <a:cxn ang="0">
                <a:pos x="2147483647" y="2147483647"/>
              </a:cxn>
              <a:cxn ang="0">
                <a:pos x="0" y="2147483647"/>
              </a:cxn>
              <a:cxn ang="0">
                <a:pos x="2147483647" y="2147483647"/>
              </a:cxn>
              <a:cxn ang="0">
                <a:pos x="2147483647" y="2147483647"/>
              </a:cxn>
              <a:cxn ang="0">
                <a:pos x="0" y="2147483647"/>
              </a:cxn>
              <a:cxn ang="0">
                <a:pos x="2147483647" y="2147483647"/>
              </a:cxn>
              <a:cxn ang="0">
                <a:pos x="2147483647" y="2147483647"/>
              </a:cxn>
              <a:cxn ang="0">
                <a:pos x="0" y="2147483647"/>
              </a:cxn>
              <a:cxn ang="0">
                <a:pos x="2147483647" y="2147483647"/>
              </a:cxn>
              <a:cxn ang="0">
                <a:pos x="2147483647" y="2147483647"/>
              </a:cxn>
              <a:cxn ang="0">
                <a:pos x="0" y="2147483647"/>
              </a:cxn>
              <a:cxn ang="0">
                <a:pos x="2147483647" y="2147483647"/>
              </a:cxn>
              <a:cxn ang="0">
                <a:pos x="2147483647" y="0"/>
              </a:cxn>
              <a:cxn ang="0">
                <a:pos x="0" y="2147483647"/>
              </a:cxn>
              <a:cxn ang="0">
                <a:pos x="2147483647" y="2147483647"/>
              </a:cxn>
              <a:cxn ang="0">
                <a:pos x="2147483647" y="2147483647"/>
              </a:cxn>
              <a:cxn ang="0">
                <a:pos x="0" y="2147483647"/>
              </a:cxn>
            </a:cxnLst>
            <a:rect l="txL" t="txT" r="txR" b="txB"/>
            <a:pathLst>
              <a:path w="168" h="86">
                <a:moveTo>
                  <a:pt x="0" y="50"/>
                </a:moveTo>
                <a:lnTo>
                  <a:pt x="24" y="86"/>
                </a:lnTo>
                <a:lnTo>
                  <a:pt x="62" y="78"/>
                </a:lnTo>
                <a:lnTo>
                  <a:pt x="0" y="50"/>
                </a:lnTo>
                <a:lnTo>
                  <a:pt x="104" y="68"/>
                </a:lnTo>
                <a:lnTo>
                  <a:pt x="126" y="56"/>
                </a:lnTo>
                <a:lnTo>
                  <a:pt x="0" y="50"/>
                </a:lnTo>
                <a:lnTo>
                  <a:pt x="168" y="38"/>
                </a:lnTo>
                <a:lnTo>
                  <a:pt x="166" y="18"/>
                </a:lnTo>
                <a:lnTo>
                  <a:pt x="0" y="50"/>
                </a:lnTo>
                <a:lnTo>
                  <a:pt x="140" y="10"/>
                </a:lnTo>
                <a:lnTo>
                  <a:pt x="128" y="2"/>
                </a:lnTo>
                <a:lnTo>
                  <a:pt x="0" y="50"/>
                </a:lnTo>
                <a:lnTo>
                  <a:pt x="90" y="2"/>
                </a:lnTo>
                <a:lnTo>
                  <a:pt x="66" y="0"/>
                </a:lnTo>
                <a:lnTo>
                  <a:pt x="0" y="50"/>
                </a:lnTo>
                <a:lnTo>
                  <a:pt x="32" y="4"/>
                </a:lnTo>
                <a:lnTo>
                  <a:pt x="6" y="8"/>
                </a:lnTo>
                <a:lnTo>
                  <a:pt x="0" y="50"/>
                </a:lnTo>
                <a:close/>
              </a:path>
            </a:pathLst>
          </a:custGeom>
          <a:solidFill>
            <a:srgbClr val="C0C0C0">
              <a:alpha val="100000"/>
            </a:srgbClr>
          </a:solidFill>
          <a:ln w="9525">
            <a:noFill/>
          </a:ln>
        </p:spPr>
        <p:txBody>
          <a:bodyPr/>
          <a:lstStyle/>
          <a:p>
            <a:endParaRPr lang="en-US"/>
          </a:p>
        </p:txBody>
      </p:sp>
      <p:sp>
        <p:nvSpPr>
          <p:cNvPr id="31171" name="Freeform 977"/>
          <p:cNvSpPr/>
          <p:nvPr/>
        </p:nvSpPr>
        <p:spPr>
          <a:xfrm>
            <a:off x="8118475" y="4929188"/>
            <a:ext cx="263525" cy="139700"/>
          </a:xfrm>
          <a:custGeom>
            <a:avLst/>
            <a:gdLst>
              <a:gd name="txL" fmla="*/ 0 w 166"/>
              <a:gd name="txT" fmla="*/ 0 h 88"/>
              <a:gd name="txR" fmla="*/ 166 w 166"/>
              <a:gd name="txB" fmla="*/ 88 h 8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rect l="txL" t="txT" r="txR" b="txB"/>
            <a:pathLst>
              <a:path w="166" h="88">
                <a:moveTo>
                  <a:pt x="166" y="38"/>
                </a:moveTo>
                <a:lnTo>
                  <a:pt x="154" y="78"/>
                </a:lnTo>
                <a:lnTo>
                  <a:pt x="118" y="84"/>
                </a:lnTo>
                <a:lnTo>
                  <a:pt x="166" y="38"/>
                </a:lnTo>
                <a:lnTo>
                  <a:pt x="74" y="88"/>
                </a:lnTo>
                <a:lnTo>
                  <a:pt x="50" y="86"/>
                </a:lnTo>
                <a:lnTo>
                  <a:pt x="166" y="38"/>
                </a:lnTo>
                <a:lnTo>
                  <a:pt x="2" y="82"/>
                </a:lnTo>
                <a:lnTo>
                  <a:pt x="0" y="62"/>
                </a:lnTo>
                <a:lnTo>
                  <a:pt x="166" y="38"/>
                </a:lnTo>
                <a:lnTo>
                  <a:pt x="18" y="46"/>
                </a:lnTo>
                <a:lnTo>
                  <a:pt x="28" y="34"/>
                </a:lnTo>
                <a:lnTo>
                  <a:pt x="166" y="38"/>
                </a:lnTo>
                <a:lnTo>
                  <a:pt x="64" y="20"/>
                </a:lnTo>
                <a:lnTo>
                  <a:pt x="86" y="12"/>
                </a:lnTo>
                <a:lnTo>
                  <a:pt x="166" y="38"/>
                </a:lnTo>
                <a:lnTo>
                  <a:pt x="120" y="4"/>
                </a:lnTo>
                <a:lnTo>
                  <a:pt x="146" y="0"/>
                </a:lnTo>
                <a:lnTo>
                  <a:pt x="166" y="38"/>
                </a:lnTo>
                <a:close/>
              </a:path>
            </a:pathLst>
          </a:custGeom>
          <a:solidFill>
            <a:srgbClr val="C0C0C0">
              <a:alpha val="100000"/>
            </a:srgbClr>
          </a:solidFill>
          <a:ln w="9525">
            <a:noFill/>
          </a:ln>
        </p:spPr>
        <p:txBody>
          <a:bodyPr/>
          <a:lstStyle/>
          <a:p>
            <a:endParaRPr lang="en-US"/>
          </a:p>
        </p:txBody>
      </p:sp>
      <p:grpSp>
        <p:nvGrpSpPr>
          <p:cNvPr id="31172" name="Group 978"/>
          <p:cNvGrpSpPr/>
          <p:nvPr/>
        </p:nvGrpSpPr>
        <p:grpSpPr>
          <a:xfrm>
            <a:off x="8296275" y="4929188"/>
            <a:ext cx="171450" cy="66675"/>
            <a:chOff x="4266" y="3105"/>
            <a:chExt cx="108" cy="42"/>
          </a:xfrm>
        </p:grpSpPr>
        <p:sp>
          <p:nvSpPr>
            <p:cNvPr id="31181" name="Freeform 979"/>
            <p:cNvSpPr/>
            <p:nvPr/>
          </p:nvSpPr>
          <p:spPr>
            <a:xfrm>
              <a:off x="4266" y="3105"/>
              <a:ext cx="108" cy="42"/>
            </a:xfrm>
            <a:custGeom>
              <a:avLst/>
              <a:gdLst>
                <a:gd name="txL" fmla="*/ 0 w 108"/>
                <a:gd name="txT" fmla="*/ 0 h 42"/>
                <a:gd name="txR" fmla="*/ 108 w 108"/>
                <a:gd name="txB" fmla="*/ 42 h 42"/>
              </a:gdLst>
              <a:ahLst/>
              <a:cxnLst>
                <a:cxn ang="0">
                  <a:pos x="108" y="22"/>
                </a:cxn>
                <a:cxn ang="0">
                  <a:pos x="76" y="0"/>
                </a:cxn>
                <a:cxn ang="0">
                  <a:pos x="20" y="8"/>
                </a:cxn>
                <a:cxn ang="0">
                  <a:pos x="0" y="42"/>
                </a:cxn>
                <a:cxn ang="0">
                  <a:pos x="26" y="36"/>
                </a:cxn>
                <a:cxn ang="0">
                  <a:pos x="38" y="20"/>
                </a:cxn>
                <a:cxn ang="0">
                  <a:pos x="64" y="16"/>
                </a:cxn>
                <a:cxn ang="0">
                  <a:pos x="80" y="28"/>
                </a:cxn>
                <a:cxn ang="0">
                  <a:pos x="108" y="22"/>
                </a:cxn>
              </a:cxnLst>
              <a:rect l="txL" t="txT" r="txR" b="txB"/>
              <a:pathLst>
                <a:path w="108" h="42">
                  <a:moveTo>
                    <a:pt x="108" y="22"/>
                  </a:moveTo>
                  <a:lnTo>
                    <a:pt x="76" y="0"/>
                  </a:lnTo>
                  <a:lnTo>
                    <a:pt x="20" y="8"/>
                  </a:lnTo>
                  <a:lnTo>
                    <a:pt x="0" y="42"/>
                  </a:lnTo>
                  <a:lnTo>
                    <a:pt x="26" y="36"/>
                  </a:lnTo>
                  <a:lnTo>
                    <a:pt x="38" y="20"/>
                  </a:lnTo>
                  <a:lnTo>
                    <a:pt x="64" y="16"/>
                  </a:lnTo>
                  <a:lnTo>
                    <a:pt x="80" y="28"/>
                  </a:lnTo>
                  <a:lnTo>
                    <a:pt x="108" y="22"/>
                  </a:lnTo>
                  <a:close/>
                </a:path>
              </a:pathLst>
            </a:custGeom>
            <a:solidFill>
              <a:srgbClr val="E0E0E0">
                <a:alpha val="100000"/>
              </a:srgbClr>
            </a:solidFill>
            <a:ln w="9525">
              <a:noFill/>
            </a:ln>
          </p:spPr>
          <p:txBody>
            <a:bodyPr/>
            <a:lstStyle/>
            <a:p>
              <a:endParaRPr lang="en-US"/>
            </a:p>
          </p:txBody>
        </p:sp>
        <p:sp>
          <p:nvSpPr>
            <p:cNvPr id="31182" name="Freeform 980"/>
            <p:cNvSpPr/>
            <p:nvPr/>
          </p:nvSpPr>
          <p:spPr>
            <a:xfrm>
              <a:off x="4266" y="3105"/>
              <a:ext cx="108" cy="42"/>
            </a:xfrm>
            <a:custGeom>
              <a:avLst/>
              <a:gdLst>
                <a:gd name="txL" fmla="*/ 0 w 108"/>
                <a:gd name="txT" fmla="*/ 0 h 42"/>
                <a:gd name="txR" fmla="*/ 108 w 108"/>
                <a:gd name="txB" fmla="*/ 42 h 42"/>
              </a:gdLst>
              <a:ahLst/>
              <a:cxnLst>
                <a:cxn ang="0">
                  <a:pos x="108" y="22"/>
                </a:cxn>
                <a:cxn ang="0">
                  <a:pos x="76" y="0"/>
                </a:cxn>
                <a:cxn ang="0">
                  <a:pos x="20" y="8"/>
                </a:cxn>
                <a:cxn ang="0">
                  <a:pos x="0" y="42"/>
                </a:cxn>
                <a:cxn ang="0">
                  <a:pos x="26" y="36"/>
                </a:cxn>
                <a:cxn ang="0">
                  <a:pos x="38" y="20"/>
                </a:cxn>
                <a:cxn ang="0">
                  <a:pos x="64" y="16"/>
                </a:cxn>
                <a:cxn ang="0">
                  <a:pos x="80" y="28"/>
                </a:cxn>
                <a:cxn ang="0">
                  <a:pos x="108" y="22"/>
                </a:cxn>
              </a:cxnLst>
              <a:rect l="txL" t="txT" r="txR" b="txB"/>
              <a:pathLst>
                <a:path w="108" h="42">
                  <a:moveTo>
                    <a:pt x="108" y="22"/>
                  </a:moveTo>
                  <a:lnTo>
                    <a:pt x="76" y="0"/>
                  </a:lnTo>
                  <a:lnTo>
                    <a:pt x="20" y="8"/>
                  </a:lnTo>
                  <a:lnTo>
                    <a:pt x="0" y="42"/>
                  </a:lnTo>
                  <a:lnTo>
                    <a:pt x="26" y="36"/>
                  </a:lnTo>
                  <a:lnTo>
                    <a:pt x="38" y="20"/>
                  </a:lnTo>
                  <a:lnTo>
                    <a:pt x="64" y="16"/>
                  </a:lnTo>
                  <a:lnTo>
                    <a:pt x="80" y="28"/>
                  </a:lnTo>
                  <a:lnTo>
                    <a:pt x="108" y="22"/>
                  </a:lnTo>
                </a:path>
              </a:pathLst>
            </a:custGeom>
            <a:noFill/>
            <a:ln w="12700" cap="flat" cmpd="sng">
              <a:solidFill>
                <a:srgbClr val="404040">
                  <a:alpha val="100000"/>
                </a:srgbClr>
              </a:solidFill>
              <a:prstDash val="solid"/>
              <a:round/>
              <a:headEnd type="none" w="med" len="med"/>
              <a:tailEnd type="none" w="med" len="med"/>
            </a:ln>
          </p:spPr>
          <p:txBody>
            <a:bodyPr/>
            <a:lstStyle/>
            <a:p>
              <a:endParaRPr lang="en-US"/>
            </a:p>
          </p:txBody>
        </p:sp>
      </p:grpSp>
      <p:grpSp>
        <p:nvGrpSpPr>
          <p:cNvPr id="31173" name="Group 981"/>
          <p:cNvGrpSpPr/>
          <p:nvPr/>
        </p:nvGrpSpPr>
        <p:grpSpPr>
          <a:xfrm>
            <a:off x="8286750" y="4932363"/>
            <a:ext cx="190500" cy="73025"/>
            <a:chOff x="4260" y="3107"/>
            <a:chExt cx="120" cy="46"/>
          </a:xfrm>
        </p:grpSpPr>
        <p:sp>
          <p:nvSpPr>
            <p:cNvPr id="31179" name="Freeform 982"/>
            <p:cNvSpPr/>
            <p:nvPr/>
          </p:nvSpPr>
          <p:spPr>
            <a:xfrm>
              <a:off x="4260" y="3107"/>
              <a:ext cx="120" cy="46"/>
            </a:xfrm>
            <a:custGeom>
              <a:avLst/>
              <a:gdLst>
                <a:gd name="txL" fmla="*/ 0 w 120"/>
                <a:gd name="txT" fmla="*/ 0 h 46"/>
                <a:gd name="txR" fmla="*/ 120 w 120"/>
                <a:gd name="txB" fmla="*/ 46 h 46"/>
              </a:gdLst>
              <a:ahLst/>
              <a:cxnLst>
                <a:cxn ang="0">
                  <a:pos x="120" y="24"/>
                </a:cxn>
                <a:cxn ang="0">
                  <a:pos x="84" y="0"/>
                </a:cxn>
                <a:cxn ang="0">
                  <a:pos x="26" y="10"/>
                </a:cxn>
                <a:cxn ang="0">
                  <a:pos x="0" y="46"/>
                </a:cxn>
                <a:cxn ang="0">
                  <a:pos x="30" y="40"/>
                </a:cxn>
                <a:cxn ang="0">
                  <a:pos x="42" y="22"/>
                </a:cxn>
                <a:cxn ang="0">
                  <a:pos x="72" y="18"/>
                </a:cxn>
                <a:cxn ang="0">
                  <a:pos x="90" y="30"/>
                </a:cxn>
                <a:cxn ang="0">
                  <a:pos x="120" y="24"/>
                </a:cxn>
              </a:cxnLst>
              <a:rect l="txL" t="txT" r="txR" b="txB"/>
              <a:pathLst>
                <a:path w="120" h="46">
                  <a:moveTo>
                    <a:pt x="120" y="24"/>
                  </a:moveTo>
                  <a:lnTo>
                    <a:pt x="84" y="0"/>
                  </a:lnTo>
                  <a:lnTo>
                    <a:pt x="26" y="10"/>
                  </a:lnTo>
                  <a:lnTo>
                    <a:pt x="0" y="46"/>
                  </a:lnTo>
                  <a:lnTo>
                    <a:pt x="30" y="40"/>
                  </a:lnTo>
                  <a:lnTo>
                    <a:pt x="42" y="22"/>
                  </a:lnTo>
                  <a:lnTo>
                    <a:pt x="72" y="18"/>
                  </a:lnTo>
                  <a:lnTo>
                    <a:pt x="90" y="30"/>
                  </a:lnTo>
                  <a:lnTo>
                    <a:pt x="120" y="24"/>
                  </a:lnTo>
                  <a:close/>
                </a:path>
              </a:pathLst>
            </a:custGeom>
            <a:solidFill>
              <a:srgbClr val="808080">
                <a:alpha val="100000"/>
              </a:srgbClr>
            </a:solidFill>
            <a:ln w="9525">
              <a:noFill/>
            </a:ln>
          </p:spPr>
          <p:txBody>
            <a:bodyPr/>
            <a:lstStyle/>
            <a:p>
              <a:endParaRPr lang="en-US"/>
            </a:p>
          </p:txBody>
        </p:sp>
        <p:sp>
          <p:nvSpPr>
            <p:cNvPr id="31180" name="Freeform 983"/>
            <p:cNvSpPr/>
            <p:nvPr/>
          </p:nvSpPr>
          <p:spPr>
            <a:xfrm>
              <a:off x="4260" y="3107"/>
              <a:ext cx="120" cy="46"/>
            </a:xfrm>
            <a:custGeom>
              <a:avLst/>
              <a:gdLst>
                <a:gd name="txL" fmla="*/ 0 w 120"/>
                <a:gd name="txT" fmla="*/ 0 h 46"/>
                <a:gd name="txR" fmla="*/ 120 w 120"/>
                <a:gd name="txB" fmla="*/ 46 h 46"/>
              </a:gdLst>
              <a:ahLst/>
              <a:cxnLst>
                <a:cxn ang="0">
                  <a:pos x="120" y="24"/>
                </a:cxn>
                <a:cxn ang="0">
                  <a:pos x="84" y="0"/>
                </a:cxn>
                <a:cxn ang="0">
                  <a:pos x="26" y="10"/>
                </a:cxn>
                <a:cxn ang="0">
                  <a:pos x="0" y="46"/>
                </a:cxn>
                <a:cxn ang="0">
                  <a:pos x="30" y="40"/>
                </a:cxn>
                <a:cxn ang="0">
                  <a:pos x="42" y="22"/>
                </a:cxn>
                <a:cxn ang="0">
                  <a:pos x="72" y="18"/>
                </a:cxn>
                <a:cxn ang="0">
                  <a:pos x="90" y="30"/>
                </a:cxn>
                <a:cxn ang="0">
                  <a:pos x="120" y="24"/>
                </a:cxn>
              </a:cxnLst>
              <a:rect l="txL" t="txT" r="txR" b="txB"/>
              <a:pathLst>
                <a:path w="120" h="46">
                  <a:moveTo>
                    <a:pt x="120" y="24"/>
                  </a:moveTo>
                  <a:lnTo>
                    <a:pt x="84" y="0"/>
                  </a:lnTo>
                  <a:lnTo>
                    <a:pt x="26" y="10"/>
                  </a:lnTo>
                  <a:lnTo>
                    <a:pt x="0" y="46"/>
                  </a:lnTo>
                  <a:lnTo>
                    <a:pt x="30" y="40"/>
                  </a:lnTo>
                  <a:lnTo>
                    <a:pt x="42" y="22"/>
                  </a:lnTo>
                  <a:lnTo>
                    <a:pt x="72" y="18"/>
                  </a:lnTo>
                  <a:lnTo>
                    <a:pt x="90" y="30"/>
                  </a:lnTo>
                  <a:lnTo>
                    <a:pt x="120" y="24"/>
                  </a:lnTo>
                </a:path>
              </a:pathLst>
            </a:custGeom>
            <a:noFill/>
            <a:ln w="12700" cap="flat" cmpd="sng">
              <a:solidFill>
                <a:srgbClr val="404040">
                  <a:alpha val="100000"/>
                </a:srgbClr>
              </a:solidFill>
              <a:prstDash val="solid"/>
              <a:round/>
              <a:headEnd type="none" w="med" len="med"/>
              <a:tailEnd type="none" w="med" len="med"/>
            </a:ln>
          </p:spPr>
          <p:txBody>
            <a:bodyPr/>
            <a:lstStyle/>
            <a:p>
              <a:endParaRPr lang="en-US"/>
            </a:p>
          </p:txBody>
        </p:sp>
      </p:grpSp>
      <p:sp>
        <p:nvSpPr>
          <p:cNvPr id="31174" name="Freeform 984"/>
          <p:cNvSpPr/>
          <p:nvPr/>
        </p:nvSpPr>
        <p:spPr>
          <a:xfrm>
            <a:off x="8029575" y="4637088"/>
            <a:ext cx="31750" cy="34925"/>
          </a:xfrm>
          <a:custGeom>
            <a:avLst/>
            <a:gdLst>
              <a:gd name="txL" fmla="*/ 0 w 20"/>
              <a:gd name="txT" fmla="*/ 0 h 22"/>
              <a:gd name="txR" fmla="*/ 20 w 20"/>
              <a:gd name="txB" fmla="*/ 22 h 22"/>
            </a:gdLst>
            <a:ahLst/>
            <a:cxnLst>
              <a:cxn ang="0">
                <a:pos x="0"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0"/>
              </a:cxn>
            </a:cxnLst>
            <a:rect l="txL" t="txT" r="txR" b="txB"/>
            <a:pathLst>
              <a:path w="20" h="22">
                <a:moveTo>
                  <a:pt x="0" y="0"/>
                </a:moveTo>
                <a:lnTo>
                  <a:pt x="2" y="0"/>
                </a:lnTo>
                <a:lnTo>
                  <a:pt x="6" y="2"/>
                </a:lnTo>
                <a:lnTo>
                  <a:pt x="12" y="8"/>
                </a:lnTo>
                <a:lnTo>
                  <a:pt x="20" y="16"/>
                </a:lnTo>
                <a:lnTo>
                  <a:pt x="20" y="20"/>
                </a:lnTo>
                <a:lnTo>
                  <a:pt x="20" y="22"/>
                </a:lnTo>
                <a:lnTo>
                  <a:pt x="14" y="20"/>
                </a:lnTo>
                <a:lnTo>
                  <a:pt x="8" y="14"/>
                </a:lnTo>
                <a:lnTo>
                  <a:pt x="2" y="6"/>
                </a:lnTo>
                <a:lnTo>
                  <a:pt x="0" y="2"/>
                </a:lnTo>
                <a:lnTo>
                  <a:pt x="0" y="0"/>
                </a:lnTo>
                <a:close/>
              </a:path>
            </a:pathLst>
          </a:custGeom>
          <a:solidFill>
            <a:srgbClr val="00000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175" name="Freeform 985"/>
          <p:cNvSpPr/>
          <p:nvPr/>
        </p:nvSpPr>
        <p:spPr>
          <a:xfrm>
            <a:off x="8045450" y="4602163"/>
            <a:ext cx="28575" cy="34925"/>
          </a:xfrm>
          <a:custGeom>
            <a:avLst/>
            <a:gdLst>
              <a:gd name="txL" fmla="*/ 0 w 18"/>
              <a:gd name="txT" fmla="*/ 0 h 22"/>
              <a:gd name="txR" fmla="*/ 18 w 18"/>
              <a:gd name="txB" fmla="*/ 22 h 22"/>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0"/>
              </a:cxn>
            </a:cxnLst>
            <a:rect l="txL" t="txT" r="txR" b="txB"/>
            <a:pathLst>
              <a:path w="18" h="22">
                <a:moveTo>
                  <a:pt x="0" y="0"/>
                </a:moveTo>
                <a:lnTo>
                  <a:pt x="4" y="2"/>
                </a:lnTo>
                <a:lnTo>
                  <a:pt x="12" y="8"/>
                </a:lnTo>
                <a:lnTo>
                  <a:pt x="18" y="16"/>
                </a:lnTo>
                <a:lnTo>
                  <a:pt x="18" y="22"/>
                </a:lnTo>
                <a:lnTo>
                  <a:pt x="14" y="20"/>
                </a:lnTo>
                <a:lnTo>
                  <a:pt x="6" y="14"/>
                </a:lnTo>
                <a:lnTo>
                  <a:pt x="0" y="6"/>
                </a:lnTo>
                <a:lnTo>
                  <a:pt x="0" y="2"/>
                </a:lnTo>
                <a:lnTo>
                  <a:pt x="0" y="0"/>
                </a:lnTo>
                <a:close/>
              </a:path>
            </a:pathLst>
          </a:custGeom>
          <a:solidFill>
            <a:srgbClr val="000000">
              <a:alpha val="100000"/>
            </a:srgbClr>
          </a:solidFill>
          <a:ln w="6350" cap="flat" cmpd="sng">
            <a:solidFill>
              <a:srgbClr val="000000">
                <a:alpha val="100000"/>
              </a:srgbClr>
            </a:solidFill>
            <a:prstDash val="solid"/>
            <a:round/>
            <a:headEnd type="none" w="med" len="med"/>
            <a:tailEnd type="none" w="med" len="med"/>
          </a:ln>
        </p:spPr>
        <p:txBody>
          <a:bodyPr/>
          <a:lstStyle/>
          <a:p>
            <a:endParaRPr lang="en-US"/>
          </a:p>
        </p:txBody>
      </p:sp>
      <p:sp>
        <p:nvSpPr>
          <p:cNvPr id="31176" name="Rectangle 986"/>
          <p:cNvSpPr/>
          <p:nvPr/>
        </p:nvSpPr>
        <p:spPr>
          <a:xfrm rot="-1140000">
            <a:off x="5597207" y="4756150"/>
            <a:ext cx="229235" cy="311785"/>
          </a:xfrm>
          <a:prstGeom prst="rect">
            <a:avLst/>
          </a:prstGeom>
          <a:noFill/>
          <a:ln w="9525">
            <a:noFill/>
          </a:ln>
        </p:spPr>
        <p:txBody>
          <a:bodyPr wrap="none" lIns="0" tIns="0" rIns="0" bIns="0">
            <a:spAutoFit/>
          </a:bodyPr>
          <a:lstStyle/>
          <a:p>
            <a:pPr algn="ctr" rtl="1">
              <a:spcBef>
                <a:spcPct val="30000"/>
              </a:spcBef>
            </a:pPr>
            <a:r>
              <a:rPr dirty="0">
                <a:solidFill>
                  <a:srgbClr val="FF0000"/>
                </a:solidFill>
                <a:latin typeface="Arial" panose="020B0604020202020204" pitchFamily="34" charset="0"/>
                <a:ea typeface="Arial Unicode MS" panose="020B0604020202020204" pitchFamily="34" charset="-128"/>
              </a:rPr>
              <a:t>X</a:t>
            </a:r>
          </a:p>
        </p:txBody>
      </p:sp>
      <p:sp>
        <p:nvSpPr>
          <p:cNvPr id="31178" name="Rectangle 989"/>
          <p:cNvSpPr/>
          <p:nvPr/>
        </p:nvSpPr>
        <p:spPr>
          <a:xfrm>
            <a:off x="571500" y="615315"/>
            <a:ext cx="3568700" cy="2168525"/>
          </a:xfrm>
          <a:prstGeom prst="rect">
            <a:avLst/>
          </a:prstGeom>
          <a:noFill/>
          <a:ln w="9525">
            <a:noFill/>
          </a:ln>
        </p:spPr>
        <p:txBody>
          <a:bodyPr wrap="square">
            <a:spAutoFit/>
          </a:bodyPr>
          <a:lstStyle/>
          <a:p>
            <a:pPr lvl="1" eaLnBrk="1" hangingPunct="1">
              <a:lnSpc>
                <a:spcPct val="150000"/>
              </a:lnSpc>
              <a:buClr>
                <a:srgbClr val="800000"/>
              </a:buClr>
              <a:buFont typeface="Wingdings" panose="05000000000000000000" pitchFamily="2" charset="2"/>
              <a:buChar char="Ø"/>
            </a:pPr>
            <a:r>
              <a:rPr sz="1800" dirty="0">
                <a:ln/>
                <a:solidFill>
                  <a:schemeClr val="tx1"/>
                </a:solidFill>
                <a:effectLst>
                  <a:outerShdw blurRad="38100" dist="19050" dir="2700000" algn="tl" rotWithShape="0">
                    <a:schemeClr val="dk1">
                      <a:alpha val="40000"/>
                    </a:schemeClr>
                  </a:outerShdw>
                </a:effectLst>
                <a:cs typeface="+mn-lt"/>
              </a:rPr>
              <a:t> Unrestricted stock type </a:t>
            </a:r>
          </a:p>
          <a:p>
            <a:pPr lvl="1" eaLnBrk="1" hangingPunct="1">
              <a:lnSpc>
                <a:spcPct val="150000"/>
              </a:lnSpc>
              <a:buClr>
                <a:srgbClr val="800000"/>
              </a:buClr>
              <a:buFont typeface="Wingdings" panose="05000000000000000000" pitchFamily="2" charset="2"/>
              <a:buChar char="Ø"/>
            </a:pPr>
            <a:r>
              <a:rPr sz="1800" dirty="0">
                <a:ln/>
                <a:solidFill>
                  <a:schemeClr val="tx1"/>
                </a:solidFill>
                <a:effectLst>
                  <a:outerShdw blurRad="38100" dist="19050" dir="2700000" algn="tl" rotWithShape="0">
                    <a:schemeClr val="dk1">
                      <a:alpha val="40000"/>
                    </a:schemeClr>
                  </a:outerShdw>
                </a:effectLst>
                <a:cs typeface="+mn-lt"/>
              </a:rPr>
              <a:t> Back to the vendor</a:t>
            </a:r>
          </a:p>
          <a:p>
            <a:pPr lvl="1" eaLnBrk="1" hangingPunct="1">
              <a:lnSpc>
                <a:spcPct val="150000"/>
              </a:lnSpc>
              <a:buClr>
                <a:srgbClr val="800000"/>
              </a:buClr>
              <a:buFont typeface="Wingdings" panose="05000000000000000000" pitchFamily="2" charset="2"/>
              <a:buChar char="Ø"/>
            </a:pPr>
            <a:r>
              <a:rPr sz="1800" dirty="0">
                <a:ln/>
                <a:solidFill>
                  <a:schemeClr val="tx1"/>
                </a:solidFill>
                <a:effectLst>
                  <a:outerShdw blurRad="38100" dist="19050" dir="2700000" algn="tl" rotWithShape="0">
                    <a:schemeClr val="dk1">
                      <a:alpha val="40000"/>
                    </a:schemeClr>
                  </a:outerShdw>
                </a:effectLst>
                <a:cs typeface="+mn-lt"/>
              </a:rPr>
              <a:t> Blocked stock</a:t>
            </a:r>
          </a:p>
          <a:p>
            <a:pPr lvl="1" eaLnBrk="1" hangingPunct="1">
              <a:lnSpc>
                <a:spcPct val="150000"/>
              </a:lnSpc>
              <a:buClr>
                <a:srgbClr val="800000"/>
              </a:buClr>
              <a:buFont typeface="Wingdings" panose="05000000000000000000" pitchFamily="2" charset="2"/>
              <a:buChar char="Ø"/>
            </a:pPr>
            <a:r>
              <a:rPr sz="1800" dirty="0">
                <a:ln/>
                <a:solidFill>
                  <a:schemeClr val="tx1"/>
                </a:solidFill>
                <a:effectLst>
                  <a:outerShdw blurRad="38100" dist="19050" dir="2700000" algn="tl" rotWithShape="0">
                    <a:schemeClr val="dk1">
                      <a:alpha val="40000"/>
                    </a:schemeClr>
                  </a:outerShdw>
                </a:effectLst>
                <a:cs typeface="+mn-lt"/>
              </a:rPr>
              <a:t> Scrap</a:t>
            </a:r>
          </a:p>
          <a:p>
            <a:pPr lvl="1" eaLnBrk="1" hangingPunct="1">
              <a:lnSpc>
                <a:spcPct val="150000"/>
              </a:lnSpc>
              <a:buClr>
                <a:srgbClr val="800000"/>
              </a:buClr>
              <a:buFont typeface="Wingdings" panose="05000000000000000000" pitchFamily="2" charset="2"/>
              <a:buChar char="Ø"/>
            </a:pPr>
            <a:r>
              <a:rPr sz="1800" dirty="0">
                <a:ln/>
                <a:solidFill>
                  <a:schemeClr val="tx1"/>
                </a:solidFill>
                <a:effectLst>
                  <a:outerShdw blurRad="38100" dist="19050" dir="2700000" algn="tl" rotWithShape="0">
                    <a:schemeClr val="dk1">
                      <a:alpha val="40000"/>
                    </a:schemeClr>
                  </a:outerShdw>
                </a:effectLst>
                <a:cs typeface="+mn-lt"/>
              </a:rPr>
              <a:t> New Material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2"/>
          <p:cNvSpPr txBox="1"/>
          <p:nvPr/>
        </p:nvSpPr>
        <p:spPr>
          <a:xfrm>
            <a:off x="276543" y="272098"/>
            <a:ext cx="6551612" cy="419735"/>
          </a:xfrm>
          <a:prstGeom prst="rect">
            <a:avLst/>
          </a:prstGeom>
          <a:noFill/>
          <a:ln w="9525">
            <a:noFill/>
          </a:ln>
        </p:spPr>
        <p:txBody>
          <a:bodyPr>
            <a:spAutoFit/>
          </a:bodyPr>
          <a:lstStyle/>
          <a:p>
            <a:pPr eaLnBrk="0" hangingPunct="0">
              <a:lnSpc>
                <a:spcPct val="89000"/>
              </a:lnSpc>
            </a:pPr>
            <a:r>
              <a:rPr sz="2400" dirty="0">
                <a:ln/>
                <a:solidFill>
                  <a:schemeClr val="tx1"/>
                </a:solidFill>
                <a:effectLst>
                  <a:outerShdw blurRad="38100" dist="19050" dir="2700000" algn="tl" rotWithShape="0">
                    <a:schemeClr val="dk1">
                      <a:alpha val="40000"/>
                    </a:schemeClr>
                  </a:outerShdw>
                </a:effectLst>
                <a:latin typeface="+mj-ea"/>
                <a:cs typeface="+mj-ea"/>
              </a:rPr>
              <a:t>Quality Notification</a:t>
            </a:r>
          </a:p>
        </p:txBody>
      </p:sp>
      <p:sp>
        <p:nvSpPr>
          <p:cNvPr id="2054" name="Slide Number Placeholder 9"/>
          <p:cNvSpPr txBox="1"/>
          <p:nvPr/>
        </p:nvSpPr>
        <p:spPr>
          <a:xfrm>
            <a:off x="8040688" y="6356350"/>
            <a:ext cx="2133600" cy="365125"/>
          </a:xfrm>
          <a:prstGeom prst="rect">
            <a:avLst/>
          </a:prstGeom>
          <a:noFill/>
          <a:ln w="9525">
            <a:noFill/>
          </a:ln>
        </p:spPr>
        <p:txBody>
          <a:bodyPr anchor="ctr"/>
          <a:lstStyle/>
          <a:p>
            <a:pPr algn="r"/>
            <a:fld id="{9A0DB2DC-4C9A-4742-B13C-FB6460FD3503}" type="slidenum">
              <a:rPr lang="en-US" sz="1200" dirty="0">
                <a:solidFill>
                  <a:srgbClr val="898989"/>
                </a:solidFill>
                <a:latin typeface="Arial" panose="020B0604020202020204" pitchFamily="34" charset="0"/>
              </a:rPr>
              <a:t>16</a:t>
            </a:fld>
            <a:endParaRPr lang="en-US" sz="1200" dirty="0">
              <a:solidFill>
                <a:srgbClr val="898989"/>
              </a:solidFill>
              <a:latin typeface="Arial" panose="020B0604020202020204" pitchFamily="34" charset="0"/>
            </a:endParaRPr>
          </a:p>
        </p:txBody>
      </p:sp>
      <p:sp>
        <p:nvSpPr>
          <p:cNvPr id="2056" name="Rectangle 6"/>
          <p:cNvSpPr/>
          <p:nvPr/>
        </p:nvSpPr>
        <p:spPr>
          <a:xfrm>
            <a:off x="536575" y="888048"/>
            <a:ext cx="7129463" cy="1014730"/>
          </a:xfrm>
          <a:prstGeom prst="rect">
            <a:avLst/>
          </a:prstGeom>
          <a:noFill/>
          <a:ln w="9525">
            <a:noFill/>
          </a:ln>
        </p:spPr>
        <p:txBody>
          <a:bodyPr>
            <a:spAutoFit/>
          </a:bodyPr>
          <a:lstStyle/>
          <a:p>
            <a:pPr algn="just">
              <a:lnSpc>
                <a:spcPct val="150000"/>
              </a:lnSpc>
            </a:pPr>
            <a:r>
              <a:rPr sz="2000" dirty="0">
                <a:ln/>
                <a:solidFill>
                  <a:schemeClr val="tx1"/>
                </a:solidFill>
                <a:effectLst>
                  <a:outerShdw blurRad="38100" dist="19050" dir="2700000" algn="tl" rotWithShape="0">
                    <a:schemeClr val="dk1">
                      <a:alpha val="40000"/>
                    </a:schemeClr>
                  </a:outerShdw>
                </a:effectLst>
                <a:cs typeface="+mn-lt"/>
              </a:rPr>
              <a:t>Record and process </a:t>
            </a:r>
            <a:r>
              <a:rPr sz="2000" u="sng" dirty="0">
                <a:ln/>
                <a:solidFill>
                  <a:schemeClr val="tx1"/>
                </a:solidFill>
                <a:effectLst>
                  <a:outerShdw blurRad="38100" dist="19050" dir="2700000" algn="tl" rotWithShape="0">
                    <a:schemeClr val="dk1">
                      <a:alpha val="40000"/>
                    </a:schemeClr>
                  </a:outerShdw>
                </a:effectLst>
                <a:cs typeface="+mn-lt"/>
              </a:rPr>
              <a:t>internal</a:t>
            </a:r>
            <a:r>
              <a:rPr sz="2000" dirty="0">
                <a:ln/>
                <a:solidFill>
                  <a:schemeClr val="tx1"/>
                </a:solidFill>
                <a:effectLst>
                  <a:outerShdw blurRad="38100" dist="19050" dir="2700000" algn="tl" rotWithShape="0">
                    <a:schemeClr val="dk1">
                      <a:alpha val="40000"/>
                    </a:schemeClr>
                  </a:outerShdw>
                </a:effectLst>
                <a:cs typeface="+mn-lt"/>
              </a:rPr>
              <a:t> and </a:t>
            </a:r>
            <a:r>
              <a:rPr sz="2000" u="sng" dirty="0">
                <a:ln/>
                <a:solidFill>
                  <a:schemeClr val="tx1"/>
                </a:solidFill>
                <a:effectLst>
                  <a:outerShdw blurRad="38100" dist="19050" dir="2700000" algn="tl" rotWithShape="0">
                    <a:schemeClr val="dk1">
                      <a:alpha val="40000"/>
                    </a:schemeClr>
                  </a:outerShdw>
                </a:effectLst>
                <a:cs typeface="+mn-lt"/>
              </a:rPr>
              <a:t>external</a:t>
            </a:r>
            <a:r>
              <a:rPr sz="2000" dirty="0">
                <a:ln/>
                <a:solidFill>
                  <a:schemeClr val="tx1"/>
                </a:solidFill>
                <a:effectLst>
                  <a:outerShdw blurRad="38100" dist="19050" dir="2700000" algn="tl" rotWithShape="0">
                    <a:schemeClr val="dk1">
                      <a:alpha val="40000"/>
                    </a:schemeClr>
                  </a:outerShdw>
                </a:effectLst>
                <a:cs typeface="+mn-lt"/>
              </a:rPr>
              <a:t> problems that are primarily caused by poor-quality goods or services.</a:t>
            </a:r>
          </a:p>
        </p:txBody>
      </p:sp>
      <p:grpSp>
        <p:nvGrpSpPr>
          <p:cNvPr id="2057" name="Group 23"/>
          <p:cNvGrpSpPr/>
          <p:nvPr/>
        </p:nvGrpSpPr>
        <p:grpSpPr>
          <a:xfrm>
            <a:off x="1919288" y="2060575"/>
            <a:ext cx="8255000" cy="4103688"/>
            <a:chOff x="249" y="1298"/>
            <a:chExt cx="5200" cy="2585"/>
          </a:xfrm>
        </p:grpSpPr>
        <p:sp>
          <p:nvSpPr>
            <p:cNvPr id="2058" name="Rectangle 8"/>
            <p:cNvSpPr/>
            <p:nvPr/>
          </p:nvSpPr>
          <p:spPr>
            <a:xfrm>
              <a:off x="1993" y="2935"/>
              <a:ext cx="1284" cy="139"/>
            </a:xfrm>
            <a:prstGeom prst="rect">
              <a:avLst/>
            </a:prstGeom>
            <a:noFill/>
            <a:ln w="12700">
              <a:noFill/>
            </a:ln>
          </p:spPr>
          <p:txBody>
            <a:bodyPr wrap="none" lIns="0" tIns="0" rIns="0" bIns="0">
              <a:spAutoFit/>
            </a:bodyPr>
            <a:lstStyle/>
            <a:p>
              <a:pPr marL="152400" indent="-152400" eaLnBrk="0" hangingPunct="0">
                <a:lnSpc>
                  <a:spcPct val="90000"/>
                </a:lnSpc>
                <a:spcAft>
                  <a:spcPct val="50000"/>
                </a:spcAft>
                <a:buClr>
                  <a:schemeClr val="accent2"/>
                </a:buClr>
                <a:buSzPct val="80000"/>
                <a:buFont typeface="Wingdings" panose="05000000000000000000" pitchFamily="2" charset="2"/>
                <a:buChar char="l"/>
              </a:pPr>
              <a:r>
                <a:rPr lang="en-GB" altLang="x-none" sz="1600" dirty="0">
                  <a:latin typeface="Arial" panose="020B0604020202020204" pitchFamily="34" charset="0"/>
                  <a:ea typeface="Times New Roman (Arabic)" charset="-78"/>
                </a:rPr>
                <a:t>Problem notifications</a:t>
              </a:r>
            </a:p>
          </p:txBody>
        </p:sp>
        <p:sp>
          <p:nvSpPr>
            <p:cNvPr id="2059" name="Rectangle 9"/>
            <p:cNvSpPr/>
            <p:nvPr/>
          </p:nvSpPr>
          <p:spPr>
            <a:xfrm>
              <a:off x="409" y="2923"/>
              <a:ext cx="1185" cy="278"/>
            </a:xfrm>
            <a:prstGeom prst="rect">
              <a:avLst/>
            </a:prstGeom>
            <a:noFill/>
            <a:ln w="12700">
              <a:noFill/>
            </a:ln>
          </p:spPr>
          <p:txBody>
            <a:bodyPr wrap="none" lIns="0" tIns="0" rIns="0" bIns="0">
              <a:spAutoFit/>
            </a:bodyPr>
            <a:lstStyle/>
            <a:p>
              <a:pPr marL="152400" indent="-152400" eaLnBrk="0" hangingPunct="0">
                <a:lnSpc>
                  <a:spcPct val="90000"/>
                </a:lnSpc>
                <a:spcAft>
                  <a:spcPct val="50000"/>
                </a:spcAft>
                <a:buClr>
                  <a:schemeClr val="accent2"/>
                </a:buClr>
                <a:buSzPct val="80000"/>
                <a:buFont typeface="Wingdings" panose="05000000000000000000" pitchFamily="2" charset="2"/>
                <a:buChar char="l"/>
              </a:pPr>
              <a:r>
                <a:rPr lang="en-GB" altLang="x-none" sz="1600" dirty="0">
                  <a:latin typeface="Arial" panose="020B0604020202020204" pitchFamily="34" charset="0"/>
                  <a:ea typeface="Times New Roman (Arabic)" charset="-78"/>
                </a:rPr>
                <a:t>Complaints against</a:t>
              </a:r>
              <a:br>
                <a:rPr lang="en-GB" altLang="x-none" sz="1600" dirty="0">
                  <a:latin typeface="Arial" panose="020B0604020202020204" pitchFamily="34" charset="0"/>
                  <a:ea typeface="Times New Roman (Arabic)" charset="-78"/>
                </a:rPr>
              </a:br>
              <a:r>
                <a:rPr lang="en-GB" altLang="x-none" sz="1600" dirty="0">
                  <a:latin typeface="Arial" panose="020B0604020202020204" pitchFamily="34" charset="0"/>
                  <a:ea typeface="Times New Roman (Arabic)" charset="-78"/>
                </a:rPr>
                <a:t>the vendor</a:t>
              </a:r>
            </a:p>
          </p:txBody>
        </p:sp>
        <p:sp>
          <p:nvSpPr>
            <p:cNvPr id="2060" name="Rectangle 10"/>
            <p:cNvSpPr/>
            <p:nvPr/>
          </p:nvSpPr>
          <p:spPr>
            <a:xfrm>
              <a:off x="3804" y="2929"/>
              <a:ext cx="1299" cy="139"/>
            </a:xfrm>
            <a:prstGeom prst="rect">
              <a:avLst/>
            </a:prstGeom>
            <a:noFill/>
            <a:ln w="12700">
              <a:noFill/>
            </a:ln>
          </p:spPr>
          <p:txBody>
            <a:bodyPr wrap="none" lIns="0" tIns="0" rIns="0" bIns="0">
              <a:spAutoFit/>
            </a:bodyPr>
            <a:lstStyle/>
            <a:p>
              <a:pPr marL="152400" indent="-152400" eaLnBrk="0" hangingPunct="0">
                <a:lnSpc>
                  <a:spcPct val="90000"/>
                </a:lnSpc>
                <a:spcAft>
                  <a:spcPct val="50000"/>
                </a:spcAft>
                <a:buClr>
                  <a:schemeClr val="accent2"/>
                </a:buClr>
                <a:buSzPct val="80000"/>
                <a:buFont typeface="Wingdings" panose="05000000000000000000" pitchFamily="2" charset="2"/>
                <a:buChar char="l"/>
              </a:pPr>
              <a:r>
                <a:rPr lang="en-GB" altLang="x-none" sz="1600" dirty="0">
                  <a:latin typeface="Arial" panose="020B0604020202020204" pitchFamily="34" charset="0"/>
                  <a:ea typeface="Times New Roman (Arabic)" charset="-78"/>
                </a:rPr>
                <a:t>Customer complaints</a:t>
              </a:r>
            </a:p>
          </p:txBody>
        </p:sp>
        <p:grpSp>
          <p:nvGrpSpPr>
            <p:cNvPr id="2061" name="Group 11"/>
            <p:cNvGrpSpPr/>
            <p:nvPr/>
          </p:nvGrpSpPr>
          <p:grpSpPr>
            <a:xfrm>
              <a:off x="265" y="3401"/>
              <a:ext cx="5184" cy="482"/>
              <a:chOff x="336" y="3070"/>
              <a:chExt cx="5184" cy="482"/>
            </a:xfrm>
          </p:grpSpPr>
          <p:sp>
            <p:nvSpPr>
              <p:cNvPr id="2068" name="Freeform 12"/>
              <p:cNvSpPr/>
              <p:nvPr/>
            </p:nvSpPr>
            <p:spPr>
              <a:xfrm>
                <a:off x="336" y="3070"/>
                <a:ext cx="5184" cy="482"/>
              </a:xfrm>
              <a:custGeom>
                <a:avLst/>
                <a:gdLst>
                  <a:gd name="txL" fmla="*/ 0 w 4183"/>
                  <a:gd name="txT" fmla="*/ 0 h 482"/>
                  <a:gd name="txR" fmla="*/ 4183 w 4183"/>
                  <a:gd name="txB" fmla="*/ 482 h 482"/>
                </a:gdLst>
                <a:ahLst/>
                <a:cxnLst>
                  <a:cxn ang="0">
                    <a:pos x="0" y="1"/>
                  </a:cxn>
                  <a:cxn ang="0">
                    <a:pos x="7518" y="0"/>
                  </a:cxn>
                  <a:cxn ang="0">
                    <a:pos x="7960" y="240"/>
                  </a:cxn>
                  <a:cxn ang="0">
                    <a:pos x="7518" y="480"/>
                  </a:cxn>
                  <a:cxn ang="0">
                    <a:pos x="0" y="481"/>
                  </a:cxn>
                  <a:cxn ang="0">
                    <a:pos x="0" y="1"/>
                  </a:cxn>
                </a:cxnLst>
                <a:rect l="txL" t="txT" r="txR" b="txB"/>
                <a:pathLst>
                  <a:path w="4183" h="482">
                    <a:moveTo>
                      <a:pt x="0" y="1"/>
                    </a:moveTo>
                    <a:lnTo>
                      <a:pt x="3950" y="0"/>
                    </a:lnTo>
                    <a:lnTo>
                      <a:pt x="4182" y="240"/>
                    </a:lnTo>
                    <a:lnTo>
                      <a:pt x="3950" y="480"/>
                    </a:lnTo>
                    <a:lnTo>
                      <a:pt x="0" y="481"/>
                    </a:lnTo>
                    <a:lnTo>
                      <a:pt x="0" y="1"/>
                    </a:lnTo>
                  </a:path>
                </a:pathLst>
              </a:custGeom>
              <a:solidFill>
                <a:srgbClr val="DFE100">
                  <a:alpha val="100000"/>
                </a:srgbClr>
              </a:solidFill>
              <a:ln w="12700" cap="rnd" cmpd="sng">
                <a:solidFill>
                  <a:srgbClr val="DFE100">
                    <a:alpha val="100000"/>
                  </a:srgbClr>
                </a:solidFill>
                <a:prstDash val="solid"/>
                <a:round/>
                <a:headEnd type="none" w="med" len="med"/>
                <a:tailEnd type="none" w="med" len="med"/>
              </a:ln>
              <a:effectLst>
                <a:prstShdw prst="shdw17" dist="17961" dir="2699999">
                  <a:srgbClr val="868700">
                    <a:alpha val="100000"/>
                  </a:srgbClr>
                </a:prstShdw>
              </a:effectLst>
            </p:spPr>
            <p:txBody>
              <a:bodyPr/>
              <a:lstStyle/>
              <a:p>
                <a:endParaRPr lang="en-US"/>
              </a:p>
            </p:txBody>
          </p:sp>
          <p:sp>
            <p:nvSpPr>
              <p:cNvPr id="2069" name="Rectangle 13"/>
              <p:cNvSpPr/>
              <p:nvPr/>
            </p:nvSpPr>
            <p:spPr>
              <a:xfrm>
                <a:off x="1239" y="3216"/>
                <a:ext cx="2956" cy="232"/>
              </a:xfrm>
              <a:prstGeom prst="rect">
                <a:avLst/>
              </a:prstGeom>
              <a:noFill/>
              <a:ln w="12700">
                <a:noFill/>
              </a:ln>
            </p:spPr>
            <p:txBody>
              <a:bodyPr wrap="none" lIns="0" tIns="0" rIns="0" bIns="0">
                <a:spAutoFit/>
              </a:bodyPr>
              <a:lstStyle/>
              <a:p>
                <a:pPr algn="ctr" eaLnBrk="0" hangingPunct="0"/>
                <a:r>
                  <a:rPr lang="en-GB" altLang="x-none" sz="2400" dirty="0">
                    <a:solidFill>
                      <a:srgbClr val="676767"/>
                    </a:solidFill>
                    <a:latin typeface="Arial" panose="020B0604020202020204" pitchFamily="34" charset="0"/>
                    <a:ea typeface="Times New Roman (Arabic)" charset="-78"/>
                  </a:rPr>
                  <a:t>Continuous process improvements</a:t>
                </a:r>
              </a:p>
            </p:txBody>
          </p:sp>
        </p:grpSp>
        <p:sp>
          <p:nvSpPr>
            <p:cNvPr id="112654" name="Freeform 14"/>
            <p:cNvSpPr/>
            <p:nvPr/>
          </p:nvSpPr>
          <p:spPr bwMode="auto">
            <a:xfrm>
              <a:off x="3385" y="2234"/>
              <a:ext cx="2064" cy="496"/>
            </a:xfrm>
            <a:custGeom>
              <a:avLst/>
              <a:gdLst/>
              <a:ahLst/>
              <a:cxnLst>
                <a:cxn ang="0">
                  <a:pos x="0" y="0"/>
                </a:cxn>
                <a:cxn ang="0">
                  <a:pos x="1208" y="0"/>
                </a:cxn>
                <a:cxn ang="0">
                  <a:pos x="1404" y="252"/>
                </a:cxn>
                <a:cxn ang="0">
                  <a:pos x="1208" y="495"/>
                </a:cxn>
                <a:cxn ang="0">
                  <a:pos x="1" y="495"/>
                </a:cxn>
                <a:cxn ang="0">
                  <a:pos x="192" y="250"/>
                </a:cxn>
                <a:cxn ang="0">
                  <a:pos x="0" y="0"/>
                </a:cxn>
              </a:cxnLst>
              <a:rect l="0" t="0" r="r" b="b"/>
              <a:pathLst>
                <a:path w="1405" h="496">
                  <a:moveTo>
                    <a:pt x="0" y="0"/>
                  </a:moveTo>
                  <a:lnTo>
                    <a:pt x="1208" y="0"/>
                  </a:lnTo>
                  <a:lnTo>
                    <a:pt x="1404" y="252"/>
                  </a:lnTo>
                  <a:lnTo>
                    <a:pt x="1208" y="495"/>
                  </a:lnTo>
                  <a:lnTo>
                    <a:pt x="1" y="495"/>
                  </a:lnTo>
                  <a:lnTo>
                    <a:pt x="192" y="250"/>
                  </a:lnTo>
                  <a:lnTo>
                    <a:pt x="0" y="0"/>
                  </a:lnTo>
                </a:path>
              </a:pathLst>
            </a:custGeom>
            <a:solidFill>
              <a:srgbClr val="FF5008"/>
            </a:solidFill>
            <a:ln w="12700" cap="rnd" cmpd="sng">
              <a:noFill/>
              <a:prstDash val="solid"/>
              <a:round/>
              <a:headEnd type="none" w="med" len="med"/>
              <a:tailEnd type="none" w="med" len="med"/>
            </a:ln>
            <a:effectLst>
              <a:outerShdw dist="53882" dir="2700000" algn="ctr" rotWithShape="0">
                <a:schemeClr val="bg2"/>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12655" name="Freeform 15"/>
            <p:cNvSpPr/>
            <p:nvPr/>
          </p:nvSpPr>
          <p:spPr bwMode="auto">
            <a:xfrm>
              <a:off x="265" y="2232"/>
              <a:ext cx="2025" cy="496"/>
            </a:xfrm>
            <a:custGeom>
              <a:avLst/>
              <a:gdLst/>
              <a:ahLst/>
              <a:cxnLst>
                <a:cxn ang="0">
                  <a:pos x="0" y="0"/>
                </a:cxn>
                <a:cxn ang="0">
                  <a:pos x="1209" y="0"/>
                </a:cxn>
                <a:cxn ang="0">
                  <a:pos x="1400" y="250"/>
                </a:cxn>
                <a:cxn ang="0">
                  <a:pos x="1209" y="495"/>
                </a:cxn>
                <a:cxn ang="0">
                  <a:pos x="0" y="495"/>
                </a:cxn>
                <a:cxn ang="0">
                  <a:pos x="0" y="0"/>
                </a:cxn>
              </a:cxnLst>
              <a:rect l="0" t="0" r="r" b="b"/>
              <a:pathLst>
                <a:path w="1401" h="496">
                  <a:moveTo>
                    <a:pt x="0" y="0"/>
                  </a:moveTo>
                  <a:lnTo>
                    <a:pt x="1209" y="0"/>
                  </a:lnTo>
                  <a:lnTo>
                    <a:pt x="1400" y="250"/>
                  </a:lnTo>
                  <a:lnTo>
                    <a:pt x="1209" y="495"/>
                  </a:lnTo>
                  <a:lnTo>
                    <a:pt x="0" y="495"/>
                  </a:lnTo>
                  <a:lnTo>
                    <a:pt x="0" y="0"/>
                  </a:lnTo>
                </a:path>
              </a:pathLst>
            </a:custGeom>
            <a:solidFill>
              <a:srgbClr val="386FB9"/>
            </a:solidFill>
            <a:ln w="12700" cap="rnd" cmpd="sng">
              <a:noFill/>
              <a:prstDash val="solid"/>
              <a:round/>
              <a:headEnd type="none" w="med" len="med"/>
              <a:tailEnd type="none" w="med" len="med"/>
            </a:ln>
            <a:effectLst>
              <a:outerShdw dist="53882" dir="2700000" algn="ctr" rotWithShape="0">
                <a:schemeClr val="bg2"/>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graphicFrame>
          <p:nvGraphicFramePr>
            <p:cNvPr id="2050" name="Object 16">
              <a:hlinkClick r:id="" action="ppaction://ole?verb=0"/>
            </p:cNvPr>
            <p:cNvGraphicFramePr/>
            <p:nvPr/>
          </p:nvGraphicFramePr>
          <p:xfrm>
            <a:off x="4110" y="1528"/>
            <a:ext cx="907" cy="568"/>
          </p:xfrm>
          <a:graphic>
            <a:graphicData uri="http://schemas.openxmlformats.org/presentationml/2006/ole">
              <mc:AlternateContent xmlns:mc="http://schemas.openxmlformats.org/markup-compatibility/2006">
                <mc:Choice xmlns:v="urn:schemas-microsoft-com:vml" Requires="v">
                  <p:oleObj r:id="rId2" imgW="6120130" imgH="3848100" progId="MS_ClipArt_Gallery">
                    <p:embed/>
                  </p:oleObj>
                </mc:Choice>
                <mc:Fallback>
                  <p:oleObj r:id="rId2" imgW="6120130" imgH="3848100" progId="MS_ClipArt_Gallery">
                    <p:embed/>
                    <p:pic>
                      <p:nvPicPr>
                        <p:cNvPr id="2050" name="Object 16">
                          <a:hlinkClick r:id="" action="ppaction://ole?verb=0"/>
                        </p:cNvPr>
                        <p:cNvPicPr/>
                        <p:nvPr/>
                      </p:nvPicPr>
                      <p:blipFill>
                        <a:blip r:embed="rId3"/>
                        <a:stretch>
                          <a:fillRect/>
                        </a:stretch>
                      </p:blipFill>
                      <p:spPr>
                        <a:xfrm>
                          <a:off x="4110" y="1528"/>
                          <a:ext cx="907" cy="568"/>
                        </a:xfrm>
                        <a:prstGeom prst="rect">
                          <a:avLst/>
                        </a:prstGeom>
                        <a:noFill/>
                        <a:ln w="38100">
                          <a:noFill/>
                          <a:miter/>
                        </a:ln>
                      </p:spPr>
                    </p:pic>
                  </p:oleObj>
                </mc:Fallback>
              </mc:AlternateContent>
            </a:graphicData>
          </a:graphic>
        </p:graphicFrame>
        <p:graphicFrame>
          <p:nvGraphicFramePr>
            <p:cNvPr id="2051" name="Object 17">
              <a:hlinkClick r:id="" action="ppaction://ole?verb=0"/>
            </p:cNvPr>
            <p:cNvGraphicFramePr/>
            <p:nvPr/>
          </p:nvGraphicFramePr>
          <p:xfrm>
            <a:off x="2281" y="1298"/>
            <a:ext cx="887" cy="783"/>
          </p:xfrm>
          <a:graphic>
            <a:graphicData uri="http://schemas.openxmlformats.org/presentationml/2006/ole">
              <mc:AlternateContent xmlns:mc="http://schemas.openxmlformats.org/markup-compatibility/2006">
                <mc:Choice xmlns:v="urn:schemas-microsoft-com:vml" Requires="v">
                  <p:oleObj r:id="rId4" imgW="5807075" imgH="3009900" progId="MS_ClipArt_Gallery">
                    <p:embed/>
                  </p:oleObj>
                </mc:Choice>
                <mc:Fallback>
                  <p:oleObj r:id="rId4" imgW="5807075" imgH="3009900" progId="MS_ClipArt_Gallery">
                    <p:embed/>
                    <p:pic>
                      <p:nvPicPr>
                        <p:cNvPr id="2051" name="Object 17">
                          <a:hlinkClick r:id="" action="ppaction://ole?verb=0"/>
                        </p:cNvPr>
                        <p:cNvPicPr/>
                        <p:nvPr/>
                      </p:nvPicPr>
                      <p:blipFill>
                        <a:blip r:embed="rId5"/>
                        <a:stretch>
                          <a:fillRect/>
                        </a:stretch>
                      </p:blipFill>
                      <p:spPr>
                        <a:xfrm>
                          <a:off x="2281" y="1298"/>
                          <a:ext cx="887" cy="783"/>
                        </a:xfrm>
                        <a:prstGeom prst="rect">
                          <a:avLst/>
                        </a:prstGeom>
                        <a:noFill/>
                        <a:ln w="38100">
                          <a:noFill/>
                          <a:miter/>
                        </a:ln>
                      </p:spPr>
                    </p:pic>
                  </p:oleObj>
                </mc:Fallback>
              </mc:AlternateContent>
            </a:graphicData>
          </a:graphic>
        </p:graphicFrame>
        <p:graphicFrame>
          <p:nvGraphicFramePr>
            <p:cNvPr id="2052" name="Object 18">
              <a:hlinkClick r:id="" action="ppaction://ole?verb=0"/>
            </p:cNvPr>
            <p:cNvGraphicFramePr/>
            <p:nvPr/>
          </p:nvGraphicFramePr>
          <p:xfrm>
            <a:off x="609" y="1427"/>
            <a:ext cx="687" cy="725"/>
          </p:xfrm>
          <a:graphic>
            <a:graphicData uri="http://schemas.openxmlformats.org/presentationml/2006/ole">
              <mc:AlternateContent xmlns:mc="http://schemas.openxmlformats.org/markup-compatibility/2006">
                <mc:Choice xmlns:v="urn:schemas-microsoft-com:vml" Requires="v">
                  <p:oleObj r:id="rId6" imgW="2827655" imgH="4564380" progId="MS_ClipArt_Gallery">
                    <p:embed/>
                  </p:oleObj>
                </mc:Choice>
                <mc:Fallback>
                  <p:oleObj r:id="rId6" imgW="2827655" imgH="4564380" progId="MS_ClipArt_Gallery">
                    <p:embed/>
                    <p:pic>
                      <p:nvPicPr>
                        <p:cNvPr id="2052" name="Object 18">
                          <a:hlinkClick r:id="" action="ppaction://ole?verb=0"/>
                        </p:cNvPr>
                        <p:cNvPicPr/>
                        <p:nvPr/>
                      </p:nvPicPr>
                      <p:blipFill>
                        <a:blip r:embed="rId7"/>
                        <a:stretch>
                          <a:fillRect/>
                        </a:stretch>
                      </p:blipFill>
                      <p:spPr>
                        <a:xfrm>
                          <a:off x="609" y="1427"/>
                          <a:ext cx="687" cy="725"/>
                        </a:xfrm>
                        <a:prstGeom prst="rect">
                          <a:avLst/>
                        </a:prstGeom>
                        <a:noFill/>
                        <a:ln w="38100">
                          <a:noFill/>
                          <a:miter/>
                        </a:ln>
                      </p:spPr>
                    </p:pic>
                  </p:oleObj>
                </mc:Fallback>
              </mc:AlternateContent>
            </a:graphicData>
          </a:graphic>
        </p:graphicFrame>
        <p:sp>
          <p:nvSpPr>
            <p:cNvPr id="112659" name="Freeform 19"/>
            <p:cNvSpPr/>
            <p:nvPr/>
          </p:nvSpPr>
          <p:spPr bwMode="auto">
            <a:xfrm>
              <a:off x="1805" y="2235"/>
              <a:ext cx="2064" cy="496"/>
            </a:xfrm>
            <a:custGeom>
              <a:avLst/>
              <a:gdLst/>
              <a:ahLst/>
              <a:cxnLst>
                <a:cxn ang="0">
                  <a:pos x="0" y="0"/>
                </a:cxn>
                <a:cxn ang="0">
                  <a:pos x="1208" y="0"/>
                </a:cxn>
                <a:cxn ang="0">
                  <a:pos x="1405" y="252"/>
                </a:cxn>
                <a:cxn ang="0">
                  <a:pos x="1208" y="495"/>
                </a:cxn>
                <a:cxn ang="0">
                  <a:pos x="1" y="495"/>
                </a:cxn>
                <a:cxn ang="0">
                  <a:pos x="192" y="250"/>
                </a:cxn>
                <a:cxn ang="0">
                  <a:pos x="0" y="0"/>
                </a:cxn>
              </a:cxnLst>
              <a:rect l="0" t="0" r="r" b="b"/>
              <a:pathLst>
                <a:path w="1406" h="496">
                  <a:moveTo>
                    <a:pt x="0" y="0"/>
                  </a:moveTo>
                  <a:lnTo>
                    <a:pt x="1208" y="0"/>
                  </a:lnTo>
                  <a:lnTo>
                    <a:pt x="1405" y="252"/>
                  </a:lnTo>
                  <a:lnTo>
                    <a:pt x="1208" y="495"/>
                  </a:lnTo>
                  <a:lnTo>
                    <a:pt x="1" y="495"/>
                  </a:lnTo>
                  <a:lnTo>
                    <a:pt x="192" y="250"/>
                  </a:lnTo>
                  <a:lnTo>
                    <a:pt x="0" y="0"/>
                  </a:lnTo>
                </a:path>
              </a:pathLst>
            </a:custGeom>
            <a:solidFill>
              <a:srgbClr val="00B6A5"/>
            </a:solidFill>
            <a:ln w="12700" cap="rnd" cmpd="sng">
              <a:noFill/>
              <a:prstDash val="solid"/>
              <a:round/>
              <a:headEnd type="none" w="med" len="med"/>
              <a:tailEnd type="none" w="med" len="med"/>
            </a:ln>
            <a:effectLst>
              <a:outerShdw dist="53882" dir="2700000" algn="ctr" rotWithShape="0">
                <a:schemeClr val="bg2"/>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065" name="Rectangle 20"/>
            <p:cNvSpPr/>
            <p:nvPr/>
          </p:nvSpPr>
          <p:spPr>
            <a:xfrm>
              <a:off x="249" y="2362"/>
              <a:ext cx="1239" cy="250"/>
            </a:xfrm>
            <a:prstGeom prst="rect">
              <a:avLst/>
            </a:prstGeom>
            <a:noFill/>
            <a:ln w="12700">
              <a:noFill/>
            </a:ln>
          </p:spPr>
          <p:txBody>
            <a:bodyPr lIns="90488" tIns="44450" rIns="90488" bIns="44450">
              <a:spAutoFit/>
            </a:bodyPr>
            <a:lstStyle/>
            <a:p>
              <a:pPr algn="ctr" eaLnBrk="0" hangingPunct="0"/>
              <a:r>
                <a:rPr lang="en-GB" altLang="x-none" sz="2000" b="0" dirty="0">
                  <a:solidFill>
                    <a:schemeClr val="bg1"/>
                  </a:solidFill>
                  <a:latin typeface="Arial" panose="020B0604020202020204" pitchFamily="34" charset="0"/>
                  <a:ea typeface="Times New Roman (Arabic)" charset="-78"/>
                </a:rPr>
                <a:t>Procurement</a:t>
              </a:r>
            </a:p>
          </p:txBody>
        </p:sp>
        <p:sp>
          <p:nvSpPr>
            <p:cNvPr id="2066" name="Rectangle 21"/>
            <p:cNvSpPr/>
            <p:nvPr/>
          </p:nvSpPr>
          <p:spPr>
            <a:xfrm>
              <a:off x="2185" y="2362"/>
              <a:ext cx="1071" cy="250"/>
            </a:xfrm>
            <a:prstGeom prst="rect">
              <a:avLst/>
            </a:prstGeom>
            <a:noFill/>
            <a:ln w="12700">
              <a:noFill/>
            </a:ln>
          </p:spPr>
          <p:txBody>
            <a:bodyPr lIns="90488" tIns="44450" rIns="90488" bIns="44450">
              <a:spAutoFit/>
            </a:bodyPr>
            <a:lstStyle/>
            <a:p>
              <a:pPr algn="ctr" eaLnBrk="0" hangingPunct="0"/>
              <a:r>
                <a:rPr lang="en-GB" altLang="x-none" sz="2000" b="0" dirty="0">
                  <a:latin typeface="Arial" panose="020B0604020202020204" pitchFamily="34" charset="0"/>
                  <a:ea typeface="Times New Roman (Arabic)" charset="-78"/>
                </a:rPr>
                <a:t>Production</a:t>
              </a:r>
            </a:p>
          </p:txBody>
        </p:sp>
        <p:sp>
          <p:nvSpPr>
            <p:cNvPr id="2067" name="Rectangle 22"/>
            <p:cNvSpPr/>
            <p:nvPr/>
          </p:nvSpPr>
          <p:spPr>
            <a:xfrm>
              <a:off x="3955" y="2376"/>
              <a:ext cx="1062" cy="250"/>
            </a:xfrm>
            <a:prstGeom prst="rect">
              <a:avLst/>
            </a:prstGeom>
            <a:noFill/>
            <a:ln w="12700">
              <a:noFill/>
            </a:ln>
          </p:spPr>
          <p:txBody>
            <a:bodyPr lIns="90488" tIns="44450" rIns="90488" bIns="44450">
              <a:spAutoFit/>
            </a:bodyPr>
            <a:lstStyle/>
            <a:p>
              <a:pPr algn="ctr" eaLnBrk="0" hangingPunct="0"/>
              <a:r>
                <a:rPr lang="en-GB" altLang="x-none" sz="2000" b="0" dirty="0">
                  <a:solidFill>
                    <a:schemeClr val="bg1"/>
                  </a:solidFill>
                  <a:latin typeface="Arial" panose="020B0604020202020204" pitchFamily="34" charset="0"/>
                  <a:ea typeface="Times New Roman (Arabic)" charset="-78"/>
                </a:rPr>
                <a:t>Sales &amp; Dist</a:t>
              </a:r>
              <a:r>
                <a:rPr lang="en-GB" altLang="x-none" sz="2000" b="0" dirty="0">
                  <a:latin typeface="Arial" panose="020B0604020202020204" pitchFamily="34" charset="0"/>
                  <a:ea typeface="Times New Roman (Arabic)" charset="-78"/>
                </a:rPr>
                <a:t> </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p:nvPr/>
        </p:nvSpPr>
        <p:spPr>
          <a:xfrm>
            <a:off x="438468" y="272098"/>
            <a:ext cx="6551612" cy="419735"/>
          </a:xfrm>
          <a:prstGeom prst="rect">
            <a:avLst/>
          </a:prstGeom>
          <a:noFill/>
          <a:ln w="9525">
            <a:noFill/>
          </a:ln>
        </p:spPr>
        <p:txBody>
          <a:bodyPr>
            <a:spAutoFit/>
          </a:bodyPr>
          <a:lstStyle/>
          <a:p>
            <a:pPr eaLnBrk="0" hangingPunct="0">
              <a:lnSpc>
                <a:spcPct val="89000"/>
              </a:lnSpc>
            </a:pPr>
            <a:r>
              <a:rPr sz="2400" dirty="0">
                <a:ln/>
                <a:solidFill>
                  <a:schemeClr val="tx1"/>
                </a:solidFill>
                <a:effectLst>
                  <a:outerShdw blurRad="38100" dist="19050" dir="2700000" algn="tl" rotWithShape="0">
                    <a:schemeClr val="dk1">
                      <a:alpha val="40000"/>
                    </a:schemeClr>
                  </a:outerShdw>
                </a:effectLst>
                <a:latin typeface="+mj-ea"/>
                <a:cs typeface="+mj-ea"/>
              </a:rPr>
              <a:t>Quality Notification</a:t>
            </a:r>
          </a:p>
        </p:txBody>
      </p:sp>
      <p:sp>
        <p:nvSpPr>
          <p:cNvPr id="34819" name="Slide Number Placeholder 9"/>
          <p:cNvSpPr txBox="1"/>
          <p:nvPr/>
        </p:nvSpPr>
        <p:spPr>
          <a:xfrm>
            <a:off x="8040688" y="6356350"/>
            <a:ext cx="2133600" cy="365125"/>
          </a:xfrm>
          <a:prstGeom prst="rect">
            <a:avLst/>
          </a:prstGeom>
          <a:noFill/>
          <a:ln w="9525">
            <a:noFill/>
          </a:ln>
        </p:spPr>
        <p:txBody>
          <a:bodyPr anchor="ctr"/>
          <a:lstStyle/>
          <a:p>
            <a:pPr algn="r"/>
            <a:fld id="{9A0DB2DC-4C9A-4742-B13C-FB6460FD3503}" type="slidenum">
              <a:rPr lang="en-US" sz="1200" dirty="0">
                <a:solidFill>
                  <a:srgbClr val="898989"/>
                </a:solidFill>
                <a:latin typeface="Arial" panose="020B0604020202020204" pitchFamily="34" charset="0"/>
              </a:rPr>
              <a:t>17</a:t>
            </a:fld>
            <a:endParaRPr lang="en-US" sz="1200" dirty="0">
              <a:solidFill>
                <a:srgbClr val="898989"/>
              </a:solidFill>
              <a:latin typeface="Arial" panose="020B0604020202020204" pitchFamily="34" charset="0"/>
            </a:endParaRPr>
          </a:p>
        </p:txBody>
      </p:sp>
      <p:sp>
        <p:nvSpPr>
          <p:cNvPr id="34820" name="Rectangle 4"/>
          <p:cNvSpPr/>
          <p:nvPr/>
        </p:nvSpPr>
        <p:spPr>
          <a:xfrm>
            <a:off x="5066348" y="692150"/>
            <a:ext cx="1845945" cy="372110"/>
          </a:xfrm>
          <a:prstGeom prst="rect">
            <a:avLst/>
          </a:prstGeom>
          <a:noFill/>
          <a:ln w="9525">
            <a:noFill/>
          </a:ln>
        </p:spPr>
        <p:txBody>
          <a:bodyPr wrap="none">
            <a:spAutoFit/>
          </a:bodyPr>
          <a:lstStyle/>
          <a:p>
            <a:pPr eaLnBrk="0" hangingPunct="0">
              <a:lnSpc>
                <a:spcPct val="90000"/>
              </a:lnSpc>
              <a:spcBef>
                <a:spcPct val="35000"/>
              </a:spcBef>
              <a:spcAft>
                <a:spcPct val="35000"/>
              </a:spcAft>
            </a:pPr>
            <a:r>
              <a:rPr b="1" dirty="0">
                <a:ln/>
                <a:solidFill>
                  <a:schemeClr val="tx1"/>
                </a:solidFill>
                <a:effectLst>
                  <a:outerShdw blurRad="38100" dist="19050" dir="2700000" algn="tl" rotWithShape="0">
                    <a:schemeClr val="dk1">
                      <a:alpha val="40000"/>
                    </a:schemeClr>
                  </a:outerShdw>
                </a:effectLst>
                <a:latin typeface="Arial" panose="020B0604020202020204" pitchFamily="34" charset="0"/>
              </a:rPr>
              <a:t>Process Flow</a:t>
            </a:r>
          </a:p>
        </p:txBody>
      </p:sp>
      <p:grpSp>
        <p:nvGrpSpPr>
          <p:cNvPr id="34821" name="Group 29"/>
          <p:cNvGrpSpPr/>
          <p:nvPr/>
        </p:nvGrpSpPr>
        <p:grpSpPr>
          <a:xfrm>
            <a:off x="3000375" y="1473200"/>
            <a:ext cx="5988050" cy="4633913"/>
            <a:chOff x="1028" y="928"/>
            <a:chExt cx="3772" cy="2919"/>
          </a:xfrm>
        </p:grpSpPr>
        <p:sp>
          <p:nvSpPr>
            <p:cNvPr id="115719" name="Freeform 7"/>
            <p:cNvSpPr/>
            <p:nvPr/>
          </p:nvSpPr>
          <p:spPr bwMode="auto">
            <a:xfrm>
              <a:off x="1423" y="1473"/>
              <a:ext cx="703" cy="1694"/>
            </a:xfrm>
            <a:custGeom>
              <a:avLst/>
              <a:gdLst/>
              <a:ahLst/>
              <a:cxnLst>
                <a:cxn ang="0">
                  <a:pos x="320" y="0"/>
                </a:cxn>
                <a:cxn ang="0">
                  <a:pos x="300" y="51"/>
                </a:cxn>
                <a:cxn ang="0">
                  <a:pos x="268" y="86"/>
                </a:cxn>
                <a:cxn ang="0">
                  <a:pos x="235" y="134"/>
                </a:cxn>
                <a:cxn ang="0">
                  <a:pos x="199" y="194"/>
                </a:cxn>
                <a:cxn ang="0">
                  <a:pos x="159" y="258"/>
                </a:cxn>
                <a:cxn ang="0">
                  <a:pos x="134" y="308"/>
                </a:cxn>
                <a:cxn ang="0">
                  <a:pos x="116" y="345"/>
                </a:cxn>
                <a:cxn ang="0">
                  <a:pos x="97" y="384"/>
                </a:cxn>
                <a:cxn ang="0">
                  <a:pos x="80" y="428"/>
                </a:cxn>
                <a:cxn ang="0">
                  <a:pos x="62" y="485"/>
                </a:cxn>
                <a:cxn ang="0">
                  <a:pos x="40" y="561"/>
                </a:cxn>
                <a:cxn ang="0">
                  <a:pos x="27" y="624"/>
                </a:cxn>
                <a:cxn ang="0">
                  <a:pos x="14" y="698"/>
                </a:cxn>
                <a:cxn ang="0">
                  <a:pos x="8" y="769"/>
                </a:cxn>
                <a:cxn ang="0">
                  <a:pos x="3" y="812"/>
                </a:cxn>
                <a:cxn ang="0">
                  <a:pos x="3" y="896"/>
                </a:cxn>
                <a:cxn ang="0">
                  <a:pos x="0" y="974"/>
                </a:cxn>
                <a:cxn ang="0">
                  <a:pos x="2" y="995"/>
                </a:cxn>
                <a:cxn ang="0">
                  <a:pos x="5" y="1060"/>
                </a:cxn>
                <a:cxn ang="0">
                  <a:pos x="8" y="1104"/>
                </a:cxn>
                <a:cxn ang="0">
                  <a:pos x="15" y="1149"/>
                </a:cxn>
                <a:cxn ang="0">
                  <a:pos x="23" y="1199"/>
                </a:cxn>
                <a:cxn ang="0">
                  <a:pos x="29" y="1223"/>
                </a:cxn>
                <a:cxn ang="0">
                  <a:pos x="38" y="1271"/>
                </a:cxn>
                <a:cxn ang="0">
                  <a:pos x="50" y="1315"/>
                </a:cxn>
                <a:cxn ang="0">
                  <a:pos x="72" y="1382"/>
                </a:cxn>
                <a:cxn ang="0">
                  <a:pos x="77" y="1405"/>
                </a:cxn>
                <a:cxn ang="0">
                  <a:pos x="108" y="1476"/>
                </a:cxn>
                <a:cxn ang="0">
                  <a:pos x="120" y="1502"/>
                </a:cxn>
                <a:cxn ang="0">
                  <a:pos x="144" y="1553"/>
                </a:cxn>
                <a:cxn ang="0">
                  <a:pos x="157" y="1580"/>
                </a:cxn>
                <a:cxn ang="0">
                  <a:pos x="187" y="1630"/>
                </a:cxn>
                <a:cxn ang="0">
                  <a:pos x="216" y="1671"/>
                </a:cxn>
                <a:cxn ang="0">
                  <a:pos x="232" y="1693"/>
                </a:cxn>
                <a:cxn ang="0">
                  <a:pos x="699" y="1533"/>
                </a:cxn>
                <a:cxn ang="0">
                  <a:pos x="582" y="1363"/>
                </a:cxn>
                <a:cxn ang="0">
                  <a:pos x="536" y="1266"/>
                </a:cxn>
                <a:cxn ang="0">
                  <a:pos x="512" y="1202"/>
                </a:cxn>
                <a:cxn ang="0">
                  <a:pos x="506" y="1174"/>
                </a:cxn>
                <a:cxn ang="0">
                  <a:pos x="491" y="1111"/>
                </a:cxn>
                <a:cxn ang="0">
                  <a:pos x="483" y="1049"/>
                </a:cxn>
                <a:cxn ang="0">
                  <a:pos x="480" y="1024"/>
                </a:cxn>
                <a:cxn ang="0">
                  <a:pos x="476" y="959"/>
                </a:cxn>
                <a:cxn ang="0">
                  <a:pos x="474" y="895"/>
                </a:cxn>
                <a:cxn ang="0">
                  <a:pos x="474" y="824"/>
                </a:cxn>
                <a:cxn ang="0">
                  <a:pos x="478" y="780"/>
                </a:cxn>
                <a:cxn ang="0">
                  <a:pos x="490" y="736"/>
                </a:cxn>
                <a:cxn ang="0">
                  <a:pos x="500" y="683"/>
                </a:cxn>
                <a:cxn ang="0">
                  <a:pos x="505" y="648"/>
                </a:cxn>
                <a:cxn ang="0">
                  <a:pos x="524" y="606"/>
                </a:cxn>
                <a:cxn ang="0">
                  <a:pos x="536" y="556"/>
                </a:cxn>
                <a:cxn ang="0">
                  <a:pos x="562" y="510"/>
                </a:cxn>
                <a:cxn ang="0">
                  <a:pos x="593" y="463"/>
                </a:cxn>
                <a:cxn ang="0">
                  <a:pos x="647" y="385"/>
                </a:cxn>
                <a:cxn ang="0">
                  <a:pos x="702" y="322"/>
                </a:cxn>
                <a:cxn ang="0">
                  <a:pos x="320" y="0"/>
                </a:cxn>
              </a:cxnLst>
              <a:rect l="0" t="0" r="r" b="b"/>
              <a:pathLst>
                <a:path w="703" h="1694">
                  <a:moveTo>
                    <a:pt x="320" y="0"/>
                  </a:moveTo>
                  <a:lnTo>
                    <a:pt x="300" y="51"/>
                  </a:lnTo>
                  <a:lnTo>
                    <a:pt x="268" y="86"/>
                  </a:lnTo>
                  <a:lnTo>
                    <a:pt x="235" y="134"/>
                  </a:lnTo>
                  <a:lnTo>
                    <a:pt x="199" y="194"/>
                  </a:lnTo>
                  <a:lnTo>
                    <a:pt x="159" y="258"/>
                  </a:lnTo>
                  <a:lnTo>
                    <a:pt x="134" y="308"/>
                  </a:lnTo>
                  <a:lnTo>
                    <a:pt x="116" y="345"/>
                  </a:lnTo>
                  <a:lnTo>
                    <a:pt x="97" y="384"/>
                  </a:lnTo>
                  <a:lnTo>
                    <a:pt x="80" y="428"/>
                  </a:lnTo>
                  <a:lnTo>
                    <a:pt x="62" y="485"/>
                  </a:lnTo>
                  <a:lnTo>
                    <a:pt x="40" y="561"/>
                  </a:lnTo>
                  <a:lnTo>
                    <a:pt x="27" y="624"/>
                  </a:lnTo>
                  <a:lnTo>
                    <a:pt x="14" y="698"/>
                  </a:lnTo>
                  <a:lnTo>
                    <a:pt x="8" y="769"/>
                  </a:lnTo>
                  <a:lnTo>
                    <a:pt x="3" y="812"/>
                  </a:lnTo>
                  <a:lnTo>
                    <a:pt x="3" y="896"/>
                  </a:lnTo>
                  <a:lnTo>
                    <a:pt x="0" y="974"/>
                  </a:lnTo>
                  <a:lnTo>
                    <a:pt x="2" y="995"/>
                  </a:lnTo>
                  <a:lnTo>
                    <a:pt x="5" y="1060"/>
                  </a:lnTo>
                  <a:lnTo>
                    <a:pt x="8" y="1104"/>
                  </a:lnTo>
                  <a:lnTo>
                    <a:pt x="15" y="1149"/>
                  </a:lnTo>
                  <a:lnTo>
                    <a:pt x="23" y="1199"/>
                  </a:lnTo>
                  <a:lnTo>
                    <a:pt x="29" y="1223"/>
                  </a:lnTo>
                  <a:lnTo>
                    <a:pt x="38" y="1271"/>
                  </a:lnTo>
                  <a:lnTo>
                    <a:pt x="50" y="1315"/>
                  </a:lnTo>
                  <a:lnTo>
                    <a:pt x="72" y="1382"/>
                  </a:lnTo>
                  <a:lnTo>
                    <a:pt x="77" y="1405"/>
                  </a:lnTo>
                  <a:lnTo>
                    <a:pt x="108" y="1476"/>
                  </a:lnTo>
                  <a:lnTo>
                    <a:pt x="120" y="1502"/>
                  </a:lnTo>
                  <a:lnTo>
                    <a:pt x="144" y="1553"/>
                  </a:lnTo>
                  <a:lnTo>
                    <a:pt x="157" y="1580"/>
                  </a:lnTo>
                  <a:lnTo>
                    <a:pt x="187" y="1630"/>
                  </a:lnTo>
                  <a:lnTo>
                    <a:pt x="216" y="1671"/>
                  </a:lnTo>
                  <a:lnTo>
                    <a:pt x="232" y="1693"/>
                  </a:lnTo>
                  <a:lnTo>
                    <a:pt x="699" y="1533"/>
                  </a:lnTo>
                  <a:lnTo>
                    <a:pt x="582" y="1363"/>
                  </a:lnTo>
                  <a:lnTo>
                    <a:pt x="536" y="1266"/>
                  </a:lnTo>
                  <a:lnTo>
                    <a:pt x="512" y="1202"/>
                  </a:lnTo>
                  <a:lnTo>
                    <a:pt x="506" y="1174"/>
                  </a:lnTo>
                  <a:lnTo>
                    <a:pt x="491" y="1111"/>
                  </a:lnTo>
                  <a:lnTo>
                    <a:pt x="483" y="1049"/>
                  </a:lnTo>
                  <a:lnTo>
                    <a:pt x="480" y="1024"/>
                  </a:lnTo>
                  <a:lnTo>
                    <a:pt x="476" y="959"/>
                  </a:lnTo>
                  <a:lnTo>
                    <a:pt x="474" y="895"/>
                  </a:lnTo>
                  <a:lnTo>
                    <a:pt x="474" y="824"/>
                  </a:lnTo>
                  <a:lnTo>
                    <a:pt x="478" y="780"/>
                  </a:lnTo>
                  <a:lnTo>
                    <a:pt x="490" y="736"/>
                  </a:lnTo>
                  <a:lnTo>
                    <a:pt x="500" y="683"/>
                  </a:lnTo>
                  <a:lnTo>
                    <a:pt x="505" y="648"/>
                  </a:lnTo>
                  <a:lnTo>
                    <a:pt x="524" y="606"/>
                  </a:lnTo>
                  <a:lnTo>
                    <a:pt x="536" y="556"/>
                  </a:lnTo>
                  <a:lnTo>
                    <a:pt x="562" y="510"/>
                  </a:lnTo>
                  <a:lnTo>
                    <a:pt x="593" y="463"/>
                  </a:lnTo>
                  <a:lnTo>
                    <a:pt x="647" y="385"/>
                  </a:lnTo>
                  <a:lnTo>
                    <a:pt x="702" y="322"/>
                  </a:lnTo>
                  <a:lnTo>
                    <a:pt x="320" y="0"/>
                  </a:lnTo>
                </a:path>
              </a:pathLst>
            </a:custGeom>
            <a:gradFill rotWithShape="0">
              <a:gsLst>
                <a:gs pos="0">
                  <a:srgbClr val="FE9B03"/>
                </a:gs>
                <a:gs pos="100000">
                  <a:srgbClr val="FE9B03">
                    <a:gamma/>
                    <a:shade val="89804"/>
                    <a:invGamma/>
                  </a:srgbClr>
                </a:gs>
              </a:gsLst>
              <a:lin ang="0" scaled="1"/>
            </a:gradFill>
            <a:ln w="12700" cap="rnd" cmpd="sng">
              <a:noFill/>
              <a:prstDash val="solid"/>
              <a:round/>
              <a:headEnd type="none" w="med" len="med"/>
              <a:tailEnd type="none" w="med" len="med"/>
            </a:ln>
            <a:effectLst>
              <a:outerShdw dist="53882" dir="2700000" algn="ctr" rotWithShape="0">
                <a:schemeClr val="bg2"/>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15720" name="Freeform 8"/>
            <p:cNvSpPr/>
            <p:nvPr/>
          </p:nvSpPr>
          <p:spPr bwMode="auto">
            <a:xfrm>
              <a:off x="1416" y="2088"/>
              <a:ext cx="527" cy="613"/>
            </a:xfrm>
            <a:custGeom>
              <a:avLst/>
              <a:gdLst/>
              <a:ahLst/>
              <a:cxnLst>
                <a:cxn ang="0">
                  <a:pos x="125" y="612"/>
                </a:cxn>
                <a:cxn ang="0">
                  <a:pos x="122" y="600"/>
                </a:cxn>
                <a:cxn ang="0">
                  <a:pos x="117" y="589"/>
                </a:cxn>
                <a:cxn ang="0">
                  <a:pos x="113" y="577"/>
                </a:cxn>
                <a:cxn ang="0">
                  <a:pos x="111" y="566"/>
                </a:cxn>
                <a:cxn ang="0">
                  <a:pos x="106" y="554"/>
                </a:cxn>
                <a:cxn ang="0">
                  <a:pos x="103" y="542"/>
                </a:cxn>
                <a:cxn ang="0">
                  <a:pos x="100" y="530"/>
                </a:cxn>
                <a:cxn ang="0">
                  <a:pos x="96" y="518"/>
                </a:cxn>
                <a:cxn ang="0">
                  <a:pos x="95" y="505"/>
                </a:cxn>
                <a:cxn ang="0">
                  <a:pos x="91" y="489"/>
                </a:cxn>
                <a:cxn ang="0">
                  <a:pos x="88" y="476"/>
                </a:cxn>
                <a:cxn ang="0">
                  <a:pos x="87" y="464"/>
                </a:cxn>
                <a:cxn ang="0">
                  <a:pos x="85" y="448"/>
                </a:cxn>
                <a:cxn ang="0">
                  <a:pos x="82" y="433"/>
                </a:cxn>
                <a:cxn ang="0">
                  <a:pos x="81" y="419"/>
                </a:cxn>
                <a:cxn ang="0">
                  <a:pos x="80" y="405"/>
                </a:cxn>
                <a:cxn ang="0">
                  <a:pos x="80" y="392"/>
                </a:cxn>
                <a:cxn ang="0">
                  <a:pos x="79" y="374"/>
                </a:cxn>
                <a:cxn ang="0">
                  <a:pos x="78" y="357"/>
                </a:cxn>
                <a:cxn ang="0">
                  <a:pos x="79" y="345"/>
                </a:cxn>
                <a:cxn ang="0">
                  <a:pos x="78" y="330"/>
                </a:cxn>
                <a:cxn ang="0">
                  <a:pos x="78" y="318"/>
                </a:cxn>
                <a:cxn ang="0">
                  <a:pos x="79" y="303"/>
                </a:cxn>
                <a:cxn ang="0">
                  <a:pos x="82" y="289"/>
                </a:cxn>
                <a:cxn ang="0">
                  <a:pos x="82" y="273"/>
                </a:cxn>
                <a:cxn ang="0">
                  <a:pos x="83" y="258"/>
                </a:cxn>
                <a:cxn ang="0">
                  <a:pos x="86" y="243"/>
                </a:cxn>
                <a:cxn ang="0">
                  <a:pos x="87" y="226"/>
                </a:cxn>
                <a:cxn ang="0">
                  <a:pos x="90" y="210"/>
                </a:cxn>
                <a:cxn ang="0">
                  <a:pos x="93" y="192"/>
                </a:cxn>
                <a:cxn ang="0">
                  <a:pos x="95" y="175"/>
                </a:cxn>
                <a:cxn ang="0">
                  <a:pos x="100" y="157"/>
                </a:cxn>
                <a:cxn ang="0">
                  <a:pos x="105" y="140"/>
                </a:cxn>
                <a:cxn ang="0">
                  <a:pos x="111" y="125"/>
                </a:cxn>
                <a:cxn ang="0">
                  <a:pos x="115" y="111"/>
                </a:cxn>
                <a:cxn ang="0">
                  <a:pos x="121" y="95"/>
                </a:cxn>
                <a:cxn ang="0">
                  <a:pos x="0" y="55"/>
                </a:cxn>
                <a:cxn ang="0">
                  <a:pos x="316" y="0"/>
                </a:cxn>
                <a:cxn ang="0">
                  <a:pos x="526" y="241"/>
                </a:cxn>
                <a:cxn ang="0">
                  <a:pos x="395" y="193"/>
                </a:cxn>
                <a:cxn ang="0">
                  <a:pos x="388" y="212"/>
                </a:cxn>
                <a:cxn ang="0">
                  <a:pos x="384" y="230"/>
                </a:cxn>
                <a:cxn ang="0">
                  <a:pos x="380" y="251"/>
                </a:cxn>
                <a:cxn ang="0">
                  <a:pos x="374" y="276"/>
                </a:cxn>
                <a:cxn ang="0">
                  <a:pos x="371" y="295"/>
                </a:cxn>
                <a:cxn ang="0">
                  <a:pos x="370" y="315"/>
                </a:cxn>
                <a:cxn ang="0">
                  <a:pos x="368" y="335"/>
                </a:cxn>
                <a:cxn ang="0">
                  <a:pos x="368" y="353"/>
                </a:cxn>
                <a:cxn ang="0">
                  <a:pos x="371" y="373"/>
                </a:cxn>
                <a:cxn ang="0">
                  <a:pos x="370" y="392"/>
                </a:cxn>
                <a:cxn ang="0">
                  <a:pos x="373" y="411"/>
                </a:cxn>
                <a:cxn ang="0">
                  <a:pos x="376" y="428"/>
                </a:cxn>
                <a:cxn ang="0">
                  <a:pos x="377" y="446"/>
                </a:cxn>
                <a:cxn ang="0">
                  <a:pos x="384" y="465"/>
                </a:cxn>
                <a:cxn ang="0">
                  <a:pos x="387" y="483"/>
                </a:cxn>
                <a:cxn ang="0">
                  <a:pos x="394" y="498"/>
                </a:cxn>
                <a:cxn ang="0">
                  <a:pos x="398" y="509"/>
                </a:cxn>
                <a:cxn ang="0">
                  <a:pos x="125" y="612"/>
                </a:cxn>
              </a:cxnLst>
              <a:rect l="0" t="0" r="r" b="b"/>
              <a:pathLst>
                <a:path w="527" h="613">
                  <a:moveTo>
                    <a:pt x="125" y="612"/>
                  </a:moveTo>
                  <a:lnTo>
                    <a:pt x="122" y="600"/>
                  </a:lnTo>
                  <a:lnTo>
                    <a:pt x="117" y="589"/>
                  </a:lnTo>
                  <a:lnTo>
                    <a:pt x="113" y="577"/>
                  </a:lnTo>
                  <a:lnTo>
                    <a:pt x="111" y="566"/>
                  </a:lnTo>
                  <a:lnTo>
                    <a:pt x="106" y="554"/>
                  </a:lnTo>
                  <a:lnTo>
                    <a:pt x="103" y="542"/>
                  </a:lnTo>
                  <a:lnTo>
                    <a:pt x="100" y="530"/>
                  </a:lnTo>
                  <a:lnTo>
                    <a:pt x="96" y="518"/>
                  </a:lnTo>
                  <a:lnTo>
                    <a:pt x="95" y="505"/>
                  </a:lnTo>
                  <a:lnTo>
                    <a:pt x="91" y="489"/>
                  </a:lnTo>
                  <a:lnTo>
                    <a:pt x="88" y="476"/>
                  </a:lnTo>
                  <a:lnTo>
                    <a:pt x="87" y="464"/>
                  </a:lnTo>
                  <a:lnTo>
                    <a:pt x="85" y="448"/>
                  </a:lnTo>
                  <a:lnTo>
                    <a:pt x="82" y="433"/>
                  </a:lnTo>
                  <a:lnTo>
                    <a:pt x="81" y="419"/>
                  </a:lnTo>
                  <a:lnTo>
                    <a:pt x="80" y="405"/>
                  </a:lnTo>
                  <a:lnTo>
                    <a:pt x="80" y="392"/>
                  </a:lnTo>
                  <a:lnTo>
                    <a:pt x="79" y="374"/>
                  </a:lnTo>
                  <a:lnTo>
                    <a:pt x="78" y="357"/>
                  </a:lnTo>
                  <a:lnTo>
                    <a:pt x="79" y="345"/>
                  </a:lnTo>
                  <a:lnTo>
                    <a:pt x="78" y="330"/>
                  </a:lnTo>
                  <a:lnTo>
                    <a:pt x="78" y="318"/>
                  </a:lnTo>
                  <a:lnTo>
                    <a:pt x="79" y="303"/>
                  </a:lnTo>
                  <a:lnTo>
                    <a:pt x="82" y="289"/>
                  </a:lnTo>
                  <a:lnTo>
                    <a:pt x="82" y="273"/>
                  </a:lnTo>
                  <a:lnTo>
                    <a:pt x="83" y="258"/>
                  </a:lnTo>
                  <a:lnTo>
                    <a:pt x="86" y="243"/>
                  </a:lnTo>
                  <a:lnTo>
                    <a:pt x="87" y="226"/>
                  </a:lnTo>
                  <a:lnTo>
                    <a:pt x="90" y="210"/>
                  </a:lnTo>
                  <a:lnTo>
                    <a:pt x="93" y="192"/>
                  </a:lnTo>
                  <a:lnTo>
                    <a:pt x="95" y="175"/>
                  </a:lnTo>
                  <a:lnTo>
                    <a:pt x="100" y="157"/>
                  </a:lnTo>
                  <a:lnTo>
                    <a:pt x="105" y="140"/>
                  </a:lnTo>
                  <a:lnTo>
                    <a:pt x="111" y="125"/>
                  </a:lnTo>
                  <a:lnTo>
                    <a:pt x="115" y="111"/>
                  </a:lnTo>
                  <a:lnTo>
                    <a:pt x="121" y="95"/>
                  </a:lnTo>
                  <a:lnTo>
                    <a:pt x="0" y="55"/>
                  </a:lnTo>
                  <a:lnTo>
                    <a:pt x="316" y="0"/>
                  </a:lnTo>
                  <a:lnTo>
                    <a:pt x="526" y="241"/>
                  </a:lnTo>
                  <a:lnTo>
                    <a:pt x="395" y="193"/>
                  </a:lnTo>
                  <a:lnTo>
                    <a:pt x="388" y="212"/>
                  </a:lnTo>
                  <a:lnTo>
                    <a:pt x="384" y="230"/>
                  </a:lnTo>
                  <a:lnTo>
                    <a:pt x="380" y="251"/>
                  </a:lnTo>
                  <a:lnTo>
                    <a:pt x="374" y="276"/>
                  </a:lnTo>
                  <a:lnTo>
                    <a:pt x="371" y="295"/>
                  </a:lnTo>
                  <a:lnTo>
                    <a:pt x="370" y="315"/>
                  </a:lnTo>
                  <a:lnTo>
                    <a:pt x="368" y="335"/>
                  </a:lnTo>
                  <a:lnTo>
                    <a:pt x="368" y="353"/>
                  </a:lnTo>
                  <a:lnTo>
                    <a:pt x="371" y="373"/>
                  </a:lnTo>
                  <a:lnTo>
                    <a:pt x="370" y="392"/>
                  </a:lnTo>
                  <a:lnTo>
                    <a:pt x="373" y="411"/>
                  </a:lnTo>
                  <a:lnTo>
                    <a:pt x="376" y="428"/>
                  </a:lnTo>
                  <a:lnTo>
                    <a:pt x="377" y="446"/>
                  </a:lnTo>
                  <a:lnTo>
                    <a:pt x="384" y="465"/>
                  </a:lnTo>
                  <a:lnTo>
                    <a:pt x="387" y="483"/>
                  </a:lnTo>
                  <a:lnTo>
                    <a:pt x="394" y="498"/>
                  </a:lnTo>
                  <a:lnTo>
                    <a:pt x="398" y="509"/>
                  </a:lnTo>
                  <a:lnTo>
                    <a:pt x="125" y="612"/>
                  </a:lnTo>
                </a:path>
              </a:pathLst>
            </a:custGeom>
            <a:solidFill>
              <a:srgbClr val="DBFFB8"/>
            </a:solidFill>
            <a:ln w="12700" cap="rnd" cmpd="sng">
              <a:noFill/>
              <a:prstDash val="solid"/>
              <a:round/>
              <a:headEnd type="none" w="med" len="med"/>
              <a:tailEnd type="none" w="med" len="med"/>
            </a:ln>
            <a:effectLst>
              <a:outerShdw dist="35921" dir="2700000" algn="ctr" rotWithShape="0">
                <a:srgbClr val="004888"/>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15721" name="Freeform 9"/>
            <p:cNvSpPr/>
            <p:nvPr/>
          </p:nvSpPr>
          <p:spPr bwMode="auto">
            <a:xfrm>
              <a:off x="3633" y="1470"/>
              <a:ext cx="703" cy="1694"/>
            </a:xfrm>
            <a:custGeom>
              <a:avLst/>
              <a:gdLst/>
              <a:ahLst/>
              <a:cxnLst>
                <a:cxn ang="0">
                  <a:pos x="383" y="0"/>
                </a:cxn>
                <a:cxn ang="0">
                  <a:pos x="402" y="51"/>
                </a:cxn>
                <a:cxn ang="0">
                  <a:pos x="434" y="86"/>
                </a:cxn>
                <a:cxn ang="0">
                  <a:pos x="467" y="134"/>
                </a:cxn>
                <a:cxn ang="0">
                  <a:pos x="503" y="194"/>
                </a:cxn>
                <a:cxn ang="0">
                  <a:pos x="543" y="258"/>
                </a:cxn>
                <a:cxn ang="0">
                  <a:pos x="568" y="308"/>
                </a:cxn>
                <a:cxn ang="0">
                  <a:pos x="586" y="345"/>
                </a:cxn>
                <a:cxn ang="0">
                  <a:pos x="605" y="384"/>
                </a:cxn>
                <a:cxn ang="0">
                  <a:pos x="622" y="428"/>
                </a:cxn>
                <a:cxn ang="0">
                  <a:pos x="640" y="485"/>
                </a:cxn>
                <a:cxn ang="0">
                  <a:pos x="662" y="561"/>
                </a:cxn>
                <a:cxn ang="0">
                  <a:pos x="675" y="624"/>
                </a:cxn>
                <a:cxn ang="0">
                  <a:pos x="689" y="698"/>
                </a:cxn>
                <a:cxn ang="0">
                  <a:pos x="694" y="769"/>
                </a:cxn>
                <a:cxn ang="0">
                  <a:pos x="699" y="812"/>
                </a:cxn>
                <a:cxn ang="0">
                  <a:pos x="699" y="896"/>
                </a:cxn>
                <a:cxn ang="0">
                  <a:pos x="702" y="974"/>
                </a:cxn>
                <a:cxn ang="0">
                  <a:pos x="700" y="995"/>
                </a:cxn>
                <a:cxn ang="0">
                  <a:pos x="698" y="1060"/>
                </a:cxn>
                <a:cxn ang="0">
                  <a:pos x="694" y="1104"/>
                </a:cxn>
                <a:cxn ang="0">
                  <a:pos x="687" y="1149"/>
                </a:cxn>
                <a:cxn ang="0">
                  <a:pos x="679" y="1199"/>
                </a:cxn>
                <a:cxn ang="0">
                  <a:pos x="673" y="1223"/>
                </a:cxn>
                <a:cxn ang="0">
                  <a:pos x="664" y="1271"/>
                </a:cxn>
                <a:cxn ang="0">
                  <a:pos x="652" y="1315"/>
                </a:cxn>
                <a:cxn ang="0">
                  <a:pos x="630" y="1382"/>
                </a:cxn>
                <a:cxn ang="0">
                  <a:pos x="625" y="1405"/>
                </a:cxn>
                <a:cxn ang="0">
                  <a:pos x="594" y="1476"/>
                </a:cxn>
                <a:cxn ang="0">
                  <a:pos x="582" y="1502"/>
                </a:cxn>
                <a:cxn ang="0">
                  <a:pos x="558" y="1553"/>
                </a:cxn>
                <a:cxn ang="0">
                  <a:pos x="545" y="1580"/>
                </a:cxn>
                <a:cxn ang="0">
                  <a:pos x="515" y="1630"/>
                </a:cxn>
                <a:cxn ang="0">
                  <a:pos x="486" y="1671"/>
                </a:cxn>
                <a:cxn ang="0">
                  <a:pos x="470" y="1693"/>
                </a:cxn>
                <a:cxn ang="0">
                  <a:pos x="3" y="1533"/>
                </a:cxn>
                <a:cxn ang="0">
                  <a:pos x="120" y="1363"/>
                </a:cxn>
                <a:cxn ang="0">
                  <a:pos x="166" y="1266"/>
                </a:cxn>
                <a:cxn ang="0">
                  <a:pos x="190" y="1202"/>
                </a:cxn>
                <a:cxn ang="0">
                  <a:pos x="196" y="1174"/>
                </a:cxn>
                <a:cxn ang="0">
                  <a:pos x="211" y="1111"/>
                </a:cxn>
                <a:cxn ang="0">
                  <a:pos x="219" y="1049"/>
                </a:cxn>
                <a:cxn ang="0">
                  <a:pos x="222" y="1024"/>
                </a:cxn>
                <a:cxn ang="0">
                  <a:pos x="226" y="959"/>
                </a:cxn>
                <a:cxn ang="0">
                  <a:pos x="228" y="895"/>
                </a:cxn>
                <a:cxn ang="0">
                  <a:pos x="228" y="824"/>
                </a:cxn>
                <a:cxn ang="0">
                  <a:pos x="224" y="780"/>
                </a:cxn>
                <a:cxn ang="0">
                  <a:pos x="212" y="736"/>
                </a:cxn>
                <a:cxn ang="0">
                  <a:pos x="203" y="683"/>
                </a:cxn>
                <a:cxn ang="0">
                  <a:pos x="197" y="648"/>
                </a:cxn>
                <a:cxn ang="0">
                  <a:pos x="178" y="606"/>
                </a:cxn>
                <a:cxn ang="0">
                  <a:pos x="166" y="556"/>
                </a:cxn>
                <a:cxn ang="0">
                  <a:pos x="140" y="510"/>
                </a:cxn>
                <a:cxn ang="0">
                  <a:pos x="109" y="463"/>
                </a:cxn>
                <a:cxn ang="0">
                  <a:pos x="55" y="385"/>
                </a:cxn>
                <a:cxn ang="0">
                  <a:pos x="0" y="322"/>
                </a:cxn>
                <a:cxn ang="0">
                  <a:pos x="383" y="0"/>
                </a:cxn>
              </a:cxnLst>
              <a:rect l="0" t="0" r="r" b="b"/>
              <a:pathLst>
                <a:path w="703" h="1694">
                  <a:moveTo>
                    <a:pt x="383" y="0"/>
                  </a:moveTo>
                  <a:lnTo>
                    <a:pt x="402" y="51"/>
                  </a:lnTo>
                  <a:lnTo>
                    <a:pt x="434" y="86"/>
                  </a:lnTo>
                  <a:lnTo>
                    <a:pt x="467" y="134"/>
                  </a:lnTo>
                  <a:lnTo>
                    <a:pt x="503" y="194"/>
                  </a:lnTo>
                  <a:lnTo>
                    <a:pt x="543" y="258"/>
                  </a:lnTo>
                  <a:lnTo>
                    <a:pt x="568" y="308"/>
                  </a:lnTo>
                  <a:lnTo>
                    <a:pt x="586" y="345"/>
                  </a:lnTo>
                  <a:lnTo>
                    <a:pt x="605" y="384"/>
                  </a:lnTo>
                  <a:lnTo>
                    <a:pt x="622" y="428"/>
                  </a:lnTo>
                  <a:lnTo>
                    <a:pt x="640" y="485"/>
                  </a:lnTo>
                  <a:lnTo>
                    <a:pt x="662" y="561"/>
                  </a:lnTo>
                  <a:lnTo>
                    <a:pt x="675" y="624"/>
                  </a:lnTo>
                  <a:lnTo>
                    <a:pt x="689" y="698"/>
                  </a:lnTo>
                  <a:lnTo>
                    <a:pt x="694" y="769"/>
                  </a:lnTo>
                  <a:lnTo>
                    <a:pt x="699" y="812"/>
                  </a:lnTo>
                  <a:lnTo>
                    <a:pt x="699" y="896"/>
                  </a:lnTo>
                  <a:lnTo>
                    <a:pt x="702" y="974"/>
                  </a:lnTo>
                  <a:lnTo>
                    <a:pt x="700" y="995"/>
                  </a:lnTo>
                  <a:lnTo>
                    <a:pt x="698" y="1060"/>
                  </a:lnTo>
                  <a:lnTo>
                    <a:pt x="694" y="1104"/>
                  </a:lnTo>
                  <a:lnTo>
                    <a:pt x="687" y="1149"/>
                  </a:lnTo>
                  <a:lnTo>
                    <a:pt x="679" y="1199"/>
                  </a:lnTo>
                  <a:lnTo>
                    <a:pt x="673" y="1223"/>
                  </a:lnTo>
                  <a:lnTo>
                    <a:pt x="664" y="1271"/>
                  </a:lnTo>
                  <a:lnTo>
                    <a:pt x="652" y="1315"/>
                  </a:lnTo>
                  <a:lnTo>
                    <a:pt x="630" y="1382"/>
                  </a:lnTo>
                  <a:lnTo>
                    <a:pt x="625" y="1405"/>
                  </a:lnTo>
                  <a:lnTo>
                    <a:pt x="594" y="1476"/>
                  </a:lnTo>
                  <a:lnTo>
                    <a:pt x="582" y="1502"/>
                  </a:lnTo>
                  <a:lnTo>
                    <a:pt x="558" y="1553"/>
                  </a:lnTo>
                  <a:lnTo>
                    <a:pt x="545" y="1580"/>
                  </a:lnTo>
                  <a:lnTo>
                    <a:pt x="515" y="1630"/>
                  </a:lnTo>
                  <a:lnTo>
                    <a:pt x="486" y="1671"/>
                  </a:lnTo>
                  <a:lnTo>
                    <a:pt x="470" y="1693"/>
                  </a:lnTo>
                  <a:lnTo>
                    <a:pt x="3" y="1533"/>
                  </a:lnTo>
                  <a:lnTo>
                    <a:pt x="120" y="1363"/>
                  </a:lnTo>
                  <a:lnTo>
                    <a:pt x="166" y="1266"/>
                  </a:lnTo>
                  <a:lnTo>
                    <a:pt x="190" y="1202"/>
                  </a:lnTo>
                  <a:lnTo>
                    <a:pt x="196" y="1174"/>
                  </a:lnTo>
                  <a:lnTo>
                    <a:pt x="211" y="1111"/>
                  </a:lnTo>
                  <a:lnTo>
                    <a:pt x="219" y="1049"/>
                  </a:lnTo>
                  <a:lnTo>
                    <a:pt x="222" y="1024"/>
                  </a:lnTo>
                  <a:lnTo>
                    <a:pt x="226" y="959"/>
                  </a:lnTo>
                  <a:lnTo>
                    <a:pt x="228" y="895"/>
                  </a:lnTo>
                  <a:lnTo>
                    <a:pt x="228" y="824"/>
                  </a:lnTo>
                  <a:lnTo>
                    <a:pt x="224" y="780"/>
                  </a:lnTo>
                  <a:lnTo>
                    <a:pt x="212" y="736"/>
                  </a:lnTo>
                  <a:lnTo>
                    <a:pt x="203" y="683"/>
                  </a:lnTo>
                  <a:lnTo>
                    <a:pt x="197" y="648"/>
                  </a:lnTo>
                  <a:lnTo>
                    <a:pt x="178" y="606"/>
                  </a:lnTo>
                  <a:lnTo>
                    <a:pt x="166" y="556"/>
                  </a:lnTo>
                  <a:lnTo>
                    <a:pt x="140" y="510"/>
                  </a:lnTo>
                  <a:lnTo>
                    <a:pt x="109" y="463"/>
                  </a:lnTo>
                  <a:lnTo>
                    <a:pt x="55" y="385"/>
                  </a:lnTo>
                  <a:lnTo>
                    <a:pt x="0" y="322"/>
                  </a:lnTo>
                  <a:lnTo>
                    <a:pt x="383" y="0"/>
                  </a:lnTo>
                </a:path>
              </a:pathLst>
            </a:custGeom>
            <a:gradFill rotWithShape="0">
              <a:gsLst>
                <a:gs pos="0">
                  <a:srgbClr val="FE9B03"/>
                </a:gs>
                <a:gs pos="100000">
                  <a:srgbClr val="FE9B03">
                    <a:gamma/>
                    <a:shade val="89804"/>
                    <a:invGamma/>
                  </a:srgbClr>
                </a:gs>
              </a:gsLst>
              <a:lin ang="0" scaled="1"/>
            </a:gradFill>
            <a:ln w="12700" cap="rnd" cmpd="sng">
              <a:noFill/>
              <a:prstDash val="solid"/>
              <a:round/>
              <a:headEnd type="none" w="med" len="med"/>
              <a:tailEnd type="none" w="med" len="med"/>
            </a:ln>
            <a:effectLst>
              <a:outerShdw dist="53882" dir="2700000" algn="ctr" rotWithShape="0">
                <a:schemeClr val="bg2"/>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15722" name="Freeform 10"/>
            <p:cNvSpPr/>
            <p:nvPr/>
          </p:nvSpPr>
          <p:spPr bwMode="auto">
            <a:xfrm>
              <a:off x="2025" y="928"/>
              <a:ext cx="1675" cy="746"/>
            </a:xfrm>
            <a:custGeom>
              <a:avLst/>
              <a:gdLst/>
              <a:ahLst/>
              <a:cxnLst>
                <a:cxn ang="0">
                  <a:pos x="189" y="745"/>
                </a:cxn>
                <a:cxn ang="0">
                  <a:pos x="0" y="300"/>
                </a:cxn>
                <a:cxn ang="0">
                  <a:pos x="35" y="268"/>
                </a:cxn>
                <a:cxn ang="0">
                  <a:pos x="83" y="235"/>
                </a:cxn>
                <a:cxn ang="0">
                  <a:pos x="142" y="199"/>
                </a:cxn>
                <a:cxn ang="0">
                  <a:pos x="207" y="159"/>
                </a:cxn>
                <a:cxn ang="0">
                  <a:pos x="257" y="134"/>
                </a:cxn>
                <a:cxn ang="0">
                  <a:pos x="293" y="116"/>
                </a:cxn>
                <a:cxn ang="0">
                  <a:pos x="333" y="97"/>
                </a:cxn>
                <a:cxn ang="0">
                  <a:pos x="376" y="80"/>
                </a:cxn>
                <a:cxn ang="0">
                  <a:pos x="434" y="62"/>
                </a:cxn>
                <a:cxn ang="0">
                  <a:pos x="509" y="40"/>
                </a:cxn>
                <a:cxn ang="0">
                  <a:pos x="572" y="27"/>
                </a:cxn>
                <a:cxn ang="0">
                  <a:pos x="646" y="13"/>
                </a:cxn>
                <a:cxn ang="0">
                  <a:pos x="717" y="8"/>
                </a:cxn>
                <a:cxn ang="0">
                  <a:pos x="761" y="3"/>
                </a:cxn>
                <a:cxn ang="0">
                  <a:pos x="845" y="3"/>
                </a:cxn>
                <a:cxn ang="0">
                  <a:pos x="923" y="0"/>
                </a:cxn>
                <a:cxn ang="0">
                  <a:pos x="943" y="2"/>
                </a:cxn>
                <a:cxn ang="0">
                  <a:pos x="1009" y="4"/>
                </a:cxn>
                <a:cxn ang="0">
                  <a:pos x="1053" y="8"/>
                </a:cxn>
                <a:cxn ang="0">
                  <a:pos x="1098" y="15"/>
                </a:cxn>
                <a:cxn ang="0">
                  <a:pos x="1148" y="23"/>
                </a:cxn>
                <a:cxn ang="0">
                  <a:pos x="1172" y="29"/>
                </a:cxn>
                <a:cxn ang="0">
                  <a:pos x="1220" y="38"/>
                </a:cxn>
                <a:cxn ang="0">
                  <a:pos x="1264" y="50"/>
                </a:cxn>
                <a:cxn ang="0">
                  <a:pos x="1331" y="72"/>
                </a:cxn>
                <a:cxn ang="0">
                  <a:pos x="1354" y="77"/>
                </a:cxn>
                <a:cxn ang="0">
                  <a:pos x="1425" y="108"/>
                </a:cxn>
                <a:cxn ang="0">
                  <a:pos x="1451" y="120"/>
                </a:cxn>
                <a:cxn ang="0">
                  <a:pos x="1501" y="144"/>
                </a:cxn>
                <a:cxn ang="0">
                  <a:pos x="1528" y="157"/>
                </a:cxn>
                <a:cxn ang="0">
                  <a:pos x="1579" y="187"/>
                </a:cxn>
                <a:cxn ang="0">
                  <a:pos x="1620" y="216"/>
                </a:cxn>
                <a:cxn ang="0">
                  <a:pos x="1674" y="279"/>
                </a:cxn>
                <a:cxn ang="0">
                  <a:pos x="1545" y="745"/>
                </a:cxn>
                <a:cxn ang="0">
                  <a:pos x="1490" y="690"/>
                </a:cxn>
                <a:cxn ang="0">
                  <a:pos x="1410" y="641"/>
                </a:cxn>
                <a:cxn ang="0">
                  <a:pos x="1312" y="579"/>
                </a:cxn>
                <a:cxn ang="0">
                  <a:pos x="1202" y="530"/>
                </a:cxn>
                <a:cxn ang="0">
                  <a:pos x="1122" y="506"/>
                </a:cxn>
                <a:cxn ang="0">
                  <a:pos x="1059" y="491"/>
                </a:cxn>
                <a:cxn ang="0">
                  <a:pos x="998" y="483"/>
                </a:cxn>
                <a:cxn ang="0">
                  <a:pos x="973" y="480"/>
                </a:cxn>
                <a:cxn ang="0">
                  <a:pos x="907" y="476"/>
                </a:cxn>
                <a:cxn ang="0">
                  <a:pos x="843" y="474"/>
                </a:cxn>
                <a:cxn ang="0">
                  <a:pos x="773" y="474"/>
                </a:cxn>
                <a:cxn ang="0">
                  <a:pos x="729" y="478"/>
                </a:cxn>
                <a:cxn ang="0">
                  <a:pos x="685" y="489"/>
                </a:cxn>
                <a:cxn ang="0">
                  <a:pos x="632" y="499"/>
                </a:cxn>
                <a:cxn ang="0">
                  <a:pos x="581" y="512"/>
                </a:cxn>
                <a:cxn ang="0">
                  <a:pos x="505" y="536"/>
                </a:cxn>
                <a:cxn ang="0">
                  <a:pos x="459" y="561"/>
                </a:cxn>
                <a:cxn ang="0">
                  <a:pos x="392" y="592"/>
                </a:cxn>
                <a:cxn ang="0">
                  <a:pos x="305" y="647"/>
                </a:cxn>
                <a:cxn ang="0">
                  <a:pos x="250" y="696"/>
                </a:cxn>
                <a:cxn ang="0">
                  <a:pos x="189" y="745"/>
                </a:cxn>
              </a:cxnLst>
              <a:rect l="0" t="0" r="r" b="b"/>
              <a:pathLst>
                <a:path w="1675" h="746">
                  <a:moveTo>
                    <a:pt x="189" y="745"/>
                  </a:moveTo>
                  <a:lnTo>
                    <a:pt x="0" y="300"/>
                  </a:lnTo>
                  <a:lnTo>
                    <a:pt x="35" y="268"/>
                  </a:lnTo>
                  <a:lnTo>
                    <a:pt x="83" y="235"/>
                  </a:lnTo>
                  <a:lnTo>
                    <a:pt x="142" y="199"/>
                  </a:lnTo>
                  <a:lnTo>
                    <a:pt x="207" y="159"/>
                  </a:lnTo>
                  <a:lnTo>
                    <a:pt x="257" y="134"/>
                  </a:lnTo>
                  <a:lnTo>
                    <a:pt x="293" y="116"/>
                  </a:lnTo>
                  <a:lnTo>
                    <a:pt x="333" y="97"/>
                  </a:lnTo>
                  <a:lnTo>
                    <a:pt x="376" y="80"/>
                  </a:lnTo>
                  <a:lnTo>
                    <a:pt x="434" y="62"/>
                  </a:lnTo>
                  <a:lnTo>
                    <a:pt x="509" y="40"/>
                  </a:lnTo>
                  <a:lnTo>
                    <a:pt x="572" y="27"/>
                  </a:lnTo>
                  <a:lnTo>
                    <a:pt x="646" y="13"/>
                  </a:lnTo>
                  <a:lnTo>
                    <a:pt x="717" y="8"/>
                  </a:lnTo>
                  <a:lnTo>
                    <a:pt x="761" y="3"/>
                  </a:lnTo>
                  <a:lnTo>
                    <a:pt x="845" y="3"/>
                  </a:lnTo>
                  <a:lnTo>
                    <a:pt x="923" y="0"/>
                  </a:lnTo>
                  <a:lnTo>
                    <a:pt x="943" y="2"/>
                  </a:lnTo>
                  <a:lnTo>
                    <a:pt x="1009" y="4"/>
                  </a:lnTo>
                  <a:lnTo>
                    <a:pt x="1053" y="8"/>
                  </a:lnTo>
                  <a:lnTo>
                    <a:pt x="1098" y="15"/>
                  </a:lnTo>
                  <a:lnTo>
                    <a:pt x="1148" y="23"/>
                  </a:lnTo>
                  <a:lnTo>
                    <a:pt x="1172" y="29"/>
                  </a:lnTo>
                  <a:lnTo>
                    <a:pt x="1220" y="38"/>
                  </a:lnTo>
                  <a:lnTo>
                    <a:pt x="1264" y="50"/>
                  </a:lnTo>
                  <a:lnTo>
                    <a:pt x="1331" y="72"/>
                  </a:lnTo>
                  <a:lnTo>
                    <a:pt x="1354" y="77"/>
                  </a:lnTo>
                  <a:lnTo>
                    <a:pt x="1425" y="108"/>
                  </a:lnTo>
                  <a:lnTo>
                    <a:pt x="1451" y="120"/>
                  </a:lnTo>
                  <a:lnTo>
                    <a:pt x="1501" y="144"/>
                  </a:lnTo>
                  <a:lnTo>
                    <a:pt x="1528" y="157"/>
                  </a:lnTo>
                  <a:lnTo>
                    <a:pt x="1579" y="187"/>
                  </a:lnTo>
                  <a:lnTo>
                    <a:pt x="1620" y="216"/>
                  </a:lnTo>
                  <a:lnTo>
                    <a:pt x="1674" y="279"/>
                  </a:lnTo>
                  <a:lnTo>
                    <a:pt x="1545" y="745"/>
                  </a:lnTo>
                  <a:lnTo>
                    <a:pt x="1490" y="690"/>
                  </a:lnTo>
                  <a:lnTo>
                    <a:pt x="1410" y="641"/>
                  </a:lnTo>
                  <a:lnTo>
                    <a:pt x="1312" y="579"/>
                  </a:lnTo>
                  <a:lnTo>
                    <a:pt x="1202" y="530"/>
                  </a:lnTo>
                  <a:lnTo>
                    <a:pt x="1122" y="506"/>
                  </a:lnTo>
                  <a:lnTo>
                    <a:pt x="1059" y="491"/>
                  </a:lnTo>
                  <a:lnTo>
                    <a:pt x="998" y="483"/>
                  </a:lnTo>
                  <a:lnTo>
                    <a:pt x="973" y="480"/>
                  </a:lnTo>
                  <a:lnTo>
                    <a:pt x="907" y="476"/>
                  </a:lnTo>
                  <a:lnTo>
                    <a:pt x="843" y="474"/>
                  </a:lnTo>
                  <a:lnTo>
                    <a:pt x="773" y="474"/>
                  </a:lnTo>
                  <a:lnTo>
                    <a:pt x="729" y="478"/>
                  </a:lnTo>
                  <a:lnTo>
                    <a:pt x="685" y="489"/>
                  </a:lnTo>
                  <a:lnTo>
                    <a:pt x="632" y="499"/>
                  </a:lnTo>
                  <a:lnTo>
                    <a:pt x="581" y="512"/>
                  </a:lnTo>
                  <a:lnTo>
                    <a:pt x="505" y="536"/>
                  </a:lnTo>
                  <a:lnTo>
                    <a:pt x="459" y="561"/>
                  </a:lnTo>
                  <a:lnTo>
                    <a:pt x="392" y="592"/>
                  </a:lnTo>
                  <a:lnTo>
                    <a:pt x="305" y="647"/>
                  </a:lnTo>
                  <a:lnTo>
                    <a:pt x="250" y="696"/>
                  </a:lnTo>
                  <a:lnTo>
                    <a:pt x="189" y="745"/>
                  </a:lnTo>
                </a:path>
              </a:pathLst>
            </a:custGeom>
            <a:gradFill rotWithShape="0">
              <a:gsLst>
                <a:gs pos="0">
                  <a:srgbClr val="FE9B03"/>
                </a:gs>
                <a:gs pos="100000">
                  <a:srgbClr val="FE9B03">
                    <a:gamma/>
                    <a:shade val="89804"/>
                    <a:invGamma/>
                  </a:srgbClr>
                </a:gs>
              </a:gsLst>
              <a:lin ang="0" scaled="1"/>
            </a:gradFill>
            <a:ln w="12700" cap="rnd" cmpd="sng">
              <a:noFill/>
              <a:prstDash val="solid"/>
              <a:round/>
              <a:headEnd type="none" w="med" len="med"/>
              <a:tailEnd type="none" w="med" len="med"/>
            </a:ln>
            <a:effectLst>
              <a:outerShdw dist="53882" dir="2700000" algn="ctr" rotWithShape="0">
                <a:schemeClr val="bg2"/>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15723" name="Freeform 11"/>
            <p:cNvSpPr/>
            <p:nvPr/>
          </p:nvSpPr>
          <p:spPr bwMode="auto">
            <a:xfrm>
              <a:off x="2015" y="3101"/>
              <a:ext cx="1675" cy="746"/>
            </a:xfrm>
            <a:custGeom>
              <a:avLst/>
              <a:gdLst/>
              <a:ahLst/>
              <a:cxnLst>
                <a:cxn ang="0">
                  <a:pos x="189" y="0"/>
                </a:cxn>
                <a:cxn ang="0">
                  <a:pos x="0" y="445"/>
                </a:cxn>
                <a:cxn ang="0">
                  <a:pos x="35" y="477"/>
                </a:cxn>
                <a:cxn ang="0">
                  <a:pos x="83" y="510"/>
                </a:cxn>
                <a:cxn ang="0">
                  <a:pos x="142" y="546"/>
                </a:cxn>
                <a:cxn ang="0">
                  <a:pos x="207" y="586"/>
                </a:cxn>
                <a:cxn ang="0">
                  <a:pos x="257" y="611"/>
                </a:cxn>
                <a:cxn ang="0">
                  <a:pos x="293" y="629"/>
                </a:cxn>
                <a:cxn ang="0">
                  <a:pos x="333" y="648"/>
                </a:cxn>
                <a:cxn ang="0">
                  <a:pos x="376" y="665"/>
                </a:cxn>
                <a:cxn ang="0">
                  <a:pos x="434" y="683"/>
                </a:cxn>
                <a:cxn ang="0">
                  <a:pos x="509" y="705"/>
                </a:cxn>
                <a:cxn ang="0">
                  <a:pos x="572" y="718"/>
                </a:cxn>
                <a:cxn ang="0">
                  <a:pos x="646" y="732"/>
                </a:cxn>
                <a:cxn ang="0">
                  <a:pos x="717" y="737"/>
                </a:cxn>
                <a:cxn ang="0">
                  <a:pos x="761" y="742"/>
                </a:cxn>
                <a:cxn ang="0">
                  <a:pos x="845" y="742"/>
                </a:cxn>
                <a:cxn ang="0">
                  <a:pos x="923" y="745"/>
                </a:cxn>
                <a:cxn ang="0">
                  <a:pos x="943" y="743"/>
                </a:cxn>
                <a:cxn ang="0">
                  <a:pos x="1009" y="741"/>
                </a:cxn>
                <a:cxn ang="0">
                  <a:pos x="1053" y="737"/>
                </a:cxn>
                <a:cxn ang="0">
                  <a:pos x="1098" y="730"/>
                </a:cxn>
                <a:cxn ang="0">
                  <a:pos x="1148" y="722"/>
                </a:cxn>
                <a:cxn ang="0">
                  <a:pos x="1172" y="716"/>
                </a:cxn>
                <a:cxn ang="0">
                  <a:pos x="1220" y="707"/>
                </a:cxn>
                <a:cxn ang="0">
                  <a:pos x="1264" y="695"/>
                </a:cxn>
                <a:cxn ang="0">
                  <a:pos x="1331" y="673"/>
                </a:cxn>
                <a:cxn ang="0">
                  <a:pos x="1354" y="668"/>
                </a:cxn>
                <a:cxn ang="0">
                  <a:pos x="1425" y="637"/>
                </a:cxn>
                <a:cxn ang="0">
                  <a:pos x="1451" y="625"/>
                </a:cxn>
                <a:cxn ang="0">
                  <a:pos x="1501" y="601"/>
                </a:cxn>
                <a:cxn ang="0">
                  <a:pos x="1528" y="588"/>
                </a:cxn>
                <a:cxn ang="0">
                  <a:pos x="1579" y="558"/>
                </a:cxn>
                <a:cxn ang="0">
                  <a:pos x="1620" y="529"/>
                </a:cxn>
                <a:cxn ang="0">
                  <a:pos x="1674" y="466"/>
                </a:cxn>
                <a:cxn ang="0">
                  <a:pos x="1545" y="0"/>
                </a:cxn>
                <a:cxn ang="0">
                  <a:pos x="1490" y="55"/>
                </a:cxn>
                <a:cxn ang="0">
                  <a:pos x="1410" y="104"/>
                </a:cxn>
                <a:cxn ang="0">
                  <a:pos x="1312" y="166"/>
                </a:cxn>
                <a:cxn ang="0">
                  <a:pos x="1202" y="215"/>
                </a:cxn>
                <a:cxn ang="0">
                  <a:pos x="1122" y="239"/>
                </a:cxn>
                <a:cxn ang="0">
                  <a:pos x="1059" y="254"/>
                </a:cxn>
                <a:cxn ang="0">
                  <a:pos x="998" y="262"/>
                </a:cxn>
                <a:cxn ang="0">
                  <a:pos x="973" y="265"/>
                </a:cxn>
                <a:cxn ang="0">
                  <a:pos x="907" y="269"/>
                </a:cxn>
                <a:cxn ang="0">
                  <a:pos x="843" y="271"/>
                </a:cxn>
                <a:cxn ang="0">
                  <a:pos x="773" y="271"/>
                </a:cxn>
                <a:cxn ang="0">
                  <a:pos x="729" y="267"/>
                </a:cxn>
                <a:cxn ang="0">
                  <a:pos x="685" y="256"/>
                </a:cxn>
                <a:cxn ang="0">
                  <a:pos x="632" y="246"/>
                </a:cxn>
                <a:cxn ang="0">
                  <a:pos x="581" y="233"/>
                </a:cxn>
                <a:cxn ang="0">
                  <a:pos x="505" y="209"/>
                </a:cxn>
                <a:cxn ang="0">
                  <a:pos x="459" y="184"/>
                </a:cxn>
                <a:cxn ang="0">
                  <a:pos x="392" y="153"/>
                </a:cxn>
                <a:cxn ang="0">
                  <a:pos x="305" y="98"/>
                </a:cxn>
                <a:cxn ang="0">
                  <a:pos x="250" y="49"/>
                </a:cxn>
                <a:cxn ang="0">
                  <a:pos x="189" y="0"/>
                </a:cxn>
              </a:cxnLst>
              <a:rect l="0" t="0" r="r" b="b"/>
              <a:pathLst>
                <a:path w="1675" h="746">
                  <a:moveTo>
                    <a:pt x="189" y="0"/>
                  </a:moveTo>
                  <a:lnTo>
                    <a:pt x="0" y="445"/>
                  </a:lnTo>
                  <a:lnTo>
                    <a:pt x="35" y="477"/>
                  </a:lnTo>
                  <a:lnTo>
                    <a:pt x="83" y="510"/>
                  </a:lnTo>
                  <a:lnTo>
                    <a:pt x="142" y="546"/>
                  </a:lnTo>
                  <a:lnTo>
                    <a:pt x="207" y="586"/>
                  </a:lnTo>
                  <a:lnTo>
                    <a:pt x="257" y="611"/>
                  </a:lnTo>
                  <a:lnTo>
                    <a:pt x="293" y="629"/>
                  </a:lnTo>
                  <a:lnTo>
                    <a:pt x="333" y="648"/>
                  </a:lnTo>
                  <a:lnTo>
                    <a:pt x="376" y="665"/>
                  </a:lnTo>
                  <a:lnTo>
                    <a:pt x="434" y="683"/>
                  </a:lnTo>
                  <a:lnTo>
                    <a:pt x="509" y="705"/>
                  </a:lnTo>
                  <a:lnTo>
                    <a:pt x="572" y="718"/>
                  </a:lnTo>
                  <a:lnTo>
                    <a:pt x="646" y="732"/>
                  </a:lnTo>
                  <a:lnTo>
                    <a:pt x="717" y="737"/>
                  </a:lnTo>
                  <a:lnTo>
                    <a:pt x="761" y="742"/>
                  </a:lnTo>
                  <a:lnTo>
                    <a:pt x="845" y="742"/>
                  </a:lnTo>
                  <a:lnTo>
                    <a:pt x="923" y="745"/>
                  </a:lnTo>
                  <a:lnTo>
                    <a:pt x="943" y="743"/>
                  </a:lnTo>
                  <a:lnTo>
                    <a:pt x="1009" y="741"/>
                  </a:lnTo>
                  <a:lnTo>
                    <a:pt x="1053" y="737"/>
                  </a:lnTo>
                  <a:lnTo>
                    <a:pt x="1098" y="730"/>
                  </a:lnTo>
                  <a:lnTo>
                    <a:pt x="1148" y="722"/>
                  </a:lnTo>
                  <a:lnTo>
                    <a:pt x="1172" y="716"/>
                  </a:lnTo>
                  <a:lnTo>
                    <a:pt x="1220" y="707"/>
                  </a:lnTo>
                  <a:lnTo>
                    <a:pt x="1264" y="695"/>
                  </a:lnTo>
                  <a:lnTo>
                    <a:pt x="1331" y="673"/>
                  </a:lnTo>
                  <a:lnTo>
                    <a:pt x="1354" y="668"/>
                  </a:lnTo>
                  <a:lnTo>
                    <a:pt x="1425" y="637"/>
                  </a:lnTo>
                  <a:lnTo>
                    <a:pt x="1451" y="625"/>
                  </a:lnTo>
                  <a:lnTo>
                    <a:pt x="1501" y="601"/>
                  </a:lnTo>
                  <a:lnTo>
                    <a:pt x="1528" y="588"/>
                  </a:lnTo>
                  <a:lnTo>
                    <a:pt x="1579" y="558"/>
                  </a:lnTo>
                  <a:lnTo>
                    <a:pt x="1620" y="529"/>
                  </a:lnTo>
                  <a:lnTo>
                    <a:pt x="1674" y="466"/>
                  </a:lnTo>
                  <a:lnTo>
                    <a:pt x="1545" y="0"/>
                  </a:lnTo>
                  <a:lnTo>
                    <a:pt x="1490" y="55"/>
                  </a:lnTo>
                  <a:lnTo>
                    <a:pt x="1410" y="104"/>
                  </a:lnTo>
                  <a:lnTo>
                    <a:pt x="1312" y="166"/>
                  </a:lnTo>
                  <a:lnTo>
                    <a:pt x="1202" y="215"/>
                  </a:lnTo>
                  <a:lnTo>
                    <a:pt x="1122" y="239"/>
                  </a:lnTo>
                  <a:lnTo>
                    <a:pt x="1059" y="254"/>
                  </a:lnTo>
                  <a:lnTo>
                    <a:pt x="998" y="262"/>
                  </a:lnTo>
                  <a:lnTo>
                    <a:pt x="973" y="265"/>
                  </a:lnTo>
                  <a:lnTo>
                    <a:pt x="907" y="269"/>
                  </a:lnTo>
                  <a:lnTo>
                    <a:pt x="843" y="271"/>
                  </a:lnTo>
                  <a:lnTo>
                    <a:pt x="773" y="271"/>
                  </a:lnTo>
                  <a:lnTo>
                    <a:pt x="729" y="267"/>
                  </a:lnTo>
                  <a:lnTo>
                    <a:pt x="685" y="256"/>
                  </a:lnTo>
                  <a:lnTo>
                    <a:pt x="632" y="246"/>
                  </a:lnTo>
                  <a:lnTo>
                    <a:pt x="581" y="233"/>
                  </a:lnTo>
                  <a:lnTo>
                    <a:pt x="505" y="209"/>
                  </a:lnTo>
                  <a:lnTo>
                    <a:pt x="459" y="184"/>
                  </a:lnTo>
                  <a:lnTo>
                    <a:pt x="392" y="153"/>
                  </a:lnTo>
                  <a:lnTo>
                    <a:pt x="305" y="98"/>
                  </a:lnTo>
                  <a:lnTo>
                    <a:pt x="250" y="49"/>
                  </a:lnTo>
                  <a:lnTo>
                    <a:pt x="189" y="0"/>
                  </a:lnTo>
                </a:path>
              </a:pathLst>
            </a:custGeom>
            <a:gradFill rotWithShape="0">
              <a:gsLst>
                <a:gs pos="0">
                  <a:srgbClr val="FE9B03"/>
                </a:gs>
                <a:gs pos="100000">
                  <a:srgbClr val="FE9B03">
                    <a:gamma/>
                    <a:shade val="89804"/>
                    <a:invGamma/>
                  </a:srgbClr>
                </a:gs>
              </a:gsLst>
              <a:lin ang="0" scaled="1"/>
            </a:gradFill>
            <a:ln w="12700" cap="rnd" cmpd="sng">
              <a:noFill/>
              <a:prstDash val="solid"/>
              <a:round/>
              <a:headEnd type="none" w="med" len="med"/>
              <a:tailEnd type="none" w="med" len="med"/>
            </a:ln>
            <a:effectLst>
              <a:outerShdw dist="53882" dir="2700000" algn="ctr" rotWithShape="0">
                <a:schemeClr val="bg2"/>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15724" name="Freeform 12"/>
            <p:cNvSpPr/>
            <p:nvPr/>
          </p:nvSpPr>
          <p:spPr bwMode="auto">
            <a:xfrm>
              <a:off x="3812" y="2080"/>
              <a:ext cx="541" cy="628"/>
            </a:xfrm>
            <a:custGeom>
              <a:avLst/>
              <a:gdLst/>
              <a:ahLst/>
              <a:cxnLst>
                <a:cxn ang="0">
                  <a:pos x="374" y="0"/>
                </a:cxn>
                <a:cxn ang="0">
                  <a:pos x="381" y="11"/>
                </a:cxn>
                <a:cxn ang="0">
                  <a:pos x="385" y="21"/>
                </a:cxn>
                <a:cxn ang="0">
                  <a:pos x="390" y="34"/>
                </a:cxn>
                <a:cxn ang="0">
                  <a:pos x="394" y="44"/>
                </a:cxn>
                <a:cxn ang="0">
                  <a:pos x="399" y="57"/>
                </a:cxn>
                <a:cxn ang="0">
                  <a:pos x="402" y="68"/>
                </a:cxn>
                <a:cxn ang="0">
                  <a:pos x="407" y="80"/>
                </a:cxn>
                <a:cxn ang="0">
                  <a:pos x="411" y="91"/>
                </a:cxn>
                <a:cxn ang="0">
                  <a:pos x="413" y="105"/>
                </a:cxn>
                <a:cxn ang="0">
                  <a:pos x="418" y="122"/>
                </a:cxn>
                <a:cxn ang="0">
                  <a:pos x="422" y="133"/>
                </a:cxn>
                <a:cxn ang="0">
                  <a:pos x="425" y="147"/>
                </a:cxn>
                <a:cxn ang="0">
                  <a:pos x="426" y="161"/>
                </a:cxn>
                <a:cxn ang="0">
                  <a:pos x="431" y="177"/>
                </a:cxn>
                <a:cxn ang="0">
                  <a:pos x="434" y="190"/>
                </a:cxn>
                <a:cxn ang="0">
                  <a:pos x="435" y="204"/>
                </a:cxn>
                <a:cxn ang="0">
                  <a:pos x="437" y="218"/>
                </a:cxn>
                <a:cxn ang="0">
                  <a:pos x="437" y="236"/>
                </a:cxn>
                <a:cxn ang="0">
                  <a:pos x="441" y="250"/>
                </a:cxn>
                <a:cxn ang="0">
                  <a:pos x="440" y="265"/>
                </a:cxn>
                <a:cxn ang="0">
                  <a:pos x="441" y="279"/>
                </a:cxn>
                <a:cxn ang="0">
                  <a:pos x="442" y="290"/>
                </a:cxn>
                <a:cxn ang="0">
                  <a:pos x="444" y="305"/>
                </a:cxn>
                <a:cxn ang="0">
                  <a:pos x="441" y="320"/>
                </a:cxn>
                <a:cxn ang="0">
                  <a:pos x="443" y="338"/>
                </a:cxn>
                <a:cxn ang="0">
                  <a:pos x="442" y="352"/>
                </a:cxn>
                <a:cxn ang="0">
                  <a:pos x="441" y="366"/>
                </a:cxn>
                <a:cxn ang="0">
                  <a:pos x="439" y="385"/>
                </a:cxn>
                <a:cxn ang="0">
                  <a:pos x="439" y="403"/>
                </a:cxn>
                <a:cxn ang="0">
                  <a:pos x="437" y="418"/>
                </a:cxn>
                <a:cxn ang="0">
                  <a:pos x="434" y="435"/>
                </a:cxn>
                <a:cxn ang="0">
                  <a:pos x="430" y="452"/>
                </a:cxn>
                <a:cxn ang="0">
                  <a:pos x="428" y="471"/>
                </a:cxn>
                <a:cxn ang="0">
                  <a:pos x="423" y="486"/>
                </a:cxn>
                <a:cxn ang="0">
                  <a:pos x="423" y="500"/>
                </a:cxn>
                <a:cxn ang="0">
                  <a:pos x="418" y="517"/>
                </a:cxn>
                <a:cxn ang="0">
                  <a:pos x="540" y="548"/>
                </a:cxn>
                <a:cxn ang="0">
                  <a:pos x="230" y="627"/>
                </a:cxn>
                <a:cxn ang="0">
                  <a:pos x="0" y="398"/>
                </a:cxn>
                <a:cxn ang="0">
                  <a:pos x="136" y="437"/>
                </a:cxn>
                <a:cxn ang="0">
                  <a:pos x="140" y="418"/>
                </a:cxn>
                <a:cxn ang="0">
                  <a:pos x="144" y="401"/>
                </a:cxn>
                <a:cxn ang="0">
                  <a:pos x="146" y="380"/>
                </a:cxn>
                <a:cxn ang="0">
                  <a:pos x="150" y="355"/>
                </a:cxn>
                <a:cxn ang="0">
                  <a:pos x="152" y="336"/>
                </a:cxn>
                <a:cxn ang="0">
                  <a:pos x="150" y="314"/>
                </a:cxn>
                <a:cxn ang="0">
                  <a:pos x="152" y="294"/>
                </a:cxn>
                <a:cxn ang="0">
                  <a:pos x="150" y="277"/>
                </a:cxn>
                <a:cxn ang="0">
                  <a:pos x="147" y="258"/>
                </a:cxn>
                <a:cxn ang="0">
                  <a:pos x="146" y="238"/>
                </a:cxn>
                <a:cxn ang="0">
                  <a:pos x="141" y="219"/>
                </a:cxn>
                <a:cxn ang="0">
                  <a:pos x="137" y="202"/>
                </a:cxn>
                <a:cxn ang="0">
                  <a:pos x="134" y="183"/>
                </a:cxn>
                <a:cxn ang="0">
                  <a:pos x="127" y="167"/>
                </a:cxn>
                <a:cxn ang="0">
                  <a:pos x="122" y="145"/>
                </a:cxn>
                <a:cxn ang="0">
                  <a:pos x="115" y="134"/>
                </a:cxn>
                <a:cxn ang="0">
                  <a:pos x="110" y="123"/>
                </a:cxn>
                <a:cxn ang="0">
                  <a:pos x="374" y="0"/>
                </a:cxn>
              </a:cxnLst>
              <a:rect l="0" t="0" r="r" b="b"/>
              <a:pathLst>
                <a:path w="541" h="628">
                  <a:moveTo>
                    <a:pt x="374" y="0"/>
                  </a:moveTo>
                  <a:lnTo>
                    <a:pt x="381" y="11"/>
                  </a:lnTo>
                  <a:lnTo>
                    <a:pt x="385" y="21"/>
                  </a:lnTo>
                  <a:lnTo>
                    <a:pt x="390" y="34"/>
                  </a:lnTo>
                  <a:lnTo>
                    <a:pt x="394" y="44"/>
                  </a:lnTo>
                  <a:lnTo>
                    <a:pt x="399" y="57"/>
                  </a:lnTo>
                  <a:lnTo>
                    <a:pt x="402" y="68"/>
                  </a:lnTo>
                  <a:lnTo>
                    <a:pt x="407" y="80"/>
                  </a:lnTo>
                  <a:lnTo>
                    <a:pt x="411" y="91"/>
                  </a:lnTo>
                  <a:lnTo>
                    <a:pt x="413" y="105"/>
                  </a:lnTo>
                  <a:lnTo>
                    <a:pt x="418" y="122"/>
                  </a:lnTo>
                  <a:lnTo>
                    <a:pt x="422" y="133"/>
                  </a:lnTo>
                  <a:lnTo>
                    <a:pt x="425" y="147"/>
                  </a:lnTo>
                  <a:lnTo>
                    <a:pt x="426" y="161"/>
                  </a:lnTo>
                  <a:lnTo>
                    <a:pt x="431" y="177"/>
                  </a:lnTo>
                  <a:lnTo>
                    <a:pt x="434" y="190"/>
                  </a:lnTo>
                  <a:lnTo>
                    <a:pt x="435" y="204"/>
                  </a:lnTo>
                  <a:lnTo>
                    <a:pt x="437" y="218"/>
                  </a:lnTo>
                  <a:lnTo>
                    <a:pt x="437" y="236"/>
                  </a:lnTo>
                  <a:lnTo>
                    <a:pt x="441" y="250"/>
                  </a:lnTo>
                  <a:lnTo>
                    <a:pt x="440" y="265"/>
                  </a:lnTo>
                  <a:lnTo>
                    <a:pt x="441" y="279"/>
                  </a:lnTo>
                  <a:lnTo>
                    <a:pt x="442" y="290"/>
                  </a:lnTo>
                  <a:lnTo>
                    <a:pt x="444" y="305"/>
                  </a:lnTo>
                  <a:lnTo>
                    <a:pt x="441" y="320"/>
                  </a:lnTo>
                  <a:lnTo>
                    <a:pt x="443" y="338"/>
                  </a:lnTo>
                  <a:lnTo>
                    <a:pt x="442" y="352"/>
                  </a:lnTo>
                  <a:lnTo>
                    <a:pt x="441" y="366"/>
                  </a:lnTo>
                  <a:lnTo>
                    <a:pt x="439" y="385"/>
                  </a:lnTo>
                  <a:lnTo>
                    <a:pt x="439" y="403"/>
                  </a:lnTo>
                  <a:lnTo>
                    <a:pt x="437" y="418"/>
                  </a:lnTo>
                  <a:lnTo>
                    <a:pt x="434" y="435"/>
                  </a:lnTo>
                  <a:lnTo>
                    <a:pt x="430" y="452"/>
                  </a:lnTo>
                  <a:lnTo>
                    <a:pt x="428" y="471"/>
                  </a:lnTo>
                  <a:lnTo>
                    <a:pt x="423" y="486"/>
                  </a:lnTo>
                  <a:lnTo>
                    <a:pt x="423" y="500"/>
                  </a:lnTo>
                  <a:lnTo>
                    <a:pt x="418" y="517"/>
                  </a:lnTo>
                  <a:lnTo>
                    <a:pt x="540" y="548"/>
                  </a:lnTo>
                  <a:lnTo>
                    <a:pt x="230" y="627"/>
                  </a:lnTo>
                  <a:lnTo>
                    <a:pt x="0" y="398"/>
                  </a:lnTo>
                  <a:lnTo>
                    <a:pt x="136" y="437"/>
                  </a:lnTo>
                  <a:lnTo>
                    <a:pt x="140" y="418"/>
                  </a:lnTo>
                  <a:lnTo>
                    <a:pt x="144" y="401"/>
                  </a:lnTo>
                  <a:lnTo>
                    <a:pt x="146" y="380"/>
                  </a:lnTo>
                  <a:lnTo>
                    <a:pt x="150" y="355"/>
                  </a:lnTo>
                  <a:lnTo>
                    <a:pt x="152" y="336"/>
                  </a:lnTo>
                  <a:lnTo>
                    <a:pt x="150" y="314"/>
                  </a:lnTo>
                  <a:lnTo>
                    <a:pt x="152" y="294"/>
                  </a:lnTo>
                  <a:lnTo>
                    <a:pt x="150" y="277"/>
                  </a:lnTo>
                  <a:lnTo>
                    <a:pt x="147" y="258"/>
                  </a:lnTo>
                  <a:lnTo>
                    <a:pt x="146" y="238"/>
                  </a:lnTo>
                  <a:lnTo>
                    <a:pt x="141" y="219"/>
                  </a:lnTo>
                  <a:lnTo>
                    <a:pt x="137" y="202"/>
                  </a:lnTo>
                  <a:lnTo>
                    <a:pt x="134" y="183"/>
                  </a:lnTo>
                  <a:lnTo>
                    <a:pt x="127" y="167"/>
                  </a:lnTo>
                  <a:lnTo>
                    <a:pt x="122" y="145"/>
                  </a:lnTo>
                  <a:lnTo>
                    <a:pt x="115" y="134"/>
                  </a:lnTo>
                  <a:lnTo>
                    <a:pt x="110" y="123"/>
                  </a:lnTo>
                  <a:lnTo>
                    <a:pt x="374" y="0"/>
                  </a:lnTo>
                </a:path>
              </a:pathLst>
            </a:custGeom>
            <a:solidFill>
              <a:srgbClr val="DBFFB8"/>
            </a:solidFill>
            <a:ln w="12700" cap="rnd" cmpd="sng">
              <a:noFill/>
              <a:prstDash val="solid"/>
              <a:round/>
              <a:headEnd type="none" w="med" len="med"/>
              <a:tailEnd type="none" w="med" len="med"/>
            </a:ln>
            <a:effectLst>
              <a:outerShdw dist="35921" dir="2700000" algn="ctr" rotWithShape="0">
                <a:srgbClr val="004888"/>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15725" name="Freeform 13"/>
            <p:cNvSpPr/>
            <p:nvPr/>
          </p:nvSpPr>
          <p:spPr bwMode="auto">
            <a:xfrm>
              <a:off x="2568" y="3318"/>
              <a:ext cx="613" cy="526"/>
            </a:xfrm>
            <a:custGeom>
              <a:avLst/>
              <a:gdLst/>
              <a:ahLst/>
              <a:cxnLst>
                <a:cxn ang="0">
                  <a:pos x="612" y="400"/>
                </a:cxn>
                <a:cxn ang="0">
                  <a:pos x="600" y="404"/>
                </a:cxn>
                <a:cxn ang="0">
                  <a:pos x="589" y="408"/>
                </a:cxn>
                <a:cxn ang="0">
                  <a:pos x="577" y="413"/>
                </a:cxn>
                <a:cxn ang="0">
                  <a:pos x="566" y="414"/>
                </a:cxn>
                <a:cxn ang="0">
                  <a:pos x="554" y="419"/>
                </a:cxn>
                <a:cxn ang="0">
                  <a:pos x="542" y="423"/>
                </a:cxn>
                <a:cxn ang="0">
                  <a:pos x="530" y="425"/>
                </a:cxn>
                <a:cxn ang="0">
                  <a:pos x="518" y="429"/>
                </a:cxn>
                <a:cxn ang="0">
                  <a:pos x="505" y="431"/>
                </a:cxn>
                <a:cxn ang="0">
                  <a:pos x="489" y="434"/>
                </a:cxn>
                <a:cxn ang="0">
                  <a:pos x="476" y="437"/>
                </a:cxn>
                <a:cxn ang="0">
                  <a:pos x="464" y="438"/>
                </a:cxn>
                <a:cxn ang="0">
                  <a:pos x="448" y="440"/>
                </a:cxn>
                <a:cxn ang="0">
                  <a:pos x="433" y="443"/>
                </a:cxn>
                <a:cxn ang="0">
                  <a:pos x="419" y="444"/>
                </a:cxn>
                <a:cxn ang="0">
                  <a:pos x="405" y="445"/>
                </a:cxn>
                <a:cxn ang="0">
                  <a:pos x="392" y="445"/>
                </a:cxn>
                <a:cxn ang="0">
                  <a:pos x="374" y="446"/>
                </a:cxn>
                <a:cxn ang="0">
                  <a:pos x="357" y="447"/>
                </a:cxn>
                <a:cxn ang="0">
                  <a:pos x="345" y="446"/>
                </a:cxn>
                <a:cxn ang="0">
                  <a:pos x="330" y="447"/>
                </a:cxn>
                <a:cxn ang="0">
                  <a:pos x="318" y="447"/>
                </a:cxn>
                <a:cxn ang="0">
                  <a:pos x="303" y="446"/>
                </a:cxn>
                <a:cxn ang="0">
                  <a:pos x="289" y="443"/>
                </a:cxn>
                <a:cxn ang="0">
                  <a:pos x="273" y="443"/>
                </a:cxn>
                <a:cxn ang="0">
                  <a:pos x="258" y="442"/>
                </a:cxn>
                <a:cxn ang="0">
                  <a:pos x="243" y="440"/>
                </a:cxn>
                <a:cxn ang="0">
                  <a:pos x="226" y="438"/>
                </a:cxn>
                <a:cxn ang="0">
                  <a:pos x="210" y="435"/>
                </a:cxn>
                <a:cxn ang="0">
                  <a:pos x="192" y="432"/>
                </a:cxn>
                <a:cxn ang="0">
                  <a:pos x="175" y="430"/>
                </a:cxn>
                <a:cxn ang="0">
                  <a:pos x="157" y="425"/>
                </a:cxn>
                <a:cxn ang="0">
                  <a:pos x="140" y="420"/>
                </a:cxn>
                <a:cxn ang="0">
                  <a:pos x="125" y="414"/>
                </a:cxn>
                <a:cxn ang="0">
                  <a:pos x="111" y="410"/>
                </a:cxn>
                <a:cxn ang="0">
                  <a:pos x="95" y="405"/>
                </a:cxn>
                <a:cxn ang="0">
                  <a:pos x="55" y="525"/>
                </a:cxn>
                <a:cxn ang="0">
                  <a:pos x="0" y="209"/>
                </a:cxn>
                <a:cxn ang="0">
                  <a:pos x="241" y="0"/>
                </a:cxn>
                <a:cxn ang="0">
                  <a:pos x="193" y="131"/>
                </a:cxn>
                <a:cxn ang="0">
                  <a:pos x="212" y="138"/>
                </a:cxn>
                <a:cxn ang="0">
                  <a:pos x="230" y="142"/>
                </a:cxn>
                <a:cxn ang="0">
                  <a:pos x="251" y="146"/>
                </a:cxn>
                <a:cxn ang="0">
                  <a:pos x="276" y="152"/>
                </a:cxn>
                <a:cxn ang="0">
                  <a:pos x="295" y="155"/>
                </a:cxn>
                <a:cxn ang="0">
                  <a:pos x="315" y="156"/>
                </a:cxn>
                <a:cxn ang="0">
                  <a:pos x="335" y="157"/>
                </a:cxn>
                <a:cxn ang="0">
                  <a:pos x="353" y="157"/>
                </a:cxn>
                <a:cxn ang="0">
                  <a:pos x="373" y="155"/>
                </a:cxn>
                <a:cxn ang="0">
                  <a:pos x="392" y="156"/>
                </a:cxn>
                <a:cxn ang="0">
                  <a:pos x="411" y="153"/>
                </a:cxn>
                <a:cxn ang="0">
                  <a:pos x="428" y="149"/>
                </a:cxn>
                <a:cxn ang="0">
                  <a:pos x="446" y="148"/>
                </a:cxn>
                <a:cxn ang="0">
                  <a:pos x="465" y="142"/>
                </a:cxn>
                <a:cxn ang="0">
                  <a:pos x="483" y="138"/>
                </a:cxn>
                <a:cxn ang="0">
                  <a:pos x="498" y="132"/>
                </a:cxn>
                <a:cxn ang="0">
                  <a:pos x="509" y="128"/>
                </a:cxn>
                <a:cxn ang="0">
                  <a:pos x="612" y="400"/>
                </a:cxn>
              </a:cxnLst>
              <a:rect l="0" t="0" r="r" b="b"/>
              <a:pathLst>
                <a:path w="613" h="526">
                  <a:moveTo>
                    <a:pt x="612" y="400"/>
                  </a:moveTo>
                  <a:lnTo>
                    <a:pt x="600" y="404"/>
                  </a:lnTo>
                  <a:lnTo>
                    <a:pt x="589" y="408"/>
                  </a:lnTo>
                  <a:lnTo>
                    <a:pt x="577" y="413"/>
                  </a:lnTo>
                  <a:lnTo>
                    <a:pt x="566" y="414"/>
                  </a:lnTo>
                  <a:lnTo>
                    <a:pt x="554" y="419"/>
                  </a:lnTo>
                  <a:lnTo>
                    <a:pt x="542" y="423"/>
                  </a:lnTo>
                  <a:lnTo>
                    <a:pt x="530" y="425"/>
                  </a:lnTo>
                  <a:lnTo>
                    <a:pt x="518" y="429"/>
                  </a:lnTo>
                  <a:lnTo>
                    <a:pt x="505" y="431"/>
                  </a:lnTo>
                  <a:lnTo>
                    <a:pt x="489" y="434"/>
                  </a:lnTo>
                  <a:lnTo>
                    <a:pt x="476" y="437"/>
                  </a:lnTo>
                  <a:lnTo>
                    <a:pt x="464" y="438"/>
                  </a:lnTo>
                  <a:lnTo>
                    <a:pt x="448" y="440"/>
                  </a:lnTo>
                  <a:lnTo>
                    <a:pt x="433" y="443"/>
                  </a:lnTo>
                  <a:lnTo>
                    <a:pt x="419" y="444"/>
                  </a:lnTo>
                  <a:lnTo>
                    <a:pt x="405" y="445"/>
                  </a:lnTo>
                  <a:lnTo>
                    <a:pt x="392" y="445"/>
                  </a:lnTo>
                  <a:lnTo>
                    <a:pt x="374" y="446"/>
                  </a:lnTo>
                  <a:lnTo>
                    <a:pt x="357" y="447"/>
                  </a:lnTo>
                  <a:lnTo>
                    <a:pt x="345" y="446"/>
                  </a:lnTo>
                  <a:lnTo>
                    <a:pt x="330" y="447"/>
                  </a:lnTo>
                  <a:lnTo>
                    <a:pt x="318" y="447"/>
                  </a:lnTo>
                  <a:lnTo>
                    <a:pt x="303" y="446"/>
                  </a:lnTo>
                  <a:lnTo>
                    <a:pt x="289" y="443"/>
                  </a:lnTo>
                  <a:lnTo>
                    <a:pt x="273" y="443"/>
                  </a:lnTo>
                  <a:lnTo>
                    <a:pt x="258" y="442"/>
                  </a:lnTo>
                  <a:lnTo>
                    <a:pt x="243" y="440"/>
                  </a:lnTo>
                  <a:lnTo>
                    <a:pt x="226" y="438"/>
                  </a:lnTo>
                  <a:lnTo>
                    <a:pt x="210" y="435"/>
                  </a:lnTo>
                  <a:lnTo>
                    <a:pt x="192" y="432"/>
                  </a:lnTo>
                  <a:lnTo>
                    <a:pt x="175" y="430"/>
                  </a:lnTo>
                  <a:lnTo>
                    <a:pt x="157" y="425"/>
                  </a:lnTo>
                  <a:lnTo>
                    <a:pt x="140" y="420"/>
                  </a:lnTo>
                  <a:lnTo>
                    <a:pt x="125" y="414"/>
                  </a:lnTo>
                  <a:lnTo>
                    <a:pt x="111" y="410"/>
                  </a:lnTo>
                  <a:lnTo>
                    <a:pt x="95" y="405"/>
                  </a:lnTo>
                  <a:lnTo>
                    <a:pt x="55" y="525"/>
                  </a:lnTo>
                  <a:lnTo>
                    <a:pt x="0" y="209"/>
                  </a:lnTo>
                  <a:lnTo>
                    <a:pt x="241" y="0"/>
                  </a:lnTo>
                  <a:lnTo>
                    <a:pt x="193" y="131"/>
                  </a:lnTo>
                  <a:lnTo>
                    <a:pt x="212" y="138"/>
                  </a:lnTo>
                  <a:lnTo>
                    <a:pt x="230" y="142"/>
                  </a:lnTo>
                  <a:lnTo>
                    <a:pt x="251" y="146"/>
                  </a:lnTo>
                  <a:lnTo>
                    <a:pt x="276" y="152"/>
                  </a:lnTo>
                  <a:lnTo>
                    <a:pt x="295" y="155"/>
                  </a:lnTo>
                  <a:lnTo>
                    <a:pt x="315" y="156"/>
                  </a:lnTo>
                  <a:lnTo>
                    <a:pt x="335" y="157"/>
                  </a:lnTo>
                  <a:lnTo>
                    <a:pt x="353" y="157"/>
                  </a:lnTo>
                  <a:lnTo>
                    <a:pt x="373" y="155"/>
                  </a:lnTo>
                  <a:lnTo>
                    <a:pt x="392" y="156"/>
                  </a:lnTo>
                  <a:lnTo>
                    <a:pt x="411" y="153"/>
                  </a:lnTo>
                  <a:lnTo>
                    <a:pt x="428" y="149"/>
                  </a:lnTo>
                  <a:lnTo>
                    <a:pt x="446" y="148"/>
                  </a:lnTo>
                  <a:lnTo>
                    <a:pt x="465" y="142"/>
                  </a:lnTo>
                  <a:lnTo>
                    <a:pt x="483" y="138"/>
                  </a:lnTo>
                  <a:lnTo>
                    <a:pt x="498" y="132"/>
                  </a:lnTo>
                  <a:lnTo>
                    <a:pt x="509" y="128"/>
                  </a:lnTo>
                  <a:lnTo>
                    <a:pt x="612" y="400"/>
                  </a:lnTo>
                </a:path>
              </a:pathLst>
            </a:custGeom>
            <a:solidFill>
              <a:srgbClr val="DBFFB8"/>
            </a:solidFill>
            <a:ln w="12700" cap="rnd" cmpd="sng">
              <a:noFill/>
              <a:prstDash val="solid"/>
              <a:round/>
              <a:headEnd type="none" w="med" len="med"/>
              <a:tailEnd type="none" w="med" len="med"/>
            </a:ln>
            <a:effectLst>
              <a:outerShdw dist="35921" dir="2700000" algn="ctr" rotWithShape="0">
                <a:srgbClr val="004888"/>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15726" name="Freeform 14"/>
            <p:cNvSpPr/>
            <p:nvPr/>
          </p:nvSpPr>
          <p:spPr bwMode="auto">
            <a:xfrm>
              <a:off x="2590" y="946"/>
              <a:ext cx="617" cy="531"/>
            </a:xfrm>
            <a:custGeom>
              <a:avLst/>
              <a:gdLst/>
              <a:ahLst/>
              <a:cxnLst>
                <a:cxn ang="0">
                  <a:pos x="0" y="136"/>
                </a:cxn>
                <a:cxn ang="0">
                  <a:pos x="12" y="131"/>
                </a:cxn>
                <a:cxn ang="0">
                  <a:pos x="22" y="126"/>
                </a:cxn>
                <a:cxn ang="0">
                  <a:pos x="34" y="122"/>
                </a:cxn>
                <a:cxn ang="0">
                  <a:pos x="45" y="119"/>
                </a:cxn>
                <a:cxn ang="0">
                  <a:pos x="58" y="115"/>
                </a:cxn>
                <a:cxn ang="0">
                  <a:pos x="69" y="112"/>
                </a:cxn>
                <a:cxn ang="0">
                  <a:pos x="81" y="109"/>
                </a:cxn>
                <a:cxn ang="0">
                  <a:pos x="93" y="104"/>
                </a:cxn>
                <a:cxn ang="0">
                  <a:pos x="107" y="103"/>
                </a:cxn>
                <a:cxn ang="0">
                  <a:pos x="123" y="99"/>
                </a:cxn>
                <a:cxn ang="0">
                  <a:pos x="135" y="96"/>
                </a:cxn>
                <a:cxn ang="0">
                  <a:pos x="149" y="94"/>
                </a:cxn>
                <a:cxn ang="0">
                  <a:pos x="162" y="94"/>
                </a:cxn>
                <a:cxn ang="0">
                  <a:pos x="178" y="88"/>
                </a:cxn>
                <a:cxn ang="0">
                  <a:pos x="192" y="87"/>
                </a:cxn>
                <a:cxn ang="0">
                  <a:pos x="206" y="86"/>
                </a:cxn>
                <a:cxn ang="0">
                  <a:pos x="219" y="85"/>
                </a:cxn>
                <a:cxn ang="0">
                  <a:pos x="238" y="85"/>
                </a:cxn>
                <a:cxn ang="0">
                  <a:pos x="253" y="83"/>
                </a:cxn>
                <a:cxn ang="0">
                  <a:pos x="267" y="84"/>
                </a:cxn>
                <a:cxn ang="0">
                  <a:pos x="281" y="84"/>
                </a:cxn>
                <a:cxn ang="0">
                  <a:pos x="293" y="84"/>
                </a:cxn>
                <a:cxn ang="0">
                  <a:pos x="308" y="83"/>
                </a:cxn>
                <a:cxn ang="0">
                  <a:pos x="322" y="86"/>
                </a:cxn>
                <a:cxn ang="0">
                  <a:pos x="339" y="85"/>
                </a:cxn>
                <a:cxn ang="0">
                  <a:pos x="354" y="86"/>
                </a:cxn>
                <a:cxn ang="0">
                  <a:pos x="367" y="88"/>
                </a:cxn>
                <a:cxn ang="0">
                  <a:pos x="386" y="91"/>
                </a:cxn>
                <a:cxn ang="0">
                  <a:pos x="405" y="92"/>
                </a:cxn>
                <a:cxn ang="0">
                  <a:pos x="418" y="95"/>
                </a:cxn>
                <a:cxn ang="0">
                  <a:pos x="436" y="99"/>
                </a:cxn>
                <a:cxn ang="0">
                  <a:pos x="454" y="103"/>
                </a:cxn>
                <a:cxn ang="0">
                  <a:pos x="472" y="107"/>
                </a:cxn>
                <a:cxn ang="0">
                  <a:pos x="487" y="112"/>
                </a:cxn>
                <a:cxn ang="0">
                  <a:pos x="501" y="114"/>
                </a:cxn>
                <a:cxn ang="0">
                  <a:pos x="516" y="120"/>
                </a:cxn>
                <a:cxn ang="0">
                  <a:pos x="554" y="0"/>
                </a:cxn>
                <a:cxn ang="0">
                  <a:pos x="616" y="314"/>
                </a:cxn>
                <a:cxn ang="0">
                  <a:pos x="377" y="530"/>
                </a:cxn>
                <a:cxn ang="0">
                  <a:pos x="423" y="397"/>
                </a:cxn>
                <a:cxn ang="0">
                  <a:pos x="404" y="391"/>
                </a:cxn>
                <a:cxn ang="0">
                  <a:pos x="386" y="387"/>
                </a:cxn>
                <a:cxn ang="0">
                  <a:pos x="365" y="385"/>
                </a:cxn>
                <a:cxn ang="0">
                  <a:pos x="341" y="378"/>
                </a:cxn>
                <a:cxn ang="0">
                  <a:pos x="322" y="375"/>
                </a:cxn>
                <a:cxn ang="0">
                  <a:pos x="301" y="376"/>
                </a:cxn>
                <a:cxn ang="0">
                  <a:pos x="281" y="373"/>
                </a:cxn>
                <a:cxn ang="0">
                  <a:pos x="263" y="374"/>
                </a:cxn>
                <a:cxn ang="0">
                  <a:pos x="246" y="377"/>
                </a:cxn>
                <a:cxn ang="0">
                  <a:pos x="225" y="377"/>
                </a:cxn>
                <a:cxn ang="0">
                  <a:pos x="205" y="381"/>
                </a:cxn>
                <a:cxn ang="0">
                  <a:pos x="189" y="384"/>
                </a:cxn>
                <a:cxn ang="0">
                  <a:pos x="170" y="385"/>
                </a:cxn>
                <a:cxn ang="0">
                  <a:pos x="152" y="391"/>
                </a:cxn>
                <a:cxn ang="0">
                  <a:pos x="131" y="395"/>
                </a:cxn>
                <a:cxn ang="0">
                  <a:pos x="119" y="402"/>
                </a:cxn>
                <a:cxn ang="0">
                  <a:pos x="108" y="407"/>
                </a:cxn>
                <a:cxn ang="0">
                  <a:pos x="0" y="136"/>
                </a:cxn>
              </a:cxnLst>
              <a:rect l="0" t="0" r="r" b="b"/>
              <a:pathLst>
                <a:path w="617" h="531">
                  <a:moveTo>
                    <a:pt x="0" y="136"/>
                  </a:moveTo>
                  <a:lnTo>
                    <a:pt x="12" y="131"/>
                  </a:lnTo>
                  <a:lnTo>
                    <a:pt x="22" y="126"/>
                  </a:lnTo>
                  <a:lnTo>
                    <a:pt x="34" y="122"/>
                  </a:lnTo>
                  <a:lnTo>
                    <a:pt x="45" y="119"/>
                  </a:lnTo>
                  <a:lnTo>
                    <a:pt x="58" y="115"/>
                  </a:lnTo>
                  <a:lnTo>
                    <a:pt x="69" y="112"/>
                  </a:lnTo>
                  <a:lnTo>
                    <a:pt x="81" y="109"/>
                  </a:lnTo>
                  <a:lnTo>
                    <a:pt x="93" y="104"/>
                  </a:lnTo>
                  <a:lnTo>
                    <a:pt x="107" y="103"/>
                  </a:lnTo>
                  <a:lnTo>
                    <a:pt x="123" y="99"/>
                  </a:lnTo>
                  <a:lnTo>
                    <a:pt x="135" y="96"/>
                  </a:lnTo>
                  <a:lnTo>
                    <a:pt x="149" y="94"/>
                  </a:lnTo>
                  <a:lnTo>
                    <a:pt x="162" y="94"/>
                  </a:lnTo>
                  <a:lnTo>
                    <a:pt x="178" y="88"/>
                  </a:lnTo>
                  <a:lnTo>
                    <a:pt x="192" y="87"/>
                  </a:lnTo>
                  <a:lnTo>
                    <a:pt x="206" y="86"/>
                  </a:lnTo>
                  <a:lnTo>
                    <a:pt x="219" y="85"/>
                  </a:lnTo>
                  <a:lnTo>
                    <a:pt x="238" y="85"/>
                  </a:lnTo>
                  <a:lnTo>
                    <a:pt x="253" y="83"/>
                  </a:lnTo>
                  <a:lnTo>
                    <a:pt x="267" y="84"/>
                  </a:lnTo>
                  <a:lnTo>
                    <a:pt x="281" y="84"/>
                  </a:lnTo>
                  <a:lnTo>
                    <a:pt x="293" y="84"/>
                  </a:lnTo>
                  <a:lnTo>
                    <a:pt x="308" y="83"/>
                  </a:lnTo>
                  <a:lnTo>
                    <a:pt x="322" y="86"/>
                  </a:lnTo>
                  <a:lnTo>
                    <a:pt x="339" y="85"/>
                  </a:lnTo>
                  <a:lnTo>
                    <a:pt x="354" y="86"/>
                  </a:lnTo>
                  <a:lnTo>
                    <a:pt x="367" y="88"/>
                  </a:lnTo>
                  <a:lnTo>
                    <a:pt x="386" y="91"/>
                  </a:lnTo>
                  <a:lnTo>
                    <a:pt x="405" y="92"/>
                  </a:lnTo>
                  <a:lnTo>
                    <a:pt x="418" y="95"/>
                  </a:lnTo>
                  <a:lnTo>
                    <a:pt x="436" y="99"/>
                  </a:lnTo>
                  <a:lnTo>
                    <a:pt x="454" y="103"/>
                  </a:lnTo>
                  <a:lnTo>
                    <a:pt x="472" y="107"/>
                  </a:lnTo>
                  <a:lnTo>
                    <a:pt x="487" y="112"/>
                  </a:lnTo>
                  <a:lnTo>
                    <a:pt x="501" y="114"/>
                  </a:lnTo>
                  <a:lnTo>
                    <a:pt x="516" y="120"/>
                  </a:lnTo>
                  <a:lnTo>
                    <a:pt x="554" y="0"/>
                  </a:lnTo>
                  <a:lnTo>
                    <a:pt x="616" y="314"/>
                  </a:lnTo>
                  <a:lnTo>
                    <a:pt x="377" y="530"/>
                  </a:lnTo>
                  <a:lnTo>
                    <a:pt x="423" y="397"/>
                  </a:lnTo>
                  <a:lnTo>
                    <a:pt x="404" y="391"/>
                  </a:lnTo>
                  <a:lnTo>
                    <a:pt x="386" y="387"/>
                  </a:lnTo>
                  <a:lnTo>
                    <a:pt x="365" y="385"/>
                  </a:lnTo>
                  <a:lnTo>
                    <a:pt x="341" y="378"/>
                  </a:lnTo>
                  <a:lnTo>
                    <a:pt x="322" y="375"/>
                  </a:lnTo>
                  <a:lnTo>
                    <a:pt x="301" y="376"/>
                  </a:lnTo>
                  <a:lnTo>
                    <a:pt x="281" y="373"/>
                  </a:lnTo>
                  <a:lnTo>
                    <a:pt x="263" y="374"/>
                  </a:lnTo>
                  <a:lnTo>
                    <a:pt x="246" y="377"/>
                  </a:lnTo>
                  <a:lnTo>
                    <a:pt x="225" y="377"/>
                  </a:lnTo>
                  <a:lnTo>
                    <a:pt x="205" y="381"/>
                  </a:lnTo>
                  <a:lnTo>
                    <a:pt x="189" y="384"/>
                  </a:lnTo>
                  <a:lnTo>
                    <a:pt x="170" y="385"/>
                  </a:lnTo>
                  <a:lnTo>
                    <a:pt x="152" y="391"/>
                  </a:lnTo>
                  <a:lnTo>
                    <a:pt x="131" y="395"/>
                  </a:lnTo>
                  <a:lnTo>
                    <a:pt x="119" y="402"/>
                  </a:lnTo>
                  <a:lnTo>
                    <a:pt x="108" y="407"/>
                  </a:lnTo>
                  <a:lnTo>
                    <a:pt x="0" y="136"/>
                  </a:lnTo>
                </a:path>
              </a:pathLst>
            </a:custGeom>
            <a:solidFill>
              <a:srgbClr val="DBFFB8"/>
            </a:solidFill>
            <a:ln w="12700" cap="rnd" cmpd="sng">
              <a:noFill/>
              <a:prstDash val="solid"/>
              <a:round/>
              <a:headEnd type="none" w="med" len="med"/>
              <a:tailEnd type="none" w="med" len="med"/>
            </a:ln>
            <a:effectLst>
              <a:outerShdw dist="35921" dir="2700000" algn="ctr" rotWithShape="0">
                <a:srgbClr val="004888"/>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grpSp>
          <p:nvGrpSpPr>
            <p:cNvPr id="34830" name="Group 15"/>
            <p:cNvGrpSpPr/>
            <p:nvPr/>
          </p:nvGrpSpPr>
          <p:grpSpPr>
            <a:xfrm>
              <a:off x="1028" y="1140"/>
              <a:ext cx="1198" cy="743"/>
              <a:chOff x="1028" y="1140"/>
              <a:chExt cx="1198" cy="743"/>
            </a:xfrm>
          </p:grpSpPr>
          <p:sp>
            <p:nvSpPr>
              <p:cNvPr id="34841" name="Rectangle 16"/>
              <p:cNvSpPr/>
              <p:nvPr/>
            </p:nvSpPr>
            <p:spPr>
              <a:xfrm>
                <a:off x="1142" y="1140"/>
                <a:ext cx="1084" cy="743"/>
              </a:xfrm>
              <a:prstGeom prst="rect">
                <a:avLst/>
              </a:prstGeom>
              <a:solidFill>
                <a:srgbClr val="CED8EF"/>
              </a:solidFill>
              <a:ln w="12700">
                <a:noFill/>
              </a:ln>
              <a:effectLst>
                <a:prstShdw prst="shdw17" dist="17961" dir="2699999">
                  <a:srgbClr val="7C828F"/>
                </a:prstShdw>
              </a:effectLst>
            </p:spPr>
            <p:txBody>
              <a:bodyPr wrap="none" anchor="ctr"/>
              <a:lstStyle/>
              <a:p>
                <a:endParaRPr dirty="0">
                  <a:latin typeface="Arial" panose="020B0604020202020204" pitchFamily="34" charset="0"/>
                </a:endParaRPr>
              </a:p>
            </p:txBody>
          </p:sp>
          <p:sp>
            <p:nvSpPr>
              <p:cNvPr id="34842" name="Rectangle 17"/>
              <p:cNvSpPr/>
              <p:nvPr/>
            </p:nvSpPr>
            <p:spPr>
              <a:xfrm>
                <a:off x="1215" y="1427"/>
                <a:ext cx="921" cy="423"/>
              </a:xfrm>
              <a:prstGeom prst="rect">
                <a:avLst/>
              </a:prstGeom>
              <a:noFill/>
              <a:ln w="12700">
                <a:noFill/>
              </a:ln>
            </p:spPr>
            <p:txBody>
              <a:bodyPr lIns="82550" tIns="41275" rIns="82550" bIns="41275"/>
              <a:lstStyle/>
              <a:p>
                <a:pPr marL="252730" indent="-252730" defTabSz="557530" eaLnBrk="0" hangingPunct="0">
                  <a:lnSpc>
                    <a:spcPct val="95000"/>
                  </a:lnSpc>
                  <a:buClr>
                    <a:srgbClr val="0066FF"/>
                  </a:buClr>
                  <a:buSzPct val="80000"/>
                  <a:buFont typeface="Wingdings" panose="05000000000000000000" pitchFamily="2" charset="2"/>
                  <a:buChar char="u"/>
                </a:pPr>
                <a:r>
                  <a:rPr lang="en-GB" altLang="x-none" sz="2000" b="0" dirty="0">
                    <a:latin typeface="Arial" panose="020B0604020202020204" pitchFamily="34" charset="0"/>
                    <a:ea typeface="Times New Roman (Arabic)" charset="-78"/>
                  </a:rPr>
                  <a:t>tasks</a:t>
                </a:r>
              </a:p>
              <a:p>
                <a:pPr marL="252730" indent="-252730" defTabSz="557530" eaLnBrk="0" hangingPunct="0">
                  <a:lnSpc>
                    <a:spcPct val="95000"/>
                  </a:lnSpc>
                  <a:buClr>
                    <a:srgbClr val="0066FF"/>
                  </a:buClr>
                  <a:buSzPct val="80000"/>
                  <a:buFont typeface="Wingdings" panose="05000000000000000000" pitchFamily="2" charset="2"/>
                  <a:buChar char="u"/>
                </a:pPr>
                <a:r>
                  <a:rPr lang="en-GB" altLang="x-none" sz="2000" b="0" dirty="0">
                    <a:latin typeface="Arial" panose="020B0604020202020204" pitchFamily="34" charset="0"/>
                    <a:ea typeface="Times New Roman (Arabic)" charset="-78"/>
                  </a:rPr>
                  <a:t>results</a:t>
                </a:r>
              </a:p>
            </p:txBody>
          </p:sp>
          <p:sp>
            <p:nvSpPr>
              <p:cNvPr id="34843" name="Rectangle 18"/>
              <p:cNvSpPr/>
              <p:nvPr/>
            </p:nvSpPr>
            <p:spPr>
              <a:xfrm>
                <a:off x="1028" y="1175"/>
                <a:ext cx="1129" cy="275"/>
              </a:xfrm>
              <a:prstGeom prst="rect">
                <a:avLst/>
              </a:prstGeom>
              <a:noFill/>
              <a:ln w="12700">
                <a:noFill/>
              </a:ln>
            </p:spPr>
            <p:txBody>
              <a:bodyPr lIns="82550" tIns="41275" rIns="82550" bIns="41275" anchor="ctr"/>
              <a:lstStyle/>
              <a:p>
                <a:pPr algn="ctr" defTabSz="739775" eaLnBrk="0" hangingPunct="0">
                  <a:lnSpc>
                    <a:spcPct val="90000"/>
                  </a:lnSpc>
                </a:pPr>
                <a:r>
                  <a:rPr lang="en-GB" altLang="x-none" sz="2000" b="0" dirty="0">
                    <a:latin typeface="Arial" panose="020B0604020202020204" pitchFamily="34" charset="0"/>
                    <a:ea typeface="Times New Roman (Arabic)" charset="-78"/>
                  </a:rPr>
                  <a:t>Activities</a:t>
                </a:r>
              </a:p>
            </p:txBody>
          </p:sp>
        </p:grpSp>
        <p:grpSp>
          <p:nvGrpSpPr>
            <p:cNvPr id="34831" name="Group 19"/>
            <p:cNvGrpSpPr/>
            <p:nvPr/>
          </p:nvGrpSpPr>
          <p:grpSpPr>
            <a:xfrm>
              <a:off x="3461" y="1140"/>
              <a:ext cx="1251" cy="743"/>
              <a:chOff x="3461" y="1140"/>
              <a:chExt cx="1251" cy="743"/>
            </a:xfrm>
          </p:grpSpPr>
          <p:sp>
            <p:nvSpPr>
              <p:cNvPr id="34839" name="Rectangle 20"/>
              <p:cNvSpPr/>
              <p:nvPr/>
            </p:nvSpPr>
            <p:spPr>
              <a:xfrm>
                <a:off x="3541" y="1140"/>
                <a:ext cx="1085" cy="743"/>
              </a:xfrm>
              <a:prstGeom prst="rect">
                <a:avLst/>
              </a:prstGeom>
              <a:solidFill>
                <a:srgbClr val="CED8EF"/>
              </a:solidFill>
              <a:ln w="12700">
                <a:noFill/>
              </a:ln>
              <a:effectLst>
                <a:prstShdw prst="shdw17" dist="17961" dir="2699999">
                  <a:srgbClr val="7C828F"/>
                </a:prstShdw>
              </a:effectLst>
            </p:spPr>
            <p:txBody>
              <a:bodyPr wrap="none" anchor="ctr"/>
              <a:lstStyle/>
              <a:p>
                <a:endParaRPr dirty="0">
                  <a:latin typeface="Arial" panose="020B0604020202020204" pitchFamily="34" charset="0"/>
                </a:endParaRPr>
              </a:p>
            </p:txBody>
          </p:sp>
          <p:sp>
            <p:nvSpPr>
              <p:cNvPr id="34840" name="Rectangle 21"/>
              <p:cNvSpPr/>
              <p:nvPr/>
            </p:nvSpPr>
            <p:spPr>
              <a:xfrm>
                <a:off x="3461" y="1343"/>
                <a:ext cx="1251" cy="399"/>
              </a:xfrm>
              <a:prstGeom prst="rect">
                <a:avLst/>
              </a:prstGeom>
              <a:noFill/>
              <a:ln w="12700">
                <a:noFill/>
              </a:ln>
            </p:spPr>
            <p:txBody>
              <a:bodyPr lIns="82550" tIns="41275" rIns="82550" bIns="41275" anchor="ctr"/>
              <a:lstStyle/>
              <a:p>
                <a:pPr algn="ctr" defTabSz="739775" eaLnBrk="0" hangingPunct="0">
                  <a:lnSpc>
                    <a:spcPct val="90000"/>
                  </a:lnSpc>
                </a:pPr>
                <a:r>
                  <a:rPr lang="en-GB" altLang="x-none" sz="2000" b="0" dirty="0">
                    <a:latin typeface="Arial" panose="020B0604020202020204" pitchFamily="34" charset="0"/>
                    <a:ea typeface="Times New Roman (Arabic)" charset="-78"/>
                  </a:rPr>
                  <a:t>Problem Notification</a:t>
                </a:r>
              </a:p>
            </p:txBody>
          </p:sp>
        </p:grpSp>
        <p:grpSp>
          <p:nvGrpSpPr>
            <p:cNvPr id="34832" name="Group 22"/>
            <p:cNvGrpSpPr/>
            <p:nvPr/>
          </p:nvGrpSpPr>
          <p:grpSpPr>
            <a:xfrm>
              <a:off x="3552" y="2928"/>
              <a:ext cx="1248" cy="743"/>
              <a:chOff x="3552" y="2928"/>
              <a:chExt cx="1248" cy="743"/>
            </a:xfrm>
          </p:grpSpPr>
          <p:sp>
            <p:nvSpPr>
              <p:cNvPr id="34836" name="Rectangle 23"/>
              <p:cNvSpPr/>
              <p:nvPr/>
            </p:nvSpPr>
            <p:spPr>
              <a:xfrm>
                <a:off x="3552" y="2928"/>
                <a:ext cx="1085" cy="743"/>
              </a:xfrm>
              <a:prstGeom prst="rect">
                <a:avLst/>
              </a:prstGeom>
              <a:solidFill>
                <a:srgbClr val="CED8EF"/>
              </a:solidFill>
              <a:ln w="12700">
                <a:noFill/>
              </a:ln>
              <a:effectLst>
                <a:prstShdw prst="shdw17" dist="17961" dir="2699999">
                  <a:srgbClr val="7C828F"/>
                </a:prstShdw>
              </a:effectLst>
            </p:spPr>
            <p:txBody>
              <a:bodyPr wrap="none" anchor="ctr"/>
              <a:lstStyle/>
              <a:p>
                <a:endParaRPr dirty="0">
                  <a:latin typeface="Arial" panose="020B0604020202020204" pitchFamily="34" charset="0"/>
                </a:endParaRPr>
              </a:p>
            </p:txBody>
          </p:sp>
          <p:sp>
            <p:nvSpPr>
              <p:cNvPr id="34837" name="Rectangle 24"/>
              <p:cNvSpPr/>
              <p:nvPr/>
            </p:nvSpPr>
            <p:spPr>
              <a:xfrm>
                <a:off x="3610" y="3238"/>
                <a:ext cx="1190" cy="423"/>
              </a:xfrm>
              <a:prstGeom prst="rect">
                <a:avLst/>
              </a:prstGeom>
              <a:noFill/>
              <a:ln w="12700">
                <a:noFill/>
              </a:ln>
            </p:spPr>
            <p:txBody>
              <a:bodyPr lIns="82550" tIns="41275" rIns="82550" bIns="41275"/>
              <a:lstStyle/>
              <a:p>
                <a:pPr marL="252730" indent="-252730" defTabSz="557530" eaLnBrk="0" hangingPunct="0">
                  <a:lnSpc>
                    <a:spcPct val="95000"/>
                  </a:lnSpc>
                  <a:buClr>
                    <a:srgbClr val="0066FF"/>
                  </a:buClr>
                  <a:buSzPct val="80000"/>
                  <a:buFont typeface="Wingdings" panose="05000000000000000000" pitchFamily="2" charset="2"/>
                  <a:buChar char="u"/>
                </a:pPr>
                <a:r>
                  <a:rPr lang="en-GB" altLang="x-none" sz="2000" b="0" dirty="0">
                    <a:latin typeface="Arial" panose="020B0604020202020204" pitchFamily="34" charset="0"/>
                    <a:ea typeface="Times New Roman (Arabic)" charset="-78"/>
                  </a:rPr>
                  <a:t>defects</a:t>
                </a:r>
              </a:p>
              <a:p>
                <a:pPr marL="252730" indent="-252730" defTabSz="557530" eaLnBrk="0" hangingPunct="0">
                  <a:lnSpc>
                    <a:spcPct val="95000"/>
                  </a:lnSpc>
                  <a:buClr>
                    <a:srgbClr val="0066FF"/>
                  </a:buClr>
                  <a:buSzPct val="80000"/>
                  <a:buFont typeface="Wingdings" panose="05000000000000000000" pitchFamily="2" charset="2"/>
                  <a:buChar char="u"/>
                </a:pPr>
                <a:r>
                  <a:rPr lang="en-GB" altLang="x-none" sz="2000" b="0" dirty="0">
                    <a:latin typeface="Arial" panose="020B0604020202020204" pitchFamily="34" charset="0"/>
                    <a:ea typeface="Times New Roman (Arabic)" charset="-78"/>
                  </a:rPr>
                  <a:t>caused by...</a:t>
                </a:r>
              </a:p>
            </p:txBody>
          </p:sp>
          <p:sp>
            <p:nvSpPr>
              <p:cNvPr id="34838" name="Rectangle 25"/>
              <p:cNvSpPr/>
              <p:nvPr/>
            </p:nvSpPr>
            <p:spPr>
              <a:xfrm>
                <a:off x="3558" y="2971"/>
                <a:ext cx="857" cy="275"/>
              </a:xfrm>
              <a:prstGeom prst="rect">
                <a:avLst/>
              </a:prstGeom>
              <a:noFill/>
              <a:ln w="12700">
                <a:noFill/>
              </a:ln>
            </p:spPr>
            <p:txBody>
              <a:bodyPr lIns="82550" tIns="41275" rIns="82550" bIns="41275" anchor="ctr"/>
              <a:lstStyle/>
              <a:p>
                <a:pPr algn="ctr" defTabSz="739775" eaLnBrk="0" hangingPunct="0">
                  <a:lnSpc>
                    <a:spcPct val="90000"/>
                  </a:lnSpc>
                </a:pPr>
                <a:r>
                  <a:rPr lang="en-GB" altLang="x-none" sz="2000" b="0" dirty="0">
                    <a:latin typeface="Arial" panose="020B0604020202020204" pitchFamily="34" charset="0"/>
                    <a:ea typeface="Times New Roman (Arabic)" charset="-78"/>
                  </a:rPr>
                  <a:t>Analysis</a:t>
                </a:r>
              </a:p>
            </p:txBody>
          </p:sp>
        </p:grpSp>
        <p:grpSp>
          <p:nvGrpSpPr>
            <p:cNvPr id="34833" name="Group 26"/>
            <p:cNvGrpSpPr/>
            <p:nvPr/>
          </p:nvGrpSpPr>
          <p:grpSpPr>
            <a:xfrm>
              <a:off x="1142" y="2914"/>
              <a:ext cx="1084" cy="743"/>
              <a:chOff x="1142" y="2914"/>
              <a:chExt cx="1084" cy="743"/>
            </a:xfrm>
          </p:grpSpPr>
          <p:sp>
            <p:nvSpPr>
              <p:cNvPr id="34834" name="Rectangle 27"/>
              <p:cNvSpPr/>
              <p:nvPr/>
            </p:nvSpPr>
            <p:spPr>
              <a:xfrm>
                <a:off x="1142" y="2914"/>
                <a:ext cx="1084" cy="743"/>
              </a:xfrm>
              <a:prstGeom prst="rect">
                <a:avLst/>
              </a:prstGeom>
              <a:solidFill>
                <a:srgbClr val="CED8EF"/>
              </a:solidFill>
              <a:ln w="12700">
                <a:noFill/>
              </a:ln>
              <a:effectLst>
                <a:prstShdw prst="shdw17" dist="17961" dir="2699999">
                  <a:srgbClr val="7C828F"/>
                </a:prstShdw>
              </a:effectLst>
            </p:spPr>
            <p:txBody>
              <a:bodyPr wrap="none" anchor="ctr"/>
              <a:lstStyle/>
              <a:p>
                <a:endParaRPr dirty="0">
                  <a:latin typeface="Arial" panose="020B0604020202020204" pitchFamily="34" charset="0"/>
                </a:endParaRPr>
              </a:p>
            </p:txBody>
          </p:sp>
          <p:sp>
            <p:nvSpPr>
              <p:cNvPr id="34835" name="Rectangle 28"/>
              <p:cNvSpPr/>
              <p:nvPr/>
            </p:nvSpPr>
            <p:spPr>
              <a:xfrm>
                <a:off x="1166" y="3118"/>
                <a:ext cx="1030" cy="399"/>
              </a:xfrm>
              <a:prstGeom prst="rect">
                <a:avLst/>
              </a:prstGeom>
              <a:noFill/>
              <a:ln w="12700">
                <a:noFill/>
              </a:ln>
            </p:spPr>
            <p:txBody>
              <a:bodyPr lIns="82550" tIns="41275" rIns="82550" bIns="41275" anchor="ctr"/>
              <a:lstStyle/>
              <a:p>
                <a:pPr algn="ctr" defTabSz="739775" eaLnBrk="0" hangingPunct="0">
                  <a:lnSpc>
                    <a:spcPct val="90000"/>
                  </a:lnSpc>
                </a:pPr>
                <a:r>
                  <a:rPr lang="en-GB" altLang="x-none" sz="2000" b="0" dirty="0">
                    <a:latin typeface="Arial" panose="020B0604020202020204" pitchFamily="34" charset="0"/>
                    <a:ea typeface="Times New Roman (Arabic)" charset="-78"/>
                  </a:rPr>
                  <a:t>Solutions</a:t>
                </a: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p:nvPr/>
        </p:nvSpPr>
        <p:spPr>
          <a:xfrm>
            <a:off x="473393" y="272098"/>
            <a:ext cx="6551612" cy="419735"/>
          </a:xfrm>
          <a:prstGeom prst="rect">
            <a:avLst/>
          </a:prstGeom>
          <a:noFill/>
          <a:ln w="9525">
            <a:noFill/>
          </a:ln>
        </p:spPr>
        <p:txBody>
          <a:bodyPr>
            <a:spAutoFit/>
          </a:bodyPr>
          <a:lstStyle/>
          <a:p>
            <a:pPr eaLnBrk="0" hangingPunct="0">
              <a:lnSpc>
                <a:spcPct val="89000"/>
              </a:lnSpc>
            </a:pPr>
            <a:r>
              <a:rPr sz="2400" dirty="0">
                <a:ln/>
                <a:solidFill>
                  <a:schemeClr val="tx1"/>
                </a:solidFill>
                <a:effectLst>
                  <a:outerShdw blurRad="38100" dist="19050" dir="2700000" algn="tl" rotWithShape="0">
                    <a:schemeClr val="dk1">
                      <a:alpha val="40000"/>
                    </a:schemeClr>
                  </a:outerShdw>
                </a:effectLst>
                <a:latin typeface="+mj-ea"/>
                <a:cs typeface="+mj-ea"/>
              </a:rPr>
              <a:t>Quality Certificate</a:t>
            </a:r>
          </a:p>
        </p:txBody>
      </p:sp>
      <p:sp>
        <p:nvSpPr>
          <p:cNvPr id="36867" name="Slide Number Placeholder 9"/>
          <p:cNvSpPr txBox="1"/>
          <p:nvPr/>
        </p:nvSpPr>
        <p:spPr>
          <a:xfrm>
            <a:off x="8040688" y="6356350"/>
            <a:ext cx="2133600" cy="365125"/>
          </a:xfrm>
          <a:prstGeom prst="rect">
            <a:avLst/>
          </a:prstGeom>
          <a:noFill/>
          <a:ln w="9525">
            <a:noFill/>
          </a:ln>
        </p:spPr>
        <p:txBody>
          <a:bodyPr anchor="ctr"/>
          <a:lstStyle/>
          <a:p>
            <a:pPr algn="r"/>
            <a:fld id="{9A0DB2DC-4C9A-4742-B13C-FB6460FD3503}" type="slidenum">
              <a:rPr lang="en-US" sz="1200" dirty="0">
                <a:solidFill>
                  <a:srgbClr val="898989"/>
                </a:solidFill>
                <a:latin typeface="Arial" panose="020B0604020202020204" pitchFamily="34" charset="0"/>
              </a:rPr>
              <a:t>18</a:t>
            </a:fld>
            <a:endParaRPr lang="en-US" sz="1200" dirty="0">
              <a:solidFill>
                <a:srgbClr val="898989"/>
              </a:solidFill>
              <a:latin typeface="Arial" panose="020B0604020202020204" pitchFamily="34" charset="0"/>
            </a:endParaRPr>
          </a:p>
        </p:txBody>
      </p:sp>
      <p:sp>
        <p:nvSpPr>
          <p:cNvPr id="36869" name="Rectangle 78"/>
          <p:cNvSpPr/>
          <p:nvPr/>
        </p:nvSpPr>
        <p:spPr>
          <a:xfrm>
            <a:off x="2782888" y="1196975"/>
            <a:ext cx="6769100" cy="1340485"/>
          </a:xfrm>
          <a:prstGeom prst="rect">
            <a:avLst/>
          </a:prstGeom>
          <a:noFill/>
          <a:ln w="9525">
            <a:noFill/>
          </a:ln>
        </p:spPr>
        <p:txBody>
          <a:bodyPr>
            <a:spAutoFit/>
            <a:scene3d>
              <a:camera prst="orthographicFront"/>
              <a:lightRig rig="threePt" dir="t"/>
            </a:scene3d>
          </a:bodyPr>
          <a:lstStyle/>
          <a:p>
            <a:pPr>
              <a:buClr>
                <a:srgbClr val="800000"/>
              </a:buClr>
              <a:buFont typeface="Wingdings" panose="05000000000000000000" pitchFamily="2" charset="2"/>
              <a:buChar char="Ø"/>
            </a:pPr>
            <a:r>
              <a:rPr dirty="0">
                <a:ln/>
                <a:solidFill>
                  <a:schemeClr val="tx1"/>
                </a:solidFill>
                <a:effectLst>
                  <a:outerShdw blurRad="38100" dist="19050" dir="2700000" algn="tl" rotWithShape="0">
                    <a:schemeClr val="dk1">
                      <a:alpha val="40000"/>
                    </a:schemeClr>
                  </a:outerShdw>
                </a:effectLst>
                <a:cs typeface="+mn-lt"/>
              </a:rPr>
              <a:t> Certify the quality of a material</a:t>
            </a:r>
          </a:p>
          <a:p>
            <a:pPr>
              <a:buClr>
                <a:srgbClr val="800000"/>
              </a:buClr>
              <a:buFont typeface="Wingdings" panose="05000000000000000000" pitchFamily="2" charset="2"/>
            </a:pPr>
            <a:endParaRPr dirty="0">
              <a:ln/>
              <a:solidFill>
                <a:schemeClr val="tx1"/>
              </a:solidFill>
              <a:effectLst>
                <a:outerShdw blurRad="38100" dist="19050" dir="2700000" algn="tl" rotWithShape="0">
                  <a:schemeClr val="dk1">
                    <a:alpha val="40000"/>
                  </a:schemeClr>
                </a:outerShdw>
              </a:effectLst>
              <a:cs typeface="+mn-lt"/>
            </a:endParaRPr>
          </a:p>
          <a:p>
            <a:pPr>
              <a:buClr>
                <a:srgbClr val="800000"/>
              </a:buClr>
              <a:buFont typeface="Wingdings" panose="05000000000000000000" pitchFamily="2" charset="2"/>
              <a:buChar char="Ø"/>
            </a:pPr>
            <a:r>
              <a:rPr dirty="0">
                <a:ln/>
                <a:solidFill>
                  <a:schemeClr val="tx1"/>
                </a:solidFill>
                <a:effectLst>
                  <a:outerShdw blurRad="38100" dist="19050" dir="2700000" algn="tl" rotWithShape="0">
                    <a:schemeClr val="dk1">
                      <a:alpha val="40000"/>
                    </a:schemeClr>
                  </a:outerShdw>
                </a:effectLst>
                <a:cs typeface="+mn-lt"/>
              </a:rPr>
              <a:t> Quality certificates contain texts, </a:t>
            </a:r>
          </a:p>
          <a:p>
            <a:pPr>
              <a:buClr>
                <a:srgbClr val="800000"/>
              </a:buClr>
              <a:buFont typeface="Wingdings" panose="05000000000000000000" pitchFamily="2" charset="2"/>
            </a:pPr>
            <a:r>
              <a:rPr dirty="0">
                <a:ln/>
                <a:solidFill>
                  <a:schemeClr val="tx1"/>
                </a:solidFill>
                <a:effectLst>
                  <a:outerShdw blurRad="38100" dist="19050" dir="2700000" algn="tl" rotWithShape="0">
                    <a:schemeClr val="dk1">
                      <a:alpha val="40000"/>
                    </a:schemeClr>
                  </a:outerShdw>
                </a:effectLst>
                <a:cs typeface="+mn-lt"/>
              </a:rPr>
              <a:t>    specification values, and inspection results.</a:t>
            </a:r>
          </a:p>
        </p:txBody>
      </p:sp>
      <p:sp>
        <p:nvSpPr>
          <p:cNvPr id="36870" name="Rectangle 79"/>
          <p:cNvSpPr/>
          <p:nvPr/>
        </p:nvSpPr>
        <p:spPr>
          <a:xfrm>
            <a:off x="2782888" y="2708275"/>
            <a:ext cx="6842125" cy="1832610"/>
          </a:xfrm>
          <a:prstGeom prst="rect">
            <a:avLst/>
          </a:prstGeom>
          <a:noFill/>
          <a:ln w="9525">
            <a:noFill/>
          </a:ln>
        </p:spPr>
        <p:txBody>
          <a:bodyPr>
            <a:spAutoFit/>
            <a:scene3d>
              <a:camera prst="orthographicFront"/>
              <a:lightRig rig="threePt" dir="t"/>
            </a:scene3d>
          </a:bodyPr>
          <a:lstStyle/>
          <a:p>
            <a:pPr>
              <a:buClr>
                <a:srgbClr val="800000"/>
              </a:buClr>
              <a:buFont typeface="Wingdings" panose="05000000000000000000" pitchFamily="2" charset="2"/>
              <a:buChar char="Ø"/>
            </a:pPr>
            <a:r>
              <a:rPr sz="1600" dirty="0">
                <a:ln/>
                <a:solidFill>
                  <a:schemeClr val="tx1"/>
                </a:solidFill>
                <a:effectLst>
                  <a:outerShdw blurRad="38100" dist="19050" dir="2700000" algn="tl" rotWithShape="0">
                    <a:schemeClr val="dk1">
                      <a:alpha val="40000"/>
                    </a:schemeClr>
                  </a:outerShdw>
                </a:effectLst>
                <a:cs typeface="+mn-lt"/>
              </a:rPr>
              <a:t> </a:t>
            </a:r>
            <a:r>
              <a:rPr dirty="0">
                <a:ln/>
                <a:solidFill>
                  <a:schemeClr val="tx1"/>
                </a:solidFill>
                <a:effectLst>
                  <a:outerShdw blurRad="38100" dist="19050" dir="2700000" algn="tl" rotWithShape="0">
                    <a:schemeClr val="dk1">
                      <a:alpha val="40000"/>
                    </a:schemeClr>
                  </a:outerShdw>
                </a:effectLst>
                <a:cs typeface="+mn-lt"/>
              </a:rPr>
              <a:t>Incoming Quality Certificate</a:t>
            </a:r>
          </a:p>
          <a:p>
            <a:pPr>
              <a:buClr>
                <a:srgbClr val="800000"/>
              </a:buClr>
              <a:buFont typeface="Wingdings" panose="05000000000000000000" pitchFamily="2" charset="2"/>
              <a:buChar char="Ø"/>
            </a:pPr>
            <a:endParaRPr dirty="0">
              <a:ln/>
              <a:solidFill>
                <a:schemeClr val="tx1"/>
              </a:solidFill>
              <a:effectLst>
                <a:outerShdw blurRad="38100" dist="19050" dir="2700000" algn="tl" rotWithShape="0">
                  <a:schemeClr val="dk1">
                    <a:alpha val="40000"/>
                  </a:schemeClr>
                </a:outerShdw>
              </a:effectLst>
              <a:cs typeface="+mn-lt"/>
            </a:endParaRPr>
          </a:p>
          <a:p>
            <a:pPr>
              <a:buClr>
                <a:srgbClr val="800000"/>
              </a:buClr>
              <a:buFont typeface="Wingdings" panose="05000000000000000000" pitchFamily="2" charset="2"/>
              <a:buChar char="Ø"/>
            </a:pPr>
            <a:r>
              <a:rPr dirty="0">
                <a:ln/>
                <a:solidFill>
                  <a:schemeClr val="tx1"/>
                </a:solidFill>
                <a:effectLst>
                  <a:outerShdw blurRad="38100" dist="19050" dir="2700000" algn="tl" rotWithShape="0">
                    <a:schemeClr val="dk1">
                      <a:alpha val="40000"/>
                    </a:schemeClr>
                  </a:outerShdw>
                </a:effectLst>
                <a:cs typeface="+mn-lt"/>
              </a:rPr>
              <a:t> Outgoing Certificate</a:t>
            </a:r>
          </a:p>
          <a:p>
            <a:pPr>
              <a:buClr>
                <a:srgbClr val="800000"/>
              </a:buClr>
              <a:buFont typeface="Wingdings" panose="05000000000000000000" pitchFamily="2" charset="2"/>
              <a:buChar char="Ø"/>
            </a:pPr>
            <a:endParaRPr dirty="0">
              <a:ln/>
              <a:solidFill>
                <a:schemeClr val="tx1"/>
              </a:solidFill>
              <a:effectLst>
                <a:outerShdw blurRad="38100" dist="19050" dir="2700000" algn="tl" rotWithShape="0">
                  <a:schemeClr val="dk1">
                    <a:alpha val="40000"/>
                  </a:schemeClr>
                </a:outerShdw>
              </a:effectLst>
              <a:cs typeface="+mn-lt"/>
            </a:endParaRPr>
          </a:p>
          <a:p>
            <a:pPr lvl="1" eaLnBrk="1" hangingPunct="1">
              <a:buClr>
                <a:srgbClr val="800000"/>
              </a:buClr>
              <a:buFont typeface="Wingdings" panose="05000000000000000000" pitchFamily="2" charset="2"/>
              <a:buChar char="Ø"/>
            </a:pPr>
            <a:r>
              <a:rPr sz="1600" dirty="0">
                <a:ln/>
                <a:solidFill>
                  <a:schemeClr val="tx1"/>
                </a:solidFill>
                <a:effectLst>
                  <a:outerShdw blurRad="38100" dist="19050" dir="2700000" algn="tl" rotWithShape="0">
                    <a:schemeClr val="dk1">
                      <a:alpha val="40000"/>
                    </a:schemeClr>
                  </a:outerShdw>
                </a:effectLst>
                <a:cs typeface="+mn-lt"/>
              </a:rPr>
              <a:t> A certificate can be created against</a:t>
            </a:r>
          </a:p>
          <a:p>
            <a:pPr lvl="1" eaLnBrk="1" hangingPunct="1">
              <a:buClr>
                <a:srgbClr val="800000"/>
              </a:buClr>
              <a:buFont typeface="Wingdings" panose="05000000000000000000" pitchFamily="2" charset="2"/>
            </a:pPr>
            <a:r>
              <a:rPr sz="1600" dirty="0">
                <a:ln/>
                <a:solidFill>
                  <a:schemeClr val="tx1"/>
                </a:solidFill>
                <a:effectLst>
                  <a:outerShdw blurRad="38100" dist="19050" dir="2700000" algn="tl" rotWithShape="0">
                    <a:schemeClr val="dk1">
                      <a:alpha val="40000"/>
                    </a:schemeClr>
                  </a:outerShdw>
                </a:effectLst>
                <a:cs typeface="+mn-lt"/>
              </a:rPr>
              <a:t>    inspection lot or batch or production lot</a:t>
            </a:r>
          </a:p>
        </p:txBody>
      </p:sp>
      <p:sp>
        <p:nvSpPr>
          <p:cNvPr id="117982" name="Freeform 222"/>
          <p:cNvSpPr/>
          <p:nvPr/>
        </p:nvSpPr>
        <p:spPr bwMode="auto">
          <a:xfrm>
            <a:off x="8102600" y="1217613"/>
            <a:ext cx="2262188" cy="3644900"/>
          </a:xfrm>
          <a:custGeom>
            <a:avLst/>
            <a:gdLst/>
            <a:ahLst/>
            <a:cxnLst>
              <a:cxn ang="0">
                <a:pos x="1401" y="2192"/>
              </a:cxn>
              <a:cxn ang="0">
                <a:pos x="1356" y="2175"/>
              </a:cxn>
              <a:cxn ang="0">
                <a:pos x="1310" y="2161"/>
              </a:cxn>
              <a:cxn ang="0">
                <a:pos x="1262" y="2149"/>
              </a:cxn>
              <a:cxn ang="0">
                <a:pos x="1215" y="2142"/>
              </a:cxn>
              <a:cxn ang="0">
                <a:pos x="1167" y="2137"/>
              </a:cxn>
              <a:cxn ang="0">
                <a:pos x="1119" y="2136"/>
              </a:cxn>
              <a:cxn ang="0">
                <a:pos x="1072" y="2136"/>
              </a:cxn>
              <a:cxn ang="0">
                <a:pos x="1025" y="2137"/>
              </a:cxn>
              <a:cxn ang="0">
                <a:pos x="979" y="2142"/>
              </a:cxn>
              <a:cxn ang="0">
                <a:pos x="933" y="2149"/>
              </a:cxn>
              <a:cxn ang="0">
                <a:pos x="889" y="2157"/>
              </a:cxn>
              <a:cxn ang="0">
                <a:pos x="846" y="2167"/>
              </a:cxn>
              <a:cxn ang="0">
                <a:pos x="805" y="2177"/>
              </a:cxn>
              <a:cxn ang="0">
                <a:pos x="766" y="2190"/>
              </a:cxn>
              <a:cxn ang="0">
                <a:pos x="729" y="2203"/>
              </a:cxn>
              <a:cxn ang="0">
                <a:pos x="694" y="2218"/>
              </a:cxn>
              <a:cxn ang="0">
                <a:pos x="657" y="2232"/>
              </a:cxn>
              <a:cxn ang="0">
                <a:pos x="618" y="2245"/>
              </a:cxn>
              <a:cxn ang="0">
                <a:pos x="577" y="2257"/>
              </a:cxn>
              <a:cxn ang="0">
                <a:pos x="534" y="2268"/>
              </a:cxn>
              <a:cxn ang="0">
                <a:pos x="490" y="2277"/>
              </a:cxn>
              <a:cxn ang="0">
                <a:pos x="445" y="2286"/>
              </a:cxn>
              <a:cxn ang="0">
                <a:pos x="398" y="2291"/>
              </a:cxn>
              <a:cxn ang="0">
                <a:pos x="351" y="2294"/>
              </a:cxn>
              <a:cxn ang="0">
                <a:pos x="303" y="2295"/>
              </a:cxn>
              <a:cxn ang="0">
                <a:pos x="256" y="2292"/>
              </a:cxn>
              <a:cxn ang="0">
                <a:pos x="208" y="2287"/>
              </a:cxn>
              <a:cxn ang="0">
                <a:pos x="161" y="2277"/>
              </a:cxn>
              <a:cxn ang="0">
                <a:pos x="114" y="2265"/>
              </a:cxn>
              <a:cxn ang="0">
                <a:pos x="69" y="2248"/>
              </a:cxn>
              <a:cxn ang="0">
                <a:pos x="23" y="2226"/>
              </a:cxn>
              <a:cxn ang="0">
                <a:pos x="0" y="0"/>
              </a:cxn>
              <a:cxn ang="0">
                <a:pos x="1424" y="2202"/>
              </a:cxn>
            </a:cxnLst>
            <a:rect l="0" t="0" r="r" b="b"/>
            <a:pathLst>
              <a:path w="1425" h="2296">
                <a:moveTo>
                  <a:pt x="1424" y="2202"/>
                </a:moveTo>
                <a:lnTo>
                  <a:pt x="1401" y="2192"/>
                </a:lnTo>
                <a:lnTo>
                  <a:pt x="1379" y="2183"/>
                </a:lnTo>
                <a:lnTo>
                  <a:pt x="1356" y="2175"/>
                </a:lnTo>
                <a:lnTo>
                  <a:pt x="1333" y="2168"/>
                </a:lnTo>
                <a:lnTo>
                  <a:pt x="1310" y="2161"/>
                </a:lnTo>
                <a:lnTo>
                  <a:pt x="1286" y="2156"/>
                </a:lnTo>
                <a:lnTo>
                  <a:pt x="1262" y="2149"/>
                </a:lnTo>
                <a:lnTo>
                  <a:pt x="1239" y="2145"/>
                </a:lnTo>
                <a:lnTo>
                  <a:pt x="1215" y="2142"/>
                </a:lnTo>
                <a:lnTo>
                  <a:pt x="1191" y="2140"/>
                </a:lnTo>
                <a:lnTo>
                  <a:pt x="1167" y="2137"/>
                </a:lnTo>
                <a:lnTo>
                  <a:pt x="1143" y="2136"/>
                </a:lnTo>
                <a:lnTo>
                  <a:pt x="1119" y="2136"/>
                </a:lnTo>
                <a:lnTo>
                  <a:pt x="1096" y="2134"/>
                </a:lnTo>
                <a:lnTo>
                  <a:pt x="1072" y="2136"/>
                </a:lnTo>
                <a:lnTo>
                  <a:pt x="1048" y="2136"/>
                </a:lnTo>
                <a:lnTo>
                  <a:pt x="1025" y="2137"/>
                </a:lnTo>
                <a:lnTo>
                  <a:pt x="1002" y="2140"/>
                </a:lnTo>
                <a:lnTo>
                  <a:pt x="979" y="2142"/>
                </a:lnTo>
                <a:lnTo>
                  <a:pt x="956" y="2145"/>
                </a:lnTo>
                <a:lnTo>
                  <a:pt x="933" y="2149"/>
                </a:lnTo>
                <a:lnTo>
                  <a:pt x="911" y="2153"/>
                </a:lnTo>
                <a:lnTo>
                  <a:pt x="889" y="2157"/>
                </a:lnTo>
                <a:lnTo>
                  <a:pt x="867" y="2161"/>
                </a:lnTo>
                <a:lnTo>
                  <a:pt x="846" y="2167"/>
                </a:lnTo>
                <a:lnTo>
                  <a:pt x="826" y="2172"/>
                </a:lnTo>
                <a:lnTo>
                  <a:pt x="805" y="2177"/>
                </a:lnTo>
                <a:lnTo>
                  <a:pt x="785" y="2184"/>
                </a:lnTo>
                <a:lnTo>
                  <a:pt x="766" y="2190"/>
                </a:lnTo>
                <a:lnTo>
                  <a:pt x="747" y="2198"/>
                </a:lnTo>
                <a:lnTo>
                  <a:pt x="729" y="2203"/>
                </a:lnTo>
                <a:lnTo>
                  <a:pt x="712" y="2211"/>
                </a:lnTo>
                <a:lnTo>
                  <a:pt x="694" y="2218"/>
                </a:lnTo>
                <a:lnTo>
                  <a:pt x="676" y="2225"/>
                </a:lnTo>
                <a:lnTo>
                  <a:pt x="657" y="2232"/>
                </a:lnTo>
                <a:lnTo>
                  <a:pt x="638" y="2238"/>
                </a:lnTo>
                <a:lnTo>
                  <a:pt x="618" y="2245"/>
                </a:lnTo>
                <a:lnTo>
                  <a:pt x="597" y="2252"/>
                </a:lnTo>
                <a:lnTo>
                  <a:pt x="577" y="2257"/>
                </a:lnTo>
                <a:lnTo>
                  <a:pt x="556" y="2263"/>
                </a:lnTo>
                <a:lnTo>
                  <a:pt x="534" y="2268"/>
                </a:lnTo>
                <a:lnTo>
                  <a:pt x="512" y="2273"/>
                </a:lnTo>
                <a:lnTo>
                  <a:pt x="490" y="2277"/>
                </a:lnTo>
                <a:lnTo>
                  <a:pt x="467" y="2281"/>
                </a:lnTo>
                <a:lnTo>
                  <a:pt x="445" y="2286"/>
                </a:lnTo>
                <a:lnTo>
                  <a:pt x="421" y="2288"/>
                </a:lnTo>
                <a:lnTo>
                  <a:pt x="398" y="2291"/>
                </a:lnTo>
                <a:lnTo>
                  <a:pt x="374" y="2292"/>
                </a:lnTo>
                <a:lnTo>
                  <a:pt x="351" y="2294"/>
                </a:lnTo>
                <a:lnTo>
                  <a:pt x="327" y="2295"/>
                </a:lnTo>
                <a:lnTo>
                  <a:pt x="303" y="2295"/>
                </a:lnTo>
                <a:lnTo>
                  <a:pt x="280" y="2294"/>
                </a:lnTo>
                <a:lnTo>
                  <a:pt x="256" y="2292"/>
                </a:lnTo>
                <a:lnTo>
                  <a:pt x="232" y="2290"/>
                </a:lnTo>
                <a:lnTo>
                  <a:pt x="208" y="2287"/>
                </a:lnTo>
                <a:lnTo>
                  <a:pt x="185" y="2283"/>
                </a:lnTo>
                <a:lnTo>
                  <a:pt x="161" y="2277"/>
                </a:lnTo>
                <a:lnTo>
                  <a:pt x="137" y="2271"/>
                </a:lnTo>
                <a:lnTo>
                  <a:pt x="114" y="2265"/>
                </a:lnTo>
                <a:lnTo>
                  <a:pt x="91" y="2257"/>
                </a:lnTo>
                <a:lnTo>
                  <a:pt x="69" y="2248"/>
                </a:lnTo>
                <a:lnTo>
                  <a:pt x="46" y="2237"/>
                </a:lnTo>
                <a:lnTo>
                  <a:pt x="23" y="2226"/>
                </a:lnTo>
                <a:lnTo>
                  <a:pt x="2" y="2214"/>
                </a:lnTo>
                <a:lnTo>
                  <a:pt x="0" y="0"/>
                </a:lnTo>
                <a:lnTo>
                  <a:pt x="1424" y="0"/>
                </a:lnTo>
                <a:lnTo>
                  <a:pt x="1424" y="2202"/>
                </a:lnTo>
              </a:path>
            </a:pathLst>
          </a:custGeom>
          <a:solidFill>
            <a:srgbClr val="DADADA"/>
          </a:solidFill>
          <a:ln w="12700" cap="rnd" cmpd="sng">
            <a:noFill/>
            <a:prstDash val="solid"/>
            <a:round/>
            <a:headEnd type="none" w="med" len="med"/>
            <a:tailEnd type="none" w="med" len="med"/>
          </a:ln>
          <a:effectLst>
            <a:outerShdw dist="53882" dir="2700000" algn="ctr" rotWithShape="0">
              <a:srgbClr val="232323"/>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6872" name="Freeform 223"/>
          <p:cNvSpPr/>
          <p:nvPr/>
        </p:nvSpPr>
        <p:spPr>
          <a:xfrm>
            <a:off x="8077200" y="1219200"/>
            <a:ext cx="2268538" cy="3660775"/>
          </a:xfrm>
          <a:custGeom>
            <a:avLst/>
            <a:gdLst>
              <a:gd name="txL" fmla="*/ 0 w 1429"/>
              <a:gd name="txT" fmla="*/ 0 h 2306"/>
              <a:gd name="txR" fmla="*/ 1429 w 1429"/>
              <a:gd name="txB" fmla="*/ 2306 h 230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429" h="2306">
                <a:moveTo>
                  <a:pt x="1428" y="2211"/>
                </a:moveTo>
                <a:lnTo>
                  <a:pt x="1428" y="2211"/>
                </a:lnTo>
                <a:lnTo>
                  <a:pt x="1405" y="2202"/>
                </a:lnTo>
                <a:lnTo>
                  <a:pt x="1383" y="2192"/>
                </a:lnTo>
                <a:lnTo>
                  <a:pt x="1360" y="2184"/>
                </a:lnTo>
                <a:lnTo>
                  <a:pt x="1337" y="2177"/>
                </a:lnTo>
                <a:lnTo>
                  <a:pt x="1313" y="2171"/>
                </a:lnTo>
                <a:lnTo>
                  <a:pt x="1290" y="2165"/>
                </a:lnTo>
                <a:lnTo>
                  <a:pt x="1266" y="2158"/>
                </a:lnTo>
                <a:lnTo>
                  <a:pt x="1242" y="2154"/>
                </a:lnTo>
                <a:lnTo>
                  <a:pt x="1218" y="2152"/>
                </a:lnTo>
                <a:lnTo>
                  <a:pt x="1194" y="2149"/>
                </a:lnTo>
                <a:lnTo>
                  <a:pt x="1170" y="2146"/>
                </a:lnTo>
                <a:lnTo>
                  <a:pt x="1146" y="2145"/>
                </a:lnTo>
                <a:lnTo>
                  <a:pt x="1122" y="2145"/>
                </a:lnTo>
                <a:lnTo>
                  <a:pt x="1099" y="2144"/>
                </a:lnTo>
                <a:lnTo>
                  <a:pt x="1075" y="2145"/>
                </a:lnTo>
                <a:lnTo>
                  <a:pt x="1051" y="2145"/>
                </a:lnTo>
                <a:lnTo>
                  <a:pt x="1028" y="2146"/>
                </a:lnTo>
                <a:lnTo>
                  <a:pt x="1004" y="2149"/>
                </a:lnTo>
                <a:lnTo>
                  <a:pt x="981" y="2152"/>
                </a:lnTo>
                <a:lnTo>
                  <a:pt x="958" y="2154"/>
                </a:lnTo>
                <a:lnTo>
                  <a:pt x="936" y="2158"/>
                </a:lnTo>
                <a:lnTo>
                  <a:pt x="913" y="2163"/>
                </a:lnTo>
                <a:lnTo>
                  <a:pt x="892" y="2167"/>
                </a:lnTo>
                <a:lnTo>
                  <a:pt x="870" y="2171"/>
                </a:lnTo>
                <a:lnTo>
                  <a:pt x="849" y="2176"/>
                </a:lnTo>
                <a:lnTo>
                  <a:pt x="828" y="2182"/>
                </a:lnTo>
                <a:lnTo>
                  <a:pt x="808" y="2187"/>
                </a:lnTo>
                <a:lnTo>
                  <a:pt x="788" y="2194"/>
                </a:lnTo>
                <a:lnTo>
                  <a:pt x="768" y="2199"/>
                </a:lnTo>
                <a:lnTo>
                  <a:pt x="749" y="2207"/>
                </a:lnTo>
                <a:lnTo>
                  <a:pt x="731" y="2213"/>
                </a:lnTo>
                <a:lnTo>
                  <a:pt x="714" y="2221"/>
                </a:lnTo>
                <a:lnTo>
                  <a:pt x="696" y="2228"/>
                </a:lnTo>
                <a:lnTo>
                  <a:pt x="678" y="2234"/>
                </a:lnTo>
                <a:lnTo>
                  <a:pt x="659" y="2241"/>
                </a:lnTo>
                <a:lnTo>
                  <a:pt x="640" y="2248"/>
                </a:lnTo>
                <a:lnTo>
                  <a:pt x="620" y="2255"/>
                </a:lnTo>
                <a:lnTo>
                  <a:pt x="599" y="2262"/>
                </a:lnTo>
                <a:lnTo>
                  <a:pt x="579" y="2267"/>
                </a:lnTo>
                <a:lnTo>
                  <a:pt x="557" y="2272"/>
                </a:lnTo>
                <a:lnTo>
                  <a:pt x="536" y="2278"/>
                </a:lnTo>
                <a:lnTo>
                  <a:pt x="513" y="2283"/>
                </a:lnTo>
                <a:lnTo>
                  <a:pt x="491" y="2287"/>
                </a:lnTo>
                <a:lnTo>
                  <a:pt x="468" y="2291"/>
                </a:lnTo>
                <a:lnTo>
                  <a:pt x="446" y="2296"/>
                </a:lnTo>
                <a:lnTo>
                  <a:pt x="422" y="2298"/>
                </a:lnTo>
                <a:lnTo>
                  <a:pt x="399" y="2301"/>
                </a:lnTo>
                <a:lnTo>
                  <a:pt x="375" y="2302"/>
                </a:lnTo>
                <a:lnTo>
                  <a:pt x="352" y="2304"/>
                </a:lnTo>
                <a:lnTo>
                  <a:pt x="328" y="2305"/>
                </a:lnTo>
                <a:lnTo>
                  <a:pt x="304" y="2305"/>
                </a:lnTo>
                <a:lnTo>
                  <a:pt x="280" y="2304"/>
                </a:lnTo>
                <a:lnTo>
                  <a:pt x="256" y="2302"/>
                </a:lnTo>
                <a:lnTo>
                  <a:pt x="232" y="2300"/>
                </a:lnTo>
                <a:lnTo>
                  <a:pt x="209" y="2297"/>
                </a:lnTo>
                <a:lnTo>
                  <a:pt x="185" y="2293"/>
                </a:lnTo>
                <a:lnTo>
                  <a:pt x="162" y="2287"/>
                </a:lnTo>
                <a:lnTo>
                  <a:pt x="138" y="2281"/>
                </a:lnTo>
                <a:lnTo>
                  <a:pt x="115" y="2275"/>
                </a:lnTo>
                <a:lnTo>
                  <a:pt x="91" y="2267"/>
                </a:lnTo>
                <a:lnTo>
                  <a:pt x="69" y="2258"/>
                </a:lnTo>
                <a:lnTo>
                  <a:pt x="46" y="2247"/>
                </a:lnTo>
                <a:lnTo>
                  <a:pt x="24" y="2236"/>
                </a:lnTo>
                <a:lnTo>
                  <a:pt x="2" y="2224"/>
                </a:lnTo>
                <a:lnTo>
                  <a:pt x="0" y="0"/>
                </a:lnTo>
                <a:lnTo>
                  <a:pt x="1428" y="0"/>
                </a:lnTo>
                <a:lnTo>
                  <a:pt x="1428" y="2211"/>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873" name="Freeform 224"/>
          <p:cNvSpPr/>
          <p:nvPr/>
        </p:nvSpPr>
        <p:spPr>
          <a:xfrm>
            <a:off x="8150225" y="3179763"/>
            <a:ext cx="69850" cy="107950"/>
          </a:xfrm>
          <a:custGeom>
            <a:avLst/>
            <a:gdLst>
              <a:gd name="txL" fmla="*/ 0 w 44"/>
              <a:gd name="txT" fmla="*/ 0 h 68"/>
              <a:gd name="txR" fmla="*/ 44 w 44"/>
              <a:gd name="txB" fmla="*/ 68 h 68"/>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4" h="68">
                <a:moveTo>
                  <a:pt x="22" y="0"/>
                </a:moveTo>
                <a:lnTo>
                  <a:pt x="22" y="0"/>
                </a:lnTo>
                <a:lnTo>
                  <a:pt x="26" y="1"/>
                </a:lnTo>
                <a:lnTo>
                  <a:pt x="30" y="3"/>
                </a:lnTo>
                <a:lnTo>
                  <a:pt x="34" y="5"/>
                </a:lnTo>
                <a:lnTo>
                  <a:pt x="37" y="9"/>
                </a:lnTo>
                <a:lnTo>
                  <a:pt x="40" y="15"/>
                </a:lnTo>
                <a:lnTo>
                  <a:pt x="41" y="20"/>
                </a:lnTo>
                <a:lnTo>
                  <a:pt x="43" y="27"/>
                </a:lnTo>
                <a:lnTo>
                  <a:pt x="43" y="34"/>
                </a:lnTo>
                <a:lnTo>
                  <a:pt x="43" y="40"/>
                </a:lnTo>
                <a:lnTo>
                  <a:pt x="41" y="47"/>
                </a:lnTo>
                <a:lnTo>
                  <a:pt x="40" y="52"/>
                </a:lnTo>
                <a:lnTo>
                  <a:pt x="37" y="58"/>
                </a:lnTo>
                <a:lnTo>
                  <a:pt x="34" y="62"/>
                </a:lnTo>
                <a:lnTo>
                  <a:pt x="30" y="64"/>
                </a:lnTo>
                <a:lnTo>
                  <a:pt x="26" y="66"/>
                </a:lnTo>
                <a:lnTo>
                  <a:pt x="22" y="67"/>
                </a:lnTo>
                <a:lnTo>
                  <a:pt x="17" y="66"/>
                </a:lnTo>
                <a:lnTo>
                  <a:pt x="13" y="64"/>
                </a:lnTo>
                <a:lnTo>
                  <a:pt x="9" y="62"/>
                </a:lnTo>
                <a:lnTo>
                  <a:pt x="6" y="58"/>
                </a:lnTo>
                <a:lnTo>
                  <a:pt x="3" y="52"/>
                </a:lnTo>
                <a:lnTo>
                  <a:pt x="2" y="47"/>
                </a:lnTo>
                <a:lnTo>
                  <a:pt x="0" y="40"/>
                </a:lnTo>
                <a:lnTo>
                  <a:pt x="0" y="34"/>
                </a:lnTo>
                <a:lnTo>
                  <a:pt x="0" y="27"/>
                </a:lnTo>
                <a:lnTo>
                  <a:pt x="2" y="20"/>
                </a:lnTo>
                <a:lnTo>
                  <a:pt x="3" y="15"/>
                </a:lnTo>
                <a:lnTo>
                  <a:pt x="6" y="9"/>
                </a:lnTo>
                <a:lnTo>
                  <a:pt x="9" y="5"/>
                </a:lnTo>
                <a:lnTo>
                  <a:pt x="13" y="3"/>
                </a:lnTo>
                <a:lnTo>
                  <a:pt x="17" y="1"/>
                </a:lnTo>
                <a:lnTo>
                  <a:pt x="22"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874" name="Freeform 225"/>
          <p:cNvSpPr/>
          <p:nvPr/>
        </p:nvSpPr>
        <p:spPr>
          <a:xfrm>
            <a:off x="8150225" y="3421063"/>
            <a:ext cx="69850" cy="107950"/>
          </a:xfrm>
          <a:custGeom>
            <a:avLst/>
            <a:gdLst>
              <a:gd name="txL" fmla="*/ 0 w 44"/>
              <a:gd name="txT" fmla="*/ 0 h 68"/>
              <a:gd name="txR" fmla="*/ 44 w 44"/>
              <a:gd name="txB" fmla="*/ 68 h 68"/>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4" h="68">
                <a:moveTo>
                  <a:pt x="22" y="0"/>
                </a:moveTo>
                <a:lnTo>
                  <a:pt x="22" y="0"/>
                </a:lnTo>
                <a:lnTo>
                  <a:pt x="26" y="1"/>
                </a:lnTo>
                <a:lnTo>
                  <a:pt x="30" y="3"/>
                </a:lnTo>
                <a:lnTo>
                  <a:pt x="34" y="5"/>
                </a:lnTo>
                <a:lnTo>
                  <a:pt x="37" y="9"/>
                </a:lnTo>
                <a:lnTo>
                  <a:pt x="40" y="15"/>
                </a:lnTo>
                <a:lnTo>
                  <a:pt x="41" y="20"/>
                </a:lnTo>
                <a:lnTo>
                  <a:pt x="43" y="27"/>
                </a:lnTo>
                <a:lnTo>
                  <a:pt x="43" y="34"/>
                </a:lnTo>
                <a:lnTo>
                  <a:pt x="43" y="40"/>
                </a:lnTo>
                <a:lnTo>
                  <a:pt x="41" y="47"/>
                </a:lnTo>
                <a:lnTo>
                  <a:pt x="40" y="52"/>
                </a:lnTo>
                <a:lnTo>
                  <a:pt x="37" y="58"/>
                </a:lnTo>
                <a:lnTo>
                  <a:pt x="34" y="62"/>
                </a:lnTo>
                <a:lnTo>
                  <a:pt x="30" y="64"/>
                </a:lnTo>
                <a:lnTo>
                  <a:pt x="26" y="66"/>
                </a:lnTo>
                <a:lnTo>
                  <a:pt x="22" y="67"/>
                </a:lnTo>
                <a:lnTo>
                  <a:pt x="17" y="66"/>
                </a:lnTo>
                <a:lnTo>
                  <a:pt x="13" y="64"/>
                </a:lnTo>
                <a:lnTo>
                  <a:pt x="9" y="62"/>
                </a:lnTo>
                <a:lnTo>
                  <a:pt x="6" y="58"/>
                </a:lnTo>
                <a:lnTo>
                  <a:pt x="3" y="52"/>
                </a:lnTo>
                <a:lnTo>
                  <a:pt x="2" y="47"/>
                </a:lnTo>
                <a:lnTo>
                  <a:pt x="0" y="40"/>
                </a:lnTo>
                <a:lnTo>
                  <a:pt x="0" y="34"/>
                </a:lnTo>
                <a:lnTo>
                  <a:pt x="0" y="27"/>
                </a:lnTo>
                <a:lnTo>
                  <a:pt x="2" y="20"/>
                </a:lnTo>
                <a:lnTo>
                  <a:pt x="3" y="15"/>
                </a:lnTo>
                <a:lnTo>
                  <a:pt x="6" y="9"/>
                </a:lnTo>
                <a:lnTo>
                  <a:pt x="9" y="5"/>
                </a:lnTo>
                <a:lnTo>
                  <a:pt x="13" y="3"/>
                </a:lnTo>
                <a:lnTo>
                  <a:pt x="17" y="1"/>
                </a:lnTo>
                <a:lnTo>
                  <a:pt x="22"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875" name="Freeform 226"/>
          <p:cNvSpPr/>
          <p:nvPr/>
        </p:nvSpPr>
        <p:spPr>
          <a:xfrm>
            <a:off x="8150225" y="3657600"/>
            <a:ext cx="69850" cy="107950"/>
          </a:xfrm>
          <a:custGeom>
            <a:avLst/>
            <a:gdLst>
              <a:gd name="txL" fmla="*/ 0 w 44"/>
              <a:gd name="txT" fmla="*/ 0 h 68"/>
              <a:gd name="txR" fmla="*/ 44 w 44"/>
              <a:gd name="txB" fmla="*/ 68 h 68"/>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4" h="68">
                <a:moveTo>
                  <a:pt x="22" y="0"/>
                </a:moveTo>
                <a:lnTo>
                  <a:pt x="22" y="0"/>
                </a:lnTo>
                <a:lnTo>
                  <a:pt x="26" y="1"/>
                </a:lnTo>
                <a:lnTo>
                  <a:pt x="30" y="3"/>
                </a:lnTo>
                <a:lnTo>
                  <a:pt x="34" y="6"/>
                </a:lnTo>
                <a:lnTo>
                  <a:pt x="37" y="10"/>
                </a:lnTo>
                <a:lnTo>
                  <a:pt x="40" y="15"/>
                </a:lnTo>
                <a:lnTo>
                  <a:pt x="41" y="21"/>
                </a:lnTo>
                <a:lnTo>
                  <a:pt x="43" y="27"/>
                </a:lnTo>
                <a:lnTo>
                  <a:pt x="43" y="34"/>
                </a:lnTo>
                <a:lnTo>
                  <a:pt x="43" y="40"/>
                </a:lnTo>
                <a:lnTo>
                  <a:pt x="41" y="47"/>
                </a:lnTo>
                <a:lnTo>
                  <a:pt x="40" y="52"/>
                </a:lnTo>
                <a:lnTo>
                  <a:pt x="37" y="58"/>
                </a:lnTo>
                <a:lnTo>
                  <a:pt x="34" y="62"/>
                </a:lnTo>
                <a:lnTo>
                  <a:pt x="30" y="64"/>
                </a:lnTo>
                <a:lnTo>
                  <a:pt x="26" y="66"/>
                </a:lnTo>
                <a:lnTo>
                  <a:pt x="22" y="67"/>
                </a:lnTo>
                <a:lnTo>
                  <a:pt x="17" y="66"/>
                </a:lnTo>
                <a:lnTo>
                  <a:pt x="13" y="64"/>
                </a:lnTo>
                <a:lnTo>
                  <a:pt x="9" y="62"/>
                </a:lnTo>
                <a:lnTo>
                  <a:pt x="6" y="58"/>
                </a:lnTo>
                <a:lnTo>
                  <a:pt x="3" y="52"/>
                </a:lnTo>
                <a:lnTo>
                  <a:pt x="2" y="47"/>
                </a:lnTo>
                <a:lnTo>
                  <a:pt x="0" y="40"/>
                </a:lnTo>
                <a:lnTo>
                  <a:pt x="0" y="34"/>
                </a:lnTo>
                <a:lnTo>
                  <a:pt x="0" y="27"/>
                </a:lnTo>
                <a:lnTo>
                  <a:pt x="2" y="21"/>
                </a:lnTo>
                <a:lnTo>
                  <a:pt x="3" y="15"/>
                </a:lnTo>
                <a:lnTo>
                  <a:pt x="6" y="10"/>
                </a:lnTo>
                <a:lnTo>
                  <a:pt x="9" y="6"/>
                </a:lnTo>
                <a:lnTo>
                  <a:pt x="13" y="3"/>
                </a:lnTo>
                <a:lnTo>
                  <a:pt x="17" y="1"/>
                </a:lnTo>
                <a:lnTo>
                  <a:pt x="22"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876" name="Freeform 227"/>
          <p:cNvSpPr/>
          <p:nvPr/>
        </p:nvSpPr>
        <p:spPr>
          <a:xfrm>
            <a:off x="8150225" y="3900488"/>
            <a:ext cx="69850" cy="104775"/>
          </a:xfrm>
          <a:custGeom>
            <a:avLst/>
            <a:gdLst>
              <a:gd name="txL" fmla="*/ 0 w 44"/>
              <a:gd name="txT" fmla="*/ 0 h 66"/>
              <a:gd name="txR" fmla="*/ 44 w 44"/>
              <a:gd name="txB" fmla="*/ 66 h 66"/>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4" h="66">
                <a:moveTo>
                  <a:pt x="22" y="0"/>
                </a:moveTo>
                <a:lnTo>
                  <a:pt x="22" y="0"/>
                </a:lnTo>
                <a:lnTo>
                  <a:pt x="26" y="1"/>
                </a:lnTo>
                <a:lnTo>
                  <a:pt x="30" y="3"/>
                </a:lnTo>
                <a:lnTo>
                  <a:pt x="34" y="6"/>
                </a:lnTo>
                <a:lnTo>
                  <a:pt x="37" y="9"/>
                </a:lnTo>
                <a:lnTo>
                  <a:pt x="40" y="14"/>
                </a:lnTo>
                <a:lnTo>
                  <a:pt x="41" y="20"/>
                </a:lnTo>
                <a:lnTo>
                  <a:pt x="43" y="26"/>
                </a:lnTo>
                <a:lnTo>
                  <a:pt x="43" y="33"/>
                </a:lnTo>
                <a:lnTo>
                  <a:pt x="43" y="39"/>
                </a:lnTo>
                <a:lnTo>
                  <a:pt x="41" y="46"/>
                </a:lnTo>
                <a:lnTo>
                  <a:pt x="40" y="51"/>
                </a:lnTo>
                <a:lnTo>
                  <a:pt x="37" y="56"/>
                </a:lnTo>
                <a:lnTo>
                  <a:pt x="34" y="60"/>
                </a:lnTo>
                <a:lnTo>
                  <a:pt x="30" y="62"/>
                </a:lnTo>
                <a:lnTo>
                  <a:pt x="26" y="64"/>
                </a:lnTo>
                <a:lnTo>
                  <a:pt x="22" y="65"/>
                </a:lnTo>
                <a:lnTo>
                  <a:pt x="17" y="64"/>
                </a:lnTo>
                <a:lnTo>
                  <a:pt x="13" y="62"/>
                </a:lnTo>
                <a:lnTo>
                  <a:pt x="9" y="60"/>
                </a:lnTo>
                <a:lnTo>
                  <a:pt x="6" y="56"/>
                </a:lnTo>
                <a:lnTo>
                  <a:pt x="3" y="51"/>
                </a:lnTo>
                <a:lnTo>
                  <a:pt x="2" y="46"/>
                </a:lnTo>
                <a:lnTo>
                  <a:pt x="0" y="39"/>
                </a:lnTo>
                <a:lnTo>
                  <a:pt x="0" y="33"/>
                </a:lnTo>
                <a:lnTo>
                  <a:pt x="0" y="26"/>
                </a:lnTo>
                <a:lnTo>
                  <a:pt x="2" y="20"/>
                </a:lnTo>
                <a:lnTo>
                  <a:pt x="3" y="14"/>
                </a:lnTo>
                <a:lnTo>
                  <a:pt x="6" y="9"/>
                </a:lnTo>
                <a:lnTo>
                  <a:pt x="9" y="6"/>
                </a:lnTo>
                <a:lnTo>
                  <a:pt x="13" y="3"/>
                </a:lnTo>
                <a:lnTo>
                  <a:pt x="17" y="1"/>
                </a:lnTo>
                <a:lnTo>
                  <a:pt x="22"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877" name="Freeform 228"/>
          <p:cNvSpPr/>
          <p:nvPr/>
        </p:nvSpPr>
        <p:spPr>
          <a:xfrm>
            <a:off x="8150225" y="4137025"/>
            <a:ext cx="69850" cy="104775"/>
          </a:xfrm>
          <a:custGeom>
            <a:avLst/>
            <a:gdLst>
              <a:gd name="txL" fmla="*/ 0 w 44"/>
              <a:gd name="txT" fmla="*/ 0 h 66"/>
              <a:gd name="txR" fmla="*/ 44 w 44"/>
              <a:gd name="txB" fmla="*/ 66 h 66"/>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4" h="66">
                <a:moveTo>
                  <a:pt x="22" y="0"/>
                </a:moveTo>
                <a:lnTo>
                  <a:pt x="22" y="0"/>
                </a:lnTo>
                <a:lnTo>
                  <a:pt x="26" y="1"/>
                </a:lnTo>
                <a:lnTo>
                  <a:pt x="30" y="3"/>
                </a:lnTo>
                <a:lnTo>
                  <a:pt x="34" y="5"/>
                </a:lnTo>
                <a:lnTo>
                  <a:pt x="37" y="9"/>
                </a:lnTo>
                <a:lnTo>
                  <a:pt x="40" y="14"/>
                </a:lnTo>
                <a:lnTo>
                  <a:pt x="41" y="20"/>
                </a:lnTo>
                <a:lnTo>
                  <a:pt x="43" y="26"/>
                </a:lnTo>
                <a:lnTo>
                  <a:pt x="43" y="33"/>
                </a:lnTo>
                <a:lnTo>
                  <a:pt x="43" y="39"/>
                </a:lnTo>
                <a:lnTo>
                  <a:pt x="41" y="46"/>
                </a:lnTo>
                <a:lnTo>
                  <a:pt x="40" y="51"/>
                </a:lnTo>
                <a:lnTo>
                  <a:pt x="37" y="56"/>
                </a:lnTo>
                <a:lnTo>
                  <a:pt x="34" y="60"/>
                </a:lnTo>
                <a:lnTo>
                  <a:pt x="30" y="62"/>
                </a:lnTo>
                <a:lnTo>
                  <a:pt x="26" y="64"/>
                </a:lnTo>
                <a:lnTo>
                  <a:pt x="22" y="65"/>
                </a:lnTo>
                <a:lnTo>
                  <a:pt x="17" y="64"/>
                </a:lnTo>
                <a:lnTo>
                  <a:pt x="13" y="62"/>
                </a:lnTo>
                <a:lnTo>
                  <a:pt x="9" y="60"/>
                </a:lnTo>
                <a:lnTo>
                  <a:pt x="6" y="56"/>
                </a:lnTo>
                <a:lnTo>
                  <a:pt x="3" y="51"/>
                </a:lnTo>
                <a:lnTo>
                  <a:pt x="2" y="46"/>
                </a:lnTo>
                <a:lnTo>
                  <a:pt x="0" y="39"/>
                </a:lnTo>
                <a:lnTo>
                  <a:pt x="0" y="33"/>
                </a:lnTo>
                <a:lnTo>
                  <a:pt x="0" y="26"/>
                </a:lnTo>
                <a:lnTo>
                  <a:pt x="2" y="20"/>
                </a:lnTo>
                <a:lnTo>
                  <a:pt x="3" y="14"/>
                </a:lnTo>
                <a:lnTo>
                  <a:pt x="6" y="9"/>
                </a:lnTo>
                <a:lnTo>
                  <a:pt x="9" y="5"/>
                </a:lnTo>
                <a:lnTo>
                  <a:pt x="13" y="3"/>
                </a:lnTo>
                <a:lnTo>
                  <a:pt x="17" y="1"/>
                </a:lnTo>
                <a:lnTo>
                  <a:pt x="22"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878" name="Freeform 229"/>
          <p:cNvSpPr/>
          <p:nvPr/>
        </p:nvSpPr>
        <p:spPr>
          <a:xfrm>
            <a:off x="8150225" y="4375150"/>
            <a:ext cx="69850" cy="106363"/>
          </a:xfrm>
          <a:custGeom>
            <a:avLst/>
            <a:gdLst>
              <a:gd name="txL" fmla="*/ 0 w 44"/>
              <a:gd name="txT" fmla="*/ 0 h 67"/>
              <a:gd name="txR" fmla="*/ 44 w 44"/>
              <a:gd name="txB" fmla="*/ 67 h 67"/>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4" h="67">
                <a:moveTo>
                  <a:pt x="22" y="0"/>
                </a:moveTo>
                <a:lnTo>
                  <a:pt x="22" y="0"/>
                </a:lnTo>
                <a:lnTo>
                  <a:pt x="26" y="1"/>
                </a:lnTo>
                <a:lnTo>
                  <a:pt x="30" y="3"/>
                </a:lnTo>
                <a:lnTo>
                  <a:pt x="34" y="5"/>
                </a:lnTo>
                <a:lnTo>
                  <a:pt x="37" y="9"/>
                </a:lnTo>
                <a:lnTo>
                  <a:pt x="40" y="15"/>
                </a:lnTo>
                <a:lnTo>
                  <a:pt x="41" y="20"/>
                </a:lnTo>
                <a:lnTo>
                  <a:pt x="43" y="26"/>
                </a:lnTo>
                <a:lnTo>
                  <a:pt x="43" y="33"/>
                </a:lnTo>
                <a:lnTo>
                  <a:pt x="43" y="40"/>
                </a:lnTo>
                <a:lnTo>
                  <a:pt x="41" y="46"/>
                </a:lnTo>
                <a:lnTo>
                  <a:pt x="40" y="51"/>
                </a:lnTo>
                <a:lnTo>
                  <a:pt x="37" y="57"/>
                </a:lnTo>
                <a:lnTo>
                  <a:pt x="34" y="60"/>
                </a:lnTo>
                <a:lnTo>
                  <a:pt x="30" y="63"/>
                </a:lnTo>
                <a:lnTo>
                  <a:pt x="26" y="65"/>
                </a:lnTo>
                <a:lnTo>
                  <a:pt x="22" y="66"/>
                </a:lnTo>
                <a:lnTo>
                  <a:pt x="17" y="65"/>
                </a:lnTo>
                <a:lnTo>
                  <a:pt x="13" y="63"/>
                </a:lnTo>
                <a:lnTo>
                  <a:pt x="9" y="60"/>
                </a:lnTo>
                <a:lnTo>
                  <a:pt x="6" y="57"/>
                </a:lnTo>
                <a:lnTo>
                  <a:pt x="3" y="51"/>
                </a:lnTo>
                <a:lnTo>
                  <a:pt x="2" y="46"/>
                </a:lnTo>
                <a:lnTo>
                  <a:pt x="0" y="40"/>
                </a:lnTo>
                <a:lnTo>
                  <a:pt x="0" y="33"/>
                </a:lnTo>
                <a:lnTo>
                  <a:pt x="0" y="26"/>
                </a:lnTo>
                <a:lnTo>
                  <a:pt x="2" y="20"/>
                </a:lnTo>
                <a:lnTo>
                  <a:pt x="3" y="15"/>
                </a:lnTo>
                <a:lnTo>
                  <a:pt x="6" y="9"/>
                </a:lnTo>
                <a:lnTo>
                  <a:pt x="9" y="5"/>
                </a:lnTo>
                <a:lnTo>
                  <a:pt x="13" y="3"/>
                </a:lnTo>
                <a:lnTo>
                  <a:pt x="17" y="1"/>
                </a:lnTo>
                <a:lnTo>
                  <a:pt x="22"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879" name="Freeform 230"/>
          <p:cNvSpPr/>
          <p:nvPr/>
        </p:nvSpPr>
        <p:spPr>
          <a:xfrm>
            <a:off x="8150225" y="4614863"/>
            <a:ext cx="69850" cy="107950"/>
          </a:xfrm>
          <a:custGeom>
            <a:avLst/>
            <a:gdLst>
              <a:gd name="txL" fmla="*/ 0 w 44"/>
              <a:gd name="txT" fmla="*/ 0 h 68"/>
              <a:gd name="txR" fmla="*/ 44 w 44"/>
              <a:gd name="txB" fmla="*/ 68 h 68"/>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4" h="68">
                <a:moveTo>
                  <a:pt x="22" y="0"/>
                </a:moveTo>
                <a:lnTo>
                  <a:pt x="22" y="0"/>
                </a:lnTo>
                <a:lnTo>
                  <a:pt x="26" y="1"/>
                </a:lnTo>
                <a:lnTo>
                  <a:pt x="30" y="3"/>
                </a:lnTo>
                <a:lnTo>
                  <a:pt x="34" y="5"/>
                </a:lnTo>
                <a:lnTo>
                  <a:pt x="37" y="9"/>
                </a:lnTo>
                <a:lnTo>
                  <a:pt x="40" y="15"/>
                </a:lnTo>
                <a:lnTo>
                  <a:pt x="41" y="20"/>
                </a:lnTo>
                <a:lnTo>
                  <a:pt x="43" y="27"/>
                </a:lnTo>
                <a:lnTo>
                  <a:pt x="43" y="34"/>
                </a:lnTo>
                <a:lnTo>
                  <a:pt x="43" y="40"/>
                </a:lnTo>
                <a:lnTo>
                  <a:pt x="41" y="46"/>
                </a:lnTo>
                <a:lnTo>
                  <a:pt x="40" y="52"/>
                </a:lnTo>
                <a:lnTo>
                  <a:pt x="37" y="57"/>
                </a:lnTo>
                <a:lnTo>
                  <a:pt x="34" y="61"/>
                </a:lnTo>
                <a:lnTo>
                  <a:pt x="30" y="64"/>
                </a:lnTo>
                <a:lnTo>
                  <a:pt x="26" y="66"/>
                </a:lnTo>
                <a:lnTo>
                  <a:pt x="22" y="67"/>
                </a:lnTo>
                <a:lnTo>
                  <a:pt x="17" y="66"/>
                </a:lnTo>
                <a:lnTo>
                  <a:pt x="13" y="64"/>
                </a:lnTo>
                <a:lnTo>
                  <a:pt x="9" y="61"/>
                </a:lnTo>
                <a:lnTo>
                  <a:pt x="6" y="57"/>
                </a:lnTo>
                <a:lnTo>
                  <a:pt x="3" y="52"/>
                </a:lnTo>
                <a:lnTo>
                  <a:pt x="2" y="46"/>
                </a:lnTo>
                <a:lnTo>
                  <a:pt x="0" y="40"/>
                </a:lnTo>
                <a:lnTo>
                  <a:pt x="0" y="34"/>
                </a:lnTo>
                <a:lnTo>
                  <a:pt x="0" y="27"/>
                </a:lnTo>
                <a:lnTo>
                  <a:pt x="2" y="20"/>
                </a:lnTo>
                <a:lnTo>
                  <a:pt x="3" y="15"/>
                </a:lnTo>
                <a:lnTo>
                  <a:pt x="6" y="9"/>
                </a:lnTo>
                <a:lnTo>
                  <a:pt x="9" y="5"/>
                </a:lnTo>
                <a:lnTo>
                  <a:pt x="13" y="3"/>
                </a:lnTo>
                <a:lnTo>
                  <a:pt x="17" y="1"/>
                </a:lnTo>
                <a:lnTo>
                  <a:pt x="22"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880" name="Freeform 231"/>
          <p:cNvSpPr/>
          <p:nvPr/>
        </p:nvSpPr>
        <p:spPr>
          <a:xfrm>
            <a:off x="10263188" y="3124200"/>
            <a:ext cx="66675" cy="106363"/>
          </a:xfrm>
          <a:custGeom>
            <a:avLst/>
            <a:gdLst>
              <a:gd name="txL" fmla="*/ 0 w 42"/>
              <a:gd name="txT" fmla="*/ 0 h 67"/>
              <a:gd name="txR" fmla="*/ 42 w 42"/>
              <a:gd name="txB" fmla="*/ 67 h 67"/>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2" h="67">
                <a:moveTo>
                  <a:pt x="21" y="0"/>
                </a:moveTo>
                <a:lnTo>
                  <a:pt x="21" y="0"/>
                </a:lnTo>
                <a:lnTo>
                  <a:pt x="25" y="1"/>
                </a:lnTo>
                <a:lnTo>
                  <a:pt x="28" y="3"/>
                </a:lnTo>
                <a:lnTo>
                  <a:pt x="32" y="5"/>
                </a:lnTo>
                <a:lnTo>
                  <a:pt x="35" y="9"/>
                </a:lnTo>
                <a:lnTo>
                  <a:pt x="37" y="15"/>
                </a:lnTo>
                <a:lnTo>
                  <a:pt x="39" y="20"/>
                </a:lnTo>
                <a:lnTo>
                  <a:pt x="41" y="26"/>
                </a:lnTo>
                <a:lnTo>
                  <a:pt x="41" y="33"/>
                </a:lnTo>
                <a:lnTo>
                  <a:pt x="41" y="40"/>
                </a:lnTo>
                <a:lnTo>
                  <a:pt x="39" y="46"/>
                </a:lnTo>
                <a:lnTo>
                  <a:pt x="37" y="51"/>
                </a:lnTo>
                <a:lnTo>
                  <a:pt x="35" y="57"/>
                </a:lnTo>
                <a:lnTo>
                  <a:pt x="32" y="61"/>
                </a:lnTo>
                <a:lnTo>
                  <a:pt x="28" y="63"/>
                </a:lnTo>
                <a:lnTo>
                  <a:pt x="25" y="65"/>
                </a:lnTo>
                <a:lnTo>
                  <a:pt x="21" y="66"/>
                </a:lnTo>
                <a:lnTo>
                  <a:pt x="16" y="65"/>
                </a:lnTo>
                <a:lnTo>
                  <a:pt x="12" y="63"/>
                </a:lnTo>
                <a:lnTo>
                  <a:pt x="9" y="61"/>
                </a:lnTo>
                <a:lnTo>
                  <a:pt x="6" y="57"/>
                </a:lnTo>
                <a:lnTo>
                  <a:pt x="3" y="51"/>
                </a:lnTo>
                <a:lnTo>
                  <a:pt x="2" y="46"/>
                </a:lnTo>
                <a:lnTo>
                  <a:pt x="0" y="40"/>
                </a:lnTo>
                <a:lnTo>
                  <a:pt x="0" y="33"/>
                </a:lnTo>
                <a:lnTo>
                  <a:pt x="0" y="26"/>
                </a:lnTo>
                <a:lnTo>
                  <a:pt x="2" y="20"/>
                </a:lnTo>
                <a:lnTo>
                  <a:pt x="3" y="15"/>
                </a:lnTo>
                <a:lnTo>
                  <a:pt x="6" y="9"/>
                </a:lnTo>
                <a:lnTo>
                  <a:pt x="9" y="5"/>
                </a:lnTo>
                <a:lnTo>
                  <a:pt x="12" y="3"/>
                </a:lnTo>
                <a:lnTo>
                  <a:pt x="16" y="1"/>
                </a:lnTo>
                <a:lnTo>
                  <a:pt x="21"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881" name="Freeform 232"/>
          <p:cNvSpPr/>
          <p:nvPr/>
        </p:nvSpPr>
        <p:spPr>
          <a:xfrm>
            <a:off x="10263188" y="3363913"/>
            <a:ext cx="66675" cy="109537"/>
          </a:xfrm>
          <a:custGeom>
            <a:avLst/>
            <a:gdLst>
              <a:gd name="txL" fmla="*/ 0 w 42"/>
              <a:gd name="txT" fmla="*/ 0 h 69"/>
              <a:gd name="txR" fmla="*/ 42 w 42"/>
              <a:gd name="txB" fmla="*/ 69 h 69"/>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2" h="69">
                <a:moveTo>
                  <a:pt x="21" y="0"/>
                </a:moveTo>
                <a:lnTo>
                  <a:pt x="21" y="0"/>
                </a:lnTo>
                <a:lnTo>
                  <a:pt x="25" y="1"/>
                </a:lnTo>
                <a:lnTo>
                  <a:pt x="28" y="3"/>
                </a:lnTo>
                <a:lnTo>
                  <a:pt x="32" y="5"/>
                </a:lnTo>
                <a:lnTo>
                  <a:pt x="35" y="10"/>
                </a:lnTo>
                <a:lnTo>
                  <a:pt x="37" y="15"/>
                </a:lnTo>
                <a:lnTo>
                  <a:pt x="39" y="20"/>
                </a:lnTo>
                <a:lnTo>
                  <a:pt x="41" y="27"/>
                </a:lnTo>
                <a:lnTo>
                  <a:pt x="41" y="34"/>
                </a:lnTo>
                <a:lnTo>
                  <a:pt x="41" y="41"/>
                </a:lnTo>
                <a:lnTo>
                  <a:pt x="39" y="48"/>
                </a:lnTo>
                <a:lnTo>
                  <a:pt x="37" y="53"/>
                </a:lnTo>
                <a:lnTo>
                  <a:pt x="35" y="58"/>
                </a:lnTo>
                <a:lnTo>
                  <a:pt x="32" y="63"/>
                </a:lnTo>
                <a:lnTo>
                  <a:pt x="28" y="65"/>
                </a:lnTo>
                <a:lnTo>
                  <a:pt x="25" y="67"/>
                </a:lnTo>
                <a:lnTo>
                  <a:pt x="21" y="68"/>
                </a:lnTo>
                <a:lnTo>
                  <a:pt x="16" y="67"/>
                </a:lnTo>
                <a:lnTo>
                  <a:pt x="12" y="65"/>
                </a:lnTo>
                <a:lnTo>
                  <a:pt x="9" y="63"/>
                </a:lnTo>
                <a:lnTo>
                  <a:pt x="6" y="58"/>
                </a:lnTo>
                <a:lnTo>
                  <a:pt x="3" y="53"/>
                </a:lnTo>
                <a:lnTo>
                  <a:pt x="2" y="48"/>
                </a:lnTo>
                <a:lnTo>
                  <a:pt x="0" y="41"/>
                </a:lnTo>
                <a:lnTo>
                  <a:pt x="0" y="34"/>
                </a:lnTo>
                <a:lnTo>
                  <a:pt x="0" y="27"/>
                </a:lnTo>
                <a:lnTo>
                  <a:pt x="2" y="20"/>
                </a:lnTo>
                <a:lnTo>
                  <a:pt x="3" y="15"/>
                </a:lnTo>
                <a:lnTo>
                  <a:pt x="6" y="10"/>
                </a:lnTo>
                <a:lnTo>
                  <a:pt x="9" y="5"/>
                </a:lnTo>
                <a:lnTo>
                  <a:pt x="12" y="3"/>
                </a:lnTo>
                <a:lnTo>
                  <a:pt x="16" y="1"/>
                </a:lnTo>
                <a:lnTo>
                  <a:pt x="21"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882" name="Freeform 233"/>
          <p:cNvSpPr/>
          <p:nvPr/>
        </p:nvSpPr>
        <p:spPr>
          <a:xfrm>
            <a:off x="10263188" y="3600450"/>
            <a:ext cx="66675" cy="107950"/>
          </a:xfrm>
          <a:custGeom>
            <a:avLst/>
            <a:gdLst>
              <a:gd name="txL" fmla="*/ 0 w 42"/>
              <a:gd name="txT" fmla="*/ 0 h 68"/>
              <a:gd name="txR" fmla="*/ 42 w 42"/>
              <a:gd name="txB" fmla="*/ 68 h 68"/>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2" h="68">
                <a:moveTo>
                  <a:pt x="21" y="0"/>
                </a:moveTo>
                <a:lnTo>
                  <a:pt x="21" y="0"/>
                </a:lnTo>
                <a:lnTo>
                  <a:pt x="25" y="1"/>
                </a:lnTo>
                <a:lnTo>
                  <a:pt x="28" y="3"/>
                </a:lnTo>
                <a:lnTo>
                  <a:pt x="32" y="6"/>
                </a:lnTo>
                <a:lnTo>
                  <a:pt x="35" y="10"/>
                </a:lnTo>
                <a:lnTo>
                  <a:pt x="37" y="15"/>
                </a:lnTo>
                <a:lnTo>
                  <a:pt x="39" y="21"/>
                </a:lnTo>
                <a:lnTo>
                  <a:pt x="41" y="27"/>
                </a:lnTo>
                <a:lnTo>
                  <a:pt x="41" y="34"/>
                </a:lnTo>
                <a:lnTo>
                  <a:pt x="41" y="40"/>
                </a:lnTo>
                <a:lnTo>
                  <a:pt x="39" y="47"/>
                </a:lnTo>
                <a:lnTo>
                  <a:pt x="37" y="52"/>
                </a:lnTo>
                <a:lnTo>
                  <a:pt x="35" y="58"/>
                </a:lnTo>
                <a:lnTo>
                  <a:pt x="32" y="62"/>
                </a:lnTo>
                <a:lnTo>
                  <a:pt x="28" y="64"/>
                </a:lnTo>
                <a:lnTo>
                  <a:pt x="25" y="66"/>
                </a:lnTo>
                <a:lnTo>
                  <a:pt x="21" y="67"/>
                </a:lnTo>
                <a:lnTo>
                  <a:pt x="16" y="66"/>
                </a:lnTo>
                <a:lnTo>
                  <a:pt x="12" y="64"/>
                </a:lnTo>
                <a:lnTo>
                  <a:pt x="9" y="62"/>
                </a:lnTo>
                <a:lnTo>
                  <a:pt x="6" y="58"/>
                </a:lnTo>
                <a:lnTo>
                  <a:pt x="3" y="52"/>
                </a:lnTo>
                <a:lnTo>
                  <a:pt x="2" y="47"/>
                </a:lnTo>
                <a:lnTo>
                  <a:pt x="0" y="40"/>
                </a:lnTo>
                <a:lnTo>
                  <a:pt x="0" y="34"/>
                </a:lnTo>
                <a:lnTo>
                  <a:pt x="0" y="27"/>
                </a:lnTo>
                <a:lnTo>
                  <a:pt x="2" y="21"/>
                </a:lnTo>
                <a:lnTo>
                  <a:pt x="3" y="15"/>
                </a:lnTo>
                <a:lnTo>
                  <a:pt x="6" y="10"/>
                </a:lnTo>
                <a:lnTo>
                  <a:pt x="9" y="6"/>
                </a:lnTo>
                <a:lnTo>
                  <a:pt x="12" y="3"/>
                </a:lnTo>
                <a:lnTo>
                  <a:pt x="16" y="1"/>
                </a:lnTo>
                <a:lnTo>
                  <a:pt x="21"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883" name="Freeform 234"/>
          <p:cNvSpPr/>
          <p:nvPr/>
        </p:nvSpPr>
        <p:spPr>
          <a:xfrm>
            <a:off x="10263188" y="3841750"/>
            <a:ext cx="66675" cy="107950"/>
          </a:xfrm>
          <a:custGeom>
            <a:avLst/>
            <a:gdLst>
              <a:gd name="txL" fmla="*/ 0 w 42"/>
              <a:gd name="txT" fmla="*/ 0 h 68"/>
              <a:gd name="txR" fmla="*/ 42 w 42"/>
              <a:gd name="txB" fmla="*/ 68 h 68"/>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2" h="68">
                <a:moveTo>
                  <a:pt x="21" y="0"/>
                </a:moveTo>
                <a:lnTo>
                  <a:pt x="21" y="0"/>
                </a:lnTo>
                <a:lnTo>
                  <a:pt x="25" y="1"/>
                </a:lnTo>
                <a:lnTo>
                  <a:pt x="28" y="3"/>
                </a:lnTo>
                <a:lnTo>
                  <a:pt x="32" y="6"/>
                </a:lnTo>
                <a:lnTo>
                  <a:pt x="35" y="9"/>
                </a:lnTo>
                <a:lnTo>
                  <a:pt x="37" y="15"/>
                </a:lnTo>
                <a:lnTo>
                  <a:pt x="39" y="21"/>
                </a:lnTo>
                <a:lnTo>
                  <a:pt x="41" y="27"/>
                </a:lnTo>
                <a:lnTo>
                  <a:pt x="41" y="34"/>
                </a:lnTo>
                <a:lnTo>
                  <a:pt x="41" y="40"/>
                </a:lnTo>
                <a:lnTo>
                  <a:pt x="39" y="47"/>
                </a:lnTo>
                <a:lnTo>
                  <a:pt x="37" y="52"/>
                </a:lnTo>
                <a:lnTo>
                  <a:pt x="35" y="58"/>
                </a:lnTo>
                <a:lnTo>
                  <a:pt x="32" y="62"/>
                </a:lnTo>
                <a:lnTo>
                  <a:pt x="28" y="64"/>
                </a:lnTo>
                <a:lnTo>
                  <a:pt x="25" y="66"/>
                </a:lnTo>
                <a:lnTo>
                  <a:pt x="21" y="67"/>
                </a:lnTo>
                <a:lnTo>
                  <a:pt x="16" y="66"/>
                </a:lnTo>
                <a:lnTo>
                  <a:pt x="12" y="64"/>
                </a:lnTo>
                <a:lnTo>
                  <a:pt x="9" y="62"/>
                </a:lnTo>
                <a:lnTo>
                  <a:pt x="6" y="58"/>
                </a:lnTo>
                <a:lnTo>
                  <a:pt x="3" y="52"/>
                </a:lnTo>
                <a:lnTo>
                  <a:pt x="2" y="47"/>
                </a:lnTo>
                <a:lnTo>
                  <a:pt x="0" y="40"/>
                </a:lnTo>
                <a:lnTo>
                  <a:pt x="0" y="34"/>
                </a:lnTo>
                <a:lnTo>
                  <a:pt x="0" y="27"/>
                </a:lnTo>
                <a:lnTo>
                  <a:pt x="2" y="21"/>
                </a:lnTo>
                <a:lnTo>
                  <a:pt x="3" y="15"/>
                </a:lnTo>
                <a:lnTo>
                  <a:pt x="6" y="9"/>
                </a:lnTo>
                <a:lnTo>
                  <a:pt x="9" y="6"/>
                </a:lnTo>
                <a:lnTo>
                  <a:pt x="12" y="3"/>
                </a:lnTo>
                <a:lnTo>
                  <a:pt x="16" y="1"/>
                </a:lnTo>
                <a:lnTo>
                  <a:pt x="21"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884" name="Freeform 235"/>
          <p:cNvSpPr/>
          <p:nvPr/>
        </p:nvSpPr>
        <p:spPr>
          <a:xfrm>
            <a:off x="10263188" y="4078288"/>
            <a:ext cx="66675" cy="106362"/>
          </a:xfrm>
          <a:custGeom>
            <a:avLst/>
            <a:gdLst>
              <a:gd name="txL" fmla="*/ 0 w 42"/>
              <a:gd name="txT" fmla="*/ 0 h 67"/>
              <a:gd name="txR" fmla="*/ 42 w 42"/>
              <a:gd name="txB" fmla="*/ 67 h 67"/>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2" h="67">
                <a:moveTo>
                  <a:pt x="21" y="0"/>
                </a:moveTo>
                <a:lnTo>
                  <a:pt x="21" y="0"/>
                </a:lnTo>
                <a:lnTo>
                  <a:pt x="25" y="1"/>
                </a:lnTo>
                <a:lnTo>
                  <a:pt x="28" y="3"/>
                </a:lnTo>
                <a:lnTo>
                  <a:pt x="32" y="5"/>
                </a:lnTo>
                <a:lnTo>
                  <a:pt x="35" y="9"/>
                </a:lnTo>
                <a:lnTo>
                  <a:pt x="37" y="15"/>
                </a:lnTo>
                <a:lnTo>
                  <a:pt x="39" y="20"/>
                </a:lnTo>
                <a:lnTo>
                  <a:pt x="41" y="26"/>
                </a:lnTo>
                <a:lnTo>
                  <a:pt x="41" y="33"/>
                </a:lnTo>
                <a:lnTo>
                  <a:pt x="41" y="40"/>
                </a:lnTo>
                <a:lnTo>
                  <a:pt x="39" y="46"/>
                </a:lnTo>
                <a:lnTo>
                  <a:pt x="37" y="51"/>
                </a:lnTo>
                <a:lnTo>
                  <a:pt x="35" y="57"/>
                </a:lnTo>
                <a:lnTo>
                  <a:pt x="32" y="61"/>
                </a:lnTo>
                <a:lnTo>
                  <a:pt x="28" y="63"/>
                </a:lnTo>
                <a:lnTo>
                  <a:pt x="25" y="65"/>
                </a:lnTo>
                <a:lnTo>
                  <a:pt x="21" y="66"/>
                </a:lnTo>
                <a:lnTo>
                  <a:pt x="16" y="65"/>
                </a:lnTo>
                <a:lnTo>
                  <a:pt x="12" y="63"/>
                </a:lnTo>
                <a:lnTo>
                  <a:pt x="9" y="61"/>
                </a:lnTo>
                <a:lnTo>
                  <a:pt x="6" y="57"/>
                </a:lnTo>
                <a:lnTo>
                  <a:pt x="3" y="51"/>
                </a:lnTo>
                <a:lnTo>
                  <a:pt x="2" y="46"/>
                </a:lnTo>
                <a:lnTo>
                  <a:pt x="0" y="40"/>
                </a:lnTo>
                <a:lnTo>
                  <a:pt x="0" y="33"/>
                </a:lnTo>
                <a:lnTo>
                  <a:pt x="0" y="26"/>
                </a:lnTo>
                <a:lnTo>
                  <a:pt x="2" y="20"/>
                </a:lnTo>
                <a:lnTo>
                  <a:pt x="3" y="15"/>
                </a:lnTo>
                <a:lnTo>
                  <a:pt x="6" y="9"/>
                </a:lnTo>
                <a:lnTo>
                  <a:pt x="9" y="5"/>
                </a:lnTo>
                <a:lnTo>
                  <a:pt x="12" y="3"/>
                </a:lnTo>
                <a:lnTo>
                  <a:pt x="16" y="1"/>
                </a:lnTo>
                <a:lnTo>
                  <a:pt x="21"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885" name="Freeform 236"/>
          <p:cNvSpPr/>
          <p:nvPr/>
        </p:nvSpPr>
        <p:spPr>
          <a:xfrm>
            <a:off x="10263188" y="4319588"/>
            <a:ext cx="66675" cy="106362"/>
          </a:xfrm>
          <a:custGeom>
            <a:avLst/>
            <a:gdLst>
              <a:gd name="txL" fmla="*/ 0 w 42"/>
              <a:gd name="txT" fmla="*/ 0 h 67"/>
              <a:gd name="txR" fmla="*/ 42 w 42"/>
              <a:gd name="txB" fmla="*/ 67 h 67"/>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2" h="67">
                <a:moveTo>
                  <a:pt x="21" y="0"/>
                </a:moveTo>
                <a:lnTo>
                  <a:pt x="21" y="0"/>
                </a:lnTo>
                <a:lnTo>
                  <a:pt x="25" y="1"/>
                </a:lnTo>
                <a:lnTo>
                  <a:pt x="28" y="3"/>
                </a:lnTo>
                <a:lnTo>
                  <a:pt x="32" y="5"/>
                </a:lnTo>
                <a:lnTo>
                  <a:pt x="35" y="9"/>
                </a:lnTo>
                <a:lnTo>
                  <a:pt x="37" y="15"/>
                </a:lnTo>
                <a:lnTo>
                  <a:pt x="39" y="20"/>
                </a:lnTo>
                <a:lnTo>
                  <a:pt x="41" y="26"/>
                </a:lnTo>
                <a:lnTo>
                  <a:pt x="41" y="33"/>
                </a:lnTo>
                <a:lnTo>
                  <a:pt x="41" y="40"/>
                </a:lnTo>
                <a:lnTo>
                  <a:pt x="39" y="46"/>
                </a:lnTo>
                <a:lnTo>
                  <a:pt x="37" y="51"/>
                </a:lnTo>
                <a:lnTo>
                  <a:pt x="35" y="57"/>
                </a:lnTo>
                <a:lnTo>
                  <a:pt x="32" y="60"/>
                </a:lnTo>
                <a:lnTo>
                  <a:pt x="28" y="63"/>
                </a:lnTo>
                <a:lnTo>
                  <a:pt x="25" y="65"/>
                </a:lnTo>
                <a:lnTo>
                  <a:pt x="21" y="66"/>
                </a:lnTo>
                <a:lnTo>
                  <a:pt x="16" y="65"/>
                </a:lnTo>
                <a:lnTo>
                  <a:pt x="12" y="63"/>
                </a:lnTo>
                <a:lnTo>
                  <a:pt x="9" y="60"/>
                </a:lnTo>
                <a:lnTo>
                  <a:pt x="6" y="57"/>
                </a:lnTo>
                <a:lnTo>
                  <a:pt x="3" y="51"/>
                </a:lnTo>
                <a:lnTo>
                  <a:pt x="2" y="46"/>
                </a:lnTo>
                <a:lnTo>
                  <a:pt x="0" y="40"/>
                </a:lnTo>
                <a:lnTo>
                  <a:pt x="0" y="33"/>
                </a:lnTo>
                <a:lnTo>
                  <a:pt x="0" y="26"/>
                </a:lnTo>
                <a:lnTo>
                  <a:pt x="2" y="20"/>
                </a:lnTo>
                <a:lnTo>
                  <a:pt x="3" y="15"/>
                </a:lnTo>
                <a:lnTo>
                  <a:pt x="6" y="9"/>
                </a:lnTo>
                <a:lnTo>
                  <a:pt x="9" y="5"/>
                </a:lnTo>
                <a:lnTo>
                  <a:pt x="12" y="3"/>
                </a:lnTo>
                <a:lnTo>
                  <a:pt x="16" y="1"/>
                </a:lnTo>
                <a:lnTo>
                  <a:pt x="21"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886" name="Freeform 237"/>
          <p:cNvSpPr/>
          <p:nvPr/>
        </p:nvSpPr>
        <p:spPr>
          <a:xfrm>
            <a:off x="10263188" y="4557713"/>
            <a:ext cx="66675" cy="107950"/>
          </a:xfrm>
          <a:custGeom>
            <a:avLst/>
            <a:gdLst>
              <a:gd name="txL" fmla="*/ 0 w 42"/>
              <a:gd name="txT" fmla="*/ 0 h 68"/>
              <a:gd name="txR" fmla="*/ 42 w 42"/>
              <a:gd name="txB" fmla="*/ 68 h 68"/>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2" h="68">
                <a:moveTo>
                  <a:pt x="21" y="0"/>
                </a:moveTo>
                <a:lnTo>
                  <a:pt x="21" y="0"/>
                </a:lnTo>
                <a:lnTo>
                  <a:pt x="25" y="1"/>
                </a:lnTo>
                <a:lnTo>
                  <a:pt x="28" y="3"/>
                </a:lnTo>
                <a:lnTo>
                  <a:pt x="32" y="5"/>
                </a:lnTo>
                <a:lnTo>
                  <a:pt x="35" y="9"/>
                </a:lnTo>
                <a:lnTo>
                  <a:pt x="37" y="15"/>
                </a:lnTo>
                <a:lnTo>
                  <a:pt x="39" y="20"/>
                </a:lnTo>
                <a:lnTo>
                  <a:pt x="41" y="27"/>
                </a:lnTo>
                <a:lnTo>
                  <a:pt x="41" y="34"/>
                </a:lnTo>
                <a:lnTo>
                  <a:pt x="41" y="40"/>
                </a:lnTo>
                <a:lnTo>
                  <a:pt x="39" y="46"/>
                </a:lnTo>
                <a:lnTo>
                  <a:pt x="37" y="52"/>
                </a:lnTo>
                <a:lnTo>
                  <a:pt x="35" y="57"/>
                </a:lnTo>
                <a:lnTo>
                  <a:pt x="32" y="61"/>
                </a:lnTo>
                <a:lnTo>
                  <a:pt x="28" y="64"/>
                </a:lnTo>
                <a:lnTo>
                  <a:pt x="25" y="66"/>
                </a:lnTo>
                <a:lnTo>
                  <a:pt x="21" y="67"/>
                </a:lnTo>
                <a:lnTo>
                  <a:pt x="16" y="66"/>
                </a:lnTo>
                <a:lnTo>
                  <a:pt x="12" y="64"/>
                </a:lnTo>
                <a:lnTo>
                  <a:pt x="9" y="61"/>
                </a:lnTo>
                <a:lnTo>
                  <a:pt x="6" y="57"/>
                </a:lnTo>
                <a:lnTo>
                  <a:pt x="3" y="52"/>
                </a:lnTo>
                <a:lnTo>
                  <a:pt x="2" y="46"/>
                </a:lnTo>
                <a:lnTo>
                  <a:pt x="0" y="40"/>
                </a:lnTo>
                <a:lnTo>
                  <a:pt x="0" y="34"/>
                </a:lnTo>
                <a:lnTo>
                  <a:pt x="0" y="27"/>
                </a:lnTo>
                <a:lnTo>
                  <a:pt x="2" y="20"/>
                </a:lnTo>
                <a:lnTo>
                  <a:pt x="3" y="15"/>
                </a:lnTo>
                <a:lnTo>
                  <a:pt x="6" y="9"/>
                </a:lnTo>
                <a:lnTo>
                  <a:pt x="9" y="5"/>
                </a:lnTo>
                <a:lnTo>
                  <a:pt x="12" y="3"/>
                </a:lnTo>
                <a:lnTo>
                  <a:pt x="16" y="1"/>
                </a:lnTo>
                <a:lnTo>
                  <a:pt x="21"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887" name="Line 238"/>
          <p:cNvSpPr/>
          <p:nvPr/>
        </p:nvSpPr>
        <p:spPr>
          <a:xfrm>
            <a:off x="8258175" y="1217613"/>
            <a:ext cx="0" cy="3600450"/>
          </a:xfrm>
          <a:prstGeom prst="line">
            <a:avLst/>
          </a:prstGeom>
          <a:ln w="12700" cap="flat" cmpd="sng">
            <a:solidFill>
              <a:srgbClr val="919191"/>
            </a:solidFill>
            <a:prstDash val="dash"/>
            <a:headEnd type="none" w="med" len="med"/>
            <a:tailEnd type="none" w="med" len="med"/>
          </a:ln>
        </p:spPr>
        <p:txBody>
          <a:bodyPr/>
          <a:lstStyle/>
          <a:p>
            <a:endParaRPr lang="en-IN"/>
          </a:p>
        </p:txBody>
      </p:sp>
      <p:sp>
        <p:nvSpPr>
          <p:cNvPr id="36888" name="Line 239"/>
          <p:cNvSpPr/>
          <p:nvPr/>
        </p:nvSpPr>
        <p:spPr>
          <a:xfrm>
            <a:off x="10207625" y="1217613"/>
            <a:ext cx="0" cy="3416300"/>
          </a:xfrm>
          <a:prstGeom prst="line">
            <a:avLst/>
          </a:prstGeom>
          <a:ln w="12700" cap="flat" cmpd="sng">
            <a:solidFill>
              <a:srgbClr val="919191"/>
            </a:solidFill>
            <a:prstDash val="dash"/>
            <a:headEnd type="none" w="med" len="med"/>
            <a:tailEnd type="none" w="med" len="med"/>
          </a:ln>
        </p:spPr>
        <p:txBody>
          <a:bodyPr/>
          <a:lstStyle/>
          <a:p>
            <a:endParaRPr lang="en-IN"/>
          </a:p>
        </p:txBody>
      </p:sp>
      <p:sp>
        <p:nvSpPr>
          <p:cNvPr id="36889" name="Freeform 240"/>
          <p:cNvSpPr/>
          <p:nvPr/>
        </p:nvSpPr>
        <p:spPr>
          <a:xfrm>
            <a:off x="8150225" y="1511300"/>
            <a:ext cx="69850" cy="106363"/>
          </a:xfrm>
          <a:custGeom>
            <a:avLst/>
            <a:gdLst>
              <a:gd name="txL" fmla="*/ 0 w 44"/>
              <a:gd name="txT" fmla="*/ 0 h 67"/>
              <a:gd name="txR" fmla="*/ 44 w 44"/>
              <a:gd name="txB" fmla="*/ 67 h 67"/>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4" h="67">
                <a:moveTo>
                  <a:pt x="22" y="0"/>
                </a:moveTo>
                <a:lnTo>
                  <a:pt x="22" y="0"/>
                </a:lnTo>
                <a:lnTo>
                  <a:pt x="26" y="1"/>
                </a:lnTo>
                <a:lnTo>
                  <a:pt x="30" y="3"/>
                </a:lnTo>
                <a:lnTo>
                  <a:pt x="34" y="5"/>
                </a:lnTo>
                <a:lnTo>
                  <a:pt x="37" y="9"/>
                </a:lnTo>
                <a:lnTo>
                  <a:pt x="40" y="15"/>
                </a:lnTo>
                <a:lnTo>
                  <a:pt x="41" y="20"/>
                </a:lnTo>
                <a:lnTo>
                  <a:pt x="43" y="26"/>
                </a:lnTo>
                <a:lnTo>
                  <a:pt x="43" y="33"/>
                </a:lnTo>
                <a:lnTo>
                  <a:pt x="43" y="40"/>
                </a:lnTo>
                <a:lnTo>
                  <a:pt x="41" y="46"/>
                </a:lnTo>
                <a:lnTo>
                  <a:pt x="40" y="51"/>
                </a:lnTo>
                <a:lnTo>
                  <a:pt x="37" y="57"/>
                </a:lnTo>
                <a:lnTo>
                  <a:pt x="34" y="61"/>
                </a:lnTo>
                <a:lnTo>
                  <a:pt x="30" y="63"/>
                </a:lnTo>
                <a:lnTo>
                  <a:pt x="26" y="65"/>
                </a:lnTo>
                <a:lnTo>
                  <a:pt x="22" y="66"/>
                </a:lnTo>
                <a:lnTo>
                  <a:pt x="17" y="65"/>
                </a:lnTo>
                <a:lnTo>
                  <a:pt x="13" y="63"/>
                </a:lnTo>
                <a:lnTo>
                  <a:pt x="9" y="61"/>
                </a:lnTo>
                <a:lnTo>
                  <a:pt x="6" y="57"/>
                </a:lnTo>
                <a:lnTo>
                  <a:pt x="3" y="51"/>
                </a:lnTo>
                <a:lnTo>
                  <a:pt x="2" y="46"/>
                </a:lnTo>
                <a:lnTo>
                  <a:pt x="0" y="40"/>
                </a:lnTo>
                <a:lnTo>
                  <a:pt x="0" y="33"/>
                </a:lnTo>
                <a:lnTo>
                  <a:pt x="0" y="26"/>
                </a:lnTo>
                <a:lnTo>
                  <a:pt x="2" y="20"/>
                </a:lnTo>
                <a:lnTo>
                  <a:pt x="3" y="15"/>
                </a:lnTo>
                <a:lnTo>
                  <a:pt x="6" y="9"/>
                </a:lnTo>
                <a:lnTo>
                  <a:pt x="9" y="5"/>
                </a:lnTo>
                <a:lnTo>
                  <a:pt x="13" y="3"/>
                </a:lnTo>
                <a:lnTo>
                  <a:pt x="17" y="1"/>
                </a:lnTo>
                <a:lnTo>
                  <a:pt x="22"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890" name="Freeform 241"/>
          <p:cNvSpPr/>
          <p:nvPr/>
        </p:nvSpPr>
        <p:spPr>
          <a:xfrm>
            <a:off x="8150225" y="1749425"/>
            <a:ext cx="69850" cy="109538"/>
          </a:xfrm>
          <a:custGeom>
            <a:avLst/>
            <a:gdLst>
              <a:gd name="txL" fmla="*/ 0 w 44"/>
              <a:gd name="txT" fmla="*/ 0 h 69"/>
              <a:gd name="txR" fmla="*/ 44 w 44"/>
              <a:gd name="txB" fmla="*/ 69 h 69"/>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4" h="69">
                <a:moveTo>
                  <a:pt x="22" y="0"/>
                </a:moveTo>
                <a:lnTo>
                  <a:pt x="22" y="0"/>
                </a:lnTo>
                <a:lnTo>
                  <a:pt x="26" y="1"/>
                </a:lnTo>
                <a:lnTo>
                  <a:pt x="30" y="3"/>
                </a:lnTo>
                <a:lnTo>
                  <a:pt x="34" y="5"/>
                </a:lnTo>
                <a:lnTo>
                  <a:pt x="37" y="10"/>
                </a:lnTo>
                <a:lnTo>
                  <a:pt x="40" y="15"/>
                </a:lnTo>
                <a:lnTo>
                  <a:pt x="41" y="20"/>
                </a:lnTo>
                <a:lnTo>
                  <a:pt x="43" y="27"/>
                </a:lnTo>
                <a:lnTo>
                  <a:pt x="43" y="34"/>
                </a:lnTo>
                <a:lnTo>
                  <a:pt x="43" y="41"/>
                </a:lnTo>
                <a:lnTo>
                  <a:pt x="41" y="48"/>
                </a:lnTo>
                <a:lnTo>
                  <a:pt x="40" y="53"/>
                </a:lnTo>
                <a:lnTo>
                  <a:pt x="37" y="58"/>
                </a:lnTo>
                <a:lnTo>
                  <a:pt x="34" y="63"/>
                </a:lnTo>
                <a:lnTo>
                  <a:pt x="30" y="65"/>
                </a:lnTo>
                <a:lnTo>
                  <a:pt x="26" y="67"/>
                </a:lnTo>
                <a:lnTo>
                  <a:pt x="22" y="68"/>
                </a:lnTo>
                <a:lnTo>
                  <a:pt x="17" y="67"/>
                </a:lnTo>
                <a:lnTo>
                  <a:pt x="13" y="65"/>
                </a:lnTo>
                <a:lnTo>
                  <a:pt x="9" y="63"/>
                </a:lnTo>
                <a:lnTo>
                  <a:pt x="6" y="58"/>
                </a:lnTo>
                <a:lnTo>
                  <a:pt x="3" y="53"/>
                </a:lnTo>
                <a:lnTo>
                  <a:pt x="2" y="48"/>
                </a:lnTo>
                <a:lnTo>
                  <a:pt x="0" y="41"/>
                </a:lnTo>
                <a:lnTo>
                  <a:pt x="0" y="34"/>
                </a:lnTo>
                <a:lnTo>
                  <a:pt x="0" y="27"/>
                </a:lnTo>
                <a:lnTo>
                  <a:pt x="2" y="20"/>
                </a:lnTo>
                <a:lnTo>
                  <a:pt x="3" y="15"/>
                </a:lnTo>
                <a:lnTo>
                  <a:pt x="6" y="10"/>
                </a:lnTo>
                <a:lnTo>
                  <a:pt x="9" y="5"/>
                </a:lnTo>
                <a:lnTo>
                  <a:pt x="13" y="3"/>
                </a:lnTo>
                <a:lnTo>
                  <a:pt x="17" y="1"/>
                </a:lnTo>
                <a:lnTo>
                  <a:pt x="22"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891" name="Freeform 242"/>
          <p:cNvSpPr/>
          <p:nvPr/>
        </p:nvSpPr>
        <p:spPr>
          <a:xfrm>
            <a:off x="8150225" y="1987550"/>
            <a:ext cx="69850" cy="107950"/>
          </a:xfrm>
          <a:custGeom>
            <a:avLst/>
            <a:gdLst>
              <a:gd name="txL" fmla="*/ 0 w 44"/>
              <a:gd name="txT" fmla="*/ 0 h 68"/>
              <a:gd name="txR" fmla="*/ 44 w 44"/>
              <a:gd name="txB" fmla="*/ 68 h 68"/>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4" h="68">
                <a:moveTo>
                  <a:pt x="22" y="0"/>
                </a:moveTo>
                <a:lnTo>
                  <a:pt x="22" y="0"/>
                </a:lnTo>
                <a:lnTo>
                  <a:pt x="26" y="1"/>
                </a:lnTo>
                <a:lnTo>
                  <a:pt x="30" y="3"/>
                </a:lnTo>
                <a:lnTo>
                  <a:pt x="34" y="6"/>
                </a:lnTo>
                <a:lnTo>
                  <a:pt x="37" y="10"/>
                </a:lnTo>
                <a:lnTo>
                  <a:pt x="40" y="15"/>
                </a:lnTo>
                <a:lnTo>
                  <a:pt x="41" y="21"/>
                </a:lnTo>
                <a:lnTo>
                  <a:pt x="43" y="27"/>
                </a:lnTo>
                <a:lnTo>
                  <a:pt x="43" y="34"/>
                </a:lnTo>
                <a:lnTo>
                  <a:pt x="43" y="40"/>
                </a:lnTo>
                <a:lnTo>
                  <a:pt x="41" y="47"/>
                </a:lnTo>
                <a:lnTo>
                  <a:pt x="40" y="52"/>
                </a:lnTo>
                <a:lnTo>
                  <a:pt x="37" y="58"/>
                </a:lnTo>
                <a:lnTo>
                  <a:pt x="34" y="62"/>
                </a:lnTo>
                <a:lnTo>
                  <a:pt x="30" y="64"/>
                </a:lnTo>
                <a:lnTo>
                  <a:pt x="26" y="66"/>
                </a:lnTo>
                <a:lnTo>
                  <a:pt x="22" y="67"/>
                </a:lnTo>
                <a:lnTo>
                  <a:pt x="17" y="66"/>
                </a:lnTo>
                <a:lnTo>
                  <a:pt x="13" y="64"/>
                </a:lnTo>
                <a:lnTo>
                  <a:pt x="9" y="62"/>
                </a:lnTo>
                <a:lnTo>
                  <a:pt x="6" y="58"/>
                </a:lnTo>
                <a:lnTo>
                  <a:pt x="3" y="52"/>
                </a:lnTo>
                <a:lnTo>
                  <a:pt x="2" y="47"/>
                </a:lnTo>
                <a:lnTo>
                  <a:pt x="0" y="40"/>
                </a:lnTo>
                <a:lnTo>
                  <a:pt x="0" y="34"/>
                </a:lnTo>
                <a:lnTo>
                  <a:pt x="0" y="27"/>
                </a:lnTo>
                <a:lnTo>
                  <a:pt x="2" y="21"/>
                </a:lnTo>
                <a:lnTo>
                  <a:pt x="3" y="15"/>
                </a:lnTo>
                <a:lnTo>
                  <a:pt x="6" y="10"/>
                </a:lnTo>
                <a:lnTo>
                  <a:pt x="9" y="6"/>
                </a:lnTo>
                <a:lnTo>
                  <a:pt x="13" y="3"/>
                </a:lnTo>
                <a:lnTo>
                  <a:pt x="17" y="1"/>
                </a:lnTo>
                <a:lnTo>
                  <a:pt x="22"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892" name="Freeform 243"/>
          <p:cNvSpPr/>
          <p:nvPr/>
        </p:nvSpPr>
        <p:spPr>
          <a:xfrm>
            <a:off x="8150225" y="2228850"/>
            <a:ext cx="69850" cy="107950"/>
          </a:xfrm>
          <a:custGeom>
            <a:avLst/>
            <a:gdLst>
              <a:gd name="txL" fmla="*/ 0 w 44"/>
              <a:gd name="txT" fmla="*/ 0 h 68"/>
              <a:gd name="txR" fmla="*/ 44 w 44"/>
              <a:gd name="txB" fmla="*/ 68 h 68"/>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4" h="68">
                <a:moveTo>
                  <a:pt x="22" y="0"/>
                </a:moveTo>
                <a:lnTo>
                  <a:pt x="22" y="0"/>
                </a:lnTo>
                <a:lnTo>
                  <a:pt x="26" y="1"/>
                </a:lnTo>
                <a:lnTo>
                  <a:pt x="30" y="3"/>
                </a:lnTo>
                <a:lnTo>
                  <a:pt x="34" y="6"/>
                </a:lnTo>
                <a:lnTo>
                  <a:pt x="37" y="9"/>
                </a:lnTo>
                <a:lnTo>
                  <a:pt x="40" y="15"/>
                </a:lnTo>
                <a:lnTo>
                  <a:pt x="41" y="21"/>
                </a:lnTo>
                <a:lnTo>
                  <a:pt x="43" y="27"/>
                </a:lnTo>
                <a:lnTo>
                  <a:pt x="43" y="34"/>
                </a:lnTo>
                <a:lnTo>
                  <a:pt x="43" y="40"/>
                </a:lnTo>
                <a:lnTo>
                  <a:pt x="41" y="47"/>
                </a:lnTo>
                <a:lnTo>
                  <a:pt x="40" y="52"/>
                </a:lnTo>
                <a:lnTo>
                  <a:pt x="37" y="58"/>
                </a:lnTo>
                <a:lnTo>
                  <a:pt x="34" y="62"/>
                </a:lnTo>
                <a:lnTo>
                  <a:pt x="30" y="64"/>
                </a:lnTo>
                <a:lnTo>
                  <a:pt x="26" y="66"/>
                </a:lnTo>
                <a:lnTo>
                  <a:pt x="22" y="67"/>
                </a:lnTo>
                <a:lnTo>
                  <a:pt x="17" y="66"/>
                </a:lnTo>
                <a:lnTo>
                  <a:pt x="13" y="64"/>
                </a:lnTo>
                <a:lnTo>
                  <a:pt x="9" y="62"/>
                </a:lnTo>
                <a:lnTo>
                  <a:pt x="6" y="58"/>
                </a:lnTo>
                <a:lnTo>
                  <a:pt x="3" y="52"/>
                </a:lnTo>
                <a:lnTo>
                  <a:pt x="2" y="47"/>
                </a:lnTo>
                <a:lnTo>
                  <a:pt x="0" y="40"/>
                </a:lnTo>
                <a:lnTo>
                  <a:pt x="0" y="34"/>
                </a:lnTo>
                <a:lnTo>
                  <a:pt x="0" y="27"/>
                </a:lnTo>
                <a:lnTo>
                  <a:pt x="2" y="21"/>
                </a:lnTo>
                <a:lnTo>
                  <a:pt x="3" y="15"/>
                </a:lnTo>
                <a:lnTo>
                  <a:pt x="6" y="9"/>
                </a:lnTo>
                <a:lnTo>
                  <a:pt x="9" y="6"/>
                </a:lnTo>
                <a:lnTo>
                  <a:pt x="13" y="3"/>
                </a:lnTo>
                <a:lnTo>
                  <a:pt x="17" y="1"/>
                </a:lnTo>
                <a:lnTo>
                  <a:pt x="22"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893" name="Freeform 244"/>
          <p:cNvSpPr/>
          <p:nvPr/>
        </p:nvSpPr>
        <p:spPr>
          <a:xfrm>
            <a:off x="8150225" y="2466975"/>
            <a:ext cx="69850" cy="106363"/>
          </a:xfrm>
          <a:custGeom>
            <a:avLst/>
            <a:gdLst>
              <a:gd name="txL" fmla="*/ 0 w 44"/>
              <a:gd name="txT" fmla="*/ 0 h 67"/>
              <a:gd name="txR" fmla="*/ 44 w 44"/>
              <a:gd name="txB" fmla="*/ 67 h 67"/>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4" h="67">
                <a:moveTo>
                  <a:pt x="22" y="0"/>
                </a:moveTo>
                <a:lnTo>
                  <a:pt x="22" y="0"/>
                </a:lnTo>
                <a:lnTo>
                  <a:pt x="26" y="1"/>
                </a:lnTo>
                <a:lnTo>
                  <a:pt x="30" y="3"/>
                </a:lnTo>
                <a:lnTo>
                  <a:pt x="34" y="5"/>
                </a:lnTo>
                <a:lnTo>
                  <a:pt x="37" y="9"/>
                </a:lnTo>
                <a:lnTo>
                  <a:pt x="40" y="15"/>
                </a:lnTo>
                <a:lnTo>
                  <a:pt x="41" y="20"/>
                </a:lnTo>
                <a:lnTo>
                  <a:pt x="43" y="26"/>
                </a:lnTo>
                <a:lnTo>
                  <a:pt x="43" y="33"/>
                </a:lnTo>
                <a:lnTo>
                  <a:pt x="43" y="40"/>
                </a:lnTo>
                <a:lnTo>
                  <a:pt x="41" y="46"/>
                </a:lnTo>
                <a:lnTo>
                  <a:pt x="40" y="51"/>
                </a:lnTo>
                <a:lnTo>
                  <a:pt x="37" y="57"/>
                </a:lnTo>
                <a:lnTo>
                  <a:pt x="34" y="61"/>
                </a:lnTo>
                <a:lnTo>
                  <a:pt x="30" y="63"/>
                </a:lnTo>
                <a:lnTo>
                  <a:pt x="26" y="65"/>
                </a:lnTo>
                <a:lnTo>
                  <a:pt x="22" y="66"/>
                </a:lnTo>
                <a:lnTo>
                  <a:pt x="17" y="65"/>
                </a:lnTo>
                <a:lnTo>
                  <a:pt x="13" y="63"/>
                </a:lnTo>
                <a:lnTo>
                  <a:pt x="9" y="61"/>
                </a:lnTo>
                <a:lnTo>
                  <a:pt x="6" y="57"/>
                </a:lnTo>
                <a:lnTo>
                  <a:pt x="3" y="51"/>
                </a:lnTo>
                <a:lnTo>
                  <a:pt x="2" y="46"/>
                </a:lnTo>
                <a:lnTo>
                  <a:pt x="0" y="40"/>
                </a:lnTo>
                <a:lnTo>
                  <a:pt x="0" y="33"/>
                </a:lnTo>
                <a:lnTo>
                  <a:pt x="0" y="26"/>
                </a:lnTo>
                <a:lnTo>
                  <a:pt x="2" y="20"/>
                </a:lnTo>
                <a:lnTo>
                  <a:pt x="3" y="15"/>
                </a:lnTo>
                <a:lnTo>
                  <a:pt x="6" y="9"/>
                </a:lnTo>
                <a:lnTo>
                  <a:pt x="9" y="5"/>
                </a:lnTo>
                <a:lnTo>
                  <a:pt x="13" y="3"/>
                </a:lnTo>
                <a:lnTo>
                  <a:pt x="17" y="1"/>
                </a:lnTo>
                <a:lnTo>
                  <a:pt x="22"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894" name="Freeform 245"/>
          <p:cNvSpPr/>
          <p:nvPr/>
        </p:nvSpPr>
        <p:spPr>
          <a:xfrm>
            <a:off x="8150225" y="2706688"/>
            <a:ext cx="69850" cy="106362"/>
          </a:xfrm>
          <a:custGeom>
            <a:avLst/>
            <a:gdLst>
              <a:gd name="txL" fmla="*/ 0 w 44"/>
              <a:gd name="txT" fmla="*/ 0 h 67"/>
              <a:gd name="txR" fmla="*/ 44 w 44"/>
              <a:gd name="txB" fmla="*/ 67 h 67"/>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4" h="67">
                <a:moveTo>
                  <a:pt x="22" y="0"/>
                </a:moveTo>
                <a:lnTo>
                  <a:pt x="22" y="0"/>
                </a:lnTo>
                <a:lnTo>
                  <a:pt x="26" y="1"/>
                </a:lnTo>
                <a:lnTo>
                  <a:pt x="30" y="3"/>
                </a:lnTo>
                <a:lnTo>
                  <a:pt x="34" y="5"/>
                </a:lnTo>
                <a:lnTo>
                  <a:pt x="37" y="9"/>
                </a:lnTo>
                <a:lnTo>
                  <a:pt x="40" y="15"/>
                </a:lnTo>
                <a:lnTo>
                  <a:pt x="41" y="20"/>
                </a:lnTo>
                <a:lnTo>
                  <a:pt x="43" y="26"/>
                </a:lnTo>
                <a:lnTo>
                  <a:pt x="43" y="33"/>
                </a:lnTo>
                <a:lnTo>
                  <a:pt x="43" y="40"/>
                </a:lnTo>
                <a:lnTo>
                  <a:pt x="41" y="46"/>
                </a:lnTo>
                <a:lnTo>
                  <a:pt x="40" y="51"/>
                </a:lnTo>
                <a:lnTo>
                  <a:pt x="37" y="57"/>
                </a:lnTo>
                <a:lnTo>
                  <a:pt x="34" y="60"/>
                </a:lnTo>
                <a:lnTo>
                  <a:pt x="30" y="63"/>
                </a:lnTo>
                <a:lnTo>
                  <a:pt x="26" y="65"/>
                </a:lnTo>
                <a:lnTo>
                  <a:pt x="22" y="66"/>
                </a:lnTo>
                <a:lnTo>
                  <a:pt x="17" y="65"/>
                </a:lnTo>
                <a:lnTo>
                  <a:pt x="13" y="63"/>
                </a:lnTo>
                <a:lnTo>
                  <a:pt x="9" y="60"/>
                </a:lnTo>
                <a:lnTo>
                  <a:pt x="6" y="57"/>
                </a:lnTo>
                <a:lnTo>
                  <a:pt x="3" y="51"/>
                </a:lnTo>
                <a:lnTo>
                  <a:pt x="2" y="46"/>
                </a:lnTo>
                <a:lnTo>
                  <a:pt x="0" y="40"/>
                </a:lnTo>
                <a:lnTo>
                  <a:pt x="0" y="33"/>
                </a:lnTo>
                <a:lnTo>
                  <a:pt x="0" y="26"/>
                </a:lnTo>
                <a:lnTo>
                  <a:pt x="2" y="20"/>
                </a:lnTo>
                <a:lnTo>
                  <a:pt x="3" y="15"/>
                </a:lnTo>
                <a:lnTo>
                  <a:pt x="6" y="9"/>
                </a:lnTo>
                <a:lnTo>
                  <a:pt x="9" y="5"/>
                </a:lnTo>
                <a:lnTo>
                  <a:pt x="13" y="3"/>
                </a:lnTo>
                <a:lnTo>
                  <a:pt x="17" y="1"/>
                </a:lnTo>
                <a:lnTo>
                  <a:pt x="22"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895" name="Freeform 246"/>
          <p:cNvSpPr/>
          <p:nvPr/>
        </p:nvSpPr>
        <p:spPr>
          <a:xfrm>
            <a:off x="8150225" y="2944813"/>
            <a:ext cx="69850" cy="109537"/>
          </a:xfrm>
          <a:custGeom>
            <a:avLst/>
            <a:gdLst>
              <a:gd name="txL" fmla="*/ 0 w 44"/>
              <a:gd name="txT" fmla="*/ 0 h 69"/>
              <a:gd name="txR" fmla="*/ 44 w 44"/>
              <a:gd name="txB" fmla="*/ 69 h 69"/>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4" h="69">
                <a:moveTo>
                  <a:pt x="22" y="0"/>
                </a:moveTo>
                <a:lnTo>
                  <a:pt x="22" y="0"/>
                </a:lnTo>
                <a:lnTo>
                  <a:pt x="26" y="1"/>
                </a:lnTo>
                <a:lnTo>
                  <a:pt x="30" y="3"/>
                </a:lnTo>
                <a:lnTo>
                  <a:pt x="34" y="5"/>
                </a:lnTo>
                <a:lnTo>
                  <a:pt x="37" y="10"/>
                </a:lnTo>
                <a:lnTo>
                  <a:pt x="40" y="15"/>
                </a:lnTo>
                <a:lnTo>
                  <a:pt x="41" y="20"/>
                </a:lnTo>
                <a:lnTo>
                  <a:pt x="43" y="27"/>
                </a:lnTo>
                <a:lnTo>
                  <a:pt x="43" y="34"/>
                </a:lnTo>
                <a:lnTo>
                  <a:pt x="43" y="41"/>
                </a:lnTo>
                <a:lnTo>
                  <a:pt x="41" y="47"/>
                </a:lnTo>
                <a:lnTo>
                  <a:pt x="40" y="53"/>
                </a:lnTo>
                <a:lnTo>
                  <a:pt x="37" y="58"/>
                </a:lnTo>
                <a:lnTo>
                  <a:pt x="34" y="62"/>
                </a:lnTo>
                <a:lnTo>
                  <a:pt x="30" y="65"/>
                </a:lnTo>
                <a:lnTo>
                  <a:pt x="26" y="67"/>
                </a:lnTo>
                <a:lnTo>
                  <a:pt x="22" y="68"/>
                </a:lnTo>
                <a:lnTo>
                  <a:pt x="17" y="67"/>
                </a:lnTo>
                <a:lnTo>
                  <a:pt x="13" y="65"/>
                </a:lnTo>
                <a:lnTo>
                  <a:pt x="9" y="62"/>
                </a:lnTo>
                <a:lnTo>
                  <a:pt x="6" y="58"/>
                </a:lnTo>
                <a:lnTo>
                  <a:pt x="3" y="53"/>
                </a:lnTo>
                <a:lnTo>
                  <a:pt x="2" y="47"/>
                </a:lnTo>
                <a:lnTo>
                  <a:pt x="0" y="41"/>
                </a:lnTo>
                <a:lnTo>
                  <a:pt x="0" y="34"/>
                </a:lnTo>
                <a:lnTo>
                  <a:pt x="0" y="27"/>
                </a:lnTo>
                <a:lnTo>
                  <a:pt x="2" y="20"/>
                </a:lnTo>
                <a:lnTo>
                  <a:pt x="3" y="15"/>
                </a:lnTo>
                <a:lnTo>
                  <a:pt x="6" y="10"/>
                </a:lnTo>
                <a:lnTo>
                  <a:pt x="9" y="5"/>
                </a:lnTo>
                <a:lnTo>
                  <a:pt x="13" y="3"/>
                </a:lnTo>
                <a:lnTo>
                  <a:pt x="17" y="1"/>
                </a:lnTo>
                <a:lnTo>
                  <a:pt x="22"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896" name="Freeform 247"/>
          <p:cNvSpPr/>
          <p:nvPr/>
        </p:nvSpPr>
        <p:spPr>
          <a:xfrm>
            <a:off x="10263188" y="1450975"/>
            <a:ext cx="66675" cy="106363"/>
          </a:xfrm>
          <a:custGeom>
            <a:avLst/>
            <a:gdLst>
              <a:gd name="txL" fmla="*/ 0 w 42"/>
              <a:gd name="txT" fmla="*/ 0 h 67"/>
              <a:gd name="txR" fmla="*/ 42 w 42"/>
              <a:gd name="txB" fmla="*/ 67 h 67"/>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2" h="67">
                <a:moveTo>
                  <a:pt x="21" y="0"/>
                </a:moveTo>
                <a:lnTo>
                  <a:pt x="21" y="0"/>
                </a:lnTo>
                <a:lnTo>
                  <a:pt x="25" y="1"/>
                </a:lnTo>
                <a:lnTo>
                  <a:pt x="28" y="3"/>
                </a:lnTo>
                <a:lnTo>
                  <a:pt x="32" y="5"/>
                </a:lnTo>
                <a:lnTo>
                  <a:pt x="35" y="9"/>
                </a:lnTo>
                <a:lnTo>
                  <a:pt x="37" y="15"/>
                </a:lnTo>
                <a:lnTo>
                  <a:pt x="39" y="20"/>
                </a:lnTo>
                <a:lnTo>
                  <a:pt x="41" y="26"/>
                </a:lnTo>
                <a:lnTo>
                  <a:pt x="41" y="33"/>
                </a:lnTo>
                <a:lnTo>
                  <a:pt x="41" y="40"/>
                </a:lnTo>
                <a:lnTo>
                  <a:pt x="39" y="46"/>
                </a:lnTo>
                <a:lnTo>
                  <a:pt x="37" y="51"/>
                </a:lnTo>
                <a:lnTo>
                  <a:pt x="35" y="57"/>
                </a:lnTo>
                <a:lnTo>
                  <a:pt x="32" y="61"/>
                </a:lnTo>
                <a:lnTo>
                  <a:pt x="28" y="63"/>
                </a:lnTo>
                <a:lnTo>
                  <a:pt x="25" y="65"/>
                </a:lnTo>
                <a:lnTo>
                  <a:pt x="21" y="66"/>
                </a:lnTo>
                <a:lnTo>
                  <a:pt x="16" y="65"/>
                </a:lnTo>
                <a:lnTo>
                  <a:pt x="12" y="63"/>
                </a:lnTo>
                <a:lnTo>
                  <a:pt x="9" y="61"/>
                </a:lnTo>
                <a:lnTo>
                  <a:pt x="6" y="57"/>
                </a:lnTo>
                <a:lnTo>
                  <a:pt x="3" y="51"/>
                </a:lnTo>
                <a:lnTo>
                  <a:pt x="2" y="46"/>
                </a:lnTo>
                <a:lnTo>
                  <a:pt x="0" y="40"/>
                </a:lnTo>
                <a:lnTo>
                  <a:pt x="0" y="33"/>
                </a:lnTo>
                <a:lnTo>
                  <a:pt x="0" y="26"/>
                </a:lnTo>
                <a:lnTo>
                  <a:pt x="2" y="20"/>
                </a:lnTo>
                <a:lnTo>
                  <a:pt x="3" y="15"/>
                </a:lnTo>
                <a:lnTo>
                  <a:pt x="6" y="9"/>
                </a:lnTo>
                <a:lnTo>
                  <a:pt x="9" y="5"/>
                </a:lnTo>
                <a:lnTo>
                  <a:pt x="12" y="3"/>
                </a:lnTo>
                <a:lnTo>
                  <a:pt x="16" y="1"/>
                </a:lnTo>
                <a:lnTo>
                  <a:pt x="21"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897" name="Freeform 248"/>
          <p:cNvSpPr/>
          <p:nvPr/>
        </p:nvSpPr>
        <p:spPr>
          <a:xfrm>
            <a:off x="10263188" y="1692275"/>
            <a:ext cx="66675" cy="107950"/>
          </a:xfrm>
          <a:custGeom>
            <a:avLst/>
            <a:gdLst>
              <a:gd name="txL" fmla="*/ 0 w 42"/>
              <a:gd name="txT" fmla="*/ 0 h 68"/>
              <a:gd name="txR" fmla="*/ 42 w 42"/>
              <a:gd name="txB" fmla="*/ 68 h 68"/>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2" h="68">
                <a:moveTo>
                  <a:pt x="21" y="0"/>
                </a:moveTo>
                <a:lnTo>
                  <a:pt x="21" y="0"/>
                </a:lnTo>
                <a:lnTo>
                  <a:pt x="25" y="1"/>
                </a:lnTo>
                <a:lnTo>
                  <a:pt x="28" y="3"/>
                </a:lnTo>
                <a:lnTo>
                  <a:pt x="32" y="5"/>
                </a:lnTo>
                <a:lnTo>
                  <a:pt x="35" y="9"/>
                </a:lnTo>
                <a:lnTo>
                  <a:pt x="37" y="15"/>
                </a:lnTo>
                <a:lnTo>
                  <a:pt x="39" y="20"/>
                </a:lnTo>
                <a:lnTo>
                  <a:pt x="41" y="27"/>
                </a:lnTo>
                <a:lnTo>
                  <a:pt x="41" y="34"/>
                </a:lnTo>
                <a:lnTo>
                  <a:pt x="41" y="40"/>
                </a:lnTo>
                <a:lnTo>
                  <a:pt x="39" y="47"/>
                </a:lnTo>
                <a:lnTo>
                  <a:pt x="37" y="52"/>
                </a:lnTo>
                <a:lnTo>
                  <a:pt x="35" y="58"/>
                </a:lnTo>
                <a:lnTo>
                  <a:pt x="32" y="62"/>
                </a:lnTo>
                <a:lnTo>
                  <a:pt x="28" y="64"/>
                </a:lnTo>
                <a:lnTo>
                  <a:pt x="25" y="66"/>
                </a:lnTo>
                <a:lnTo>
                  <a:pt x="21" y="67"/>
                </a:lnTo>
                <a:lnTo>
                  <a:pt x="16" y="66"/>
                </a:lnTo>
                <a:lnTo>
                  <a:pt x="12" y="64"/>
                </a:lnTo>
                <a:lnTo>
                  <a:pt x="9" y="62"/>
                </a:lnTo>
                <a:lnTo>
                  <a:pt x="6" y="58"/>
                </a:lnTo>
                <a:lnTo>
                  <a:pt x="3" y="52"/>
                </a:lnTo>
                <a:lnTo>
                  <a:pt x="2" y="47"/>
                </a:lnTo>
                <a:lnTo>
                  <a:pt x="0" y="40"/>
                </a:lnTo>
                <a:lnTo>
                  <a:pt x="0" y="34"/>
                </a:lnTo>
                <a:lnTo>
                  <a:pt x="0" y="27"/>
                </a:lnTo>
                <a:lnTo>
                  <a:pt x="2" y="20"/>
                </a:lnTo>
                <a:lnTo>
                  <a:pt x="3" y="15"/>
                </a:lnTo>
                <a:lnTo>
                  <a:pt x="6" y="9"/>
                </a:lnTo>
                <a:lnTo>
                  <a:pt x="9" y="5"/>
                </a:lnTo>
                <a:lnTo>
                  <a:pt x="12" y="3"/>
                </a:lnTo>
                <a:lnTo>
                  <a:pt x="16" y="1"/>
                </a:lnTo>
                <a:lnTo>
                  <a:pt x="21"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898" name="Freeform 249"/>
          <p:cNvSpPr/>
          <p:nvPr/>
        </p:nvSpPr>
        <p:spPr>
          <a:xfrm>
            <a:off x="10263188" y="1927225"/>
            <a:ext cx="66675" cy="107950"/>
          </a:xfrm>
          <a:custGeom>
            <a:avLst/>
            <a:gdLst>
              <a:gd name="txL" fmla="*/ 0 w 42"/>
              <a:gd name="txT" fmla="*/ 0 h 68"/>
              <a:gd name="txR" fmla="*/ 42 w 42"/>
              <a:gd name="txB" fmla="*/ 68 h 68"/>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2" h="68">
                <a:moveTo>
                  <a:pt x="21" y="0"/>
                </a:moveTo>
                <a:lnTo>
                  <a:pt x="21" y="0"/>
                </a:lnTo>
                <a:lnTo>
                  <a:pt x="25" y="1"/>
                </a:lnTo>
                <a:lnTo>
                  <a:pt x="28" y="3"/>
                </a:lnTo>
                <a:lnTo>
                  <a:pt x="32" y="6"/>
                </a:lnTo>
                <a:lnTo>
                  <a:pt x="35" y="10"/>
                </a:lnTo>
                <a:lnTo>
                  <a:pt x="37" y="15"/>
                </a:lnTo>
                <a:lnTo>
                  <a:pt x="39" y="21"/>
                </a:lnTo>
                <a:lnTo>
                  <a:pt x="41" y="27"/>
                </a:lnTo>
                <a:lnTo>
                  <a:pt x="41" y="34"/>
                </a:lnTo>
                <a:lnTo>
                  <a:pt x="41" y="40"/>
                </a:lnTo>
                <a:lnTo>
                  <a:pt x="39" y="47"/>
                </a:lnTo>
                <a:lnTo>
                  <a:pt x="37" y="52"/>
                </a:lnTo>
                <a:lnTo>
                  <a:pt x="35" y="58"/>
                </a:lnTo>
                <a:lnTo>
                  <a:pt x="32" y="62"/>
                </a:lnTo>
                <a:lnTo>
                  <a:pt x="28" y="64"/>
                </a:lnTo>
                <a:lnTo>
                  <a:pt x="25" y="66"/>
                </a:lnTo>
                <a:lnTo>
                  <a:pt x="21" y="67"/>
                </a:lnTo>
                <a:lnTo>
                  <a:pt x="16" y="66"/>
                </a:lnTo>
                <a:lnTo>
                  <a:pt x="12" y="64"/>
                </a:lnTo>
                <a:lnTo>
                  <a:pt x="9" y="62"/>
                </a:lnTo>
                <a:lnTo>
                  <a:pt x="6" y="58"/>
                </a:lnTo>
                <a:lnTo>
                  <a:pt x="3" y="52"/>
                </a:lnTo>
                <a:lnTo>
                  <a:pt x="2" y="47"/>
                </a:lnTo>
                <a:lnTo>
                  <a:pt x="0" y="40"/>
                </a:lnTo>
                <a:lnTo>
                  <a:pt x="0" y="34"/>
                </a:lnTo>
                <a:lnTo>
                  <a:pt x="0" y="27"/>
                </a:lnTo>
                <a:lnTo>
                  <a:pt x="2" y="21"/>
                </a:lnTo>
                <a:lnTo>
                  <a:pt x="3" y="15"/>
                </a:lnTo>
                <a:lnTo>
                  <a:pt x="6" y="10"/>
                </a:lnTo>
                <a:lnTo>
                  <a:pt x="9" y="6"/>
                </a:lnTo>
                <a:lnTo>
                  <a:pt x="12" y="3"/>
                </a:lnTo>
                <a:lnTo>
                  <a:pt x="16" y="1"/>
                </a:lnTo>
                <a:lnTo>
                  <a:pt x="21"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899" name="Freeform 250"/>
          <p:cNvSpPr/>
          <p:nvPr/>
        </p:nvSpPr>
        <p:spPr>
          <a:xfrm>
            <a:off x="10263188" y="2166938"/>
            <a:ext cx="66675" cy="109537"/>
          </a:xfrm>
          <a:custGeom>
            <a:avLst/>
            <a:gdLst>
              <a:gd name="txL" fmla="*/ 0 w 42"/>
              <a:gd name="txT" fmla="*/ 0 h 69"/>
              <a:gd name="txR" fmla="*/ 42 w 42"/>
              <a:gd name="txB" fmla="*/ 69 h 69"/>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2" h="69">
                <a:moveTo>
                  <a:pt x="21" y="0"/>
                </a:moveTo>
                <a:lnTo>
                  <a:pt x="21" y="0"/>
                </a:lnTo>
                <a:lnTo>
                  <a:pt x="25" y="1"/>
                </a:lnTo>
                <a:lnTo>
                  <a:pt x="28" y="3"/>
                </a:lnTo>
                <a:lnTo>
                  <a:pt x="32" y="6"/>
                </a:lnTo>
                <a:lnTo>
                  <a:pt x="35" y="10"/>
                </a:lnTo>
                <a:lnTo>
                  <a:pt x="37" y="15"/>
                </a:lnTo>
                <a:lnTo>
                  <a:pt x="39" y="21"/>
                </a:lnTo>
                <a:lnTo>
                  <a:pt x="41" y="27"/>
                </a:lnTo>
                <a:lnTo>
                  <a:pt x="41" y="34"/>
                </a:lnTo>
                <a:lnTo>
                  <a:pt x="41" y="41"/>
                </a:lnTo>
                <a:lnTo>
                  <a:pt x="39" y="48"/>
                </a:lnTo>
                <a:lnTo>
                  <a:pt x="37" y="53"/>
                </a:lnTo>
                <a:lnTo>
                  <a:pt x="35" y="58"/>
                </a:lnTo>
                <a:lnTo>
                  <a:pt x="32" y="63"/>
                </a:lnTo>
                <a:lnTo>
                  <a:pt x="28" y="65"/>
                </a:lnTo>
                <a:lnTo>
                  <a:pt x="25" y="67"/>
                </a:lnTo>
                <a:lnTo>
                  <a:pt x="21" y="68"/>
                </a:lnTo>
                <a:lnTo>
                  <a:pt x="16" y="67"/>
                </a:lnTo>
                <a:lnTo>
                  <a:pt x="12" y="65"/>
                </a:lnTo>
                <a:lnTo>
                  <a:pt x="9" y="63"/>
                </a:lnTo>
                <a:lnTo>
                  <a:pt x="6" y="58"/>
                </a:lnTo>
                <a:lnTo>
                  <a:pt x="3" y="53"/>
                </a:lnTo>
                <a:lnTo>
                  <a:pt x="2" y="48"/>
                </a:lnTo>
                <a:lnTo>
                  <a:pt x="0" y="41"/>
                </a:lnTo>
                <a:lnTo>
                  <a:pt x="0" y="34"/>
                </a:lnTo>
                <a:lnTo>
                  <a:pt x="0" y="27"/>
                </a:lnTo>
                <a:lnTo>
                  <a:pt x="2" y="21"/>
                </a:lnTo>
                <a:lnTo>
                  <a:pt x="3" y="15"/>
                </a:lnTo>
                <a:lnTo>
                  <a:pt x="6" y="10"/>
                </a:lnTo>
                <a:lnTo>
                  <a:pt x="9" y="6"/>
                </a:lnTo>
                <a:lnTo>
                  <a:pt x="12" y="3"/>
                </a:lnTo>
                <a:lnTo>
                  <a:pt x="16" y="1"/>
                </a:lnTo>
                <a:lnTo>
                  <a:pt x="21"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900" name="Freeform 251"/>
          <p:cNvSpPr/>
          <p:nvPr/>
        </p:nvSpPr>
        <p:spPr>
          <a:xfrm>
            <a:off x="10263188" y="2405063"/>
            <a:ext cx="66675" cy="106362"/>
          </a:xfrm>
          <a:custGeom>
            <a:avLst/>
            <a:gdLst>
              <a:gd name="txL" fmla="*/ 0 w 42"/>
              <a:gd name="txT" fmla="*/ 0 h 67"/>
              <a:gd name="txR" fmla="*/ 42 w 42"/>
              <a:gd name="txB" fmla="*/ 67 h 67"/>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2" h="67">
                <a:moveTo>
                  <a:pt x="21" y="0"/>
                </a:moveTo>
                <a:lnTo>
                  <a:pt x="21" y="0"/>
                </a:lnTo>
                <a:lnTo>
                  <a:pt x="25" y="1"/>
                </a:lnTo>
                <a:lnTo>
                  <a:pt x="28" y="3"/>
                </a:lnTo>
                <a:lnTo>
                  <a:pt x="32" y="5"/>
                </a:lnTo>
                <a:lnTo>
                  <a:pt x="35" y="9"/>
                </a:lnTo>
                <a:lnTo>
                  <a:pt x="37" y="15"/>
                </a:lnTo>
                <a:lnTo>
                  <a:pt x="39" y="20"/>
                </a:lnTo>
                <a:lnTo>
                  <a:pt x="41" y="26"/>
                </a:lnTo>
                <a:lnTo>
                  <a:pt x="41" y="33"/>
                </a:lnTo>
                <a:lnTo>
                  <a:pt x="41" y="40"/>
                </a:lnTo>
                <a:lnTo>
                  <a:pt x="39" y="46"/>
                </a:lnTo>
                <a:lnTo>
                  <a:pt x="37" y="51"/>
                </a:lnTo>
                <a:lnTo>
                  <a:pt x="35" y="57"/>
                </a:lnTo>
                <a:lnTo>
                  <a:pt x="32" y="61"/>
                </a:lnTo>
                <a:lnTo>
                  <a:pt x="28" y="63"/>
                </a:lnTo>
                <a:lnTo>
                  <a:pt x="25" y="65"/>
                </a:lnTo>
                <a:lnTo>
                  <a:pt x="21" y="66"/>
                </a:lnTo>
                <a:lnTo>
                  <a:pt x="16" y="65"/>
                </a:lnTo>
                <a:lnTo>
                  <a:pt x="12" y="63"/>
                </a:lnTo>
                <a:lnTo>
                  <a:pt x="9" y="61"/>
                </a:lnTo>
                <a:lnTo>
                  <a:pt x="6" y="57"/>
                </a:lnTo>
                <a:lnTo>
                  <a:pt x="3" y="51"/>
                </a:lnTo>
                <a:lnTo>
                  <a:pt x="2" y="46"/>
                </a:lnTo>
                <a:lnTo>
                  <a:pt x="0" y="40"/>
                </a:lnTo>
                <a:lnTo>
                  <a:pt x="0" y="33"/>
                </a:lnTo>
                <a:lnTo>
                  <a:pt x="0" y="26"/>
                </a:lnTo>
                <a:lnTo>
                  <a:pt x="2" y="20"/>
                </a:lnTo>
                <a:lnTo>
                  <a:pt x="3" y="15"/>
                </a:lnTo>
                <a:lnTo>
                  <a:pt x="6" y="9"/>
                </a:lnTo>
                <a:lnTo>
                  <a:pt x="9" y="5"/>
                </a:lnTo>
                <a:lnTo>
                  <a:pt x="12" y="3"/>
                </a:lnTo>
                <a:lnTo>
                  <a:pt x="16" y="1"/>
                </a:lnTo>
                <a:lnTo>
                  <a:pt x="21"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901" name="Freeform 252"/>
          <p:cNvSpPr/>
          <p:nvPr/>
        </p:nvSpPr>
        <p:spPr>
          <a:xfrm>
            <a:off x="10263188" y="2646363"/>
            <a:ext cx="66675" cy="104775"/>
          </a:xfrm>
          <a:custGeom>
            <a:avLst/>
            <a:gdLst>
              <a:gd name="txL" fmla="*/ 0 w 42"/>
              <a:gd name="txT" fmla="*/ 0 h 66"/>
              <a:gd name="txR" fmla="*/ 42 w 42"/>
              <a:gd name="txB" fmla="*/ 66 h 66"/>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2" h="66">
                <a:moveTo>
                  <a:pt x="21" y="0"/>
                </a:moveTo>
                <a:lnTo>
                  <a:pt x="21" y="0"/>
                </a:lnTo>
                <a:lnTo>
                  <a:pt x="25" y="1"/>
                </a:lnTo>
                <a:lnTo>
                  <a:pt x="28" y="3"/>
                </a:lnTo>
                <a:lnTo>
                  <a:pt x="32" y="5"/>
                </a:lnTo>
                <a:lnTo>
                  <a:pt x="35" y="9"/>
                </a:lnTo>
                <a:lnTo>
                  <a:pt x="37" y="14"/>
                </a:lnTo>
                <a:lnTo>
                  <a:pt x="39" y="20"/>
                </a:lnTo>
                <a:lnTo>
                  <a:pt x="41" y="26"/>
                </a:lnTo>
                <a:lnTo>
                  <a:pt x="41" y="33"/>
                </a:lnTo>
                <a:lnTo>
                  <a:pt x="41" y="39"/>
                </a:lnTo>
                <a:lnTo>
                  <a:pt x="39" y="45"/>
                </a:lnTo>
                <a:lnTo>
                  <a:pt x="37" y="51"/>
                </a:lnTo>
                <a:lnTo>
                  <a:pt x="35" y="56"/>
                </a:lnTo>
                <a:lnTo>
                  <a:pt x="32" y="59"/>
                </a:lnTo>
                <a:lnTo>
                  <a:pt x="28" y="62"/>
                </a:lnTo>
                <a:lnTo>
                  <a:pt x="25" y="64"/>
                </a:lnTo>
                <a:lnTo>
                  <a:pt x="21" y="65"/>
                </a:lnTo>
                <a:lnTo>
                  <a:pt x="16" y="64"/>
                </a:lnTo>
                <a:lnTo>
                  <a:pt x="12" y="62"/>
                </a:lnTo>
                <a:lnTo>
                  <a:pt x="9" y="59"/>
                </a:lnTo>
                <a:lnTo>
                  <a:pt x="6" y="56"/>
                </a:lnTo>
                <a:lnTo>
                  <a:pt x="3" y="51"/>
                </a:lnTo>
                <a:lnTo>
                  <a:pt x="2" y="45"/>
                </a:lnTo>
                <a:lnTo>
                  <a:pt x="0" y="39"/>
                </a:lnTo>
                <a:lnTo>
                  <a:pt x="0" y="33"/>
                </a:lnTo>
                <a:lnTo>
                  <a:pt x="0" y="26"/>
                </a:lnTo>
                <a:lnTo>
                  <a:pt x="2" y="20"/>
                </a:lnTo>
                <a:lnTo>
                  <a:pt x="3" y="14"/>
                </a:lnTo>
                <a:lnTo>
                  <a:pt x="6" y="9"/>
                </a:lnTo>
                <a:lnTo>
                  <a:pt x="9" y="5"/>
                </a:lnTo>
                <a:lnTo>
                  <a:pt x="12" y="3"/>
                </a:lnTo>
                <a:lnTo>
                  <a:pt x="16" y="1"/>
                </a:lnTo>
                <a:lnTo>
                  <a:pt x="21"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902" name="Freeform 253"/>
          <p:cNvSpPr/>
          <p:nvPr/>
        </p:nvSpPr>
        <p:spPr>
          <a:xfrm>
            <a:off x="10263188" y="2884488"/>
            <a:ext cx="66675" cy="107950"/>
          </a:xfrm>
          <a:custGeom>
            <a:avLst/>
            <a:gdLst>
              <a:gd name="txL" fmla="*/ 0 w 42"/>
              <a:gd name="txT" fmla="*/ 0 h 68"/>
              <a:gd name="txR" fmla="*/ 42 w 42"/>
              <a:gd name="txB" fmla="*/ 68 h 68"/>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2" h="68">
                <a:moveTo>
                  <a:pt x="21" y="0"/>
                </a:moveTo>
                <a:lnTo>
                  <a:pt x="21" y="0"/>
                </a:lnTo>
                <a:lnTo>
                  <a:pt x="25" y="1"/>
                </a:lnTo>
                <a:lnTo>
                  <a:pt x="28" y="3"/>
                </a:lnTo>
                <a:lnTo>
                  <a:pt x="32" y="5"/>
                </a:lnTo>
                <a:lnTo>
                  <a:pt x="35" y="9"/>
                </a:lnTo>
                <a:lnTo>
                  <a:pt x="37" y="15"/>
                </a:lnTo>
                <a:lnTo>
                  <a:pt x="39" y="20"/>
                </a:lnTo>
                <a:lnTo>
                  <a:pt x="41" y="27"/>
                </a:lnTo>
                <a:lnTo>
                  <a:pt x="41" y="34"/>
                </a:lnTo>
                <a:lnTo>
                  <a:pt x="41" y="40"/>
                </a:lnTo>
                <a:lnTo>
                  <a:pt x="39" y="46"/>
                </a:lnTo>
                <a:lnTo>
                  <a:pt x="37" y="52"/>
                </a:lnTo>
                <a:lnTo>
                  <a:pt x="35" y="57"/>
                </a:lnTo>
                <a:lnTo>
                  <a:pt x="32" y="61"/>
                </a:lnTo>
                <a:lnTo>
                  <a:pt x="28" y="64"/>
                </a:lnTo>
                <a:lnTo>
                  <a:pt x="25" y="66"/>
                </a:lnTo>
                <a:lnTo>
                  <a:pt x="21" y="67"/>
                </a:lnTo>
                <a:lnTo>
                  <a:pt x="16" y="66"/>
                </a:lnTo>
                <a:lnTo>
                  <a:pt x="12" y="64"/>
                </a:lnTo>
                <a:lnTo>
                  <a:pt x="9" y="61"/>
                </a:lnTo>
                <a:lnTo>
                  <a:pt x="6" y="57"/>
                </a:lnTo>
                <a:lnTo>
                  <a:pt x="3" y="52"/>
                </a:lnTo>
                <a:lnTo>
                  <a:pt x="2" y="46"/>
                </a:lnTo>
                <a:lnTo>
                  <a:pt x="0" y="40"/>
                </a:lnTo>
                <a:lnTo>
                  <a:pt x="0" y="34"/>
                </a:lnTo>
                <a:lnTo>
                  <a:pt x="0" y="27"/>
                </a:lnTo>
                <a:lnTo>
                  <a:pt x="2" y="20"/>
                </a:lnTo>
                <a:lnTo>
                  <a:pt x="3" y="15"/>
                </a:lnTo>
                <a:lnTo>
                  <a:pt x="6" y="9"/>
                </a:lnTo>
                <a:lnTo>
                  <a:pt x="9" y="5"/>
                </a:lnTo>
                <a:lnTo>
                  <a:pt x="12" y="3"/>
                </a:lnTo>
                <a:lnTo>
                  <a:pt x="16" y="1"/>
                </a:lnTo>
                <a:lnTo>
                  <a:pt x="21" y="0"/>
                </a:lnTo>
              </a:path>
            </a:pathLst>
          </a:custGeom>
          <a:solidFill>
            <a:srgbClr val="DADADA">
              <a:alpha val="100000"/>
            </a:srgbClr>
          </a:soli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36903" name="Rectangle 254"/>
          <p:cNvSpPr/>
          <p:nvPr/>
        </p:nvSpPr>
        <p:spPr>
          <a:xfrm>
            <a:off x="8152130" y="1330325"/>
            <a:ext cx="2158365" cy="400685"/>
          </a:xfrm>
          <a:prstGeom prst="rect">
            <a:avLst/>
          </a:prstGeom>
          <a:noFill/>
          <a:ln w="12700">
            <a:noFill/>
          </a:ln>
        </p:spPr>
        <p:txBody>
          <a:bodyPr wrap="none" lIns="90488" tIns="44450" rIns="90488" bIns="44450">
            <a:spAutoFit/>
          </a:bodyPr>
          <a:lstStyle/>
          <a:p>
            <a:pPr algn="ctr" defTabSz="857250" eaLnBrk="0" hangingPunct="0">
              <a:spcAft>
                <a:spcPct val="40000"/>
              </a:spcAft>
              <a:tabLst>
                <a:tab pos="142875" algn="l"/>
                <a:tab pos="1047750" algn="l"/>
                <a:tab pos="1524000" algn="l"/>
                <a:tab pos="3333750" algn="l"/>
                <a:tab pos="4572000" algn="l"/>
                <a:tab pos="5810250" algn="l"/>
              </a:tabLst>
            </a:pPr>
            <a:r>
              <a:rPr dirty="0">
                <a:solidFill>
                  <a:srgbClr val="000000"/>
                </a:solidFill>
                <a:latin typeface="Arial" panose="020B0604020202020204" pitchFamily="34" charset="0"/>
              </a:rPr>
              <a:t>Quality certificate</a:t>
            </a:r>
          </a:p>
        </p:txBody>
      </p:sp>
      <p:sp>
        <p:nvSpPr>
          <p:cNvPr id="118015" name="Rectangle 255"/>
          <p:cNvSpPr>
            <a:spLocks noChangeArrowheads="1"/>
          </p:cNvSpPr>
          <p:nvPr/>
        </p:nvSpPr>
        <p:spPr bwMode="auto">
          <a:xfrm>
            <a:off x="8596313" y="2001838"/>
            <a:ext cx="1270000" cy="350838"/>
          </a:xfrm>
          <a:prstGeom prst="rect">
            <a:avLst/>
          </a:prstGeom>
          <a:solidFill>
            <a:srgbClr val="A2FFA3"/>
          </a:solidFill>
          <a:ln w="12700">
            <a:noFill/>
            <a:miter lim="800000"/>
          </a:ln>
          <a:effectLst>
            <a:outerShdw dist="53882" dir="2700000" algn="ctr" rotWithShape="0">
              <a:srgbClr val="919191"/>
            </a:outerShdw>
          </a:effectLst>
        </p:spPr>
        <p:txBody>
          <a:bodyPr wrap="none" lIns="90488" tIns="44450" rIns="90488" bIns="44450" anchor="ctr"/>
          <a:lstStyle/>
          <a:p>
            <a:pPr marL="0" marR="0" lvl="0" indent="0" algn="l" defTabSz="857250" rtl="0" eaLnBrk="0" fontAlgn="base" latinLnBrk="0" hangingPunct="0">
              <a:lnSpc>
                <a:spcPct val="100000"/>
              </a:lnSpc>
              <a:spcBef>
                <a:spcPct val="0"/>
              </a:spcBef>
              <a:spcAft>
                <a:spcPct val="40000"/>
              </a:spcAft>
              <a:buClrTx/>
              <a:buSzTx/>
              <a:buFontTx/>
              <a:buNone/>
              <a:tabLst>
                <a:tab pos="142875" algn="l"/>
                <a:tab pos="1047750" algn="l"/>
                <a:tab pos="1524000" algn="l"/>
                <a:tab pos="3333750" algn="l"/>
                <a:tab pos="4572000" algn="l"/>
                <a:tab pos="5810250" algn="l"/>
              </a:tabLst>
              <a:defRPr/>
            </a:pPr>
            <a:r>
              <a:rPr kumimoji="0" 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Material</a:t>
            </a:r>
          </a:p>
        </p:txBody>
      </p:sp>
      <p:sp>
        <p:nvSpPr>
          <p:cNvPr id="118016" name="Rectangle 256"/>
          <p:cNvSpPr>
            <a:spLocks noChangeArrowheads="1"/>
          </p:cNvSpPr>
          <p:nvPr/>
        </p:nvSpPr>
        <p:spPr bwMode="auto">
          <a:xfrm>
            <a:off x="8596313" y="2635250"/>
            <a:ext cx="1270000" cy="350838"/>
          </a:xfrm>
          <a:prstGeom prst="rect">
            <a:avLst/>
          </a:prstGeom>
          <a:solidFill>
            <a:srgbClr val="EAEC5E"/>
          </a:solidFill>
          <a:ln w="12700">
            <a:noFill/>
            <a:miter lim="800000"/>
          </a:ln>
          <a:effectLst>
            <a:outerShdw dist="53882" dir="2700000" algn="ctr" rotWithShape="0">
              <a:srgbClr val="919191"/>
            </a:outerShdw>
          </a:effectLst>
        </p:spPr>
        <p:txBody>
          <a:bodyPr wrap="none" lIns="90488" tIns="44450" rIns="90488" bIns="44450" anchor="ctr"/>
          <a:lstStyle/>
          <a:p>
            <a:pPr marL="0" marR="0" lvl="0" indent="0" algn="l" defTabSz="857250" rtl="0" eaLnBrk="0" fontAlgn="base" latinLnBrk="0" hangingPunct="0">
              <a:lnSpc>
                <a:spcPct val="100000"/>
              </a:lnSpc>
              <a:spcBef>
                <a:spcPct val="0"/>
              </a:spcBef>
              <a:spcAft>
                <a:spcPct val="40000"/>
              </a:spcAft>
              <a:buClrTx/>
              <a:buSzTx/>
              <a:buFontTx/>
              <a:buNone/>
              <a:tabLst>
                <a:tab pos="142875" algn="l"/>
                <a:tab pos="1047750" algn="l"/>
                <a:tab pos="1524000" algn="l"/>
                <a:tab pos="3333750" algn="l"/>
                <a:tab pos="4572000" algn="l"/>
                <a:tab pos="5810250" algn="l"/>
              </a:tabLst>
              <a:defRPr/>
            </a:pPr>
            <a:r>
              <a:rPr kumimoji="0" 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Batch</a:t>
            </a:r>
          </a:p>
        </p:txBody>
      </p:sp>
      <p:sp>
        <p:nvSpPr>
          <p:cNvPr id="118017" name="Rectangle 257"/>
          <p:cNvSpPr>
            <a:spLocks noChangeArrowheads="1"/>
          </p:cNvSpPr>
          <p:nvPr/>
        </p:nvSpPr>
        <p:spPr bwMode="auto">
          <a:xfrm>
            <a:off x="8596313" y="3292475"/>
            <a:ext cx="1270000" cy="1190625"/>
          </a:xfrm>
          <a:prstGeom prst="rect">
            <a:avLst/>
          </a:prstGeom>
          <a:solidFill>
            <a:srgbClr val="C0FEF9"/>
          </a:solidFill>
          <a:ln w="12700">
            <a:noFill/>
            <a:miter lim="800000"/>
          </a:ln>
          <a:effectLst>
            <a:outerShdw dist="53882" dir="2700000" algn="ctr" rotWithShape="0">
              <a:srgbClr val="919191"/>
            </a:outerShdw>
          </a:effectLst>
        </p:spPr>
        <p:txBody>
          <a:bodyPr wrap="none" lIns="90488" tIns="44450" rIns="90488" bIns="44450" anchor="ctr"/>
          <a:lstStyle/>
          <a:p>
            <a:pPr marL="0" marR="0" lvl="0" indent="0" algn="l" defTabSz="857250" rtl="0" eaLnBrk="0" fontAlgn="base" latinLnBrk="0" hangingPunct="0">
              <a:lnSpc>
                <a:spcPct val="100000"/>
              </a:lnSpc>
              <a:spcBef>
                <a:spcPct val="0"/>
              </a:spcBef>
              <a:spcAft>
                <a:spcPct val="40000"/>
              </a:spcAft>
              <a:buClrTx/>
              <a:buSzTx/>
              <a:buFontTx/>
              <a:buNone/>
              <a:tabLst>
                <a:tab pos="142875" algn="l"/>
                <a:tab pos="1047750" algn="l"/>
                <a:tab pos="1524000" algn="l"/>
                <a:tab pos="3333750" algn="l"/>
                <a:tab pos="4572000" algn="l"/>
                <a:tab pos="5810250" algn="l"/>
              </a:tabLst>
              <a:defRPr/>
            </a:pPr>
            <a:r>
              <a:rPr kumimoji="0" 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Characs.</a:t>
            </a:r>
            <a:br>
              <a:rPr kumimoji="0" 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br>
            <a:r>
              <a:rPr kumimoji="0" 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br>
              <a:rPr kumimoji="0" 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br>
            <a:r>
              <a:rPr kumimoji="0" 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br>
              <a:rPr kumimoji="0" 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br>
            <a:r>
              <a:rPr kumimoji="0" 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p:nvPr/>
        </p:nvSpPr>
        <p:spPr>
          <a:xfrm>
            <a:off x="369888" y="233998"/>
            <a:ext cx="6551612" cy="419735"/>
          </a:xfrm>
          <a:prstGeom prst="rect">
            <a:avLst/>
          </a:prstGeom>
          <a:noFill/>
          <a:ln w="9525">
            <a:noFill/>
          </a:ln>
        </p:spPr>
        <p:txBody>
          <a:bodyPr>
            <a:spAutoFit/>
          </a:bodyPr>
          <a:lstStyle/>
          <a:p>
            <a:pPr eaLnBrk="0" hangingPunct="0">
              <a:lnSpc>
                <a:spcPct val="89000"/>
              </a:lnSpc>
            </a:pPr>
            <a:r>
              <a:rPr sz="2400" dirty="0">
                <a:ln/>
                <a:solidFill>
                  <a:schemeClr val="tx1"/>
                </a:solidFill>
                <a:effectLst>
                  <a:outerShdw blurRad="38100" dist="19050" dir="2700000" algn="tl" rotWithShape="0">
                    <a:schemeClr val="dk1">
                      <a:alpha val="40000"/>
                    </a:schemeClr>
                  </a:outerShdw>
                </a:effectLst>
                <a:latin typeface="+mj-ea"/>
                <a:cs typeface="+mj-ea"/>
              </a:rPr>
              <a:t>Quality Integration</a:t>
            </a:r>
          </a:p>
        </p:txBody>
      </p:sp>
      <p:sp>
        <p:nvSpPr>
          <p:cNvPr id="38915" name="Slide Number Placeholder 9"/>
          <p:cNvSpPr txBox="1"/>
          <p:nvPr/>
        </p:nvSpPr>
        <p:spPr>
          <a:xfrm>
            <a:off x="8040688" y="6356350"/>
            <a:ext cx="2133600" cy="365125"/>
          </a:xfrm>
          <a:prstGeom prst="rect">
            <a:avLst/>
          </a:prstGeom>
          <a:noFill/>
          <a:ln w="9525">
            <a:noFill/>
          </a:ln>
        </p:spPr>
        <p:txBody>
          <a:bodyPr anchor="ctr"/>
          <a:lstStyle/>
          <a:p>
            <a:pPr algn="r"/>
            <a:fld id="{9A0DB2DC-4C9A-4742-B13C-FB6460FD3503}" type="slidenum">
              <a:rPr lang="en-US" sz="1200" dirty="0">
                <a:solidFill>
                  <a:srgbClr val="898989"/>
                </a:solidFill>
                <a:latin typeface="Arial" panose="020B0604020202020204" pitchFamily="34" charset="0"/>
              </a:rPr>
              <a:t>19</a:t>
            </a:fld>
            <a:endParaRPr lang="en-US" sz="1200" dirty="0">
              <a:solidFill>
                <a:srgbClr val="898989"/>
              </a:solidFill>
              <a:latin typeface="Arial" panose="020B0604020202020204" pitchFamily="34" charset="0"/>
            </a:endParaRPr>
          </a:p>
        </p:txBody>
      </p:sp>
      <p:grpSp>
        <p:nvGrpSpPr>
          <p:cNvPr id="38916" name="Group 86"/>
          <p:cNvGrpSpPr/>
          <p:nvPr/>
        </p:nvGrpSpPr>
        <p:grpSpPr>
          <a:xfrm>
            <a:off x="1676400" y="1004888"/>
            <a:ext cx="8534400" cy="5160962"/>
            <a:chOff x="96" y="633"/>
            <a:chExt cx="5376" cy="3251"/>
          </a:xfrm>
        </p:grpSpPr>
        <p:sp>
          <p:nvSpPr>
            <p:cNvPr id="38919" name="AutoShape 78"/>
            <p:cNvSpPr/>
            <p:nvPr/>
          </p:nvSpPr>
          <p:spPr>
            <a:xfrm rot="-5400000">
              <a:off x="1257" y="1282"/>
              <a:ext cx="3210" cy="1968"/>
            </a:xfrm>
            <a:prstGeom prst="triangle">
              <a:avLst>
                <a:gd name="adj" fmla="val 57806"/>
              </a:avLst>
            </a:prstGeom>
            <a:gradFill rotWithShape="1">
              <a:gsLst>
                <a:gs pos="0">
                  <a:schemeClr val="hlink"/>
                </a:gs>
                <a:gs pos="100000">
                  <a:schemeClr val="bg1"/>
                </a:gs>
              </a:gsLst>
              <a:lin ang="5400000" scaled="1"/>
              <a:tileRect/>
            </a:gradFill>
            <a:ln w="12700">
              <a:noFill/>
            </a:ln>
          </p:spPr>
          <p:txBody>
            <a:bodyPr wrap="none" anchor="ctr"/>
            <a:lstStyle/>
            <a:p>
              <a:endParaRPr dirty="0">
                <a:latin typeface="Arial" panose="020B0604020202020204" pitchFamily="34" charset="0"/>
              </a:endParaRPr>
            </a:p>
          </p:txBody>
        </p:sp>
        <p:sp>
          <p:nvSpPr>
            <p:cNvPr id="38920" name="AutoShape 79"/>
            <p:cNvSpPr/>
            <p:nvPr/>
          </p:nvSpPr>
          <p:spPr>
            <a:xfrm>
              <a:off x="3727" y="633"/>
              <a:ext cx="1745" cy="3251"/>
            </a:xfrm>
            <a:prstGeom prst="roundRect">
              <a:avLst>
                <a:gd name="adj" fmla="val 12486"/>
              </a:avLst>
            </a:prstGeom>
            <a:solidFill>
              <a:srgbClr val="CCFFFF"/>
            </a:solidFill>
            <a:ln w="12700" cap="flat" cmpd="sng">
              <a:solidFill>
                <a:schemeClr val="tx1"/>
              </a:solidFill>
              <a:prstDash val="solid"/>
              <a:headEnd type="none" w="med" len="med"/>
              <a:tailEnd type="none" w="med" len="med"/>
            </a:ln>
          </p:spPr>
          <p:txBody>
            <a:bodyPr wrap="none" anchor="ctr"/>
            <a:lstStyle/>
            <a:p>
              <a:endParaRPr dirty="0">
                <a:latin typeface="Arial" panose="020B0604020202020204" pitchFamily="34" charset="0"/>
              </a:endParaRPr>
            </a:p>
          </p:txBody>
        </p:sp>
        <p:sp>
          <p:nvSpPr>
            <p:cNvPr id="38921" name="Rectangle 80"/>
            <p:cNvSpPr/>
            <p:nvPr/>
          </p:nvSpPr>
          <p:spPr>
            <a:xfrm>
              <a:off x="2352" y="1883"/>
              <a:ext cx="1114" cy="288"/>
            </a:xfrm>
            <a:prstGeom prst="rect">
              <a:avLst/>
            </a:prstGeom>
            <a:noFill/>
            <a:ln w="12700">
              <a:noFill/>
            </a:ln>
          </p:spPr>
          <p:txBody>
            <a:bodyPr lIns="90488" tIns="44450" rIns="90488" bIns="44450">
              <a:spAutoFit/>
            </a:bodyPr>
            <a:lstStyle/>
            <a:p>
              <a:pPr algn="ctr" eaLnBrk="0" hangingPunct="0"/>
              <a:r>
                <a:rPr sz="2400" dirty="0">
                  <a:latin typeface="Arial" panose="020B0604020202020204" pitchFamily="34" charset="0"/>
                </a:rPr>
                <a:t>IN</a:t>
              </a:r>
            </a:p>
          </p:txBody>
        </p:sp>
        <p:pic>
          <p:nvPicPr>
            <p:cNvPr id="38922" name="Picture 81"/>
            <p:cNvPicPr>
              <a:picLocks noChangeAspect="1"/>
            </p:cNvPicPr>
            <p:nvPr/>
          </p:nvPicPr>
          <p:blipFill>
            <a:blip r:embed="rId2"/>
            <a:srcRect l="16406" t="17708" r="781" b="9375"/>
            <a:stretch>
              <a:fillRect/>
            </a:stretch>
          </p:blipFill>
          <p:spPr>
            <a:xfrm>
              <a:off x="96" y="1479"/>
              <a:ext cx="1776" cy="1076"/>
            </a:xfrm>
            <a:prstGeom prst="rect">
              <a:avLst/>
            </a:prstGeom>
            <a:noFill/>
            <a:ln w="9525">
              <a:noFill/>
            </a:ln>
          </p:spPr>
        </p:pic>
        <p:sp>
          <p:nvSpPr>
            <p:cNvPr id="38923" name="Text Box 82"/>
            <p:cNvSpPr txBox="1"/>
            <p:nvPr/>
          </p:nvSpPr>
          <p:spPr>
            <a:xfrm>
              <a:off x="96" y="2324"/>
              <a:ext cx="1728" cy="254"/>
            </a:xfrm>
            <a:prstGeom prst="rect">
              <a:avLst/>
            </a:prstGeom>
            <a:noFill/>
            <a:ln w="9525">
              <a:noFill/>
            </a:ln>
          </p:spPr>
          <p:txBody>
            <a:bodyPr>
              <a:spAutoFit/>
            </a:bodyPr>
            <a:lstStyle/>
            <a:p>
              <a:pPr eaLnBrk="0" hangingPunct="0">
                <a:spcBef>
                  <a:spcPct val="50000"/>
                </a:spcBef>
              </a:pPr>
              <a:r>
                <a:rPr dirty="0">
                  <a:latin typeface="Tahoma" panose="020B0604030504040204" pitchFamily="34" charset="0"/>
                </a:rPr>
                <a:t> Quality Management</a:t>
              </a:r>
            </a:p>
          </p:txBody>
        </p:sp>
        <p:sp>
          <p:nvSpPr>
            <p:cNvPr id="38924" name="WordArt 83"/>
            <p:cNvSpPr>
              <a:spLocks noTextEdit="1"/>
            </p:cNvSpPr>
            <p:nvPr/>
          </p:nvSpPr>
          <p:spPr>
            <a:xfrm>
              <a:off x="3984" y="897"/>
              <a:ext cx="1302" cy="360"/>
            </a:xfrm>
            <a:prstGeom prst="rect">
              <a:avLst/>
            </a:prstGeom>
          </p:spPr>
          <p:txBody>
            <a:bodyPr wrap="none" fromWordArt="1">
              <a:prstTxWarp prst="textPlain">
                <a:avLst>
                  <a:gd name="adj" fmla="val 50000"/>
                </a:avLst>
              </a:prstTxWarp>
              <a:normAutofit fontScale="92500" lnSpcReduction="10000"/>
            </a:bodyPr>
            <a:lstStyle/>
            <a:p>
              <a:pPr algn="ctr"/>
              <a:r>
                <a:rPr lang="en-US" sz="3600" b="1">
                  <a:ln w="12700" cap="flat" cmpd="sng">
                    <a:solidFill>
                      <a:srgbClr val="3333CC"/>
                    </a:solidFill>
                    <a:prstDash val="solid"/>
                    <a:headEnd type="none" w="med" len="med"/>
                    <a:tailEnd type="none" w="med" len="med"/>
                  </a:ln>
                  <a:solidFill>
                    <a:srgbClr val="B2B2B2">
                      <a:alpha val="50195"/>
                    </a:srgbClr>
                  </a:solidFill>
                  <a:effectLst>
                    <a:outerShdw dist="45791" dir="2021404" algn="ctr" rotWithShape="0">
                      <a:srgbClr val="9999FF"/>
                    </a:outerShdw>
                  </a:effectLst>
                  <a:latin typeface="Arial Black" panose="020B0A04020102020204" pitchFamily="34" charset="0"/>
                  <a:ea typeface="Arial Black" panose="020B0A04020102020204" pitchFamily="34" charset="0"/>
                </a:rPr>
                <a:t>Procurement</a:t>
              </a:r>
            </a:p>
          </p:txBody>
        </p:sp>
        <p:sp>
          <p:nvSpPr>
            <p:cNvPr id="38925" name="WordArt 84"/>
            <p:cNvSpPr>
              <a:spLocks noTextEdit="1"/>
            </p:cNvSpPr>
            <p:nvPr/>
          </p:nvSpPr>
          <p:spPr>
            <a:xfrm>
              <a:off x="3984" y="1530"/>
              <a:ext cx="1302" cy="360"/>
            </a:xfrm>
            <a:prstGeom prst="rect">
              <a:avLst/>
            </a:prstGeom>
          </p:spPr>
          <p:txBody>
            <a:bodyPr wrap="none" fromWordArt="1">
              <a:prstTxWarp prst="textPlain">
                <a:avLst>
                  <a:gd name="adj" fmla="val 50000"/>
                </a:avLst>
              </a:prstTxWarp>
              <a:normAutofit fontScale="92500" lnSpcReduction="10000"/>
            </a:bodyPr>
            <a:lstStyle/>
            <a:p>
              <a:pPr algn="ctr"/>
              <a:r>
                <a:rPr lang="en-US" sz="3600" b="1">
                  <a:ln w="12700" cap="flat" cmpd="sng">
                    <a:solidFill>
                      <a:srgbClr val="3333CC"/>
                    </a:solidFill>
                    <a:prstDash val="solid"/>
                    <a:headEnd type="none" w="med" len="med"/>
                    <a:tailEnd type="none" w="med" len="med"/>
                  </a:ln>
                  <a:solidFill>
                    <a:srgbClr val="B2B2B2">
                      <a:alpha val="50195"/>
                    </a:srgbClr>
                  </a:solidFill>
                  <a:effectLst>
                    <a:outerShdw dist="45791" dir="2021404" algn="ctr" rotWithShape="0">
                      <a:srgbClr val="9999FF"/>
                    </a:outerShdw>
                  </a:effectLst>
                  <a:latin typeface="Arial Black" panose="020B0A04020102020204" pitchFamily="34" charset="0"/>
                  <a:ea typeface="Arial Black" panose="020B0A04020102020204" pitchFamily="34" charset="0"/>
                </a:rPr>
                <a:t>Production</a:t>
              </a:r>
            </a:p>
          </p:txBody>
        </p:sp>
        <p:sp>
          <p:nvSpPr>
            <p:cNvPr id="38926" name="WordArt 85"/>
            <p:cNvSpPr>
              <a:spLocks noTextEdit="1"/>
            </p:cNvSpPr>
            <p:nvPr/>
          </p:nvSpPr>
          <p:spPr>
            <a:xfrm>
              <a:off x="3978" y="2115"/>
              <a:ext cx="1302" cy="360"/>
            </a:xfrm>
            <a:prstGeom prst="rect">
              <a:avLst/>
            </a:prstGeom>
          </p:spPr>
          <p:txBody>
            <a:bodyPr wrap="none" fromWordArt="1">
              <a:prstTxWarp prst="textPlain">
                <a:avLst>
                  <a:gd name="adj" fmla="val 50000"/>
                </a:avLst>
              </a:prstTxWarp>
              <a:normAutofit fontScale="92500" lnSpcReduction="10000"/>
            </a:bodyPr>
            <a:lstStyle/>
            <a:p>
              <a:pPr algn="ctr"/>
              <a:r>
                <a:rPr lang="en-US" sz="3600" b="1">
                  <a:ln w="12700" cap="flat" cmpd="sng">
                    <a:solidFill>
                      <a:srgbClr val="3333CC"/>
                    </a:solidFill>
                    <a:prstDash val="solid"/>
                    <a:headEnd type="none" w="med" len="med"/>
                    <a:tailEnd type="none" w="med" len="med"/>
                  </a:ln>
                  <a:solidFill>
                    <a:srgbClr val="B2B2B2">
                      <a:alpha val="50195"/>
                    </a:srgbClr>
                  </a:solidFill>
                  <a:effectLst>
                    <a:outerShdw dist="45791" dir="2021404" algn="ctr" rotWithShape="0">
                      <a:srgbClr val="9999FF"/>
                    </a:outerShdw>
                  </a:effectLst>
                  <a:latin typeface="Arial Black" panose="020B0A04020102020204" pitchFamily="34" charset="0"/>
                  <a:ea typeface="Arial Black" panose="020B0A04020102020204" pitchFamily="34" charset="0"/>
                </a:rPr>
                <a:t>Sales &amp; Distribution</a:t>
              </a:r>
            </a:p>
          </p:txBody>
        </p:sp>
      </p:grpSp>
      <p:sp>
        <p:nvSpPr>
          <p:cNvPr id="38917" name="WordArt 85"/>
          <p:cNvSpPr>
            <a:spLocks noTextEdit="1"/>
          </p:cNvSpPr>
          <p:nvPr/>
        </p:nvSpPr>
        <p:spPr>
          <a:xfrm>
            <a:off x="7856538" y="4286250"/>
            <a:ext cx="2066925" cy="571500"/>
          </a:xfrm>
          <a:prstGeom prst="rect">
            <a:avLst/>
          </a:prstGeom>
        </p:spPr>
        <p:txBody>
          <a:bodyPr wrap="none" fromWordArt="1">
            <a:prstTxWarp prst="textPlain">
              <a:avLst>
                <a:gd name="adj" fmla="val 50000"/>
              </a:avLst>
            </a:prstTxWarp>
            <a:normAutofit fontScale="92500" lnSpcReduction="10000"/>
          </a:bodyPr>
          <a:lstStyle/>
          <a:p>
            <a:pPr algn="ctr"/>
            <a:r>
              <a:rPr lang="en-US" sz="3600" b="1">
                <a:ln w="12700" cap="flat" cmpd="sng">
                  <a:solidFill>
                    <a:srgbClr val="3333CC"/>
                  </a:solidFill>
                  <a:prstDash val="solid"/>
                  <a:headEnd type="none" w="med" len="med"/>
                  <a:tailEnd type="none" w="med" len="med"/>
                </a:ln>
                <a:solidFill>
                  <a:srgbClr val="B2B2B2">
                    <a:alpha val="50195"/>
                  </a:srgbClr>
                </a:solidFill>
                <a:effectLst>
                  <a:outerShdw dist="45791" dir="2021404" algn="ctr" rotWithShape="0">
                    <a:srgbClr val="9999FF"/>
                  </a:outerShdw>
                </a:effectLst>
                <a:latin typeface="Arial Black" panose="020B0A04020102020204" pitchFamily="34" charset="0"/>
                <a:ea typeface="Arial Black" panose="020B0A04020102020204" pitchFamily="34" charset="0"/>
              </a:rPr>
              <a:t>Plant Maintenance</a:t>
            </a:r>
          </a:p>
        </p:txBody>
      </p:sp>
      <p:sp>
        <p:nvSpPr>
          <p:cNvPr id="38918" name="WordArt 85"/>
          <p:cNvSpPr>
            <a:spLocks noTextEdit="1"/>
          </p:cNvSpPr>
          <p:nvPr/>
        </p:nvSpPr>
        <p:spPr>
          <a:xfrm>
            <a:off x="7856538" y="5159375"/>
            <a:ext cx="2066925" cy="571500"/>
          </a:xfrm>
          <a:prstGeom prst="rect">
            <a:avLst/>
          </a:prstGeom>
        </p:spPr>
        <p:txBody>
          <a:bodyPr wrap="none" fromWordArt="1">
            <a:prstTxWarp prst="textPlain">
              <a:avLst>
                <a:gd name="adj" fmla="val 50000"/>
              </a:avLst>
            </a:prstTxWarp>
            <a:normAutofit/>
          </a:bodyPr>
          <a:lstStyle/>
          <a:p>
            <a:pPr algn="ctr"/>
            <a:r>
              <a:rPr lang="en-US" sz="900" b="1">
                <a:ln w="12700" cap="flat" cmpd="sng">
                  <a:solidFill>
                    <a:srgbClr val="3333CC"/>
                  </a:solidFill>
                  <a:prstDash val="solid"/>
                  <a:headEnd type="none" w="med" len="med"/>
                  <a:tailEnd type="none" w="med" len="med"/>
                </a:ln>
                <a:solidFill>
                  <a:srgbClr val="B2B2B2">
                    <a:alpha val="50195"/>
                  </a:srgbClr>
                </a:solidFill>
                <a:effectLst>
                  <a:outerShdw dist="45791" dir="2021404" algn="ctr" rotWithShape="0">
                    <a:srgbClr val="9999FF"/>
                  </a:outerShdw>
                </a:effectLst>
                <a:latin typeface="Arial Black" panose="020B0A04020102020204" pitchFamily="34" charset="0"/>
                <a:ea typeface="Arial Black" panose="020B0A04020102020204" pitchFamily="34" charset="0"/>
              </a:rPr>
              <a:t>MII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descr="KlausKreplin2"/>
          <p:cNvPicPr>
            <a:picLocks noGrp="1" noChangeAspect="1"/>
          </p:cNvPicPr>
          <p:nvPr>
            <p:ph idx="4294967295"/>
          </p:nvPr>
        </p:nvPicPr>
        <p:blipFill>
          <a:blip r:embed="rId3">
            <a:clrChange>
              <a:clrFrom>
                <a:srgbClr val="FFFFFF"/>
              </a:clrFrom>
              <a:clrTo>
                <a:srgbClr val="FFFFFF">
                  <a:alpha val="0"/>
                </a:srgbClr>
              </a:clrTo>
            </a:clrChange>
            <a:grayscl/>
          </a:blip>
          <a:srcRect t="7361" b="3232"/>
          <a:stretch>
            <a:fillRect/>
          </a:stretch>
        </p:blipFill>
        <p:spPr>
          <a:xfrm>
            <a:off x="7059613" y="3300413"/>
            <a:ext cx="3608387" cy="2995612"/>
          </a:xfrm>
        </p:spPr>
      </p:pic>
      <p:sp>
        <p:nvSpPr>
          <p:cNvPr id="8197" name="Text Box 6"/>
          <p:cNvSpPr txBox="1"/>
          <p:nvPr/>
        </p:nvSpPr>
        <p:spPr>
          <a:xfrm>
            <a:off x="2860675" y="203200"/>
            <a:ext cx="5192713" cy="227965"/>
          </a:xfrm>
          <a:prstGeom prst="rect">
            <a:avLst/>
          </a:prstGeom>
          <a:noFill/>
          <a:ln w="9525">
            <a:noFill/>
          </a:ln>
        </p:spPr>
        <p:txBody>
          <a:bodyPr>
            <a:spAutoFit/>
          </a:bodyPr>
          <a:lstStyle/>
          <a:p>
            <a:pPr algn="ctr" eaLnBrk="0" hangingPunct="0">
              <a:lnSpc>
                <a:spcPct val="89000"/>
              </a:lnSpc>
              <a:spcBef>
                <a:spcPct val="50000"/>
              </a:spcBef>
            </a:pPr>
            <a:endParaRPr sz="1000" dirty="0">
              <a:latin typeface="Arial" panose="020B0604020202020204" pitchFamily="34" charset="0"/>
            </a:endParaRPr>
          </a:p>
        </p:txBody>
      </p:sp>
      <p:sp>
        <p:nvSpPr>
          <p:cNvPr id="8198" name="Text Box 7"/>
          <p:cNvSpPr txBox="1"/>
          <p:nvPr/>
        </p:nvSpPr>
        <p:spPr>
          <a:xfrm>
            <a:off x="311468" y="202883"/>
            <a:ext cx="6551612" cy="460375"/>
          </a:xfrm>
          <a:prstGeom prst="rect">
            <a:avLst/>
          </a:prstGeom>
          <a:noFill/>
          <a:ln w="9525">
            <a:noFill/>
          </a:ln>
        </p:spPr>
        <p:txBody>
          <a:bodyPr>
            <a:spAutoFit/>
          </a:bodyPr>
          <a:lstStyle/>
          <a:p>
            <a:pPr eaLnBrk="0" hangingPunct="0">
              <a:lnSpc>
                <a:spcPct val="89000"/>
              </a:lnSpc>
            </a:pPr>
            <a:r>
              <a:rPr sz="2700" dirty="0">
                <a:ln/>
                <a:solidFill>
                  <a:schemeClr val="tx1"/>
                </a:solidFill>
                <a:effectLst>
                  <a:outerShdw blurRad="38100" dist="19050" dir="2700000" algn="tl" rotWithShape="0">
                    <a:schemeClr val="dk1">
                      <a:alpha val="40000"/>
                    </a:schemeClr>
                  </a:outerShdw>
                </a:effectLst>
                <a:latin typeface="+mj-ea"/>
                <a:cs typeface="+mj-ea"/>
              </a:rPr>
              <a:t>Agenda</a:t>
            </a:r>
          </a:p>
        </p:txBody>
      </p:sp>
      <p:sp>
        <p:nvSpPr>
          <p:cNvPr id="8203" name="Text Box 12"/>
          <p:cNvSpPr txBox="1"/>
          <p:nvPr/>
        </p:nvSpPr>
        <p:spPr>
          <a:xfrm>
            <a:off x="3935413" y="2349500"/>
            <a:ext cx="4681537" cy="282575"/>
          </a:xfrm>
          <a:prstGeom prst="rect">
            <a:avLst/>
          </a:prstGeom>
          <a:noFill/>
          <a:ln w="38100">
            <a:noFill/>
          </a:ln>
        </p:spPr>
        <p:txBody>
          <a:bodyPr>
            <a:spAutoFit/>
          </a:bodyPr>
          <a:lstStyle/>
          <a:p>
            <a:pPr algn="l" eaLnBrk="0" hangingPunct="0">
              <a:lnSpc>
                <a:spcPct val="89000"/>
              </a:lnSpc>
              <a:spcBef>
                <a:spcPct val="50000"/>
              </a:spcBef>
            </a:pPr>
            <a:endParaRPr sz="1400" dirty="0">
              <a:cs typeface="+mn-lt"/>
            </a:endParaRPr>
          </a:p>
        </p:txBody>
      </p:sp>
      <p:sp>
        <p:nvSpPr>
          <p:cNvPr id="8205" name="Text Box 14"/>
          <p:cNvSpPr txBox="1"/>
          <p:nvPr/>
        </p:nvSpPr>
        <p:spPr>
          <a:xfrm>
            <a:off x="3935413" y="2997200"/>
            <a:ext cx="3816350" cy="414020"/>
          </a:xfrm>
          <a:prstGeom prst="rect">
            <a:avLst/>
          </a:prstGeom>
          <a:noFill/>
          <a:ln w="38100">
            <a:noFill/>
          </a:ln>
        </p:spPr>
        <p:txBody>
          <a:bodyPr>
            <a:spAutoFit/>
          </a:bodyPr>
          <a:lstStyle/>
          <a:p>
            <a:pPr algn="l">
              <a:lnSpc>
                <a:spcPct val="150000"/>
              </a:lnSpc>
              <a:spcBef>
                <a:spcPct val="35000"/>
              </a:spcBef>
              <a:spcAft>
                <a:spcPct val="35000"/>
              </a:spcAft>
            </a:pPr>
            <a:endParaRPr sz="1400" dirty="0">
              <a:cs typeface="+mn-lt"/>
            </a:endParaRPr>
          </a:p>
        </p:txBody>
      </p:sp>
      <p:sp>
        <p:nvSpPr>
          <p:cNvPr id="8207" name="Text Box 16"/>
          <p:cNvSpPr txBox="1"/>
          <p:nvPr/>
        </p:nvSpPr>
        <p:spPr>
          <a:xfrm>
            <a:off x="3935413" y="2631758"/>
            <a:ext cx="4608512" cy="414020"/>
          </a:xfrm>
          <a:prstGeom prst="rect">
            <a:avLst/>
          </a:prstGeom>
          <a:noFill/>
          <a:ln w="38100">
            <a:noFill/>
          </a:ln>
        </p:spPr>
        <p:txBody>
          <a:bodyPr>
            <a:spAutoFit/>
          </a:bodyPr>
          <a:lstStyle/>
          <a:p>
            <a:pPr algn="l">
              <a:lnSpc>
                <a:spcPct val="150000"/>
              </a:lnSpc>
              <a:spcBef>
                <a:spcPct val="35000"/>
              </a:spcBef>
              <a:spcAft>
                <a:spcPct val="35000"/>
              </a:spcAft>
            </a:pPr>
            <a:endParaRPr sz="1400" dirty="0">
              <a:cs typeface="+mn-lt"/>
            </a:endParaRPr>
          </a:p>
        </p:txBody>
      </p:sp>
      <p:sp>
        <p:nvSpPr>
          <p:cNvPr id="8210" name="Slide Number Placeholder 9"/>
          <p:cNvSpPr txBox="1"/>
          <p:nvPr/>
        </p:nvSpPr>
        <p:spPr>
          <a:xfrm>
            <a:off x="8077200" y="6356350"/>
            <a:ext cx="2133600" cy="365125"/>
          </a:xfrm>
          <a:prstGeom prst="rect">
            <a:avLst/>
          </a:prstGeom>
          <a:noFill/>
          <a:ln w="9525">
            <a:noFill/>
          </a:ln>
        </p:spPr>
        <p:txBody>
          <a:bodyPr anchor="ctr"/>
          <a:lstStyle/>
          <a:p>
            <a:pPr algn="r"/>
            <a:fld id="{9A0DB2DC-4C9A-4742-B13C-FB6460FD3503}" type="slidenum">
              <a:rPr lang="en-US" sz="1200" dirty="0">
                <a:solidFill>
                  <a:srgbClr val="898989"/>
                </a:solidFill>
                <a:latin typeface="Arial" panose="020B0604020202020204" pitchFamily="34" charset="0"/>
              </a:rPr>
              <a:t>2</a:t>
            </a:fld>
            <a:endParaRPr lang="en-US" sz="1200" dirty="0">
              <a:solidFill>
                <a:srgbClr val="898989"/>
              </a:solidFill>
              <a:latin typeface="Arial" panose="020B0604020202020204" pitchFamily="34" charset="0"/>
            </a:endParaRPr>
          </a:p>
        </p:txBody>
      </p:sp>
      <p:sp>
        <p:nvSpPr>
          <p:cNvPr id="8213" name="Text Box 18"/>
          <p:cNvSpPr txBox="1"/>
          <p:nvPr/>
        </p:nvSpPr>
        <p:spPr>
          <a:xfrm>
            <a:off x="3935413" y="3400425"/>
            <a:ext cx="2808287" cy="414020"/>
          </a:xfrm>
          <a:prstGeom prst="rect">
            <a:avLst/>
          </a:prstGeom>
          <a:noFill/>
          <a:ln w="38100">
            <a:noFill/>
          </a:ln>
        </p:spPr>
        <p:txBody>
          <a:bodyPr>
            <a:spAutoFit/>
          </a:bodyPr>
          <a:lstStyle/>
          <a:p>
            <a:pPr algn="l">
              <a:lnSpc>
                <a:spcPct val="150000"/>
              </a:lnSpc>
              <a:spcBef>
                <a:spcPct val="35000"/>
              </a:spcBef>
              <a:spcAft>
                <a:spcPct val="35000"/>
              </a:spcAft>
            </a:pPr>
            <a:endParaRPr sz="1400" dirty="0">
              <a:cs typeface="+mn-lt"/>
            </a:endParaRPr>
          </a:p>
        </p:txBody>
      </p:sp>
      <p:sp>
        <p:nvSpPr>
          <p:cNvPr id="8215" name="Text Box 29"/>
          <p:cNvSpPr txBox="1"/>
          <p:nvPr/>
        </p:nvSpPr>
        <p:spPr>
          <a:xfrm>
            <a:off x="3071813" y="5589588"/>
            <a:ext cx="346075" cy="306705"/>
          </a:xfrm>
          <a:prstGeom prst="rect">
            <a:avLst/>
          </a:prstGeom>
          <a:noFill/>
          <a:ln w="12700">
            <a:noFill/>
          </a:ln>
        </p:spPr>
        <p:txBody>
          <a:bodyPr>
            <a:spAutoFit/>
          </a:bodyPr>
          <a:lstStyle/>
          <a:p>
            <a:pPr algn="ctr">
              <a:spcBef>
                <a:spcPct val="20000"/>
              </a:spcBef>
              <a:buClr>
                <a:srgbClr val="F48B00"/>
              </a:buClr>
              <a:buFont typeface="Wingdings" panose="05000000000000000000" pitchFamily="2" charset="2"/>
            </a:pPr>
            <a:endParaRPr sz="1400" dirty="0">
              <a:solidFill>
                <a:srgbClr val="5F5F5F"/>
              </a:solidFill>
              <a:latin typeface="Wingdings" panose="05000000000000000000" pitchFamily="2" charset="2"/>
            </a:endParaRPr>
          </a:p>
        </p:txBody>
      </p:sp>
      <p:sp>
        <p:nvSpPr>
          <p:cNvPr id="8220" name="Text Box 40"/>
          <p:cNvSpPr txBox="1"/>
          <p:nvPr/>
        </p:nvSpPr>
        <p:spPr>
          <a:xfrm>
            <a:off x="4035108" y="3814128"/>
            <a:ext cx="309880" cy="306705"/>
          </a:xfrm>
          <a:prstGeom prst="rect">
            <a:avLst/>
          </a:prstGeom>
          <a:noFill/>
          <a:ln w="9525">
            <a:noFill/>
          </a:ln>
        </p:spPr>
        <p:txBody>
          <a:bodyPr wrap="none">
            <a:spAutoFit/>
          </a:bodyPr>
          <a:lstStyle/>
          <a:p>
            <a:pPr algn="l"/>
            <a:endParaRPr sz="1400" dirty="0">
              <a:cs typeface="+mn-lt"/>
            </a:endParaRPr>
          </a:p>
        </p:txBody>
      </p:sp>
      <p:sp>
        <p:nvSpPr>
          <p:cNvPr id="16" name="Text Box 15"/>
          <p:cNvSpPr txBox="1"/>
          <p:nvPr/>
        </p:nvSpPr>
        <p:spPr>
          <a:xfrm>
            <a:off x="311785" y="569595"/>
            <a:ext cx="4728845" cy="6151880"/>
          </a:xfrm>
          <a:prstGeom prst="rect">
            <a:avLst/>
          </a:prstGeom>
          <a:noFill/>
        </p:spPr>
        <p:txBody>
          <a:bodyPr wrap="square" rtlCol="0" anchor="t">
            <a:spAutoFit/>
          </a:bodyPr>
          <a:lstStyle/>
          <a:p>
            <a:pPr marL="568325" marR="0" lvl="1" indent="-568325" algn="l" defTabSz="914400" rtl="0" eaLnBrk="0" fontAlgn="base" latinLnBrk="0" hangingPunct="0">
              <a:lnSpc>
                <a:spcPct val="150000"/>
              </a:lnSpc>
              <a:spcBef>
                <a:spcPct val="35000"/>
              </a:spcBef>
              <a:spcAft>
                <a:spcPts val="0"/>
              </a:spcAft>
              <a:buClrTx/>
              <a:buSzTx/>
              <a:buFont typeface="Wingdings" panose="05000000000000000000" pitchFamily="2" charset="2"/>
              <a:buChar char="Ø"/>
              <a:tabLst>
                <a:tab pos="63500" algn="l"/>
              </a:tabLst>
              <a:defRPr/>
            </a:pPr>
            <a:r>
              <a:rPr sz="2025" dirty="0">
                <a:ln/>
                <a:solidFill>
                  <a:schemeClr val="tx1"/>
                </a:solidFill>
                <a:effectLst>
                  <a:outerShdw blurRad="38100" dist="19050" dir="2700000" algn="tl" rotWithShape="0">
                    <a:schemeClr val="dk1">
                      <a:alpha val="40000"/>
                    </a:schemeClr>
                  </a:outerShdw>
                </a:effectLst>
                <a:cs typeface="+mn-lt"/>
                <a:sym typeface="+mn-ea"/>
              </a:rPr>
              <a:t>Quality Management - Introduction</a:t>
            </a:r>
            <a:endParaRPr kumimoji="0" lang="en-US" sz="2025" b="0" i="0" u="none" strike="noStrike" kern="0" cap="none" spc="0" normalizeH="0" baseline="0" noProof="0" dirty="0">
              <a:ln/>
              <a:solidFill>
                <a:schemeClr val="tx1"/>
              </a:solidFill>
              <a:effectLst>
                <a:outerShdw blurRad="38100" dist="19050" dir="2700000" algn="tl" rotWithShape="0">
                  <a:schemeClr val="dk1">
                    <a:alpha val="40000"/>
                  </a:schemeClr>
                </a:outerShdw>
              </a:effectLst>
              <a:uLnTx/>
              <a:uFillTx/>
              <a:latin typeface="+mn-lt"/>
              <a:cs typeface="Arial" panose="020B0604020202020204" pitchFamily="34" charset="0"/>
            </a:endParaRPr>
          </a:p>
          <a:p>
            <a:pPr marL="568325" marR="0" lvl="1" indent="-568325" algn="l" defTabSz="914400" rtl="0" eaLnBrk="0" fontAlgn="base" latinLnBrk="0" hangingPunct="0">
              <a:lnSpc>
                <a:spcPct val="150000"/>
              </a:lnSpc>
              <a:spcBef>
                <a:spcPct val="35000"/>
              </a:spcBef>
              <a:spcAft>
                <a:spcPts val="0"/>
              </a:spcAft>
              <a:buClrTx/>
              <a:buSzTx/>
              <a:buFont typeface="Wingdings" panose="05000000000000000000" pitchFamily="2" charset="2"/>
              <a:buChar char="Ø"/>
              <a:tabLst>
                <a:tab pos="63500" algn="l"/>
              </a:tabLst>
              <a:defRPr/>
            </a:pPr>
            <a:r>
              <a:rPr sz="2025" dirty="0">
                <a:ln/>
                <a:solidFill>
                  <a:schemeClr val="tx1"/>
                </a:solidFill>
                <a:effectLst>
                  <a:outerShdw blurRad="38100" dist="19050" dir="2700000" algn="tl" rotWithShape="0">
                    <a:schemeClr val="dk1">
                      <a:alpha val="40000"/>
                    </a:schemeClr>
                  </a:outerShdw>
                </a:effectLst>
                <a:cs typeface="+mn-lt"/>
                <a:sym typeface="+mn-ea"/>
              </a:rPr>
              <a:t>QM Process Overview</a:t>
            </a:r>
            <a:endParaRPr sz="2025" dirty="0">
              <a:ln/>
              <a:solidFill>
                <a:schemeClr val="tx1"/>
              </a:solidFill>
              <a:effectLst>
                <a:outerShdw blurRad="38100" dist="19050" dir="2700000" algn="tl" rotWithShape="0">
                  <a:schemeClr val="dk1">
                    <a:alpha val="40000"/>
                  </a:schemeClr>
                </a:outerShdw>
              </a:effectLst>
              <a:cs typeface="+mn-lt"/>
            </a:endParaRPr>
          </a:p>
          <a:p>
            <a:pPr marL="568325" marR="0" lvl="1" indent="-568325" algn="l" defTabSz="914400" rtl="0" eaLnBrk="0" fontAlgn="base" latinLnBrk="0" hangingPunct="0">
              <a:lnSpc>
                <a:spcPct val="150000"/>
              </a:lnSpc>
              <a:spcBef>
                <a:spcPct val="35000"/>
              </a:spcBef>
              <a:spcAft>
                <a:spcPts val="0"/>
              </a:spcAft>
              <a:buClrTx/>
              <a:buSzTx/>
              <a:buFont typeface="Wingdings" panose="05000000000000000000" pitchFamily="2" charset="2"/>
              <a:buChar char="Ø"/>
              <a:tabLst>
                <a:tab pos="63500" algn="l"/>
              </a:tabLst>
              <a:defRPr/>
            </a:pPr>
            <a:r>
              <a:rPr sz="2025" dirty="0">
                <a:ln/>
                <a:solidFill>
                  <a:schemeClr val="tx1"/>
                </a:solidFill>
                <a:effectLst>
                  <a:outerShdw blurRad="38100" dist="19050" dir="2700000" algn="tl" rotWithShape="0">
                    <a:schemeClr val="dk1">
                      <a:alpha val="40000"/>
                    </a:schemeClr>
                  </a:outerShdw>
                </a:effectLst>
                <a:cs typeface="+mn-lt"/>
                <a:sym typeface="+mn-ea"/>
              </a:rPr>
              <a:t>Quality Planning</a:t>
            </a:r>
            <a:endParaRPr sz="2025" dirty="0">
              <a:ln/>
              <a:solidFill>
                <a:schemeClr val="tx1"/>
              </a:solidFill>
              <a:effectLst>
                <a:outerShdw blurRad="38100" dist="19050" dir="2700000" algn="tl" rotWithShape="0">
                  <a:schemeClr val="dk1">
                    <a:alpha val="40000"/>
                  </a:schemeClr>
                </a:outerShdw>
              </a:effectLst>
              <a:cs typeface="+mn-lt"/>
            </a:endParaRPr>
          </a:p>
          <a:p>
            <a:pPr marL="568325" marR="0" lvl="1" indent="-568325" algn="l" defTabSz="914400" rtl="0" eaLnBrk="0" fontAlgn="base" latinLnBrk="0" hangingPunct="0">
              <a:lnSpc>
                <a:spcPct val="150000"/>
              </a:lnSpc>
              <a:spcBef>
                <a:spcPct val="35000"/>
              </a:spcBef>
              <a:spcAft>
                <a:spcPts val="0"/>
              </a:spcAft>
              <a:buClrTx/>
              <a:buSzTx/>
              <a:buFont typeface="Wingdings" panose="05000000000000000000" pitchFamily="2" charset="2"/>
              <a:buChar char="Ø"/>
              <a:tabLst>
                <a:tab pos="63500" algn="l"/>
              </a:tabLst>
              <a:defRPr/>
            </a:pPr>
            <a:r>
              <a:rPr sz="2025" dirty="0">
                <a:ln/>
                <a:solidFill>
                  <a:schemeClr val="tx1"/>
                </a:solidFill>
                <a:effectLst>
                  <a:outerShdw blurRad="38100" dist="19050" dir="2700000" algn="tl" rotWithShape="0">
                    <a:schemeClr val="dk1">
                      <a:alpha val="40000"/>
                    </a:schemeClr>
                  </a:outerShdw>
                </a:effectLst>
                <a:cs typeface="+mn-lt"/>
                <a:sym typeface="+mn-ea"/>
              </a:rPr>
              <a:t>Quality Inspection</a:t>
            </a:r>
            <a:endParaRPr sz="2025" dirty="0">
              <a:ln/>
              <a:solidFill>
                <a:schemeClr val="tx1"/>
              </a:solidFill>
              <a:effectLst>
                <a:outerShdw blurRad="38100" dist="19050" dir="2700000" algn="tl" rotWithShape="0">
                  <a:schemeClr val="dk1">
                    <a:alpha val="40000"/>
                  </a:schemeClr>
                </a:outerShdw>
              </a:effectLst>
              <a:cs typeface="+mn-lt"/>
            </a:endParaRPr>
          </a:p>
          <a:p>
            <a:pPr marL="568325" marR="0" lvl="1" indent="-568325" algn="l" defTabSz="914400" rtl="0" eaLnBrk="0" fontAlgn="base" latinLnBrk="0" hangingPunct="0">
              <a:lnSpc>
                <a:spcPct val="150000"/>
              </a:lnSpc>
              <a:spcBef>
                <a:spcPct val="35000"/>
              </a:spcBef>
              <a:spcAft>
                <a:spcPts val="0"/>
              </a:spcAft>
              <a:buClrTx/>
              <a:buSzTx/>
              <a:buFont typeface="Wingdings" panose="05000000000000000000" pitchFamily="2" charset="2"/>
              <a:buChar char="Ø"/>
              <a:tabLst>
                <a:tab pos="63500" algn="l"/>
              </a:tabLst>
              <a:defRPr/>
            </a:pPr>
            <a:r>
              <a:rPr sz="2025" dirty="0">
                <a:ln/>
                <a:solidFill>
                  <a:schemeClr val="tx1"/>
                </a:solidFill>
                <a:effectLst>
                  <a:outerShdw blurRad="38100" dist="19050" dir="2700000" algn="tl" rotWithShape="0">
                    <a:schemeClr val="dk1">
                      <a:alpha val="40000"/>
                    </a:schemeClr>
                  </a:outerShdw>
                </a:effectLst>
                <a:cs typeface="+mn-lt"/>
                <a:sym typeface="+mn-ea"/>
              </a:rPr>
              <a:t>Quality Notification</a:t>
            </a:r>
            <a:endParaRPr kumimoji="0" lang="en-US" sz="2025" b="0" i="0" u="none" strike="noStrike" kern="0" cap="none" spc="0" normalizeH="0" baseline="0" noProof="0" dirty="0">
              <a:ln/>
              <a:solidFill>
                <a:schemeClr val="tx1"/>
              </a:solidFill>
              <a:effectLst>
                <a:outerShdw blurRad="38100" dist="19050" dir="2700000" algn="tl" rotWithShape="0">
                  <a:schemeClr val="dk1">
                    <a:alpha val="40000"/>
                  </a:schemeClr>
                </a:outerShdw>
              </a:effectLst>
              <a:uLnTx/>
              <a:uFillTx/>
              <a:latin typeface="+mn-lt"/>
              <a:cs typeface="Arial" panose="020B0604020202020204" pitchFamily="34" charset="0"/>
            </a:endParaRPr>
          </a:p>
          <a:p>
            <a:pPr marL="568325" marR="0" lvl="1" indent="-568325" algn="l" defTabSz="914400" rtl="0" eaLnBrk="0" fontAlgn="base" latinLnBrk="0" hangingPunct="0">
              <a:lnSpc>
                <a:spcPct val="150000"/>
              </a:lnSpc>
              <a:spcBef>
                <a:spcPct val="35000"/>
              </a:spcBef>
              <a:spcAft>
                <a:spcPts val="0"/>
              </a:spcAft>
              <a:buClrTx/>
              <a:buSzTx/>
              <a:buFont typeface="Wingdings" panose="05000000000000000000" pitchFamily="2" charset="2"/>
              <a:buChar char="Ø"/>
              <a:tabLst>
                <a:tab pos="63500" algn="l"/>
              </a:tabLst>
              <a:defRPr/>
            </a:pPr>
            <a:r>
              <a:rPr sz="2025" dirty="0">
                <a:ln/>
                <a:solidFill>
                  <a:schemeClr val="tx1"/>
                </a:solidFill>
                <a:effectLst>
                  <a:outerShdw blurRad="38100" dist="19050" dir="2700000" algn="tl" rotWithShape="0">
                    <a:schemeClr val="dk1">
                      <a:alpha val="40000"/>
                    </a:schemeClr>
                  </a:outerShdw>
                </a:effectLst>
                <a:cs typeface="+mn-lt"/>
                <a:sym typeface="+mn-ea"/>
              </a:rPr>
              <a:t>Quality Certificate</a:t>
            </a:r>
            <a:endParaRPr sz="2025" dirty="0">
              <a:ln/>
              <a:solidFill>
                <a:schemeClr val="tx1"/>
              </a:solidFill>
              <a:effectLst>
                <a:outerShdw blurRad="38100" dist="19050" dir="2700000" algn="tl" rotWithShape="0">
                  <a:schemeClr val="dk1">
                    <a:alpha val="40000"/>
                  </a:schemeClr>
                </a:outerShdw>
              </a:effectLst>
              <a:cs typeface="+mn-lt"/>
            </a:endParaRPr>
          </a:p>
          <a:p>
            <a:pPr marL="568325" marR="0" lvl="1" indent="-568325" algn="l" defTabSz="914400" rtl="0" eaLnBrk="0" fontAlgn="base" latinLnBrk="0" hangingPunct="0">
              <a:lnSpc>
                <a:spcPct val="150000"/>
              </a:lnSpc>
              <a:spcBef>
                <a:spcPct val="35000"/>
              </a:spcBef>
              <a:spcAft>
                <a:spcPts val="0"/>
              </a:spcAft>
              <a:buClrTx/>
              <a:buSzTx/>
              <a:buFont typeface="Wingdings" panose="05000000000000000000" pitchFamily="2" charset="2"/>
              <a:buChar char="Ø"/>
              <a:tabLst>
                <a:tab pos="63500" algn="l"/>
              </a:tabLst>
              <a:defRPr/>
            </a:pPr>
            <a:r>
              <a:rPr sz="2025" dirty="0">
                <a:ln/>
                <a:solidFill>
                  <a:schemeClr val="tx1"/>
                </a:solidFill>
                <a:effectLst>
                  <a:outerShdw blurRad="38100" dist="19050" dir="2700000" algn="tl" rotWithShape="0">
                    <a:schemeClr val="dk1">
                      <a:alpha val="40000"/>
                    </a:schemeClr>
                  </a:outerShdw>
                </a:effectLst>
                <a:cs typeface="+mn-lt"/>
                <a:sym typeface="+mn-ea"/>
              </a:rPr>
              <a:t>QM Integration </a:t>
            </a:r>
            <a:endParaRPr sz="2025" dirty="0">
              <a:ln/>
              <a:solidFill>
                <a:schemeClr val="tx1"/>
              </a:solidFill>
              <a:effectLst>
                <a:outerShdw blurRad="38100" dist="19050" dir="2700000" algn="tl" rotWithShape="0">
                  <a:schemeClr val="dk1">
                    <a:alpha val="40000"/>
                  </a:schemeClr>
                </a:outerShdw>
              </a:effectLst>
              <a:cs typeface="+mn-lt"/>
            </a:endParaRPr>
          </a:p>
          <a:p>
            <a:pPr marL="568325" marR="0" lvl="1" indent="-568325" algn="l" defTabSz="914400" rtl="0" eaLnBrk="0" fontAlgn="base" latinLnBrk="0" hangingPunct="0">
              <a:lnSpc>
                <a:spcPct val="150000"/>
              </a:lnSpc>
              <a:spcBef>
                <a:spcPct val="35000"/>
              </a:spcBef>
              <a:spcAft>
                <a:spcPts val="0"/>
              </a:spcAft>
              <a:buClrTx/>
              <a:buSzTx/>
              <a:buFont typeface="Wingdings" panose="05000000000000000000" pitchFamily="2" charset="2"/>
              <a:buChar char="Ø"/>
              <a:tabLst>
                <a:tab pos="63500" algn="l"/>
              </a:tabLst>
              <a:defRPr/>
            </a:pPr>
            <a:r>
              <a:rPr sz="2025" dirty="0">
                <a:ln/>
                <a:solidFill>
                  <a:schemeClr val="tx1"/>
                </a:solidFill>
                <a:effectLst>
                  <a:outerShdw blurRad="38100" dist="19050" dir="2700000" algn="tl" rotWithShape="0">
                    <a:schemeClr val="dk1">
                      <a:alpha val="40000"/>
                    </a:schemeClr>
                  </a:outerShdw>
                </a:effectLst>
                <a:cs typeface="+mn-lt"/>
                <a:sym typeface="+mn-ea"/>
              </a:rPr>
              <a:t>Question and Answers</a:t>
            </a:r>
            <a:endParaRPr sz="2025" dirty="0">
              <a:ln/>
              <a:solidFill>
                <a:schemeClr val="tx1"/>
              </a:solidFill>
              <a:effectLst>
                <a:outerShdw blurRad="38100" dist="19050" dir="2700000" algn="tl" rotWithShape="0">
                  <a:schemeClr val="dk1">
                    <a:alpha val="40000"/>
                  </a:schemeClr>
                </a:outerShdw>
              </a:effectLst>
              <a:cs typeface="+mn-lt"/>
            </a:endParaRPr>
          </a:p>
          <a:p>
            <a:pPr marL="568325" marR="0" lvl="1" indent="-568325" algn="l" defTabSz="914400" rtl="0" eaLnBrk="0" fontAlgn="base" latinLnBrk="0" hangingPunct="0">
              <a:lnSpc>
                <a:spcPct val="150000"/>
              </a:lnSpc>
              <a:spcBef>
                <a:spcPct val="35000"/>
              </a:spcBef>
              <a:spcAft>
                <a:spcPts val="0"/>
              </a:spcAft>
              <a:buClrTx/>
              <a:buSzTx/>
              <a:buFont typeface="Wingdings" panose="05000000000000000000" pitchFamily="2" charset="2"/>
              <a:buChar char="Ø"/>
              <a:tabLst>
                <a:tab pos="63500" algn="l"/>
              </a:tabLst>
              <a:defRPr/>
            </a:pPr>
            <a:endParaRPr kumimoji="0" lang="en-US" sz="2025" b="0" i="0" u="none" strike="noStrike" kern="0" cap="none" spc="0" normalizeH="0" baseline="0" noProof="0" dirty="0">
              <a:ln/>
              <a:solidFill>
                <a:schemeClr val="tx1"/>
              </a:solidFill>
              <a:effectLst>
                <a:outerShdw blurRad="38100" dist="19050" dir="2700000" algn="tl" rotWithShape="0">
                  <a:schemeClr val="dk1">
                    <a:alpha val="40000"/>
                  </a:schemeClr>
                </a:outerShdw>
              </a:effectLst>
              <a:uLnTx/>
              <a:uFillTx/>
              <a:latin typeface="+mn-lt"/>
              <a:cs typeface="Arial" panose="020B0604020202020204" pitchFamily="34" charset="0"/>
            </a:endParaRPr>
          </a:p>
          <a:p>
            <a:pPr marL="342900" marR="0" lvl="0" indent="-342900" algn="l" defTabSz="914400" rtl="0" eaLnBrk="0" fontAlgn="base" latinLnBrk="0" hangingPunct="0">
              <a:lnSpc>
                <a:spcPct val="100000"/>
              </a:lnSpc>
              <a:spcBef>
                <a:spcPct val="35000"/>
              </a:spcBef>
              <a:spcAft>
                <a:spcPct val="35000"/>
              </a:spcAft>
              <a:buClrTx/>
              <a:buSzTx/>
              <a:buFontTx/>
              <a:buChar char="•"/>
              <a:defRPr/>
            </a:pPr>
            <a:endParaRPr kumimoji="0" lang="en-US" sz="2025" b="1" i="0" u="none" strike="noStrike" kern="0" cap="none" spc="0" normalizeH="0" baseline="0" noProof="0" dirty="0">
              <a:ln/>
              <a:solidFill>
                <a:schemeClr val="tx1"/>
              </a:solidFill>
              <a:effectLst>
                <a:outerShdw blurRad="38100" dist="19050" dir="2700000" algn="tl" rotWithShape="0">
                  <a:schemeClr val="dk1">
                    <a:alpha val="40000"/>
                  </a:schemeClr>
                </a:outerShdw>
              </a:effectLst>
              <a:uLnTx/>
              <a:uFillTx/>
              <a:latin typeface="+mn-lt"/>
              <a:ea typeface="+mn-ea"/>
              <a:cs typeface="+mn-cs"/>
            </a:endParaRPr>
          </a:p>
          <a:p>
            <a:pPr marL="342900" marR="0" lvl="0" indent="-342900" algn="l" defTabSz="914400" rtl="0" eaLnBrk="0" fontAlgn="base" latinLnBrk="0" hangingPunct="0">
              <a:lnSpc>
                <a:spcPct val="100000"/>
              </a:lnSpc>
              <a:spcBef>
                <a:spcPct val="35000"/>
              </a:spcBef>
              <a:spcAft>
                <a:spcPct val="35000"/>
              </a:spcAft>
              <a:buClrTx/>
              <a:buSzTx/>
              <a:buFont typeface="Wingdings" panose="05000000000000000000" pitchFamily="2" charset="2"/>
              <a:buChar char="§"/>
              <a:defRPr/>
            </a:pPr>
            <a:endParaRPr kumimoji="0" lang="en-US" sz="2025" b="1" i="0" u="none" strike="noStrike" kern="0" cap="none" spc="0" normalizeH="0" baseline="0" noProof="0" dirty="0">
              <a:ln/>
              <a:solidFill>
                <a:schemeClr val="tx1"/>
              </a:solidFill>
              <a:effectLst>
                <a:outerShdw blurRad="38100" dist="19050" dir="2700000" algn="tl" rotWithShape="0">
                  <a:schemeClr val="dk1">
                    <a:alpha val="40000"/>
                  </a:schemeClr>
                </a:outerShdw>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p:nvPr/>
        </p:nvSpPr>
        <p:spPr>
          <a:xfrm>
            <a:off x="290513" y="272098"/>
            <a:ext cx="6551612" cy="419735"/>
          </a:xfrm>
          <a:prstGeom prst="rect">
            <a:avLst/>
          </a:prstGeom>
          <a:noFill/>
          <a:ln w="9525">
            <a:noFill/>
          </a:ln>
        </p:spPr>
        <p:txBody>
          <a:bodyPr>
            <a:spAutoFit/>
          </a:bodyPr>
          <a:lstStyle/>
          <a:p>
            <a:pPr eaLnBrk="0" hangingPunct="0">
              <a:lnSpc>
                <a:spcPct val="89000"/>
              </a:lnSpc>
            </a:pPr>
            <a:r>
              <a:rPr sz="2400" dirty="0">
                <a:ln/>
                <a:solidFill>
                  <a:schemeClr val="tx1"/>
                </a:solidFill>
                <a:effectLst>
                  <a:outerShdw blurRad="38100" dist="19050" dir="2700000" algn="tl" rotWithShape="0">
                    <a:schemeClr val="dk1">
                      <a:alpha val="40000"/>
                    </a:schemeClr>
                  </a:outerShdw>
                </a:effectLst>
                <a:latin typeface="+mj-ea"/>
                <a:cs typeface="+mj-ea"/>
              </a:rPr>
              <a:t>Quality Integration</a:t>
            </a:r>
          </a:p>
        </p:txBody>
      </p:sp>
      <p:sp>
        <p:nvSpPr>
          <p:cNvPr id="39939" name="Slide Number Placeholder 9"/>
          <p:cNvSpPr txBox="1"/>
          <p:nvPr/>
        </p:nvSpPr>
        <p:spPr>
          <a:xfrm>
            <a:off x="8040688" y="6356350"/>
            <a:ext cx="2133600" cy="365125"/>
          </a:xfrm>
          <a:prstGeom prst="rect">
            <a:avLst/>
          </a:prstGeom>
          <a:noFill/>
          <a:ln w="9525">
            <a:noFill/>
          </a:ln>
        </p:spPr>
        <p:txBody>
          <a:bodyPr anchor="ctr"/>
          <a:lstStyle/>
          <a:p>
            <a:pPr algn="r"/>
            <a:fld id="{9A0DB2DC-4C9A-4742-B13C-FB6460FD3503}" type="slidenum">
              <a:rPr lang="en-US" sz="1200" dirty="0">
                <a:solidFill>
                  <a:srgbClr val="898989"/>
                </a:solidFill>
                <a:latin typeface="Arial" panose="020B0604020202020204" pitchFamily="34" charset="0"/>
              </a:rPr>
              <a:t>20</a:t>
            </a:fld>
            <a:endParaRPr lang="en-US" sz="1200" dirty="0">
              <a:solidFill>
                <a:srgbClr val="898989"/>
              </a:solidFill>
              <a:latin typeface="Arial" panose="020B0604020202020204" pitchFamily="34" charset="0"/>
            </a:endParaRPr>
          </a:p>
        </p:txBody>
      </p:sp>
      <p:sp>
        <p:nvSpPr>
          <p:cNvPr id="39940" name="Rectangle 4"/>
          <p:cNvSpPr/>
          <p:nvPr/>
        </p:nvSpPr>
        <p:spPr>
          <a:xfrm>
            <a:off x="194628" y="819150"/>
            <a:ext cx="2561590" cy="372110"/>
          </a:xfrm>
          <a:prstGeom prst="rect">
            <a:avLst/>
          </a:prstGeom>
          <a:noFill/>
          <a:ln w="9525">
            <a:noFill/>
          </a:ln>
        </p:spPr>
        <p:txBody>
          <a:bodyPr wrap="none">
            <a:spAutoFit/>
          </a:bodyPr>
          <a:lstStyle/>
          <a:p>
            <a:pPr eaLnBrk="0" hangingPunct="0">
              <a:lnSpc>
                <a:spcPct val="90000"/>
              </a:lnSpc>
              <a:spcBef>
                <a:spcPct val="35000"/>
              </a:spcBef>
              <a:spcAft>
                <a:spcPct val="35000"/>
              </a:spcAft>
            </a:pPr>
            <a:r>
              <a:rPr b="1" dirty="0">
                <a:latin typeface="Arial" panose="020B0604020202020204" pitchFamily="34" charset="0"/>
              </a:rPr>
              <a:t>QM in Procurement</a:t>
            </a:r>
          </a:p>
        </p:txBody>
      </p:sp>
      <p:sp>
        <p:nvSpPr>
          <p:cNvPr id="39941" name="Rectangle 5"/>
          <p:cNvSpPr/>
          <p:nvPr/>
        </p:nvSpPr>
        <p:spPr>
          <a:xfrm>
            <a:off x="290513" y="1287463"/>
            <a:ext cx="6769100" cy="2245360"/>
          </a:xfrm>
          <a:prstGeom prst="rect">
            <a:avLst/>
          </a:prstGeom>
          <a:noFill/>
          <a:ln w="9525">
            <a:noFill/>
          </a:ln>
        </p:spPr>
        <p:txBody>
          <a:bodyPr>
            <a:spAutoFit/>
          </a:bodyPr>
          <a:lstStyle/>
          <a:p>
            <a:pPr>
              <a:buClr>
                <a:srgbClr val="800000"/>
              </a:buClr>
              <a:buFont typeface="Wingdings" panose="05000000000000000000" pitchFamily="2" charset="2"/>
              <a:buChar char="Ø"/>
            </a:pPr>
            <a:r>
              <a:rPr sz="2000" dirty="0">
                <a:ln/>
                <a:solidFill>
                  <a:schemeClr val="tx1"/>
                </a:solidFill>
                <a:effectLst>
                  <a:outerShdw blurRad="38100" dist="19050" dir="2700000" algn="tl" rotWithShape="0">
                    <a:schemeClr val="dk1">
                      <a:alpha val="40000"/>
                    </a:schemeClr>
                  </a:outerShdw>
                </a:effectLst>
                <a:cs typeface="+mn-lt"/>
              </a:rPr>
              <a:t>  Goods Receipt Inspection</a:t>
            </a:r>
          </a:p>
          <a:p>
            <a:pPr>
              <a:buClr>
                <a:srgbClr val="800000"/>
              </a:buClr>
              <a:buFont typeface="Wingdings" panose="05000000000000000000" pitchFamily="2" charset="2"/>
            </a:pPr>
            <a:endParaRPr sz="2000" dirty="0">
              <a:ln/>
              <a:solidFill>
                <a:schemeClr val="tx1"/>
              </a:solidFill>
              <a:effectLst>
                <a:outerShdw blurRad="38100" dist="19050" dir="2700000" algn="tl" rotWithShape="0">
                  <a:schemeClr val="dk1">
                    <a:alpha val="40000"/>
                  </a:schemeClr>
                </a:outerShdw>
              </a:effectLst>
              <a:cs typeface="+mn-lt"/>
            </a:endParaRPr>
          </a:p>
          <a:p>
            <a:pPr>
              <a:buClr>
                <a:srgbClr val="800000"/>
              </a:buClr>
              <a:buFont typeface="Wingdings" panose="05000000000000000000" pitchFamily="2" charset="2"/>
              <a:buChar char="Ø"/>
            </a:pPr>
            <a:r>
              <a:rPr sz="2000" dirty="0">
                <a:ln/>
                <a:solidFill>
                  <a:schemeClr val="tx1"/>
                </a:solidFill>
                <a:effectLst>
                  <a:outerShdw blurRad="38100" dist="19050" dir="2700000" algn="tl" rotWithShape="0">
                    <a:schemeClr val="dk1">
                      <a:alpha val="40000"/>
                    </a:schemeClr>
                  </a:outerShdw>
                </a:effectLst>
                <a:cs typeface="+mn-lt"/>
              </a:rPr>
              <a:t>  Vendor Complaint</a:t>
            </a:r>
          </a:p>
          <a:p>
            <a:pPr>
              <a:buClr>
                <a:srgbClr val="800000"/>
              </a:buClr>
              <a:buFont typeface="Wingdings" panose="05000000000000000000" pitchFamily="2" charset="2"/>
              <a:buChar char="Ø"/>
            </a:pPr>
            <a:endParaRPr sz="2000" dirty="0">
              <a:ln/>
              <a:solidFill>
                <a:schemeClr val="tx1"/>
              </a:solidFill>
              <a:effectLst>
                <a:outerShdw blurRad="38100" dist="19050" dir="2700000" algn="tl" rotWithShape="0">
                  <a:schemeClr val="dk1">
                    <a:alpha val="40000"/>
                  </a:schemeClr>
                </a:outerShdw>
              </a:effectLst>
              <a:cs typeface="+mn-lt"/>
            </a:endParaRPr>
          </a:p>
          <a:p>
            <a:pPr>
              <a:buClr>
                <a:srgbClr val="800000"/>
              </a:buClr>
              <a:buFont typeface="Wingdings" panose="05000000000000000000" pitchFamily="2" charset="2"/>
              <a:buChar char="Ø"/>
            </a:pPr>
            <a:r>
              <a:rPr sz="2000" dirty="0">
                <a:ln/>
                <a:solidFill>
                  <a:schemeClr val="tx1"/>
                </a:solidFill>
                <a:effectLst>
                  <a:outerShdw blurRad="38100" dist="19050" dir="2700000" algn="tl" rotWithShape="0">
                    <a:schemeClr val="dk1">
                      <a:alpha val="40000"/>
                    </a:schemeClr>
                  </a:outerShdw>
                </a:effectLst>
                <a:cs typeface="+mn-lt"/>
              </a:rPr>
              <a:t>  Block the vendor</a:t>
            </a:r>
          </a:p>
          <a:p>
            <a:pPr>
              <a:buClr>
                <a:srgbClr val="800000"/>
              </a:buClr>
              <a:buFont typeface="Wingdings" panose="05000000000000000000" pitchFamily="2" charset="2"/>
              <a:buChar char="Ø"/>
            </a:pPr>
            <a:endParaRPr sz="2000" dirty="0">
              <a:ln/>
              <a:solidFill>
                <a:schemeClr val="tx1"/>
              </a:solidFill>
              <a:effectLst>
                <a:outerShdw blurRad="38100" dist="19050" dir="2700000" algn="tl" rotWithShape="0">
                  <a:schemeClr val="dk1">
                    <a:alpha val="40000"/>
                  </a:schemeClr>
                </a:outerShdw>
              </a:effectLst>
              <a:cs typeface="+mn-lt"/>
            </a:endParaRPr>
          </a:p>
          <a:p>
            <a:pPr>
              <a:buClr>
                <a:srgbClr val="800000"/>
              </a:buClr>
              <a:buFont typeface="Wingdings" panose="05000000000000000000" pitchFamily="2" charset="2"/>
              <a:buChar char="Ø"/>
            </a:pPr>
            <a:r>
              <a:rPr sz="2000" dirty="0">
                <a:ln/>
                <a:solidFill>
                  <a:schemeClr val="tx1"/>
                </a:solidFill>
                <a:effectLst>
                  <a:outerShdw blurRad="38100" dist="19050" dir="2700000" algn="tl" rotWithShape="0">
                    <a:schemeClr val="dk1">
                      <a:alpha val="40000"/>
                    </a:schemeClr>
                  </a:outerShdw>
                </a:effectLst>
                <a:cs typeface="+mn-lt"/>
              </a:rPr>
              <a:t> Test Certificate from vendor</a:t>
            </a:r>
          </a:p>
        </p:txBody>
      </p:sp>
      <p:grpSp>
        <p:nvGrpSpPr>
          <p:cNvPr id="39942" name="Group 121"/>
          <p:cNvGrpSpPr/>
          <p:nvPr/>
        </p:nvGrpSpPr>
        <p:grpSpPr>
          <a:xfrm>
            <a:off x="7464425" y="2276475"/>
            <a:ext cx="2628900" cy="3052763"/>
            <a:chOff x="3928" y="1656"/>
            <a:chExt cx="1656" cy="1923"/>
          </a:xfrm>
        </p:grpSpPr>
        <p:grpSp>
          <p:nvGrpSpPr>
            <p:cNvPr id="39943" name="Group 78"/>
            <p:cNvGrpSpPr/>
            <p:nvPr/>
          </p:nvGrpSpPr>
          <p:grpSpPr>
            <a:xfrm>
              <a:off x="3928" y="1656"/>
              <a:ext cx="1656" cy="1923"/>
              <a:chOff x="3871" y="1424"/>
              <a:chExt cx="1656" cy="1923"/>
            </a:xfrm>
          </p:grpSpPr>
          <p:sp>
            <p:nvSpPr>
              <p:cNvPr id="39945" name="Freeform 79"/>
              <p:cNvSpPr/>
              <p:nvPr/>
            </p:nvSpPr>
            <p:spPr>
              <a:xfrm>
                <a:off x="4290" y="2353"/>
                <a:ext cx="1133" cy="823"/>
              </a:xfrm>
              <a:custGeom>
                <a:avLst/>
                <a:gdLst>
                  <a:gd name="txL" fmla="*/ 0 w 1133"/>
                  <a:gd name="txT" fmla="*/ 0 h 823"/>
                  <a:gd name="txR" fmla="*/ 1133 w 1133"/>
                  <a:gd name="txB" fmla="*/ 823 h 823"/>
                </a:gdLst>
                <a:ahLst/>
                <a:cxnLst>
                  <a:cxn ang="0">
                    <a:pos x="11" y="747"/>
                  </a:cxn>
                  <a:cxn ang="0">
                    <a:pos x="0" y="640"/>
                  </a:cxn>
                  <a:cxn ang="0">
                    <a:pos x="0" y="575"/>
                  </a:cxn>
                  <a:cxn ang="0">
                    <a:pos x="5" y="507"/>
                  </a:cxn>
                  <a:cxn ang="0">
                    <a:pos x="67" y="275"/>
                  </a:cxn>
                  <a:cxn ang="0">
                    <a:pos x="162" y="229"/>
                  </a:cxn>
                  <a:cxn ang="0">
                    <a:pos x="377" y="32"/>
                  </a:cxn>
                  <a:cxn ang="0">
                    <a:pos x="477" y="4"/>
                  </a:cxn>
                  <a:cxn ang="0">
                    <a:pos x="526" y="4"/>
                  </a:cxn>
                  <a:cxn ang="0">
                    <a:pos x="577" y="4"/>
                  </a:cxn>
                  <a:cxn ang="0">
                    <a:pos x="674" y="0"/>
                  </a:cxn>
                  <a:cxn ang="0">
                    <a:pos x="752" y="11"/>
                  </a:cxn>
                  <a:cxn ang="0">
                    <a:pos x="822" y="11"/>
                  </a:cxn>
                  <a:cxn ang="0">
                    <a:pos x="898" y="4"/>
                  </a:cxn>
                  <a:cxn ang="0">
                    <a:pos x="949" y="4"/>
                  </a:cxn>
                  <a:cxn ang="0">
                    <a:pos x="1005" y="14"/>
                  </a:cxn>
                  <a:cxn ang="0">
                    <a:pos x="1073" y="25"/>
                  </a:cxn>
                  <a:cxn ang="0">
                    <a:pos x="1132" y="68"/>
                  </a:cxn>
                  <a:cxn ang="0">
                    <a:pos x="1105" y="132"/>
                  </a:cxn>
                  <a:cxn ang="0">
                    <a:pos x="981" y="179"/>
                  </a:cxn>
                  <a:cxn ang="0">
                    <a:pos x="941" y="179"/>
                  </a:cxn>
                  <a:cxn ang="0">
                    <a:pos x="903" y="179"/>
                  </a:cxn>
                  <a:cxn ang="0">
                    <a:pos x="854" y="182"/>
                  </a:cxn>
                  <a:cxn ang="0">
                    <a:pos x="806" y="197"/>
                  </a:cxn>
                  <a:cxn ang="0">
                    <a:pos x="714" y="229"/>
                  </a:cxn>
                  <a:cxn ang="0">
                    <a:pos x="512" y="790"/>
                  </a:cxn>
                  <a:cxn ang="0">
                    <a:pos x="461" y="801"/>
                  </a:cxn>
                  <a:cxn ang="0">
                    <a:pos x="439" y="811"/>
                  </a:cxn>
                  <a:cxn ang="0">
                    <a:pos x="280" y="822"/>
                  </a:cxn>
                  <a:cxn ang="0">
                    <a:pos x="243" y="822"/>
                  </a:cxn>
                  <a:cxn ang="0">
                    <a:pos x="208" y="815"/>
                  </a:cxn>
                  <a:cxn ang="0">
                    <a:pos x="132" y="779"/>
                  </a:cxn>
                  <a:cxn ang="0">
                    <a:pos x="13" y="747"/>
                  </a:cxn>
                  <a:cxn ang="0">
                    <a:pos x="11" y="747"/>
                  </a:cxn>
                </a:cxnLst>
                <a:rect l="txL" t="txT" r="txR" b="txB"/>
                <a:pathLst>
                  <a:path w="1133" h="823">
                    <a:moveTo>
                      <a:pt x="11" y="747"/>
                    </a:moveTo>
                    <a:lnTo>
                      <a:pt x="0" y="640"/>
                    </a:lnTo>
                    <a:lnTo>
                      <a:pt x="0" y="575"/>
                    </a:lnTo>
                    <a:lnTo>
                      <a:pt x="5" y="507"/>
                    </a:lnTo>
                    <a:lnTo>
                      <a:pt x="67" y="275"/>
                    </a:lnTo>
                    <a:lnTo>
                      <a:pt x="162" y="229"/>
                    </a:lnTo>
                    <a:lnTo>
                      <a:pt x="377" y="32"/>
                    </a:lnTo>
                    <a:lnTo>
                      <a:pt x="477" y="4"/>
                    </a:lnTo>
                    <a:lnTo>
                      <a:pt x="526" y="4"/>
                    </a:lnTo>
                    <a:lnTo>
                      <a:pt x="577" y="4"/>
                    </a:lnTo>
                    <a:lnTo>
                      <a:pt x="674" y="0"/>
                    </a:lnTo>
                    <a:lnTo>
                      <a:pt x="752" y="11"/>
                    </a:lnTo>
                    <a:lnTo>
                      <a:pt x="822" y="11"/>
                    </a:lnTo>
                    <a:lnTo>
                      <a:pt x="898" y="4"/>
                    </a:lnTo>
                    <a:lnTo>
                      <a:pt x="949" y="4"/>
                    </a:lnTo>
                    <a:lnTo>
                      <a:pt x="1005" y="14"/>
                    </a:lnTo>
                    <a:lnTo>
                      <a:pt x="1073" y="25"/>
                    </a:lnTo>
                    <a:lnTo>
                      <a:pt x="1132" y="68"/>
                    </a:lnTo>
                    <a:lnTo>
                      <a:pt x="1105" y="132"/>
                    </a:lnTo>
                    <a:lnTo>
                      <a:pt x="981" y="179"/>
                    </a:lnTo>
                    <a:lnTo>
                      <a:pt x="941" y="179"/>
                    </a:lnTo>
                    <a:lnTo>
                      <a:pt x="903" y="179"/>
                    </a:lnTo>
                    <a:lnTo>
                      <a:pt x="854" y="182"/>
                    </a:lnTo>
                    <a:lnTo>
                      <a:pt x="806" y="197"/>
                    </a:lnTo>
                    <a:lnTo>
                      <a:pt x="714" y="229"/>
                    </a:lnTo>
                    <a:lnTo>
                      <a:pt x="512" y="790"/>
                    </a:lnTo>
                    <a:lnTo>
                      <a:pt x="461" y="801"/>
                    </a:lnTo>
                    <a:lnTo>
                      <a:pt x="439" y="811"/>
                    </a:lnTo>
                    <a:lnTo>
                      <a:pt x="280" y="822"/>
                    </a:lnTo>
                    <a:lnTo>
                      <a:pt x="243" y="822"/>
                    </a:lnTo>
                    <a:lnTo>
                      <a:pt x="208" y="815"/>
                    </a:lnTo>
                    <a:lnTo>
                      <a:pt x="132" y="779"/>
                    </a:lnTo>
                    <a:lnTo>
                      <a:pt x="13" y="747"/>
                    </a:lnTo>
                    <a:lnTo>
                      <a:pt x="11" y="747"/>
                    </a:lnTo>
                  </a:path>
                </a:pathLst>
              </a:custGeom>
              <a:solidFill>
                <a:srgbClr val="E06000">
                  <a:alpha val="100000"/>
                </a:srgbClr>
              </a:solidFill>
              <a:ln w="12700">
                <a:noFill/>
              </a:ln>
            </p:spPr>
            <p:txBody>
              <a:bodyPr/>
              <a:lstStyle/>
              <a:p>
                <a:endParaRPr lang="en-US"/>
              </a:p>
            </p:txBody>
          </p:sp>
          <p:sp>
            <p:nvSpPr>
              <p:cNvPr id="39946" name="Freeform 80"/>
              <p:cNvSpPr/>
              <p:nvPr/>
            </p:nvSpPr>
            <p:spPr>
              <a:xfrm>
                <a:off x="4957" y="2437"/>
                <a:ext cx="452" cy="116"/>
              </a:xfrm>
              <a:custGeom>
                <a:avLst/>
                <a:gdLst>
                  <a:gd name="txL" fmla="*/ 0 w 452"/>
                  <a:gd name="txT" fmla="*/ 0 h 116"/>
                  <a:gd name="txR" fmla="*/ 452 w 452"/>
                  <a:gd name="txB" fmla="*/ 116 h 116"/>
                </a:gdLst>
                <a:ahLst/>
                <a:cxnLst>
                  <a:cxn ang="0">
                    <a:pos x="0" y="18"/>
                  </a:cxn>
                  <a:cxn ang="0">
                    <a:pos x="37" y="6"/>
                  </a:cxn>
                  <a:cxn ang="0">
                    <a:pos x="98" y="45"/>
                  </a:cxn>
                  <a:cxn ang="0">
                    <a:pos x="182" y="61"/>
                  </a:cxn>
                  <a:cxn ang="0">
                    <a:pos x="198" y="0"/>
                  </a:cxn>
                  <a:cxn ang="0">
                    <a:pos x="206" y="61"/>
                  </a:cxn>
                  <a:cxn ang="0">
                    <a:pos x="319" y="67"/>
                  </a:cxn>
                  <a:cxn ang="0">
                    <a:pos x="346" y="9"/>
                  </a:cxn>
                  <a:cxn ang="0">
                    <a:pos x="375" y="64"/>
                  </a:cxn>
                  <a:cxn ang="0">
                    <a:pos x="433" y="24"/>
                  </a:cxn>
                  <a:cxn ang="0">
                    <a:pos x="433" y="3"/>
                  </a:cxn>
                  <a:cxn ang="0">
                    <a:pos x="451" y="15"/>
                  </a:cxn>
                  <a:cxn ang="0">
                    <a:pos x="446" y="51"/>
                  </a:cxn>
                  <a:cxn ang="0">
                    <a:pos x="361" y="82"/>
                  </a:cxn>
                  <a:cxn ang="0">
                    <a:pos x="179" y="91"/>
                  </a:cxn>
                  <a:cxn ang="0">
                    <a:pos x="132" y="103"/>
                  </a:cxn>
                  <a:cxn ang="0">
                    <a:pos x="61" y="115"/>
                  </a:cxn>
                  <a:cxn ang="0">
                    <a:pos x="0" y="21"/>
                  </a:cxn>
                  <a:cxn ang="0">
                    <a:pos x="0" y="18"/>
                  </a:cxn>
                </a:cxnLst>
                <a:rect l="txL" t="txT" r="txR" b="txB"/>
                <a:pathLst>
                  <a:path w="452" h="116">
                    <a:moveTo>
                      <a:pt x="0" y="18"/>
                    </a:moveTo>
                    <a:lnTo>
                      <a:pt x="37" y="6"/>
                    </a:lnTo>
                    <a:lnTo>
                      <a:pt x="98" y="45"/>
                    </a:lnTo>
                    <a:lnTo>
                      <a:pt x="182" y="61"/>
                    </a:lnTo>
                    <a:lnTo>
                      <a:pt x="198" y="0"/>
                    </a:lnTo>
                    <a:lnTo>
                      <a:pt x="206" y="61"/>
                    </a:lnTo>
                    <a:lnTo>
                      <a:pt x="319" y="67"/>
                    </a:lnTo>
                    <a:lnTo>
                      <a:pt x="346" y="9"/>
                    </a:lnTo>
                    <a:lnTo>
                      <a:pt x="375" y="64"/>
                    </a:lnTo>
                    <a:lnTo>
                      <a:pt x="433" y="24"/>
                    </a:lnTo>
                    <a:lnTo>
                      <a:pt x="433" y="3"/>
                    </a:lnTo>
                    <a:lnTo>
                      <a:pt x="451" y="15"/>
                    </a:lnTo>
                    <a:lnTo>
                      <a:pt x="446" y="51"/>
                    </a:lnTo>
                    <a:lnTo>
                      <a:pt x="361" y="82"/>
                    </a:lnTo>
                    <a:lnTo>
                      <a:pt x="179" y="91"/>
                    </a:lnTo>
                    <a:lnTo>
                      <a:pt x="132" y="103"/>
                    </a:lnTo>
                    <a:lnTo>
                      <a:pt x="61" y="115"/>
                    </a:lnTo>
                    <a:lnTo>
                      <a:pt x="0" y="21"/>
                    </a:lnTo>
                    <a:lnTo>
                      <a:pt x="0" y="18"/>
                    </a:lnTo>
                  </a:path>
                </a:pathLst>
              </a:custGeom>
              <a:solidFill>
                <a:srgbClr val="602000">
                  <a:alpha val="100000"/>
                </a:srgbClr>
              </a:solidFill>
              <a:ln w="12700">
                <a:noFill/>
              </a:ln>
            </p:spPr>
            <p:txBody>
              <a:bodyPr/>
              <a:lstStyle/>
              <a:p>
                <a:endParaRPr lang="en-US"/>
              </a:p>
            </p:txBody>
          </p:sp>
          <p:sp>
            <p:nvSpPr>
              <p:cNvPr id="39947" name="Freeform 81"/>
              <p:cNvSpPr/>
              <p:nvPr/>
            </p:nvSpPr>
            <p:spPr>
              <a:xfrm>
                <a:off x="4875" y="2357"/>
                <a:ext cx="523" cy="102"/>
              </a:xfrm>
              <a:custGeom>
                <a:avLst/>
                <a:gdLst>
                  <a:gd name="txL" fmla="*/ 0 w 523"/>
                  <a:gd name="txT" fmla="*/ 0 h 102"/>
                  <a:gd name="txR" fmla="*/ 523 w 523"/>
                  <a:gd name="txB" fmla="*/ 102 h 102"/>
                </a:gdLst>
                <a:ahLst/>
                <a:cxnLst>
                  <a:cxn ang="0">
                    <a:pos x="0" y="18"/>
                  </a:cxn>
                  <a:cxn ang="0">
                    <a:pos x="11" y="6"/>
                  </a:cxn>
                  <a:cxn ang="0">
                    <a:pos x="106" y="12"/>
                  </a:cxn>
                  <a:cxn ang="0">
                    <a:pos x="162" y="12"/>
                  </a:cxn>
                  <a:cxn ang="0">
                    <a:pos x="220" y="12"/>
                  </a:cxn>
                  <a:cxn ang="0">
                    <a:pos x="297" y="6"/>
                  </a:cxn>
                  <a:cxn ang="0">
                    <a:pos x="331" y="0"/>
                  </a:cxn>
                  <a:cxn ang="0">
                    <a:pos x="374" y="3"/>
                  </a:cxn>
                  <a:cxn ang="0">
                    <a:pos x="450" y="15"/>
                  </a:cxn>
                  <a:cxn ang="0">
                    <a:pos x="517" y="27"/>
                  </a:cxn>
                  <a:cxn ang="0">
                    <a:pos x="522" y="71"/>
                  </a:cxn>
                  <a:cxn ang="0">
                    <a:pos x="501" y="89"/>
                  </a:cxn>
                  <a:cxn ang="0">
                    <a:pos x="466" y="83"/>
                  </a:cxn>
                  <a:cxn ang="0">
                    <a:pos x="419" y="21"/>
                  </a:cxn>
                  <a:cxn ang="0">
                    <a:pos x="400" y="65"/>
                  </a:cxn>
                  <a:cxn ang="0">
                    <a:pos x="323" y="83"/>
                  </a:cxn>
                  <a:cxn ang="0">
                    <a:pos x="276" y="33"/>
                  </a:cxn>
                  <a:cxn ang="0">
                    <a:pos x="244" y="74"/>
                  </a:cxn>
                  <a:cxn ang="0">
                    <a:pos x="215" y="92"/>
                  </a:cxn>
                  <a:cxn ang="0">
                    <a:pos x="167" y="101"/>
                  </a:cxn>
                  <a:cxn ang="0">
                    <a:pos x="77" y="42"/>
                  </a:cxn>
                  <a:cxn ang="0">
                    <a:pos x="0" y="18"/>
                  </a:cxn>
                </a:cxnLst>
                <a:rect l="txL" t="txT" r="txR" b="txB"/>
                <a:pathLst>
                  <a:path w="523" h="102">
                    <a:moveTo>
                      <a:pt x="0" y="18"/>
                    </a:moveTo>
                    <a:lnTo>
                      <a:pt x="11" y="6"/>
                    </a:lnTo>
                    <a:lnTo>
                      <a:pt x="106" y="12"/>
                    </a:lnTo>
                    <a:lnTo>
                      <a:pt x="162" y="12"/>
                    </a:lnTo>
                    <a:lnTo>
                      <a:pt x="220" y="12"/>
                    </a:lnTo>
                    <a:lnTo>
                      <a:pt x="297" y="6"/>
                    </a:lnTo>
                    <a:lnTo>
                      <a:pt x="331" y="0"/>
                    </a:lnTo>
                    <a:lnTo>
                      <a:pt x="374" y="3"/>
                    </a:lnTo>
                    <a:lnTo>
                      <a:pt x="450" y="15"/>
                    </a:lnTo>
                    <a:lnTo>
                      <a:pt x="517" y="27"/>
                    </a:lnTo>
                    <a:lnTo>
                      <a:pt x="522" y="71"/>
                    </a:lnTo>
                    <a:lnTo>
                      <a:pt x="501" y="89"/>
                    </a:lnTo>
                    <a:lnTo>
                      <a:pt x="466" y="83"/>
                    </a:lnTo>
                    <a:lnTo>
                      <a:pt x="419" y="21"/>
                    </a:lnTo>
                    <a:lnTo>
                      <a:pt x="400" y="65"/>
                    </a:lnTo>
                    <a:lnTo>
                      <a:pt x="323" y="83"/>
                    </a:lnTo>
                    <a:lnTo>
                      <a:pt x="276" y="33"/>
                    </a:lnTo>
                    <a:lnTo>
                      <a:pt x="244" y="74"/>
                    </a:lnTo>
                    <a:lnTo>
                      <a:pt x="215" y="92"/>
                    </a:lnTo>
                    <a:lnTo>
                      <a:pt x="167" y="101"/>
                    </a:lnTo>
                    <a:lnTo>
                      <a:pt x="77" y="42"/>
                    </a:lnTo>
                    <a:lnTo>
                      <a:pt x="0" y="18"/>
                    </a:lnTo>
                  </a:path>
                </a:pathLst>
              </a:custGeom>
              <a:solidFill>
                <a:srgbClr val="FFA080">
                  <a:alpha val="100000"/>
                </a:srgbClr>
              </a:solidFill>
              <a:ln w="12700">
                <a:noFill/>
              </a:ln>
            </p:spPr>
            <p:txBody>
              <a:bodyPr/>
              <a:lstStyle/>
              <a:p>
                <a:endParaRPr lang="en-US"/>
              </a:p>
            </p:txBody>
          </p:sp>
          <p:sp>
            <p:nvSpPr>
              <p:cNvPr id="39948" name="Rectangle 82"/>
              <p:cNvSpPr/>
              <p:nvPr/>
            </p:nvSpPr>
            <p:spPr>
              <a:xfrm>
                <a:off x="4759" y="1424"/>
                <a:ext cx="768" cy="1264"/>
              </a:xfrm>
              <a:prstGeom prst="rect">
                <a:avLst/>
              </a:prstGeom>
              <a:solidFill>
                <a:srgbClr val="C0FFFF"/>
              </a:solidFill>
              <a:ln w="12700" cap="flat" cmpd="sng">
                <a:solidFill>
                  <a:srgbClr val="C0C0C0"/>
                </a:solidFill>
                <a:prstDash val="solid"/>
                <a:miter/>
                <a:headEnd type="none" w="med" len="med"/>
                <a:tailEnd type="none" w="med" len="med"/>
              </a:ln>
            </p:spPr>
            <p:txBody>
              <a:bodyPr wrap="none" anchor="ctr"/>
              <a:lstStyle/>
              <a:p>
                <a:endParaRPr dirty="0">
                  <a:latin typeface="Arial" panose="020B0604020202020204" pitchFamily="34" charset="0"/>
                </a:endParaRPr>
              </a:p>
            </p:txBody>
          </p:sp>
          <p:sp>
            <p:nvSpPr>
              <p:cNvPr id="39949" name="Freeform 83"/>
              <p:cNvSpPr/>
              <p:nvPr/>
            </p:nvSpPr>
            <p:spPr>
              <a:xfrm>
                <a:off x="3891" y="2576"/>
                <a:ext cx="462" cy="768"/>
              </a:xfrm>
              <a:custGeom>
                <a:avLst/>
                <a:gdLst>
                  <a:gd name="txL" fmla="*/ 0 w 462"/>
                  <a:gd name="txT" fmla="*/ 0 h 768"/>
                  <a:gd name="txR" fmla="*/ 462 w 462"/>
                  <a:gd name="txB" fmla="*/ 768 h 768"/>
                </a:gdLst>
                <a:ahLst/>
                <a:cxnLst>
                  <a:cxn ang="0">
                    <a:pos x="0" y="7"/>
                  </a:cxn>
                  <a:cxn ang="0">
                    <a:pos x="68" y="0"/>
                  </a:cxn>
                  <a:cxn ang="0">
                    <a:pos x="140" y="4"/>
                  </a:cxn>
                  <a:cxn ang="0">
                    <a:pos x="300" y="50"/>
                  </a:cxn>
                  <a:cxn ang="0">
                    <a:pos x="403" y="54"/>
                  </a:cxn>
                  <a:cxn ang="0">
                    <a:pos x="461" y="54"/>
                  </a:cxn>
                  <a:cxn ang="0">
                    <a:pos x="440" y="111"/>
                  </a:cxn>
                  <a:cxn ang="0">
                    <a:pos x="406" y="328"/>
                  </a:cxn>
                  <a:cxn ang="0">
                    <a:pos x="403" y="400"/>
                  </a:cxn>
                  <a:cxn ang="0">
                    <a:pos x="408" y="453"/>
                  </a:cxn>
                  <a:cxn ang="0">
                    <a:pos x="421" y="524"/>
                  </a:cxn>
                  <a:cxn ang="0">
                    <a:pos x="456" y="539"/>
                  </a:cxn>
                  <a:cxn ang="0">
                    <a:pos x="432" y="610"/>
                  </a:cxn>
                  <a:cxn ang="0">
                    <a:pos x="311" y="628"/>
                  </a:cxn>
                  <a:cxn ang="0">
                    <a:pos x="227" y="706"/>
                  </a:cxn>
                  <a:cxn ang="0">
                    <a:pos x="32" y="767"/>
                  </a:cxn>
                  <a:cxn ang="0">
                    <a:pos x="0" y="763"/>
                  </a:cxn>
                  <a:cxn ang="0">
                    <a:pos x="0" y="392"/>
                  </a:cxn>
                  <a:cxn ang="0">
                    <a:pos x="0" y="171"/>
                  </a:cxn>
                  <a:cxn ang="0">
                    <a:pos x="0" y="82"/>
                  </a:cxn>
                  <a:cxn ang="0">
                    <a:pos x="0" y="7"/>
                  </a:cxn>
                </a:cxnLst>
                <a:rect l="txL" t="txT" r="txR" b="txB"/>
                <a:pathLst>
                  <a:path w="462" h="768">
                    <a:moveTo>
                      <a:pt x="0" y="7"/>
                    </a:moveTo>
                    <a:lnTo>
                      <a:pt x="68" y="0"/>
                    </a:lnTo>
                    <a:lnTo>
                      <a:pt x="140" y="4"/>
                    </a:lnTo>
                    <a:lnTo>
                      <a:pt x="300" y="50"/>
                    </a:lnTo>
                    <a:lnTo>
                      <a:pt x="403" y="54"/>
                    </a:lnTo>
                    <a:lnTo>
                      <a:pt x="461" y="54"/>
                    </a:lnTo>
                    <a:lnTo>
                      <a:pt x="440" y="111"/>
                    </a:lnTo>
                    <a:lnTo>
                      <a:pt x="406" y="328"/>
                    </a:lnTo>
                    <a:lnTo>
                      <a:pt x="403" y="400"/>
                    </a:lnTo>
                    <a:lnTo>
                      <a:pt x="408" y="453"/>
                    </a:lnTo>
                    <a:lnTo>
                      <a:pt x="421" y="524"/>
                    </a:lnTo>
                    <a:lnTo>
                      <a:pt x="456" y="539"/>
                    </a:lnTo>
                    <a:lnTo>
                      <a:pt x="432" y="610"/>
                    </a:lnTo>
                    <a:lnTo>
                      <a:pt x="311" y="628"/>
                    </a:lnTo>
                    <a:lnTo>
                      <a:pt x="227" y="706"/>
                    </a:lnTo>
                    <a:lnTo>
                      <a:pt x="32" y="767"/>
                    </a:lnTo>
                    <a:lnTo>
                      <a:pt x="0" y="763"/>
                    </a:lnTo>
                    <a:lnTo>
                      <a:pt x="0" y="392"/>
                    </a:lnTo>
                    <a:lnTo>
                      <a:pt x="0" y="171"/>
                    </a:lnTo>
                    <a:lnTo>
                      <a:pt x="0" y="82"/>
                    </a:lnTo>
                    <a:lnTo>
                      <a:pt x="0" y="7"/>
                    </a:lnTo>
                  </a:path>
                </a:pathLst>
              </a:custGeom>
              <a:solidFill>
                <a:srgbClr val="606060">
                  <a:alpha val="100000"/>
                </a:srgbClr>
              </a:solidFill>
              <a:ln w="12700">
                <a:noFill/>
              </a:ln>
            </p:spPr>
            <p:txBody>
              <a:bodyPr/>
              <a:lstStyle/>
              <a:p>
                <a:endParaRPr lang="en-US"/>
              </a:p>
            </p:txBody>
          </p:sp>
          <p:sp>
            <p:nvSpPr>
              <p:cNvPr id="39950" name="Freeform 84"/>
              <p:cNvSpPr/>
              <p:nvPr/>
            </p:nvSpPr>
            <p:spPr>
              <a:xfrm>
                <a:off x="3877" y="2557"/>
                <a:ext cx="498" cy="790"/>
              </a:xfrm>
              <a:custGeom>
                <a:avLst/>
                <a:gdLst>
                  <a:gd name="txL" fmla="*/ 0 w 498"/>
                  <a:gd name="txT" fmla="*/ 0 h 790"/>
                  <a:gd name="txR" fmla="*/ 498 w 498"/>
                  <a:gd name="txB" fmla="*/ 790 h 790"/>
                </a:gdLst>
                <a:ahLst/>
                <a:cxnLst>
                  <a:cxn ang="0">
                    <a:pos x="0" y="11"/>
                  </a:cxn>
                  <a:cxn ang="0">
                    <a:pos x="71" y="0"/>
                  </a:cxn>
                  <a:cxn ang="0">
                    <a:pos x="145" y="4"/>
                  </a:cxn>
                  <a:cxn ang="0">
                    <a:pos x="311" y="51"/>
                  </a:cxn>
                  <a:cxn ang="0">
                    <a:pos x="418" y="59"/>
                  </a:cxn>
                  <a:cxn ang="0">
                    <a:pos x="497" y="70"/>
                  </a:cxn>
                  <a:cxn ang="0">
                    <a:pos x="470" y="143"/>
                  </a:cxn>
                  <a:cxn ang="0">
                    <a:pos x="429" y="382"/>
                  </a:cxn>
                  <a:cxn ang="0">
                    <a:pos x="426" y="451"/>
                  </a:cxn>
                  <a:cxn ang="0">
                    <a:pos x="431" y="503"/>
                  </a:cxn>
                  <a:cxn ang="0">
                    <a:pos x="448" y="583"/>
                  </a:cxn>
                  <a:cxn ang="0">
                    <a:pos x="459" y="631"/>
                  </a:cxn>
                  <a:cxn ang="0">
                    <a:pos x="325" y="646"/>
                  </a:cxn>
                  <a:cxn ang="0">
                    <a:pos x="238" y="730"/>
                  </a:cxn>
                  <a:cxn ang="0">
                    <a:pos x="33" y="789"/>
                  </a:cxn>
                  <a:cxn ang="0">
                    <a:pos x="0" y="785"/>
                  </a:cxn>
                  <a:cxn ang="0">
                    <a:pos x="0" y="404"/>
                  </a:cxn>
                  <a:cxn ang="0">
                    <a:pos x="0" y="176"/>
                  </a:cxn>
                  <a:cxn ang="0">
                    <a:pos x="0" y="81"/>
                  </a:cxn>
                  <a:cxn ang="0">
                    <a:pos x="0" y="11"/>
                  </a:cxn>
                </a:cxnLst>
                <a:rect l="txL" t="txT" r="txR" b="txB"/>
                <a:pathLst>
                  <a:path w="498" h="790">
                    <a:moveTo>
                      <a:pt x="0" y="11"/>
                    </a:moveTo>
                    <a:lnTo>
                      <a:pt x="71" y="0"/>
                    </a:lnTo>
                    <a:lnTo>
                      <a:pt x="145" y="4"/>
                    </a:lnTo>
                    <a:lnTo>
                      <a:pt x="311" y="51"/>
                    </a:lnTo>
                    <a:lnTo>
                      <a:pt x="418" y="59"/>
                    </a:lnTo>
                    <a:lnTo>
                      <a:pt x="497" y="70"/>
                    </a:lnTo>
                    <a:lnTo>
                      <a:pt x="470" y="143"/>
                    </a:lnTo>
                    <a:lnTo>
                      <a:pt x="429" y="382"/>
                    </a:lnTo>
                    <a:lnTo>
                      <a:pt x="426" y="451"/>
                    </a:lnTo>
                    <a:lnTo>
                      <a:pt x="431" y="503"/>
                    </a:lnTo>
                    <a:lnTo>
                      <a:pt x="448" y="583"/>
                    </a:lnTo>
                    <a:lnTo>
                      <a:pt x="459" y="631"/>
                    </a:lnTo>
                    <a:lnTo>
                      <a:pt x="325" y="646"/>
                    </a:lnTo>
                    <a:lnTo>
                      <a:pt x="238" y="730"/>
                    </a:lnTo>
                    <a:lnTo>
                      <a:pt x="33" y="789"/>
                    </a:lnTo>
                    <a:lnTo>
                      <a:pt x="0" y="785"/>
                    </a:lnTo>
                    <a:lnTo>
                      <a:pt x="0" y="404"/>
                    </a:lnTo>
                    <a:lnTo>
                      <a:pt x="0" y="176"/>
                    </a:lnTo>
                    <a:lnTo>
                      <a:pt x="0" y="81"/>
                    </a:lnTo>
                    <a:lnTo>
                      <a:pt x="0" y="11"/>
                    </a:lnTo>
                  </a:path>
                </a:pathLst>
              </a:custGeom>
              <a:solidFill>
                <a:srgbClr val="FFFFFF">
                  <a:alpha val="100000"/>
                </a:srgbClr>
              </a:solidFill>
              <a:ln w="25400" cap="rnd" cmpd="sng">
                <a:solidFill>
                  <a:srgbClr val="808080">
                    <a:alpha val="100000"/>
                  </a:srgbClr>
                </a:solidFill>
                <a:prstDash val="solid"/>
                <a:round/>
                <a:headEnd type="none" w="med" len="med"/>
                <a:tailEnd type="none" w="med" len="med"/>
              </a:ln>
            </p:spPr>
            <p:txBody>
              <a:bodyPr/>
              <a:lstStyle/>
              <a:p>
                <a:endParaRPr lang="en-US"/>
              </a:p>
            </p:txBody>
          </p:sp>
          <p:sp>
            <p:nvSpPr>
              <p:cNvPr id="39951" name="Freeform 85"/>
              <p:cNvSpPr/>
              <p:nvPr/>
            </p:nvSpPr>
            <p:spPr>
              <a:xfrm>
                <a:off x="4523" y="2605"/>
                <a:ext cx="497" cy="519"/>
              </a:xfrm>
              <a:custGeom>
                <a:avLst/>
                <a:gdLst>
                  <a:gd name="txL" fmla="*/ 0 w 497"/>
                  <a:gd name="txT" fmla="*/ 0 h 519"/>
                  <a:gd name="txR" fmla="*/ 497 w 497"/>
                  <a:gd name="txB" fmla="*/ 519 h 519"/>
                </a:gdLst>
                <a:ahLst/>
                <a:cxnLst>
                  <a:cxn ang="0">
                    <a:pos x="3" y="350"/>
                  </a:cxn>
                  <a:cxn ang="0">
                    <a:pos x="84" y="350"/>
                  </a:cxn>
                  <a:cxn ang="0">
                    <a:pos x="135" y="350"/>
                  </a:cxn>
                  <a:cxn ang="0">
                    <a:pos x="169" y="364"/>
                  </a:cxn>
                  <a:cxn ang="0">
                    <a:pos x="195" y="487"/>
                  </a:cxn>
                  <a:cxn ang="0">
                    <a:pos x="237" y="518"/>
                  </a:cxn>
                  <a:cxn ang="0">
                    <a:pos x="282" y="511"/>
                  </a:cxn>
                  <a:cxn ang="0">
                    <a:pos x="282" y="371"/>
                  </a:cxn>
                  <a:cxn ang="0">
                    <a:pos x="332" y="354"/>
                  </a:cxn>
                  <a:cxn ang="0">
                    <a:pos x="388" y="343"/>
                  </a:cxn>
                  <a:cxn ang="0">
                    <a:pos x="430" y="231"/>
                  </a:cxn>
                  <a:cxn ang="0">
                    <a:pos x="470" y="175"/>
                  </a:cxn>
                  <a:cxn ang="0">
                    <a:pos x="496" y="109"/>
                  </a:cxn>
                  <a:cxn ang="0">
                    <a:pos x="438" y="28"/>
                  </a:cxn>
                  <a:cxn ang="0">
                    <a:pos x="354" y="0"/>
                  </a:cxn>
                  <a:cxn ang="0">
                    <a:pos x="235" y="35"/>
                  </a:cxn>
                  <a:cxn ang="0">
                    <a:pos x="45" y="287"/>
                  </a:cxn>
                  <a:cxn ang="0">
                    <a:pos x="0" y="350"/>
                  </a:cxn>
                  <a:cxn ang="0">
                    <a:pos x="3" y="350"/>
                  </a:cxn>
                </a:cxnLst>
                <a:rect l="txL" t="txT" r="txR" b="txB"/>
                <a:pathLst>
                  <a:path w="497" h="519">
                    <a:moveTo>
                      <a:pt x="3" y="350"/>
                    </a:moveTo>
                    <a:lnTo>
                      <a:pt x="84" y="350"/>
                    </a:lnTo>
                    <a:lnTo>
                      <a:pt x="135" y="350"/>
                    </a:lnTo>
                    <a:lnTo>
                      <a:pt x="169" y="364"/>
                    </a:lnTo>
                    <a:lnTo>
                      <a:pt x="195" y="487"/>
                    </a:lnTo>
                    <a:lnTo>
                      <a:pt x="237" y="518"/>
                    </a:lnTo>
                    <a:lnTo>
                      <a:pt x="282" y="511"/>
                    </a:lnTo>
                    <a:lnTo>
                      <a:pt x="282" y="371"/>
                    </a:lnTo>
                    <a:lnTo>
                      <a:pt x="332" y="354"/>
                    </a:lnTo>
                    <a:lnTo>
                      <a:pt x="388" y="343"/>
                    </a:lnTo>
                    <a:lnTo>
                      <a:pt x="430" y="231"/>
                    </a:lnTo>
                    <a:lnTo>
                      <a:pt x="470" y="175"/>
                    </a:lnTo>
                    <a:lnTo>
                      <a:pt x="496" y="109"/>
                    </a:lnTo>
                    <a:lnTo>
                      <a:pt x="438" y="28"/>
                    </a:lnTo>
                    <a:lnTo>
                      <a:pt x="354" y="0"/>
                    </a:lnTo>
                    <a:lnTo>
                      <a:pt x="235" y="35"/>
                    </a:lnTo>
                    <a:lnTo>
                      <a:pt x="45" y="287"/>
                    </a:lnTo>
                    <a:lnTo>
                      <a:pt x="0" y="350"/>
                    </a:lnTo>
                    <a:lnTo>
                      <a:pt x="3" y="350"/>
                    </a:lnTo>
                  </a:path>
                </a:pathLst>
              </a:custGeom>
              <a:solidFill>
                <a:srgbClr val="A04000">
                  <a:alpha val="100000"/>
                </a:srgbClr>
              </a:solidFill>
              <a:ln w="12700">
                <a:noFill/>
              </a:ln>
            </p:spPr>
            <p:txBody>
              <a:bodyPr/>
              <a:lstStyle/>
              <a:p>
                <a:endParaRPr lang="en-US"/>
              </a:p>
            </p:txBody>
          </p:sp>
          <p:sp>
            <p:nvSpPr>
              <p:cNvPr id="39952" name="Freeform 86"/>
              <p:cNvSpPr/>
              <p:nvPr/>
            </p:nvSpPr>
            <p:spPr>
              <a:xfrm>
                <a:off x="4506" y="2392"/>
                <a:ext cx="578" cy="557"/>
              </a:xfrm>
              <a:custGeom>
                <a:avLst/>
                <a:gdLst>
                  <a:gd name="txL" fmla="*/ 0 w 578"/>
                  <a:gd name="txT" fmla="*/ 0 h 557"/>
                  <a:gd name="txR" fmla="*/ 578 w 578"/>
                  <a:gd name="txB" fmla="*/ 557 h 557"/>
                </a:gdLst>
                <a:ahLst/>
                <a:cxnLst>
                  <a:cxn ang="0">
                    <a:pos x="13" y="549"/>
                  </a:cxn>
                  <a:cxn ang="0">
                    <a:pos x="0" y="438"/>
                  </a:cxn>
                  <a:cxn ang="0">
                    <a:pos x="29" y="185"/>
                  </a:cxn>
                  <a:cxn ang="0">
                    <a:pos x="133" y="61"/>
                  </a:cxn>
                  <a:cxn ang="0">
                    <a:pos x="210" y="0"/>
                  </a:cxn>
                  <a:cxn ang="0">
                    <a:pos x="292" y="21"/>
                  </a:cxn>
                  <a:cxn ang="0">
                    <a:pos x="439" y="50"/>
                  </a:cxn>
                  <a:cxn ang="0">
                    <a:pos x="473" y="64"/>
                  </a:cxn>
                  <a:cxn ang="0">
                    <a:pos x="577" y="192"/>
                  </a:cxn>
                  <a:cxn ang="0">
                    <a:pos x="572" y="225"/>
                  </a:cxn>
                  <a:cxn ang="0">
                    <a:pos x="537" y="264"/>
                  </a:cxn>
                  <a:cxn ang="0">
                    <a:pos x="495" y="267"/>
                  </a:cxn>
                  <a:cxn ang="0">
                    <a:pos x="383" y="203"/>
                  </a:cxn>
                  <a:cxn ang="0">
                    <a:pos x="338" y="232"/>
                  </a:cxn>
                  <a:cxn ang="0">
                    <a:pos x="266" y="260"/>
                  </a:cxn>
                  <a:cxn ang="0">
                    <a:pos x="247" y="367"/>
                  </a:cxn>
                  <a:cxn ang="0">
                    <a:pos x="90" y="538"/>
                  </a:cxn>
                  <a:cxn ang="0">
                    <a:pos x="13" y="556"/>
                  </a:cxn>
                  <a:cxn ang="0">
                    <a:pos x="13" y="549"/>
                  </a:cxn>
                </a:cxnLst>
                <a:rect l="txL" t="txT" r="txR" b="txB"/>
                <a:pathLst>
                  <a:path w="578" h="557">
                    <a:moveTo>
                      <a:pt x="13" y="549"/>
                    </a:moveTo>
                    <a:lnTo>
                      <a:pt x="0" y="438"/>
                    </a:lnTo>
                    <a:lnTo>
                      <a:pt x="29" y="185"/>
                    </a:lnTo>
                    <a:lnTo>
                      <a:pt x="133" y="61"/>
                    </a:lnTo>
                    <a:lnTo>
                      <a:pt x="210" y="0"/>
                    </a:lnTo>
                    <a:lnTo>
                      <a:pt x="292" y="21"/>
                    </a:lnTo>
                    <a:lnTo>
                      <a:pt x="439" y="50"/>
                    </a:lnTo>
                    <a:lnTo>
                      <a:pt x="473" y="64"/>
                    </a:lnTo>
                    <a:lnTo>
                      <a:pt x="577" y="192"/>
                    </a:lnTo>
                    <a:lnTo>
                      <a:pt x="572" y="225"/>
                    </a:lnTo>
                    <a:lnTo>
                      <a:pt x="537" y="264"/>
                    </a:lnTo>
                    <a:lnTo>
                      <a:pt x="495" y="267"/>
                    </a:lnTo>
                    <a:lnTo>
                      <a:pt x="383" y="203"/>
                    </a:lnTo>
                    <a:lnTo>
                      <a:pt x="338" y="232"/>
                    </a:lnTo>
                    <a:lnTo>
                      <a:pt x="266" y="260"/>
                    </a:lnTo>
                    <a:lnTo>
                      <a:pt x="247" y="367"/>
                    </a:lnTo>
                    <a:lnTo>
                      <a:pt x="90" y="538"/>
                    </a:lnTo>
                    <a:lnTo>
                      <a:pt x="13" y="556"/>
                    </a:lnTo>
                    <a:lnTo>
                      <a:pt x="13" y="549"/>
                    </a:lnTo>
                  </a:path>
                </a:pathLst>
              </a:custGeom>
              <a:solidFill>
                <a:srgbClr val="E06000">
                  <a:alpha val="100000"/>
                </a:srgbClr>
              </a:solidFill>
              <a:ln w="12700">
                <a:noFill/>
              </a:ln>
            </p:spPr>
            <p:txBody>
              <a:bodyPr/>
              <a:lstStyle/>
              <a:p>
                <a:endParaRPr lang="en-US"/>
              </a:p>
            </p:txBody>
          </p:sp>
          <p:sp>
            <p:nvSpPr>
              <p:cNvPr id="39953" name="Freeform 87"/>
              <p:cNvSpPr/>
              <p:nvPr/>
            </p:nvSpPr>
            <p:spPr>
              <a:xfrm>
                <a:off x="4346" y="2363"/>
                <a:ext cx="718" cy="488"/>
              </a:xfrm>
              <a:custGeom>
                <a:avLst/>
                <a:gdLst>
                  <a:gd name="txL" fmla="*/ 0 w 718"/>
                  <a:gd name="txT" fmla="*/ 0 h 488"/>
                  <a:gd name="txR" fmla="*/ 718 w 718"/>
                  <a:gd name="txB" fmla="*/ 488 h 488"/>
                </a:gdLst>
                <a:ahLst/>
                <a:cxnLst>
                  <a:cxn ang="0">
                    <a:pos x="704" y="258"/>
                  </a:cxn>
                  <a:cxn ang="0">
                    <a:pos x="672" y="258"/>
                  </a:cxn>
                  <a:cxn ang="0">
                    <a:pos x="570" y="229"/>
                  </a:cxn>
                  <a:cxn ang="0">
                    <a:pos x="551" y="191"/>
                  </a:cxn>
                  <a:cxn ang="0">
                    <a:pos x="516" y="208"/>
                  </a:cxn>
                  <a:cxn ang="0">
                    <a:pos x="441" y="229"/>
                  </a:cxn>
                  <a:cxn ang="0">
                    <a:pos x="425" y="219"/>
                  </a:cxn>
                  <a:cxn ang="0">
                    <a:pos x="412" y="279"/>
                  </a:cxn>
                  <a:cxn ang="0">
                    <a:pos x="385" y="342"/>
                  </a:cxn>
                  <a:cxn ang="0">
                    <a:pos x="249" y="487"/>
                  </a:cxn>
                  <a:cxn ang="0">
                    <a:pos x="152" y="434"/>
                  </a:cxn>
                  <a:cxn ang="0">
                    <a:pos x="0" y="388"/>
                  </a:cxn>
                  <a:cxn ang="0">
                    <a:pos x="24" y="286"/>
                  </a:cxn>
                  <a:cxn ang="0">
                    <a:pos x="32" y="244"/>
                  </a:cxn>
                  <a:cxn ang="0">
                    <a:pos x="96" y="215"/>
                  </a:cxn>
                  <a:cxn ang="0">
                    <a:pos x="268" y="49"/>
                  </a:cxn>
                  <a:cxn ang="0">
                    <a:pos x="359" y="0"/>
                  </a:cxn>
                  <a:cxn ang="0">
                    <a:pos x="396" y="95"/>
                  </a:cxn>
                  <a:cxn ang="0">
                    <a:pos x="506" y="99"/>
                  </a:cxn>
                  <a:cxn ang="0">
                    <a:pos x="597" y="99"/>
                  </a:cxn>
                  <a:cxn ang="0">
                    <a:pos x="674" y="194"/>
                  </a:cxn>
                  <a:cxn ang="0">
                    <a:pos x="696" y="219"/>
                  </a:cxn>
                  <a:cxn ang="0">
                    <a:pos x="717" y="240"/>
                  </a:cxn>
                  <a:cxn ang="0">
                    <a:pos x="704" y="258"/>
                  </a:cxn>
                </a:cxnLst>
                <a:rect l="txL" t="txT" r="txR" b="txB"/>
                <a:pathLst>
                  <a:path w="718" h="488">
                    <a:moveTo>
                      <a:pt x="704" y="258"/>
                    </a:moveTo>
                    <a:lnTo>
                      <a:pt x="672" y="258"/>
                    </a:lnTo>
                    <a:lnTo>
                      <a:pt x="570" y="229"/>
                    </a:lnTo>
                    <a:lnTo>
                      <a:pt x="551" y="191"/>
                    </a:lnTo>
                    <a:lnTo>
                      <a:pt x="516" y="208"/>
                    </a:lnTo>
                    <a:lnTo>
                      <a:pt x="441" y="229"/>
                    </a:lnTo>
                    <a:lnTo>
                      <a:pt x="425" y="219"/>
                    </a:lnTo>
                    <a:lnTo>
                      <a:pt x="412" y="279"/>
                    </a:lnTo>
                    <a:lnTo>
                      <a:pt x="385" y="342"/>
                    </a:lnTo>
                    <a:lnTo>
                      <a:pt x="249" y="487"/>
                    </a:lnTo>
                    <a:lnTo>
                      <a:pt x="152" y="434"/>
                    </a:lnTo>
                    <a:lnTo>
                      <a:pt x="0" y="388"/>
                    </a:lnTo>
                    <a:lnTo>
                      <a:pt x="24" y="286"/>
                    </a:lnTo>
                    <a:lnTo>
                      <a:pt x="32" y="244"/>
                    </a:lnTo>
                    <a:lnTo>
                      <a:pt x="96" y="215"/>
                    </a:lnTo>
                    <a:lnTo>
                      <a:pt x="268" y="49"/>
                    </a:lnTo>
                    <a:lnTo>
                      <a:pt x="359" y="0"/>
                    </a:lnTo>
                    <a:lnTo>
                      <a:pt x="396" y="95"/>
                    </a:lnTo>
                    <a:lnTo>
                      <a:pt x="506" y="99"/>
                    </a:lnTo>
                    <a:lnTo>
                      <a:pt x="597" y="99"/>
                    </a:lnTo>
                    <a:lnTo>
                      <a:pt x="674" y="194"/>
                    </a:lnTo>
                    <a:lnTo>
                      <a:pt x="696" y="219"/>
                    </a:lnTo>
                    <a:lnTo>
                      <a:pt x="717" y="240"/>
                    </a:lnTo>
                    <a:lnTo>
                      <a:pt x="704" y="258"/>
                    </a:lnTo>
                  </a:path>
                </a:pathLst>
              </a:custGeom>
              <a:solidFill>
                <a:srgbClr val="FF8040">
                  <a:alpha val="100000"/>
                </a:srgbClr>
              </a:solidFill>
              <a:ln w="12700">
                <a:noFill/>
              </a:ln>
            </p:spPr>
            <p:txBody>
              <a:bodyPr/>
              <a:lstStyle/>
              <a:p>
                <a:endParaRPr lang="en-US"/>
              </a:p>
            </p:txBody>
          </p:sp>
          <p:sp>
            <p:nvSpPr>
              <p:cNvPr id="39954" name="Freeform 88"/>
              <p:cNvSpPr/>
              <p:nvPr/>
            </p:nvSpPr>
            <p:spPr>
              <a:xfrm>
                <a:off x="4691" y="2389"/>
                <a:ext cx="261" cy="87"/>
              </a:xfrm>
              <a:custGeom>
                <a:avLst/>
                <a:gdLst>
                  <a:gd name="txL" fmla="*/ 0 w 261"/>
                  <a:gd name="txT" fmla="*/ 0 h 87"/>
                  <a:gd name="txR" fmla="*/ 261 w 261"/>
                  <a:gd name="txB" fmla="*/ 87 h 87"/>
                </a:gdLst>
                <a:ahLst/>
                <a:cxnLst>
                  <a:cxn ang="0">
                    <a:pos x="28" y="14"/>
                  </a:cxn>
                  <a:cxn ang="0">
                    <a:pos x="5" y="40"/>
                  </a:cxn>
                  <a:cxn ang="0">
                    <a:pos x="0" y="52"/>
                  </a:cxn>
                  <a:cxn ang="0">
                    <a:pos x="5" y="83"/>
                  </a:cxn>
                  <a:cxn ang="0">
                    <a:pos x="49" y="86"/>
                  </a:cxn>
                  <a:cxn ang="0">
                    <a:pos x="98" y="75"/>
                  </a:cxn>
                  <a:cxn ang="0">
                    <a:pos x="227" y="83"/>
                  </a:cxn>
                  <a:cxn ang="0">
                    <a:pos x="260" y="57"/>
                  </a:cxn>
                  <a:cxn ang="0">
                    <a:pos x="211" y="40"/>
                  </a:cxn>
                  <a:cxn ang="0">
                    <a:pos x="98" y="26"/>
                  </a:cxn>
                  <a:cxn ang="0">
                    <a:pos x="46" y="17"/>
                  </a:cxn>
                  <a:cxn ang="0">
                    <a:pos x="46" y="0"/>
                  </a:cxn>
                  <a:cxn ang="0">
                    <a:pos x="26" y="11"/>
                  </a:cxn>
                  <a:cxn ang="0">
                    <a:pos x="28" y="14"/>
                  </a:cxn>
                </a:cxnLst>
                <a:rect l="txL" t="txT" r="txR" b="txB"/>
                <a:pathLst>
                  <a:path w="261" h="87">
                    <a:moveTo>
                      <a:pt x="28" y="14"/>
                    </a:moveTo>
                    <a:lnTo>
                      <a:pt x="5" y="40"/>
                    </a:lnTo>
                    <a:lnTo>
                      <a:pt x="0" y="52"/>
                    </a:lnTo>
                    <a:lnTo>
                      <a:pt x="5" y="83"/>
                    </a:lnTo>
                    <a:lnTo>
                      <a:pt x="49" y="86"/>
                    </a:lnTo>
                    <a:lnTo>
                      <a:pt x="98" y="75"/>
                    </a:lnTo>
                    <a:lnTo>
                      <a:pt x="227" y="83"/>
                    </a:lnTo>
                    <a:lnTo>
                      <a:pt x="260" y="57"/>
                    </a:lnTo>
                    <a:lnTo>
                      <a:pt x="211" y="40"/>
                    </a:lnTo>
                    <a:lnTo>
                      <a:pt x="98" y="26"/>
                    </a:lnTo>
                    <a:lnTo>
                      <a:pt x="46" y="17"/>
                    </a:lnTo>
                    <a:lnTo>
                      <a:pt x="46" y="0"/>
                    </a:lnTo>
                    <a:lnTo>
                      <a:pt x="26" y="11"/>
                    </a:lnTo>
                    <a:lnTo>
                      <a:pt x="28" y="14"/>
                    </a:lnTo>
                  </a:path>
                </a:pathLst>
              </a:custGeom>
              <a:solidFill>
                <a:srgbClr val="FFA080">
                  <a:alpha val="100000"/>
                </a:srgbClr>
              </a:solidFill>
              <a:ln w="12700">
                <a:noFill/>
              </a:ln>
            </p:spPr>
            <p:txBody>
              <a:bodyPr/>
              <a:lstStyle/>
              <a:p>
                <a:endParaRPr lang="en-US"/>
              </a:p>
            </p:txBody>
          </p:sp>
          <p:sp>
            <p:nvSpPr>
              <p:cNvPr id="39955" name="Freeform 89"/>
              <p:cNvSpPr/>
              <p:nvPr/>
            </p:nvSpPr>
            <p:spPr>
              <a:xfrm>
                <a:off x="4479" y="2389"/>
                <a:ext cx="254" cy="298"/>
              </a:xfrm>
              <a:custGeom>
                <a:avLst/>
                <a:gdLst>
                  <a:gd name="txL" fmla="*/ 0 w 254"/>
                  <a:gd name="txT" fmla="*/ 0 h 298"/>
                  <a:gd name="txR" fmla="*/ 254 w 254"/>
                  <a:gd name="txB" fmla="*/ 298 h 298"/>
                </a:gdLst>
                <a:ahLst/>
                <a:cxnLst>
                  <a:cxn ang="0">
                    <a:pos x="207" y="3"/>
                  </a:cxn>
                  <a:cxn ang="0">
                    <a:pos x="148" y="48"/>
                  </a:cxn>
                  <a:cxn ang="0">
                    <a:pos x="72" y="109"/>
                  </a:cxn>
                  <a:cxn ang="0">
                    <a:pos x="0" y="208"/>
                  </a:cxn>
                  <a:cxn ang="0">
                    <a:pos x="15" y="256"/>
                  </a:cxn>
                  <a:cxn ang="0">
                    <a:pos x="49" y="297"/>
                  </a:cxn>
                  <a:cxn ang="0">
                    <a:pos x="112" y="280"/>
                  </a:cxn>
                  <a:cxn ang="0">
                    <a:pos x="192" y="191"/>
                  </a:cxn>
                  <a:cxn ang="0">
                    <a:pos x="253" y="75"/>
                  </a:cxn>
                  <a:cxn ang="0">
                    <a:pos x="235" y="0"/>
                  </a:cxn>
                  <a:cxn ang="0">
                    <a:pos x="207" y="3"/>
                  </a:cxn>
                </a:cxnLst>
                <a:rect l="txL" t="txT" r="txR" b="txB"/>
                <a:pathLst>
                  <a:path w="254" h="298">
                    <a:moveTo>
                      <a:pt x="207" y="3"/>
                    </a:moveTo>
                    <a:lnTo>
                      <a:pt x="148" y="48"/>
                    </a:lnTo>
                    <a:lnTo>
                      <a:pt x="72" y="109"/>
                    </a:lnTo>
                    <a:lnTo>
                      <a:pt x="0" y="208"/>
                    </a:lnTo>
                    <a:lnTo>
                      <a:pt x="15" y="256"/>
                    </a:lnTo>
                    <a:lnTo>
                      <a:pt x="49" y="297"/>
                    </a:lnTo>
                    <a:lnTo>
                      <a:pt x="112" y="280"/>
                    </a:lnTo>
                    <a:lnTo>
                      <a:pt x="192" y="191"/>
                    </a:lnTo>
                    <a:lnTo>
                      <a:pt x="253" y="75"/>
                    </a:lnTo>
                    <a:lnTo>
                      <a:pt x="235" y="0"/>
                    </a:lnTo>
                    <a:lnTo>
                      <a:pt x="207" y="3"/>
                    </a:lnTo>
                  </a:path>
                </a:pathLst>
              </a:custGeom>
              <a:solidFill>
                <a:srgbClr val="FFA080">
                  <a:alpha val="100000"/>
                </a:srgbClr>
              </a:solidFill>
              <a:ln w="12700">
                <a:noFill/>
              </a:ln>
            </p:spPr>
            <p:txBody>
              <a:bodyPr/>
              <a:lstStyle/>
              <a:p>
                <a:endParaRPr lang="en-US"/>
              </a:p>
            </p:txBody>
          </p:sp>
          <p:sp>
            <p:nvSpPr>
              <p:cNvPr id="39956" name="Freeform 90"/>
              <p:cNvSpPr/>
              <p:nvPr/>
            </p:nvSpPr>
            <p:spPr>
              <a:xfrm>
                <a:off x="4948" y="2473"/>
                <a:ext cx="144" cy="112"/>
              </a:xfrm>
              <a:custGeom>
                <a:avLst/>
                <a:gdLst>
                  <a:gd name="txL" fmla="*/ 0 w 144"/>
                  <a:gd name="txT" fmla="*/ 0 h 112"/>
                  <a:gd name="txR" fmla="*/ 144 w 144"/>
                  <a:gd name="txB" fmla="*/ 112 h 112"/>
                </a:gdLst>
                <a:ahLst/>
                <a:cxnLst>
                  <a:cxn ang="0">
                    <a:pos x="126" y="111"/>
                  </a:cxn>
                  <a:cxn ang="0">
                    <a:pos x="99" y="96"/>
                  </a:cxn>
                  <a:cxn ang="0">
                    <a:pos x="79" y="102"/>
                  </a:cxn>
                  <a:cxn ang="0">
                    <a:pos x="25" y="72"/>
                  </a:cxn>
                  <a:cxn ang="0">
                    <a:pos x="0" y="0"/>
                  </a:cxn>
                  <a:cxn ang="0">
                    <a:pos x="44" y="6"/>
                  </a:cxn>
                  <a:cxn ang="0">
                    <a:pos x="96" y="60"/>
                  </a:cxn>
                  <a:cxn ang="0">
                    <a:pos x="143" y="102"/>
                  </a:cxn>
                  <a:cxn ang="0">
                    <a:pos x="126" y="111"/>
                  </a:cxn>
                </a:cxnLst>
                <a:rect l="txL" t="txT" r="txR" b="txB"/>
                <a:pathLst>
                  <a:path w="144" h="112">
                    <a:moveTo>
                      <a:pt x="126" y="111"/>
                    </a:moveTo>
                    <a:lnTo>
                      <a:pt x="99" y="96"/>
                    </a:lnTo>
                    <a:lnTo>
                      <a:pt x="79" y="102"/>
                    </a:lnTo>
                    <a:lnTo>
                      <a:pt x="25" y="72"/>
                    </a:lnTo>
                    <a:lnTo>
                      <a:pt x="0" y="0"/>
                    </a:lnTo>
                    <a:lnTo>
                      <a:pt x="44" y="6"/>
                    </a:lnTo>
                    <a:lnTo>
                      <a:pt x="96" y="60"/>
                    </a:lnTo>
                    <a:lnTo>
                      <a:pt x="143" y="102"/>
                    </a:lnTo>
                    <a:lnTo>
                      <a:pt x="126" y="111"/>
                    </a:lnTo>
                  </a:path>
                </a:pathLst>
              </a:custGeom>
              <a:solidFill>
                <a:srgbClr val="FFC080">
                  <a:alpha val="100000"/>
                </a:srgbClr>
              </a:solidFill>
              <a:ln w="12700">
                <a:noFill/>
              </a:ln>
            </p:spPr>
            <p:txBody>
              <a:bodyPr/>
              <a:lstStyle/>
              <a:p>
                <a:endParaRPr lang="en-US"/>
              </a:p>
            </p:txBody>
          </p:sp>
          <p:sp>
            <p:nvSpPr>
              <p:cNvPr id="39957" name="Freeform 91"/>
              <p:cNvSpPr/>
              <p:nvPr/>
            </p:nvSpPr>
            <p:spPr>
              <a:xfrm>
                <a:off x="4387" y="2608"/>
                <a:ext cx="137" cy="79"/>
              </a:xfrm>
              <a:custGeom>
                <a:avLst/>
                <a:gdLst>
                  <a:gd name="txL" fmla="*/ 0 w 137"/>
                  <a:gd name="txT" fmla="*/ 0 h 79"/>
                  <a:gd name="txR" fmla="*/ 137 w 137"/>
                  <a:gd name="txB" fmla="*/ 79 h 79"/>
                </a:gdLst>
                <a:ahLst/>
                <a:cxnLst>
                  <a:cxn ang="0">
                    <a:pos x="99" y="0"/>
                  </a:cxn>
                  <a:cxn ang="0">
                    <a:pos x="47" y="36"/>
                  </a:cxn>
                  <a:cxn ang="0">
                    <a:pos x="0" y="45"/>
                  </a:cxn>
                  <a:cxn ang="0">
                    <a:pos x="25" y="70"/>
                  </a:cxn>
                  <a:cxn ang="0">
                    <a:pos x="136" y="78"/>
                  </a:cxn>
                  <a:cxn ang="0">
                    <a:pos x="99" y="0"/>
                  </a:cxn>
                </a:cxnLst>
                <a:rect l="txL" t="txT" r="txR" b="txB"/>
                <a:pathLst>
                  <a:path w="137" h="79">
                    <a:moveTo>
                      <a:pt x="99" y="0"/>
                    </a:moveTo>
                    <a:lnTo>
                      <a:pt x="47" y="36"/>
                    </a:lnTo>
                    <a:lnTo>
                      <a:pt x="0" y="45"/>
                    </a:lnTo>
                    <a:lnTo>
                      <a:pt x="25" y="70"/>
                    </a:lnTo>
                    <a:lnTo>
                      <a:pt x="136" y="78"/>
                    </a:lnTo>
                    <a:lnTo>
                      <a:pt x="99" y="0"/>
                    </a:lnTo>
                  </a:path>
                </a:pathLst>
              </a:custGeom>
              <a:solidFill>
                <a:srgbClr val="FFA080">
                  <a:alpha val="100000"/>
                </a:srgbClr>
              </a:solidFill>
              <a:ln w="12700">
                <a:noFill/>
              </a:ln>
            </p:spPr>
            <p:txBody>
              <a:bodyPr/>
              <a:lstStyle/>
              <a:p>
                <a:endParaRPr lang="en-US"/>
              </a:p>
            </p:txBody>
          </p:sp>
          <p:sp>
            <p:nvSpPr>
              <p:cNvPr id="39958" name="Freeform 92"/>
              <p:cNvSpPr/>
              <p:nvPr/>
            </p:nvSpPr>
            <p:spPr>
              <a:xfrm>
                <a:off x="4492" y="2969"/>
                <a:ext cx="148" cy="91"/>
              </a:xfrm>
              <a:custGeom>
                <a:avLst/>
                <a:gdLst>
                  <a:gd name="txL" fmla="*/ 0 w 148"/>
                  <a:gd name="txT" fmla="*/ 0 h 91"/>
                  <a:gd name="txR" fmla="*/ 148 w 148"/>
                  <a:gd name="txB" fmla="*/ 91 h 91"/>
                </a:gdLst>
                <a:ahLst/>
                <a:cxnLst>
                  <a:cxn ang="0">
                    <a:pos x="5" y="0"/>
                  </a:cxn>
                  <a:cxn ang="0">
                    <a:pos x="7" y="66"/>
                  </a:cxn>
                  <a:cxn ang="0">
                    <a:pos x="100" y="90"/>
                  </a:cxn>
                  <a:cxn ang="0">
                    <a:pos x="147" y="54"/>
                  </a:cxn>
                  <a:cxn ang="0">
                    <a:pos x="110" y="0"/>
                  </a:cxn>
                  <a:cxn ang="0">
                    <a:pos x="83" y="0"/>
                  </a:cxn>
                  <a:cxn ang="0">
                    <a:pos x="47" y="0"/>
                  </a:cxn>
                  <a:cxn ang="0">
                    <a:pos x="0" y="6"/>
                  </a:cxn>
                  <a:cxn ang="0">
                    <a:pos x="5" y="0"/>
                  </a:cxn>
                </a:cxnLst>
                <a:rect l="txL" t="txT" r="txR" b="txB"/>
                <a:pathLst>
                  <a:path w="148" h="91">
                    <a:moveTo>
                      <a:pt x="5" y="0"/>
                    </a:moveTo>
                    <a:lnTo>
                      <a:pt x="7" y="66"/>
                    </a:lnTo>
                    <a:lnTo>
                      <a:pt x="100" y="90"/>
                    </a:lnTo>
                    <a:lnTo>
                      <a:pt x="147" y="54"/>
                    </a:lnTo>
                    <a:lnTo>
                      <a:pt x="110" y="0"/>
                    </a:lnTo>
                    <a:lnTo>
                      <a:pt x="83" y="0"/>
                    </a:lnTo>
                    <a:lnTo>
                      <a:pt x="47" y="0"/>
                    </a:lnTo>
                    <a:lnTo>
                      <a:pt x="0" y="6"/>
                    </a:lnTo>
                    <a:lnTo>
                      <a:pt x="5" y="0"/>
                    </a:lnTo>
                  </a:path>
                </a:pathLst>
              </a:custGeom>
              <a:solidFill>
                <a:srgbClr val="FF8040">
                  <a:alpha val="100000"/>
                </a:srgbClr>
              </a:solidFill>
              <a:ln w="12700">
                <a:noFill/>
              </a:ln>
            </p:spPr>
            <p:txBody>
              <a:bodyPr/>
              <a:lstStyle/>
              <a:p>
                <a:endParaRPr lang="en-US"/>
              </a:p>
            </p:txBody>
          </p:sp>
          <p:sp>
            <p:nvSpPr>
              <p:cNvPr id="39959" name="Rectangle 93"/>
              <p:cNvSpPr/>
              <p:nvPr/>
            </p:nvSpPr>
            <p:spPr>
              <a:xfrm>
                <a:off x="3871" y="2545"/>
                <a:ext cx="1" cy="794"/>
              </a:xfrm>
              <a:prstGeom prst="rect">
                <a:avLst/>
              </a:prstGeom>
              <a:solidFill>
                <a:srgbClr val="FFFFFF"/>
              </a:solidFill>
              <a:ln w="12700">
                <a:noFill/>
              </a:ln>
            </p:spPr>
            <p:txBody>
              <a:bodyPr wrap="none" anchor="ctr"/>
              <a:lstStyle/>
              <a:p>
                <a:endParaRPr dirty="0">
                  <a:latin typeface="Arial" panose="020B0604020202020204" pitchFamily="34" charset="0"/>
                </a:endParaRPr>
              </a:p>
            </p:txBody>
          </p:sp>
          <p:sp>
            <p:nvSpPr>
              <p:cNvPr id="39960" name="Freeform 94"/>
              <p:cNvSpPr/>
              <p:nvPr/>
            </p:nvSpPr>
            <p:spPr>
              <a:xfrm>
                <a:off x="5030" y="2531"/>
                <a:ext cx="59" cy="51"/>
              </a:xfrm>
              <a:custGeom>
                <a:avLst/>
                <a:gdLst>
                  <a:gd name="txL" fmla="*/ 0 w 59"/>
                  <a:gd name="txT" fmla="*/ 0 h 51"/>
                  <a:gd name="txR" fmla="*/ 59 w 59"/>
                  <a:gd name="txB" fmla="*/ 51 h 51"/>
                </a:gdLst>
                <a:ahLst/>
                <a:cxnLst>
                  <a:cxn ang="0">
                    <a:pos x="0" y="8"/>
                  </a:cxn>
                  <a:cxn ang="0">
                    <a:pos x="2" y="30"/>
                  </a:cxn>
                  <a:cxn ang="0">
                    <a:pos x="39" y="50"/>
                  </a:cxn>
                  <a:cxn ang="0">
                    <a:pos x="58" y="43"/>
                  </a:cxn>
                  <a:cxn ang="0">
                    <a:pos x="34" y="20"/>
                  </a:cxn>
                  <a:cxn ang="0">
                    <a:pos x="11" y="0"/>
                  </a:cxn>
                  <a:cxn ang="0">
                    <a:pos x="0" y="8"/>
                  </a:cxn>
                </a:cxnLst>
                <a:rect l="txL" t="txT" r="txR" b="txB"/>
                <a:pathLst>
                  <a:path w="59" h="51">
                    <a:moveTo>
                      <a:pt x="0" y="8"/>
                    </a:moveTo>
                    <a:lnTo>
                      <a:pt x="2" y="30"/>
                    </a:lnTo>
                    <a:lnTo>
                      <a:pt x="39" y="50"/>
                    </a:lnTo>
                    <a:lnTo>
                      <a:pt x="58" y="43"/>
                    </a:lnTo>
                    <a:lnTo>
                      <a:pt x="34" y="20"/>
                    </a:lnTo>
                    <a:lnTo>
                      <a:pt x="11" y="0"/>
                    </a:lnTo>
                    <a:lnTo>
                      <a:pt x="0" y="8"/>
                    </a:lnTo>
                  </a:path>
                </a:pathLst>
              </a:custGeom>
              <a:solidFill>
                <a:srgbClr val="FFE0E0">
                  <a:alpha val="100000"/>
                </a:srgbClr>
              </a:solidFill>
              <a:ln w="12700">
                <a:noFill/>
              </a:ln>
            </p:spPr>
            <p:txBody>
              <a:bodyPr/>
              <a:lstStyle/>
              <a:p>
                <a:endParaRPr lang="en-US"/>
              </a:p>
            </p:txBody>
          </p:sp>
          <p:sp>
            <p:nvSpPr>
              <p:cNvPr id="39961" name="Freeform 95"/>
              <p:cNvSpPr/>
              <p:nvPr/>
            </p:nvSpPr>
            <p:spPr>
              <a:xfrm>
                <a:off x="4308" y="2941"/>
                <a:ext cx="463" cy="238"/>
              </a:xfrm>
              <a:custGeom>
                <a:avLst/>
                <a:gdLst>
                  <a:gd name="txL" fmla="*/ 0 w 463"/>
                  <a:gd name="txT" fmla="*/ 0 h 238"/>
                  <a:gd name="txR" fmla="*/ 463 w 463"/>
                  <a:gd name="txB" fmla="*/ 238 h 238"/>
                </a:gdLst>
                <a:ahLst/>
                <a:cxnLst>
                  <a:cxn ang="0">
                    <a:pos x="0" y="0"/>
                  </a:cxn>
                  <a:cxn ang="0">
                    <a:pos x="58" y="0"/>
                  </a:cxn>
                  <a:cxn ang="0">
                    <a:pos x="116" y="43"/>
                  </a:cxn>
                  <a:cxn ang="0">
                    <a:pos x="158" y="43"/>
                  </a:cxn>
                  <a:cxn ang="0">
                    <a:pos x="156" y="100"/>
                  </a:cxn>
                  <a:cxn ang="0">
                    <a:pos x="187" y="144"/>
                  </a:cxn>
                  <a:cxn ang="0">
                    <a:pos x="187" y="174"/>
                  </a:cxn>
                  <a:cxn ang="0">
                    <a:pos x="203" y="130"/>
                  </a:cxn>
                  <a:cxn ang="0">
                    <a:pos x="209" y="174"/>
                  </a:cxn>
                  <a:cxn ang="0">
                    <a:pos x="230" y="144"/>
                  </a:cxn>
                  <a:cxn ang="0">
                    <a:pos x="261" y="157"/>
                  </a:cxn>
                  <a:cxn ang="0">
                    <a:pos x="304" y="180"/>
                  </a:cxn>
                  <a:cxn ang="0">
                    <a:pos x="346" y="167"/>
                  </a:cxn>
                  <a:cxn ang="0">
                    <a:pos x="380" y="200"/>
                  </a:cxn>
                  <a:cxn ang="0">
                    <a:pos x="417" y="207"/>
                  </a:cxn>
                  <a:cxn ang="0">
                    <a:pos x="462" y="207"/>
                  </a:cxn>
                  <a:cxn ang="0">
                    <a:pos x="409" y="227"/>
                  </a:cxn>
                  <a:cxn ang="0">
                    <a:pos x="346" y="227"/>
                  </a:cxn>
                  <a:cxn ang="0">
                    <a:pos x="269" y="237"/>
                  </a:cxn>
                  <a:cxn ang="0">
                    <a:pos x="209" y="234"/>
                  </a:cxn>
                  <a:cxn ang="0">
                    <a:pos x="127" y="194"/>
                  </a:cxn>
                  <a:cxn ang="0">
                    <a:pos x="37" y="174"/>
                  </a:cxn>
                  <a:cxn ang="0">
                    <a:pos x="21" y="170"/>
                  </a:cxn>
                  <a:cxn ang="0">
                    <a:pos x="3" y="53"/>
                  </a:cxn>
                  <a:cxn ang="0">
                    <a:pos x="0" y="0"/>
                  </a:cxn>
                </a:cxnLst>
                <a:rect l="txL" t="txT" r="txR" b="txB"/>
                <a:pathLst>
                  <a:path w="463" h="238">
                    <a:moveTo>
                      <a:pt x="0" y="0"/>
                    </a:moveTo>
                    <a:lnTo>
                      <a:pt x="58" y="0"/>
                    </a:lnTo>
                    <a:lnTo>
                      <a:pt x="116" y="43"/>
                    </a:lnTo>
                    <a:lnTo>
                      <a:pt x="158" y="43"/>
                    </a:lnTo>
                    <a:lnTo>
                      <a:pt x="156" y="100"/>
                    </a:lnTo>
                    <a:lnTo>
                      <a:pt x="187" y="144"/>
                    </a:lnTo>
                    <a:lnTo>
                      <a:pt x="187" y="174"/>
                    </a:lnTo>
                    <a:lnTo>
                      <a:pt x="203" y="130"/>
                    </a:lnTo>
                    <a:lnTo>
                      <a:pt x="209" y="174"/>
                    </a:lnTo>
                    <a:lnTo>
                      <a:pt x="230" y="144"/>
                    </a:lnTo>
                    <a:lnTo>
                      <a:pt x="261" y="157"/>
                    </a:lnTo>
                    <a:lnTo>
                      <a:pt x="304" y="180"/>
                    </a:lnTo>
                    <a:lnTo>
                      <a:pt x="346" y="167"/>
                    </a:lnTo>
                    <a:lnTo>
                      <a:pt x="380" y="200"/>
                    </a:lnTo>
                    <a:lnTo>
                      <a:pt x="417" y="207"/>
                    </a:lnTo>
                    <a:lnTo>
                      <a:pt x="462" y="207"/>
                    </a:lnTo>
                    <a:lnTo>
                      <a:pt x="409" y="227"/>
                    </a:lnTo>
                    <a:lnTo>
                      <a:pt x="346" y="227"/>
                    </a:lnTo>
                    <a:lnTo>
                      <a:pt x="269" y="237"/>
                    </a:lnTo>
                    <a:lnTo>
                      <a:pt x="209" y="234"/>
                    </a:lnTo>
                    <a:lnTo>
                      <a:pt x="127" y="194"/>
                    </a:lnTo>
                    <a:lnTo>
                      <a:pt x="37" y="174"/>
                    </a:lnTo>
                    <a:lnTo>
                      <a:pt x="21" y="170"/>
                    </a:lnTo>
                    <a:lnTo>
                      <a:pt x="3" y="53"/>
                    </a:lnTo>
                    <a:lnTo>
                      <a:pt x="0" y="0"/>
                    </a:lnTo>
                  </a:path>
                </a:pathLst>
              </a:custGeom>
              <a:solidFill>
                <a:srgbClr val="A04000">
                  <a:alpha val="100000"/>
                </a:srgbClr>
              </a:solidFill>
              <a:ln w="12700">
                <a:noFill/>
              </a:ln>
            </p:spPr>
            <p:txBody>
              <a:bodyPr/>
              <a:lstStyle/>
              <a:p>
                <a:endParaRPr lang="en-US"/>
              </a:p>
            </p:txBody>
          </p:sp>
          <p:sp>
            <p:nvSpPr>
              <p:cNvPr id="39962" name="Freeform 96"/>
              <p:cNvSpPr/>
              <p:nvPr/>
            </p:nvSpPr>
            <p:spPr>
              <a:xfrm>
                <a:off x="4667" y="2619"/>
                <a:ext cx="323" cy="480"/>
              </a:xfrm>
              <a:custGeom>
                <a:avLst/>
                <a:gdLst>
                  <a:gd name="txL" fmla="*/ 0 w 323"/>
                  <a:gd name="txT" fmla="*/ 0 h 480"/>
                  <a:gd name="txR" fmla="*/ 323 w 323"/>
                  <a:gd name="txB" fmla="*/ 480 h 480"/>
                </a:gdLst>
                <a:ahLst/>
                <a:cxnLst>
                  <a:cxn ang="0">
                    <a:pos x="3" y="310"/>
                  </a:cxn>
                  <a:cxn ang="0">
                    <a:pos x="31" y="268"/>
                  </a:cxn>
                  <a:cxn ang="0">
                    <a:pos x="117" y="109"/>
                  </a:cxn>
                  <a:cxn ang="0">
                    <a:pos x="122" y="53"/>
                  </a:cxn>
                  <a:cxn ang="0">
                    <a:pos x="182" y="28"/>
                  </a:cxn>
                  <a:cxn ang="0">
                    <a:pos x="218" y="0"/>
                  </a:cxn>
                  <a:cxn ang="0">
                    <a:pos x="322" y="81"/>
                  </a:cxn>
                  <a:cxn ang="0">
                    <a:pos x="309" y="120"/>
                  </a:cxn>
                  <a:cxn ang="0">
                    <a:pos x="171" y="95"/>
                  </a:cxn>
                  <a:cxn ang="0">
                    <a:pos x="143" y="166"/>
                  </a:cxn>
                  <a:cxn ang="0">
                    <a:pos x="179" y="211"/>
                  </a:cxn>
                  <a:cxn ang="0">
                    <a:pos x="127" y="222"/>
                  </a:cxn>
                  <a:cxn ang="0">
                    <a:pos x="93" y="254"/>
                  </a:cxn>
                  <a:cxn ang="0">
                    <a:pos x="99" y="296"/>
                  </a:cxn>
                  <a:cxn ang="0">
                    <a:pos x="140" y="352"/>
                  </a:cxn>
                  <a:cxn ang="0">
                    <a:pos x="101" y="321"/>
                  </a:cxn>
                  <a:cxn ang="0">
                    <a:pos x="57" y="331"/>
                  </a:cxn>
                  <a:cxn ang="0">
                    <a:pos x="65" y="426"/>
                  </a:cxn>
                  <a:cxn ang="0">
                    <a:pos x="78" y="479"/>
                  </a:cxn>
                  <a:cxn ang="0">
                    <a:pos x="49" y="426"/>
                  </a:cxn>
                  <a:cxn ang="0">
                    <a:pos x="39" y="338"/>
                  </a:cxn>
                  <a:cxn ang="0">
                    <a:pos x="0" y="324"/>
                  </a:cxn>
                  <a:cxn ang="0">
                    <a:pos x="3" y="310"/>
                  </a:cxn>
                </a:cxnLst>
                <a:rect l="txL" t="txT" r="txR" b="txB"/>
                <a:pathLst>
                  <a:path w="323" h="480">
                    <a:moveTo>
                      <a:pt x="3" y="310"/>
                    </a:moveTo>
                    <a:lnTo>
                      <a:pt x="31" y="268"/>
                    </a:lnTo>
                    <a:lnTo>
                      <a:pt x="117" y="109"/>
                    </a:lnTo>
                    <a:lnTo>
                      <a:pt x="122" y="53"/>
                    </a:lnTo>
                    <a:lnTo>
                      <a:pt x="182" y="28"/>
                    </a:lnTo>
                    <a:lnTo>
                      <a:pt x="218" y="0"/>
                    </a:lnTo>
                    <a:lnTo>
                      <a:pt x="322" y="81"/>
                    </a:lnTo>
                    <a:lnTo>
                      <a:pt x="309" y="120"/>
                    </a:lnTo>
                    <a:lnTo>
                      <a:pt x="171" y="95"/>
                    </a:lnTo>
                    <a:lnTo>
                      <a:pt x="143" y="166"/>
                    </a:lnTo>
                    <a:lnTo>
                      <a:pt x="179" y="211"/>
                    </a:lnTo>
                    <a:lnTo>
                      <a:pt x="127" y="222"/>
                    </a:lnTo>
                    <a:lnTo>
                      <a:pt x="93" y="254"/>
                    </a:lnTo>
                    <a:lnTo>
                      <a:pt x="99" y="296"/>
                    </a:lnTo>
                    <a:lnTo>
                      <a:pt x="140" y="352"/>
                    </a:lnTo>
                    <a:lnTo>
                      <a:pt x="101" y="321"/>
                    </a:lnTo>
                    <a:lnTo>
                      <a:pt x="57" y="331"/>
                    </a:lnTo>
                    <a:lnTo>
                      <a:pt x="65" y="426"/>
                    </a:lnTo>
                    <a:lnTo>
                      <a:pt x="78" y="479"/>
                    </a:lnTo>
                    <a:lnTo>
                      <a:pt x="49" y="426"/>
                    </a:lnTo>
                    <a:lnTo>
                      <a:pt x="39" y="338"/>
                    </a:lnTo>
                    <a:lnTo>
                      <a:pt x="0" y="324"/>
                    </a:lnTo>
                    <a:lnTo>
                      <a:pt x="3" y="310"/>
                    </a:lnTo>
                  </a:path>
                </a:pathLst>
              </a:custGeom>
              <a:solidFill>
                <a:srgbClr val="502010">
                  <a:alpha val="100000"/>
                </a:srgbClr>
              </a:solidFill>
              <a:ln w="12700">
                <a:noFill/>
              </a:ln>
            </p:spPr>
            <p:txBody>
              <a:bodyPr/>
              <a:lstStyle/>
              <a:p>
                <a:endParaRPr lang="en-US"/>
              </a:p>
            </p:txBody>
          </p:sp>
          <p:sp>
            <p:nvSpPr>
              <p:cNvPr id="39963" name="Freeform 97"/>
              <p:cNvSpPr/>
              <p:nvPr/>
            </p:nvSpPr>
            <p:spPr>
              <a:xfrm>
                <a:off x="4729" y="2948"/>
                <a:ext cx="250" cy="267"/>
              </a:xfrm>
              <a:custGeom>
                <a:avLst/>
                <a:gdLst>
                  <a:gd name="txL" fmla="*/ 0 w 250"/>
                  <a:gd name="txT" fmla="*/ 0 h 267"/>
                  <a:gd name="txR" fmla="*/ 250 w 250"/>
                  <a:gd name="txB" fmla="*/ 267 h 267"/>
                </a:gdLst>
                <a:ahLst/>
                <a:cxnLst>
                  <a:cxn ang="0">
                    <a:pos x="238" y="122"/>
                  </a:cxn>
                  <a:cxn ang="0">
                    <a:pos x="249" y="166"/>
                  </a:cxn>
                  <a:cxn ang="0">
                    <a:pos x="233" y="229"/>
                  </a:cxn>
                  <a:cxn ang="0">
                    <a:pos x="194" y="255"/>
                  </a:cxn>
                  <a:cxn ang="0">
                    <a:pos x="164" y="262"/>
                  </a:cxn>
                  <a:cxn ang="0">
                    <a:pos x="153" y="266"/>
                  </a:cxn>
                  <a:cxn ang="0">
                    <a:pos x="142" y="262"/>
                  </a:cxn>
                  <a:cxn ang="0">
                    <a:pos x="90" y="214"/>
                  </a:cxn>
                  <a:cxn ang="0">
                    <a:pos x="44" y="151"/>
                  </a:cxn>
                  <a:cxn ang="0">
                    <a:pos x="16" y="115"/>
                  </a:cxn>
                  <a:cxn ang="0">
                    <a:pos x="5" y="89"/>
                  </a:cxn>
                  <a:cxn ang="0">
                    <a:pos x="0" y="67"/>
                  </a:cxn>
                  <a:cxn ang="0">
                    <a:pos x="0" y="55"/>
                  </a:cxn>
                  <a:cxn ang="0">
                    <a:pos x="3" y="41"/>
                  </a:cxn>
                  <a:cxn ang="0">
                    <a:pos x="22" y="15"/>
                  </a:cxn>
                  <a:cxn ang="0">
                    <a:pos x="41" y="0"/>
                  </a:cxn>
                  <a:cxn ang="0">
                    <a:pos x="55" y="4"/>
                  </a:cxn>
                  <a:cxn ang="0">
                    <a:pos x="66" y="7"/>
                  </a:cxn>
                  <a:cxn ang="0">
                    <a:pos x="156" y="52"/>
                  </a:cxn>
                  <a:cxn ang="0">
                    <a:pos x="202" y="85"/>
                  </a:cxn>
                  <a:cxn ang="0">
                    <a:pos x="238" y="122"/>
                  </a:cxn>
                </a:cxnLst>
                <a:rect l="txL" t="txT" r="txR" b="txB"/>
                <a:pathLst>
                  <a:path w="250" h="267">
                    <a:moveTo>
                      <a:pt x="238" y="122"/>
                    </a:moveTo>
                    <a:lnTo>
                      <a:pt x="249" y="166"/>
                    </a:lnTo>
                    <a:lnTo>
                      <a:pt x="233" y="229"/>
                    </a:lnTo>
                    <a:lnTo>
                      <a:pt x="194" y="255"/>
                    </a:lnTo>
                    <a:lnTo>
                      <a:pt x="164" y="262"/>
                    </a:lnTo>
                    <a:lnTo>
                      <a:pt x="153" y="266"/>
                    </a:lnTo>
                    <a:lnTo>
                      <a:pt x="142" y="262"/>
                    </a:lnTo>
                    <a:lnTo>
                      <a:pt x="90" y="214"/>
                    </a:lnTo>
                    <a:lnTo>
                      <a:pt x="44" y="151"/>
                    </a:lnTo>
                    <a:lnTo>
                      <a:pt x="16" y="115"/>
                    </a:lnTo>
                    <a:lnTo>
                      <a:pt x="5" y="89"/>
                    </a:lnTo>
                    <a:lnTo>
                      <a:pt x="0" y="67"/>
                    </a:lnTo>
                    <a:lnTo>
                      <a:pt x="0" y="55"/>
                    </a:lnTo>
                    <a:lnTo>
                      <a:pt x="3" y="41"/>
                    </a:lnTo>
                    <a:lnTo>
                      <a:pt x="22" y="15"/>
                    </a:lnTo>
                    <a:lnTo>
                      <a:pt x="41" y="0"/>
                    </a:lnTo>
                    <a:lnTo>
                      <a:pt x="55" y="4"/>
                    </a:lnTo>
                    <a:lnTo>
                      <a:pt x="66" y="7"/>
                    </a:lnTo>
                    <a:lnTo>
                      <a:pt x="156" y="52"/>
                    </a:lnTo>
                    <a:lnTo>
                      <a:pt x="202" y="85"/>
                    </a:lnTo>
                    <a:lnTo>
                      <a:pt x="238" y="122"/>
                    </a:lnTo>
                  </a:path>
                </a:pathLst>
              </a:custGeom>
              <a:solidFill>
                <a:srgbClr val="FF8040">
                  <a:alpha val="100000"/>
                </a:srgbClr>
              </a:solidFill>
              <a:ln w="12700" cap="rnd" cmpd="sng">
                <a:solidFill>
                  <a:srgbClr val="400000">
                    <a:alpha val="100000"/>
                  </a:srgbClr>
                </a:solidFill>
                <a:prstDash val="solid"/>
                <a:round/>
                <a:headEnd type="none" w="med" len="med"/>
                <a:tailEnd type="none" w="med" len="med"/>
              </a:ln>
            </p:spPr>
            <p:txBody>
              <a:bodyPr/>
              <a:lstStyle/>
              <a:p>
                <a:endParaRPr lang="en-US"/>
              </a:p>
            </p:txBody>
          </p:sp>
          <p:sp>
            <p:nvSpPr>
              <p:cNvPr id="39964" name="Freeform 98"/>
              <p:cNvSpPr/>
              <p:nvPr/>
            </p:nvSpPr>
            <p:spPr>
              <a:xfrm>
                <a:off x="4770" y="2835"/>
                <a:ext cx="294" cy="246"/>
              </a:xfrm>
              <a:custGeom>
                <a:avLst/>
                <a:gdLst>
                  <a:gd name="txL" fmla="*/ 0 w 294"/>
                  <a:gd name="txT" fmla="*/ 0 h 246"/>
                  <a:gd name="txR" fmla="*/ 294 w 294"/>
                  <a:gd name="txB" fmla="*/ 246 h 246"/>
                </a:gdLst>
                <a:ahLst/>
                <a:cxnLst>
                  <a:cxn ang="0">
                    <a:pos x="288" y="59"/>
                  </a:cxn>
                  <a:cxn ang="0">
                    <a:pos x="293" y="132"/>
                  </a:cxn>
                  <a:cxn ang="0">
                    <a:pos x="279" y="201"/>
                  </a:cxn>
                  <a:cxn ang="0">
                    <a:pos x="225" y="227"/>
                  </a:cxn>
                  <a:cxn ang="0">
                    <a:pos x="186" y="241"/>
                  </a:cxn>
                  <a:cxn ang="0">
                    <a:pos x="170" y="245"/>
                  </a:cxn>
                  <a:cxn ang="0">
                    <a:pos x="156" y="241"/>
                  </a:cxn>
                  <a:cxn ang="0">
                    <a:pos x="107" y="208"/>
                  </a:cxn>
                  <a:cxn ang="0">
                    <a:pos x="60" y="157"/>
                  </a:cxn>
                  <a:cxn ang="0">
                    <a:pos x="25" y="124"/>
                  </a:cxn>
                  <a:cxn ang="0">
                    <a:pos x="5" y="102"/>
                  </a:cxn>
                  <a:cxn ang="0">
                    <a:pos x="0" y="84"/>
                  </a:cxn>
                  <a:cxn ang="0">
                    <a:pos x="5" y="62"/>
                  </a:cxn>
                  <a:cxn ang="0">
                    <a:pos x="22" y="40"/>
                  </a:cxn>
                  <a:cxn ang="0">
                    <a:pos x="52" y="7"/>
                  </a:cxn>
                  <a:cxn ang="0">
                    <a:pos x="71" y="0"/>
                  </a:cxn>
                  <a:cxn ang="0">
                    <a:pos x="82" y="0"/>
                  </a:cxn>
                  <a:cxn ang="0">
                    <a:pos x="90" y="4"/>
                  </a:cxn>
                  <a:cxn ang="0">
                    <a:pos x="194" y="11"/>
                  </a:cxn>
                  <a:cxn ang="0">
                    <a:pos x="222" y="15"/>
                  </a:cxn>
                  <a:cxn ang="0">
                    <a:pos x="235" y="18"/>
                  </a:cxn>
                  <a:cxn ang="0">
                    <a:pos x="249" y="22"/>
                  </a:cxn>
                  <a:cxn ang="0">
                    <a:pos x="288" y="59"/>
                  </a:cxn>
                </a:cxnLst>
                <a:rect l="txL" t="txT" r="txR" b="txB"/>
                <a:pathLst>
                  <a:path w="294" h="246">
                    <a:moveTo>
                      <a:pt x="288" y="59"/>
                    </a:moveTo>
                    <a:lnTo>
                      <a:pt x="293" y="132"/>
                    </a:lnTo>
                    <a:lnTo>
                      <a:pt x="279" y="201"/>
                    </a:lnTo>
                    <a:lnTo>
                      <a:pt x="225" y="227"/>
                    </a:lnTo>
                    <a:lnTo>
                      <a:pt x="186" y="241"/>
                    </a:lnTo>
                    <a:lnTo>
                      <a:pt x="170" y="245"/>
                    </a:lnTo>
                    <a:lnTo>
                      <a:pt x="156" y="241"/>
                    </a:lnTo>
                    <a:lnTo>
                      <a:pt x="107" y="208"/>
                    </a:lnTo>
                    <a:lnTo>
                      <a:pt x="60" y="157"/>
                    </a:lnTo>
                    <a:lnTo>
                      <a:pt x="25" y="124"/>
                    </a:lnTo>
                    <a:lnTo>
                      <a:pt x="5" y="102"/>
                    </a:lnTo>
                    <a:lnTo>
                      <a:pt x="0" y="84"/>
                    </a:lnTo>
                    <a:lnTo>
                      <a:pt x="5" y="62"/>
                    </a:lnTo>
                    <a:lnTo>
                      <a:pt x="22" y="40"/>
                    </a:lnTo>
                    <a:lnTo>
                      <a:pt x="52" y="7"/>
                    </a:lnTo>
                    <a:lnTo>
                      <a:pt x="71" y="0"/>
                    </a:lnTo>
                    <a:lnTo>
                      <a:pt x="82" y="0"/>
                    </a:lnTo>
                    <a:lnTo>
                      <a:pt x="90" y="4"/>
                    </a:lnTo>
                    <a:lnTo>
                      <a:pt x="194" y="11"/>
                    </a:lnTo>
                    <a:lnTo>
                      <a:pt x="222" y="15"/>
                    </a:lnTo>
                    <a:lnTo>
                      <a:pt x="235" y="18"/>
                    </a:lnTo>
                    <a:lnTo>
                      <a:pt x="249" y="22"/>
                    </a:lnTo>
                    <a:lnTo>
                      <a:pt x="288" y="59"/>
                    </a:lnTo>
                  </a:path>
                </a:pathLst>
              </a:custGeom>
              <a:solidFill>
                <a:srgbClr val="FF8040">
                  <a:alpha val="100000"/>
                </a:srgbClr>
              </a:solidFill>
              <a:ln w="12700" cap="rnd" cmpd="sng">
                <a:solidFill>
                  <a:srgbClr val="400000">
                    <a:alpha val="100000"/>
                  </a:srgbClr>
                </a:solidFill>
                <a:prstDash val="solid"/>
                <a:round/>
                <a:headEnd type="none" w="med" len="med"/>
                <a:tailEnd type="none" w="med" len="med"/>
              </a:ln>
            </p:spPr>
            <p:txBody>
              <a:bodyPr/>
              <a:lstStyle/>
              <a:p>
                <a:endParaRPr lang="en-US"/>
              </a:p>
            </p:txBody>
          </p:sp>
          <p:sp>
            <p:nvSpPr>
              <p:cNvPr id="39965" name="Freeform 99"/>
              <p:cNvSpPr/>
              <p:nvPr/>
            </p:nvSpPr>
            <p:spPr>
              <a:xfrm>
                <a:off x="4823" y="2713"/>
                <a:ext cx="310" cy="239"/>
              </a:xfrm>
              <a:custGeom>
                <a:avLst/>
                <a:gdLst>
                  <a:gd name="txL" fmla="*/ 0 w 310"/>
                  <a:gd name="txT" fmla="*/ 0 h 239"/>
                  <a:gd name="txR" fmla="*/ 310 w 310"/>
                  <a:gd name="txB" fmla="*/ 239 h 239"/>
                </a:gdLst>
                <a:ahLst/>
                <a:cxnLst>
                  <a:cxn ang="0">
                    <a:pos x="304" y="0"/>
                  </a:cxn>
                  <a:cxn ang="0">
                    <a:pos x="309" y="40"/>
                  </a:cxn>
                  <a:cxn ang="0">
                    <a:pos x="309" y="51"/>
                  </a:cxn>
                  <a:cxn ang="0">
                    <a:pos x="306" y="70"/>
                  </a:cxn>
                  <a:cxn ang="0">
                    <a:pos x="298" y="106"/>
                  </a:cxn>
                  <a:cxn ang="0">
                    <a:pos x="241" y="176"/>
                  </a:cxn>
                  <a:cxn ang="0">
                    <a:pos x="197" y="220"/>
                  </a:cxn>
                  <a:cxn ang="0">
                    <a:pos x="170" y="238"/>
                  </a:cxn>
                  <a:cxn ang="0">
                    <a:pos x="156" y="234"/>
                  </a:cxn>
                  <a:cxn ang="0">
                    <a:pos x="145" y="227"/>
                  </a:cxn>
                  <a:cxn ang="0">
                    <a:pos x="115" y="209"/>
                  </a:cxn>
                  <a:cxn ang="0">
                    <a:pos x="63" y="161"/>
                  </a:cxn>
                  <a:cxn ang="0">
                    <a:pos x="27" y="128"/>
                  </a:cxn>
                  <a:cxn ang="0">
                    <a:pos x="8" y="110"/>
                  </a:cxn>
                  <a:cxn ang="0">
                    <a:pos x="0" y="84"/>
                  </a:cxn>
                  <a:cxn ang="0">
                    <a:pos x="5" y="66"/>
                  </a:cxn>
                  <a:cxn ang="0">
                    <a:pos x="16" y="44"/>
                  </a:cxn>
                  <a:cxn ang="0">
                    <a:pos x="44" y="15"/>
                  </a:cxn>
                  <a:cxn ang="0">
                    <a:pos x="66" y="4"/>
                  </a:cxn>
                  <a:cxn ang="0">
                    <a:pos x="93" y="4"/>
                  </a:cxn>
                  <a:cxn ang="0">
                    <a:pos x="107" y="7"/>
                  </a:cxn>
                  <a:cxn ang="0">
                    <a:pos x="120" y="15"/>
                  </a:cxn>
                  <a:cxn ang="0">
                    <a:pos x="183" y="62"/>
                  </a:cxn>
                  <a:cxn ang="0">
                    <a:pos x="178" y="33"/>
                  </a:cxn>
                  <a:cxn ang="0">
                    <a:pos x="213" y="0"/>
                  </a:cxn>
                  <a:cxn ang="0">
                    <a:pos x="263" y="0"/>
                  </a:cxn>
                  <a:cxn ang="0">
                    <a:pos x="304" y="0"/>
                  </a:cxn>
                </a:cxnLst>
                <a:rect l="txL" t="txT" r="txR" b="txB"/>
                <a:pathLst>
                  <a:path w="310" h="239">
                    <a:moveTo>
                      <a:pt x="304" y="0"/>
                    </a:moveTo>
                    <a:lnTo>
                      <a:pt x="309" y="40"/>
                    </a:lnTo>
                    <a:lnTo>
                      <a:pt x="309" y="51"/>
                    </a:lnTo>
                    <a:lnTo>
                      <a:pt x="306" y="70"/>
                    </a:lnTo>
                    <a:lnTo>
                      <a:pt x="298" y="106"/>
                    </a:lnTo>
                    <a:lnTo>
                      <a:pt x="241" y="176"/>
                    </a:lnTo>
                    <a:lnTo>
                      <a:pt x="197" y="220"/>
                    </a:lnTo>
                    <a:lnTo>
                      <a:pt x="170" y="238"/>
                    </a:lnTo>
                    <a:lnTo>
                      <a:pt x="156" y="234"/>
                    </a:lnTo>
                    <a:lnTo>
                      <a:pt x="145" y="227"/>
                    </a:lnTo>
                    <a:lnTo>
                      <a:pt x="115" y="209"/>
                    </a:lnTo>
                    <a:lnTo>
                      <a:pt x="63" y="161"/>
                    </a:lnTo>
                    <a:lnTo>
                      <a:pt x="27" y="128"/>
                    </a:lnTo>
                    <a:lnTo>
                      <a:pt x="8" y="110"/>
                    </a:lnTo>
                    <a:lnTo>
                      <a:pt x="0" y="84"/>
                    </a:lnTo>
                    <a:lnTo>
                      <a:pt x="5" y="66"/>
                    </a:lnTo>
                    <a:lnTo>
                      <a:pt x="16" y="44"/>
                    </a:lnTo>
                    <a:lnTo>
                      <a:pt x="44" y="15"/>
                    </a:lnTo>
                    <a:lnTo>
                      <a:pt x="66" y="4"/>
                    </a:lnTo>
                    <a:lnTo>
                      <a:pt x="93" y="4"/>
                    </a:lnTo>
                    <a:lnTo>
                      <a:pt x="107" y="7"/>
                    </a:lnTo>
                    <a:lnTo>
                      <a:pt x="120" y="15"/>
                    </a:lnTo>
                    <a:lnTo>
                      <a:pt x="183" y="62"/>
                    </a:lnTo>
                    <a:lnTo>
                      <a:pt x="178" y="33"/>
                    </a:lnTo>
                    <a:lnTo>
                      <a:pt x="213" y="0"/>
                    </a:lnTo>
                    <a:lnTo>
                      <a:pt x="263" y="0"/>
                    </a:lnTo>
                    <a:lnTo>
                      <a:pt x="304" y="0"/>
                    </a:lnTo>
                  </a:path>
                </a:pathLst>
              </a:custGeom>
              <a:solidFill>
                <a:srgbClr val="FF8040">
                  <a:alpha val="100000"/>
                </a:srgbClr>
              </a:solidFill>
              <a:ln w="12700" cap="rnd" cmpd="sng">
                <a:solidFill>
                  <a:srgbClr val="400000">
                    <a:alpha val="100000"/>
                  </a:srgbClr>
                </a:solidFill>
                <a:prstDash val="solid"/>
                <a:round/>
                <a:headEnd type="none" w="med" len="med"/>
                <a:tailEnd type="none" w="med" len="med"/>
              </a:ln>
            </p:spPr>
            <p:txBody>
              <a:bodyPr/>
              <a:lstStyle/>
              <a:p>
                <a:endParaRPr lang="en-US"/>
              </a:p>
            </p:txBody>
          </p:sp>
          <p:sp>
            <p:nvSpPr>
              <p:cNvPr id="39966" name="Freeform 100"/>
              <p:cNvSpPr/>
              <p:nvPr/>
            </p:nvSpPr>
            <p:spPr>
              <a:xfrm>
                <a:off x="4864" y="2737"/>
                <a:ext cx="235" cy="156"/>
              </a:xfrm>
              <a:custGeom>
                <a:avLst/>
                <a:gdLst>
                  <a:gd name="txL" fmla="*/ 0 w 235"/>
                  <a:gd name="txT" fmla="*/ 0 h 156"/>
                  <a:gd name="txR" fmla="*/ 235 w 235"/>
                  <a:gd name="txB" fmla="*/ 156 h 156"/>
                </a:gdLst>
                <a:ahLst/>
                <a:cxnLst>
                  <a:cxn ang="0">
                    <a:pos x="3" y="36"/>
                  </a:cxn>
                  <a:cxn ang="0">
                    <a:pos x="10" y="3"/>
                  </a:cxn>
                  <a:cxn ang="0">
                    <a:pos x="36" y="0"/>
                  </a:cxn>
                  <a:cxn ang="0">
                    <a:pos x="51" y="6"/>
                  </a:cxn>
                  <a:cxn ang="0">
                    <a:pos x="61" y="10"/>
                  </a:cxn>
                  <a:cxn ang="0">
                    <a:pos x="86" y="32"/>
                  </a:cxn>
                  <a:cxn ang="0">
                    <a:pos x="114" y="58"/>
                  </a:cxn>
                  <a:cxn ang="0">
                    <a:pos x="122" y="61"/>
                  </a:cxn>
                  <a:cxn ang="0">
                    <a:pos x="135" y="65"/>
                  </a:cxn>
                  <a:cxn ang="0">
                    <a:pos x="155" y="65"/>
                  </a:cxn>
                  <a:cxn ang="0">
                    <a:pos x="193" y="36"/>
                  </a:cxn>
                  <a:cxn ang="0">
                    <a:pos x="214" y="19"/>
                  </a:cxn>
                  <a:cxn ang="0">
                    <a:pos x="229" y="19"/>
                  </a:cxn>
                  <a:cxn ang="0">
                    <a:pos x="234" y="36"/>
                  </a:cxn>
                  <a:cxn ang="0">
                    <a:pos x="231" y="48"/>
                  </a:cxn>
                  <a:cxn ang="0">
                    <a:pos x="229" y="61"/>
                  </a:cxn>
                  <a:cxn ang="0">
                    <a:pos x="211" y="87"/>
                  </a:cxn>
                  <a:cxn ang="0">
                    <a:pos x="186" y="107"/>
                  </a:cxn>
                  <a:cxn ang="0">
                    <a:pos x="153" y="139"/>
                  </a:cxn>
                  <a:cxn ang="0">
                    <a:pos x="135" y="152"/>
                  </a:cxn>
                  <a:cxn ang="0">
                    <a:pos x="120" y="155"/>
                  </a:cxn>
                  <a:cxn ang="0">
                    <a:pos x="114" y="145"/>
                  </a:cxn>
                  <a:cxn ang="0">
                    <a:pos x="114" y="129"/>
                  </a:cxn>
                  <a:cxn ang="0">
                    <a:pos x="112" y="100"/>
                  </a:cxn>
                  <a:cxn ang="0">
                    <a:pos x="59" y="65"/>
                  </a:cxn>
                  <a:cxn ang="0">
                    <a:pos x="0" y="36"/>
                  </a:cxn>
                  <a:cxn ang="0">
                    <a:pos x="3" y="36"/>
                  </a:cxn>
                </a:cxnLst>
                <a:rect l="txL" t="txT" r="txR" b="txB"/>
                <a:pathLst>
                  <a:path w="235" h="156">
                    <a:moveTo>
                      <a:pt x="3" y="36"/>
                    </a:moveTo>
                    <a:lnTo>
                      <a:pt x="10" y="3"/>
                    </a:lnTo>
                    <a:lnTo>
                      <a:pt x="36" y="0"/>
                    </a:lnTo>
                    <a:lnTo>
                      <a:pt x="51" y="6"/>
                    </a:lnTo>
                    <a:lnTo>
                      <a:pt x="61" y="10"/>
                    </a:lnTo>
                    <a:lnTo>
                      <a:pt x="86" y="32"/>
                    </a:lnTo>
                    <a:lnTo>
                      <a:pt x="114" y="58"/>
                    </a:lnTo>
                    <a:lnTo>
                      <a:pt x="122" y="61"/>
                    </a:lnTo>
                    <a:lnTo>
                      <a:pt x="135" y="65"/>
                    </a:lnTo>
                    <a:lnTo>
                      <a:pt x="155" y="65"/>
                    </a:lnTo>
                    <a:lnTo>
                      <a:pt x="193" y="36"/>
                    </a:lnTo>
                    <a:lnTo>
                      <a:pt x="214" y="19"/>
                    </a:lnTo>
                    <a:lnTo>
                      <a:pt x="229" y="19"/>
                    </a:lnTo>
                    <a:lnTo>
                      <a:pt x="234" y="36"/>
                    </a:lnTo>
                    <a:lnTo>
                      <a:pt x="231" y="48"/>
                    </a:lnTo>
                    <a:lnTo>
                      <a:pt x="229" y="61"/>
                    </a:lnTo>
                    <a:lnTo>
                      <a:pt x="211" y="87"/>
                    </a:lnTo>
                    <a:lnTo>
                      <a:pt x="186" y="107"/>
                    </a:lnTo>
                    <a:lnTo>
                      <a:pt x="153" y="139"/>
                    </a:lnTo>
                    <a:lnTo>
                      <a:pt x="135" y="152"/>
                    </a:lnTo>
                    <a:lnTo>
                      <a:pt x="120" y="155"/>
                    </a:lnTo>
                    <a:lnTo>
                      <a:pt x="114" y="145"/>
                    </a:lnTo>
                    <a:lnTo>
                      <a:pt x="114" y="129"/>
                    </a:lnTo>
                    <a:lnTo>
                      <a:pt x="112" y="100"/>
                    </a:lnTo>
                    <a:lnTo>
                      <a:pt x="59" y="65"/>
                    </a:lnTo>
                    <a:lnTo>
                      <a:pt x="0" y="36"/>
                    </a:lnTo>
                    <a:lnTo>
                      <a:pt x="3" y="36"/>
                    </a:lnTo>
                  </a:path>
                </a:pathLst>
              </a:custGeom>
              <a:solidFill>
                <a:srgbClr val="FFA080">
                  <a:alpha val="100000"/>
                </a:srgbClr>
              </a:solidFill>
              <a:ln w="12700">
                <a:noFill/>
              </a:ln>
            </p:spPr>
            <p:txBody>
              <a:bodyPr/>
              <a:lstStyle/>
              <a:p>
                <a:endParaRPr lang="en-US"/>
              </a:p>
            </p:txBody>
          </p:sp>
          <p:sp>
            <p:nvSpPr>
              <p:cNvPr id="39967" name="Freeform 101"/>
              <p:cNvSpPr/>
              <p:nvPr/>
            </p:nvSpPr>
            <p:spPr>
              <a:xfrm>
                <a:off x="4810" y="2864"/>
                <a:ext cx="227" cy="164"/>
              </a:xfrm>
              <a:custGeom>
                <a:avLst/>
                <a:gdLst>
                  <a:gd name="txL" fmla="*/ 0 w 227"/>
                  <a:gd name="txT" fmla="*/ 0 h 164"/>
                  <a:gd name="txR" fmla="*/ 227 w 227"/>
                  <a:gd name="txB" fmla="*/ 164 h 164"/>
                </a:gdLst>
                <a:ahLst/>
                <a:cxnLst>
                  <a:cxn ang="0">
                    <a:pos x="0" y="13"/>
                  </a:cxn>
                  <a:cxn ang="0">
                    <a:pos x="18" y="0"/>
                  </a:cxn>
                  <a:cxn ang="0">
                    <a:pos x="23" y="0"/>
                  </a:cxn>
                  <a:cxn ang="0">
                    <a:pos x="30" y="3"/>
                  </a:cxn>
                  <a:cxn ang="0">
                    <a:pos x="46" y="16"/>
                  </a:cxn>
                  <a:cxn ang="0">
                    <a:pos x="74" y="38"/>
                  </a:cxn>
                  <a:cxn ang="0">
                    <a:pos x="127" y="80"/>
                  </a:cxn>
                  <a:cxn ang="0">
                    <a:pos x="142" y="96"/>
                  </a:cxn>
                  <a:cxn ang="0">
                    <a:pos x="152" y="109"/>
                  </a:cxn>
                  <a:cxn ang="0">
                    <a:pos x="160" y="109"/>
                  </a:cxn>
                  <a:cxn ang="0">
                    <a:pos x="190" y="83"/>
                  </a:cxn>
                  <a:cxn ang="0">
                    <a:pos x="208" y="70"/>
                  </a:cxn>
                  <a:cxn ang="0">
                    <a:pos x="221" y="67"/>
                  </a:cxn>
                  <a:cxn ang="0">
                    <a:pos x="226" y="86"/>
                  </a:cxn>
                  <a:cxn ang="0">
                    <a:pos x="223" y="99"/>
                  </a:cxn>
                  <a:cxn ang="0">
                    <a:pos x="221" y="109"/>
                  </a:cxn>
                  <a:cxn ang="0">
                    <a:pos x="216" y="121"/>
                  </a:cxn>
                  <a:cxn ang="0">
                    <a:pos x="206" y="128"/>
                  </a:cxn>
                  <a:cxn ang="0">
                    <a:pos x="185" y="137"/>
                  </a:cxn>
                  <a:cxn ang="0">
                    <a:pos x="152" y="157"/>
                  </a:cxn>
                  <a:cxn ang="0">
                    <a:pos x="135" y="160"/>
                  </a:cxn>
                  <a:cxn ang="0">
                    <a:pos x="127" y="163"/>
                  </a:cxn>
                  <a:cxn ang="0">
                    <a:pos x="119" y="160"/>
                  </a:cxn>
                  <a:cxn ang="0">
                    <a:pos x="117" y="150"/>
                  </a:cxn>
                  <a:cxn ang="0">
                    <a:pos x="117" y="134"/>
                  </a:cxn>
                  <a:cxn ang="0">
                    <a:pos x="119" y="121"/>
                  </a:cxn>
                  <a:cxn ang="0">
                    <a:pos x="117" y="109"/>
                  </a:cxn>
                  <a:cxn ang="0">
                    <a:pos x="74" y="86"/>
                  </a:cxn>
                  <a:cxn ang="0">
                    <a:pos x="30" y="48"/>
                  </a:cxn>
                  <a:cxn ang="0">
                    <a:pos x="0" y="13"/>
                  </a:cxn>
                </a:cxnLst>
                <a:rect l="txL" t="txT" r="txR" b="txB"/>
                <a:pathLst>
                  <a:path w="227" h="164">
                    <a:moveTo>
                      <a:pt x="0" y="13"/>
                    </a:moveTo>
                    <a:lnTo>
                      <a:pt x="18" y="0"/>
                    </a:lnTo>
                    <a:lnTo>
                      <a:pt x="23" y="0"/>
                    </a:lnTo>
                    <a:lnTo>
                      <a:pt x="30" y="3"/>
                    </a:lnTo>
                    <a:lnTo>
                      <a:pt x="46" y="16"/>
                    </a:lnTo>
                    <a:lnTo>
                      <a:pt x="74" y="38"/>
                    </a:lnTo>
                    <a:lnTo>
                      <a:pt x="127" y="80"/>
                    </a:lnTo>
                    <a:lnTo>
                      <a:pt x="142" y="96"/>
                    </a:lnTo>
                    <a:lnTo>
                      <a:pt x="152" y="109"/>
                    </a:lnTo>
                    <a:lnTo>
                      <a:pt x="160" y="109"/>
                    </a:lnTo>
                    <a:lnTo>
                      <a:pt x="190" y="83"/>
                    </a:lnTo>
                    <a:lnTo>
                      <a:pt x="208" y="70"/>
                    </a:lnTo>
                    <a:lnTo>
                      <a:pt x="221" y="67"/>
                    </a:lnTo>
                    <a:lnTo>
                      <a:pt x="226" y="86"/>
                    </a:lnTo>
                    <a:lnTo>
                      <a:pt x="223" y="99"/>
                    </a:lnTo>
                    <a:lnTo>
                      <a:pt x="221" y="109"/>
                    </a:lnTo>
                    <a:lnTo>
                      <a:pt x="216" y="121"/>
                    </a:lnTo>
                    <a:lnTo>
                      <a:pt x="206" y="128"/>
                    </a:lnTo>
                    <a:lnTo>
                      <a:pt x="185" y="137"/>
                    </a:lnTo>
                    <a:lnTo>
                      <a:pt x="152" y="157"/>
                    </a:lnTo>
                    <a:lnTo>
                      <a:pt x="135" y="160"/>
                    </a:lnTo>
                    <a:lnTo>
                      <a:pt x="127" y="163"/>
                    </a:lnTo>
                    <a:lnTo>
                      <a:pt x="119" y="160"/>
                    </a:lnTo>
                    <a:lnTo>
                      <a:pt x="117" y="150"/>
                    </a:lnTo>
                    <a:lnTo>
                      <a:pt x="117" y="134"/>
                    </a:lnTo>
                    <a:lnTo>
                      <a:pt x="119" y="121"/>
                    </a:lnTo>
                    <a:lnTo>
                      <a:pt x="117" y="109"/>
                    </a:lnTo>
                    <a:lnTo>
                      <a:pt x="74" y="86"/>
                    </a:lnTo>
                    <a:lnTo>
                      <a:pt x="30" y="48"/>
                    </a:lnTo>
                    <a:lnTo>
                      <a:pt x="0" y="13"/>
                    </a:lnTo>
                  </a:path>
                </a:pathLst>
              </a:custGeom>
              <a:solidFill>
                <a:srgbClr val="FFA080">
                  <a:alpha val="100000"/>
                </a:srgbClr>
              </a:solidFill>
              <a:ln w="12700">
                <a:noFill/>
              </a:ln>
            </p:spPr>
            <p:txBody>
              <a:bodyPr/>
              <a:lstStyle/>
              <a:p>
                <a:endParaRPr lang="en-US"/>
              </a:p>
            </p:txBody>
          </p:sp>
          <p:sp>
            <p:nvSpPr>
              <p:cNvPr id="39968" name="Freeform 102"/>
              <p:cNvSpPr/>
              <p:nvPr/>
            </p:nvSpPr>
            <p:spPr>
              <a:xfrm>
                <a:off x="4759" y="2986"/>
                <a:ext cx="188" cy="169"/>
              </a:xfrm>
              <a:custGeom>
                <a:avLst/>
                <a:gdLst>
                  <a:gd name="txL" fmla="*/ 0 w 188"/>
                  <a:gd name="txT" fmla="*/ 0 h 169"/>
                  <a:gd name="txR" fmla="*/ 188 w 188"/>
                  <a:gd name="txB" fmla="*/ 169 h 169"/>
                </a:gdLst>
                <a:ahLst/>
                <a:cxnLst>
                  <a:cxn ang="0">
                    <a:pos x="0" y="10"/>
                  </a:cxn>
                  <a:cxn ang="0">
                    <a:pos x="25" y="3"/>
                  </a:cxn>
                  <a:cxn ang="0">
                    <a:pos x="35" y="0"/>
                  </a:cxn>
                  <a:cxn ang="0">
                    <a:pos x="45" y="6"/>
                  </a:cxn>
                  <a:cxn ang="0">
                    <a:pos x="61" y="26"/>
                  </a:cxn>
                  <a:cxn ang="0">
                    <a:pos x="109" y="74"/>
                  </a:cxn>
                  <a:cxn ang="0">
                    <a:pos x="119" y="94"/>
                  </a:cxn>
                  <a:cxn ang="0">
                    <a:pos x="124" y="103"/>
                  </a:cxn>
                  <a:cxn ang="0">
                    <a:pos x="129" y="107"/>
                  </a:cxn>
                  <a:cxn ang="0">
                    <a:pos x="157" y="97"/>
                  </a:cxn>
                  <a:cxn ang="0">
                    <a:pos x="172" y="94"/>
                  </a:cxn>
                  <a:cxn ang="0">
                    <a:pos x="177" y="97"/>
                  </a:cxn>
                  <a:cxn ang="0">
                    <a:pos x="184" y="97"/>
                  </a:cxn>
                  <a:cxn ang="0">
                    <a:pos x="187" y="110"/>
                  </a:cxn>
                  <a:cxn ang="0">
                    <a:pos x="182" y="129"/>
                  </a:cxn>
                  <a:cxn ang="0">
                    <a:pos x="172" y="145"/>
                  </a:cxn>
                  <a:cxn ang="0">
                    <a:pos x="154" y="155"/>
                  </a:cxn>
                  <a:cxn ang="0">
                    <a:pos x="134" y="168"/>
                  </a:cxn>
                  <a:cxn ang="0">
                    <a:pos x="126" y="168"/>
                  </a:cxn>
                  <a:cxn ang="0">
                    <a:pos x="114" y="162"/>
                  </a:cxn>
                  <a:cxn ang="0">
                    <a:pos x="111" y="155"/>
                  </a:cxn>
                  <a:cxn ang="0">
                    <a:pos x="111" y="142"/>
                  </a:cxn>
                  <a:cxn ang="0">
                    <a:pos x="114" y="132"/>
                  </a:cxn>
                  <a:cxn ang="0">
                    <a:pos x="109" y="126"/>
                  </a:cxn>
                  <a:cxn ang="0">
                    <a:pos x="53" y="68"/>
                  </a:cxn>
                  <a:cxn ang="0">
                    <a:pos x="20" y="39"/>
                  </a:cxn>
                  <a:cxn ang="0">
                    <a:pos x="0" y="10"/>
                  </a:cxn>
                </a:cxnLst>
                <a:rect l="txL" t="txT" r="txR" b="txB"/>
                <a:pathLst>
                  <a:path w="188" h="169">
                    <a:moveTo>
                      <a:pt x="0" y="10"/>
                    </a:moveTo>
                    <a:lnTo>
                      <a:pt x="25" y="3"/>
                    </a:lnTo>
                    <a:lnTo>
                      <a:pt x="35" y="0"/>
                    </a:lnTo>
                    <a:lnTo>
                      <a:pt x="45" y="6"/>
                    </a:lnTo>
                    <a:lnTo>
                      <a:pt x="61" y="26"/>
                    </a:lnTo>
                    <a:lnTo>
                      <a:pt x="109" y="74"/>
                    </a:lnTo>
                    <a:lnTo>
                      <a:pt x="119" y="94"/>
                    </a:lnTo>
                    <a:lnTo>
                      <a:pt x="124" y="103"/>
                    </a:lnTo>
                    <a:lnTo>
                      <a:pt x="129" y="107"/>
                    </a:lnTo>
                    <a:lnTo>
                      <a:pt x="157" y="97"/>
                    </a:lnTo>
                    <a:lnTo>
                      <a:pt x="172" y="94"/>
                    </a:lnTo>
                    <a:lnTo>
                      <a:pt x="177" y="97"/>
                    </a:lnTo>
                    <a:lnTo>
                      <a:pt x="184" y="97"/>
                    </a:lnTo>
                    <a:lnTo>
                      <a:pt x="187" y="110"/>
                    </a:lnTo>
                    <a:lnTo>
                      <a:pt x="182" y="129"/>
                    </a:lnTo>
                    <a:lnTo>
                      <a:pt x="172" y="145"/>
                    </a:lnTo>
                    <a:lnTo>
                      <a:pt x="154" y="155"/>
                    </a:lnTo>
                    <a:lnTo>
                      <a:pt x="134" y="168"/>
                    </a:lnTo>
                    <a:lnTo>
                      <a:pt x="126" y="168"/>
                    </a:lnTo>
                    <a:lnTo>
                      <a:pt x="114" y="162"/>
                    </a:lnTo>
                    <a:lnTo>
                      <a:pt x="111" y="155"/>
                    </a:lnTo>
                    <a:lnTo>
                      <a:pt x="111" y="142"/>
                    </a:lnTo>
                    <a:lnTo>
                      <a:pt x="114" y="132"/>
                    </a:lnTo>
                    <a:lnTo>
                      <a:pt x="109" y="126"/>
                    </a:lnTo>
                    <a:lnTo>
                      <a:pt x="53" y="68"/>
                    </a:lnTo>
                    <a:lnTo>
                      <a:pt x="20" y="39"/>
                    </a:lnTo>
                    <a:lnTo>
                      <a:pt x="0" y="10"/>
                    </a:lnTo>
                  </a:path>
                </a:pathLst>
              </a:custGeom>
              <a:solidFill>
                <a:srgbClr val="FFA080">
                  <a:alpha val="100000"/>
                </a:srgbClr>
              </a:solidFill>
              <a:ln w="12700">
                <a:noFill/>
              </a:ln>
            </p:spPr>
            <p:txBody>
              <a:bodyPr/>
              <a:lstStyle/>
              <a:p>
                <a:endParaRPr lang="en-US"/>
              </a:p>
            </p:txBody>
          </p:sp>
          <p:sp>
            <p:nvSpPr>
              <p:cNvPr id="39969" name="Freeform 103"/>
              <p:cNvSpPr/>
              <p:nvPr/>
            </p:nvSpPr>
            <p:spPr>
              <a:xfrm>
                <a:off x="4828" y="2763"/>
                <a:ext cx="48" cy="66"/>
              </a:xfrm>
              <a:custGeom>
                <a:avLst/>
                <a:gdLst>
                  <a:gd name="txL" fmla="*/ 0 w 48"/>
                  <a:gd name="txT" fmla="*/ 0 h 66"/>
                  <a:gd name="txR" fmla="*/ 48 w 48"/>
                  <a:gd name="txB" fmla="*/ 66 h 66"/>
                </a:gdLst>
                <a:ahLst/>
                <a:cxnLst>
                  <a:cxn ang="0">
                    <a:pos x="43" y="65"/>
                  </a:cxn>
                  <a:cxn ang="0">
                    <a:pos x="47" y="35"/>
                  </a:cxn>
                  <a:cxn ang="0">
                    <a:pos x="41" y="14"/>
                  </a:cxn>
                  <a:cxn ang="0">
                    <a:pos x="29" y="0"/>
                  </a:cxn>
                  <a:cxn ang="0">
                    <a:pos x="16" y="3"/>
                  </a:cxn>
                  <a:cxn ang="0">
                    <a:pos x="4" y="11"/>
                  </a:cxn>
                  <a:cxn ang="0">
                    <a:pos x="0" y="27"/>
                  </a:cxn>
                  <a:cxn ang="0">
                    <a:pos x="16" y="46"/>
                  </a:cxn>
                  <a:cxn ang="0">
                    <a:pos x="43" y="65"/>
                  </a:cxn>
                </a:cxnLst>
                <a:rect l="txL" t="txT" r="txR" b="txB"/>
                <a:pathLst>
                  <a:path w="48" h="66">
                    <a:moveTo>
                      <a:pt x="43" y="65"/>
                    </a:moveTo>
                    <a:lnTo>
                      <a:pt x="47" y="35"/>
                    </a:lnTo>
                    <a:lnTo>
                      <a:pt x="41" y="14"/>
                    </a:lnTo>
                    <a:lnTo>
                      <a:pt x="29" y="0"/>
                    </a:lnTo>
                    <a:lnTo>
                      <a:pt x="16" y="3"/>
                    </a:lnTo>
                    <a:lnTo>
                      <a:pt x="4" y="11"/>
                    </a:lnTo>
                    <a:lnTo>
                      <a:pt x="0" y="27"/>
                    </a:lnTo>
                    <a:lnTo>
                      <a:pt x="16" y="46"/>
                    </a:lnTo>
                    <a:lnTo>
                      <a:pt x="43" y="65"/>
                    </a:lnTo>
                  </a:path>
                </a:pathLst>
              </a:custGeom>
              <a:solidFill>
                <a:srgbClr val="FFC0C0">
                  <a:alpha val="100000"/>
                </a:srgbClr>
              </a:solidFill>
              <a:ln w="12700">
                <a:noFill/>
              </a:ln>
            </p:spPr>
            <p:txBody>
              <a:bodyPr/>
              <a:lstStyle/>
              <a:p>
                <a:endParaRPr lang="en-US"/>
              </a:p>
            </p:txBody>
          </p:sp>
          <p:sp>
            <p:nvSpPr>
              <p:cNvPr id="39970" name="Freeform 104"/>
              <p:cNvSpPr/>
              <p:nvPr/>
            </p:nvSpPr>
            <p:spPr>
              <a:xfrm>
                <a:off x="4776" y="2874"/>
                <a:ext cx="42" cy="58"/>
              </a:xfrm>
              <a:custGeom>
                <a:avLst/>
                <a:gdLst>
                  <a:gd name="txL" fmla="*/ 0 w 42"/>
                  <a:gd name="txT" fmla="*/ 0 h 58"/>
                  <a:gd name="txR" fmla="*/ 42 w 42"/>
                  <a:gd name="txB" fmla="*/ 58 h 58"/>
                </a:gdLst>
                <a:ahLst/>
                <a:cxnLst>
                  <a:cxn ang="0">
                    <a:pos x="39" y="54"/>
                  </a:cxn>
                  <a:cxn ang="0">
                    <a:pos x="41" y="35"/>
                  </a:cxn>
                  <a:cxn ang="0">
                    <a:pos x="35" y="14"/>
                  </a:cxn>
                  <a:cxn ang="0">
                    <a:pos x="25" y="0"/>
                  </a:cxn>
                  <a:cxn ang="0">
                    <a:pos x="14" y="3"/>
                  </a:cxn>
                  <a:cxn ang="0">
                    <a:pos x="4" y="11"/>
                  </a:cxn>
                  <a:cxn ang="0">
                    <a:pos x="0" y="27"/>
                  </a:cxn>
                  <a:cxn ang="0">
                    <a:pos x="16" y="43"/>
                  </a:cxn>
                  <a:cxn ang="0">
                    <a:pos x="25" y="52"/>
                  </a:cxn>
                  <a:cxn ang="0">
                    <a:pos x="29" y="57"/>
                  </a:cxn>
                  <a:cxn ang="0">
                    <a:pos x="35" y="57"/>
                  </a:cxn>
                  <a:cxn ang="0">
                    <a:pos x="39" y="54"/>
                  </a:cxn>
                </a:cxnLst>
                <a:rect l="txL" t="txT" r="txR" b="txB"/>
                <a:pathLst>
                  <a:path w="42" h="58">
                    <a:moveTo>
                      <a:pt x="39" y="54"/>
                    </a:moveTo>
                    <a:lnTo>
                      <a:pt x="41" y="35"/>
                    </a:lnTo>
                    <a:lnTo>
                      <a:pt x="35" y="14"/>
                    </a:lnTo>
                    <a:lnTo>
                      <a:pt x="25" y="0"/>
                    </a:lnTo>
                    <a:lnTo>
                      <a:pt x="14" y="3"/>
                    </a:lnTo>
                    <a:lnTo>
                      <a:pt x="4" y="11"/>
                    </a:lnTo>
                    <a:lnTo>
                      <a:pt x="0" y="27"/>
                    </a:lnTo>
                    <a:lnTo>
                      <a:pt x="16" y="43"/>
                    </a:lnTo>
                    <a:lnTo>
                      <a:pt x="25" y="52"/>
                    </a:lnTo>
                    <a:lnTo>
                      <a:pt x="29" y="57"/>
                    </a:lnTo>
                    <a:lnTo>
                      <a:pt x="35" y="57"/>
                    </a:lnTo>
                    <a:lnTo>
                      <a:pt x="39" y="54"/>
                    </a:lnTo>
                  </a:path>
                </a:pathLst>
              </a:custGeom>
              <a:solidFill>
                <a:srgbClr val="FFC0C0">
                  <a:alpha val="100000"/>
                </a:srgbClr>
              </a:solidFill>
              <a:ln w="12700">
                <a:noFill/>
              </a:ln>
            </p:spPr>
            <p:txBody>
              <a:bodyPr/>
              <a:lstStyle/>
              <a:p>
                <a:endParaRPr lang="en-US"/>
              </a:p>
            </p:txBody>
          </p:sp>
          <p:sp>
            <p:nvSpPr>
              <p:cNvPr id="39971" name="Freeform 105"/>
              <p:cNvSpPr/>
              <p:nvPr/>
            </p:nvSpPr>
            <p:spPr>
              <a:xfrm>
                <a:off x="4735" y="2982"/>
                <a:ext cx="32" cy="61"/>
              </a:xfrm>
              <a:custGeom>
                <a:avLst/>
                <a:gdLst>
                  <a:gd name="txL" fmla="*/ 0 w 32"/>
                  <a:gd name="txT" fmla="*/ 0 h 61"/>
                  <a:gd name="txR" fmla="*/ 32 w 32"/>
                  <a:gd name="txB" fmla="*/ 61 h 61"/>
                </a:gdLst>
                <a:ahLst/>
                <a:cxnLst>
                  <a:cxn ang="0">
                    <a:pos x="20" y="60"/>
                  </a:cxn>
                  <a:cxn ang="0">
                    <a:pos x="27" y="52"/>
                  </a:cxn>
                  <a:cxn ang="0">
                    <a:pos x="31" y="25"/>
                  </a:cxn>
                  <a:cxn ang="0">
                    <a:pos x="27" y="5"/>
                  </a:cxn>
                  <a:cxn ang="0">
                    <a:pos x="22" y="3"/>
                  </a:cxn>
                  <a:cxn ang="0">
                    <a:pos x="16" y="0"/>
                  </a:cxn>
                  <a:cxn ang="0">
                    <a:pos x="4" y="3"/>
                  </a:cxn>
                  <a:cxn ang="0">
                    <a:pos x="0" y="16"/>
                  </a:cxn>
                  <a:cxn ang="0">
                    <a:pos x="7" y="38"/>
                  </a:cxn>
                  <a:cxn ang="0">
                    <a:pos x="15" y="52"/>
                  </a:cxn>
                  <a:cxn ang="0">
                    <a:pos x="20" y="60"/>
                  </a:cxn>
                </a:cxnLst>
                <a:rect l="txL" t="txT" r="txR" b="txB"/>
                <a:pathLst>
                  <a:path w="32" h="61">
                    <a:moveTo>
                      <a:pt x="20" y="60"/>
                    </a:moveTo>
                    <a:lnTo>
                      <a:pt x="27" y="52"/>
                    </a:lnTo>
                    <a:lnTo>
                      <a:pt x="31" y="25"/>
                    </a:lnTo>
                    <a:lnTo>
                      <a:pt x="27" y="5"/>
                    </a:lnTo>
                    <a:lnTo>
                      <a:pt x="22" y="3"/>
                    </a:lnTo>
                    <a:lnTo>
                      <a:pt x="16" y="0"/>
                    </a:lnTo>
                    <a:lnTo>
                      <a:pt x="4" y="3"/>
                    </a:lnTo>
                    <a:lnTo>
                      <a:pt x="0" y="16"/>
                    </a:lnTo>
                    <a:lnTo>
                      <a:pt x="7" y="38"/>
                    </a:lnTo>
                    <a:lnTo>
                      <a:pt x="15" y="52"/>
                    </a:lnTo>
                    <a:lnTo>
                      <a:pt x="20" y="60"/>
                    </a:lnTo>
                  </a:path>
                </a:pathLst>
              </a:custGeom>
              <a:solidFill>
                <a:srgbClr val="FFC0C0">
                  <a:alpha val="100000"/>
                </a:srgbClr>
              </a:solidFill>
              <a:ln w="12700">
                <a:noFill/>
              </a:ln>
            </p:spPr>
            <p:txBody>
              <a:bodyPr/>
              <a:lstStyle/>
              <a:p>
                <a:endParaRPr lang="en-US"/>
              </a:p>
            </p:txBody>
          </p:sp>
          <p:sp>
            <p:nvSpPr>
              <p:cNvPr id="39972" name="Freeform 106"/>
              <p:cNvSpPr/>
              <p:nvPr/>
            </p:nvSpPr>
            <p:spPr>
              <a:xfrm>
                <a:off x="4875" y="2842"/>
                <a:ext cx="156" cy="85"/>
              </a:xfrm>
              <a:custGeom>
                <a:avLst/>
                <a:gdLst>
                  <a:gd name="txL" fmla="*/ 0 w 156"/>
                  <a:gd name="txT" fmla="*/ 0 h 85"/>
                  <a:gd name="txR" fmla="*/ 156 w 156"/>
                  <a:gd name="txB" fmla="*/ 85 h 85"/>
                </a:gdLst>
                <a:ahLst/>
                <a:cxnLst>
                  <a:cxn ang="0">
                    <a:pos x="0" y="15"/>
                  </a:cxn>
                  <a:cxn ang="0">
                    <a:pos x="7" y="9"/>
                  </a:cxn>
                  <a:cxn ang="0">
                    <a:pos x="25" y="0"/>
                  </a:cxn>
                  <a:cxn ang="0">
                    <a:pos x="30" y="0"/>
                  </a:cxn>
                  <a:cxn ang="0">
                    <a:pos x="34" y="3"/>
                  </a:cxn>
                  <a:cxn ang="0">
                    <a:pos x="44" y="9"/>
                  </a:cxn>
                  <a:cxn ang="0">
                    <a:pos x="91" y="36"/>
                  </a:cxn>
                  <a:cxn ang="0">
                    <a:pos x="96" y="63"/>
                  </a:cxn>
                  <a:cxn ang="0">
                    <a:pos x="116" y="63"/>
                  </a:cxn>
                  <a:cxn ang="0">
                    <a:pos x="135" y="54"/>
                  </a:cxn>
                  <a:cxn ang="0">
                    <a:pos x="155" y="48"/>
                  </a:cxn>
                  <a:cxn ang="0">
                    <a:pos x="111" y="84"/>
                  </a:cxn>
                  <a:cxn ang="0">
                    <a:pos x="93" y="84"/>
                  </a:cxn>
                  <a:cxn ang="0">
                    <a:pos x="76" y="75"/>
                  </a:cxn>
                  <a:cxn ang="0">
                    <a:pos x="0" y="15"/>
                  </a:cxn>
                </a:cxnLst>
                <a:rect l="txL" t="txT" r="txR" b="txB"/>
                <a:pathLst>
                  <a:path w="156" h="85">
                    <a:moveTo>
                      <a:pt x="0" y="15"/>
                    </a:moveTo>
                    <a:lnTo>
                      <a:pt x="7" y="9"/>
                    </a:lnTo>
                    <a:lnTo>
                      <a:pt x="25" y="0"/>
                    </a:lnTo>
                    <a:lnTo>
                      <a:pt x="30" y="0"/>
                    </a:lnTo>
                    <a:lnTo>
                      <a:pt x="34" y="3"/>
                    </a:lnTo>
                    <a:lnTo>
                      <a:pt x="44" y="9"/>
                    </a:lnTo>
                    <a:lnTo>
                      <a:pt x="91" y="36"/>
                    </a:lnTo>
                    <a:lnTo>
                      <a:pt x="96" y="63"/>
                    </a:lnTo>
                    <a:lnTo>
                      <a:pt x="116" y="63"/>
                    </a:lnTo>
                    <a:lnTo>
                      <a:pt x="135" y="54"/>
                    </a:lnTo>
                    <a:lnTo>
                      <a:pt x="155" y="48"/>
                    </a:lnTo>
                    <a:lnTo>
                      <a:pt x="111" y="84"/>
                    </a:lnTo>
                    <a:lnTo>
                      <a:pt x="93" y="84"/>
                    </a:lnTo>
                    <a:lnTo>
                      <a:pt x="76" y="75"/>
                    </a:lnTo>
                    <a:lnTo>
                      <a:pt x="0" y="15"/>
                    </a:lnTo>
                  </a:path>
                </a:pathLst>
              </a:custGeom>
              <a:solidFill>
                <a:srgbClr val="C04000">
                  <a:alpha val="100000"/>
                </a:srgbClr>
              </a:solidFill>
              <a:ln w="12700">
                <a:noFill/>
              </a:ln>
            </p:spPr>
            <p:txBody>
              <a:bodyPr/>
              <a:lstStyle/>
              <a:p>
                <a:endParaRPr lang="en-US"/>
              </a:p>
            </p:txBody>
          </p:sp>
          <p:sp>
            <p:nvSpPr>
              <p:cNvPr id="39973" name="Freeform 107"/>
              <p:cNvSpPr/>
              <p:nvPr/>
            </p:nvSpPr>
            <p:spPr>
              <a:xfrm>
                <a:off x="4814" y="2965"/>
                <a:ext cx="162" cy="92"/>
              </a:xfrm>
              <a:custGeom>
                <a:avLst/>
                <a:gdLst>
                  <a:gd name="txL" fmla="*/ 0 w 162"/>
                  <a:gd name="txT" fmla="*/ 0 h 92"/>
                  <a:gd name="txR" fmla="*/ 162 w 162"/>
                  <a:gd name="txB" fmla="*/ 92 h 92"/>
                </a:gdLst>
                <a:ahLst/>
                <a:cxnLst>
                  <a:cxn ang="0">
                    <a:pos x="0" y="6"/>
                  </a:cxn>
                  <a:cxn ang="0">
                    <a:pos x="12" y="0"/>
                  </a:cxn>
                  <a:cxn ang="0">
                    <a:pos x="15" y="0"/>
                  </a:cxn>
                  <a:cxn ang="0">
                    <a:pos x="22" y="3"/>
                  </a:cxn>
                  <a:cxn ang="0">
                    <a:pos x="35" y="12"/>
                  </a:cxn>
                  <a:cxn ang="0">
                    <a:pos x="40" y="15"/>
                  </a:cxn>
                  <a:cxn ang="0">
                    <a:pos x="40" y="21"/>
                  </a:cxn>
                  <a:cxn ang="0">
                    <a:pos x="47" y="30"/>
                  </a:cxn>
                  <a:cxn ang="0">
                    <a:pos x="67" y="36"/>
                  </a:cxn>
                  <a:cxn ang="0">
                    <a:pos x="82" y="42"/>
                  </a:cxn>
                  <a:cxn ang="0">
                    <a:pos x="92" y="46"/>
                  </a:cxn>
                  <a:cxn ang="0">
                    <a:pos x="107" y="70"/>
                  </a:cxn>
                  <a:cxn ang="0">
                    <a:pos x="114" y="73"/>
                  </a:cxn>
                  <a:cxn ang="0">
                    <a:pos x="129" y="73"/>
                  </a:cxn>
                  <a:cxn ang="0">
                    <a:pos x="151" y="73"/>
                  </a:cxn>
                  <a:cxn ang="0">
                    <a:pos x="159" y="73"/>
                  </a:cxn>
                  <a:cxn ang="0">
                    <a:pos x="161" y="76"/>
                  </a:cxn>
                  <a:cxn ang="0">
                    <a:pos x="119" y="91"/>
                  </a:cxn>
                  <a:cxn ang="0">
                    <a:pos x="109" y="91"/>
                  </a:cxn>
                  <a:cxn ang="0">
                    <a:pos x="102" y="88"/>
                  </a:cxn>
                  <a:cxn ang="0">
                    <a:pos x="82" y="79"/>
                  </a:cxn>
                  <a:cxn ang="0">
                    <a:pos x="0" y="6"/>
                  </a:cxn>
                </a:cxnLst>
                <a:rect l="txL" t="txT" r="txR" b="txB"/>
                <a:pathLst>
                  <a:path w="162" h="92">
                    <a:moveTo>
                      <a:pt x="0" y="6"/>
                    </a:moveTo>
                    <a:lnTo>
                      <a:pt x="12" y="0"/>
                    </a:lnTo>
                    <a:lnTo>
                      <a:pt x="15" y="0"/>
                    </a:lnTo>
                    <a:lnTo>
                      <a:pt x="22" y="3"/>
                    </a:lnTo>
                    <a:lnTo>
                      <a:pt x="35" y="12"/>
                    </a:lnTo>
                    <a:lnTo>
                      <a:pt x="40" y="15"/>
                    </a:lnTo>
                    <a:lnTo>
                      <a:pt x="40" y="21"/>
                    </a:lnTo>
                    <a:lnTo>
                      <a:pt x="47" y="30"/>
                    </a:lnTo>
                    <a:lnTo>
                      <a:pt x="67" y="36"/>
                    </a:lnTo>
                    <a:lnTo>
                      <a:pt x="82" y="42"/>
                    </a:lnTo>
                    <a:lnTo>
                      <a:pt x="92" y="46"/>
                    </a:lnTo>
                    <a:lnTo>
                      <a:pt x="107" y="70"/>
                    </a:lnTo>
                    <a:lnTo>
                      <a:pt x="114" y="73"/>
                    </a:lnTo>
                    <a:lnTo>
                      <a:pt x="129" y="73"/>
                    </a:lnTo>
                    <a:lnTo>
                      <a:pt x="151" y="73"/>
                    </a:lnTo>
                    <a:lnTo>
                      <a:pt x="159" y="73"/>
                    </a:lnTo>
                    <a:lnTo>
                      <a:pt x="161" y="76"/>
                    </a:lnTo>
                    <a:lnTo>
                      <a:pt x="119" y="91"/>
                    </a:lnTo>
                    <a:lnTo>
                      <a:pt x="109" y="91"/>
                    </a:lnTo>
                    <a:lnTo>
                      <a:pt x="102" y="88"/>
                    </a:lnTo>
                    <a:lnTo>
                      <a:pt x="82" y="79"/>
                    </a:lnTo>
                    <a:lnTo>
                      <a:pt x="0" y="6"/>
                    </a:lnTo>
                  </a:path>
                </a:pathLst>
              </a:custGeom>
              <a:solidFill>
                <a:srgbClr val="C04000">
                  <a:alpha val="100000"/>
                </a:srgbClr>
              </a:solidFill>
              <a:ln w="12700">
                <a:noFill/>
              </a:ln>
            </p:spPr>
            <p:txBody>
              <a:bodyPr/>
              <a:lstStyle/>
              <a:p>
                <a:endParaRPr lang="en-US"/>
              </a:p>
            </p:txBody>
          </p:sp>
          <p:sp>
            <p:nvSpPr>
              <p:cNvPr id="39974" name="Freeform 108"/>
              <p:cNvSpPr/>
              <p:nvPr/>
            </p:nvSpPr>
            <p:spPr>
              <a:xfrm>
                <a:off x="4752" y="3063"/>
                <a:ext cx="145" cy="123"/>
              </a:xfrm>
              <a:custGeom>
                <a:avLst/>
                <a:gdLst>
                  <a:gd name="txL" fmla="*/ 0 w 145"/>
                  <a:gd name="txT" fmla="*/ 0 h 123"/>
                  <a:gd name="txR" fmla="*/ 145 w 145"/>
                  <a:gd name="txB" fmla="*/ 123 h 123"/>
                </a:gdLst>
                <a:ahLst/>
                <a:cxnLst>
                  <a:cxn ang="0">
                    <a:pos x="0" y="0"/>
                  </a:cxn>
                  <a:cxn ang="0">
                    <a:pos x="17" y="13"/>
                  </a:cxn>
                  <a:cxn ang="0">
                    <a:pos x="44" y="25"/>
                  </a:cxn>
                  <a:cxn ang="0">
                    <a:pos x="49" y="31"/>
                  </a:cxn>
                  <a:cxn ang="0">
                    <a:pos x="56" y="47"/>
                  </a:cxn>
                  <a:cxn ang="0">
                    <a:pos x="71" y="69"/>
                  </a:cxn>
                  <a:cxn ang="0">
                    <a:pos x="88" y="69"/>
                  </a:cxn>
                  <a:cxn ang="0">
                    <a:pos x="98" y="72"/>
                  </a:cxn>
                  <a:cxn ang="0">
                    <a:pos x="105" y="78"/>
                  </a:cxn>
                  <a:cxn ang="0">
                    <a:pos x="107" y="88"/>
                  </a:cxn>
                  <a:cxn ang="0">
                    <a:pos x="107" y="100"/>
                  </a:cxn>
                  <a:cxn ang="0">
                    <a:pos x="107" y="109"/>
                  </a:cxn>
                  <a:cxn ang="0">
                    <a:pos x="112" y="113"/>
                  </a:cxn>
                  <a:cxn ang="0">
                    <a:pos x="144" y="116"/>
                  </a:cxn>
                  <a:cxn ang="0">
                    <a:pos x="120" y="122"/>
                  </a:cxn>
                  <a:cxn ang="0">
                    <a:pos x="112" y="122"/>
                  </a:cxn>
                  <a:cxn ang="0">
                    <a:pos x="103" y="122"/>
                  </a:cxn>
                  <a:cxn ang="0">
                    <a:pos x="83" y="106"/>
                  </a:cxn>
                  <a:cxn ang="0">
                    <a:pos x="17" y="25"/>
                  </a:cxn>
                  <a:cxn ang="0">
                    <a:pos x="0" y="0"/>
                  </a:cxn>
                </a:cxnLst>
                <a:rect l="txL" t="txT" r="txR" b="txB"/>
                <a:pathLst>
                  <a:path w="145" h="123">
                    <a:moveTo>
                      <a:pt x="0" y="0"/>
                    </a:moveTo>
                    <a:lnTo>
                      <a:pt x="17" y="13"/>
                    </a:lnTo>
                    <a:lnTo>
                      <a:pt x="44" y="25"/>
                    </a:lnTo>
                    <a:lnTo>
                      <a:pt x="49" y="31"/>
                    </a:lnTo>
                    <a:lnTo>
                      <a:pt x="56" y="47"/>
                    </a:lnTo>
                    <a:lnTo>
                      <a:pt x="71" y="69"/>
                    </a:lnTo>
                    <a:lnTo>
                      <a:pt x="88" y="69"/>
                    </a:lnTo>
                    <a:lnTo>
                      <a:pt x="98" y="72"/>
                    </a:lnTo>
                    <a:lnTo>
                      <a:pt x="105" y="78"/>
                    </a:lnTo>
                    <a:lnTo>
                      <a:pt x="107" y="88"/>
                    </a:lnTo>
                    <a:lnTo>
                      <a:pt x="107" y="100"/>
                    </a:lnTo>
                    <a:lnTo>
                      <a:pt x="107" y="109"/>
                    </a:lnTo>
                    <a:lnTo>
                      <a:pt x="112" y="113"/>
                    </a:lnTo>
                    <a:lnTo>
                      <a:pt x="144" y="116"/>
                    </a:lnTo>
                    <a:lnTo>
                      <a:pt x="120" y="122"/>
                    </a:lnTo>
                    <a:lnTo>
                      <a:pt x="112" y="122"/>
                    </a:lnTo>
                    <a:lnTo>
                      <a:pt x="103" y="122"/>
                    </a:lnTo>
                    <a:lnTo>
                      <a:pt x="83" y="106"/>
                    </a:lnTo>
                    <a:lnTo>
                      <a:pt x="17" y="25"/>
                    </a:lnTo>
                    <a:lnTo>
                      <a:pt x="0" y="0"/>
                    </a:lnTo>
                  </a:path>
                </a:pathLst>
              </a:custGeom>
              <a:solidFill>
                <a:srgbClr val="C04000">
                  <a:alpha val="100000"/>
                </a:srgbClr>
              </a:solidFill>
              <a:ln w="12700">
                <a:noFill/>
              </a:ln>
            </p:spPr>
            <p:txBody>
              <a:bodyPr/>
              <a:lstStyle/>
              <a:p>
                <a:endParaRPr lang="en-US"/>
              </a:p>
            </p:txBody>
          </p:sp>
          <p:sp>
            <p:nvSpPr>
              <p:cNvPr id="39975" name="Freeform 109"/>
              <p:cNvSpPr/>
              <p:nvPr/>
            </p:nvSpPr>
            <p:spPr>
              <a:xfrm>
                <a:off x="4907" y="2653"/>
                <a:ext cx="124" cy="40"/>
              </a:xfrm>
              <a:custGeom>
                <a:avLst/>
                <a:gdLst>
                  <a:gd name="txL" fmla="*/ 0 w 124"/>
                  <a:gd name="txT" fmla="*/ 0 h 40"/>
                  <a:gd name="txR" fmla="*/ 124 w 124"/>
                  <a:gd name="txB" fmla="*/ 40 h 40"/>
                </a:gdLst>
                <a:ahLst/>
                <a:cxnLst>
                  <a:cxn ang="0">
                    <a:pos x="17" y="0"/>
                  </a:cxn>
                  <a:cxn ang="0">
                    <a:pos x="0" y="22"/>
                  </a:cxn>
                  <a:cxn ang="0">
                    <a:pos x="17" y="39"/>
                  </a:cxn>
                  <a:cxn ang="0">
                    <a:pos x="99" y="39"/>
                  </a:cxn>
                  <a:cxn ang="0">
                    <a:pos x="113" y="39"/>
                  </a:cxn>
                  <a:cxn ang="0">
                    <a:pos x="123" y="7"/>
                  </a:cxn>
                  <a:cxn ang="0">
                    <a:pos x="109" y="10"/>
                  </a:cxn>
                  <a:cxn ang="0">
                    <a:pos x="75" y="10"/>
                  </a:cxn>
                  <a:cxn ang="0">
                    <a:pos x="41" y="7"/>
                  </a:cxn>
                  <a:cxn ang="0">
                    <a:pos x="17" y="0"/>
                  </a:cxn>
                </a:cxnLst>
                <a:rect l="txL" t="txT" r="txR" b="txB"/>
                <a:pathLst>
                  <a:path w="124" h="40">
                    <a:moveTo>
                      <a:pt x="17" y="0"/>
                    </a:moveTo>
                    <a:lnTo>
                      <a:pt x="0" y="22"/>
                    </a:lnTo>
                    <a:lnTo>
                      <a:pt x="17" y="39"/>
                    </a:lnTo>
                    <a:lnTo>
                      <a:pt x="99" y="39"/>
                    </a:lnTo>
                    <a:lnTo>
                      <a:pt x="113" y="39"/>
                    </a:lnTo>
                    <a:lnTo>
                      <a:pt x="123" y="7"/>
                    </a:lnTo>
                    <a:lnTo>
                      <a:pt x="109" y="10"/>
                    </a:lnTo>
                    <a:lnTo>
                      <a:pt x="75" y="10"/>
                    </a:lnTo>
                    <a:lnTo>
                      <a:pt x="41" y="7"/>
                    </a:lnTo>
                    <a:lnTo>
                      <a:pt x="17" y="0"/>
                    </a:lnTo>
                  </a:path>
                </a:pathLst>
              </a:custGeom>
              <a:solidFill>
                <a:srgbClr val="C0C0C0">
                  <a:alpha val="100000"/>
                </a:srgbClr>
              </a:solidFill>
              <a:ln w="12700">
                <a:noFill/>
              </a:ln>
            </p:spPr>
            <p:txBody>
              <a:bodyPr/>
              <a:lstStyle/>
              <a:p>
                <a:endParaRPr lang="en-US"/>
              </a:p>
            </p:txBody>
          </p:sp>
          <p:sp>
            <p:nvSpPr>
              <p:cNvPr id="39976" name="Freeform 110"/>
              <p:cNvSpPr/>
              <p:nvPr/>
            </p:nvSpPr>
            <p:spPr>
              <a:xfrm>
                <a:off x="5019" y="2525"/>
                <a:ext cx="45" cy="84"/>
              </a:xfrm>
              <a:custGeom>
                <a:avLst/>
                <a:gdLst>
                  <a:gd name="txL" fmla="*/ 0 w 45"/>
                  <a:gd name="txT" fmla="*/ 0 h 84"/>
                  <a:gd name="txR" fmla="*/ 45 w 45"/>
                  <a:gd name="txB" fmla="*/ 84 h 84"/>
                </a:gdLst>
                <a:ahLst/>
                <a:cxnLst>
                  <a:cxn ang="0">
                    <a:pos x="14" y="0"/>
                  </a:cxn>
                  <a:cxn ang="0">
                    <a:pos x="0" y="34"/>
                  </a:cxn>
                  <a:cxn ang="0">
                    <a:pos x="44" y="83"/>
                  </a:cxn>
                </a:cxnLst>
                <a:rect l="txL" t="txT" r="txR" b="txB"/>
                <a:pathLst>
                  <a:path w="45" h="84">
                    <a:moveTo>
                      <a:pt x="14" y="0"/>
                    </a:moveTo>
                    <a:lnTo>
                      <a:pt x="0" y="34"/>
                    </a:lnTo>
                    <a:lnTo>
                      <a:pt x="44" y="83"/>
                    </a:lnTo>
                  </a:path>
                </a:pathLst>
              </a:custGeom>
              <a:noFill/>
              <a:ln w="12700" cap="rnd" cmpd="sng">
                <a:solidFill>
                  <a:srgbClr val="804000">
                    <a:alpha val="100000"/>
                  </a:srgbClr>
                </a:solidFill>
                <a:prstDash val="solid"/>
                <a:round/>
                <a:headEnd type="none" w="med" len="med"/>
                <a:tailEnd type="none" w="med" len="med"/>
              </a:ln>
            </p:spPr>
            <p:txBody>
              <a:bodyPr/>
              <a:lstStyle/>
              <a:p>
                <a:endParaRPr lang="en-US"/>
              </a:p>
            </p:txBody>
          </p:sp>
          <p:sp>
            <p:nvSpPr>
              <p:cNvPr id="39977" name="Freeform 111"/>
              <p:cNvSpPr/>
              <p:nvPr/>
            </p:nvSpPr>
            <p:spPr>
              <a:xfrm>
                <a:off x="4331" y="3130"/>
                <a:ext cx="484" cy="73"/>
              </a:xfrm>
              <a:custGeom>
                <a:avLst/>
                <a:gdLst>
                  <a:gd name="txL" fmla="*/ 0 w 484"/>
                  <a:gd name="txT" fmla="*/ 0 h 73"/>
                  <a:gd name="txR" fmla="*/ 484 w 484"/>
                  <a:gd name="txB" fmla="*/ 73 h 73"/>
                </a:gdLst>
                <a:ahLst/>
                <a:cxnLst>
                  <a:cxn ang="0">
                    <a:pos x="0" y="0"/>
                  </a:cxn>
                  <a:cxn ang="0">
                    <a:pos x="30" y="4"/>
                  </a:cxn>
                  <a:cxn ang="0">
                    <a:pos x="96" y="27"/>
                  </a:cxn>
                  <a:cxn ang="0">
                    <a:pos x="153" y="53"/>
                  </a:cxn>
                  <a:cxn ang="0">
                    <a:pos x="213" y="72"/>
                  </a:cxn>
                  <a:cxn ang="0">
                    <a:pos x="267" y="68"/>
                  </a:cxn>
                  <a:cxn ang="0">
                    <a:pos x="325" y="64"/>
                  </a:cxn>
                  <a:cxn ang="0">
                    <a:pos x="396" y="61"/>
                  </a:cxn>
                  <a:cxn ang="0">
                    <a:pos x="445" y="38"/>
                  </a:cxn>
                  <a:cxn ang="0">
                    <a:pos x="469" y="34"/>
                  </a:cxn>
                  <a:cxn ang="0">
                    <a:pos x="483" y="23"/>
                  </a:cxn>
                </a:cxnLst>
                <a:rect l="txL" t="txT" r="txR" b="txB"/>
                <a:pathLst>
                  <a:path w="484" h="73">
                    <a:moveTo>
                      <a:pt x="0" y="0"/>
                    </a:moveTo>
                    <a:lnTo>
                      <a:pt x="30" y="4"/>
                    </a:lnTo>
                    <a:lnTo>
                      <a:pt x="96" y="27"/>
                    </a:lnTo>
                    <a:lnTo>
                      <a:pt x="153" y="53"/>
                    </a:lnTo>
                    <a:lnTo>
                      <a:pt x="213" y="72"/>
                    </a:lnTo>
                    <a:lnTo>
                      <a:pt x="267" y="68"/>
                    </a:lnTo>
                    <a:lnTo>
                      <a:pt x="325" y="64"/>
                    </a:lnTo>
                    <a:lnTo>
                      <a:pt x="396" y="61"/>
                    </a:lnTo>
                    <a:lnTo>
                      <a:pt x="445" y="38"/>
                    </a:lnTo>
                    <a:lnTo>
                      <a:pt x="469" y="34"/>
                    </a:lnTo>
                    <a:lnTo>
                      <a:pt x="483" y="23"/>
                    </a:lnTo>
                  </a:path>
                </a:pathLst>
              </a:custGeom>
              <a:noFill/>
              <a:ln w="12700" cap="rnd" cmpd="sng">
                <a:solidFill>
                  <a:srgbClr val="400000">
                    <a:alpha val="100000"/>
                  </a:srgbClr>
                </a:solidFill>
                <a:prstDash val="solid"/>
                <a:round/>
                <a:headEnd type="none" w="med" len="med"/>
                <a:tailEnd type="none" w="med" len="med"/>
              </a:ln>
            </p:spPr>
            <p:txBody>
              <a:bodyPr/>
              <a:lstStyle/>
              <a:p>
                <a:endParaRPr lang="en-US"/>
              </a:p>
            </p:txBody>
          </p:sp>
          <p:sp>
            <p:nvSpPr>
              <p:cNvPr id="39978" name="Freeform 112"/>
              <p:cNvSpPr/>
              <p:nvPr/>
            </p:nvSpPr>
            <p:spPr>
              <a:xfrm>
                <a:off x="4161" y="3020"/>
                <a:ext cx="144" cy="159"/>
              </a:xfrm>
              <a:custGeom>
                <a:avLst/>
                <a:gdLst>
                  <a:gd name="txL" fmla="*/ 0 w 144"/>
                  <a:gd name="txT" fmla="*/ 0 h 159"/>
                  <a:gd name="txR" fmla="*/ 144 w 144"/>
                  <a:gd name="txB" fmla="*/ 159 h 159"/>
                </a:gdLst>
                <a:ahLst/>
                <a:cxnLst>
                  <a:cxn ang="0">
                    <a:pos x="27" y="158"/>
                  </a:cxn>
                  <a:cxn ang="0">
                    <a:pos x="143" y="145"/>
                  </a:cxn>
                  <a:cxn ang="0">
                    <a:pos x="128" y="77"/>
                  </a:cxn>
                  <a:cxn ang="0">
                    <a:pos x="39" y="52"/>
                  </a:cxn>
                  <a:cxn ang="0">
                    <a:pos x="25" y="13"/>
                  </a:cxn>
                  <a:cxn ang="0">
                    <a:pos x="0" y="0"/>
                  </a:cxn>
                  <a:cxn ang="0">
                    <a:pos x="10" y="113"/>
                  </a:cxn>
                  <a:cxn ang="0">
                    <a:pos x="27" y="158"/>
                  </a:cxn>
                </a:cxnLst>
                <a:rect l="txL" t="txT" r="txR" b="txB"/>
                <a:pathLst>
                  <a:path w="144" h="159">
                    <a:moveTo>
                      <a:pt x="27" y="158"/>
                    </a:moveTo>
                    <a:lnTo>
                      <a:pt x="143" y="145"/>
                    </a:lnTo>
                    <a:lnTo>
                      <a:pt x="128" y="77"/>
                    </a:lnTo>
                    <a:lnTo>
                      <a:pt x="39" y="52"/>
                    </a:lnTo>
                    <a:lnTo>
                      <a:pt x="25" y="13"/>
                    </a:lnTo>
                    <a:lnTo>
                      <a:pt x="0" y="0"/>
                    </a:lnTo>
                    <a:lnTo>
                      <a:pt x="10" y="113"/>
                    </a:lnTo>
                    <a:lnTo>
                      <a:pt x="27" y="158"/>
                    </a:lnTo>
                  </a:path>
                </a:pathLst>
              </a:custGeom>
              <a:solidFill>
                <a:srgbClr val="D0D0D0">
                  <a:alpha val="100000"/>
                </a:srgbClr>
              </a:solidFill>
              <a:ln w="12700">
                <a:noFill/>
              </a:ln>
            </p:spPr>
            <p:txBody>
              <a:bodyPr/>
              <a:lstStyle/>
              <a:p>
                <a:endParaRPr lang="en-US"/>
              </a:p>
            </p:txBody>
          </p:sp>
          <p:sp>
            <p:nvSpPr>
              <p:cNvPr id="39979" name="Freeform 113"/>
              <p:cNvSpPr/>
              <p:nvPr/>
            </p:nvSpPr>
            <p:spPr>
              <a:xfrm>
                <a:off x="4076" y="2835"/>
                <a:ext cx="100" cy="181"/>
              </a:xfrm>
              <a:custGeom>
                <a:avLst/>
                <a:gdLst>
                  <a:gd name="txL" fmla="*/ 0 w 100"/>
                  <a:gd name="txT" fmla="*/ 0 h 181"/>
                  <a:gd name="txR" fmla="*/ 100 w 100"/>
                  <a:gd name="txB" fmla="*/ 181 h 181"/>
                </a:gdLst>
                <a:ahLst/>
                <a:cxnLst>
                  <a:cxn ang="0">
                    <a:pos x="73" y="180"/>
                  </a:cxn>
                  <a:cxn ang="0">
                    <a:pos x="73" y="107"/>
                  </a:cxn>
                  <a:cxn ang="0">
                    <a:pos x="83" y="13"/>
                  </a:cxn>
                  <a:cxn ang="0">
                    <a:pos x="0" y="0"/>
                  </a:cxn>
                  <a:cxn ang="0">
                    <a:pos x="87" y="0"/>
                  </a:cxn>
                  <a:cxn ang="0">
                    <a:pos x="94" y="3"/>
                  </a:cxn>
                  <a:cxn ang="0">
                    <a:pos x="90" y="93"/>
                  </a:cxn>
                  <a:cxn ang="0">
                    <a:pos x="99" y="180"/>
                  </a:cxn>
                  <a:cxn ang="0">
                    <a:pos x="73" y="180"/>
                  </a:cxn>
                </a:cxnLst>
                <a:rect l="txL" t="txT" r="txR" b="txB"/>
                <a:pathLst>
                  <a:path w="100" h="181">
                    <a:moveTo>
                      <a:pt x="73" y="180"/>
                    </a:moveTo>
                    <a:lnTo>
                      <a:pt x="73" y="107"/>
                    </a:lnTo>
                    <a:lnTo>
                      <a:pt x="83" y="13"/>
                    </a:lnTo>
                    <a:lnTo>
                      <a:pt x="0" y="0"/>
                    </a:lnTo>
                    <a:lnTo>
                      <a:pt x="87" y="0"/>
                    </a:lnTo>
                    <a:lnTo>
                      <a:pt x="94" y="3"/>
                    </a:lnTo>
                    <a:lnTo>
                      <a:pt x="90" y="93"/>
                    </a:lnTo>
                    <a:lnTo>
                      <a:pt x="99" y="180"/>
                    </a:lnTo>
                    <a:lnTo>
                      <a:pt x="73" y="180"/>
                    </a:lnTo>
                  </a:path>
                </a:pathLst>
              </a:custGeom>
              <a:solidFill>
                <a:srgbClr val="E0E0E0">
                  <a:alpha val="100000"/>
                </a:srgbClr>
              </a:solidFill>
              <a:ln w="12700">
                <a:noFill/>
              </a:ln>
            </p:spPr>
            <p:txBody>
              <a:bodyPr/>
              <a:lstStyle/>
              <a:p>
                <a:endParaRPr lang="en-US"/>
              </a:p>
            </p:txBody>
          </p:sp>
          <p:sp>
            <p:nvSpPr>
              <p:cNvPr id="39980" name="Freeform 114"/>
              <p:cNvSpPr/>
              <p:nvPr/>
            </p:nvSpPr>
            <p:spPr>
              <a:xfrm>
                <a:off x="3879" y="3010"/>
                <a:ext cx="288" cy="313"/>
              </a:xfrm>
              <a:custGeom>
                <a:avLst/>
                <a:gdLst>
                  <a:gd name="txL" fmla="*/ 0 w 288"/>
                  <a:gd name="txT" fmla="*/ 0 h 313"/>
                  <a:gd name="txR" fmla="*/ 288 w 288"/>
                  <a:gd name="txB" fmla="*/ 313 h 313"/>
                </a:gdLst>
                <a:ahLst/>
                <a:cxnLst>
                  <a:cxn ang="0">
                    <a:pos x="78" y="0"/>
                  </a:cxn>
                  <a:cxn ang="0">
                    <a:pos x="160" y="0"/>
                  </a:cxn>
                  <a:cxn ang="0">
                    <a:pos x="178" y="48"/>
                  </a:cxn>
                  <a:cxn ang="0">
                    <a:pos x="93" y="161"/>
                  </a:cxn>
                  <a:cxn ang="0">
                    <a:pos x="269" y="62"/>
                  </a:cxn>
                  <a:cxn ang="0">
                    <a:pos x="287" y="134"/>
                  </a:cxn>
                  <a:cxn ang="0">
                    <a:pos x="119" y="175"/>
                  </a:cxn>
                  <a:cxn ang="0">
                    <a:pos x="246" y="185"/>
                  </a:cxn>
                  <a:cxn ang="0">
                    <a:pos x="222" y="271"/>
                  </a:cxn>
                  <a:cxn ang="0">
                    <a:pos x="67" y="312"/>
                  </a:cxn>
                  <a:cxn ang="0">
                    <a:pos x="8" y="312"/>
                  </a:cxn>
                  <a:cxn ang="0">
                    <a:pos x="0" y="41"/>
                  </a:cxn>
                  <a:cxn ang="0">
                    <a:pos x="78" y="0"/>
                  </a:cxn>
                </a:cxnLst>
                <a:rect l="txL" t="txT" r="txR" b="txB"/>
                <a:pathLst>
                  <a:path w="288" h="313">
                    <a:moveTo>
                      <a:pt x="78" y="0"/>
                    </a:moveTo>
                    <a:lnTo>
                      <a:pt x="160" y="0"/>
                    </a:lnTo>
                    <a:lnTo>
                      <a:pt x="178" y="48"/>
                    </a:lnTo>
                    <a:lnTo>
                      <a:pt x="93" y="161"/>
                    </a:lnTo>
                    <a:lnTo>
                      <a:pt x="269" y="62"/>
                    </a:lnTo>
                    <a:lnTo>
                      <a:pt x="287" y="134"/>
                    </a:lnTo>
                    <a:lnTo>
                      <a:pt x="119" y="175"/>
                    </a:lnTo>
                    <a:lnTo>
                      <a:pt x="246" y="185"/>
                    </a:lnTo>
                    <a:lnTo>
                      <a:pt x="222" y="271"/>
                    </a:lnTo>
                    <a:lnTo>
                      <a:pt x="67" y="312"/>
                    </a:lnTo>
                    <a:lnTo>
                      <a:pt x="8" y="312"/>
                    </a:lnTo>
                    <a:lnTo>
                      <a:pt x="0" y="41"/>
                    </a:lnTo>
                    <a:lnTo>
                      <a:pt x="78" y="0"/>
                    </a:lnTo>
                  </a:path>
                </a:pathLst>
              </a:custGeom>
              <a:solidFill>
                <a:srgbClr val="F0F0F0">
                  <a:alpha val="100000"/>
                </a:srgbClr>
              </a:solidFill>
              <a:ln w="12700">
                <a:noFill/>
              </a:ln>
            </p:spPr>
            <p:txBody>
              <a:bodyPr/>
              <a:lstStyle/>
              <a:p>
                <a:endParaRPr lang="en-US"/>
              </a:p>
            </p:txBody>
          </p:sp>
          <p:sp>
            <p:nvSpPr>
              <p:cNvPr id="39981" name="Freeform 115"/>
              <p:cNvSpPr/>
              <p:nvPr/>
            </p:nvSpPr>
            <p:spPr>
              <a:xfrm>
                <a:off x="4029" y="3003"/>
                <a:ext cx="116" cy="51"/>
              </a:xfrm>
              <a:custGeom>
                <a:avLst/>
                <a:gdLst>
                  <a:gd name="txL" fmla="*/ 0 w 116"/>
                  <a:gd name="txT" fmla="*/ 0 h 51"/>
                  <a:gd name="txR" fmla="*/ 116 w 116"/>
                  <a:gd name="txB" fmla="*/ 51 h 51"/>
                </a:gdLst>
                <a:ahLst/>
                <a:cxnLst>
                  <a:cxn ang="0">
                    <a:pos x="2" y="8"/>
                  </a:cxn>
                  <a:cxn ang="0">
                    <a:pos x="72" y="6"/>
                  </a:cxn>
                  <a:cxn ang="0">
                    <a:pos x="115" y="8"/>
                  </a:cxn>
                  <a:cxn ang="0">
                    <a:pos x="31" y="50"/>
                  </a:cxn>
                  <a:cxn ang="0">
                    <a:pos x="0" y="0"/>
                  </a:cxn>
                  <a:cxn ang="0">
                    <a:pos x="2" y="8"/>
                  </a:cxn>
                </a:cxnLst>
                <a:rect l="txL" t="txT" r="txR" b="txB"/>
                <a:pathLst>
                  <a:path w="116" h="51">
                    <a:moveTo>
                      <a:pt x="2" y="8"/>
                    </a:moveTo>
                    <a:lnTo>
                      <a:pt x="72" y="6"/>
                    </a:lnTo>
                    <a:lnTo>
                      <a:pt x="115" y="8"/>
                    </a:lnTo>
                    <a:lnTo>
                      <a:pt x="31" y="50"/>
                    </a:lnTo>
                    <a:lnTo>
                      <a:pt x="0" y="0"/>
                    </a:lnTo>
                    <a:lnTo>
                      <a:pt x="2" y="8"/>
                    </a:lnTo>
                  </a:path>
                </a:pathLst>
              </a:custGeom>
              <a:solidFill>
                <a:srgbClr val="C0C0C0">
                  <a:alpha val="100000"/>
                </a:srgbClr>
              </a:solidFill>
              <a:ln w="12700">
                <a:noFill/>
              </a:ln>
            </p:spPr>
            <p:txBody>
              <a:bodyPr/>
              <a:lstStyle/>
              <a:p>
                <a:endParaRPr lang="en-US"/>
              </a:p>
            </p:txBody>
          </p:sp>
          <p:sp>
            <p:nvSpPr>
              <p:cNvPr id="39982" name="Freeform 116"/>
              <p:cNvSpPr/>
              <p:nvPr/>
            </p:nvSpPr>
            <p:spPr>
              <a:xfrm>
                <a:off x="4008" y="3003"/>
                <a:ext cx="154" cy="114"/>
              </a:xfrm>
              <a:custGeom>
                <a:avLst/>
                <a:gdLst>
                  <a:gd name="txL" fmla="*/ 0 w 154"/>
                  <a:gd name="txT" fmla="*/ 0 h 114"/>
                  <a:gd name="txR" fmla="*/ 154 w 154"/>
                  <a:gd name="txB" fmla="*/ 114 h 114"/>
                </a:gdLst>
                <a:ahLst/>
                <a:cxnLst>
                  <a:cxn ang="0">
                    <a:pos x="0" y="0"/>
                  </a:cxn>
                  <a:cxn ang="0">
                    <a:pos x="22" y="4"/>
                  </a:cxn>
                  <a:cxn ang="0">
                    <a:pos x="153" y="19"/>
                  </a:cxn>
                  <a:cxn ang="0">
                    <a:pos x="66" y="62"/>
                  </a:cxn>
                  <a:cxn ang="0">
                    <a:pos x="8" y="113"/>
                  </a:cxn>
                </a:cxnLst>
                <a:rect l="txL" t="txT" r="txR" b="txB"/>
                <a:pathLst>
                  <a:path w="154" h="114">
                    <a:moveTo>
                      <a:pt x="0" y="0"/>
                    </a:moveTo>
                    <a:lnTo>
                      <a:pt x="22" y="4"/>
                    </a:lnTo>
                    <a:lnTo>
                      <a:pt x="153" y="19"/>
                    </a:lnTo>
                    <a:lnTo>
                      <a:pt x="66" y="62"/>
                    </a:lnTo>
                    <a:lnTo>
                      <a:pt x="8" y="113"/>
                    </a:lnTo>
                  </a:path>
                </a:pathLst>
              </a:custGeom>
              <a:noFill/>
              <a:ln w="25400" cap="rnd" cmpd="sng">
                <a:solidFill>
                  <a:srgbClr val="A0A0A0">
                    <a:alpha val="100000"/>
                  </a:srgbClr>
                </a:solidFill>
                <a:prstDash val="solid"/>
                <a:round/>
                <a:headEnd type="none" w="med" len="med"/>
                <a:tailEnd type="none" w="med" len="med"/>
              </a:ln>
            </p:spPr>
            <p:txBody>
              <a:bodyPr/>
              <a:lstStyle/>
              <a:p>
                <a:endParaRPr lang="en-US"/>
              </a:p>
            </p:txBody>
          </p:sp>
          <p:sp>
            <p:nvSpPr>
              <p:cNvPr id="39983" name="Freeform 117"/>
              <p:cNvSpPr/>
              <p:nvPr/>
            </p:nvSpPr>
            <p:spPr>
              <a:xfrm>
                <a:off x="4024" y="3192"/>
                <a:ext cx="156" cy="78"/>
              </a:xfrm>
              <a:custGeom>
                <a:avLst/>
                <a:gdLst>
                  <a:gd name="txL" fmla="*/ 0 w 156"/>
                  <a:gd name="txT" fmla="*/ 0 h 78"/>
                  <a:gd name="txR" fmla="*/ 156 w 156"/>
                  <a:gd name="txB" fmla="*/ 78 h 78"/>
                </a:gdLst>
                <a:ahLst/>
                <a:cxnLst>
                  <a:cxn ang="0">
                    <a:pos x="153" y="3"/>
                  </a:cxn>
                  <a:cxn ang="0">
                    <a:pos x="111" y="0"/>
                  </a:cxn>
                  <a:cxn ang="0">
                    <a:pos x="44" y="3"/>
                  </a:cxn>
                  <a:cxn ang="0">
                    <a:pos x="79" y="36"/>
                  </a:cxn>
                  <a:cxn ang="0">
                    <a:pos x="0" y="77"/>
                  </a:cxn>
                  <a:cxn ang="0">
                    <a:pos x="113" y="53"/>
                  </a:cxn>
                  <a:cxn ang="0">
                    <a:pos x="155" y="9"/>
                  </a:cxn>
                  <a:cxn ang="0">
                    <a:pos x="153" y="3"/>
                  </a:cxn>
                </a:cxnLst>
                <a:rect l="txL" t="txT" r="txR" b="txB"/>
                <a:pathLst>
                  <a:path w="156" h="78">
                    <a:moveTo>
                      <a:pt x="153" y="3"/>
                    </a:moveTo>
                    <a:lnTo>
                      <a:pt x="111" y="0"/>
                    </a:lnTo>
                    <a:lnTo>
                      <a:pt x="44" y="3"/>
                    </a:lnTo>
                    <a:lnTo>
                      <a:pt x="79" y="36"/>
                    </a:lnTo>
                    <a:lnTo>
                      <a:pt x="0" y="77"/>
                    </a:lnTo>
                    <a:lnTo>
                      <a:pt x="113" y="53"/>
                    </a:lnTo>
                    <a:lnTo>
                      <a:pt x="155" y="9"/>
                    </a:lnTo>
                    <a:lnTo>
                      <a:pt x="153" y="3"/>
                    </a:lnTo>
                  </a:path>
                </a:pathLst>
              </a:custGeom>
              <a:solidFill>
                <a:srgbClr val="A0A0A0">
                  <a:alpha val="100000"/>
                </a:srgbClr>
              </a:solidFill>
              <a:ln w="12700">
                <a:noFill/>
              </a:ln>
            </p:spPr>
            <p:txBody>
              <a:bodyPr/>
              <a:lstStyle/>
              <a:p>
                <a:endParaRPr lang="en-US"/>
              </a:p>
            </p:txBody>
          </p:sp>
          <p:sp>
            <p:nvSpPr>
              <p:cNvPr id="39984" name="Line 118"/>
              <p:cNvSpPr/>
              <p:nvPr/>
            </p:nvSpPr>
            <p:spPr>
              <a:xfrm flipH="1" flipV="1">
                <a:off x="3998" y="3186"/>
                <a:ext cx="216" cy="46"/>
              </a:xfrm>
              <a:prstGeom prst="line">
                <a:avLst/>
              </a:prstGeom>
              <a:ln w="25400" cap="flat" cmpd="sng">
                <a:solidFill>
                  <a:srgbClr val="808080"/>
                </a:solidFill>
                <a:prstDash val="solid"/>
                <a:headEnd type="none" w="med" len="med"/>
                <a:tailEnd type="none" w="med" len="med"/>
              </a:ln>
            </p:spPr>
            <p:txBody>
              <a:bodyPr/>
              <a:lstStyle/>
              <a:p>
                <a:endParaRPr lang="en-IN"/>
              </a:p>
            </p:txBody>
          </p:sp>
          <p:sp>
            <p:nvSpPr>
              <p:cNvPr id="39985" name="Freeform 119"/>
              <p:cNvSpPr/>
              <p:nvPr/>
            </p:nvSpPr>
            <p:spPr>
              <a:xfrm>
                <a:off x="4752" y="2382"/>
                <a:ext cx="186" cy="42"/>
              </a:xfrm>
              <a:custGeom>
                <a:avLst/>
                <a:gdLst>
                  <a:gd name="txL" fmla="*/ 0 w 186"/>
                  <a:gd name="txT" fmla="*/ 0 h 42"/>
                  <a:gd name="txR" fmla="*/ 186 w 186"/>
                  <a:gd name="txB" fmla="*/ 42 h 42"/>
                </a:gdLst>
                <a:ahLst/>
                <a:cxnLst>
                  <a:cxn ang="0">
                    <a:pos x="0" y="14"/>
                  </a:cxn>
                  <a:cxn ang="0">
                    <a:pos x="48" y="23"/>
                  </a:cxn>
                  <a:cxn ang="0">
                    <a:pos x="185" y="41"/>
                  </a:cxn>
                  <a:cxn ang="0">
                    <a:pos x="178" y="27"/>
                  </a:cxn>
                  <a:cxn ang="0">
                    <a:pos x="65" y="5"/>
                  </a:cxn>
                  <a:cxn ang="0">
                    <a:pos x="3" y="0"/>
                  </a:cxn>
                  <a:cxn ang="0">
                    <a:pos x="3" y="14"/>
                  </a:cxn>
                  <a:cxn ang="0">
                    <a:pos x="0" y="14"/>
                  </a:cxn>
                </a:cxnLst>
                <a:rect l="txL" t="txT" r="txR" b="txB"/>
                <a:pathLst>
                  <a:path w="186" h="42">
                    <a:moveTo>
                      <a:pt x="0" y="14"/>
                    </a:moveTo>
                    <a:lnTo>
                      <a:pt x="48" y="23"/>
                    </a:lnTo>
                    <a:lnTo>
                      <a:pt x="185" y="41"/>
                    </a:lnTo>
                    <a:lnTo>
                      <a:pt x="178" y="27"/>
                    </a:lnTo>
                    <a:lnTo>
                      <a:pt x="65" y="5"/>
                    </a:lnTo>
                    <a:lnTo>
                      <a:pt x="3" y="0"/>
                    </a:lnTo>
                    <a:lnTo>
                      <a:pt x="3" y="14"/>
                    </a:lnTo>
                    <a:lnTo>
                      <a:pt x="0" y="14"/>
                    </a:lnTo>
                  </a:path>
                </a:pathLst>
              </a:custGeom>
              <a:solidFill>
                <a:srgbClr val="C0C0C0">
                  <a:alpha val="100000"/>
                </a:srgbClr>
              </a:solidFill>
              <a:ln w="12700">
                <a:noFill/>
              </a:ln>
            </p:spPr>
            <p:txBody>
              <a:bodyPr/>
              <a:lstStyle/>
              <a:p>
                <a:endParaRPr lang="en-US"/>
              </a:p>
            </p:txBody>
          </p:sp>
        </p:grpSp>
        <p:sp>
          <p:nvSpPr>
            <p:cNvPr id="39944" name="Rectangle 120"/>
            <p:cNvSpPr/>
            <p:nvPr/>
          </p:nvSpPr>
          <p:spPr>
            <a:xfrm>
              <a:off x="4808" y="1717"/>
              <a:ext cx="766" cy="366"/>
            </a:xfrm>
            <a:prstGeom prst="rect">
              <a:avLst/>
            </a:prstGeom>
            <a:noFill/>
            <a:ln w="12700">
              <a:noFill/>
            </a:ln>
          </p:spPr>
          <p:txBody>
            <a:bodyPr lIns="90488" tIns="44450" rIns="90488" bIns="44450">
              <a:spAutoFit/>
            </a:bodyPr>
            <a:lstStyle/>
            <a:p>
              <a:pPr algn="ctr" eaLnBrk="0" hangingPunct="0">
                <a:spcBef>
                  <a:spcPct val="50000"/>
                </a:spcBef>
              </a:pPr>
              <a:r>
                <a:rPr sz="1600" dirty="0">
                  <a:solidFill>
                    <a:srgbClr val="041134"/>
                  </a:solidFill>
                  <a:latin typeface="Arial" panose="020B0604020202020204" pitchFamily="34" charset="0"/>
                </a:rPr>
                <a:t>Purchase Order</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p:nvPr/>
        </p:nvSpPr>
        <p:spPr>
          <a:xfrm>
            <a:off x="452438" y="272098"/>
            <a:ext cx="6551612" cy="419735"/>
          </a:xfrm>
          <a:prstGeom prst="rect">
            <a:avLst/>
          </a:prstGeom>
          <a:noFill/>
          <a:ln w="9525">
            <a:noFill/>
          </a:ln>
        </p:spPr>
        <p:txBody>
          <a:bodyPr>
            <a:spAutoFit/>
          </a:bodyPr>
          <a:lstStyle/>
          <a:p>
            <a:pPr eaLnBrk="0" hangingPunct="0">
              <a:lnSpc>
                <a:spcPct val="89000"/>
              </a:lnSpc>
            </a:pPr>
            <a:r>
              <a:rPr sz="2400" dirty="0">
                <a:ln/>
                <a:solidFill>
                  <a:schemeClr val="tx1"/>
                </a:solidFill>
                <a:effectLst>
                  <a:outerShdw blurRad="38100" dist="19050" dir="2700000" algn="tl" rotWithShape="0">
                    <a:schemeClr val="dk1">
                      <a:alpha val="40000"/>
                    </a:schemeClr>
                  </a:outerShdw>
                </a:effectLst>
                <a:latin typeface="+mj-ea"/>
                <a:cs typeface="+mj-ea"/>
              </a:rPr>
              <a:t>Quality Integration</a:t>
            </a:r>
          </a:p>
        </p:txBody>
      </p:sp>
      <p:sp>
        <p:nvSpPr>
          <p:cNvPr id="40963" name="Rectangle 4"/>
          <p:cNvSpPr/>
          <p:nvPr/>
        </p:nvSpPr>
        <p:spPr>
          <a:xfrm>
            <a:off x="782003" y="1136650"/>
            <a:ext cx="2331720" cy="372110"/>
          </a:xfrm>
          <a:prstGeom prst="rect">
            <a:avLst/>
          </a:prstGeom>
          <a:noFill/>
          <a:ln w="9525">
            <a:noFill/>
          </a:ln>
        </p:spPr>
        <p:txBody>
          <a:bodyPr wrap="none">
            <a:spAutoFit/>
          </a:bodyPr>
          <a:lstStyle/>
          <a:p>
            <a:pPr eaLnBrk="0" hangingPunct="0">
              <a:lnSpc>
                <a:spcPct val="90000"/>
              </a:lnSpc>
              <a:spcBef>
                <a:spcPct val="35000"/>
              </a:spcBef>
              <a:spcAft>
                <a:spcPct val="35000"/>
              </a:spcAft>
            </a:pPr>
            <a:r>
              <a:rPr b="1" dirty="0">
                <a:latin typeface="Arial" panose="020B0604020202020204" pitchFamily="34" charset="0"/>
              </a:rPr>
              <a:t>QM in Production</a:t>
            </a:r>
          </a:p>
        </p:txBody>
      </p:sp>
      <p:sp>
        <p:nvSpPr>
          <p:cNvPr id="40964" name="Rectangle 5"/>
          <p:cNvSpPr/>
          <p:nvPr/>
        </p:nvSpPr>
        <p:spPr>
          <a:xfrm>
            <a:off x="452438" y="1608773"/>
            <a:ext cx="6769100" cy="3784600"/>
          </a:xfrm>
          <a:prstGeom prst="rect">
            <a:avLst/>
          </a:prstGeom>
          <a:noFill/>
          <a:ln w="9525">
            <a:noFill/>
          </a:ln>
        </p:spPr>
        <p:txBody>
          <a:bodyPr>
            <a:spAutoFit/>
          </a:bodyPr>
          <a:lstStyle/>
          <a:p>
            <a:pPr>
              <a:lnSpc>
                <a:spcPct val="150000"/>
              </a:lnSpc>
              <a:buClr>
                <a:srgbClr val="800000"/>
              </a:buClr>
              <a:buFont typeface="Wingdings" panose="05000000000000000000" pitchFamily="2" charset="2"/>
              <a:buChar char="Ø"/>
            </a:pPr>
            <a:r>
              <a:rPr sz="2000" dirty="0">
                <a:ln/>
                <a:solidFill>
                  <a:schemeClr val="tx1"/>
                </a:solidFill>
                <a:effectLst>
                  <a:outerShdw blurRad="38100" dist="19050" dir="2700000" algn="tl" rotWithShape="0">
                    <a:schemeClr val="dk1">
                      <a:alpha val="40000"/>
                    </a:schemeClr>
                  </a:outerShdw>
                </a:effectLst>
                <a:latin typeface="+mn-ea"/>
                <a:cs typeface="+mn-ea"/>
              </a:rPr>
              <a:t>  In-Process Inspection</a:t>
            </a:r>
          </a:p>
          <a:p>
            <a:pPr lvl="1" eaLnBrk="1" hangingPunct="1">
              <a:lnSpc>
                <a:spcPct val="150000"/>
              </a:lnSpc>
              <a:buClr>
                <a:srgbClr val="800000"/>
              </a:buClr>
              <a:buFont typeface="Wingdings" panose="05000000000000000000" pitchFamily="2" charset="2"/>
              <a:buChar char="Ø"/>
            </a:pPr>
            <a:r>
              <a:rPr sz="2000" dirty="0">
                <a:ln/>
                <a:solidFill>
                  <a:schemeClr val="tx1"/>
                </a:solidFill>
                <a:effectLst>
                  <a:outerShdw blurRad="38100" dist="19050" dir="2700000" algn="tl" rotWithShape="0">
                    <a:schemeClr val="dk1">
                      <a:alpha val="40000"/>
                    </a:schemeClr>
                  </a:outerShdw>
                </a:effectLst>
                <a:latin typeface="+mn-ea"/>
                <a:cs typeface="+mn-ea"/>
              </a:rPr>
              <a:t> Online inspection </a:t>
            </a:r>
          </a:p>
          <a:p>
            <a:pPr lvl="1" eaLnBrk="1" hangingPunct="1">
              <a:lnSpc>
                <a:spcPct val="150000"/>
              </a:lnSpc>
              <a:buClr>
                <a:srgbClr val="800000"/>
              </a:buClr>
              <a:buFont typeface="Wingdings" panose="05000000000000000000" pitchFamily="2" charset="2"/>
              <a:buChar char="Ø"/>
            </a:pPr>
            <a:r>
              <a:rPr sz="2000" dirty="0">
                <a:ln/>
                <a:solidFill>
                  <a:schemeClr val="tx1"/>
                </a:solidFill>
                <a:effectLst>
                  <a:outerShdw blurRad="38100" dist="19050" dir="2700000" algn="tl" rotWithShape="0">
                    <a:schemeClr val="dk1">
                      <a:alpha val="40000"/>
                    </a:schemeClr>
                  </a:outerShdw>
                </a:effectLst>
                <a:latin typeface="+mn-ea"/>
                <a:cs typeface="+mn-ea"/>
              </a:rPr>
              <a:t> Hourly Inspection </a:t>
            </a:r>
          </a:p>
          <a:p>
            <a:pPr lvl="1" eaLnBrk="1" hangingPunct="1">
              <a:lnSpc>
                <a:spcPct val="150000"/>
              </a:lnSpc>
              <a:buClr>
                <a:srgbClr val="800000"/>
              </a:buClr>
              <a:buFont typeface="Wingdings" panose="05000000000000000000" pitchFamily="2" charset="2"/>
              <a:buChar char="Ø"/>
            </a:pPr>
            <a:r>
              <a:rPr sz="2000" dirty="0">
                <a:ln/>
                <a:solidFill>
                  <a:schemeClr val="tx1"/>
                </a:solidFill>
                <a:effectLst>
                  <a:outerShdw blurRad="38100" dist="19050" dir="2700000" algn="tl" rotWithShape="0">
                    <a:schemeClr val="dk1">
                      <a:alpha val="40000"/>
                    </a:schemeClr>
                  </a:outerShdw>
                </a:effectLst>
                <a:latin typeface="+mn-ea"/>
                <a:cs typeface="+mn-ea"/>
              </a:rPr>
              <a:t> Shift wise inspection</a:t>
            </a:r>
          </a:p>
          <a:p>
            <a:pPr>
              <a:lnSpc>
                <a:spcPct val="150000"/>
              </a:lnSpc>
              <a:buClr>
                <a:srgbClr val="800000"/>
              </a:buClr>
              <a:buFont typeface="Wingdings" panose="05000000000000000000" pitchFamily="2" charset="2"/>
              <a:buChar char="Ø"/>
            </a:pPr>
            <a:endParaRPr sz="2000" dirty="0">
              <a:ln/>
              <a:solidFill>
                <a:schemeClr val="tx1"/>
              </a:solidFill>
              <a:effectLst>
                <a:outerShdw blurRad="38100" dist="19050" dir="2700000" algn="tl" rotWithShape="0">
                  <a:schemeClr val="dk1">
                    <a:alpha val="40000"/>
                  </a:schemeClr>
                </a:outerShdw>
              </a:effectLst>
              <a:latin typeface="+mn-ea"/>
              <a:cs typeface="+mn-ea"/>
            </a:endParaRPr>
          </a:p>
          <a:p>
            <a:pPr>
              <a:lnSpc>
                <a:spcPct val="150000"/>
              </a:lnSpc>
              <a:buClr>
                <a:srgbClr val="800000"/>
              </a:buClr>
              <a:buFont typeface="Wingdings" panose="05000000000000000000" pitchFamily="2" charset="2"/>
              <a:buChar char="Ø"/>
            </a:pPr>
            <a:r>
              <a:rPr sz="2000" dirty="0">
                <a:ln/>
                <a:solidFill>
                  <a:schemeClr val="tx1"/>
                </a:solidFill>
                <a:effectLst>
                  <a:outerShdw blurRad="38100" dist="19050" dir="2700000" algn="tl" rotWithShape="0">
                    <a:schemeClr val="dk1">
                      <a:alpha val="40000"/>
                    </a:schemeClr>
                  </a:outerShdw>
                </a:effectLst>
                <a:latin typeface="+mn-ea"/>
                <a:cs typeface="+mn-ea"/>
              </a:rPr>
              <a:t>  Final Inspection</a:t>
            </a:r>
          </a:p>
          <a:p>
            <a:pPr>
              <a:lnSpc>
                <a:spcPct val="150000"/>
              </a:lnSpc>
              <a:buClr>
                <a:srgbClr val="800000"/>
              </a:buClr>
              <a:buFont typeface="Wingdings" panose="05000000000000000000" pitchFamily="2" charset="2"/>
            </a:pPr>
            <a:r>
              <a:rPr sz="2000" dirty="0">
                <a:ln/>
                <a:solidFill>
                  <a:schemeClr val="tx1"/>
                </a:solidFill>
                <a:effectLst>
                  <a:outerShdw blurRad="38100" dist="19050" dir="2700000" algn="tl" rotWithShape="0">
                    <a:schemeClr val="dk1">
                      <a:alpha val="40000"/>
                    </a:schemeClr>
                  </a:outerShdw>
                </a:effectLst>
                <a:latin typeface="+mn-ea"/>
                <a:cs typeface="+mn-ea"/>
              </a:rPr>
              <a:t> </a:t>
            </a:r>
          </a:p>
          <a:p>
            <a:pPr>
              <a:lnSpc>
                <a:spcPct val="150000"/>
              </a:lnSpc>
              <a:buClr>
                <a:srgbClr val="800000"/>
              </a:buClr>
              <a:buFont typeface="Wingdings" panose="05000000000000000000" pitchFamily="2" charset="2"/>
              <a:buChar char="Ø"/>
            </a:pPr>
            <a:r>
              <a:rPr sz="2000" dirty="0">
                <a:ln/>
                <a:solidFill>
                  <a:schemeClr val="tx1"/>
                </a:solidFill>
                <a:effectLst>
                  <a:outerShdw blurRad="38100" dist="19050" dir="2700000" algn="tl" rotWithShape="0">
                    <a:schemeClr val="dk1">
                      <a:alpha val="40000"/>
                    </a:schemeClr>
                  </a:outerShdw>
                </a:effectLst>
                <a:latin typeface="+mn-ea"/>
                <a:cs typeface="+mn-ea"/>
              </a:rPr>
              <a:t>  Production Defect</a:t>
            </a:r>
          </a:p>
        </p:txBody>
      </p:sp>
      <p:grpSp>
        <p:nvGrpSpPr>
          <p:cNvPr id="40965" name="Group 50"/>
          <p:cNvGrpSpPr/>
          <p:nvPr/>
        </p:nvGrpSpPr>
        <p:grpSpPr>
          <a:xfrm>
            <a:off x="6816725" y="2924175"/>
            <a:ext cx="3603625" cy="2287588"/>
            <a:chOff x="3481" y="2872"/>
            <a:chExt cx="2270" cy="1441"/>
          </a:xfrm>
        </p:grpSpPr>
        <p:sp>
          <p:nvSpPr>
            <p:cNvPr id="40967" name="Freeform 51" descr="50%"/>
            <p:cNvSpPr/>
            <p:nvPr/>
          </p:nvSpPr>
          <p:spPr>
            <a:xfrm>
              <a:off x="3481" y="2872"/>
              <a:ext cx="1805" cy="390"/>
            </a:xfrm>
            <a:custGeom>
              <a:avLst/>
              <a:gdLst>
                <a:gd name="txL" fmla="*/ 0 w 1805"/>
                <a:gd name="txT" fmla="*/ 0 h 390"/>
                <a:gd name="txR" fmla="*/ 1805 w 1805"/>
                <a:gd name="txB" fmla="*/ 390 h 390"/>
              </a:gdLst>
              <a:ahLst/>
              <a:cxnLst>
                <a:cxn ang="0">
                  <a:pos x="183" y="389"/>
                </a:cxn>
                <a:cxn ang="0">
                  <a:pos x="61" y="361"/>
                </a:cxn>
                <a:cxn ang="0">
                  <a:pos x="0" y="333"/>
                </a:cxn>
                <a:cxn ang="0">
                  <a:pos x="31" y="249"/>
                </a:cxn>
                <a:cxn ang="0">
                  <a:pos x="61" y="193"/>
                </a:cxn>
                <a:cxn ang="0">
                  <a:pos x="183" y="193"/>
                </a:cxn>
                <a:cxn ang="0">
                  <a:pos x="245" y="168"/>
                </a:cxn>
                <a:cxn ang="0">
                  <a:pos x="336" y="168"/>
                </a:cxn>
                <a:cxn ang="0">
                  <a:pos x="336" y="112"/>
                </a:cxn>
                <a:cxn ang="0">
                  <a:pos x="367" y="56"/>
                </a:cxn>
                <a:cxn ang="0">
                  <a:pos x="428" y="28"/>
                </a:cxn>
                <a:cxn ang="0">
                  <a:pos x="489" y="56"/>
                </a:cxn>
                <a:cxn ang="0">
                  <a:pos x="520" y="0"/>
                </a:cxn>
                <a:cxn ang="0">
                  <a:pos x="612" y="0"/>
                </a:cxn>
                <a:cxn ang="0">
                  <a:pos x="673" y="56"/>
                </a:cxn>
                <a:cxn ang="0">
                  <a:pos x="887" y="0"/>
                </a:cxn>
                <a:cxn ang="0">
                  <a:pos x="1070" y="0"/>
                </a:cxn>
                <a:cxn ang="0">
                  <a:pos x="1192" y="56"/>
                </a:cxn>
                <a:cxn ang="0">
                  <a:pos x="1407" y="28"/>
                </a:cxn>
                <a:cxn ang="0">
                  <a:pos x="1590" y="56"/>
                </a:cxn>
                <a:cxn ang="0">
                  <a:pos x="1804" y="56"/>
                </a:cxn>
                <a:cxn ang="0">
                  <a:pos x="1712" y="112"/>
                </a:cxn>
                <a:cxn ang="0">
                  <a:pos x="1468" y="84"/>
                </a:cxn>
                <a:cxn ang="0">
                  <a:pos x="1315" y="140"/>
                </a:cxn>
                <a:cxn ang="0">
                  <a:pos x="1284" y="112"/>
                </a:cxn>
                <a:cxn ang="0">
                  <a:pos x="1162" y="140"/>
                </a:cxn>
                <a:cxn ang="0">
                  <a:pos x="1040" y="112"/>
                </a:cxn>
                <a:cxn ang="0">
                  <a:pos x="887" y="193"/>
                </a:cxn>
                <a:cxn ang="0">
                  <a:pos x="764" y="168"/>
                </a:cxn>
                <a:cxn ang="0">
                  <a:pos x="612" y="193"/>
                </a:cxn>
                <a:cxn ang="0">
                  <a:pos x="520" y="249"/>
                </a:cxn>
                <a:cxn ang="0">
                  <a:pos x="459" y="249"/>
                </a:cxn>
                <a:cxn ang="0">
                  <a:pos x="397" y="305"/>
                </a:cxn>
                <a:cxn ang="0">
                  <a:pos x="397" y="361"/>
                </a:cxn>
                <a:cxn ang="0">
                  <a:pos x="306" y="361"/>
                </a:cxn>
                <a:cxn ang="0">
                  <a:pos x="245" y="333"/>
                </a:cxn>
                <a:cxn ang="0">
                  <a:pos x="183" y="333"/>
                </a:cxn>
                <a:cxn ang="0">
                  <a:pos x="183" y="389"/>
                </a:cxn>
              </a:cxnLst>
              <a:rect l="txL" t="txT" r="txR" b="txB"/>
              <a:pathLst>
                <a:path w="1805" h="390">
                  <a:moveTo>
                    <a:pt x="183" y="389"/>
                  </a:moveTo>
                  <a:lnTo>
                    <a:pt x="61" y="361"/>
                  </a:lnTo>
                  <a:lnTo>
                    <a:pt x="0" y="333"/>
                  </a:lnTo>
                  <a:lnTo>
                    <a:pt x="31" y="249"/>
                  </a:lnTo>
                  <a:lnTo>
                    <a:pt x="61" y="193"/>
                  </a:lnTo>
                  <a:lnTo>
                    <a:pt x="183" y="193"/>
                  </a:lnTo>
                  <a:lnTo>
                    <a:pt x="245" y="168"/>
                  </a:lnTo>
                  <a:lnTo>
                    <a:pt x="336" y="168"/>
                  </a:lnTo>
                  <a:lnTo>
                    <a:pt x="336" y="112"/>
                  </a:lnTo>
                  <a:lnTo>
                    <a:pt x="367" y="56"/>
                  </a:lnTo>
                  <a:lnTo>
                    <a:pt x="428" y="28"/>
                  </a:lnTo>
                  <a:lnTo>
                    <a:pt x="489" y="56"/>
                  </a:lnTo>
                  <a:lnTo>
                    <a:pt x="520" y="0"/>
                  </a:lnTo>
                  <a:lnTo>
                    <a:pt x="612" y="0"/>
                  </a:lnTo>
                  <a:lnTo>
                    <a:pt x="673" y="56"/>
                  </a:lnTo>
                  <a:lnTo>
                    <a:pt x="887" y="0"/>
                  </a:lnTo>
                  <a:lnTo>
                    <a:pt x="1070" y="0"/>
                  </a:lnTo>
                  <a:lnTo>
                    <a:pt x="1192" y="56"/>
                  </a:lnTo>
                  <a:lnTo>
                    <a:pt x="1407" y="28"/>
                  </a:lnTo>
                  <a:lnTo>
                    <a:pt x="1590" y="56"/>
                  </a:lnTo>
                  <a:lnTo>
                    <a:pt x="1804" y="56"/>
                  </a:lnTo>
                  <a:lnTo>
                    <a:pt x="1712" y="112"/>
                  </a:lnTo>
                  <a:lnTo>
                    <a:pt x="1468" y="84"/>
                  </a:lnTo>
                  <a:lnTo>
                    <a:pt x="1315" y="140"/>
                  </a:lnTo>
                  <a:lnTo>
                    <a:pt x="1284" y="112"/>
                  </a:lnTo>
                  <a:lnTo>
                    <a:pt x="1162" y="140"/>
                  </a:lnTo>
                  <a:lnTo>
                    <a:pt x="1040" y="112"/>
                  </a:lnTo>
                  <a:lnTo>
                    <a:pt x="887" y="193"/>
                  </a:lnTo>
                  <a:lnTo>
                    <a:pt x="764" y="168"/>
                  </a:lnTo>
                  <a:lnTo>
                    <a:pt x="612" y="193"/>
                  </a:lnTo>
                  <a:lnTo>
                    <a:pt x="520" y="249"/>
                  </a:lnTo>
                  <a:lnTo>
                    <a:pt x="459" y="249"/>
                  </a:lnTo>
                  <a:lnTo>
                    <a:pt x="397" y="305"/>
                  </a:lnTo>
                  <a:lnTo>
                    <a:pt x="397" y="361"/>
                  </a:lnTo>
                  <a:lnTo>
                    <a:pt x="306" y="361"/>
                  </a:lnTo>
                  <a:lnTo>
                    <a:pt x="245" y="333"/>
                  </a:lnTo>
                  <a:lnTo>
                    <a:pt x="183" y="333"/>
                  </a:lnTo>
                  <a:lnTo>
                    <a:pt x="183" y="389"/>
                  </a:lnTo>
                </a:path>
              </a:pathLst>
            </a:custGeom>
            <a:pattFill prst="pct50">
              <a:fgClr>
                <a:schemeClr val="accent1">
                  <a:alpha val="100000"/>
                </a:schemeClr>
              </a:fgClr>
              <a:bgClr>
                <a:srgbClr val="FFFFFF">
                  <a:alpha val="100000"/>
                </a:srgbClr>
              </a:bgClr>
            </a:patt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40968" name="Freeform 52"/>
            <p:cNvSpPr/>
            <p:nvPr/>
          </p:nvSpPr>
          <p:spPr>
            <a:xfrm>
              <a:off x="3481" y="3236"/>
              <a:ext cx="2201" cy="1077"/>
            </a:xfrm>
            <a:custGeom>
              <a:avLst/>
              <a:gdLst>
                <a:gd name="txL" fmla="*/ 0 w 2201"/>
                <a:gd name="txT" fmla="*/ 0 h 1077"/>
                <a:gd name="txR" fmla="*/ 2201 w 2201"/>
                <a:gd name="txB" fmla="*/ 1077 h 1077"/>
              </a:gdLst>
              <a:ahLst/>
              <a:cxnLst>
                <a:cxn ang="0">
                  <a:pos x="0" y="1076"/>
                </a:cxn>
                <a:cxn ang="0">
                  <a:pos x="2200" y="1076"/>
                </a:cxn>
                <a:cxn ang="0">
                  <a:pos x="2200" y="425"/>
                </a:cxn>
                <a:cxn ang="0">
                  <a:pos x="2017" y="538"/>
                </a:cxn>
                <a:cxn ang="0">
                  <a:pos x="2017" y="425"/>
                </a:cxn>
                <a:cxn ang="0">
                  <a:pos x="1864" y="538"/>
                </a:cxn>
                <a:cxn ang="0">
                  <a:pos x="1864" y="425"/>
                </a:cxn>
                <a:cxn ang="0">
                  <a:pos x="1711" y="538"/>
                </a:cxn>
                <a:cxn ang="0">
                  <a:pos x="1711" y="425"/>
                </a:cxn>
                <a:cxn ang="0">
                  <a:pos x="1558" y="538"/>
                </a:cxn>
                <a:cxn ang="0">
                  <a:pos x="1558" y="425"/>
                </a:cxn>
                <a:cxn ang="0">
                  <a:pos x="1406" y="425"/>
                </a:cxn>
                <a:cxn ang="0">
                  <a:pos x="1406" y="255"/>
                </a:cxn>
                <a:cxn ang="0">
                  <a:pos x="1436" y="255"/>
                </a:cxn>
                <a:cxn ang="0">
                  <a:pos x="1283" y="170"/>
                </a:cxn>
                <a:cxn ang="0">
                  <a:pos x="1100" y="227"/>
                </a:cxn>
                <a:cxn ang="0">
                  <a:pos x="1161" y="227"/>
                </a:cxn>
                <a:cxn ang="0">
                  <a:pos x="1161" y="425"/>
                </a:cxn>
                <a:cxn ang="0">
                  <a:pos x="1008" y="425"/>
                </a:cxn>
                <a:cxn ang="0">
                  <a:pos x="1008" y="198"/>
                </a:cxn>
                <a:cxn ang="0">
                  <a:pos x="703" y="198"/>
                </a:cxn>
                <a:cxn ang="0">
                  <a:pos x="703" y="538"/>
                </a:cxn>
                <a:cxn ang="0">
                  <a:pos x="397" y="538"/>
                </a:cxn>
                <a:cxn ang="0">
                  <a:pos x="397" y="0"/>
                </a:cxn>
                <a:cxn ang="0">
                  <a:pos x="306" y="0"/>
                </a:cxn>
                <a:cxn ang="0">
                  <a:pos x="306" y="538"/>
                </a:cxn>
                <a:cxn ang="0">
                  <a:pos x="183" y="538"/>
                </a:cxn>
                <a:cxn ang="0">
                  <a:pos x="183" y="0"/>
                </a:cxn>
                <a:cxn ang="0">
                  <a:pos x="92" y="0"/>
                </a:cxn>
                <a:cxn ang="0">
                  <a:pos x="92" y="538"/>
                </a:cxn>
                <a:cxn ang="0">
                  <a:pos x="0" y="538"/>
                </a:cxn>
                <a:cxn ang="0">
                  <a:pos x="0" y="1076"/>
                </a:cxn>
              </a:cxnLst>
              <a:rect l="txL" t="txT" r="txR" b="txB"/>
              <a:pathLst>
                <a:path w="2201" h="1077">
                  <a:moveTo>
                    <a:pt x="0" y="1076"/>
                  </a:moveTo>
                  <a:lnTo>
                    <a:pt x="2200" y="1076"/>
                  </a:lnTo>
                  <a:lnTo>
                    <a:pt x="2200" y="425"/>
                  </a:lnTo>
                  <a:lnTo>
                    <a:pt x="2017" y="538"/>
                  </a:lnTo>
                  <a:lnTo>
                    <a:pt x="2017" y="425"/>
                  </a:lnTo>
                  <a:lnTo>
                    <a:pt x="1864" y="538"/>
                  </a:lnTo>
                  <a:lnTo>
                    <a:pt x="1864" y="425"/>
                  </a:lnTo>
                  <a:lnTo>
                    <a:pt x="1711" y="538"/>
                  </a:lnTo>
                  <a:lnTo>
                    <a:pt x="1711" y="425"/>
                  </a:lnTo>
                  <a:lnTo>
                    <a:pt x="1558" y="538"/>
                  </a:lnTo>
                  <a:lnTo>
                    <a:pt x="1558" y="425"/>
                  </a:lnTo>
                  <a:lnTo>
                    <a:pt x="1406" y="425"/>
                  </a:lnTo>
                  <a:lnTo>
                    <a:pt x="1406" y="255"/>
                  </a:lnTo>
                  <a:lnTo>
                    <a:pt x="1436" y="255"/>
                  </a:lnTo>
                  <a:lnTo>
                    <a:pt x="1283" y="170"/>
                  </a:lnTo>
                  <a:lnTo>
                    <a:pt x="1100" y="227"/>
                  </a:lnTo>
                  <a:lnTo>
                    <a:pt x="1161" y="227"/>
                  </a:lnTo>
                  <a:lnTo>
                    <a:pt x="1161" y="425"/>
                  </a:lnTo>
                  <a:lnTo>
                    <a:pt x="1008" y="425"/>
                  </a:lnTo>
                  <a:lnTo>
                    <a:pt x="1008" y="198"/>
                  </a:lnTo>
                  <a:lnTo>
                    <a:pt x="703" y="198"/>
                  </a:lnTo>
                  <a:lnTo>
                    <a:pt x="703" y="538"/>
                  </a:lnTo>
                  <a:lnTo>
                    <a:pt x="397" y="538"/>
                  </a:lnTo>
                  <a:lnTo>
                    <a:pt x="397" y="0"/>
                  </a:lnTo>
                  <a:lnTo>
                    <a:pt x="306" y="0"/>
                  </a:lnTo>
                  <a:lnTo>
                    <a:pt x="306" y="538"/>
                  </a:lnTo>
                  <a:lnTo>
                    <a:pt x="183" y="538"/>
                  </a:lnTo>
                  <a:lnTo>
                    <a:pt x="183" y="0"/>
                  </a:lnTo>
                  <a:lnTo>
                    <a:pt x="92" y="0"/>
                  </a:lnTo>
                  <a:lnTo>
                    <a:pt x="92" y="538"/>
                  </a:lnTo>
                  <a:lnTo>
                    <a:pt x="0" y="538"/>
                  </a:lnTo>
                  <a:lnTo>
                    <a:pt x="0" y="1076"/>
                  </a:lnTo>
                </a:path>
              </a:pathLst>
            </a:custGeom>
            <a:gradFill rotWithShape="0">
              <a:gsLst>
                <a:gs pos="0">
                  <a:srgbClr val="CECECE">
                    <a:alpha val="100000"/>
                  </a:srgbClr>
                </a:gs>
                <a:gs pos="100000">
                  <a:srgbClr val="676767">
                    <a:alpha val="100000"/>
                  </a:srgbClr>
                </a:gs>
              </a:gsLst>
              <a:lin ang="5400000" scaled="1"/>
              <a:tileRect/>
            </a:gradFill>
            <a:ln w="12700" cap="rnd" cmpd="sng">
              <a:solidFill>
                <a:srgbClr val="000000">
                  <a:alpha val="100000"/>
                </a:srgbClr>
              </a:solidFill>
              <a:prstDash val="solid"/>
              <a:round/>
              <a:headEnd type="none" w="med" len="med"/>
              <a:tailEnd type="none" w="med" len="med"/>
            </a:ln>
          </p:spPr>
          <p:txBody>
            <a:bodyPr/>
            <a:lstStyle/>
            <a:p>
              <a:endParaRPr lang="en-US"/>
            </a:p>
          </p:txBody>
        </p:sp>
        <p:sp>
          <p:nvSpPr>
            <p:cNvPr id="40969" name="Rectangle 53"/>
            <p:cNvSpPr/>
            <p:nvPr/>
          </p:nvSpPr>
          <p:spPr>
            <a:xfrm>
              <a:off x="5074" y="3918"/>
              <a:ext cx="551" cy="56"/>
            </a:xfrm>
            <a:prstGeom prst="rect">
              <a:avLst/>
            </a:prstGeom>
            <a:solidFill>
              <a:srgbClr val="FFFFFF"/>
            </a:solidFill>
            <a:ln w="12700" cap="flat" cmpd="sng">
              <a:solidFill>
                <a:srgbClr val="000000"/>
              </a:solidFill>
              <a:prstDash val="solid"/>
              <a:miter/>
              <a:headEnd type="none" w="med" len="med"/>
              <a:tailEnd type="none" w="med" len="med"/>
            </a:ln>
          </p:spPr>
          <p:txBody>
            <a:bodyPr wrap="none" anchor="ctr"/>
            <a:lstStyle/>
            <a:p>
              <a:endParaRPr dirty="0">
                <a:latin typeface="Arial" panose="020B0604020202020204" pitchFamily="34" charset="0"/>
              </a:endParaRPr>
            </a:p>
          </p:txBody>
        </p:sp>
        <p:grpSp>
          <p:nvGrpSpPr>
            <p:cNvPr id="40970" name="Group 54"/>
            <p:cNvGrpSpPr/>
            <p:nvPr/>
          </p:nvGrpSpPr>
          <p:grpSpPr>
            <a:xfrm>
              <a:off x="4249" y="3494"/>
              <a:ext cx="1376" cy="397"/>
              <a:chOff x="4249" y="3494"/>
              <a:chExt cx="1376" cy="397"/>
            </a:xfrm>
          </p:grpSpPr>
          <p:sp>
            <p:nvSpPr>
              <p:cNvPr id="40972" name="Rectangle 55"/>
              <p:cNvSpPr/>
              <p:nvPr/>
            </p:nvSpPr>
            <p:spPr>
              <a:xfrm>
                <a:off x="5074" y="3860"/>
                <a:ext cx="551" cy="31"/>
              </a:xfrm>
              <a:prstGeom prst="rect">
                <a:avLst/>
              </a:prstGeom>
              <a:solidFill>
                <a:srgbClr val="FFFFFF"/>
              </a:solidFill>
              <a:ln w="12700" cap="flat" cmpd="sng">
                <a:solidFill>
                  <a:srgbClr val="000000"/>
                </a:solidFill>
                <a:prstDash val="solid"/>
                <a:miter/>
                <a:headEnd type="none" w="med" len="med"/>
                <a:tailEnd type="none" w="med" len="med"/>
              </a:ln>
            </p:spPr>
            <p:txBody>
              <a:bodyPr wrap="none" anchor="ctr"/>
              <a:lstStyle/>
              <a:p>
                <a:endParaRPr dirty="0">
                  <a:latin typeface="Arial" panose="020B0604020202020204" pitchFamily="34" charset="0"/>
                </a:endParaRPr>
              </a:p>
            </p:txBody>
          </p:sp>
          <p:sp>
            <p:nvSpPr>
              <p:cNvPr id="40973" name="Rectangle 56"/>
              <p:cNvSpPr/>
              <p:nvPr/>
            </p:nvSpPr>
            <p:spPr>
              <a:xfrm>
                <a:off x="4370" y="3664"/>
                <a:ext cx="32" cy="56"/>
              </a:xfrm>
              <a:prstGeom prst="rect">
                <a:avLst/>
              </a:prstGeom>
              <a:solidFill>
                <a:srgbClr val="FFFFFF"/>
              </a:solidFill>
              <a:ln w="12700" cap="flat" cmpd="sng">
                <a:solidFill>
                  <a:srgbClr val="000000"/>
                </a:solidFill>
                <a:prstDash val="solid"/>
                <a:miter/>
                <a:headEnd type="none" w="med" len="med"/>
                <a:tailEnd type="none" w="med" len="med"/>
              </a:ln>
            </p:spPr>
            <p:txBody>
              <a:bodyPr wrap="none" anchor="ctr"/>
              <a:lstStyle/>
              <a:p>
                <a:endParaRPr dirty="0">
                  <a:latin typeface="Arial" panose="020B0604020202020204" pitchFamily="34" charset="0"/>
                </a:endParaRPr>
              </a:p>
            </p:txBody>
          </p:sp>
          <p:sp>
            <p:nvSpPr>
              <p:cNvPr id="40974" name="Rectangle 57"/>
              <p:cNvSpPr/>
              <p:nvPr/>
            </p:nvSpPr>
            <p:spPr>
              <a:xfrm>
                <a:off x="4249" y="3664"/>
                <a:ext cx="60" cy="56"/>
              </a:xfrm>
              <a:prstGeom prst="rect">
                <a:avLst/>
              </a:prstGeom>
              <a:solidFill>
                <a:srgbClr val="FFFFFF"/>
              </a:solidFill>
              <a:ln w="12700" cap="flat" cmpd="sng">
                <a:solidFill>
                  <a:srgbClr val="000000"/>
                </a:solidFill>
                <a:prstDash val="solid"/>
                <a:miter/>
                <a:headEnd type="none" w="med" len="med"/>
                <a:tailEnd type="none" w="med" len="med"/>
              </a:ln>
            </p:spPr>
            <p:txBody>
              <a:bodyPr wrap="none" anchor="ctr"/>
              <a:lstStyle/>
              <a:p>
                <a:endParaRPr dirty="0">
                  <a:latin typeface="Arial" panose="020B0604020202020204" pitchFamily="34" charset="0"/>
                </a:endParaRPr>
              </a:p>
            </p:txBody>
          </p:sp>
          <p:sp>
            <p:nvSpPr>
              <p:cNvPr id="40975" name="Rectangle 58"/>
              <p:cNvSpPr/>
              <p:nvPr/>
            </p:nvSpPr>
            <p:spPr>
              <a:xfrm>
                <a:off x="4370" y="3494"/>
                <a:ext cx="32" cy="56"/>
              </a:xfrm>
              <a:prstGeom prst="rect">
                <a:avLst/>
              </a:prstGeom>
              <a:solidFill>
                <a:srgbClr val="FFFFFF"/>
              </a:solidFill>
              <a:ln w="12700" cap="flat" cmpd="sng">
                <a:solidFill>
                  <a:srgbClr val="000000"/>
                </a:solidFill>
                <a:prstDash val="solid"/>
                <a:miter/>
                <a:headEnd type="none" w="med" len="med"/>
                <a:tailEnd type="none" w="med" len="med"/>
              </a:ln>
            </p:spPr>
            <p:txBody>
              <a:bodyPr wrap="none" anchor="ctr"/>
              <a:lstStyle/>
              <a:p>
                <a:endParaRPr dirty="0">
                  <a:latin typeface="Arial" panose="020B0604020202020204" pitchFamily="34" charset="0"/>
                </a:endParaRPr>
              </a:p>
            </p:txBody>
          </p:sp>
          <p:sp>
            <p:nvSpPr>
              <p:cNvPr id="40976" name="Rectangle 59"/>
              <p:cNvSpPr/>
              <p:nvPr/>
            </p:nvSpPr>
            <p:spPr>
              <a:xfrm>
                <a:off x="4249" y="3494"/>
                <a:ext cx="60" cy="56"/>
              </a:xfrm>
              <a:prstGeom prst="rect">
                <a:avLst/>
              </a:prstGeom>
              <a:solidFill>
                <a:srgbClr val="FFFFFF"/>
              </a:solidFill>
              <a:ln w="12700" cap="flat" cmpd="sng">
                <a:solidFill>
                  <a:srgbClr val="000000"/>
                </a:solidFill>
                <a:prstDash val="solid"/>
                <a:miter/>
                <a:headEnd type="none" w="med" len="med"/>
                <a:tailEnd type="none" w="med" len="med"/>
              </a:ln>
            </p:spPr>
            <p:txBody>
              <a:bodyPr wrap="none" anchor="ctr"/>
              <a:lstStyle/>
              <a:p>
                <a:endParaRPr dirty="0">
                  <a:latin typeface="Arial" panose="020B0604020202020204" pitchFamily="34" charset="0"/>
                </a:endParaRPr>
              </a:p>
            </p:txBody>
          </p:sp>
          <p:sp>
            <p:nvSpPr>
              <p:cNvPr id="40977" name="Rectangle 60"/>
              <p:cNvSpPr/>
              <p:nvPr/>
            </p:nvSpPr>
            <p:spPr>
              <a:xfrm>
                <a:off x="4370" y="3779"/>
                <a:ext cx="32" cy="56"/>
              </a:xfrm>
              <a:prstGeom prst="rect">
                <a:avLst/>
              </a:prstGeom>
              <a:solidFill>
                <a:srgbClr val="FFFFFF"/>
              </a:solidFill>
              <a:ln w="12700" cap="flat" cmpd="sng">
                <a:solidFill>
                  <a:srgbClr val="000000"/>
                </a:solidFill>
                <a:prstDash val="solid"/>
                <a:miter/>
                <a:headEnd type="none" w="med" len="med"/>
                <a:tailEnd type="none" w="med" len="med"/>
              </a:ln>
            </p:spPr>
            <p:txBody>
              <a:bodyPr wrap="none" anchor="ctr"/>
              <a:lstStyle/>
              <a:p>
                <a:endParaRPr dirty="0">
                  <a:latin typeface="Arial" panose="020B0604020202020204" pitchFamily="34" charset="0"/>
                </a:endParaRPr>
              </a:p>
            </p:txBody>
          </p:sp>
          <p:sp>
            <p:nvSpPr>
              <p:cNvPr id="40978" name="Rectangle 61"/>
              <p:cNvSpPr/>
              <p:nvPr/>
            </p:nvSpPr>
            <p:spPr>
              <a:xfrm>
                <a:off x="4249" y="3779"/>
                <a:ext cx="60" cy="56"/>
              </a:xfrm>
              <a:prstGeom prst="rect">
                <a:avLst/>
              </a:prstGeom>
              <a:solidFill>
                <a:srgbClr val="FFFFFF"/>
              </a:solidFill>
              <a:ln w="12700" cap="flat" cmpd="sng">
                <a:solidFill>
                  <a:srgbClr val="000000"/>
                </a:solidFill>
                <a:prstDash val="solid"/>
                <a:miter/>
                <a:headEnd type="none" w="med" len="med"/>
                <a:tailEnd type="none" w="med" len="med"/>
              </a:ln>
            </p:spPr>
            <p:txBody>
              <a:bodyPr wrap="none" anchor="ctr"/>
              <a:lstStyle/>
              <a:p>
                <a:endParaRPr dirty="0">
                  <a:latin typeface="Arial" panose="020B0604020202020204" pitchFamily="34" charset="0"/>
                </a:endParaRPr>
              </a:p>
            </p:txBody>
          </p:sp>
        </p:grpSp>
        <p:sp>
          <p:nvSpPr>
            <p:cNvPr id="40971" name="Rectangle 62"/>
            <p:cNvSpPr/>
            <p:nvPr/>
          </p:nvSpPr>
          <p:spPr>
            <a:xfrm>
              <a:off x="3785" y="3977"/>
              <a:ext cx="1966" cy="327"/>
            </a:xfrm>
            <a:prstGeom prst="rect">
              <a:avLst/>
            </a:prstGeom>
            <a:noFill/>
            <a:ln w="12700">
              <a:noFill/>
            </a:ln>
          </p:spPr>
          <p:txBody>
            <a:bodyPr lIns="90488" tIns="44450" rIns="90488" bIns="44450">
              <a:spAutoFit/>
            </a:bodyPr>
            <a:lstStyle/>
            <a:p>
              <a:pPr eaLnBrk="0" hangingPunct="0">
                <a:spcBef>
                  <a:spcPct val="50000"/>
                </a:spcBef>
              </a:pPr>
              <a:r>
                <a:rPr sz="2800" dirty="0">
                  <a:solidFill>
                    <a:srgbClr val="FFFFFF"/>
                  </a:solidFill>
                  <a:latin typeface="Book Antiqua" panose="02040602050305030304" pitchFamily="18" charset="0"/>
                </a:rPr>
                <a:t>Manufacturing</a:t>
              </a:r>
            </a:p>
          </p:txBody>
        </p:sp>
      </p:grpSp>
      <p:sp>
        <p:nvSpPr>
          <p:cNvPr id="40966" name="Slide Number Placeholder 9"/>
          <p:cNvSpPr txBox="1"/>
          <p:nvPr/>
        </p:nvSpPr>
        <p:spPr>
          <a:xfrm>
            <a:off x="8077200" y="6356350"/>
            <a:ext cx="2133600" cy="365125"/>
          </a:xfrm>
          <a:prstGeom prst="rect">
            <a:avLst/>
          </a:prstGeom>
          <a:noFill/>
          <a:ln w="9525">
            <a:noFill/>
          </a:ln>
        </p:spPr>
        <p:txBody>
          <a:bodyPr anchor="ctr"/>
          <a:lstStyle/>
          <a:p>
            <a:pPr algn="r"/>
            <a:fld id="{9A0DB2DC-4C9A-4742-B13C-FB6460FD3503}" type="slidenum">
              <a:rPr lang="en-US" sz="1200" dirty="0">
                <a:solidFill>
                  <a:srgbClr val="898989"/>
                </a:solidFill>
                <a:latin typeface="Arial" panose="020B0604020202020204" pitchFamily="34" charset="0"/>
              </a:rPr>
              <a:t>21</a:t>
            </a:fld>
            <a:endParaRPr lang="en-US" sz="1200" dirty="0">
              <a:solidFill>
                <a:srgbClr val="898989"/>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p:nvPr/>
        </p:nvSpPr>
        <p:spPr>
          <a:xfrm>
            <a:off x="362268" y="170498"/>
            <a:ext cx="6551612" cy="419735"/>
          </a:xfrm>
          <a:prstGeom prst="rect">
            <a:avLst/>
          </a:prstGeom>
          <a:noFill/>
          <a:ln w="9525">
            <a:noFill/>
          </a:ln>
        </p:spPr>
        <p:txBody>
          <a:bodyPr>
            <a:spAutoFit/>
          </a:bodyPr>
          <a:lstStyle/>
          <a:p>
            <a:pPr eaLnBrk="0" hangingPunct="0">
              <a:lnSpc>
                <a:spcPct val="89000"/>
              </a:lnSpc>
            </a:pPr>
            <a:r>
              <a:rPr sz="2400" dirty="0">
                <a:ln/>
                <a:solidFill>
                  <a:schemeClr val="tx1"/>
                </a:solidFill>
                <a:effectLst>
                  <a:outerShdw blurRad="38100" dist="19050" dir="2700000" algn="tl" rotWithShape="0">
                    <a:schemeClr val="dk1">
                      <a:alpha val="40000"/>
                    </a:schemeClr>
                  </a:outerShdw>
                </a:effectLst>
                <a:latin typeface="+mj-ea"/>
                <a:cs typeface="+mj-ea"/>
              </a:rPr>
              <a:t>Quality Integration</a:t>
            </a:r>
          </a:p>
        </p:txBody>
      </p:sp>
      <p:sp>
        <p:nvSpPr>
          <p:cNvPr id="3076" name="Rectangle 4"/>
          <p:cNvSpPr/>
          <p:nvPr/>
        </p:nvSpPr>
        <p:spPr>
          <a:xfrm>
            <a:off x="481013" y="755015"/>
            <a:ext cx="3693795" cy="372110"/>
          </a:xfrm>
          <a:prstGeom prst="rect">
            <a:avLst/>
          </a:prstGeom>
          <a:noFill/>
          <a:ln w="9525">
            <a:noFill/>
          </a:ln>
        </p:spPr>
        <p:txBody>
          <a:bodyPr wrap="none">
            <a:spAutoFit/>
          </a:bodyPr>
          <a:lstStyle/>
          <a:p>
            <a:pPr eaLnBrk="0" hangingPunct="0">
              <a:lnSpc>
                <a:spcPct val="90000"/>
              </a:lnSpc>
              <a:spcBef>
                <a:spcPct val="35000"/>
              </a:spcBef>
              <a:spcAft>
                <a:spcPct val="35000"/>
              </a:spcAft>
            </a:pPr>
            <a:r>
              <a:rPr b="1" dirty="0">
                <a:latin typeface="Arial" panose="020B0604020202020204" pitchFamily="34" charset="0"/>
              </a:rPr>
              <a:t>QM in Sales and Distribution</a:t>
            </a:r>
          </a:p>
        </p:txBody>
      </p:sp>
      <p:sp>
        <p:nvSpPr>
          <p:cNvPr id="3077" name="Rectangle 5"/>
          <p:cNvSpPr/>
          <p:nvPr/>
        </p:nvSpPr>
        <p:spPr>
          <a:xfrm>
            <a:off x="695008" y="1389063"/>
            <a:ext cx="6769100" cy="1630045"/>
          </a:xfrm>
          <a:prstGeom prst="rect">
            <a:avLst/>
          </a:prstGeom>
          <a:noFill/>
          <a:ln w="9525">
            <a:noFill/>
          </a:ln>
        </p:spPr>
        <p:txBody>
          <a:bodyPr>
            <a:spAutoFit/>
          </a:bodyPr>
          <a:lstStyle/>
          <a:p>
            <a:pPr>
              <a:buClr>
                <a:srgbClr val="800000"/>
              </a:buClr>
              <a:buFont typeface="Wingdings" panose="05000000000000000000" pitchFamily="2" charset="2"/>
              <a:buChar char="Ø"/>
            </a:pPr>
            <a:r>
              <a:rPr sz="2000" dirty="0">
                <a:ln/>
                <a:solidFill>
                  <a:schemeClr val="tx1"/>
                </a:solidFill>
                <a:effectLst>
                  <a:outerShdw blurRad="38100" dist="19050" dir="2700000" algn="tl" rotWithShape="0">
                    <a:schemeClr val="dk1">
                      <a:alpha val="40000"/>
                    </a:schemeClr>
                  </a:outerShdw>
                </a:effectLst>
                <a:latin typeface="+mn-ea"/>
                <a:cs typeface="+mn-ea"/>
              </a:rPr>
              <a:t>  Delivery Level Inspection</a:t>
            </a:r>
          </a:p>
          <a:p>
            <a:pPr>
              <a:buClr>
                <a:srgbClr val="800000"/>
              </a:buClr>
              <a:buFont typeface="Wingdings" panose="05000000000000000000" pitchFamily="2" charset="2"/>
              <a:buChar char="Ø"/>
            </a:pPr>
            <a:endParaRPr sz="2000" dirty="0">
              <a:ln/>
              <a:solidFill>
                <a:schemeClr val="tx1"/>
              </a:solidFill>
              <a:effectLst>
                <a:outerShdw blurRad="38100" dist="19050" dir="2700000" algn="tl" rotWithShape="0">
                  <a:schemeClr val="dk1">
                    <a:alpha val="40000"/>
                  </a:schemeClr>
                </a:outerShdw>
              </a:effectLst>
              <a:latin typeface="+mn-ea"/>
              <a:cs typeface="+mn-ea"/>
            </a:endParaRPr>
          </a:p>
          <a:p>
            <a:pPr>
              <a:buClr>
                <a:srgbClr val="800000"/>
              </a:buClr>
              <a:buFont typeface="Wingdings" panose="05000000000000000000" pitchFamily="2" charset="2"/>
              <a:buChar char="Ø"/>
            </a:pPr>
            <a:r>
              <a:rPr sz="2000" dirty="0">
                <a:ln/>
                <a:solidFill>
                  <a:schemeClr val="tx1"/>
                </a:solidFill>
                <a:effectLst>
                  <a:outerShdw blurRad="38100" dist="19050" dir="2700000" algn="tl" rotWithShape="0">
                    <a:schemeClr val="dk1">
                      <a:alpha val="40000"/>
                    </a:schemeClr>
                  </a:outerShdw>
                </a:effectLst>
                <a:latin typeface="+mn-ea"/>
                <a:cs typeface="+mn-ea"/>
              </a:rPr>
              <a:t>  Customer Return processing</a:t>
            </a:r>
          </a:p>
          <a:p>
            <a:pPr>
              <a:buClr>
                <a:srgbClr val="800000"/>
              </a:buClr>
              <a:buFont typeface="Wingdings" panose="05000000000000000000" pitchFamily="2" charset="2"/>
            </a:pPr>
            <a:r>
              <a:rPr sz="2000" dirty="0">
                <a:ln/>
                <a:solidFill>
                  <a:schemeClr val="tx1"/>
                </a:solidFill>
                <a:effectLst>
                  <a:outerShdw blurRad="38100" dist="19050" dir="2700000" algn="tl" rotWithShape="0">
                    <a:schemeClr val="dk1">
                      <a:alpha val="40000"/>
                    </a:schemeClr>
                  </a:outerShdw>
                </a:effectLst>
                <a:latin typeface="+mn-ea"/>
                <a:cs typeface="+mn-ea"/>
              </a:rPr>
              <a:t> </a:t>
            </a:r>
          </a:p>
          <a:p>
            <a:pPr>
              <a:buClr>
                <a:srgbClr val="800000"/>
              </a:buClr>
              <a:buFont typeface="Wingdings" panose="05000000000000000000" pitchFamily="2" charset="2"/>
              <a:buChar char="Ø"/>
            </a:pPr>
            <a:r>
              <a:rPr sz="2000" dirty="0">
                <a:ln/>
                <a:solidFill>
                  <a:schemeClr val="tx1"/>
                </a:solidFill>
                <a:effectLst>
                  <a:outerShdw blurRad="38100" dist="19050" dir="2700000" algn="tl" rotWithShape="0">
                    <a:schemeClr val="dk1">
                      <a:alpha val="40000"/>
                    </a:schemeClr>
                  </a:outerShdw>
                </a:effectLst>
                <a:latin typeface="+mn-ea"/>
                <a:cs typeface="+mn-ea"/>
              </a:rPr>
              <a:t>  Customer complaint processing</a:t>
            </a:r>
          </a:p>
        </p:txBody>
      </p:sp>
      <p:graphicFrame>
        <p:nvGraphicFramePr>
          <p:cNvPr id="3074" name="Object 104">
            <a:hlinkClick r:id="" action="ppaction://ole?verb=0"/>
          </p:cNvPr>
          <p:cNvGraphicFramePr/>
          <p:nvPr/>
        </p:nvGraphicFramePr>
        <p:xfrm>
          <a:off x="7464425" y="1052513"/>
          <a:ext cx="1362075" cy="1603375"/>
        </p:xfrm>
        <a:graphic>
          <a:graphicData uri="http://schemas.openxmlformats.org/presentationml/2006/ole">
            <mc:AlternateContent xmlns:mc="http://schemas.openxmlformats.org/markup-compatibility/2006">
              <mc:Choice xmlns:v="urn:schemas-microsoft-com:vml" Requires="v">
                <p:oleObj r:id="rId2" imgW="1359535" imgH="1600835" progId="MS_ClipArt_Gallery.2">
                  <p:embed/>
                </p:oleObj>
              </mc:Choice>
              <mc:Fallback>
                <p:oleObj r:id="rId2" imgW="1359535" imgH="1600835" progId="MS_ClipArt_Gallery.2">
                  <p:embed/>
                  <p:pic>
                    <p:nvPicPr>
                      <p:cNvPr id="3074" name="Object 104">
                        <a:hlinkClick r:id="" action="ppaction://ole?verb=0"/>
                      </p:cNvPr>
                      <p:cNvPicPr/>
                      <p:nvPr/>
                    </p:nvPicPr>
                    <p:blipFill>
                      <a:blip r:embed="rId3"/>
                      <a:stretch>
                        <a:fillRect/>
                      </a:stretch>
                    </p:blipFill>
                    <p:spPr>
                      <a:xfrm>
                        <a:off x="7464425" y="1052513"/>
                        <a:ext cx="1362075" cy="1603375"/>
                      </a:xfrm>
                      <a:prstGeom prst="rect">
                        <a:avLst/>
                      </a:prstGeom>
                      <a:noFill/>
                      <a:ln w="38100">
                        <a:noFill/>
                        <a:miter/>
                      </a:ln>
                    </p:spPr>
                  </p:pic>
                </p:oleObj>
              </mc:Fallback>
            </mc:AlternateContent>
          </a:graphicData>
        </a:graphic>
      </p:graphicFrame>
      <p:sp>
        <p:nvSpPr>
          <p:cNvPr id="3079" name="Rectangle 105"/>
          <p:cNvSpPr/>
          <p:nvPr/>
        </p:nvSpPr>
        <p:spPr>
          <a:xfrm>
            <a:off x="7629525" y="1127125"/>
            <a:ext cx="1360488" cy="334645"/>
          </a:xfrm>
          <a:prstGeom prst="rect">
            <a:avLst/>
          </a:prstGeom>
          <a:noFill/>
          <a:ln w="12700">
            <a:noFill/>
          </a:ln>
        </p:spPr>
        <p:txBody>
          <a:bodyPr lIns="90488" tIns="44450" rIns="90488" bIns="44450">
            <a:spAutoFit/>
          </a:bodyPr>
          <a:lstStyle/>
          <a:p>
            <a:pPr eaLnBrk="0" hangingPunct="0">
              <a:spcBef>
                <a:spcPct val="50000"/>
              </a:spcBef>
            </a:pPr>
            <a:r>
              <a:rPr sz="1600" dirty="0">
                <a:solidFill>
                  <a:srgbClr val="FFFFFF"/>
                </a:solidFill>
                <a:latin typeface="Arial" panose="020B0604020202020204" pitchFamily="34" charset="0"/>
              </a:rPr>
              <a:t>Dispatch</a:t>
            </a:r>
          </a:p>
        </p:txBody>
      </p:sp>
      <p:sp>
        <p:nvSpPr>
          <p:cNvPr id="3080" name="Slide Number Placeholder 9"/>
          <p:cNvSpPr txBox="1"/>
          <p:nvPr/>
        </p:nvSpPr>
        <p:spPr>
          <a:xfrm>
            <a:off x="8077200" y="6356350"/>
            <a:ext cx="2133600" cy="365125"/>
          </a:xfrm>
          <a:prstGeom prst="rect">
            <a:avLst/>
          </a:prstGeom>
          <a:noFill/>
          <a:ln w="9525">
            <a:noFill/>
          </a:ln>
        </p:spPr>
        <p:txBody>
          <a:bodyPr anchor="ctr"/>
          <a:lstStyle/>
          <a:p>
            <a:pPr algn="r"/>
            <a:fld id="{9A0DB2DC-4C9A-4742-B13C-FB6460FD3503}" type="slidenum">
              <a:rPr lang="en-US" sz="1200" dirty="0">
                <a:solidFill>
                  <a:srgbClr val="898989"/>
                </a:solidFill>
                <a:latin typeface="Arial" panose="020B0604020202020204" pitchFamily="34" charset="0"/>
              </a:rPr>
              <a:t>22</a:t>
            </a:fld>
            <a:endParaRPr lang="en-US" sz="1200" dirty="0">
              <a:solidFill>
                <a:srgbClr val="898989"/>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p:nvPr/>
        </p:nvSpPr>
        <p:spPr>
          <a:xfrm>
            <a:off x="592138" y="294323"/>
            <a:ext cx="6551612" cy="419735"/>
          </a:xfrm>
          <a:prstGeom prst="rect">
            <a:avLst/>
          </a:prstGeom>
          <a:noFill/>
          <a:ln w="9525">
            <a:noFill/>
          </a:ln>
        </p:spPr>
        <p:txBody>
          <a:bodyPr>
            <a:spAutoFit/>
          </a:bodyPr>
          <a:lstStyle/>
          <a:p>
            <a:pPr eaLnBrk="0" hangingPunct="0">
              <a:lnSpc>
                <a:spcPct val="89000"/>
              </a:lnSpc>
            </a:pPr>
            <a:r>
              <a:rPr sz="2400" dirty="0">
                <a:ln/>
                <a:solidFill>
                  <a:schemeClr val="tx1"/>
                </a:solidFill>
                <a:effectLst>
                  <a:outerShdw blurRad="38100" dist="19050" dir="2700000" algn="tl" rotWithShape="0">
                    <a:schemeClr val="dk1">
                      <a:alpha val="40000"/>
                    </a:schemeClr>
                  </a:outerShdw>
                </a:effectLst>
                <a:latin typeface="+mj-ea"/>
                <a:cs typeface="+mj-ea"/>
              </a:rPr>
              <a:t>Quality Management - Benefits</a:t>
            </a:r>
          </a:p>
        </p:txBody>
      </p:sp>
      <p:sp>
        <p:nvSpPr>
          <p:cNvPr id="44035" name="Text Box 3"/>
          <p:cNvSpPr txBox="1"/>
          <p:nvPr/>
        </p:nvSpPr>
        <p:spPr>
          <a:xfrm>
            <a:off x="762635" y="669925"/>
            <a:ext cx="8286750" cy="5047615"/>
          </a:xfrm>
          <a:prstGeom prst="rect">
            <a:avLst/>
          </a:prstGeom>
          <a:noFill/>
          <a:ln w="9525">
            <a:noFill/>
          </a:ln>
        </p:spPr>
        <p:txBody>
          <a:bodyPr>
            <a:spAutoFit/>
          </a:bodyPr>
          <a:lstStyle/>
          <a:p>
            <a:pPr algn="just">
              <a:lnSpc>
                <a:spcPct val="150000"/>
              </a:lnSpc>
              <a:spcBef>
                <a:spcPct val="20000"/>
              </a:spcBef>
              <a:buClr>
                <a:srgbClr val="800000"/>
              </a:buClr>
              <a:buSzPct val="80000"/>
              <a:buFont typeface="Wingdings" panose="05000000000000000000" pitchFamily="2" charset="2"/>
              <a:buChar char="Ø"/>
            </a:pPr>
            <a:r>
              <a:rPr sz="1800" b="0" dirty="0">
                <a:ln/>
                <a:solidFill>
                  <a:schemeClr val="tx1"/>
                </a:solidFill>
                <a:effectLst>
                  <a:outerShdw blurRad="38100" dist="19050" dir="2700000" algn="tl" rotWithShape="0">
                    <a:schemeClr val="dk1">
                      <a:alpha val="40000"/>
                    </a:schemeClr>
                  </a:outerShdw>
                </a:effectLst>
                <a:cs typeface="+mn-lt"/>
              </a:rPr>
              <a:t> SAP QM module will be a strategic management tool from quality planning to quality evaluation</a:t>
            </a:r>
            <a:r>
              <a:rPr lang="en-US" sz="1800" b="0" dirty="0">
                <a:ln/>
                <a:solidFill>
                  <a:schemeClr val="tx1"/>
                </a:solidFill>
                <a:effectLst>
                  <a:outerShdw blurRad="38100" dist="19050" dir="2700000" algn="tl" rotWithShape="0">
                    <a:schemeClr val="dk1">
                      <a:alpha val="40000"/>
                    </a:schemeClr>
                  </a:outerShdw>
                </a:effectLst>
                <a:cs typeface="+mn-lt"/>
              </a:rPr>
              <a:t>.</a:t>
            </a:r>
            <a:endParaRPr sz="1800" b="0" dirty="0">
              <a:ln/>
              <a:solidFill>
                <a:schemeClr val="tx1"/>
              </a:solidFill>
              <a:effectLst>
                <a:outerShdw blurRad="38100" dist="19050" dir="2700000" algn="tl" rotWithShape="0">
                  <a:schemeClr val="dk1">
                    <a:alpha val="40000"/>
                  </a:schemeClr>
                </a:outerShdw>
              </a:effectLst>
              <a:cs typeface="+mn-lt"/>
            </a:endParaRPr>
          </a:p>
          <a:p>
            <a:pPr algn="just">
              <a:lnSpc>
                <a:spcPct val="150000"/>
              </a:lnSpc>
              <a:spcBef>
                <a:spcPct val="20000"/>
              </a:spcBef>
              <a:buClr>
                <a:srgbClr val="800000"/>
              </a:buClr>
              <a:buSzPct val="80000"/>
              <a:buFont typeface="Wingdings" panose="05000000000000000000" pitchFamily="2" charset="2"/>
              <a:buChar char="Ø"/>
            </a:pPr>
            <a:r>
              <a:rPr sz="1800" b="0" dirty="0">
                <a:ln/>
                <a:solidFill>
                  <a:schemeClr val="tx1"/>
                </a:solidFill>
                <a:effectLst>
                  <a:outerShdw blurRad="38100" dist="19050" dir="2700000" algn="tl" rotWithShape="0">
                    <a:schemeClr val="dk1">
                      <a:alpha val="40000"/>
                    </a:schemeClr>
                  </a:outerShdw>
                </a:effectLst>
                <a:cs typeface="+mn-lt"/>
              </a:rPr>
              <a:t>Manages problems using quality notifications and processes complaints against the vendor</a:t>
            </a:r>
            <a:r>
              <a:rPr lang="en-US" sz="1800" b="0" dirty="0">
                <a:ln/>
                <a:solidFill>
                  <a:schemeClr val="tx1"/>
                </a:solidFill>
                <a:effectLst>
                  <a:outerShdw blurRad="38100" dist="19050" dir="2700000" algn="tl" rotWithShape="0">
                    <a:schemeClr val="dk1">
                      <a:alpha val="40000"/>
                    </a:schemeClr>
                  </a:outerShdw>
                </a:effectLst>
                <a:cs typeface="+mn-lt"/>
              </a:rPr>
              <a:t>.</a:t>
            </a:r>
            <a:endParaRPr sz="1800" b="0" dirty="0">
              <a:ln/>
              <a:solidFill>
                <a:schemeClr val="tx1"/>
              </a:solidFill>
              <a:effectLst>
                <a:outerShdw blurRad="38100" dist="19050" dir="2700000" algn="tl" rotWithShape="0">
                  <a:schemeClr val="dk1">
                    <a:alpha val="40000"/>
                  </a:schemeClr>
                </a:outerShdw>
              </a:effectLst>
              <a:cs typeface="+mn-lt"/>
            </a:endParaRPr>
          </a:p>
          <a:p>
            <a:pPr algn="just">
              <a:lnSpc>
                <a:spcPct val="150000"/>
              </a:lnSpc>
              <a:spcBef>
                <a:spcPct val="20000"/>
              </a:spcBef>
              <a:buClr>
                <a:srgbClr val="800000"/>
              </a:buClr>
              <a:buSzPct val="80000"/>
              <a:buFont typeface="Wingdings" panose="05000000000000000000" pitchFamily="2" charset="2"/>
              <a:buChar char="Ø"/>
            </a:pPr>
            <a:r>
              <a:rPr sz="1800" b="0" dirty="0">
                <a:ln/>
                <a:solidFill>
                  <a:schemeClr val="tx1"/>
                </a:solidFill>
                <a:effectLst>
                  <a:outerShdw blurRad="38100" dist="19050" dir="2700000" algn="tl" rotWithShape="0">
                    <a:schemeClr val="dk1">
                      <a:alpha val="40000"/>
                    </a:schemeClr>
                  </a:outerShdw>
                </a:effectLst>
                <a:cs typeface="+mn-lt"/>
              </a:rPr>
              <a:t> Evaluates vendors on the basis of quality using quality scores from audits, goods receipt inspections, and problem notifications</a:t>
            </a:r>
            <a:r>
              <a:rPr lang="en-US" sz="1800" b="0" dirty="0">
                <a:ln/>
                <a:solidFill>
                  <a:schemeClr val="tx1"/>
                </a:solidFill>
                <a:effectLst>
                  <a:outerShdw blurRad="38100" dist="19050" dir="2700000" algn="tl" rotWithShape="0">
                    <a:schemeClr val="dk1">
                      <a:alpha val="40000"/>
                    </a:schemeClr>
                  </a:outerShdw>
                </a:effectLst>
                <a:cs typeface="+mn-lt"/>
              </a:rPr>
              <a:t>.</a:t>
            </a:r>
            <a:endParaRPr sz="1800" b="0" dirty="0">
              <a:ln/>
              <a:solidFill>
                <a:schemeClr val="tx1"/>
              </a:solidFill>
              <a:effectLst>
                <a:outerShdw blurRad="38100" dist="19050" dir="2700000" algn="tl" rotWithShape="0">
                  <a:schemeClr val="dk1">
                    <a:alpha val="40000"/>
                  </a:schemeClr>
                </a:outerShdw>
              </a:effectLst>
              <a:cs typeface="+mn-lt"/>
            </a:endParaRPr>
          </a:p>
          <a:p>
            <a:pPr algn="just">
              <a:lnSpc>
                <a:spcPct val="150000"/>
              </a:lnSpc>
              <a:spcBef>
                <a:spcPct val="20000"/>
              </a:spcBef>
              <a:buClr>
                <a:srgbClr val="800000"/>
              </a:buClr>
              <a:buSzPct val="80000"/>
              <a:buFont typeface="Wingdings" panose="05000000000000000000" pitchFamily="2" charset="2"/>
              <a:buChar char="Ø"/>
            </a:pPr>
            <a:r>
              <a:rPr sz="1800" b="0" dirty="0">
                <a:ln/>
                <a:solidFill>
                  <a:schemeClr val="tx1"/>
                </a:solidFill>
                <a:effectLst>
                  <a:outerShdw blurRad="38100" dist="19050" dir="2700000" algn="tl" rotWithShape="0">
                    <a:schemeClr val="dk1">
                      <a:alpha val="40000"/>
                    </a:schemeClr>
                  </a:outerShdw>
                </a:effectLst>
                <a:cs typeface="+mn-lt"/>
              </a:rPr>
              <a:t> Handles inspection characteristics and setup characteristics for operations</a:t>
            </a:r>
            <a:r>
              <a:rPr lang="en-US" sz="1800" b="0" dirty="0">
                <a:ln/>
                <a:solidFill>
                  <a:schemeClr val="tx1"/>
                </a:solidFill>
                <a:effectLst>
                  <a:outerShdw blurRad="38100" dist="19050" dir="2700000" algn="tl" rotWithShape="0">
                    <a:schemeClr val="dk1">
                      <a:alpha val="40000"/>
                    </a:schemeClr>
                  </a:outerShdw>
                </a:effectLst>
                <a:cs typeface="+mn-lt"/>
              </a:rPr>
              <a:t>.</a:t>
            </a:r>
            <a:endParaRPr sz="1800" b="0" dirty="0">
              <a:ln/>
              <a:solidFill>
                <a:schemeClr val="tx1"/>
              </a:solidFill>
              <a:effectLst>
                <a:outerShdw blurRad="38100" dist="19050" dir="2700000" algn="tl" rotWithShape="0">
                  <a:schemeClr val="dk1">
                    <a:alpha val="40000"/>
                  </a:schemeClr>
                </a:outerShdw>
              </a:effectLst>
              <a:cs typeface="+mn-lt"/>
            </a:endParaRPr>
          </a:p>
          <a:p>
            <a:pPr algn="just">
              <a:lnSpc>
                <a:spcPct val="150000"/>
              </a:lnSpc>
              <a:spcBef>
                <a:spcPct val="20000"/>
              </a:spcBef>
              <a:buClr>
                <a:srgbClr val="800000"/>
              </a:buClr>
              <a:buSzPct val="80000"/>
              <a:buFont typeface="Wingdings" panose="05000000000000000000" pitchFamily="2" charset="2"/>
              <a:buChar char="Ø"/>
            </a:pPr>
            <a:r>
              <a:rPr sz="1800" b="0" dirty="0">
                <a:ln/>
                <a:solidFill>
                  <a:schemeClr val="tx1"/>
                </a:solidFill>
                <a:effectLst>
                  <a:outerShdw blurRad="38100" dist="19050" dir="2700000" algn="tl" rotWithShape="0">
                    <a:schemeClr val="dk1">
                      <a:alpha val="40000"/>
                    </a:schemeClr>
                  </a:outerShdw>
                </a:effectLst>
                <a:cs typeface="+mn-lt"/>
              </a:rPr>
              <a:t> Confirms quality and quantity information for manufacturing orders</a:t>
            </a:r>
            <a:r>
              <a:rPr lang="en-US" sz="1800" b="0" dirty="0">
                <a:ln/>
                <a:solidFill>
                  <a:schemeClr val="tx1"/>
                </a:solidFill>
                <a:effectLst>
                  <a:outerShdw blurRad="38100" dist="19050" dir="2700000" algn="tl" rotWithShape="0">
                    <a:schemeClr val="dk1">
                      <a:alpha val="40000"/>
                    </a:schemeClr>
                  </a:outerShdw>
                </a:effectLst>
                <a:cs typeface="+mn-lt"/>
              </a:rPr>
              <a:t>.</a:t>
            </a:r>
            <a:endParaRPr sz="1800" b="0" dirty="0">
              <a:ln/>
              <a:solidFill>
                <a:schemeClr val="tx1"/>
              </a:solidFill>
              <a:effectLst>
                <a:outerShdw blurRad="38100" dist="19050" dir="2700000" algn="tl" rotWithShape="0">
                  <a:schemeClr val="dk1">
                    <a:alpha val="40000"/>
                  </a:schemeClr>
                </a:outerShdw>
              </a:effectLst>
              <a:cs typeface="+mn-lt"/>
            </a:endParaRPr>
          </a:p>
          <a:p>
            <a:pPr algn="just">
              <a:lnSpc>
                <a:spcPct val="150000"/>
              </a:lnSpc>
              <a:spcBef>
                <a:spcPct val="20000"/>
              </a:spcBef>
              <a:buClr>
                <a:srgbClr val="800000"/>
              </a:buClr>
              <a:buSzPct val="80000"/>
              <a:buFont typeface="Wingdings" panose="05000000000000000000" pitchFamily="2" charset="2"/>
              <a:buChar char="Ø"/>
            </a:pPr>
            <a:r>
              <a:rPr sz="1800" b="0" dirty="0">
                <a:ln/>
                <a:solidFill>
                  <a:schemeClr val="tx1"/>
                </a:solidFill>
                <a:effectLst>
                  <a:outerShdw blurRad="38100" dist="19050" dir="2700000" algn="tl" rotWithShape="0">
                    <a:schemeClr val="dk1">
                      <a:alpha val="40000"/>
                    </a:schemeClr>
                  </a:outerShdw>
                </a:effectLst>
                <a:cs typeface="+mn-lt"/>
              </a:rPr>
              <a:t> Standardized methodology for complaint reporting and analysis</a:t>
            </a:r>
            <a:r>
              <a:rPr lang="en-US" sz="1800" b="0" dirty="0">
                <a:ln/>
                <a:solidFill>
                  <a:schemeClr val="tx1"/>
                </a:solidFill>
                <a:effectLst>
                  <a:outerShdw blurRad="38100" dist="19050" dir="2700000" algn="tl" rotWithShape="0">
                    <a:schemeClr val="dk1">
                      <a:alpha val="40000"/>
                    </a:schemeClr>
                  </a:outerShdw>
                </a:effectLst>
                <a:cs typeface="+mn-lt"/>
              </a:rPr>
              <a:t>.</a:t>
            </a:r>
            <a:endParaRPr sz="1800" b="0" dirty="0">
              <a:ln/>
              <a:solidFill>
                <a:schemeClr val="tx1"/>
              </a:solidFill>
              <a:effectLst>
                <a:outerShdw blurRad="38100" dist="19050" dir="2700000" algn="tl" rotWithShape="0">
                  <a:schemeClr val="dk1">
                    <a:alpha val="40000"/>
                  </a:schemeClr>
                </a:outerShdw>
              </a:effectLst>
              <a:cs typeface="+mn-lt"/>
            </a:endParaRPr>
          </a:p>
          <a:p>
            <a:pPr algn="just">
              <a:lnSpc>
                <a:spcPct val="150000"/>
              </a:lnSpc>
              <a:spcBef>
                <a:spcPct val="20000"/>
              </a:spcBef>
              <a:buClr>
                <a:srgbClr val="800000"/>
              </a:buClr>
              <a:buSzPct val="80000"/>
              <a:buFont typeface="Wingdings" panose="05000000000000000000" pitchFamily="2" charset="2"/>
              <a:buChar char="Ø"/>
            </a:pPr>
            <a:r>
              <a:rPr sz="1800" b="0" dirty="0">
                <a:ln/>
                <a:solidFill>
                  <a:schemeClr val="tx1"/>
                </a:solidFill>
                <a:effectLst>
                  <a:outerShdw blurRad="38100" dist="19050" dir="2700000" algn="tl" rotWithShape="0">
                    <a:schemeClr val="dk1">
                      <a:alpha val="40000"/>
                    </a:schemeClr>
                  </a:outerShdw>
                </a:effectLst>
                <a:cs typeface="+mn-lt"/>
              </a:rPr>
              <a:t> Calibration frequency scheduled by system for instruments</a:t>
            </a:r>
            <a:r>
              <a:rPr lang="en-US" sz="1800" b="0" dirty="0">
                <a:ln/>
                <a:solidFill>
                  <a:schemeClr val="tx1"/>
                </a:solidFill>
                <a:effectLst>
                  <a:outerShdw blurRad="38100" dist="19050" dir="2700000" algn="tl" rotWithShape="0">
                    <a:schemeClr val="dk1">
                      <a:alpha val="40000"/>
                    </a:schemeClr>
                  </a:outerShdw>
                </a:effectLst>
                <a:cs typeface="+mn-lt"/>
              </a:rPr>
              <a:t>.</a:t>
            </a:r>
            <a:endParaRPr sz="1800" b="0" dirty="0">
              <a:ln/>
              <a:solidFill>
                <a:schemeClr val="tx1"/>
              </a:solidFill>
              <a:effectLst>
                <a:outerShdw blurRad="38100" dist="19050" dir="2700000" algn="tl" rotWithShape="0">
                  <a:schemeClr val="dk1">
                    <a:alpha val="40000"/>
                  </a:schemeClr>
                </a:outerShdw>
              </a:effectLst>
              <a:cs typeface="+mn-lt"/>
            </a:endParaRPr>
          </a:p>
          <a:p>
            <a:pPr algn="just">
              <a:lnSpc>
                <a:spcPct val="150000"/>
              </a:lnSpc>
              <a:spcBef>
                <a:spcPct val="20000"/>
              </a:spcBef>
              <a:buClr>
                <a:srgbClr val="800000"/>
              </a:buClr>
              <a:buSzPct val="80000"/>
              <a:buFont typeface="Wingdings" panose="05000000000000000000" pitchFamily="2" charset="2"/>
              <a:buChar char="Ø"/>
            </a:pPr>
            <a:r>
              <a:rPr sz="1800" b="0" dirty="0">
                <a:ln/>
                <a:solidFill>
                  <a:schemeClr val="tx1"/>
                </a:solidFill>
                <a:effectLst>
                  <a:outerShdw blurRad="38100" dist="19050" dir="2700000" algn="tl" rotWithShape="0">
                    <a:schemeClr val="dk1">
                      <a:alpha val="40000"/>
                    </a:schemeClr>
                  </a:outerShdw>
                </a:effectLst>
                <a:cs typeface="+mn-lt"/>
              </a:rPr>
              <a:t> Standard reports for analysis and revie</a:t>
            </a:r>
            <a:r>
              <a:rPr lang="en-US" sz="1800" b="0" dirty="0">
                <a:ln/>
                <a:solidFill>
                  <a:schemeClr val="tx1"/>
                </a:solidFill>
                <a:effectLst>
                  <a:outerShdw blurRad="38100" dist="19050" dir="2700000" algn="tl" rotWithShape="0">
                    <a:schemeClr val="dk1">
                      <a:alpha val="40000"/>
                    </a:schemeClr>
                  </a:outerShdw>
                </a:effectLst>
                <a:cs typeface="+mn-lt"/>
              </a:rPr>
              <a:t>w.</a:t>
            </a:r>
          </a:p>
        </p:txBody>
      </p:sp>
      <p:sp>
        <p:nvSpPr>
          <p:cNvPr id="44036" name="Slide Number Placeholder 9"/>
          <p:cNvSpPr txBox="1"/>
          <p:nvPr/>
        </p:nvSpPr>
        <p:spPr>
          <a:xfrm>
            <a:off x="8077200" y="6356350"/>
            <a:ext cx="2133600" cy="365125"/>
          </a:xfrm>
          <a:prstGeom prst="rect">
            <a:avLst/>
          </a:prstGeom>
          <a:noFill/>
          <a:ln w="9525">
            <a:noFill/>
          </a:ln>
        </p:spPr>
        <p:txBody>
          <a:bodyPr anchor="ctr"/>
          <a:lstStyle/>
          <a:p>
            <a:pPr algn="r"/>
            <a:fld id="{9A0DB2DC-4C9A-4742-B13C-FB6460FD3503}" type="slidenum">
              <a:rPr lang="en-US" sz="1200" dirty="0">
                <a:solidFill>
                  <a:srgbClr val="898989"/>
                </a:solidFill>
                <a:latin typeface="Arial" panose="020B0604020202020204" pitchFamily="34" charset="0"/>
              </a:rPr>
              <a:t>23</a:t>
            </a:fld>
            <a:endParaRPr lang="en-US" sz="1200" dirty="0">
              <a:solidFill>
                <a:srgbClr val="898989"/>
              </a:solidFill>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7"/>
          <p:cNvSpPr txBox="1"/>
          <p:nvPr/>
        </p:nvSpPr>
        <p:spPr>
          <a:xfrm>
            <a:off x="2395855" y="3241040"/>
            <a:ext cx="7629525" cy="1938020"/>
          </a:xfrm>
          <a:prstGeom prst="rect">
            <a:avLst/>
          </a:prstGeom>
          <a:noFill/>
          <a:ln w="9525">
            <a:noFill/>
          </a:ln>
        </p:spPr>
        <p:txBody>
          <a:bodyPr wrap="square">
            <a:spAutoFit/>
            <a:scene3d>
              <a:camera prst="orthographicFront"/>
              <a:lightRig rig="threePt" dir="t"/>
            </a:scene3d>
          </a:bodyPr>
          <a:lstStyle/>
          <a:p>
            <a:pPr algn="ctr">
              <a:spcBef>
                <a:spcPct val="50000"/>
              </a:spcBef>
            </a:pPr>
            <a:r>
              <a:rPr sz="6000" dirty="0">
                <a:ln/>
                <a:solidFill>
                  <a:schemeClr val="tx1"/>
                </a:solidFill>
                <a:effectLst>
                  <a:outerShdw blurRad="38100" dist="19050" dir="2700000" algn="tl" rotWithShape="0">
                    <a:schemeClr val="dk1">
                      <a:alpha val="40000"/>
                    </a:schemeClr>
                  </a:outerShdw>
                </a:effectLst>
                <a:latin typeface="+mj-ea"/>
                <a:cs typeface="+mj-ea"/>
              </a:rPr>
              <a:t>T</a:t>
            </a:r>
            <a:r>
              <a:rPr lang="en-US" sz="6000" dirty="0">
                <a:ln/>
                <a:solidFill>
                  <a:schemeClr val="tx1"/>
                </a:solidFill>
                <a:effectLst>
                  <a:outerShdw blurRad="38100" dist="19050" dir="2700000" algn="tl" rotWithShape="0">
                    <a:schemeClr val="dk1">
                      <a:alpha val="40000"/>
                    </a:schemeClr>
                  </a:outerShdw>
                </a:effectLst>
                <a:latin typeface="+mj-ea"/>
                <a:cs typeface="+mj-ea"/>
              </a:rPr>
              <a:t>hank You for your Kind Attention</a:t>
            </a:r>
          </a:p>
        </p:txBody>
      </p:sp>
      <p:sp>
        <p:nvSpPr>
          <p:cNvPr id="46083" name="Text Box 17"/>
          <p:cNvSpPr txBox="1"/>
          <p:nvPr/>
        </p:nvSpPr>
        <p:spPr>
          <a:xfrm>
            <a:off x="2095500" y="1627188"/>
            <a:ext cx="7929563" cy="1014730"/>
          </a:xfrm>
          <a:prstGeom prst="rect">
            <a:avLst/>
          </a:prstGeom>
          <a:noFill/>
          <a:ln w="9525">
            <a:noFill/>
          </a:ln>
        </p:spPr>
        <p:txBody>
          <a:bodyPr>
            <a:spAutoFit/>
            <a:scene3d>
              <a:camera prst="orthographicFront"/>
              <a:lightRig rig="threePt" dir="t"/>
            </a:scene3d>
          </a:bodyPr>
          <a:lstStyle/>
          <a:p>
            <a:pPr algn="ctr">
              <a:spcBef>
                <a:spcPct val="50000"/>
              </a:spcBef>
            </a:pPr>
            <a:r>
              <a:rPr sz="6000" b="1" dirty="0">
                <a:ln/>
                <a:solidFill>
                  <a:schemeClr val="tx1"/>
                </a:solidFill>
                <a:effectLst>
                  <a:outerShdw blurRad="38100" dist="19050" dir="2700000" algn="tl" rotWithShape="0">
                    <a:schemeClr val="dk1">
                      <a:alpha val="40000"/>
                    </a:schemeClr>
                  </a:outerShdw>
                </a:effectLst>
                <a:latin typeface="+mj-ea"/>
                <a:cs typeface="+mj-ea"/>
              </a:rPr>
              <a:t>Question Answers</a:t>
            </a:r>
          </a:p>
        </p:txBody>
      </p:sp>
      <p:sp>
        <p:nvSpPr>
          <p:cNvPr id="46084" name="Slide Number Placeholder 9"/>
          <p:cNvSpPr txBox="1"/>
          <p:nvPr/>
        </p:nvSpPr>
        <p:spPr>
          <a:xfrm>
            <a:off x="8077200" y="6356350"/>
            <a:ext cx="2133600" cy="365125"/>
          </a:xfrm>
          <a:prstGeom prst="rect">
            <a:avLst/>
          </a:prstGeom>
          <a:noFill/>
          <a:ln w="9525">
            <a:noFill/>
          </a:ln>
        </p:spPr>
        <p:txBody>
          <a:bodyPr anchor="ctr">
            <a:scene3d>
              <a:camera prst="orthographicFront"/>
              <a:lightRig rig="threePt" dir="t"/>
            </a:scene3d>
          </a:bodyPr>
          <a:lstStyle/>
          <a:p>
            <a:pPr algn="r"/>
            <a:fld id="{9A0DB2DC-4C9A-4742-B13C-FB6460FD3503}" type="slidenum">
              <a:rPr lang="en-US" sz="1200" b="1" dirty="0">
                <a:ln/>
                <a:solidFill>
                  <a:schemeClr val="tx1"/>
                </a:solidFill>
                <a:effectLst>
                  <a:outerShdw blurRad="38100" dist="19050" dir="2700000" algn="tl" rotWithShape="0">
                    <a:schemeClr val="dk1">
                      <a:alpha val="40000"/>
                    </a:schemeClr>
                  </a:outerShdw>
                </a:effectLst>
                <a:latin typeface="+mj-ea"/>
                <a:cs typeface="+mj-ea"/>
              </a:rPr>
              <a:t>24</a:t>
            </a:fld>
            <a:endParaRPr lang="en-US" sz="1200" b="1" dirty="0">
              <a:ln/>
              <a:solidFill>
                <a:schemeClr val="tx1"/>
              </a:solidFill>
              <a:effectLst>
                <a:outerShdw blurRad="38100" dist="19050" dir="2700000" algn="tl" rotWithShape="0">
                  <a:schemeClr val="dk1">
                    <a:alpha val="40000"/>
                  </a:schemeClr>
                </a:outerShdw>
              </a:effectLst>
              <a:latin typeface="+mj-ea"/>
              <a:cs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p:nvPr/>
        </p:nvSpPr>
        <p:spPr>
          <a:xfrm>
            <a:off x="147638" y="233363"/>
            <a:ext cx="6551612" cy="474345"/>
          </a:xfrm>
          <a:prstGeom prst="rect">
            <a:avLst/>
          </a:prstGeom>
          <a:noFill/>
          <a:ln w="9525">
            <a:noFill/>
          </a:ln>
        </p:spPr>
        <p:txBody>
          <a:bodyPr>
            <a:spAutoFit/>
          </a:bodyPr>
          <a:lstStyle/>
          <a:p>
            <a:pPr eaLnBrk="0" hangingPunct="0">
              <a:lnSpc>
                <a:spcPct val="89000"/>
              </a:lnSpc>
            </a:pPr>
            <a:r>
              <a:rPr sz="2400" dirty="0">
                <a:ln/>
                <a:solidFill>
                  <a:schemeClr val="tx1"/>
                </a:solidFill>
                <a:effectLst>
                  <a:outerShdw blurRad="38100" dist="19050" dir="2700000" algn="tl" rotWithShape="0">
                    <a:schemeClr val="dk1">
                      <a:alpha val="40000"/>
                    </a:schemeClr>
                  </a:outerShdw>
                </a:effectLst>
                <a:latin typeface="+mj-ea"/>
                <a:cs typeface="+mj-ea"/>
              </a:rPr>
              <a:t>Quality </a:t>
            </a:r>
            <a:r>
              <a:rPr sz="2800" dirty="0">
                <a:ln/>
                <a:solidFill>
                  <a:schemeClr val="tx1"/>
                </a:solidFill>
                <a:effectLst>
                  <a:outerShdw blurRad="38100" dist="19050" dir="2700000" algn="tl" rotWithShape="0">
                    <a:schemeClr val="dk1">
                      <a:alpha val="40000"/>
                    </a:schemeClr>
                  </a:outerShdw>
                </a:effectLst>
                <a:latin typeface="+mj-ea"/>
                <a:cs typeface="+mj-ea"/>
              </a:rPr>
              <a:t>Management </a:t>
            </a:r>
            <a:r>
              <a:rPr sz="2400" dirty="0">
                <a:ln/>
                <a:solidFill>
                  <a:schemeClr val="tx1"/>
                </a:solidFill>
                <a:effectLst>
                  <a:outerShdw blurRad="38100" dist="19050" dir="2700000" algn="tl" rotWithShape="0">
                    <a:schemeClr val="dk1">
                      <a:alpha val="40000"/>
                    </a:schemeClr>
                  </a:outerShdw>
                </a:effectLst>
                <a:latin typeface="+mj-ea"/>
                <a:cs typeface="+mj-ea"/>
              </a:rPr>
              <a:t>- Introduction</a:t>
            </a:r>
          </a:p>
        </p:txBody>
      </p:sp>
      <p:sp>
        <p:nvSpPr>
          <p:cNvPr id="12291" name="Text Box 3"/>
          <p:cNvSpPr txBox="1"/>
          <p:nvPr/>
        </p:nvSpPr>
        <p:spPr>
          <a:xfrm>
            <a:off x="368300" y="877888"/>
            <a:ext cx="7561263" cy="4742815"/>
          </a:xfrm>
          <a:prstGeom prst="rect">
            <a:avLst/>
          </a:prstGeom>
          <a:noFill/>
          <a:ln w="9525">
            <a:noFill/>
          </a:ln>
        </p:spPr>
        <p:txBody>
          <a:bodyPr>
            <a:spAutoFit/>
          </a:bodyPr>
          <a:lstStyle/>
          <a:p>
            <a:pPr>
              <a:spcBef>
                <a:spcPct val="20000"/>
              </a:spcBef>
              <a:buClr>
                <a:srgbClr val="800000"/>
              </a:buClr>
              <a:buSzPct val="80000"/>
              <a:buFont typeface="Wingdings" panose="05000000000000000000" pitchFamily="2" charset="2"/>
              <a:buChar char="Ø"/>
            </a:pPr>
            <a:r>
              <a:rPr sz="1800" b="0" dirty="0">
                <a:ln/>
                <a:solidFill>
                  <a:schemeClr val="tx1"/>
                </a:solidFill>
                <a:effectLst>
                  <a:outerShdw blurRad="38100" dist="19050" dir="2700000" algn="tl" rotWithShape="0">
                    <a:schemeClr val="dk1">
                      <a:alpha val="40000"/>
                    </a:schemeClr>
                  </a:outerShdw>
                </a:effectLst>
                <a:latin typeface="+mn-ea"/>
                <a:cs typeface="+mn-ea"/>
              </a:rPr>
              <a:t> SAP QM module will be a strategic management tool from quality planning to quality evaluation</a:t>
            </a:r>
          </a:p>
          <a:p>
            <a:pPr>
              <a:spcBef>
                <a:spcPct val="20000"/>
              </a:spcBef>
              <a:buClr>
                <a:srgbClr val="800000"/>
              </a:buClr>
              <a:buSzPct val="80000"/>
              <a:buFont typeface="Wingdings" panose="05000000000000000000" pitchFamily="2" charset="2"/>
              <a:buChar char="Ø"/>
            </a:pPr>
            <a:endParaRPr sz="1800" b="0" dirty="0">
              <a:ln/>
              <a:solidFill>
                <a:schemeClr val="tx1"/>
              </a:solidFill>
              <a:effectLst>
                <a:outerShdw blurRad="38100" dist="19050" dir="2700000" algn="tl" rotWithShape="0">
                  <a:schemeClr val="dk1">
                    <a:alpha val="40000"/>
                  </a:schemeClr>
                </a:outerShdw>
              </a:effectLst>
              <a:latin typeface="+mn-ea"/>
              <a:cs typeface="+mn-ea"/>
            </a:endParaRPr>
          </a:p>
          <a:p>
            <a:pPr>
              <a:spcBef>
                <a:spcPct val="20000"/>
              </a:spcBef>
              <a:buClr>
                <a:srgbClr val="800000"/>
              </a:buClr>
              <a:buSzPct val="80000"/>
              <a:buFont typeface="Wingdings" panose="05000000000000000000" pitchFamily="2" charset="2"/>
              <a:buChar char="Ø"/>
            </a:pPr>
            <a:r>
              <a:rPr sz="1800" b="0" dirty="0">
                <a:ln/>
                <a:solidFill>
                  <a:schemeClr val="tx1"/>
                </a:solidFill>
                <a:effectLst>
                  <a:outerShdw blurRad="38100" dist="19050" dir="2700000" algn="tl" rotWithShape="0">
                    <a:schemeClr val="dk1">
                      <a:alpha val="40000"/>
                    </a:schemeClr>
                  </a:outerShdw>
                </a:effectLst>
                <a:latin typeface="+mn-ea"/>
                <a:cs typeface="+mn-ea"/>
              </a:rPr>
              <a:t> Quality Management will be used to store and manage quality related data throughout the supply chain. </a:t>
            </a:r>
          </a:p>
          <a:p>
            <a:pPr>
              <a:spcBef>
                <a:spcPct val="20000"/>
              </a:spcBef>
              <a:buClr>
                <a:srgbClr val="800000"/>
              </a:buClr>
              <a:buSzPct val="80000"/>
              <a:buFont typeface="Wingdings" panose="05000000000000000000" pitchFamily="2" charset="2"/>
              <a:buChar char="Ø"/>
            </a:pPr>
            <a:endParaRPr sz="1800" b="0" dirty="0">
              <a:ln/>
              <a:solidFill>
                <a:schemeClr val="tx1"/>
              </a:solidFill>
              <a:effectLst>
                <a:outerShdw blurRad="38100" dist="19050" dir="2700000" algn="tl" rotWithShape="0">
                  <a:schemeClr val="dk1">
                    <a:alpha val="40000"/>
                  </a:schemeClr>
                </a:outerShdw>
              </a:effectLst>
              <a:latin typeface="+mn-ea"/>
              <a:cs typeface="+mn-ea"/>
            </a:endParaRPr>
          </a:p>
          <a:p>
            <a:pPr>
              <a:spcBef>
                <a:spcPct val="20000"/>
              </a:spcBef>
              <a:buClr>
                <a:srgbClr val="800000"/>
              </a:buClr>
              <a:buSzPct val="80000"/>
              <a:buFont typeface="Wingdings" panose="05000000000000000000" pitchFamily="2" charset="2"/>
              <a:buChar char="Ø"/>
            </a:pPr>
            <a:r>
              <a:rPr sz="1800" b="0" dirty="0">
                <a:ln/>
                <a:solidFill>
                  <a:schemeClr val="tx1"/>
                </a:solidFill>
                <a:effectLst>
                  <a:outerShdw blurRad="38100" dist="19050" dir="2700000" algn="tl" rotWithShape="0">
                    <a:schemeClr val="dk1">
                      <a:alpha val="40000"/>
                    </a:schemeClr>
                  </a:outerShdw>
                </a:effectLst>
                <a:latin typeface="+mn-ea"/>
                <a:cs typeface="+mn-ea"/>
              </a:rPr>
              <a:t> The QM module will handle the traditional tasks of  quality planning, quality inspections, quality certificates, quality notifications, and quality control</a:t>
            </a:r>
          </a:p>
          <a:p>
            <a:pPr>
              <a:spcBef>
                <a:spcPct val="20000"/>
              </a:spcBef>
              <a:buClr>
                <a:srgbClr val="800000"/>
              </a:buClr>
              <a:buSzPct val="80000"/>
              <a:buFont typeface="Wingdings" panose="05000000000000000000" pitchFamily="2" charset="2"/>
              <a:buChar char="Ø"/>
            </a:pPr>
            <a:endParaRPr sz="1800" b="0" dirty="0">
              <a:ln/>
              <a:solidFill>
                <a:schemeClr val="tx1"/>
              </a:solidFill>
              <a:effectLst>
                <a:outerShdw blurRad="38100" dist="19050" dir="2700000" algn="tl" rotWithShape="0">
                  <a:schemeClr val="dk1">
                    <a:alpha val="40000"/>
                  </a:schemeClr>
                </a:outerShdw>
              </a:effectLst>
              <a:latin typeface="+mn-ea"/>
              <a:cs typeface="+mn-ea"/>
            </a:endParaRPr>
          </a:p>
          <a:p>
            <a:pPr>
              <a:spcBef>
                <a:spcPct val="20000"/>
              </a:spcBef>
              <a:buClr>
                <a:srgbClr val="800000"/>
              </a:buClr>
              <a:buSzPct val="80000"/>
              <a:buFont typeface="Wingdings" panose="05000000000000000000" pitchFamily="2" charset="2"/>
              <a:buChar char="Ø"/>
            </a:pPr>
            <a:r>
              <a:rPr sz="1800" b="0" dirty="0">
                <a:ln/>
                <a:solidFill>
                  <a:schemeClr val="tx1"/>
                </a:solidFill>
                <a:effectLst>
                  <a:outerShdw blurRad="38100" dist="19050" dir="2700000" algn="tl" rotWithShape="0">
                    <a:schemeClr val="dk1">
                      <a:alpha val="40000"/>
                    </a:schemeClr>
                  </a:outerShdw>
                </a:effectLst>
                <a:latin typeface="+mn-ea"/>
                <a:cs typeface="+mn-ea"/>
              </a:rPr>
              <a:t> Continuous process and product improvement</a:t>
            </a:r>
          </a:p>
          <a:p>
            <a:pPr>
              <a:spcBef>
                <a:spcPct val="20000"/>
              </a:spcBef>
              <a:buClr>
                <a:srgbClr val="800000"/>
              </a:buClr>
              <a:buSzPct val="80000"/>
              <a:buFont typeface="Wingdings" panose="05000000000000000000" pitchFamily="2" charset="2"/>
            </a:pPr>
            <a:endParaRPr sz="1800" b="0" dirty="0">
              <a:ln/>
              <a:solidFill>
                <a:schemeClr val="tx1"/>
              </a:solidFill>
              <a:effectLst>
                <a:outerShdw blurRad="38100" dist="19050" dir="2700000" algn="tl" rotWithShape="0">
                  <a:schemeClr val="dk1">
                    <a:alpha val="40000"/>
                  </a:schemeClr>
                </a:outerShdw>
              </a:effectLst>
              <a:latin typeface="+mn-ea"/>
              <a:cs typeface="+mn-ea"/>
            </a:endParaRPr>
          </a:p>
          <a:p>
            <a:pPr>
              <a:spcBef>
                <a:spcPct val="20000"/>
              </a:spcBef>
              <a:buClr>
                <a:srgbClr val="800000"/>
              </a:buClr>
              <a:buSzPct val="80000"/>
              <a:buFont typeface="Wingdings" panose="05000000000000000000" pitchFamily="2" charset="2"/>
              <a:buChar char="Ø"/>
            </a:pPr>
            <a:r>
              <a:rPr sz="1800" b="0" dirty="0">
                <a:ln/>
                <a:solidFill>
                  <a:schemeClr val="tx1"/>
                </a:solidFill>
                <a:effectLst>
                  <a:outerShdw blurRad="38100" dist="19050" dir="2700000" algn="tl" rotWithShape="0">
                    <a:schemeClr val="dk1">
                      <a:alpha val="40000"/>
                    </a:schemeClr>
                  </a:outerShdw>
                </a:effectLst>
                <a:latin typeface="+mn-ea"/>
                <a:cs typeface="+mn-ea"/>
              </a:rPr>
              <a:t> In SAP we can implement the most important elements of a QM system.</a:t>
            </a:r>
            <a:r>
              <a:rPr sz="1800" dirty="0">
                <a:ln/>
                <a:solidFill>
                  <a:schemeClr val="tx1"/>
                </a:solidFill>
                <a:effectLst>
                  <a:outerShdw blurRad="38100" dist="19050" dir="2700000" algn="tl" rotWithShape="0">
                    <a:schemeClr val="dk1">
                      <a:alpha val="40000"/>
                    </a:schemeClr>
                  </a:outerShdw>
                </a:effectLst>
                <a:latin typeface="+mn-ea"/>
                <a:cs typeface="+mn-ea"/>
              </a:rPr>
              <a:t> </a:t>
            </a:r>
            <a:r>
              <a:rPr sz="1800" b="0" dirty="0">
                <a:ln/>
                <a:solidFill>
                  <a:schemeClr val="tx1"/>
                </a:solidFill>
                <a:effectLst>
                  <a:outerShdw blurRad="38100" dist="19050" dir="2700000" algn="tl" rotWithShape="0">
                    <a:schemeClr val="dk1">
                      <a:alpha val="40000"/>
                    </a:schemeClr>
                  </a:outerShdw>
                </a:effectLst>
                <a:latin typeface="+mn-ea"/>
                <a:cs typeface="+mn-ea"/>
              </a:rPr>
              <a:t>	</a:t>
            </a:r>
          </a:p>
          <a:p>
            <a:pPr>
              <a:spcBef>
                <a:spcPct val="20000"/>
              </a:spcBef>
              <a:buClr>
                <a:srgbClr val="0066FF"/>
              </a:buClr>
              <a:buSzPct val="80000"/>
              <a:buFont typeface="Wingdings" panose="05000000000000000000" pitchFamily="2" charset="2"/>
            </a:pPr>
            <a:endParaRPr sz="1800" b="0" dirty="0">
              <a:ln/>
              <a:solidFill>
                <a:schemeClr val="tx1"/>
              </a:solidFill>
              <a:effectLst>
                <a:outerShdw blurRad="38100" dist="19050" dir="2700000" algn="tl" rotWithShape="0">
                  <a:schemeClr val="dk1">
                    <a:alpha val="40000"/>
                  </a:schemeClr>
                </a:outerShdw>
              </a:effectLst>
              <a:latin typeface="+mn-ea"/>
              <a:cs typeface="+mn-ea"/>
            </a:endParaRPr>
          </a:p>
        </p:txBody>
      </p:sp>
      <p:sp>
        <p:nvSpPr>
          <p:cNvPr id="12292" name="Slide Number Placeholder 9"/>
          <p:cNvSpPr txBox="1"/>
          <p:nvPr/>
        </p:nvSpPr>
        <p:spPr>
          <a:xfrm>
            <a:off x="8077200" y="6356350"/>
            <a:ext cx="2133600" cy="365125"/>
          </a:xfrm>
          <a:prstGeom prst="rect">
            <a:avLst/>
          </a:prstGeom>
          <a:noFill/>
          <a:ln w="9525">
            <a:noFill/>
          </a:ln>
        </p:spPr>
        <p:txBody>
          <a:bodyPr anchor="ctr"/>
          <a:lstStyle/>
          <a:p>
            <a:pPr algn="r"/>
            <a:fld id="{9A0DB2DC-4C9A-4742-B13C-FB6460FD3503}" type="slidenum">
              <a:rPr lang="en-US" sz="1200" dirty="0">
                <a:solidFill>
                  <a:srgbClr val="898989"/>
                </a:solidFill>
                <a:latin typeface="Arial" panose="020B0604020202020204" pitchFamily="34" charset="0"/>
              </a:rPr>
              <a:t>3</a:t>
            </a:fld>
            <a:endParaRPr lang="en-US" sz="1200" dirty="0">
              <a:solidFill>
                <a:srgbClr val="898989"/>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p:nvPr/>
        </p:nvSpPr>
        <p:spPr>
          <a:xfrm>
            <a:off x="330518" y="249873"/>
            <a:ext cx="6551612" cy="419735"/>
          </a:xfrm>
          <a:prstGeom prst="rect">
            <a:avLst/>
          </a:prstGeom>
          <a:noFill/>
          <a:ln w="9525">
            <a:noFill/>
          </a:ln>
        </p:spPr>
        <p:txBody>
          <a:bodyPr>
            <a:spAutoFit/>
          </a:bodyPr>
          <a:lstStyle/>
          <a:p>
            <a:pPr eaLnBrk="0" hangingPunct="0">
              <a:lnSpc>
                <a:spcPct val="89000"/>
              </a:lnSpc>
            </a:pPr>
            <a:r>
              <a:rPr sz="2400" dirty="0">
                <a:ln/>
                <a:solidFill>
                  <a:schemeClr val="tx1"/>
                </a:solidFill>
                <a:effectLst>
                  <a:outerShdw blurRad="38100" dist="19050" dir="2700000" algn="tl" rotWithShape="0">
                    <a:schemeClr val="dk1">
                      <a:alpha val="40000"/>
                    </a:schemeClr>
                  </a:outerShdw>
                </a:effectLst>
                <a:latin typeface="+mj-ea"/>
                <a:cs typeface="+mj-ea"/>
              </a:rPr>
              <a:t>QM Component Overview</a:t>
            </a:r>
          </a:p>
        </p:txBody>
      </p:sp>
      <p:sp>
        <p:nvSpPr>
          <p:cNvPr id="14339" name="Rectangle 95"/>
          <p:cNvSpPr/>
          <p:nvPr/>
        </p:nvSpPr>
        <p:spPr>
          <a:xfrm>
            <a:off x="8451850" y="2422525"/>
            <a:ext cx="1598613" cy="2562225"/>
          </a:xfrm>
          <a:prstGeom prst="rect">
            <a:avLst/>
          </a:prstGeom>
          <a:gradFill rotWithShape="0">
            <a:gsLst>
              <a:gs pos="0">
                <a:srgbClr val="FF99CC"/>
              </a:gs>
              <a:gs pos="100000">
                <a:srgbClr val="FFFFFF"/>
              </a:gs>
            </a:gsLst>
            <a:lin ang="5400000" scaled="1"/>
            <a:tileRect/>
          </a:gradFill>
          <a:ln w="12700">
            <a:noFill/>
          </a:ln>
        </p:spPr>
        <p:txBody>
          <a:bodyPr wrap="none" anchor="ctr"/>
          <a:lstStyle/>
          <a:p>
            <a:endParaRPr dirty="0">
              <a:latin typeface="Arial" panose="020B0604020202020204" pitchFamily="34" charset="0"/>
            </a:endParaRPr>
          </a:p>
        </p:txBody>
      </p:sp>
      <p:sp>
        <p:nvSpPr>
          <p:cNvPr id="14340" name="Rectangle 96"/>
          <p:cNvSpPr/>
          <p:nvPr/>
        </p:nvSpPr>
        <p:spPr>
          <a:xfrm>
            <a:off x="3359150" y="2276475"/>
            <a:ext cx="1779588" cy="3541713"/>
          </a:xfrm>
          <a:prstGeom prst="rect">
            <a:avLst/>
          </a:prstGeom>
          <a:gradFill rotWithShape="0">
            <a:gsLst>
              <a:gs pos="0">
                <a:srgbClr val="A9EFDB"/>
              </a:gs>
              <a:gs pos="100000">
                <a:srgbClr val="FFFFFF"/>
              </a:gs>
            </a:gsLst>
            <a:lin ang="5400000" scaled="1"/>
            <a:tileRect/>
          </a:gradFill>
          <a:ln w="12700">
            <a:noFill/>
          </a:ln>
        </p:spPr>
        <p:txBody>
          <a:bodyPr wrap="none" anchor="ctr"/>
          <a:lstStyle/>
          <a:p>
            <a:endParaRPr dirty="0">
              <a:latin typeface="Arial" panose="020B0604020202020204" pitchFamily="34" charset="0"/>
            </a:endParaRPr>
          </a:p>
        </p:txBody>
      </p:sp>
      <p:sp>
        <p:nvSpPr>
          <p:cNvPr id="14341" name="Rectangle 97"/>
          <p:cNvSpPr/>
          <p:nvPr/>
        </p:nvSpPr>
        <p:spPr>
          <a:xfrm>
            <a:off x="1600200" y="2247900"/>
            <a:ext cx="1752600" cy="3541713"/>
          </a:xfrm>
          <a:prstGeom prst="rect">
            <a:avLst/>
          </a:prstGeom>
          <a:gradFill rotWithShape="0">
            <a:gsLst>
              <a:gs pos="0">
                <a:srgbClr val="A2C1FE"/>
              </a:gs>
              <a:gs pos="100000">
                <a:srgbClr val="FFFFFF"/>
              </a:gs>
            </a:gsLst>
            <a:lin ang="5400000" scaled="1"/>
            <a:tileRect/>
          </a:gradFill>
          <a:ln w="12700">
            <a:noFill/>
          </a:ln>
        </p:spPr>
        <p:txBody>
          <a:bodyPr/>
          <a:lstStyle/>
          <a:p>
            <a:endParaRPr dirty="0">
              <a:latin typeface="Arial" panose="020B0604020202020204" pitchFamily="34" charset="0"/>
            </a:endParaRPr>
          </a:p>
        </p:txBody>
      </p:sp>
      <p:sp>
        <p:nvSpPr>
          <p:cNvPr id="14342" name="Rectangle 98"/>
          <p:cNvSpPr/>
          <p:nvPr/>
        </p:nvSpPr>
        <p:spPr>
          <a:xfrm>
            <a:off x="5008563" y="2249488"/>
            <a:ext cx="1773237" cy="3540125"/>
          </a:xfrm>
          <a:prstGeom prst="rect">
            <a:avLst/>
          </a:prstGeom>
          <a:gradFill rotWithShape="0">
            <a:gsLst>
              <a:gs pos="0">
                <a:srgbClr val="F3F5AD"/>
              </a:gs>
              <a:gs pos="100000">
                <a:srgbClr val="FFFFFC"/>
              </a:gs>
            </a:gsLst>
            <a:lin ang="5400000" scaled="1"/>
            <a:tileRect/>
          </a:gradFill>
          <a:ln w="12700">
            <a:noFill/>
          </a:ln>
        </p:spPr>
        <p:txBody>
          <a:bodyPr wrap="none" anchor="ctr"/>
          <a:lstStyle/>
          <a:p>
            <a:endParaRPr dirty="0">
              <a:latin typeface="Arial" panose="020B0604020202020204" pitchFamily="34" charset="0"/>
            </a:endParaRPr>
          </a:p>
        </p:txBody>
      </p:sp>
      <p:sp>
        <p:nvSpPr>
          <p:cNvPr id="14343" name="Rectangle 99"/>
          <p:cNvSpPr/>
          <p:nvPr/>
        </p:nvSpPr>
        <p:spPr>
          <a:xfrm>
            <a:off x="6781800" y="2259013"/>
            <a:ext cx="1741488" cy="3532187"/>
          </a:xfrm>
          <a:prstGeom prst="rect">
            <a:avLst/>
          </a:prstGeom>
          <a:gradFill rotWithShape="0">
            <a:gsLst>
              <a:gs pos="0">
                <a:srgbClr val="B0B0E9"/>
              </a:gs>
              <a:gs pos="100000">
                <a:srgbClr val="FFFFFF"/>
              </a:gs>
            </a:gsLst>
            <a:lin ang="5400000" scaled="1"/>
            <a:tileRect/>
          </a:gradFill>
          <a:ln w="12700">
            <a:noFill/>
          </a:ln>
        </p:spPr>
        <p:txBody>
          <a:bodyPr wrap="none" anchor="ctr"/>
          <a:lstStyle/>
          <a:p>
            <a:endParaRPr dirty="0">
              <a:latin typeface="Arial" panose="020B0604020202020204" pitchFamily="34" charset="0"/>
            </a:endParaRPr>
          </a:p>
        </p:txBody>
      </p:sp>
      <p:sp>
        <p:nvSpPr>
          <p:cNvPr id="14344" name="Rectangle 100"/>
          <p:cNvSpPr/>
          <p:nvPr/>
        </p:nvSpPr>
        <p:spPr>
          <a:xfrm>
            <a:off x="8451850" y="2259013"/>
            <a:ext cx="1627188" cy="3532187"/>
          </a:xfrm>
          <a:prstGeom prst="rect">
            <a:avLst/>
          </a:prstGeom>
          <a:gradFill rotWithShape="0">
            <a:gsLst>
              <a:gs pos="0">
                <a:srgbClr val="FF99CC"/>
              </a:gs>
              <a:gs pos="100000">
                <a:srgbClr val="FFFFFF"/>
              </a:gs>
            </a:gsLst>
            <a:lin ang="5400000" scaled="1"/>
            <a:tileRect/>
          </a:gradFill>
          <a:ln w="12700">
            <a:noFill/>
          </a:ln>
        </p:spPr>
        <p:txBody>
          <a:bodyPr wrap="none" anchor="ctr"/>
          <a:lstStyle/>
          <a:p>
            <a:endParaRPr dirty="0">
              <a:latin typeface="Arial" panose="020B0604020202020204" pitchFamily="34" charset="0"/>
            </a:endParaRPr>
          </a:p>
        </p:txBody>
      </p:sp>
      <p:sp>
        <p:nvSpPr>
          <p:cNvPr id="14345" name="AutoShape 101"/>
          <p:cNvSpPr/>
          <p:nvPr/>
        </p:nvSpPr>
        <p:spPr>
          <a:xfrm>
            <a:off x="1600200" y="1222375"/>
            <a:ext cx="2209800" cy="1062038"/>
          </a:xfrm>
          <a:prstGeom prst="homePlate">
            <a:avLst>
              <a:gd name="adj" fmla="val 52017"/>
            </a:avLst>
          </a:prstGeom>
          <a:gradFill rotWithShape="0">
            <a:gsLst>
              <a:gs pos="0">
                <a:srgbClr val="8D9BFF"/>
              </a:gs>
              <a:gs pos="100000">
                <a:srgbClr val="7985DB"/>
              </a:gs>
            </a:gsLst>
            <a:lin ang="5400000" scaled="1"/>
            <a:tileRect/>
          </a:gradFill>
          <a:ln w="12700">
            <a:noFill/>
          </a:ln>
        </p:spPr>
        <p:txBody>
          <a:bodyPr wrap="none" anchor="ctr"/>
          <a:lstStyle/>
          <a:p>
            <a:endParaRPr dirty="0">
              <a:latin typeface="Arial" panose="020B0604020202020204" pitchFamily="34" charset="0"/>
            </a:endParaRPr>
          </a:p>
        </p:txBody>
      </p:sp>
      <p:sp>
        <p:nvSpPr>
          <p:cNvPr id="14346" name="AutoShape 102"/>
          <p:cNvSpPr/>
          <p:nvPr/>
        </p:nvSpPr>
        <p:spPr>
          <a:xfrm>
            <a:off x="1676400" y="1263650"/>
            <a:ext cx="1973263" cy="976313"/>
          </a:xfrm>
          <a:prstGeom prst="homePlate">
            <a:avLst>
              <a:gd name="adj" fmla="val 50528"/>
            </a:avLst>
          </a:prstGeom>
          <a:solidFill>
            <a:srgbClr val="A2C1FE"/>
          </a:solidFill>
          <a:ln w="12700" cap="rnd" cmpd="sng">
            <a:solidFill>
              <a:srgbClr val="C1CEFF"/>
            </a:solidFill>
            <a:prstDash val="solid"/>
            <a:miter/>
            <a:headEnd type="none" w="med" len="med"/>
            <a:tailEnd type="none" w="med" len="med"/>
          </a:ln>
        </p:spPr>
        <p:txBody>
          <a:bodyPr/>
          <a:lstStyle/>
          <a:p>
            <a:endParaRPr dirty="0">
              <a:latin typeface="Arial" panose="020B0604020202020204" pitchFamily="34" charset="0"/>
            </a:endParaRPr>
          </a:p>
        </p:txBody>
      </p:sp>
      <p:sp>
        <p:nvSpPr>
          <p:cNvPr id="14347" name="Text Box 103"/>
          <p:cNvSpPr txBox="1"/>
          <p:nvPr/>
        </p:nvSpPr>
        <p:spPr>
          <a:xfrm>
            <a:off x="1854200" y="1525588"/>
            <a:ext cx="973455" cy="583565"/>
          </a:xfrm>
          <a:prstGeom prst="rect">
            <a:avLst/>
          </a:prstGeom>
          <a:noFill/>
          <a:ln w="12700">
            <a:noFill/>
          </a:ln>
        </p:spPr>
        <p:txBody>
          <a:bodyPr wrap="none">
            <a:spAutoFit/>
          </a:bodyPr>
          <a:lstStyle/>
          <a:p>
            <a:pPr eaLnBrk="0" hangingPunct="0"/>
            <a:r>
              <a:rPr lang="de-DE" altLang="x-none" sz="1600" dirty="0">
                <a:latin typeface="Arial" panose="020B0604020202020204" pitchFamily="34" charset="0"/>
                <a:ea typeface="Times New Roman (Arabic)" charset="-78"/>
              </a:rPr>
              <a:t>Quality</a:t>
            </a:r>
          </a:p>
          <a:p>
            <a:pPr eaLnBrk="0" hangingPunct="0"/>
            <a:r>
              <a:rPr lang="de-DE" altLang="x-none" sz="1600" dirty="0">
                <a:latin typeface="Arial" panose="020B0604020202020204" pitchFamily="34" charset="0"/>
                <a:ea typeface="Times New Roman (Arabic)" charset="-78"/>
              </a:rPr>
              <a:t>Planning</a:t>
            </a:r>
          </a:p>
        </p:txBody>
      </p:sp>
      <p:sp>
        <p:nvSpPr>
          <p:cNvPr id="14348" name="AutoShape 104"/>
          <p:cNvSpPr/>
          <p:nvPr/>
        </p:nvSpPr>
        <p:spPr>
          <a:xfrm>
            <a:off x="3203575" y="1222375"/>
            <a:ext cx="2333625" cy="1062038"/>
          </a:xfrm>
          <a:prstGeom prst="chevron">
            <a:avLst>
              <a:gd name="adj" fmla="val 54932"/>
            </a:avLst>
          </a:prstGeom>
          <a:gradFill rotWithShape="0">
            <a:gsLst>
              <a:gs pos="0">
                <a:srgbClr val="A9EFDB"/>
              </a:gs>
              <a:gs pos="100000">
                <a:srgbClr val="81B6A7"/>
              </a:gs>
            </a:gsLst>
            <a:lin ang="5400000" scaled="1"/>
            <a:tileRect/>
          </a:gradFill>
          <a:ln w="12700">
            <a:noFill/>
          </a:ln>
        </p:spPr>
        <p:txBody>
          <a:bodyPr wrap="none" anchor="ctr"/>
          <a:lstStyle/>
          <a:p>
            <a:endParaRPr dirty="0">
              <a:latin typeface="Arial" panose="020B0604020202020204" pitchFamily="34" charset="0"/>
            </a:endParaRPr>
          </a:p>
        </p:txBody>
      </p:sp>
      <p:sp>
        <p:nvSpPr>
          <p:cNvPr id="14349" name="AutoShape 105"/>
          <p:cNvSpPr/>
          <p:nvPr/>
        </p:nvSpPr>
        <p:spPr>
          <a:xfrm>
            <a:off x="3336925" y="1298575"/>
            <a:ext cx="2084388" cy="944563"/>
          </a:xfrm>
          <a:prstGeom prst="chevron">
            <a:avLst>
              <a:gd name="adj" fmla="val 55168"/>
            </a:avLst>
          </a:prstGeom>
          <a:solidFill>
            <a:srgbClr val="A9EFDB"/>
          </a:solidFill>
          <a:ln w="12700">
            <a:noFill/>
          </a:ln>
        </p:spPr>
        <p:txBody>
          <a:bodyPr wrap="none" anchor="ctr"/>
          <a:lstStyle/>
          <a:p>
            <a:endParaRPr dirty="0">
              <a:latin typeface="Arial" panose="020B0604020202020204" pitchFamily="34" charset="0"/>
            </a:endParaRPr>
          </a:p>
        </p:txBody>
      </p:sp>
      <p:sp>
        <p:nvSpPr>
          <p:cNvPr id="14350" name="Text Box 106"/>
          <p:cNvSpPr txBox="1"/>
          <p:nvPr/>
        </p:nvSpPr>
        <p:spPr>
          <a:xfrm>
            <a:off x="3825875" y="1514475"/>
            <a:ext cx="1109345" cy="583565"/>
          </a:xfrm>
          <a:prstGeom prst="rect">
            <a:avLst/>
          </a:prstGeom>
          <a:noFill/>
          <a:ln w="12700">
            <a:noFill/>
          </a:ln>
        </p:spPr>
        <p:txBody>
          <a:bodyPr wrap="none">
            <a:spAutoFit/>
          </a:bodyPr>
          <a:lstStyle/>
          <a:p>
            <a:pPr eaLnBrk="0" hangingPunct="0"/>
            <a:r>
              <a:rPr lang="de-DE" altLang="x-none" sz="1600" dirty="0">
                <a:latin typeface="Arial" panose="020B0604020202020204" pitchFamily="34" charset="0"/>
                <a:ea typeface="Times New Roman (Arabic)" charset="-78"/>
              </a:rPr>
              <a:t>Quality </a:t>
            </a:r>
          </a:p>
          <a:p>
            <a:pPr eaLnBrk="0" hangingPunct="0"/>
            <a:r>
              <a:rPr lang="de-DE" altLang="x-none" sz="1600" dirty="0">
                <a:latin typeface="Arial" panose="020B0604020202020204" pitchFamily="34" charset="0"/>
                <a:ea typeface="Times New Roman (Arabic)" charset="-78"/>
              </a:rPr>
              <a:t>Inspection</a:t>
            </a:r>
            <a:endParaRPr lang="de-DE" altLang="x-none" sz="1600" b="0" dirty="0">
              <a:latin typeface="Arial" panose="020B0604020202020204" pitchFamily="34" charset="0"/>
              <a:ea typeface="Times New Roman (Arabic)" charset="-78"/>
            </a:endParaRPr>
          </a:p>
        </p:txBody>
      </p:sp>
      <p:sp>
        <p:nvSpPr>
          <p:cNvPr id="14351" name="AutoShape 107"/>
          <p:cNvSpPr/>
          <p:nvPr/>
        </p:nvSpPr>
        <p:spPr>
          <a:xfrm>
            <a:off x="6691313" y="1222375"/>
            <a:ext cx="2336800" cy="1062038"/>
          </a:xfrm>
          <a:prstGeom prst="chevron">
            <a:avLst>
              <a:gd name="adj" fmla="val 55007"/>
            </a:avLst>
          </a:prstGeom>
          <a:gradFill rotWithShape="0">
            <a:gsLst>
              <a:gs pos="0">
                <a:srgbClr val="B0B0E9"/>
              </a:gs>
              <a:gs pos="100000">
                <a:srgbClr val="8686B1"/>
              </a:gs>
            </a:gsLst>
            <a:lin ang="5400000" scaled="1"/>
            <a:tileRect/>
          </a:gradFill>
          <a:ln w="12700">
            <a:noFill/>
          </a:ln>
        </p:spPr>
        <p:txBody>
          <a:bodyPr wrap="none" anchor="ctr"/>
          <a:lstStyle/>
          <a:p>
            <a:endParaRPr dirty="0">
              <a:latin typeface="Arial" panose="020B0604020202020204" pitchFamily="34" charset="0"/>
            </a:endParaRPr>
          </a:p>
        </p:txBody>
      </p:sp>
      <p:sp>
        <p:nvSpPr>
          <p:cNvPr id="14352" name="AutoShape 108"/>
          <p:cNvSpPr/>
          <p:nvPr/>
        </p:nvSpPr>
        <p:spPr>
          <a:xfrm>
            <a:off x="6881813" y="1219200"/>
            <a:ext cx="2038350" cy="1016000"/>
          </a:xfrm>
          <a:prstGeom prst="chevron">
            <a:avLst>
              <a:gd name="adj" fmla="val 50156"/>
            </a:avLst>
          </a:prstGeom>
          <a:solidFill>
            <a:srgbClr val="B0B0E9"/>
          </a:solidFill>
          <a:ln w="12700">
            <a:noFill/>
          </a:ln>
        </p:spPr>
        <p:txBody>
          <a:bodyPr wrap="none" anchor="ctr"/>
          <a:lstStyle/>
          <a:p>
            <a:endParaRPr dirty="0">
              <a:latin typeface="Arial" panose="020B0604020202020204" pitchFamily="34" charset="0"/>
            </a:endParaRPr>
          </a:p>
        </p:txBody>
      </p:sp>
      <p:sp>
        <p:nvSpPr>
          <p:cNvPr id="14353" name="AutoShape 111"/>
          <p:cNvSpPr/>
          <p:nvPr/>
        </p:nvSpPr>
        <p:spPr>
          <a:xfrm>
            <a:off x="8712200" y="1268413"/>
            <a:ext cx="1955800" cy="944562"/>
          </a:xfrm>
          <a:prstGeom prst="chevron">
            <a:avLst>
              <a:gd name="adj" fmla="val 51764"/>
            </a:avLst>
          </a:prstGeom>
          <a:solidFill>
            <a:srgbClr val="FF99CC"/>
          </a:solidFill>
          <a:ln w="12700">
            <a:noFill/>
          </a:ln>
        </p:spPr>
        <p:txBody>
          <a:bodyPr wrap="none" anchor="ctr"/>
          <a:lstStyle/>
          <a:p>
            <a:endParaRPr dirty="0">
              <a:latin typeface="Arial" panose="020B0604020202020204" pitchFamily="34" charset="0"/>
            </a:endParaRPr>
          </a:p>
        </p:txBody>
      </p:sp>
      <p:sp>
        <p:nvSpPr>
          <p:cNvPr id="14354" name="AutoShape 110"/>
          <p:cNvSpPr/>
          <p:nvPr/>
        </p:nvSpPr>
        <p:spPr>
          <a:xfrm>
            <a:off x="8486775" y="1196975"/>
            <a:ext cx="2181225" cy="1062038"/>
          </a:xfrm>
          <a:prstGeom prst="chevron">
            <a:avLst>
              <a:gd name="adj" fmla="val 51345"/>
            </a:avLst>
          </a:prstGeom>
          <a:gradFill rotWithShape="0">
            <a:gsLst>
              <a:gs pos="0">
                <a:srgbClr val="FF99CC"/>
              </a:gs>
              <a:gs pos="100000">
                <a:srgbClr val="5C374A"/>
              </a:gs>
            </a:gsLst>
            <a:lin ang="2700000" scaled="1"/>
            <a:tileRect/>
          </a:gradFill>
          <a:ln w="12700">
            <a:noFill/>
          </a:ln>
        </p:spPr>
        <p:txBody>
          <a:bodyPr wrap="none" anchor="ctr"/>
          <a:lstStyle/>
          <a:p>
            <a:endParaRPr dirty="0">
              <a:latin typeface="Arial" panose="020B0604020202020204" pitchFamily="34" charset="0"/>
            </a:endParaRPr>
          </a:p>
        </p:txBody>
      </p:sp>
      <p:sp>
        <p:nvSpPr>
          <p:cNvPr id="14355" name="Text Box 112"/>
          <p:cNvSpPr txBox="1"/>
          <p:nvPr/>
        </p:nvSpPr>
        <p:spPr>
          <a:xfrm>
            <a:off x="8804275" y="1293813"/>
            <a:ext cx="1692275" cy="829945"/>
          </a:xfrm>
          <a:prstGeom prst="rect">
            <a:avLst/>
          </a:prstGeom>
          <a:noFill/>
          <a:ln w="12700">
            <a:noFill/>
          </a:ln>
        </p:spPr>
        <p:txBody>
          <a:bodyPr>
            <a:spAutoFit/>
          </a:bodyPr>
          <a:lstStyle/>
          <a:p>
            <a:pPr algn="ctr" eaLnBrk="0" hangingPunct="0"/>
            <a:r>
              <a:rPr lang="de-DE" altLang="x-none" sz="1600" dirty="0">
                <a:latin typeface="Arial" panose="020B0604020202020204" pitchFamily="34" charset="0"/>
                <a:ea typeface="Times New Roman (Arabic)" charset="-78"/>
              </a:rPr>
              <a:t>Quality </a:t>
            </a:r>
          </a:p>
          <a:p>
            <a:pPr algn="ctr" eaLnBrk="0" hangingPunct="0"/>
            <a:r>
              <a:rPr lang="de-DE" altLang="x-none" sz="1600" dirty="0">
                <a:latin typeface="Arial" panose="020B0604020202020204" pitchFamily="34" charset="0"/>
                <a:ea typeface="Times New Roman (Arabic)" charset="-78"/>
              </a:rPr>
              <a:t>Certificate</a:t>
            </a:r>
            <a:br>
              <a:rPr lang="de-DE" altLang="x-none" sz="1600" dirty="0">
                <a:latin typeface="Arial" panose="020B0604020202020204" pitchFamily="34" charset="0"/>
                <a:ea typeface="Times New Roman (Arabic)" charset="-78"/>
              </a:rPr>
            </a:br>
            <a:r>
              <a:rPr lang="de-DE" altLang="x-none" sz="1600" dirty="0">
                <a:latin typeface="Arial" panose="020B0604020202020204" pitchFamily="34" charset="0"/>
                <a:ea typeface="Times New Roman (Arabic)" charset="-78"/>
              </a:rPr>
              <a:t>&amp; Reports</a:t>
            </a:r>
            <a:endParaRPr lang="de-DE" altLang="x-none" sz="1600" b="0" dirty="0">
              <a:latin typeface="Arial" panose="020B0604020202020204" pitchFamily="34" charset="0"/>
              <a:ea typeface="Times New Roman (Arabic)" charset="-78"/>
            </a:endParaRPr>
          </a:p>
        </p:txBody>
      </p:sp>
      <p:sp>
        <p:nvSpPr>
          <p:cNvPr id="14356" name="AutoShape 113"/>
          <p:cNvSpPr/>
          <p:nvPr/>
        </p:nvSpPr>
        <p:spPr>
          <a:xfrm>
            <a:off x="4946650" y="1222375"/>
            <a:ext cx="2362200" cy="1062038"/>
          </a:xfrm>
          <a:prstGeom prst="chevron">
            <a:avLst>
              <a:gd name="adj" fmla="val 55605"/>
            </a:avLst>
          </a:prstGeom>
          <a:gradFill rotWithShape="0">
            <a:gsLst>
              <a:gs pos="0">
                <a:srgbClr val="F3F5AD"/>
              </a:gs>
              <a:gs pos="100000">
                <a:srgbClr val="B9BA84"/>
              </a:gs>
            </a:gsLst>
            <a:lin ang="5400000" scaled="1"/>
            <a:tileRect/>
          </a:gradFill>
          <a:ln w="12700">
            <a:noFill/>
          </a:ln>
        </p:spPr>
        <p:txBody>
          <a:bodyPr wrap="none" anchor="ctr"/>
          <a:lstStyle/>
          <a:p>
            <a:endParaRPr dirty="0">
              <a:latin typeface="Arial" panose="020B0604020202020204" pitchFamily="34" charset="0"/>
            </a:endParaRPr>
          </a:p>
        </p:txBody>
      </p:sp>
      <p:sp>
        <p:nvSpPr>
          <p:cNvPr id="14357" name="AutoShape 114"/>
          <p:cNvSpPr/>
          <p:nvPr/>
        </p:nvSpPr>
        <p:spPr>
          <a:xfrm>
            <a:off x="5080000" y="1298575"/>
            <a:ext cx="2117725" cy="944563"/>
          </a:xfrm>
          <a:prstGeom prst="chevron">
            <a:avLst>
              <a:gd name="adj" fmla="val 56050"/>
            </a:avLst>
          </a:prstGeom>
          <a:solidFill>
            <a:srgbClr val="F3F5AD"/>
          </a:solidFill>
          <a:ln w="12700">
            <a:noFill/>
          </a:ln>
        </p:spPr>
        <p:txBody>
          <a:bodyPr wrap="none" anchor="ctr"/>
          <a:lstStyle/>
          <a:p>
            <a:endParaRPr dirty="0">
              <a:latin typeface="Arial" panose="020B0604020202020204" pitchFamily="34" charset="0"/>
            </a:endParaRPr>
          </a:p>
        </p:txBody>
      </p:sp>
      <p:sp>
        <p:nvSpPr>
          <p:cNvPr id="14358" name="Text Box 115"/>
          <p:cNvSpPr txBox="1"/>
          <p:nvPr/>
        </p:nvSpPr>
        <p:spPr>
          <a:xfrm>
            <a:off x="5554663" y="1487488"/>
            <a:ext cx="962025" cy="583565"/>
          </a:xfrm>
          <a:prstGeom prst="rect">
            <a:avLst/>
          </a:prstGeom>
          <a:noFill/>
          <a:ln w="12700">
            <a:noFill/>
          </a:ln>
        </p:spPr>
        <p:txBody>
          <a:bodyPr wrap="none">
            <a:spAutoFit/>
          </a:bodyPr>
          <a:lstStyle/>
          <a:p>
            <a:pPr eaLnBrk="0" hangingPunct="0"/>
            <a:r>
              <a:rPr lang="de-DE" altLang="x-none" sz="1600" dirty="0">
                <a:latin typeface="Arial" panose="020B0604020202020204" pitchFamily="34" charset="0"/>
                <a:ea typeface="Times New Roman (Arabic)" charset="-78"/>
              </a:rPr>
              <a:t>Usage </a:t>
            </a:r>
          </a:p>
          <a:p>
            <a:pPr eaLnBrk="0" hangingPunct="0"/>
            <a:r>
              <a:rPr lang="de-DE" altLang="x-none" sz="1600" dirty="0">
                <a:latin typeface="Arial" panose="020B0604020202020204" pitchFamily="34" charset="0"/>
                <a:ea typeface="Times New Roman (Arabic)" charset="-78"/>
              </a:rPr>
              <a:t>Decision</a:t>
            </a:r>
            <a:endParaRPr lang="de-DE" altLang="x-none" dirty="0">
              <a:latin typeface="Arial" panose="020B0604020202020204" pitchFamily="34" charset="0"/>
              <a:ea typeface="Times New Roman (Arabic)" charset="-78"/>
            </a:endParaRPr>
          </a:p>
        </p:txBody>
      </p:sp>
      <p:sp>
        <p:nvSpPr>
          <p:cNvPr id="14359" name="Text Box 116"/>
          <p:cNvSpPr txBox="1"/>
          <p:nvPr/>
        </p:nvSpPr>
        <p:spPr>
          <a:xfrm>
            <a:off x="7373938" y="1495425"/>
            <a:ext cx="1188085" cy="583565"/>
          </a:xfrm>
          <a:prstGeom prst="rect">
            <a:avLst/>
          </a:prstGeom>
          <a:noFill/>
          <a:ln w="12700">
            <a:noFill/>
          </a:ln>
        </p:spPr>
        <p:txBody>
          <a:bodyPr wrap="none">
            <a:spAutoFit/>
          </a:bodyPr>
          <a:lstStyle/>
          <a:p>
            <a:pPr eaLnBrk="0" hangingPunct="0"/>
            <a:r>
              <a:rPr lang="de-DE" altLang="x-none" sz="1600" dirty="0">
                <a:latin typeface="Arial" panose="020B0604020202020204" pitchFamily="34" charset="0"/>
                <a:ea typeface="Times New Roman (Arabic)" charset="-78"/>
              </a:rPr>
              <a:t>Quality </a:t>
            </a:r>
          </a:p>
          <a:p>
            <a:pPr eaLnBrk="0" hangingPunct="0"/>
            <a:r>
              <a:rPr lang="de-DE" altLang="x-none" sz="1600" dirty="0">
                <a:latin typeface="Arial" panose="020B0604020202020204" pitchFamily="34" charset="0"/>
                <a:ea typeface="Times New Roman (Arabic)" charset="-78"/>
              </a:rPr>
              <a:t>Notification</a:t>
            </a:r>
          </a:p>
        </p:txBody>
      </p:sp>
      <p:sp>
        <p:nvSpPr>
          <p:cNvPr id="14360" name="Text Box 117"/>
          <p:cNvSpPr txBox="1"/>
          <p:nvPr/>
        </p:nvSpPr>
        <p:spPr>
          <a:xfrm>
            <a:off x="1608138" y="2422525"/>
            <a:ext cx="1762125" cy="2439035"/>
          </a:xfrm>
          <a:prstGeom prst="rect">
            <a:avLst/>
          </a:prstGeom>
          <a:noFill/>
          <a:ln w="12700">
            <a:noFill/>
          </a:ln>
        </p:spPr>
        <p:txBody>
          <a:bodyPr>
            <a:spAutoFit/>
          </a:bodyPr>
          <a:lstStyle/>
          <a:p>
            <a:pPr eaLnBrk="0" hangingPunct="0">
              <a:spcBef>
                <a:spcPct val="20000"/>
              </a:spcBef>
              <a:spcAft>
                <a:spcPct val="20000"/>
              </a:spcAft>
              <a:buClr>
                <a:srgbClr val="6600FF"/>
              </a:buClr>
              <a:buFont typeface="Wingdings" panose="05000000000000000000" pitchFamily="2" charset="2"/>
              <a:buChar char="þ"/>
            </a:pPr>
            <a:r>
              <a:rPr lang="de-DE" altLang="x-none" sz="1400" dirty="0">
                <a:latin typeface="Arial" panose="020B0604020202020204" pitchFamily="34" charset="0"/>
                <a:ea typeface="Times New Roman (Arabic)" charset="-78"/>
              </a:rPr>
              <a:t>  Basic data -</a:t>
            </a:r>
            <a:br>
              <a:rPr lang="de-DE" altLang="x-none" sz="1400" dirty="0">
                <a:latin typeface="Arial" panose="020B0604020202020204" pitchFamily="34" charset="0"/>
                <a:ea typeface="Times New Roman (Arabic)" charset="-78"/>
              </a:rPr>
            </a:br>
            <a:r>
              <a:rPr lang="de-DE" altLang="x-none" sz="1400" dirty="0">
                <a:latin typeface="Arial" panose="020B0604020202020204" pitchFamily="34" charset="0"/>
                <a:ea typeface="Times New Roman (Arabic)" charset="-78"/>
              </a:rPr>
              <a:t>     building blocks </a:t>
            </a:r>
          </a:p>
          <a:p>
            <a:pPr eaLnBrk="0" hangingPunct="0">
              <a:spcBef>
                <a:spcPct val="20000"/>
              </a:spcBef>
              <a:spcAft>
                <a:spcPct val="20000"/>
              </a:spcAft>
              <a:buClr>
                <a:srgbClr val="6600FF"/>
              </a:buClr>
              <a:buFont typeface="Wingdings" panose="05000000000000000000" pitchFamily="2" charset="2"/>
              <a:buChar char="þ"/>
            </a:pPr>
            <a:r>
              <a:rPr lang="de-DE" altLang="x-none" sz="1400" dirty="0">
                <a:latin typeface="Arial" panose="020B0604020202020204" pitchFamily="34" charset="0"/>
                <a:ea typeface="Times New Roman (Arabic)" charset="-78"/>
              </a:rPr>
              <a:t>  Material master</a:t>
            </a:r>
          </a:p>
          <a:p>
            <a:pPr eaLnBrk="0" hangingPunct="0">
              <a:spcBef>
                <a:spcPct val="20000"/>
              </a:spcBef>
              <a:spcAft>
                <a:spcPct val="20000"/>
              </a:spcAft>
              <a:buClr>
                <a:srgbClr val="6600FF"/>
              </a:buClr>
              <a:buFont typeface="Wingdings" panose="05000000000000000000" pitchFamily="2" charset="2"/>
              <a:buChar char="þ"/>
            </a:pPr>
            <a:r>
              <a:rPr lang="de-DE" altLang="x-none" sz="1400" dirty="0">
                <a:latin typeface="Arial" panose="020B0604020202020204" pitchFamily="34" charset="0"/>
                <a:ea typeface="Times New Roman (Arabic)" charset="-78"/>
              </a:rPr>
              <a:t>  Inspection characteristics </a:t>
            </a:r>
          </a:p>
          <a:p>
            <a:pPr eaLnBrk="0" hangingPunct="0">
              <a:spcBef>
                <a:spcPct val="20000"/>
              </a:spcBef>
              <a:spcAft>
                <a:spcPct val="20000"/>
              </a:spcAft>
              <a:buClr>
                <a:srgbClr val="6600FF"/>
              </a:buClr>
              <a:buFont typeface="Wingdings" panose="05000000000000000000" pitchFamily="2" charset="2"/>
              <a:buChar char="þ"/>
            </a:pPr>
            <a:r>
              <a:rPr lang="de-DE" altLang="x-none" sz="1400" dirty="0">
                <a:latin typeface="Arial" panose="020B0604020202020204" pitchFamily="34" charset="0"/>
                <a:ea typeface="Times New Roman (Arabic)" charset="-78"/>
              </a:rPr>
              <a:t>  Sampling Procedure</a:t>
            </a:r>
          </a:p>
          <a:p>
            <a:pPr eaLnBrk="0" hangingPunct="0">
              <a:spcBef>
                <a:spcPct val="20000"/>
              </a:spcBef>
              <a:spcAft>
                <a:spcPct val="20000"/>
              </a:spcAft>
              <a:buClr>
                <a:srgbClr val="6600FF"/>
              </a:buClr>
              <a:buFont typeface="Wingdings" panose="05000000000000000000" pitchFamily="2" charset="2"/>
              <a:buChar char="þ"/>
            </a:pPr>
            <a:r>
              <a:rPr lang="de-DE" altLang="x-none" sz="1400" dirty="0">
                <a:latin typeface="Arial" panose="020B0604020202020204" pitchFamily="34" charset="0"/>
                <a:ea typeface="Times New Roman (Arabic)" charset="-78"/>
              </a:rPr>
              <a:t>  Inspection plans</a:t>
            </a:r>
          </a:p>
          <a:p>
            <a:pPr eaLnBrk="0" hangingPunct="0">
              <a:buClr>
                <a:srgbClr val="6600FF"/>
              </a:buClr>
              <a:buFont typeface="Wingdings" panose="05000000000000000000" pitchFamily="2" charset="2"/>
              <a:buChar char="þ"/>
            </a:pPr>
            <a:endParaRPr lang="de-DE" altLang="x-none" sz="1400" dirty="0">
              <a:latin typeface="Arial" panose="020B0604020202020204" pitchFamily="34" charset="0"/>
              <a:ea typeface="Times New Roman (Arabic)" charset="-78"/>
            </a:endParaRPr>
          </a:p>
        </p:txBody>
      </p:sp>
      <p:sp>
        <p:nvSpPr>
          <p:cNvPr id="14361" name="Text Box 118"/>
          <p:cNvSpPr txBox="1"/>
          <p:nvPr/>
        </p:nvSpPr>
        <p:spPr>
          <a:xfrm>
            <a:off x="3387725" y="2422525"/>
            <a:ext cx="1489710" cy="1924685"/>
          </a:xfrm>
          <a:prstGeom prst="rect">
            <a:avLst/>
          </a:prstGeom>
          <a:noFill/>
          <a:ln w="12700">
            <a:noFill/>
          </a:ln>
        </p:spPr>
        <p:txBody>
          <a:bodyPr wrap="none">
            <a:spAutoFit/>
          </a:bodyPr>
          <a:lstStyle/>
          <a:p>
            <a:pPr eaLnBrk="0" hangingPunct="0">
              <a:spcBef>
                <a:spcPct val="20000"/>
              </a:spcBef>
              <a:spcAft>
                <a:spcPct val="20000"/>
              </a:spcAft>
              <a:buClr>
                <a:srgbClr val="6600FF"/>
              </a:buClr>
              <a:buFont typeface="Wingdings" panose="05000000000000000000" pitchFamily="2" charset="2"/>
              <a:buChar char="þ"/>
            </a:pPr>
            <a:r>
              <a:rPr lang="de-DE" altLang="x-none" sz="1400" dirty="0">
                <a:latin typeface="Arial" panose="020B0604020202020204" pitchFamily="34" charset="0"/>
                <a:ea typeface="Times New Roman (Arabic)" charset="-78"/>
              </a:rPr>
              <a:t>  Inspection lot </a:t>
            </a:r>
            <a:br>
              <a:rPr lang="de-DE" altLang="x-none" sz="1400" dirty="0">
                <a:latin typeface="Arial" panose="020B0604020202020204" pitchFamily="34" charset="0"/>
                <a:ea typeface="Times New Roman (Arabic)" charset="-78"/>
              </a:rPr>
            </a:br>
            <a:r>
              <a:rPr lang="de-DE" altLang="x-none" sz="1400" dirty="0">
                <a:latin typeface="Arial" panose="020B0604020202020204" pitchFamily="34" charset="0"/>
                <a:ea typeface="Times New Roman (Arabic)" charset="-78"/>
              </a:rPr>
              <a:t>     creation </a:t>
            </a:r>
          </a:p>
          <a:p>
            <a:pPr eaLnBrk="0" hangingPunct="0">
              <a:spcBef>
                <a:spcPct val="20000"/>
              </a:spcBef>
              <a:spcAft>
                <a:spcPct val="20000"/>
              </a:spcAft>
              <a:buClr>
                <a:srgbClr val="6600FF"/>
              </a:buClr>
              <a:buFont typeface="Wingdings" panose="05000000000000000000" pitchFamily="2" charset="2"/>
              <a:buChar char="þ"/>
            </a:pPr>
            <a:r>
              <a:rPr lang="de-DE" altLang="x-none" sz="1400" dirty="0">
                <a:latin typeface="Arial" panose="020B0604020202020204" pitchFamily="34" charset="0"/>
                <a:ea typeface="Times New Roman (Arabic)" charset="-78"/>
              </a:rPr>
              <a:t>  Results </a:t>
            </a:r>
            <a:br>
              <a:rPr lang="de-DE" altLang="x-none" sz="1400" dirty="0">
                <a:latin typeface="Arial" panose="020B0604020202020204" pitchFamily="34" charset="0"/>
                <a:ea typeface="Times New Roman (Arabic)" charset="-78"/>
              </a:rPr>
            </a:br>
            <a:r>
              <a:rPr lang="de-DE" altLang="x-none" sz="1400" dirty="0">
                <a:latin typeface="Arial" panose="020B0604020202020204" pitchFamily="34" charset="0"/>
                <a:ea typeface="Times New Roman (Arabic)" charset="-78"/>
              </a:rPr>
              <a:t>      recording</a:t>
            </a:r>
          </a:p>
          <a:p>
            <a:pPr eaLnBrk="0" hangingPunct="0">
              <a:spcBef>
                <a:spcPct val="20000"/>
              </a:spcBef>
              <a:spcAft>
                <a:spcPct val="20000"/>
              </a:spcAft>
              <a:buClr>
                <a:srgbClr val="6600FF"/>
              </a:buClr>
              <a:buFont typeface="Wingdings" panose="05000000000000000000" pitchFamily="2" charset="2"/>
              <a:buChar char="þ"/>
            </a:pPr>
            <a:r>
              <a:rPr lang="de-DE" altLang="x-none" sz="1400" dirty="0">
                <a:latin typeface="Arial" panose="020B0604020202020204" pitchFamily="34" charset="0"/>
                <a:ea typeface="Times New Roman (Arabic)" charset="-78"/>
              </a:rPr>
              <a:t>  Defects</a:t>
            </a:r>
            <a:br>
              <a:rPr lang="de-DE" altLang="x-none" sz="1400" dirty="0">
                <a:latin typeface="Arial" panose="020B0604020202020204" pitchFamily="34" charset="0"/>
                <a:ea typeface="Times New Roman (Arabic)" charset="-78"/>
              </a:rPr>
            </a:br>
            <a:r>
              <a:rPr lang="de-DE" altLang="x-none" sz="1400" dirty="0">
                <a:latin typeface="Arial" panose="020B0604020202020204" pitchFamily="34" charset="0"/>
                <a:ea typeface="Times New Roman (Arabic)" charset="-78"/>
              </a:rPr>
              <a:t>      recording</a:t>
            </a:r>
          </a:p>
          <a:p>
            <a:pPr eaLnBrk="0" hangingPunct="0">
              <a:buClr>
                <a:srgbClr val="6600FF"/>
              </a:buClr>
              <a:buFont typeface="Wingdings" panose="05000000000000000000" pitchFamily="2" charset="2"/>
              <a:buChar char="þ"/>
            </a:pPr>
            <a:endParaRPr lang="de-DE" altLang="x-none" dirty="0">
              <a:latin typeface="Arial" panose="020B0604020202020204" pitchFamily="34" charset="0"/>
              <a:ea typeface="Times New Roman (Arabic)" charset="-78"/>
            </a:endParaRPr>
          </a:p>
        </p:txBody>
      </p:sp>
      <p:sp>
        <p:nvSpPr>
          <p:cNvPr id="14362" name="Text Box 119"/>
          <p:cNvSpPr txBox="1"/>
          <p:nvPr/>
        </p:nvSpPr>
        <p:spPr>
          <a:xfrm>
            <a:off x="6781800" y="2476500"/>
            <a:ext cx="1320800" cy="2411095"/>
          </a:xfrm>
          <a:prstGeom prst="rect">
            <a:avLst/>
          </a:prstGeom>
          <a:noFill/>
          <a:ln w="12700">
            <a:noFill/>
          </a:ln>
        </p:spPr>
        <p:txBody>
          <a:bodyPr wrap="none">
            <a:spAutoFit/>
          </a:bodyPr>
          <a:lstStyle/>
          <a:p>
            <a:pPr eaLnBrk="0" hangingPunct="0">
              <a:spcBef>
                <a:spcPct val="20000"/>
              </a:spcBef>
              <a:spcAft>
                <a:spcPct val="20000"/>
              </a:spcAft>
              <a:buClr>
                <a:srgbClr val="6600FF"/>
              </a:buClr>
              <a:buFont typeface="Wingdings" panose="05000000000000000000" pitchFamily="2" charset="2"/>
              <a:buChar char="þ"/>
            </a:pPr>
            <a:r>
              <a:rPr lang="de-DE" altLang="x-none" sz="1400" dirty="0">
                <a:latin typeface="Arial" panose="020B0604020202020204" pitchFamily="34" charset="0"/>
                <a:ea typeface="Times New Roman (Arabic)" charset="-78"/>
              </a:rPr>
              <a:t>  Notification </a:t>
            </a:r>
            <a:br>
              <a:rPr lang="de-DE" altLang="x-none" sz="1400" dirty="0">
                <a:latin typeface="Arial" panose="020B0604020202020204" pitchFamily="34" charset="0"/>
                <a:ea typeface="Times New Roman (Arabic)" charset="-78"/>
              </a:rPr>
            </a:br>
            <a:r>
              <a:rPr lang="de-DE" altLang="x-none" sz="1400" dirty="0">
                <a:latin typeface="Arial" panose="020B0604020202020204" pitchFamily="34" charset="0"/>
                <a:ea typeface="Times New Roman (Arabic)" charset="-78"/>
              </a:rPr>
              <a:t>      created</a:t>
            </a:r>
          </a:p>
          <a:p>
            <a:pPr eaLnBrk="0" hangingPunct="0">
              <a:spcBef>
                <a:spcPct val="20000"/>
              </a:spcBef>
              <a:spcAft>
                <a:spcPct val="20000"/>
              </a:spcAft>
              <a:buClr>
                <a:srgbClr val="6600FF"/>
              </a:buClr>
              <a:buFont typeface="Wingdings" panose="05000000000000000000" pitchFamily="2" charset="2"/>
              <a:buChar char="þ"/>
            </a:pPr>
            <a:r>
              <a:rPr lang="de-DE" altLang="x-none" sz="1400" dirty="0">
                <a:latin typeface="Arial" panose="020B0604020202020204" pitchFamily="34" charset="0"/>
                <a:ea typeface="Times New Roman (Arabic)" charset="-78"/>
              </a:rPr>
              <a:t>  Defects</a:t>
            </a:r>
          </a:p>
          <a:p>
            <a:pPr eaLnBrk="0" hangingPunct="0">
              <a:spcBef>
                <a:spcPct val="20000"/>
              </a:spcBef>
              <a:spcAft>
                <a:spcPct val="20000"/>
              </a:spcAft>
              <a:buClr>
                <a:srgbClr val="6600FF"/>
              </a:buClr>
              <a:buFont typeface="Wingdings" panose="05000000000000000000" pitchFamily="2" charset="2"/>
              <a:buChar char="þ"/>
            </a:pPr>
            <a:r>
              <a:rPr lang="de-DE" altLang="x-none" sz="1400" dirty="0">
                <a:latin typeface="Arial" panose="020B0604020202020204" pitchFamily="34" charset="0"/>
                <a:ea typeface="Times New Roman (Arabic)" charset="-78"/>
              </a:rPr>
              <a:t>  Tasks</a:t>
            </a:r>
          </a:p>
          <a:p>
            <a:pPr eaLnBrk="0" hangingPunct="0">
              <a:spcBef>
                <a:spcPct val="20000"/>
              </a:spcBef>
              <a:spcAft>
                <a:spcPct val="20000"/>
              </a:spcAft>
              <a:buClr>
                <a:srgbClr val="6600FF"/>
              </a:buClr>
              <a:buFont typeface="Wingdings" panose="05000000000000000000" pitchFamily="2" charset="2"/>
              <a:buChar char="þ"/>
            </a:pPr>
            <a:r>
              <a:rPr lang="de-DE" altLang="x-none" sz="1400" dirty="0">
                <a:latin typeface="Arial" panose="020B0604020202020204" pitchFamily="34" charset="0"/>
                <a:ea typeface="Times New Roman (Arabic)" charset="-78"/>
              </a:rPr>
              <a:t>  Activities</a:t>
            </a:r>
          </a:p>
          <a:p>
            <a:pPr eaLnBrk="0" hangingPunct="0">
              <a:spcBef>
                <a:spcPct val="20000"/>
              </a:spcBef>
              <a:spcAft>
                <a:spcPct val="20000"/>
              </a:spcAft>
              <a:buClr>
                <a:srgbClr val="6600FF"/>
              </a:buClr>
              <a:buFont typeface="Wingdings" panose="05000000000000000000" pitchFamily="2" charset="2"/>
              <a:buChar char="þ"/>
            </a:pPr>
            <a:r>
              <a:rPr lang="de-DE" altLang="x-none" sz="1400" dirty="0">
                <a:latin typeface="Arial" panose="020B0604020202020204" pitchFamily="34" charset="0"/>
                <a:ea typeface="Times New Roman (Arabic)" charset="-78"/>
              </a:rPr>
              <a:t>  Notification </a:t>
            </a:r>
          </a:p>
          <a:p>
            <a:pPr eaLnBrk="0" hangingPunct="0">
              <a:spcBef>
                <a:spcPct val="20000"/>
              </a:spcBef>
              <a:spcAft>
                <a:spcPct val="20000"/>
              </a:spcAft>
              <a:buClr>
                <a:srgbClr val="6600FF"/>
              </a:buClr>
              <a:buFont typeface="Wingdings" panose="05000000000000000000" pitchFamily="2" charset="2"/>
            </a:pPr>
            <a:r>
              <a:rPr lang="de-DE" altLang="x-none" sz="1400" dirty="0">
                <a:latin typeface="Arial" panose="020B0604020202020204" pitchFamily="34" charset="0"/>
                <a:ea typeface="Times New Roman (Arabic)" charset="-78"/>
              </a:rPr>
              <a:t>     completed</a:t>
            </a:r>
          </a:p>
          <a:p>
            <a:pPr eaLnBrk="0" hangingPunct="0">
              <a:buClr>
                <a:srgbClr val="6600FF"/>
              </a:buClr>
              <a:buFont typeface="Wingdings" panose="05000000000000000000" pitchFamily="2" charset="2"/>
            </a:pPr>
            <a:r>
              <a:rPr lang="de-DE" altLang="x-none" dirty="0">
                <a:latin typeface="Arial" panose="020B0604020202020204" pitchFamily="34" charset="0"/>
                <a:ea typeface="Times New Roman (Arabic)" charset="-78"/>
              </a:rPr>
              <a:t>     </a:t>
            </a:r>
          </a:p>
        </p:txBody>
      </p:sp>
      <p:sp>
        <p:nvSpPr>
          <p:cNvPr id="14363" name="Text Box 120"/>
          <p:cNvSpPr txBox="1"/>
          <p:nvPr/>
        </p:nvSpPr>
        <p:spPr>
          <a:xfrm>
            <a:off x="5029200" y="2400300"/>
            <a:ext cx="1686560" cy="1708785"/>
          </a:xfrm>
          <a:prstGeom prst="rect">
            <a:avLst/>
          </a:prstGeom>
          <a:noFill/>
          <a:ln w="12700">
            <a:noFill/>
          </a:ln>
        </p:spPr>
        <p:txBody>
          <a:bodyPr wrap="none">
            <a:spAutoFit/>
          </a:bodyPr>
          <a:lstStyle/>
          <a:p>
            <a:pPr eaLnBrk="0" hangingPunct="0">
              <a:spcBef>
                <a:spcPct val="20000"/>
              </a:spcBef>
              <a:spcAft>
                <a:spcPct val="20000"/>
              </a:spcAft>
              <a:buClr>
                <a:srgbClr val="6600FF"/>
              </a:buClr>
              <a:buFont typeface="Wingdings" panose="05000000000000000000" pitchFamily="2" charset="2"/>
              <a:buChar char="þ"/>
            </a:pPr>
            <a:r>
              <a:rPr lang="de-DE" altLang="x-none" sz="1400" dirty="0">
                <a:latin typeface="Arial" panose="020B0604020202020204" pitchFamily="34" charset="0"/>
                <a:ea typeface="Times New Roman (Arabic)" charset="-78"/>
              </a:rPr>
              <a:t>  Accept or</a:t>
            </a:r>
            <a:br>
              <a:rPr lang="de-DE" altLang="x-none" sz="1400" dirty="0">
                <a:latin typeface="Arial" panose="020B0604020202020204" pitchFamily="34" charset="0"/>
                <a:ea typeface="Times New Roman (Arabic)" charset="-78"/>
              </a:rPr>
            </a:br>
            <a:r>
              <a:rPr lang="de-DE" altLang="x-none" sz="1400" dirty="0">
                <a:latin typeface="Arial" panose="020B0604020202020204" pitchFamily="34" charset="0"/>
                <a:ea typeface="Times New Roman (Arabic)" charset="-78"/>
              </a:rPr>
              <a:t>      Reject decision</a:t>
            </a:r>
          </a:p>
          <a:p>
            <a:pPr eaLnBrk="0" hangingPunct="0">
              <a:spcBef>
                <a:spcPct val="20000"/>
              </a:spcBef>
              <a:spcAft>
                <a:spcPct val="20000"/>
              </a:spcAft>
              <a:buClr>
                <a:srgbClr val="6600FF"/>
              </a:buClr>
              <a:buFont typeface="Wingdings" panose="05000000000000000000" pitchFamily="2" charset="2"/>
              <a:buChar char="þ"/>
            </a:pPr>
            <a:r>
              <a:rPr lang="de-DE" altLang="x-none" sz="1400" dirty="0">
                <a:latin typeface="Arial" panose="020B0604020202020204" pitchFamily="34" charset="0"/>
                <a:ea typeface="Times New Roman (Arabic)" charset="-78"/>
              </a:rPr>
              <a:t>  Stock postings</a:t>
            </a:r>
          </a:p>
          <a:p>
            <a:pPr eaLnBrk="0" hangingPunct="0">
              <a:spcBef>
                <a:spcPct val="20000"/>
              </a:spcBef>
              <a:spcAft>
                <a:spcPct val="20000"/>
              </a:spcAft>
              <a:buClr>
                <a:srgbClr val="6600FF"/>
              </a:buClr>
              <a:buFont typeface="Wingdings" panose="05000000000000000000" pitchFamily="2" charset="2"/>
              <a:buChar char="þ"/>
            </a:pPr>
            <a:r>
              <a:rPr lang="de-DE" altLang="x-none" sz="1400" dirty="0">
                <a:latin typeface="Arial" panose="020B0604020202020204" pitchFamily="34" charset="0"/>
                <a:ea typeface="Times New Roman (Arabic)" charset="-78"/>
              </a:rPr>
              <a:t>  Activate </a:t>
            </a:r>
            <a:br>
              <a:rPr lang="de-DE" altLang="x-none" sz="1400" dirty="0">
                <a:latin typeface="Arial" panose="020B0604020202020204" pitchFamily="34" charset="0"/>
                <a:ea typeface="Times New Roman (Arabic)" charset="-78"/>
              </a:rPr>
            </a:br>
            <a:r>
              <a:rPr lang="de-DE" altLang="x-none" sz="1400" dirty="0">
                <a:latin typeface="Arial" panose="020B0604020202020204" pitchFamily="34" charset="0"/>
                <a:ea typeface="Times New Roman (Arabic)" charset="-78"/>
              </a:rPr>
              <a:t>     Notifications</a:t>
            </a:r>
          </a:p>
          <a:p>
            <a:pPr eaLnBrk="0" hangingPunct="0">
              <a:buClr>
                <a:srgbClr val="6600FF"/>
              </a:buClr>
              <a:buFont typeface="Wingdings" panose="05000000000000000000" pitchFamily="2" charset="2"/>
              <a:buChar char="þ"/>
            </a:pPr>
            <a:endParaRPr lang="de-DE" altLang="x-none" dirty="0">
              <a:latin typeface="Arial" panose="020B0604020202020204" pitchFamily="34" charset="0"/>
              <a:ea typeface="Times New Roman (Arabic)" charset="-78"/>
            </a:endParaRPr>
          </a:p>
        </p:txBody>
      </p:sp>
      <p:sp>
        <p:nvSpPr>
          <p:cNvPr id="14364" name="Text Box 121"/>
          <p:cNvSpPr txBox="1"/>
          <p:nvPr/>
        </p:nvSpPr>
        <p:spPr>
          <a:xfrm>
            <a:off x="8458200" y="2476500"/>
            <a:ext cx="1191895" cy="1278255"/>
          </a:xfrm>
          <a:prstGeom prst="rect">
            <a:avLst/>
          </a:prstGeom>
          <a:noFill/>
          <a:ln w="12700">
            <a:noFill/>
          </a:ln>
        </p:spPr>
        <p:txBody>
          <a:bodyPr wrap="none">
            <a:spAutoFit/>
          </a:bodyPr>
          <a:lstStyle/>
          <a:p>
            <a:pPr eaLnBrk="0" hangingPunct="0">
              <a:spcBef>
                <a:spcPct val="20000"/>
              </a:spcBef>
              <a:spcAft>
                <a:spcPct val="20000"/>
              </a:spcAft>
              <a:buClr>
                <a:srgbClr val="6600FF"/>
              </a:buClr>
              <a:buFont typeface="Wingdings" panose="05000000000000000000" pitchFamily="2" charset="2"/>
              <a:buChar char="þ"/>
            </a:pPr>
            <a:r>
              <a:rPr lang="de-DE" altLang="x-none" sz="1400" dirty="0">
                <a:latin typeface="Arial" panose="020B0604020202020204" pitchFamily="34" charset="0"/>
                <a:ea typeface="Times New Roman (Arabic)" charset="-78"/>
              </a:rPr>
              <a:t> Certificate  </a:t>
            </a:r>
          </a:p>
          <a:p>
            <a:pPr eaLnBrk="0" hangingPunct="0">
              <a:spcBef>
                <a:spcPct val="20000"/>
              </a:spcBef>
              <a:spcAft>
                <a:spcPct val="20000"/>
              </a:spcAft>
              <a:buClr>
                <a:srgbClr val="6600FF"/>
              </a:buClr>
              <a:buFont typeface="Wingdings" panose="05000000000000000000" pitchFamily="2" charset="2"/>
              <a:buChar char="þ"/>
            </a:pPr>
            <a:r>
              <a:rPr lang="de-DE" altLang="x-none" sz="1400" dirty="0">
                <a:latin typeface="Arial" panose="020B0604020202020204" pitchFamily="34" charset="0"/>
                <a:ea typeface="Times New Roman (Arabic)" charset="-78"/>
              </a:rPr>
              <a:t>  Reports</a:t>
            </a:r>
          </a:p>
          <a:p>
            <a:pPr eaLnBrk="0" hangingPunct="0">
              <a:spcBef>
                <a:spcPct val="20000"/>
              </a:spcBef>
              <a:spcAft>
                <a:spcPct val="20000"/>
              </a:spcAft>
              <a:buClr>
                <a:srgbClr val="6600FF"/>
              </a:buClr>
              <a:buFont typeface="Wingdings" panose="05000000000000000000" pitchFamily="2" charset="2"/>
              <a:buChar char="þ"/>
            </a:pPr>
            <a:endParaRPr lang="de-DE" altLang="x-none" sz="1400" dirty="0">
              <a:latin typeface="Arial" panose="020B0604020202020204" pitchFamily="34" charset="0"/>
              <a:ea typeface="Times New Roman (Arabic)" charset="-78"/>
            </a:endParaRPr>
          </a:p>
          <a:p>
            <a:pPr eaLnBrk="0" hangingPunct="0">
              <a:buClr>
                <a:srgbClr val="6600FF"/>
              </a:buClr>
              <a:buFont typeface="Wingdings" panose="05000000000000000000" pitchFamily="2" charset="2"/>
              <a:buChar char="þ"/>
            </a:pPr>
            <a:endParaRPr lang="de-DE" altLang="x-none" dirty="0">
              <a:latin typeface="Arial" panose="020B0604020202020204" pitchFamily="34" charset="0"/>
              <a:ea typeface="Times New Roman (Arabic)" charset="-78"/>
            </a:endParaRPr>
          </a:p>
        </p:txBody>
      </p:sp>
      <p:grpSp>
        <p:nvGrpSpPr>
          <p:cNvPr id="14365" name="Group 125"/>
          <p:cNvGrpSpPr/>
          <p:nvPr/>
        </p:nvGrpSpPr>
        <p:grpSpPr>
          <a:xfrm>
            <a:off x="8486775" y="1196975"/>
            <a:ext cx="2181225" cy="1062038"/>
            <a:chOff x="4386" y="754"/>
            <a:chExt cx="1374" cy="669"/>
          </a:xfrm>
        </p:grpSpPr>
        <p:sp>
          <p:nvSpPr>
            <p:cNvPr id="14367" name="AutoShape 123"/>
            <p:cNvSpPr/>
            <p:nvPr/>
          </p:nvSpPr>
          <p:spPr>
            <a:xfrm>
              <a:off x="4386" y="754"/>
              <a:ext cx="1374" cy="669"/>
            </a:xfrm>
            <a:prstGeom prst="chevron">
              <a:avLst>
                <a:gd name="adj" fmla="val 51345"/>
              </a:avLst>
            </a:prstGeom>
            <a:gradFill rotWithShape="0">
              <a:gsLst>
                <a:gs pos="0">
                  <a:srgbClr val="FF99CC"/>
                </a:gs>
                <a:gs pos="100000">
                  <a:srgbClr val="5C374A"/>
                </a:gs>
              </a:gsLst>
              <a:lin ang="2700000" scaled="1"/>
              <a:tileRect/>
            </a:gradFill>
            <a:ln w="12700">
              <a:noFill/>
            </a:ln>
          </p:spPr>
          <p:txBody>
            <a:bodyPr wrap="none" anchor="ctr"/>
            <a:lstStyle/>
            <a:p>
              <a:endParaRPr dirty="0">
                <a:latin typeface="Arial" panose="020B0604020202020204" pitchFamily="34" charset="0"/>
              </a:endParaRPr>
            </a:p>
          </p:txBody>
        </p:sp>
        <p:sp>
          <p:nvSpPr>
            <p:cNvPr id="14368" name="Text Box 124"/>
            <p:cNvSpPr txBox="1"/>
            <p:nvPr/>
          </p:nvSpPr>
          <p:spPr>
            <a:xfrm>
              <a:off x="4586" y="815"/>
              <a:ext cx="1066" cy="523"/>
            </a:xfrm>
            <a:prstGeom prst="rect">
              <a:avLst/>
            </a:prstGeom>
            <a:noFill/>
            <a:ln w="12700">
              <a:noFill/>
            </a:ln>
          </p:spPr>
          <p:txBody>
            <a:bodyPr>
              <a:spAutoFit/>
            </a:bodyPr>
            <a:lstStyle/>
            <a:p>
              <a:pPr algn="ctr" eaLnBrk="0" hangingPunct="0"/>
              <a:r>
                <a:rPr lang="de-DE" altLang="x-none" sz="1600" dirty="0">
                  <a:latin typeface="Arial" panose="020B0604020202020204" pitchFamily="34" charset="0"/>
                  <a:ea typeface="Times New Roman (Arabic)" charset="-78"/>
                </a:rPr>
                <a:t>Quality </a:t>
              </a:r>
            </a:p>
            <a:p>
              <a:pPr algn="ctr" eaLnBrk="0" hangingPunct="0"/>
              <a:r>
                <a:rPr lang="de-DE" altLang="x-none" sz="1600" dirty="0">
                  <a:latin typeface="Arial" panose="020B0604020202020204" pitchFamily="34" charset="0"/>
                  <a:ea typeface="Times New Roman (Arabic)" charset="-78"/>
                </a:rPr>
                <a:t>Certificate</a:t>
              </a:r>
              <a:br>
                <a:rPr lang="de-DE" altLang="x-none" sz="1600" dirty="0">
                  <a:latin typeface="Arial" panose="020B0604020202020204" pitchFamily="34" charset="0"/>
                  <a:ea typeface="Times New Roman (Arabic)" charset="-78"/>
                </a:rPr>
              </a:br>
              <a:r>
                <a:rPr lang="de-DE" altLang="x-none" sz="1600" dirty="0">
                  <a:latin typeface="Arial" panose="020B0604020202020204" pitchFamily="34" charset="0"/>
                  <a:ea typeface="Times New Roman (Arabic)" charset="-78"/>
                </a:rPr>
                <a:t>&amp; Reports</a:t>
              </a:r>
              <a:endParaRPr lang="de-DE" altLang="x-none" sz="1600" b="0" dirty="0">
                <a:latin typeface="Arial" panose="020B0604020202020204" pitchFamily="34" charset="0"/>
                <a:ea typeface="Times New Roman (Arabic)" charset="-78"/>
              </a:endParaRPr>
            </a:p>
          </p:txBody>
        </p:sp>
      </p:grpSp>
      <p:sp>
        <p:nvSpPr>
          <p:cNvPr id="14366" name="Slide Number Placeholder 9"/>
          <p:cNvSpPr txBox="1"/>
          <p:nvPr/>
        </p:nvSpPr>
        <p:spPr>
          <a:xfrm>
            <a:off x="8077200" y="6356350"/>
            <a:ext cx="2133600" cy="365125"/>
          </a:xfrm>
          <a:prstGeom prst="rect">
            <a:avLst/>
          </a:prstGeom>
          <a:noFill/>
          <a:ln w="9525">
            <a:noFill/>
          </a:ln>
        </p:spPr>
        <p:txBody>
          <a:bodyPr anchor="ctr"/>
          <a:lstStyle/>
          <a:p>
            <a:pPr algn="r"/>
            <a:fld id="{9A0DB2DC-4C9A-4742-B13C-FB6460FD3503}" type="slidenum">
              <a:rPr lang="en-US" sz="1200" dirty="0">
                <a:solidFill>
                  <a:srgbClr val="898989"/>
                </a:solidFill>
                <a:latin typeface="Arial" panose="020B0604020202020204" pitchFamily="34" charset="0"/>
              </a:rPr>
              <a:t>4</a:t>
            </a:fld>
            <a:endParaRPr lang="en-US" sz="1200" dirty="0">
              <a:solidFill>
                <a:srgbClr val="898989"/>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30188"/>
            <a:ext cx="6645275" cy="419735"/>
          </a:xfrm>
        </p:spPr>
        <p:txBody>
          <a:bodyPr vert="horz" wrap="square" lIns="90000" tIns="46038" rIns="0" bIns="46038" numCol="1" anchor="t" anchorCtr="0" compatLnSpc="1">
            <a:spAutoFit/>
          </a:bodyPr>
          <a:lstStyle/>
          <a:p>
            <a:pPr marL="0" marR="0" lvl="0" indent="0" algn="l" defTabSz="914400" rtl="0" eaLnBrk="0" fontAlgn="base" latinLnBrk="0" hangingPunct="0">
              <a:lnSpc>
                <a:spcPct val="89000"/>
              </a:lnSpc>
              <a:spcBef>
                <a:spcPct val="0"/>
              </a:spcBef>
              <a:spcAft>
                <a:spcPct val="0"/>
              </a:spcAft>
              <a:buClrTx/>
              <a:buSzTx/>
              <a:buFontTx/>
              <a:buNone/>
              <a:defRPr/>
            </a:pPr>
            <a:r>
              <a:rPr kumimoji="0" lang="en-US" sz="2400" b="1" i="0" u="none" strike="noStrike" kern="0" cap="none" spc="0" normalizeH="0" baseline="0" noProof="0" dirty="0">
                <a:ln/>
                <a:solidFill>
                  <a:schemeClr val="tx1"/>
                </a:solidFill>
                <a:effectLst>
                  <a:outerShdw blurRad="38100" dist="19050" dir="2700000" algn="tl" rotWithShape="0">
                    <a:schemeClr val="dk1">
                      <a:alpha val="40000"/>
                    </a:schemeClr>
                  </a:outerShdw>
                </a:effectLst>
                <a:uLnTx/>
                <a:uFillTx/>
                <a:latin typeface="+mj-ea"/>
                <a:ea typeface="+mj-ea"/>
                <a:cs typeface="+mj-ea"/>
              </a:rPr>
              <a:t>Material Master</a:t>
            </a:r>
          </a:p>
        </p:txBody>
      </p:sp>
      <p:sp>
        <p:nvSpPr>
          <p:cNvPr id="6" name="Content Placeholder 3"/>
          <p:cNvSpPr>
            <a:spLocks noGrp="1"/>
          </p:cNvSpPr>
          <p:nvPr>
            <p:ph idx="1"/>
          </p:nvPr>
        </p:nvSpPr>
        <p:spPr>
          <a:xfrm>
            <a:off x="408305" y="650240"/>
            <a:ext cx="9474200" cy="819150"/>
          </a:xfrm>
        </p:spPr>
        <p:txBody>
          <a:bodyPr vert="horz" wrap="square" lIns="90488" tIns="44450" rIns="90488" bIns="44450" numCol="1" anchor="t" anchorCtr="0" compatLnSpc="1"/>
          <a:lstStyle/>
          <a:p>
            <a:pPr marL="342900" marR="0" lvl="1" indent="-342900" algn="just" defTabSz="914400" rtl="0" eaLnBrk="0" fontAlgn="base" latinLnBrk="0" hangingPunct="0">
              <a:lnSpc>
                <a:spcPct val="150000"/>
              </a:lnSpc>
              <a:spcBef>
                <a:spcPct val="35000"/>
              </a:spcBef>
              <a:spcAft>
                <a:spcPct val="35000"/>
              </a:spcAft>
              <a:buClr>
                <a:srgbClr val="990000"/>
              </a:buClr>
              <a:buSzTx/>
              <a:buFont typeface="Wingdings" panose="05000000000000000000" pitchFamily="2" charset="2"/>
              <a:buChar char="Ø"/>
              <a:tabLst>
                <a:tab pos="63500" algn="l"/>
              </a:tabLst>
              <a:defRPr/>
            </a:pPr>
            <a:r>
              <a:rPr kumimoji="0" lang="en-US" sz="1800" b="0" i="0" u="none" strike="noStrike" kern="0" cap="none" spc="0" normalizeH="0" baseline="0" noProof="0" dirty="0">
                <a:ln/>
                <a:solidFill>
                  <a:schemeClr val="tx1"/>
                </a:solidFill>
                <a:effectLst>
                  <a:outerShdw blurRad="38100" dist="19050" dir="2700000" algn="tl" rotWithShape="0">
                    <a:schemeClr val="dk1">
                      <a:alpha val="40000"/>
                    </a:schemeClr>
                  </a:outerShdw>
                </a:effectLst>
                <a:uLnTx/>
                <a:uFillTx/>
                <a:latin typeface="+mn-lt"/>
              </a:rPr>
              <a:t>Material Master is a structure of basic data of the Product. It used in Purchasing, Sales and Distribution, Production, QM, Warehouse Management and Accounts related data. </a:t>
            </a:r>
            <a:endParaRPr kumimoji="0" lang="en-GB" sz="1800" b="0" i="0" u="none" strike="noStrike" kern="1200" cap="none" spc="0" normalizeH="0" baseline="0" noProof="0" dirty="0">
              <a:ln/>
              <a:solidFill>
                <a:schemeClr val="tx1"/>
              </a:solidFill>
              <a:effectLst>
                <a:outerShdw blurRad="38100" dist="19050" dir="2700000" algn="tl" rotWithShape="0">
                  <a:schemeClr val="dk1">
                    <a:alpha val="40000"/>
                  </a:schemeClr>
                </a:outerShdw>
              </a:effectLst>
              <a:uLnTx/>
              <a:uFillTx/>
              <a:latin typeface="+mn-lt"/>
            </a:endParaRPr>
          </a:p>
          <a:p>
            <a:pPr marL="0" marR="0" lvl="1" indent="0" algn="just" defTabSz="914400" rtl="0" eaLnBrk="0" fontAlgn="base" latinLnBrk="0" hangingPunct="0">
              <a:lnSpc>
                <a:spcPct val="150000"/>
              </a:lnSpc>
              <a:spcBef>
                <a:spcPct val="35000"/>
              </a:spcBef>
              <a:spcAft>
                <a:spcPct val="35000"/>
              </a:spcAft>
              <a:buClr>
                <a:srgbClr val="990000"/>
              </a:buClr>
              <a:buSzTx/>
              <a:buFont typeface="Wingdings" panose="05000000000000000000" pitchFamily="2" charset="2"/>
              <a:buNone/>
              <a:tabLst>
                <a:tab pos="63500" algn="l"/>
              </a:tabLst>
              <a:defRPr/>
            </a:pPr>
            <a:endParaRPr kumimoji="0" lang="en-GB" sz="1800" b="0" i="0" u="none" strike="noStrike" kern="1200" cap="none" spc="0" normalizeH="0" baseline="0" noProof="0" dirty="0">
              <a:ln/>
              <a:solidFill>
                <a:schemeClr val="tx1"/>
              </a:solidFill>
              <a:effectLst>
                <a:outerShdw blurRad="38100" dist="19050" dir="2700000" algn="tl" rotWithShape="0">
                  <a:schemeClr val="dk1">
                    <a:alpha val="40000"/>
                  </a:schemeClr>
                </a:outerShdw>
              </a:effectLst>
              <a:uLnTx/>
              <a:uFillTx/>
              <a:latin typeface="+mn-lt"/>
              <a:ea typeface="+mn-ea"/>
              <a:cs typeface="Arial" panose="020B0604020202020204" pitchFamily="34" charset="0"/>
            </a:endParaRPr>
          </a:p>
          <a:p>
            <a:pPr marL="568325" marR="0" lvl="1" indent="-568325" algn="just" defTabSz="914400" rtl="0" eaLnBrk="0" fontAlgn="base" latinLnBrk="0" hangingPunct="0">
              <a:lnSpc>
                <a:spcPct val="150000"/>
              </a:lnSpc>
              <a:spcBef>
                <a:spcPct val="35000"/>
              </a:spcBef>
              <a:spcAft>
                <a:spcPts val="0"/>
              </a:spcAft>
              <a:buClrTx/>
              <a:buSzTx/>
              <a:buFont typeface="Wingdings" panose="05000000000000000000" pitchFamily="2" charset="2"/>
              <a:buChar char="q"/>
              <a:tabLst>
                <a:tab pos="63500" algn="l"/>
              </a:tabLst>
              <a:defRPr/>
            </a:pPr>
            <a:endParaRPr kumimoji="0" lang="en-GB" sz="1800" b="0" i="0" u="none" strike="noStrike" kern="0" cap="none" spc="0" normalizeH="0" baseline="0" noProof="0" dirty="0">
              <a:ln/>
              <a:solidFill>
                <a:schemeClr val="tx1"/>
              </a:solidFill>
              <a:effectLst>
                <a:outerShdw blurRad="38100" dist="19050" dir="2700000" algn="tl" rotWithShape="0">
                  <a:schemeClr val="dk1">
                    <a:alpha val="40000"/>
                  </a:schemeClr>
                </a:outerShdw>
              </a:effectLst>
              <a:uLnTx/>
              <a:uFillTx/>
              <a:latin typeface="+mn-lt"/>
            </a:endParaRPr>
          </a:p>
          <a:p>
            <a:pPr marL="568325" marR="0" lvl="1" indent="-568325" algn="just" defTabSz="914400" rtl="0" eaLnBrk="0" fontAlgn="base" latinLnBrk="0" hangingPunct="0">
              <a:lnSpc>
                <a:spcPct val="150000"/>
              </a:lnSpc>
              <a:spcBef>
                <a:spcPct val="35000"/>
              </a:spcBef>
              <a:spcAft>
                <a:spcPts val="0"/>
              </a:spcAft>
              <a:buClrTx/>
              <a:buSzTx/>
              <a:buFontTx/>
              <a:buChar char="–"/>
              <a:tabLst>
                <a:tab pos="63500" algn="l"/>
              </a:tabLst>
              <a:defRPr/>
            </a:pPr>
            <a:endParaRPr kumimoji="0" lang="en-GB" sz="1800" b="0" i="0" u="none" strike="noStrike" kern="0" cap="none" spc="0" normalizeH="0" baseline="0" noProof="0" dirty="0">
              <a:ln/>
              <a:solidFill>
                <a:schemeClr val="tx1"/>
              </a:solidFill>
              <a:effectLst>
                <a:outerShdw blurRad="38100" dist="19050" dir="2700000" algn="tl" rotWithShape="0">
                  <a:schemeClr val="dk1">
                    <a:alpha val="40000"/>
                  </a:schemeClr>
                </a:outerShdw>
              </a:effectLst>
              <a:uLnTx/>
              <a:uFillTx/>
              <a:latin typeface="+mn-lt"/>
            </a:endParaRPr>
          </a:p>
        </p:txBody>
      </p:sp>
      <p:pic>
        <p:nvPicPr>
          <p:cNvPr id="17412" name="Picture 2"/>
          <p:cNvPicPr>
            <a:picLocks noChangeAspect="1"/>
          </p:cNvPicPr>
          <p:nvPr/>
        </p:nvPicPr>
        <p:blipFill>
          <a:blip r:embed="rId3"/>
          <a:stretch>
            <a:fillRect/>
          </a:stretch>
        </p:blipFill>
        <p:spPr>
          <a:xfrm>
            <a:off x="2490788" y="1905000"/>
            <a:ext cx="7391400" cy="4113213"/>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75" y="198438"/>
            <a:ext cx="6645275" cy="419735"/>
          </a:xfrm>
        </p:spPr>
        <p:txBody>
          <a:bodyPr vert="horz" wrap="square" lIns="90000" tIns="46038" rIns="0" bIns="46038" numCol="1" anchor="t" anchorCtr="0" compatLnSpc="1">
            <a:spAutoFit/>
          </a:bodyPr>
          <a:lstStyle/>
          <a:p>
            <a:pPr marL="0" marR="0" lvl="0" indent="0" algn="l" defTabSz="914400" rtl="0" eaLnBrk="0" fontAlgn="base" latinLnBrk="0" hangingPunct="0">
              <a:lnSpc>
                <a:spcPct val="89000"/>
              </a:lnSpc>
              <a:spcBef>
                <a:spcPct val="0"/>
              </a:spcBef>
              <a:spcAft>
                <a:spcPct val="0"/>
              </a:spcAft>
              <a:buClrTx/>
              <a:buSzTx/>
              <a:buFontTx/>
              <a:buNone/>
              <a:defRPr/>
            </a:pPr>
            <a:r>
              <a:rPr kumimoji="0" lang="en-US" sz="2400" b="1" i="0" u="none" strike="noStrike" kern="0" cap="none" spc="0" normalizeH="0" baseline="0" noProof="0" dirty="0">
                <a:ln/>
                <a:solidFill>
                  <a:schemeClr val="tx1"/>
                </a:solidFill>
                <a:effectLst>
                  <a:outerShdw blurRad="38100" dist="19050" dir="2700000" algn="tl" rotWithShape="0">
                    <a:schemeClr val="dk1">
                      <a:alpha val="40000"/>
                    </a:schemeClr>
                  </a:outerShdw>
                </a:effectLst>
                <a:uLnTx/>
                <a:uFillTx/>
                <a:latin typeface="+mj-ea"/>
                <a:ea typeface="+mj-ea"/>
                <a:cs typeface="+mj-ea"/>
              </a:rPr>
              <a:t>Master Inspection Characteristic</a:t>
            </a:r>
          </a:p>
        </p:txBody>
      </p:sp>
      <p:sp>
        <p:nvSpPr>
          <p:cNvPr id="6" name="Content Placeholder 3"/>
          <p:cNvSpPr>
            <a:spLocks noGrp="1"/>
          </p:cNvSpPr>
          <p:nvPr>
            <p:ph idx="1"/>
          </p:nvPr>
        </p:nvSpPr>
        <p:spPr>
          <a:xfrm>
            <a:off x="2233613" y="752475"/>
            <a:ext cx="8205788" cy="819150"/>
          </a:xfrm>
        </p:spPr>
        <p:txBody>
          <a:bodyPr vert="horz" wrap="square" lIns="90488" tIns="44450" rIns="90488" bIns="44450" numCol="1" anchor="t" anchorCtr="0" compatLnSpc="1"/>
          <a:lstStyle/>
          <a:p>
            <a:pPr marL="342900" marR="0" lvl="1" indent="-342900" algn="just" defTabSz="914400" rtl="0" eaLnBrk="0" fontAlgn="base" latinLnBrk="0" hangingPunct="0">
              <a:lnSpc>
                <a:spcPct val="90000"/>
              </a:lnSpc>
              <a:spcBef>
                <a:spcPct val="35000"/>
              </a:spcBef>
              <a:spcAft>
                <a:spcPct val="35000"/>
              </a:spcAft>
              <a:buClr>
                <a:srgbClr val="990000"/>
              </a:buClr>
              <a:buSzTx/>
              <a:buFont typeface="Wingdings" panose="05000000000000000000" pitchFamily="2" charset="2"/>
              <a:buChar char="Ø"/>
              <a:tabLst>
                <a:tab pos="63500" algn="l"/>
              </a:tabLst>
              <a:defRPr/>
            </a:pPr>
            <a:r>
              <a:rPr kumimoji="0" lang="en-GB" sz="1800" b="0" i="0" u="none" strike="noStrike" kern="0" cap="none" spc="0" normalizeH="0" baseline="0" noProof="0" dirty="0">
                <a:ln/>
                <a:solidFill>
                  <a:schemeClr val="tx1"/>
                </a:solidFill>
                <a:effectLst>
                  <a:outerShdw blurRad="38100" dist="19050" dir="2700000" algn="tl" rotWithShape="0">
                    <a:schemeClr val="dk1">
                      <a:alpha val="40000"/>
                    </a:schemeClr>
                  </a:outerShdw>
                </a:effectLst>
                <a:uLnTx/>
                <a:uFillTx/>
                <a:latin typeface="+mn-lt"/>
              </a:rPr>
              <a:t>Master Inspection characteristic describes WHAT needs to be inspected.</a:t>
            </a:r>
            <a:endParaRPr kumimoji="0" lang="en-GB" sz="1800" b="0" i="0" u="none" strike="noStrike" kern="1200" cap="none" spc="0" normalizeH="0" baseline="0" noProof="0" dirty="0">
              <a:ln/>
              <a:solidFill>
                <a:schemeClr val="tx1"/>
              </a:solidFill>
              <a:effectLst>
                <a:outerShdw blurRad="38100" dist="19050" dir="2700000" algn="tl" rotWithShape="0">
                  <a:schemeClr val="dk1">
                    <a:alpha val="40000"/>
                  </a:schemeClr>
                </a:outerShdw>
              </a:effectLst>
              <a:uLnTx/>
              <a:uFillTx/>
              <a:latin typeface="+mn-lt"/>
              <a:ea typeface="+mn-ea"/>
              <a:cs typeface="Arial" panose="020B0604020202020204" pitchFamily="34" charset="0"/>
            </a:endParaRPr>
          </a:p>
          <a:p>
            <a:pPr marL="568325" marR="0" lvl="1" indent="-568325" algn="just" defTabSz="914400" rtl="0" eaLnBrk="0" fontAlgn="base" latinLnBrk="0" hangingPunct="0">
              <a:lnSpc>
                <a:spcPct val="150000"/>
              </a:lnSpc>
              <a:spcBef>
                <a:spcPct val="35000"/>
              </a:spcBef>
              <a:spcAft>
                <a:spcPts val="0"/>
              </a:spcAft>
              <a:buClrTx/>
              <a:buSzTx/>
              <a:buFont typeface="Wingdings" panose="05000000000000000000" pitchFamily="2" charset="2"/>
              <a:buChar char="q"/>
              <a:tabLst>
                <a:tab pos="63500" algn="l"/>
              </a:tabLst>
              <a:defRPr/>
            </a:pPr>
            <a:endParaRPr kumimoji="0" lang="en-GB" sz="1800" b="0" i="0" u="none" strike="noStrike" kern="0" cap="none" spc="0" normalizeH="0" baseline="0" noProof="0" dirty="0">
              <a:ln/>
              <a:solidFill>
                <a:schemeClr val="tx1"/>
              </a:solidFill>
              <a:effectLst>
                <a:outerShdw blurRad="38100" dist="19050" dir="2700000" algn="tl" rotWithShape="0">
                  <a:schemeClr val="dk1">
                    <a:alpha val="40000"/>
                  </a:schemeClr>
                </a:outerShdw>
              </a:effectLst>
              <a:uLnTx/>
              <a:uFillTx/>
              <a:latin typeface="+mn-lt"/>
            </a:endParaRPr>
          </a:p>
          <a:p>
            <a:pPr marL="568325" marR="0" lvl="1" indent="-568325" algn="just" defTabSz="914400" rtl="0" eaLnBrk="0" fontAlgn="base" latinLnBrk="0" hangingPunct="0">
              <a:lnSpc>
                <a:spcPct val="150000"/>
              </a:lnSpc>
              <a:spcBef>
                <a:spcPct val="35000"/>
              </a:spcBef>
              <a:spcAft>
                <a:spcPts val="0"/>
              </a:spcAft>
              <a:buClrTx/>
              <a:buSzTx/>
              <a:buFontTx/>
              <a:buChar char="–"/>
              <a:tabLst>
                <a:tab pos="63500" algn="l"/>
              </a:tabLst>
              <a:defRPr/>
            </a:pPr>
            <a:endParaRPr kumimoji="0" lang="en-GB" sz="1800" b="0" i="0" u="none" strike="noStrike" kern="0" cap="none" spc="0" normalizeH="0" baseline="0" noProof="0" dirty="0">
              <a:ln/>
              <a:solidFill>
                <a:schemeClr val="tx1"/>
              </a:solidFill>
              <a:effectLst>
                <a:outerShdw blurRad="38100" dist="19050" dir="2700000" algn="tl" rotWithShape="0">
                  <a:schemeClr val="dk1">
                    <a:alpha val="40000"/>
                  </a:schemeClr>
                </a:outerShdw>
              </a:effectLst>
              <a:uLnTx/>
              <a:uFillTx/>
              <a:latin typeface="+mn-lt"/>
            </a:endParaRPr>
          </a:p>
        </p:txBody>
      </p:sp>
      <p:pic>
        <p:nvPicPr>
          <p:cNvPr id="18436" name="Picture 3"/>
          <p:cNvPicPr>
            <a:picLocks noChangeAspect="1"/>
          </p:cNvPicPr>
          <p:nvPr/>
        </p:nvPicPr>
        <p:blipFill>
          <a:blip r:embed="rId3"/>
          <a:stretch>
            <a:fillRect/>
          </a:stretch>
        </p:blipFill>
        <p:spPr>
          <a:xfrm>
            <a:off x="2781300" y="1463675"/>
            <a:ext cx="6629400" cy="448945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229553"/>
            <a:ext cx="6645275" cy="419735"/>
          </a:xfrm>
        </p:spPr>
        <p:txBody>
          <a:bodyPr vert="horz" wrap="square" lIns="90000" tIns="46038" rIns="0" bIns="46038" numCol="1" anchor="t" anchorCtr="0" compatLnSpc="1">
            <a:spAutoFit/>
          </a:bodyPr>
          <a:lstStyle/>
          <a:p>
            <a:pPr marL="0" marR="0" lvl="0" indent="0" algn="l" defTabSz="914400" rtl="0" eaLnBrk="0" fontAlgn="base" latinLnBrk="0" hangingPunct="0">
              <a:lnSpc>
                <a:spcPct val="89000"/>
              </a:lnSpc>
              <a:spcBef>
                <a:spcPct val="0"/>
              </a:spcBef>
              <a:spcAft>
                <a:spcPct val="0"/>
              </a:spcAft>
              <a:buClrTx/>
              <a:buSzTx/>
              <a:buFontTx/>
              <a:buNone/>
              <a:defRPr/>
            </a:pPr>
            <a:r>
              <a:rPr kumimoji="0" lang="en-US" sz="2400" b="1" i="0" u="none" strike="noStrike" kern="0" cap="none" spc="0" normalizeH="0" baseline="0" noProof="0" dirty="0">
                <a:ln/>
                <a:solidFill>
                  <a:schemeClr val="tx1"/>
                </a:solidFill>
                <a:effectLst>
                  <a:outerShdw blurRad="38100" dist="19050" dir="2700000" algn="tl" rotWithShape="0">
                    <a:schemeClr val="dk1">
                      <a:alpha val="40000"/>
                    </a:schemeClr>
                  </a:outerShdw>
                </a:effectLst>
                <a:uLnTx/>
                <a:uFillTx/>
                <a:latin typeface="+mj-ea"/>
                <a:ea typeface="+mj-ea"/>
                <a:cs typeface="+mj-ea"/>
              </a:rPr>
              <a:t>Inspection Method</a:t>
            </a:r>
          </a:p>
        </p:txBody>
      </p:sp>
      <p:sp>
        <p:nvSpPr>
          <p:cNvPr id="6" name="Content Placeholder 3"/>
          <p:cNvSpPr>
            <a:spLocks noGrp="1"/>
          </p:cNvSpPr>
          <p:nvPr>
            <p:ph idx="1"/>
          </p:nvPr>
        </p:nvSpPr>
        <p:spPr>
          <a:xfrm>
            <a:off x="285433" y="784225"/>
            <a:ext cx="8205788" cy="819150"/>
          </a:xfrm>
        </p:spPr>
        <p:txBody>
          <a:bodyPr vert="horz" wrap="square" lIns="90488" tIns="44450" rIns="90488" bIns="44450" numCol="1" anchor="t" anchorCtr="0" compatLnSpc="1"/>
          <a:lstStyle/>
          <a:p>
            <a:pPr marL="342900" marR="0" lvl="1" indent="-342900" algn="just" defTabSz="914400" rtl="0" eaLnBrk="0" fontAlgn="base" latinLnBrk="0" hangingPunct="0">
              <a:lnSpc>
                <a:spcPct val="90000"/>
              </a:lnSpc>
              <a:spcBef>
                <a:spcPct val="35000"/>
              </a:spcBef>
              <a:spcAft>
                <a:spcPct val="35000"/>
              </a:spcAft>
              <a:buClr>
                <a:srgbClr val="990000"/>
              </a:buClr>
              <a:buSzTx/>
              <a:buFont typeface="Wingdings" panose="05000000000000000000" pitchFamily="2" charset="2"/>
              <a:buChar char="Ø"/>
              <a:tabLst>
                <a:tab pos="63500" algn="l"/>
              </a:tabLst>
              <a:defRPr/>
            </a:pPr>
            <a:r>
              <a:rPr kumimoji="0" lang="en-IN" sz="2000" b="0" i="0" u="none" strike="noStrike" kern="0" cap="none" spc="0" normalizeH="0" baseline="0" noProof="0" dirty="0">
                <a:ln/>
                <a:solidFill>
                  <a:schemeClr val="tx1"/>
                </a:solidFill>
                <a:effectLst>
                  <a:outerShdw blurRad="38100" dist="19050" dir="2700000" algn="tl" rotWithShape="0">
                    <a:schemeClr val="dk1">
                      <a:alpha val="40000"/>
                    </a:schemeClr>
                  </a:outerShdw>
                </a:effectLst>
                <a:uLnTx/>
                <a:uFillTx/>
                <a:latin typeface="+mn-lt"/>
              </a:rPr>
              <a:t>An inspection method describes how a characteristic is to be inspected.</a:t>
            </a:r>
          </a:p>
        </p:txBody>
      </p:sp>
      <p:pic>
        <p:nvPicPr>
          <p:cNvPr id="19460" name="Picture 2"/>
          <p:cNvPicPr>
            <a:picLocks noChangeAspect="1"/>
          </p:cNvPicPr>
          <p:nvPr/>
        </p:nvPicPr>
        <p:blipFill>
          <a:blip r:embed="rId3"/>
          <a:stretch>
            <a:fillRect/>
          </a:stretch>
        </p:blipFill>
        <p:spPr>
          <a:xfrm>
            <a:off x="2743200" y="1447800"/>
            <a:ext cx="6400800" cy="441325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182563"/>
            <a:ext cx="6645275" cy="419735"/>
          </a:xfrm>
        </p:spPr>
        <p:txBody>
          <a:bodyPr vert="horz" wrap="square" lIns="90000" tIns="46038" rIns="0" bIns="46038" numCol="1" anchor="t" anchorCtr="0" compatLnSpc="1">
            <a:spAutoFit/>
          </a:bodyPr>
          <a:lstStyle/>
          <a:p>
            <a:pPr marL="0" marR="0" lvl="0" indent="0" algn="l" defTabSz="914400" rtl="0" eaLnBrk="0" fontAlgn="base" latinLnBrk="0" hangingPunct="0">
              <a:lnSpc>
                <a:spcPct val="89000"/>
              </a:lnSpc>
              <a:spcBef>
                <a:spcPct val="0"/>
              </a:spcBef>
              <a:spcAft>
                <a:spcPct val="0"/>
              </a:spcAft>
              <a:buClrTx/>
              <a:buSzTx/>
              <a:buFontTx/>
              <a:buNone/>
              <a:defRPr/>
            </a:pPr>
            <a:r>
              <a:rPr kumimoji="0" lang="en-US" sz="2400" b="1" i="0" u="none" strike="noStrike" kern="0" cap="none" spc="0" normalizeH="0" baseline="0" noProof="0" dirty="0">
                <a:ln/>
                <a:solidFill>
                  <a:schemeClr val="tx1"/>
                </a:solidFill>
                <a:effectLst>
                  <a:outerShdw blurRad="38100" dist="19050" dir="2700000" algn="tl" rotWithShape="0">
                    <a:schemeClr val="dk1">
                      <a:alpha val="40000"/>
                    </a:schemeClr>
                  </a:outerShdw>
                </a:effectLst>
                <a:uLnTx/>
                <a:uFillTx/>
                <a:latin typeface="+mj-ea"/>
                <a:ea typeface="+mj-ea"/>
                <a:cs typeface="+mj-ea"/>
              </a:rPr>
              <a:t>Sampling Procedure</a:t>
            </a:r>
          </a:p>
        </p:txBody>
      </p:sp>
      <p:sp>
        <p:nvSpPr>
          <p:cNvPr id="6" name="Content Placeholder 3"/>
          <p:cNvSpPr>
            <a:spLocks noGrp="1"/>
          </p:cNvSpPr>
          <p:nvPr>
            <p:ph idx="1"/>
          </p:nvPr>
        </p:nvSpPr>
        <p:spPr>
          <a:xfrm>
            <a:off x="127000" y="602615"/>
            <a:ext cx="10126980" cy="819150"/>
          </a:xfrm>
        </p:spPr>
        <p:txBody>
          <a:bodyPr vert="horz" wrap="square" lIns="90488" tIns="44450" rIns="90488" bIns="44450" numCol="1" anchor="t" anchorCtr="0" compatLnSpc="1"/>
          <a:lstStyle/>
          <a:p>
            <a:pPr marL="342900" marR="0" lvl="1" indent="-342900" algn="just" defTabSz="914400" rtl="0" eaLnBrk="0" fontAlgn="base" latinLnBrk="0" hangingPunct="0">
              <a:lnSpc>
                <a:spcPct val="150000"/>
              </a:lnSpc>
              <a:spcBef>
                <a:spcPct val="35000"/>
              </a:spcBef>
              <a:spcAft>
                <a:spcPct val="35000"/>
              </a:spcAft>
              <a:buClr>
                <a:srgbClr val="990000"/>
              </a:buClr>
              <a:buSzTx/>
              <a:buFont typeface="Wingdings" panose="05000000000000000000" pitchFamily="2" charset="2"/>
              <a:buChar char="Ø"/>
              <a:tabLst>
                <a:tab pos="63500" algn="l"/>
              </a:tabLst>
              <a:defRPr/>
            </a:pPr>
            <a:r>
              <a:rPr kumimoji="0" lang="en-US" sz="2000" b="0" i="0" u="none" strike="noStrike" kern="0" cap="none" spc="0" normalizeH="0" baseline="0" noProof="0" dirty="0">
                <a:ln/>
                <a:solidFill>
                  <a:schemeClr val="tx1"/>
                </a:solidFill>
                <a:effectLst>
                  <a:outerShdw blurRad="38100" dist="19050" dir="2700000" algn="tl" rotWithShape="0">
                    <a:schemeClr val="dk1">
                      <a:alpha val="40000"/>
                    </a:schemeClr>
                  </a:outerShdw>
                </a:effectLst>
                <a:uLnTx/>
                <a:uFillTx/>
                <a:latin typeface="+mn-lt"/>
              </a:rPr>
              <a:t>A sampling procedure defines the rules that specify how the system calculates the sample size and it contains information about the valuation of an inspection characteristic during results recording (attributive, variable, manual, etc.).</a:t>
            </a:r>
          </a:p>
        </p:txBody>
      </p:sp>
      <p:pic>
        <p:nvPicPr>
          <p:cNvPr id="20484" name="Picture 2"/>
          <p:cNvPicPr>
            <a:picLocks noChangeAspect="1"/>
          </p:cNvPicPr>
          <p:nvPr/>
        </p:nvPicPr>
        <p:blipFill>
          <a:blip r:embed="rId3"/>
          <a:stretch>
            <a:fillRect/>
          </a:stretch>
        </p:blipFill>
        <p:spPr>
          <a:xfrm>
            <a:off x="2595563" y="2571750"/>
            <a:ext cx="7086600" cy="32766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875" y="214948"/>
            <a:ext cx="6645275" cy="419735"/>
          </a:xfrm>
        </p:spPr>
        <p:txBody>
          <a:bodyPr vert="horz" wrap="square" lIns="90000" tIns="46038" rIns="0" bIns="46038" numCol="1" anchor="t" anchorCtr="0" compatLnSpc="1">
            <a:spAutoFit/>
          </a:bodyPr>
          <a:lstStyle/>
          <a:p>
            <a:pPr marL="0" marR="0" lvl="0" indent="0" algn="l" defTabSz="914400" rtl="0" eaLnBrk="0" fontAlgn="base" latinLnBrk="0" hangingPunct="0">
              <a:lnSpc>
                <a:spcPct val="89000"/>
              </a:lnSpc>
              <a:spcBef>
                <a:spcPct val="0"/>
              </a:spcBef>
              <a:spcAft>
                <a:spcPct val="0"/>
              </a:spcAft>
              <a:buClrTx/>
              <a:buSzTx/>
              <a:buFontTx/>
              <a:buNone/>
              <a:defRPr/>
            </a:pPr>
            <a:r>
              <a:rPr kumimoji="0" lang="en-US" sz="2400" b="1" i="0" u="none" strike="noStrike" kern="0" cap="none" spc="0" normalizeH="0" baseline="0" noProof="0" dirty="0">
                <a:ln/>
                <a:solidFill>
                  <a:schemeClr val="tx1"/>
                </a:solidFill>
                <a:effectLst>
                  <a:outerShdw blurRad="38100" dist="19050" dir="2700000" algn="tl" rotWithShape="0">
                    <a:schemeClr val="dk1">
                      <a:alpha val="40000"/>
                    </a:schemeClr>
                  </a:outerShdw>
                </a:effectLst>
                <a:uLnTx/>
                <a:uFillTx/>
                <a:latin typeface="+mn-lt"/>
                <a:ea typeface="+mj-ea"/>
                <a:cs typeface="+mj-cs"/>
              </a:rPr>
              <a:t>Inspection Plan</a:t>
            </a:r>
          </a:p>
        </p:txBody>
      </p:sp>
      <p:sp>
        <p:nvSpPr>
          <p:cNvPr id="23555" name="Content Placeholder 3"/>
          <p:cNvSpPr>
            <a:spLocks noGrp="1"/>
          </p:cNvSpPr>
          <p:nvPr>
            <p:ph idx="1"/>
          </p:nvPr>
        </p:nvSpPr>
        <p:spPr>
          <a:xfrm>
            <a:off x="269558" y="746125"/>
            <a:ext cx="8205787" cy="819150"/>
          </a:xfrm>
        </p:spPr>
        <p:txBody>
          <a:bodyPr vert="horz" wrap="square" lIns="90488" tIns="44450" rIns="90488" bIns="44450" anchor="t"/>
          <a:lstStyle/>
          <a:p>
            <a:pPr marL="342900" lvl="1" indent="-342900" algn="just" defTabSz="914400">
              <a:lnSpc>
                <a:spcPct val="150000"/>
              </a:lnSpc>
              <a:buClr>
                <a:srgbClr val="990000"/>
              </a:buClr>
              <a:buFont typeface="Wingdings" panose="05000000000000000000" pitchFamily="2" charset="2"/>
              <a:buChar char="Ø"/>
              <a:tabLst>
                <a:tab pos="63500" algn="l"/>
              </a:tabLst>
            </a:pPr>
            <a:r>
              <a:rPr lang="en-GB" altLang="x-none" sz="2000" dirty="0">
                <a:ln/>
                <a:solidFill>
                  <a:schemeClr val="tx1"/>
                </a:solidFill>
                <a:effectLst>
                  <a:outerShdw blurRad="38100" dist="19050" dir="2700000" algn="tl" rotWithShape="0">
                    <a:schemeClr val="dk1">
                      <a:alpha val="40000"/>
                    </a:schemeClr>
                  </a:outerShdw>
                </a:effectLst>
              </a:rPr>
              <a:t>Inspection Plans is used to describe how a quality inspection should be performed for one or more materials.</a:t>
            </a:r>
          </a:p>
        </p:txBody>
      </p:sp>
      <p:pic>
        <p:nvPicPr>
          <p:cNvPr id="23556" name="Picture 2"/>
          <p:cNvPicPr>
            <a:picLocks noChangeAspect="1"/>
          </p:cNvPicPr>
          <p:nvPr/>
        </p:nvPicPr>
        <p:blipFill>
          <a:blip r:embed="rId3"/>
          <a:stretch>
            <a:fillRect/>
          </a:stretch>
        </p:blipFill>
        <p:spPr>
          <a:xfrm>
            <a:off x="2452688" y="1676400"/>
            <a:ext cx="7291387" cy="4621213"/>
          </a:xfrm>
          <a:prstGeom prst="rect">
            <a:avLst/>
          </a:prstGeom>
          <a:noFill/>
          <a:ln w="9525">
            <a:noFill/>
          </a:ln>
        </p:spPr>
      </p:pic>
    </p:spTree>
  </p:cSld>
  <p:clrMapOvr>
    <a:masterClrMapping/>
  </p:clrMapOvr>
</p:sld>
</file>

<file path=ppt/theme/theme1.xml><?xml version="1.0" encoding="utf-8"?>
<a:theme xmlns:a="http://schemas.openxmlformats.org/drawingml/2006/main" name="Background Slide">
  <a:themeElements>
    <a:clrScheme name="Kaar Tech">
      <a:dk1>
        <a:srgbClr val="000000"/>
      </a:dk1>
      <a:lt1>
        <a:srgbClr val="FFFFFF"/>
      </a:lt1>
      <a:dk2>
        <a:srgbClr val="000000"/>
      </a:dk2>
      <a:lt2>
        <a:srgbClr val="FFFFFF"/>
      </a:lt2>
      <a:accent1>
        <a:srgbClr val="9D0102"/>
      </a:accent1>
      <a:accent2>
        <a:srgbClr val="E13F00"/>
      </a:accent2>
      <a:accent3>
        <a:srgbClr val="262626"/>
      </a:accent3>
      <a:accent4>
        <a:srgbClr val="262626"/>
      </a:accent4>
      <a:accent5>
        <a:srgbClr val="595959"/>
      </a:accent5>
      <a:accent6>
        <a:srgbClr val="7F7F7F"/>
      </a:accent6>
      <a:hlink>
        <a:srgbClr val="9D0102"/>
      </a:hlink>
      <a:folHlink>
        <a:srgbClr val="E13F0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40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BaasKaar</Template>
  <TotalTime>0</TotalTime>
  <Words>3710</Words>
  <Application>Microsoft Office PowerPoint</Application>
  <PresentationFormat>Widescreen</PresentationFormat>
  <Paragraphs>485</Paragraphs>
  <Slides>24</Slides>
  <Notes>10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35" baseType="lpstr">
      <vt:lpstr>Arial</vt:lpstr>
      <vt:lpstr>Arial Black</vt:lpstr>
      <vt:lpstr>Arial Unicode MS</vt:lpstr>
      <vt:lpstr>Book Antiqua</vt:lpstr>
      <vt:lpstr>Calibri</vt:lpstr>
      <vt:lpstr>Tahoma</vt:lpstr>
      <vt:lpstr>Trebuchet MS</vt:lpstr>
      <vt:lpstr>Wingdings</vt:lpstr>
      <vt:lpstr>Background Slide</vt:lpstr>
      <vt:lpstr>MS_ClipArt_Gallery</vt:lpstr>
      <vt:lpstr>MS_ClipArt_Gallery.2</vt:lpstr>
      <vt:lpstr>Quality Management Overview</vt:lpstr>
      <vt:lpstr>PowerPoint Presentation</vt:lpstr>
      <vt:lpstr>PowerPoint Presentation</vt:lpstr>
      <vt:lpstr>PowerPoint Presentation</vt:lpstr>
      <vt:lpstr>Material Master</vt:lpstr>
      <vt:lpstr>Master Inspection Characteristic</vt:lpstr>
      <vt:lpstr>Inspection Method</vt:lpstr>
      <vt:lpstr>Sampling Procedure</vt:lpstr>
      <vt:lpstr>Inspection Plan</vt:lpstr>
      <vt:lpstr>Quality Info Record</vt:lpstr>
      <vt:lpstr>Catalog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29</cp:revision>
  <dcterms:created xsi:type="dcterms:W3CDTF">2019-10-07T04:44:00Z</dcterms:created>
  <dcterms:modified xsi:type="dcterms:W3CDTF">2025-02-12T07:14:00Z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1033-11.2.0.9075</vt:lpwstr>
  </property>
</Properties>
</file>