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23"/>
  </p:notesMasterIdLst>
  <p:sldIdLst>
    <p:sldId id="256" r:id="rId3"/>
    <p:sldId id="287" r:id="rId4"/>
    <p:sldId id="257" r:id="rId5"/>
    <p:sldId id="258" r:id="rId6"/>
    <p:sldId id="290" r:id="rId7"/>
    <p:sldId id="262" r:id="rId8"/>
    <p:sldId id="289" r:id="rId9"/>
    <p:sldId id="259" r:id="rId10"/>
    <p:sldId id="302" r:id="rId11"/>
    <p:sldId id="294" r:id="rId12"/>
    <p:sldId id="295" r:id="rId13"/>
    <p:sldId id="291" r:id="rId14"/>
    <p:sldId id="298" r:id="rId15"/>
    <p:sldId id="260" r:id="rId16"/>
    <p:sldId id="292" r:id="rId17"/>
    <p:sldId id="296" r:id="rId18"/>
    <p:sldId id="299" r:id="rId19"/>
    <p:sldId id="282" r:id="rId20"/>
    <p:sldId id="268" r:id="rId21"/>
    <p:sldId id="300" r:id="rId2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D81E5-526A-A469-F5DF-2D546F740E46}" v="278" dt="2025-08-29T12:12:47.624"/>
    <p1510:client id="{1E03C57F-1269-2734-13E0-61E3CBEEF9DA}" v="352" dt="2025-08-29T12:13:06.619"/>
    <p1510:client id="{3E7CCAB0-7D4C-A8C2-AE41-EF7525CF1E0A}" v="13" dt="2025-08-29T12:36:03.510"/>
    <p1510:client id="{ABE37F02-ACDF-3676-5B09-B989F21FE784}" v="4064" dt="2025-08-29T12:35:2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7CD43306-1503-7C98-54EC-0CB86B4D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FFF5738A-9359-CE82-CED0-190FCBFCC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E518C1A5-44D5-052E-2B31-7F92E41908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317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6EBE281A-DE04-1E1A-9870-0EB6F5061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F096308E-D26F-133C-7CC5-FCFAEBCB2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3036452D-6CC2-CA4B-2130-9033C9E6E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42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F72D5BB9-F315-EFE4-A3B2-33894AC4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98F27FD2-E778-1812-D50C-651D5D50A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AC068EDF-F95D-0523-4AB5-6D2298E9B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12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>
          <a:extLst>
            <a:ext uri="{FF2B5EF4-FFF2-40B4-BE49-F238E27FC236}">
              <a16:creationId xmlns:a16="http://schemas.microsoft.com/office/drawing/2014/main" id="{A12A3941-3DE3-5440-0BB1-9CFD9938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>
            <a:extLst>
              <a:ext uri="{FF2B5EF4-FFF2-40B4-BE49-F238E27FC236}">
                <a16:creationId xmlns:a16="http://schemas.microsoft.com/office/drawing/2014/main" id="{FE1082C2-556D-6D68-5242-21E477C948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>
            <a:extLst>
              <a:ext uri="{FF2B5EF4-FFF2-40B4-BE49-F238E27FC236}">
                <a16:creationId xmlns:a16="http://schemas.microsoft.com/office/drawing/2014/main" id="{9F1FD72A-EC4D-F15A-A973-228932A99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475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C87EA61C-803D-3EBE-3D6D-E21FFEF98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DE929F48-DD7C-A8F2-3007-C59AD1173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B3CCF4C5-24F3-D0FE-26A4-5CED840BA0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82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BC271905-3B17-5374-2EAC-FF55C4072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79A47607-B800-8CED-31E9-901BA1B16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C50DACA1-E767-844E-3458-9A0BEADBD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14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476E124A-DC64-6C56-DB90-CB7D348BF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030C7141-5F34-F318-79B8-868EDB7BCB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18CACF78-E65D-E094-3F5B-FE18C23C6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078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9c73459845_0_3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9c73459845_0_3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c7345984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c7345984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59AA7D71-CAE6-C153-1DA9-029A2625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90BF6FCE-FE2B-EF8D-B815-A53EB362F4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47453704-8815-98E6-2A23-BD37386D0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2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0A6A22B3-267C-F9BC-530B-0037AE2A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3ABE21FA-A473-CE65-8978-5B438BF2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C847991A-4F90-0515-B6B7-A5E0558BC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09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17d3ea68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17d3ea68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3DAD5562-2B24-1C0E-E8F9-6E72F673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143E0BF5-D0FB-798D-2931-7D2DABE692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EE849B4A-3C7A-A6D5-E8B4-1572C402A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53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>
          <a:extLst>
            <a:ext uri="{FF2B5EF4-FFF2-40B4-BE49-F238E27FC236}">
              <a16:creationId xmlns:a16="http://schemas.microsoft.com/office/drawing/2014/main" id="{FE5E8C39-D740-81DC-B8D2-6EEAED1A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SLIDES_API995711221_10:notes">
            <a:extLst>
              <a:ext uri="{FF2B5EF4-FFF2-40B4-BE49-F238E27FC236}">
                <a16:creationId xmlns:a16="http://schemas.microsoft.com/office/drawing/2014/main" id="{83C1C294-8507-1AE5-6848-3A278D5E5D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SLIDES_API995711221_10:notes">
            <a:extLst>
              <a:ext uri="{FF2B5EF4-FFF2-40B4-BE49-F238E27FC236}">
                <a16:creationId xmlns:a16="http://schemas.microsoft.com/office/drawing/2014/main" id="{FDBA1838-D357-ADA6-788E-F996A6605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9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979836" y="750513"/>
            <a:ext cx="4162419" cy="1546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err="1">
                <a:solidFill>
                  <a:srgbClr val="000000"/>
                </a:solidFill>
              </a:rPr>
              <a:t>Projet</a:t>
            </a:r>
            <a:r>
              <a:rPr lang="en" sz="4000">
                <a:solidFill>
                  <a:srgbClr val="000000"/>
                </a:solidFill>
              </a:rPr>
              <a:t> HADOOP Big Data et BI</a:t>
            </a:r>
            <a:endParaRPr lang="en" sz="400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79837" y="2462755"/>
            <a:ext cx="3592160" cy="1840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</a:pPr>
            <a:r>
              <a:rPr lang="en" sz="1000" err="1"/>
              <a:t>DigiCheese</a:t>
            </a:r>
            <a:r>
              <a:rPr lang="en" sz="1000"/>
              <a:t> – Groupe 4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Calibri"/>
              <a:buChar char="-"/>
            </a:pPr>
            <a:r>
              <a:rPr lang="en" sz="1000" err="1"/>
              <a:t>Assala</a:t>
            </a:r>
            <a:r>
              <a:rPr lang="en" sz="1000"/>
              <a:t> SOUSSI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Calibri"/>
              <a:buChar char="-"/>
            </a:pPr>
            <a:r>
              <a:rPr lang="en" sz="1000"/>
              <a:t>Antoine FONTANILLE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Calibri"/>
              <a:buChar char="-"/>
            </a:pPr>
            <a:r>
              <a:rPr lang="en" sz="1000"/>
              <a:t>Florian ARNAU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  <a:buFont typeface="Calibri"/>
              <a:buChar char="-"/>
            </a:pPr>
            <a:r>
              <a:rPr lang="en" sz="1000"/>
              <a:t>Asma ZAÏDI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</a:pPr>
            <a:endParaRPr lang="en"/>
          </a:p>
          <a:p>
            <a:pPr marL="0" indent="0">
              <a:lnSpc>
                <a:spcPct val="114999"/>
              </a:lnSpc>
              <a:spcAft>
                <a:spcPts val="1600"/>
              </a:spcAft>
            </a:pPr>
            <a:endParaRPr lang="en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A68B436F-9C36-3351-C42A-838F5333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FF35E7D2-D1E9-2DC4-C1EB-379C96CE7F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0593" y="501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Etape 3 : Mapper-Reducer</a:t>
            </a:r>
            <a:br>
              <a:rPr lang="en" b="1" dirty="0">
                <a:latin typeface="Arial"/>
                <a:cs typeface="Arial"/>
              </a:rPr>
            </a:br>
            <a:r>
              <a:rPr lang="e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=&gt; Traitements des données</a:t>
            </a:r>
            <a:endParaRPr lang="en" sz="2000" b="1" dirty="0">
              <a:solidFill>
                <a:schemeClr val="accent5">
                  <a:lumMod val="40000"/>
                  <a:lumOff val="60000"/>
                </a:schemeClr>
              </a:solidFill>
              <a:latin typeface="Fira Sans Extra Condensed"/>
              <a:cs typeface="Arial"/>
            </a:endParaRPr>
          </a:p>
        </p:txBody>
      </p:sp>
      <p:pic>
        <p:nvPicPr>
          <p:cNvPr id="2" name="Image 1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576AB0AC-3D79-9186-837A-29015830D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1" y="962526"/>
            <a:ext cx="3040470" cy="3857625"/>
          </a:xfrm>
          <a:prstGeom prst="rect">
            <a:avLst/>
          </a:prstGeom>
        </p:spPr>
      </p:pic>
      <p:pic>
        <p:nvPicPr>
          <p:cNvPr id="3" name="Image 2" descr="Une image contenant texte, Appareils électroniques, capture d’écran, affichage&#10;&#10;Le contenu généré par l’IA peut être incorrect.">
            <a:extLst>
              <a:ext uri="{FF2B5EF4-FFF2-40B4-BE49-F238E27FC236}">
                <a16:creationId xmlns:a16="http://schemas.microsoft.com/office/drawing/2014/main" id="{A966F182-4A2C-FAFC-7DA0-AC3B41D69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48" y="962526"/>
            <a:ext cx="3466000" cy="38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0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128AE5EB-63B4-20F2-E44B-B63C6DE90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8CB40C6B-D3CD-368C-9C56-6C49CB3AFD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4370" y="15541"/>
            <a:ext cx="7047300" cy="843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rgbClr val="00B0F0"/>
                </a:solidFill>
                <a:latin typeface="Arial"/>
                <a:cs typeface="Arial"/>
              </a:rPr>
              <a:t>Etape 4 : Création de la table 'Orders_Stagging'</a:t>
            </a:r>
            <a:br>
              <a:rPr lang="en" dirty="0">
                <a:solidFill>
                  <a:srgbClr val="00B0F0"/>
                </a:solidFill>
                <a:latin typeface="Arial"/>
                <a:cs typeface="Arial"/>
              </a:rPr>
            </a:br>
            <a:r>
              <a:rPr lang="en">
                <a:solidFill>
                  <a:srgbClr val="00B0F0"/>
                </a:solidFill>
                <a:latin typeface="Arial"/>
                <a:cs typeface="Arial"/>
              </a:rPr>
              <a:t>=&gt; HBase</a:t>
            </a:r>
            <a:br>
              <a:rPr lang="en" dirty="0">
                <a:latin typeface="Arial"/>
                <a:cs typeface="Arial"/>
              </a:rPr>
            </a:br>
            <a:br>
              <a:rPr lang="en" dirty="0">
                <a:latin typeface="Arial"/>
                <a:cs typeface="Arial"/>
              </a:rPr>
            </a:br>
            <a:br>
              <a:rPr lang="en" dirty="0">
                <a:latin typeface="Arial"/>
                <a:cs typeface="Arial"/>
              </a:rPr>
            </a:br>
            <a:endParaRPr lang="en" dirty="0">
              <a:latin typeface="Arial"/>
              <a:cs typeface="Arial"/>
            </a:endParaRPr>
          </a:p>
        </p:txBody>
      </p:sp>
      <p:pic>
        <p:nvPicPr>
          <p:cNvPr id="2" name="Image 1" descr="Une image contenant texte, Police, capture d’écran, nombre&#10;&#10;Le contenu généré par l’IA peut être incorrect.">
            <a:extLst>
              <a:ext uri="{FF2B5EF4-FFF2-40B4-BE49-F238E27FC236}">
                <a16:creationId xmlns:a16="http://schemas.microsoft.com/office/drawing/2014/main" id="{E84C6D6B-3489-E502-C6F3-83FF208B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9" y="1626269"/>
            <a:ext cx="2101516" cy="1123950"/>
          </a:xfrm>
          <a:prstGeom prst="rect">
            <a:avLst/>
          </a:prstGeom>
        </p:spPr>
      </p:pic>
      <p:pic>
        <p:nvPicPr>
          <p:cNvPr id="3" name="Image 2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8951E735-FBD9-5455-F371-01A454271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117" y="857250"/>
            <a:ext cx="3486445" cy="4233612"/>
          </a:xfrm>
          <a:prstGeom prst="rect">
            <a:avLst/>
          </a:prstGeom>
        </p:spPr>
      </p:pic>
      <p:pic>
        <p:nvPicPr>
          <p:cNvPr id="4" name="Image 3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C0F9402-DD75-E797-664A-9235D7FB8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303" y="782053"/>
            <a:ext cx="2948961" cy="43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5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88BFE698-242A-50F6-D9D2-222AD8B30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720F82A4-9668-4484-F316-644AF92078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600" y="1993232"/>
            <a:ext cx="7693997" cy="170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latin typeface="Arial"/>
                <a:ea typeface="Arial"/>
                <a:cs typeface="Arial"/>
              </a:rPr>
              <a:t>Partie 2 : </a:t>
            </a:r>
            <a:br>
              <a:rPr lang="en" sz="3200" b="1" dirty="0">
                <a:latin typeface="Arial"/>
                <a:ea typeface="Arial"/>
                <a:cs typeface="Arial"/>
              </a:rPr>
            </a:br>
            <a:br>
              <a:rPr lang="en" sz="3200" dirty="0">
                <a:latin typeface="Arial"/>
                <a:ea typeface="Arial"/>
                <a:cs typeface="Arial"/>
              </a:rPr>
            </a:br>
            <a:r>
              <a:rPr lang="en" sz="3200" b="1">
                <a:latin typeface="Arial"/>
                <a:ea typeface="Arial"/>
                <a:cs typeface="Arial"/>
              </a:rPr>
              <a:t>Visualisation des données</a:t>
            </a:r>
            <a:endParaRPr lang="en" sz="320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90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6390D7AE-30C0-282F-DB6C-A28079940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>
            <a:extLst>
              <a:ext uri="{FF2B5EF4-FFF2-40B4-BE49-F238E27FC236}">
                <a16:creationId xmlns:a16="http://schemas.microsoft.com/office/drawing/2014/main" id="{CC38F834-6363-2AAF-053D-0BD156043E30}"/>
              </a:ext>
            </a:extLst>
          </p:cNvPr>
          <p:cNvSpPr/>
          <p:nvPr/>
        </p:nvSpPr>
        <p:spPr>
          <a:xfrm>
            <a:off x="63478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>
            <a:extLst>
              <a:ext uri="{FF2B5EF4-FFF2-40B4-BE49-F238E27FC236}">
                <a16:creationId xmlns:a16="http://schemas.microsoft.com/office/drawing/2014/main" id="{F6A904A2-6AB5-0097-D6C3-6FC5D6304F9A}"/>
              </a:ext>
            </a:extLst>
          </p:cNvPr>
          <p:cNvSpPr/>
          <p:nvPr/>
        </p:nvSpPr>
        <p:spPr>
          <a:xfrm>
            <a:off x="469020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>
            <a:extLst>
              <a:ext uri="{FF2B5EF4-FFF2-40B4-BE49-F238E27FC236}">
                <a16:creationId xmlns:a16="http://schemas.microsoft.com/office/drawing/2014/main" id="{808DBCCB-61F4-B037-FB2E-AD1EC220C197}"/>
              </a:ext>
            </a:extLst>
          </p:cNvPr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>
            <a:extLst>
              <a:ext uri="{FF2B5EF4-FFF2-40B4-BE49-F238E27FC236}">
                <a16:creationId xmlns:a16="http://schemas.microsoft.com/office/drawing/2014/main" id="{DA8A1C09-CE38-824D-48C5-28898C6C019F}"/>
              </a:ext>
            </a:extLst>
          </p:cNvPr>
          <p:cNvSpPr/>
          <p:nvPr/>
        </p:nvSpPr>
        <p:spPr>
          <a:xfrm>
            <a:off x="582534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>
            <a:extLst>
              <a:ext uri="{FF2B5EF4-FFF2-40B4-BE49-F238E27FC236}">
                <a16:creationId xmlns:a16="http://schemas.microsoft.com/office/drawing/2014/main" id="{0814800C-E75C-17E4-B53A-954BFADEDD94}"/>
              </a:ext>
            </a:extLst>
          </p:cNvPr>
          <p:cNvSpPr/>
          <p:nvPr/>
        </p:nvSpPr>
        <p:spPr>
          <a:xfrm>
            <a:off x="2998352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>
            <a:extLst>
              <a:ext uri="{FF2B5EF4-FFF2-40B4-BE49-F238E27FC236}">
                <a16:creationId xmlns:a16="http://schemas.microsoft.com/office/drawing/2014/main" id="{98C85607-BE41-8BCE-11BA-C5962F3203FA}"/>
              </a:ext>
            </a:extLst>
          </p:cNvPr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>
            <a:extLst>
              <a:ext uri="{FF2B5EF4-FFF2-40B4-BE49-F238E27FC236}">
                <a16:creationId xmlns:a16="http://schemas.microsoft.com/office/drawing/2014/main" id="{111F9FAB-2721-4723-EBBC-476CA4FFE9D0}"/>
              </a:ext>
            </a:extLst>
          </p:cNvPr>
          <p:cNvSpPr/>
          <p:nvPr/>
        </p:nvSpPr>
        <p:spPr>
          <a:xfrm>
            <a:off x="4133494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>
            <a:extLst>
              <a:ext uri="{FF2B5EF4-FFF2-40B4-BE49-F238E27FC236}">
                <a16:creationId xmlns:a16="http://schemas.microsoft.com/office/drawing/2014/main" id="{A52687D0-E66C-3C9D-B354-F2B65AF68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Exploitation des données</a:t>
            </a:r>
          </a:p>
        </p:txBody>
      </p:sp>
      <p:sp>
        <p:nvSpPr>
          <p:cNvPr id="291" name="Google Shape;291;p19">
            <a:extLst>
              <a:ext uri="{FF2B5EF4-FFF2-40B4-BE49-F238E27FC236}">
                <a16:creationId xmlns:a16="http://schemas.microsoft.com/office/drawing/2014/main" id="{CDE2E836-6B7C-9A15-6E8E-AABEFD5A34A6}"/>
              </a:ext>
            </a:extLst>
          </p:cNvPr>
          <p:cNvSpPr txBox="1"/>
          <p:nvPr/>
        </p:nvSpPr>
        <p:spPr>
          <a:xfrm>
            <a:off x="1320300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ODBC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2" name="Google Shape;292;p19">
            <a:extLst>
              <a:ext uri="{FF2B5EF4-FFF2-40B4-BE49-F238E27FC236}">
                <a16:creationId xmlns:a16="http://schemas.microsoft.com/office/drawing/2014/main" id="{840478EE-A3F0-A3C6-7CA7-D530917C1E09}"/>
              </a:ext>
            </a:extLst>
          </p:cNvPr>
          <p:cNvSpPr/>
          <p:nvPr/>
        </p:nvSpPr>
        <p:spPr>
          <a:xfrm>
            <a:off x="1320327" y="183643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>
            <a:extLst>
              <a:ext uri="{FF2B5EF4-FFF2-40B4-BE49-F238E27FC236}">
                <a16:creationId xmlns:a16="http://schemas.microsoft.com/office/drawing/2014/main" id="{9CA9EC63-2893-B8E9-4EDA-58E5B463787D}"/>
              </a:ext>
            </a:extLst>
          </p:cNvPr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>
            <a:extLst>
              <a:ext uri="{FF2B5EF4-FFF2-40B4-BE49-F238E27FC236}">
                <a16:creationId xmlns:a16="http://schemas.microsoft.com/office/drawing/2014/main" id="{B46319CD-10A7-CEAF-792F-A8D1E8F0C9D6}"/>
              </a:ext>
            </a:extLst>
          </p:cNvPr>
          <p:cNvSpPr/>
          <p:nvPr/>
        </p:nvSpPr>
        <p:spPr>
          <a:xfrm>
            <a:off x="2455469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">
            <a:extLst>
              <a:ext uri="{FF2B5EF4-FFF2-40B4-BE49-F238E27FC236}">
                <a16:creationId xmlns:a16="http://schemas.microsoft.com/office/drawing/2014/main" id="{FDFB26E1-1B87-057E-BA4C-5187E3D6B034}"/>
              </a:ext>
            </a:extLst>
          </p:cNvPr>
          <p:cNvSpPr txBox="1"/>
          <p:nvPr/>
        </p:nvSpPr>
        <p:spPr>
          <a:xfrm>
            <a:off x="1320425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Passerelle entre HBase et Power BI</a:t>
            </a:r>
          </a:p>
          <a:p>
            <a:pPr algn="ctr">
              <a:lnSpc>
                <a:spcPct val="114999"/>
              </a:lnSpc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ctr">
              <a:lnSpc>
                <a:spcPct val="114999"/>
              </a:lnSpc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Utilisation des ports (port privé)</a:t>
            </a:r>
          </a:p>
        </p:txBody>
      </p:sp>
      <p:sp>
        <p:nvSpPr>
          <p:cNvPr id="296" name="Google Shape;296;p19">
            <a:extLst>
              <a:ext uri="{FF2B5EF4-FFF2-40B4-BE49-F238E27FC236}">
                <a16:creationId xmlns:a16="http://schemas.microsoft.com/office/drawing/2014/main" id="{4BA6F354-7DE4-AF15-A548-06E00466EA31}"/>
              </a:ext>
            </a:extLst>
          </p:cNvPr>
          <p:cNvSpPr txBox="1"/>
          <p:nvPr/>
        </p:nvSpPr>
        <p:spPr>
          <a:xfrm>
            <a:off x="29983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rPr>
              <a:t>POWER BI</a:t>
            </a:r>
          </a:p>
        </p:txBody>
      </p:sp>
      <p:sp>
        <p:nvSpPr>
          <p:cNvPr id="297" name="Google Shape;297;p19">
            <a:extLst>
              <a:ext uri="{FF2B5EF4-FFF2-40B4-BE49-F238E27FC236}">
                <a16:creationId xmlns:a16="http://schemas.microsoft.com/office/drawing/2014/main" id="{E9B095E8-1E66-BDB1-D643-8B00D27E5AFA}"/>
              </a:ext>
            </a:extLst>
          </p:cNvPr>
          <p:cNvSpPr txBox="1"/>
          <p:nvPr/>
        </p:nvSpPr>
        <p:spPr>
          <a:xfrm>
            <a:off x="29984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Transformer les données</a:t>
            </a:r>
          </a:p>
        </p:txBody>
      </p:sp>
      <p:sp>
        <p:nvSpPr>
          <p:cNvPr id="298" name="Google Shape;298;p19">
            <a:extLst>
              <a:ext uri="{FF2B5EF4-FFF2-40B4-BE49-F238E27FC236}">
                <a16:creationId xmlns:a16="http://schemas.microsoft.com/office/drawing/2014/main" id="{A46ACB6D-541F-902A-9872-2EFE95CE7A57}"/>
              </a:ext>
            </a:extLst>
          </p:cNvPr>
          <p:cNvSpPr txBox="1"/>
          <p:nvPr/>
        </p:nvSpPr>
        <p:spPr>
          <a:xfrm>
            <a:off x="469017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rPr>
              <a:t>Création des références</a:t>
            </a:r>
          </a:p>
        </p:txBody>
      </p:sp>
      <p:sp>
        <p:nvSpPr>
          <p:cNvPr id="299" name="Google Shape;299;p19">
            <a:extLst>
              <a:ext uri="{FF2B5EF4-FFF2-40B4-BE49-F238E27FC236}">
                <a16:creationId xmlns:a16="http://schemas.microsoft.com/office/drawing/2014/main" id="{829A874B-73A2-B2F0-6182-C4F4BCBDF350}"/>
              </a:ext>
            </a:extLst>
          </p:cNvPr>
          <p:cNvSpPr txBox="1"/>
          <p:nvPr/>
        </p:nvSpPr>
        <p:spPr>
          <a:xfrm>
            <a:off x="469030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Création de script</a:t>
            </a:r>
            <a:endParaRPr lang="fr-FR">
              <a:sym typeface="Roboto"/>
            </a:endParaRPr>
          </a:p>
          <a:p>
            <a:pPr algn="ctr">
              <a:lnSpc>
                <a:spcPct val="114999"/>
              </a:lnSpc>
              <a:buSzPts val="1100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14999"/>
              </a:lnSpc>
              <a:buSzPts val="1100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Intérêt : Création automatique des relations</a:t>
            </a:r>
            <a:endParaRPr lang="en">
              <a:solidFill>
                <a:schemeClr val="dk1"/>
              </a:solidFill>
            </a:endParaRPr>
          </a:p>
          <a:p>
            <a:pPr algn="ctr">
              <a:lnSpc>
                <a:spcPct val="114999"/>
              </a:lnSpc>
              <a:buSzPts val="1100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9">
            <a:extLst>
              <a:ext uri="{FF2B5EF4-FFF2-40B4-BE49-F238E27FC236}">
                <a16:creationId xmlns:a16="http://schemas.microsoft.com/office/drawing/2014/main" id="{448EFD1F-D610-BA0E-59AD-64FBED0AB397}"/>
              </a:ext>
            </a:extLst>
          </p:cNvPr>
          <p:cNvSpPr txBox="1"/>
          <p:nvPr/>
        </p:nvSpPr>
        <p:spPr>
          <a:xfrm>
            <a:off x="6347825" y="1131450"/>
            <a:ext cx="14595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rPr>
              <a:t>Contrôler le modèle relationnel</a:t>
            </a:r>
          </a:p>
        </p:txBody>
      </p:sp>
      <p:sp>
        <p:nvSpPr>
          <p:cNvPr id="301" name="Google Shape;301;p19">
            <a:extLst>
              <a:ext uri="{FF2B5EF4-FFF2-40B4-BE49-F238E27FC236}">
                <a16:creationId xmlns:a16="http://schemas.microsoft.com/office/drawing/2014/main" id="{03C21C65-D1D9-D9BB-2E67-0D902998029B}"/>
              </a:ext>
            </a:extLst>
          </p:cNvPr>
          <p:cNvSpPr txBox="1"/>
          <p:nvPr/>
        </p:nvSpPr>
        <p:spPr>
          <a:xfrm>
            <a:off x="6347950" y="3562350"/>
            <a:ext cx="1459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Modèle en étoile</a:t>
            </a: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302" name="Google Shape;302;p19">
            <a:extLst>
              <a:ext uri="{FF2B5EF4-FFF2-40B4-BE49-F238E27FC236}">
                <a16:creationId xmlns:a16="http://schemas.microsoft.com/office/drawing/2014/main" id="{EA4EF2FE-A65B-9F9A-3AC3-0D4E2AC16BC8}"/>
              </a:ext>
            </a:extLst>
          </p:cNvPr>
          <p:cNvGrpSpPr/>
          <p:nvPr/>
        </p:nvGrpSpPr>
        <p:grpSpPr>
          <a:xfrm>
            <a:off x="6857616" y="2357827"/>
            <a:ext cx="457204" cy="457204"/>
            <a:chOff x="1492675" y="4992125"/>
            <a:chExt cx="481825" cy="481825"/>
          </a:xfrm>
        </p:grpSpPr>
        <p:sp>
          <p:nvSpPr>
            <p:cNvPr id="303" name="Google Shape;303;p19">
              <a:extLst>
                <a:ext uri="{FF2B5EF4-FFF2-40B4-BE49-F238E27FC236}">
                  <a16:creationId xmlns:a16="http://schemas.microsoft.com/office/drawing/2014/main" id="{23F93941-7530-C88C-1B98-AB676981EA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304;p19">
              <a:extLst>
                <a:ext uri="{FF2B5EF4-FFF2-40B4-BE49-F238E27FC236}">
                  <a16:creationId xmlns:a16="http://schemas.microsoft.com/office/drawing/2014/main" id="{63238656-7E99-C588-7FCD-CB16326D3AB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305;p19">
            <a:extLst>
              <a:ext uri="{FF2B5EF4-FFF2-40B4-BE49-F238E27FC236}">
                <a16:creationId xmlns:a16="http://schemas.microsoft.com/office/drawing/2014/main" id="{83E1DEA5-6CBB-807C-56EE-E68465D980AF}"/>
              </a:ext>
            </a:extLst>
          </p:cNvPr>
          <p:cNvGrpSpPr/>
          <p:nvPr/>
        </p:nvGrpSpPr>
        <p:grpSpPr>
          <a:xfrm>
            <a:off x="3525086" y="2357831"/>
            <a:ext cx="457186" cy="457196"/>
            <a:chOff x="-5251625" y="3272950"/>
            <a:chExt cx="292225" cy="292250"/>
          </a:xfrm>
        </p:grpSpPr>
        <p:sp>
          <p:nvSpPr>
            <p:cNvPr id="306" name="Google Shape;306;p19">
              <a:extLst>
                <a:ext uri="{FF2B5EF4-FFF2-40B4-BE49-F238E27FC236}">
                  <a16:creationId xmlns:a16="http://schemas.microsoft.com/office/drawing/2014/main" id="{5803210E-4A2D-E8FE-AACE-94202E415745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>
              <a:extLst>
                <a:ext uri="{FF2B5EF4-FFF2-40B4-BE49-F238E27FC236}">
                  <a16:creationId xmlns:a16="http://schemas.microsoft.com/office/drawing/2014/main" id="{246E1B5A-A25F-4E9F-5D01-90A06B8F8D71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>
              <a:extLst>
                <a:ext uri="{FF2B5EF4-FFF2-40B4-BE49-F238E27FC236}">
                  <a16:creationId xmlns:a16="http://schemas.microsoft.com/office/drawing/2014/main" id="{2380EDCB-5B8D-5B9A-7C2F-7B28D36A7523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9">
            <a:extLst>
              <a:ext uri="{FF2B5EF4-FFF2-40B4-BE49-F238E27FC236}">
                <a16:creationId xmlns:a16="http://schemas.microsoft.com/office/drawing/2014/main" id="{D2E21DE7-C59B-5A13-D287-4672E68EF0CE}"/>
              </a:ext>
            </a:extLst>
          </p:cNvPr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>
              <a:extLst>
                <a:ext uri="{FF2B5EF4-FFF2-40B4-BE49-F238E27FC236}">
                  <a16:creationId xmlns:a16="http://schemas.microsoft.com/office/drawing/2014/main" id="{E7EC4742-E1DE-D10F-3AB3-6EC090D3140D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>
              <a:extLst>
                <a:ext uri="{FF2B5EF4-FFF2-40B4-BE49-F238E27FC236}">
                  <a16:creationId xmlns:a16="http://schemas.microsoft.com/office/drawing/2014/main" id="{61CDB431-BC4E-0142-3160-6FB95C2F5398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>
              <a:extLst>
                <a:ext uri="{FF2B5EF4-FFF2-40B4-BE49-F238E27FC236}">
                  <a16:creationId xmlns:a16="http://schemas.microsoft.com/office/drawing/2014/main" id="{2E316C32-13C7-3E18-6E21-53097C5CE533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>
            <a:extLst>
              <a:ext uri="{FF2B5EF4-FFF2-40B4-BE49-F238E27FC236}">
                <a16:creationId xmlns:a16="http://schemas.microsoft.com/office/drawing/2014/main" id="{31D57788-8B87-661D-C314-06F0B1BACF53}"/>
              </a:ext>
            </a:extLst>
          </p:cNvPr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>
              <a:extLst>
                <a:ext uri="{FF2B5EF4-FFF2-40B4-BE49-F238E27FC236}">
                  <a16:creationId xmlns:a16="http://schemas.microsoft.com/office/drawing/2014/main" id="{71613E23-C7C4-4C90-2E27-534F8288646A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>
              <a:extLst>
                <a:ext uri="{FF2B5EF4-FFF2-40B4-BE49-F238E27FC236}">
                  <a16:creationId xmlns:a16="http://schemas.microsoft.com/office/drawing/2014/main" id="{A02AB540-CEA7-ED53-0478-CB31F45445A4}"/>
                </a:ext>
              </a:extLst>
            </p:cNvPr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>
              <a:extLst>
                <a:ext uri="{FF2B5EF4-FFF2-40B4-BE49-F238E27FC236}">
                  <a16:creationId xmlns:a16="http://schemas.microsoft.com/office/drawing/2014/main" id="{959F6BC9-8450-5E89-A8D7-60EDA1B0B3C9}"/>
                </a:ext>
              </a:extLst>
            </p:cNvPr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>
              <a:extLst>
                <a:ext uri="{FF2B5EF4-FFF2-40B4-BE49-F238E27FC236}">
                  <a16:creationId xmlns:a16="http://schemas.microsoft.com/office/drawing/2014/main" id="{169DE740-9779-E5B7-D3EA-D5D6DC136F23}"/>
                </a:ext>
              </a:extLst>
            </p:cNvPr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>
              <a:extLst>
                <a:ext uri="{FF2B5EF4-FFF2-40B4-BE49-F238E27FC236}">
                  <a16:creationId xmlns:a16="http://schemas.microsoft.com/office/drawing/2014/main" id="{FD9207A4-4BA0-28B9-FC86-3948658E209C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>
              <a:extLst>
                <a:ext uri="{FF2B5EF4-FFF2-40B4-BE49-F238E27FC236}">
                  <a16:creationId xmlns:a16="http://schemas.microsoft.com/office/drawing/2014/main" id="{DC0AF387-845C-3B76-6A2E-B3990E41E95A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>
              <a:extLst>
                <a:ext uri="{FF2B5EF4-FFF2-40B4-BE49-F238E27FC236}">
                  <a16:creationId xmlns:a16="http://schemas.microsoft.com/office/drawing/2014/main" id="{ED33B98B-4637-CE47-BD06-E6AD84E763BF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08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/>
          <p:nvPr/>
        </p:nvSpPr>
        <p:spPr>
          <a:xfrm>
            <a:off x="601132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319470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Modèle en étoile</a:t>
            </a:r>
          </a:p>
        </p:txBody>
      </p:sp>
      <p:sp>
        <p:nvSpPr>
          <p:cNvPr id="293" name="Google Shape;293;p19"/>
          <p:cNvSpPr/>
          <p:nvPr/>
        </p:nvSpPr>
        <p:spPr>
          <a:xfrm>
            <a:off x="2641445" y="217167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9"/>
          <p:cNvGrpSpPr/>
          <p:nvPr/>
        </p:nvGrpSpPr>
        <p:grpSpPr>
          <a:xfrm>
            <a:off x="5204657" y="2357830"/>
            <a:ext cx="457192" cy="457198"/>
            <a:chOff x="-4475825" y="3612425"/>
            <a:chExt cx="293825" cy="291450"/>
          </a:xfrm>
        </p:grpSpPr>
        <p:sp>
          <p:nvSpPr>
            <p:cNvPr id="310" name="Google Shape;310;p19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9"/>
          <p:cNvGrpSpPr/>
          <p:nvPr/>
        </p:nvGrpSpPr>
        <p:grpSpPr>
          <a:xfrm>
            <a:off x="1836340" y="2378618"/>
            <a:ext cx="457194" cy="415623"/>
            <a:chOff x="-40745125" y="3632900"/>
            <a:chExt cx="318225" cy="289875"/>
          </a:xfrm>
        </p:grpSpPr>
        <p:sp>
          <p:nvSpPr>
            <p:cNvPr id="314" name="Google Shape;314;p19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 descr="Une image contenant texte, capture d’écran, diagramme, nombre&#10;&#10;Le contenu généré par l’IA peut être incorrect.">
            <a:extLst>
              <a:ext uri="{FF2B5EF4-FFF2-40B4-BE49-F238E27FC236}">
                <a16:creationId xmlns:a16="http://schemas.microsoft.com/office/drawing/2014/main" id="{E2E0FF9A-E120-B260-FF5A-C3D34718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02" y="1188118"/>
            <a:ext cx="6332195" cy="36169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0D7B8171-41D3-7927-56DB-A1F0A4E3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52A4A972-2746-9C03-D332-135D1F1BE4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600" y="1993232"/>
            <a:ext cx="7693997" cy="170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latin typeface="Arial"/>
                <a:ea typeface="Arial"/>
                <a:cs typeface="Arial"/>
              </a:rPr>
              <a:t>Partie 3 : </a:t>
            </a:r>
            <a:br>
              <a:rPr lang="en" sz="3200" b="1">
                <a:latin typeface="Arial"/>
                <a:ea typeface="Arial"/>
                <a:cs typeface="Arial"/>
              </a:rPr>
            </a:br>
            <a:br>
              <a:rPr lang="en" sz="3200">
                <a:latin typeface="Arial"/>
                <a:ea typeface="Arial"/>
                <a:cs typeface="Arial"/>
              </a:rPr>
            </a:br>
            <a:r>
              <a:rPr lang="en" sz="3200" b="1">
                <a:latin typeface="Arial"/>
                <a:ea typeface="Arial"/>
                <a:cs typeface="Arial"/>
              </a:rPr>
              <a:t>Démonstration</a:t>
            </a:r>
            <a:endParaRPr lang="en" sz="3200" b="1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14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477B42E1-48AC-B4C7-106F-15F6B8F47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E5C30127-D1D6-1538-D36C-892B43BD9C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1827" y="306265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  <a:buFont typeface="Arial"/>
            </a:pPr>
            <a:r>
              <a:rPr lang="en" b="1" err="1">
                <a:solidFill>
                  <a:srgbClr val="00B050"/>
                </a:solidFill>
                <a:latin typeface="Arial"/>
                <a:cs typeface="Arial"/>
                <a:sym typeface="Arial"/>
              </a:rPr>
              <a:t>Etape</a:t>
            </a:r>
            <a:r>
              <a:rPr lang="en" b="1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 5 : Power BI</a:t>
            </a:r>
            <a:br>
              <a:rPr lang="en" b="1" dirty="0">
                <a:solidFill>
                  <a:srgbClr val="00B050"/>
                </a:solidFill>
                <a:latin typeface="Arial"/>
                <a:cs typeface="Arial"/>
              </a:rPr>
            </a:br>
            <a:r>
              <a:rPr lang="en" b="1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=&gt; </a:t>
            </a:r>
            <a:r>
              <a:rPr lang="en" b="1" err="1">
                <a:solidFill>
                  <a:srgbClr val="00B050"/>
                </a:solidFill>
                <a:latin typeface="Arial"/>
                <a:cs typeface="Arial"/>
                <a:sym typeface="Arial"/>
              </a:rPr>
              <a:t>Visualisation</a:t>
            </a:r>
            <a:br>
              <a:rPr lang="en" b="1">
                <a:latin typeface="Arial"/>
                <a:cs typeface="Arial"/>
              </a:rPr>
            </a:br>
            <a:br>
              <a:rPr lang="en" b="1">
                <a:latin typeface="Arial"/>
                <a:cs typeface="Arial"/>
              </a:rPr>
            </a:br>
            <a:br>
              <a:rPr lang="en" b="1">
                <a:latin typeface="Arial"/>
                <a:cs typeface="Arial"/>
              </a:rPr>
            </a:br>
            <a:br>
              <a:rPr lang="en" b="1">
                <a:latin typeface="Arial"/>
                <a:cs typeface="Arial"/>
              </a:rPr>
            </a:br>
            <a:endParaRPr lang="en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939765-3DDF-B123-A9AE-4A65EA6DAE5A}"/>
              </a:ext>
            </a:extLst>
          </p:cNvPr>
          <p:cNvSpPr txBox="1"/>
          <p:nvPr/>
        </p:nvSpPr>
        <p:spPr>
          <a:xfrm>
            <a:off x="554064" y="1935621"/>
            <a:ext cx="60293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>
                <a:solidFill>
                  <a:schemeClr val="tx1"/>
                </a:solidFill>
              </a:rPr>
              <a:t>- Hadoop</a:t>
            </a:r>
            <a:br>
              <a:rPr lang="en" sz="1600">
                <a:solidFill>
                  <a:schemeClr val="tx1"/>
                </a:solidFill>
              </a:rPr>
            </a:br>
            <a:br>
              <a:rPr lang="en" sz="1600">
                <a:solidFill>
                  <a:schemeClr val="tx1"/>
                </a:solidFill>
              </a:rPr>
            </a:br>
            <a:r>
              <a:rPr lang="en" sz="1600">
                <a:solidFill>
                  <a:schemeClr val="tx1"/>
                </a:solidFill>
              </a:rPr>
              <a:t>- Power BI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4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E04256F8-83DD-4C36-FA29-F3591B23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43B40B06-5327-EDA3-57B5-06F0018939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600" y="1993232"/>
            <a:ext cx="7693997" cy="170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latin typeface="Arial"/>
                <a:ea typeface="Arial"/>
                <a:cs typeface="Arial"/>
              </a:rPr>
              <a:t>Conclusion </a:t>
            </a:r>
            <a:br>
              <a:rPr lang="en" sz="3200" b="1">
                <a:latin typeface="Arial"/>
                <a:ea typeface="Arial"/>
                <a:cs typeface="Arial"/>
              </a:rPr>
            </a:br>
            <a:br>
              <a:rPr lang="en" sz="3200">
                <a:latin typeface="Arial"/>
                <a:ea typeface="Arial"/>
                <a:cs typeface="Arial"/>
              </a:rPr>
            </a:br>
            <a:endParaRPr lang="en" sz="3200" b="1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8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Résumé</a:t>
            </a:r>
          </a:p>
        </p:txBody>
      </p:sp>
      <p:sp>
        <p:nvSpPr>
          <p:cNvPr id="1451" name="Google Shape;1451;p41"/>
          <p:cNvSpPr/>
          <p:nvPr/>
        </p:nvSpPr>
        <p:spPr>
          <a:xfrm>
            <a:off x="2979902" y="1555870"/>
            <a:ext cx="1591153" cy="422960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2979914" y="2146975"/>
            <a:ext cx="1591153" cy="429846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2979915" y="2790606"/>
            <a:ext cx="1591152" cy="422959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2979915" y="3370078"/>
            <a:ext cx="1591152" cy="422960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2986800" y="3986179"/>
            <a:ext cx="1584267" cy="429846"/>
          </a:xfrm>
          <a:custGeom>
            <a:avLst/>
            <a:gdLst/>
            <a:ahLst/>
            <a:cxnLst/>
            <a:rect l="l" t="t" r="r" b="b"/>
            <a:pathLst>
              <a:path w="39875" h="9443" extrusionOk="0">
                <a:moveTo>
                  <a:pt x="0" y="0"/>
                </a:moveTo>
                <a:lnTo>
                  <a:pt x="39874" y="0"/>
                </a:lnTo>
                <a:lnTo>
                  <a:pt x="39874" y="9442"/>
                </a:lnTo>
                <a:lnTo>
                  <a:pt x="0" y="94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4070254" y="2365911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Veracity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7" name="Google Shape;1457;p41"/>
          <p:cNvSpPr/>
          <p:nvPr/>
        </p:nvSpPr>
        <p:spPr>
          <a:xfrm>
            <a:off x="4194194" y="1812581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Value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8" name="Google Shape;1458;p41"/>
          <p:cNvSpPr/>
          <p:nvPr/>
        </p:nvSpPr>
        <p:spPr>
          <a:xfrm>
            <a:off x="4132224" y="3458203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Velocity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59" name="Google Shape;1459;p41"/>
          <p:cNvSpPr/>
          <p:nvPr/>
        </p:nvSpPr>
        <p:spPr>
          <a:xfrm>
            <a:off x="4214850" y="2882641"/>
            <a:ext cx="16827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Variety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0" name="Google Shape;1460;p41"/>
          <p:cNvSpPr/>
          <p:nvPr/>
        </p:nvSpPr>
        <p:spPr>
          <a:xfrm>
            <a:off x="3041408" y="4074098"/>
            <a:ext cx="1472148" cy="2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Données brutes</a:t>
            </a:r>
          </a:p>
        </p:txBody>
      </p:sp>
      <p:cxnSp>
        <p:nvCxnSpPr>
          <p:cNvPr id="1461" name="Google Shape;1461;p41"/>
          <p:cNvCxnSpPr/>
          <p:nvPr/>
        </p:nvCxnSpPr>
        <p:spPr>
          <a:xfrm>
            <a:off x="4564145" y="1778963"/>
            <a:ext cx="2140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41"/>
          <p:cNvCxnSpPr/>
          <p:nvPr/>
        </p:nvCxnSpPr>
        <p:spPr>
          <a:xfrm>
            <a:off x="4564145" y="2397400"/>
            <a:ext cx="1830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4" name="Google Shape;1464;p41"/>
          <p:cNvSpPr txBox="1"/>
          <p:nvPr/>
        </p:nvSpPr>
        <p:spPr>
          <a:xfrm flipH="1">
            <a:off x="717107" y="151146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err="1">
                <a:latin typeface="Roboto"/>
                <a:ea typeface="Roboto"/>
                <a:cs typeface="Roboto"/>
              </a:rPr>
              <a:t>Visualisation</a:t>
            </a:r>
            <a:r>
              <a:rPr lang="en" sz="1200">
                <a:latin typeface="Roboto"/>
                <a:ea typeface="Roboto"/>
                <a:cs typeface="Roboto"/>
              </a:rPr>
              <a:t> </a:t>
            </a:r>
            <a:r>
              <a:rPr lang="en" sz="1200" err="1">
                <a:latin typeface="Roboto"/>
                <a:ea typeface="Roboto"/>
                <a:cs typeface="Roboto"/>
              </a:rPr>
              <a:t>en</a:t>
            </a:r>
            <a:r>
              <a:rPr lang="en" sz="1200">
                <a:latin typeface="Roboto"/>
                <a:ea typeface="Roboto"/>
                <a:cs typeface="Roboto"/>
              </a:rPr>
              <a:t> </a:t>
            </a:r>
            <a:r>
              <a:rPr lang="en" sz="1200" err="1">
                <a:latin typeface="Roboto"/>
                <a:ea typeface="Roboto"/>
                <a:cs typeface="Roboto"/>
              </a:rPr>
              <a:t>périmètre</a:t>
            </a:r>
          </a:p>
        </p:txBody>
      </p:sp>
      <p:cxnSp>
        <p:nvCxnSpPr>
          <p:cNvPr id="1465" name="Google Shape;1465;p41"/>
          <p:cNvCxnSpPr/>
          <p:nvPr/>
        </p:nvCxnSpPr>
        <p:spPr>
          <a:xfrm>
            <a:off x="4564145" y="3015838"/>
            <a:ext cx="1633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6" name="Google Shape;1466;p41"/>
          <p:cNvSpPr txBox="1"/>
          <p:nvPr/>
        </p:nvSpPr>
        <p:spPr>
          <a:xfrm flipH="1">
            <a:off x="717107" y="3933898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Roboto"/>
                <a:ea typeface="Roboto"/>
                <a:cs typeface="Roboto"/>
              </a:rPr>
              <a:t>Charger les données dans Hadoop</a:t>
            </a:r>
          </a:p>
        </p:txBody>
      </p:sp>
      <p:cxnSp>
        <p:nvCxnSpPr>
          <p:cNvPr id="1467" name="Google Shape;1467;p41"/>
          <p:cNvCxnSpPr/>
          <p:nvPr/>
        </p:nvCxnSpPr>
        <p:spPr>
          <a:xfrm>
            <a:off x="4564145" y="3634275"/>
            <a:ext cx="1338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8" name="Google Shape;1468;p41"/>
          <p:cNvSpPr txBox="1"/>
          <p:nvPr/>
        </p:nvSpPr>
        <p:spPr>
          <a:xfrm flipH="1">
            <a:off x="717107" y="336686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Roboto"/>
                <a:ea typeface="Roboto"/>
                <a:cs typeface="Roboto"/>
              </a:rPr>
              <a:t>Premier </a:t>
            </a:r>
            <a:r>
              <a:rPr lang="en" sz="1200" err="1">
                <a:latin typeface="Roboto"/>
                <a:ea typeface="Roboto"/>
                <a:cs typeface="Roboto"/>
              </a:rPr>
              <a:t>nettoyage</a:t>
            </a:r>
            <a:r>
              <a:rPr lang="en" sz="1200">
                <a:latin typeface="Roboto"/>
                <a:ea typeface="Roboto"/>
                <a:cs typeface="Roboto"/>
              </a:rPr>
              <a:t>, MapReduce</a:t>
            </a:r>
          </a:p>
        </p:txBody>
      </p:sp>
      <p:cxnSp>
        <p:nvCxnSpPr>
          <p:cNvPr id="1469" name="Google Shape;1469;p41"/>
          <p:cNvCxnSpPr/>
          <p:nvPr/>
        </p:nvCxnSpPr>
        <p:spPr>
          <a:xfrm>
            <a:off x="4564145" y="4252713"/>
            <a:ext cx="94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0" name="Google Shape;1470;p41"/>
          <p:cNvGrpSpPr/>
          <p:nvPr/>
        </p:nvGrpSpPr>
        <p:grpSpPr>
          <a:xfrm>
            <a:off x="5159439" y="1483471"/>
            <a:ext cx="3267454" cy="3064820"/>
            <a:chOff x="710281" y="1300471"/>
            <a:chExt cx="3267454" cy="3064820"/>
          </a:xfrm>
        </p:grpSpPr>
        <p:sp>
          <p:nvSpPr>
            <p:cNvPr id="1471" name="Google Shape;1471;p41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EF9121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AC4D5B">
                <a:alpha val="4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A11686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41"/>
          <p:cNvSpPr txBox="1"/>
          <p:nvPr/>
        </p:nvSpPr>
        <p:spPr>
          <a:xfrm flipH="1">
            <a:off x="717107" y="2748401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Données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reformatées</a:t>
            </a:r>
            <a:endParaRPr lang="en" sz="1200" err="1">
              <a:latin typeface="Roboto"/>
              <a:ea typeface="Roboto"/>
              <a:cs typeface="Roboto"/>
            </a:endParaRPr>
          </a:p>
        </p:txBody>
      </p:sp>
      <p:sp>
        <p:nvSpPr>
          <p:cNvPr id="3" name="Google Shape;1460;p41">
            <a:extLst>
              <a:ext uri="{FF2B5EF4-FFF2-40B4-BE49-F238E27FC236}">
                <a16:creationId xmlns:a16="http://schemas.microsoft.com/office/drawing/2014/main" id="{67E0CD59-A045-6DD5-EE21-A6FF0B621106}"/>
              </a:ext>
            </a:extLst>
          </p:cNvPr>
          <p:cNvSpPr/>
          <p:nvPr/>
        </p:nvSpPr>
        <p:spPr>
          <a:xfrm>
            <a:off x="3041408" y="3475055"/>
            <a:ext cx="1472148" cy="2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 Extra Condensed"/>
              </a:rPr>
              <a:t>Traitement des données</a:t>
            </a:r>
            <a:endParaRPr lang="fr-FR"/>
          </a:p>
        </p:txBody>
      </p:sp>
      <p:sp>
        <p:nvSpPr>
          <p:cNvPr id="4" name="Google Shape;1460;p41">
            <a:extLst>
              <a:ext uri="{FF2B5EF4-FFF2-40B4-BE49-F238E27FC236}">
                <a16:creationId xmlns:a16="http://schemas.microsoft.com/office/drawing/2014/main" id="{C60088A2-C52E-EE8D-ED82-055C31DFEC36}"/>
              </a:ext>
            </a:extLst>
          </p:cNvPr>
          <p:cNvSpPr/>
          <p:nvPr/>
        </p:nvSpPr>
        <p:spPr>
          <a:xfrm>
            <a:off x="3041407" y="2876013"/>
            <a:ext cx="1472148" cy="2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Données saines</a:t>
            </a:r>
          </a:p>
        </p:txBody>
      </p:sp>
      <p:sp>
        <p:nvSpPr>
          <p:cNvPr id="5" name="Google Shape;1460;p41">
            <a:extLst>
              <a:ext uri="{FF2B5EF4-FFF2-40B4-BE49-F238E27FC236}">
                <a16:creationId xmlns:a16="http://schemas.microsoft.com/office/drawing/2014/main" id="{96C1980A-F3A0-D79D-F9F2-48A2A26117DB}"/>
              </a:ext>
            </a:extLst>
          </p:cNvPr>
          <p:cNvSpPr/>
          <p:nvPr/>
        </p:nvSpPr>
        <p:spPr>
          <a:xfrm>
            <a:off x="3041408" y="2235658"/>
            <a:ext cx="1472148" cy="2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ETL &amp; modélisation</a:t>
            </a:r>
          </a:p>
        </p:txBody>
      </p:sp>
      <p:sp>
        <p:nvSpPr>
          <p:cNvPr id="6" name="Google Shape;1460;p41">
            <a:extLst>
              <a:ext uri="{FF2B5EF4-FFF2-40B4-BE49-F238E27FC236}">
                <a16:creationId xmlns:a16="http://schemas.microsoft.com/office/drawing/2014/main" id="{0F20C39A-3C98-7821-CF8E-A51BFAE7745C}"/>
              </a:ext>
            </a:extLst>
          </p:cNvPr>
          <p:cNvSpPr/>
          <p:nvPr/>
        </p:nvSpPr>
        <p:spPr>
          <a:xfrm>
            <a:off x="3041407" y="1643501"/>
            <a:ext cx="1472148" cy="25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</a:rPr>
              <a:t>Dashboards</a:t>
            </a:r>
          </a:p>
        </p:txBody>
      </p:sp>
      <p:sp>
        <p:nvSpPr>
          <p:cNvPr id="7" name="Google Shape;1480;p41">
            <a:extLst>
              <a:ext uri="{FF2B5EF4-FFF2-40B4-BE49-F238E27FC236}">
                <a16:creationId xmlns:a16="http://schemas.microsoft.com/office/drawing/2014/main" id="{0755F640-9E22-B025-CBBE-7D007BC65CC4}"/>
              </a:ext>
            </a:extLst>
          </p:cNvPr>
          <p:cNvSpPr txBox="1"/>
          <p:nvPr/>
        </p:nvSpPr>
        <p:spPr>
          <a:xfrm flipH="1">
            <a:off x="709586" y="2124263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Roboto"/>
                <a:ea typeface="Roboto"/>
                <a:cs typeface="Roboto"/>
                <a:sym typeface="Roboto"/>
              </a:rPr>
              <a:t>Charger, préparer les données</a:t>
            </a:r>
            <a:endParaRPr lang="en" sz="1200">
              <a:latin typeface="Roboto"/>
              <a:ea typeface="Roboto"/>
              <a:cs typeface="Roboto"/>
            </a:endParaRPr>
          </a:p>
          <a:p>
            <a:r>
              <a:rPr lang="en" sz="1200">
                <a:latin typeface="Roboto"/>
                <a:ea typeface="Roboto"/>
                <a:cs typeface="Roboto"/>
                <a:sym typeface="Roboto"/>
              </a:rPr>
              <a:t> et modèle en étoile</a:t>
            </a:r>
            <a:endParaRPr lang="en" sz="120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/>
          <p:nvPr/>
        </p:nvSpPr>
        <p:spPr>
          <a:xfrm>
            <a:off x="4770000" y="1543775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17190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 txBox="1"/>
          <p:nvPr/>
        </p:nvSpPr>
        <p:spPr>
          <a:xfrm>
            <a:off x="5593075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1964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061550" y="2061938"/>
            <a:ext cx="1198800" cy="11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648105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456458" y="1545049"/>
            <a:ext cx="3916800" cy="3192900"/>
          </a:xfrm>
          <a:prstGeom prst="roundRect">
            <a:avLst>
              <a:gd name="adj" fmla="val 7339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fr-FR" sz="1600" b="1">
              <a:latin typeface="Fira Sans Extra Condensed"/>
            </a:endParaRPr>
          </a:p>
        </p:txBody>
      </p:sp>
      <p:sp>
        <p:nvSpPr>
          <p:cNvPr id="583" name="Google Shape;583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Diagnostic Général</a:t>
            </a:r>
          </a:p>
        </p:txBody>
      </p:sp>
      <p:sp>
        <p:nvSpPr>
          <p:cNvPr id="584" name="Google Shape;584;p27"/>
          <p:cNvSpPr txBox="1"/>
          <p:nvPr/>
        </p:nvSpPr>
        <p:spPr>
          <a:xfrm>
            <a:off x="2230970" y="3451000"/>
            <a:ext cx="2272203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en" sz="1600" b="1">
                <a:latin typeface="Fira Sans Extra Condensed"/>
                <a:ea typeface="Fira Sans Extra Condensed"/>
                <a:cs typeface="Fira Sans Extra Condensed"/>
              </a:rPr>
              <a:t>Inexploitation des données</a:t>
            </a:r>
            <a:endParaRPr lang="fr-FR"/>
          </a:p>
        </p:txBody>
      </p:sp>
      <p:sp>
        <p:nvSpPr>
          <p:cNvPr id="585" name="Google Shape;585;p27"/>
          <p:cNvSpPr txBox="1"/>
          <p:nvPr/>
        </p:nvSpPr>
        <p:spPr>
          <a:xfrm>
            <a:off x="2470429" y="3862944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latin typeface="Roboto"/>
                <a:ea typeface="Roboto"/>
                <a:cs typeface="Roboto"/>
              </a:rPr>
              <a:t>Manque de lisibilité sur la situation de l'entreprise </a:t>
            </a:r>
            <a:endParaRPr lang="fr-FR"/>
          </a:p>
        </p:txBody>
      </p:sp>
      <p:sp>
        <p:nvSpPr>
          <p:cNvPr id="587" name="Google Shape;587;p27"/>
          <p:cNvSpPr txBox="1"/>
          <p:nvPr/>
        </p:nvSpPr>
        <p:spPr>
          <a:xfrm>
            <a:off x="610653" y="3861526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200" err="1">
                <a:latin typeface="Roboto"/>
                <a:ea typeface="Roboto"/>
                <a:cs typeface="Roboto"/>
              </a:rPr>
              <a:t>Ralentit</a:t>
            </a:r>
            <a:r>
              <a:rPr lang="en" sz="1200">
                <a:latin typeface="Roboto"/>
                <a:ea typeface="Roboto"/>
                <a:cs typeface="Roboto"/>
              </a:rPr>
              <a:t> le processus </a:t>
            </a:r>
            <a:r>
              <a:rPr lang="en" sz="1200" err="1">
                <a:latin typeface="Roboto"/>
                <a:ea typeface="Roboto"/>
                <a:cs typeface="Roboto"/>
              </a:rPr>
              <a:t>d'évolution</a:t>
            </a:r>
            <a:r>
              <a:rPr lang="en" sz="1200">
                <a:latin typeface="Roboto"/>
                <a:ea typeface="Roboto"/>
                <a:cs typeface="Roboto"/>
              </a:rPr>
              <a:t> de </a:t>
            </a:r>
            <a:r>
              <a:rPr lang="en" sz="1200" err="1">
                <a:latin typeface="Roboto"/>
                <a:ea typeface="Roboto"/>
                <a:cs typeface="Roboto"/>
              </a:rPr>
              <a:t>l'entreprise</a:t>
            </a:r>
            <a:endParaRPr lang="en" sz="1200" err="1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89" name="Google Shape;589;p27"/>
          <p:cNvSpPr txBox="1"/>
          <p:nvPr/>
        </p:nvSpPr>
        <p:spPr>
          <a:xfrm>
            <a:off x="49014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Difficulté de percevoir la rentabilité</a:t>
            </a:r>
            <a:endParaRPr lang="en" sz="12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90" name="Google Shape;590;p27"/>
          <p:cNvSpPr txBox="1"/>
          <p:nvPr/>
        </p:nvSpPr>
        <p:spPr>
          <a:xfrm>
            <a:off x="6690300" y="3451000"/>
            <a:ext cx="19413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en" sz="1600" b="1">
                <a:latin typeface="Fira Sans Extra Condensed"/>
                <a:sym typeface="Fira Sans Extra Condensed"/>
              </a:rPr>
              <a:t>Perte de CA </a:t>
            </a:r>
            <a:endParaRPr lang="fr-FR"/>
          </a:p>
        </p:txBody>
      </p:sp>
      <p:sp>
        <p:nvSpPr>
          <p:cNvPr id="591" name="Google Shape;591;p27"/>
          <p:cNvSpPr txBox="1"/>
          <p:nvPr/>
        </p:nvSpPr>
        <p:spPr>
          <a:xfrm>
            <a:off x="6766500" y="3778900"/>
            <a:ext cx="178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Perte de part de marché au bénéfice des concurrents</a:t>
            </a: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875150" y="11822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 txBox="1"/>
          <p:nvPr/>
        </p:nvSpPr>
        <p:spPr>
          <a:xfrm>
            <a:off x="1296350" y="1313513"/>
            <a:ext cx="2270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Risk</a:t>
            </a:r>
            <a:endParaRPr sz="16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8997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2764800" y="2061938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2184300" y="2562338"/>
            <a:ext cx="494700" cy="198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7"/>
          <p:cNvGrpSpPr/>
          <p:nvPr/>
        </p:nvGrpSpPr>
        <p:grpSpPr>
          <a:xfrm>
            <a:off x="3154479" y="2469375"/>
            <a:ext cx="419443" cy="420487"/>
            <a:chOff x="-3771675" y="3971775"/>
            <a:chExt cx="291300" cy="292025"/>
          </a:xfrm>
        </p:grpSpPr>
        <p:sp>
          <p:nvSpPr>
            <p:cNvPr id="598" name="Google Shape;598;p2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1310927" y="2469313"/>
            <a:ext cx="376345" cy="420611"/>
            <a:chOff x="2423775" y="3226875"/>
            <a:chExt cx="259925" cy="295000"/>
          </a:xfrm>
        </p:grpSpPr>
        <p:sp>
          <p:nvSpPr>
            <p:cNvPr id="604" name="Google Shape;604;p27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7445098" y="2469307"/>
            <a:ext cx="431703" cy="420622"/>
            <a:chOff x="946175" y="3253275"/>
            <a:chExt cx="298550" cy="296150"/>
          </a:xfrm>
        </p:grpSpPr>
        <p:sp>
          <p:nvSpPr>
            <p:cNvPr id="608" name="Google Shape;608;p27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5585532" y="2469313"/>
            <a:ext cx="420635" cy="420610"/>
            <a:chOff x="946175" y="3619500"/>
            <a:chExt cx="296975" cy="293825"/>
          </a:xfrm>
        </p:grpSpPr>
        <p:sp>
          <p:nvSpPr>
            <p:cNvPr id="614" name="Google Shape;614;p27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84;p27">
            <a:extLst>
              <a:ext uri="{FF2B5EF4-FFF2-40B4-BE49-F238E27FC236}">
                <a16:creationId xmlns:a16="http://schemas.microsoft.com/office/drawing/2014/main" id="{06AE4A23-3D24-9912-924A-CED146D96A2E}"/>
              </a:ext>
            </a:extLst>
          </p:cNvPr>
          <p:cNvSpPr txBox="1"/>
          <p:nvPr/>
        </p:nvSpPr>
        <p:spPr>
          <a:xfrm>
            <a:off x="586439" y="3451000"/>
            <a:ext cx="1823327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en" sz="1600" b="1">
                <a:latin typeface="Fira Sans Extra Condensed"/>
              </a:rPr>
              <a:t>Absence d'OAD</a:t>
            </a:r>
          </a:p>
        </p:txBody>
      </p:sp>
      <p:sp>
        <p:nvSpPr>
          <p:cNvPr id="3" name="Google Shape;590;p27">
            <a:extLst>
              <a:ext uri="{FF2B5EF4-FFF2-40B4-BE49-F238E27FC236}">
                <a16:creationId xmlns:a16="http://schemas.microsoft.com/office/drawing/2014/main" id="{3F12B6E6-F1A1-3F6F-B2B2-7077A9D82C91}"/>
              </a:ext>
            </a:extLst>
          </p:cNvPr>
          <p:cNvSpPr txBox="1"/>
          <p:nvPr/>
        </p:nvSpPr>
        <p:spPr>
          <a:xfrm>
            <a:off x="4773673" y="3375803"/>
            <a:ext cx="2290106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algn="ctr"/>
            <a:r>
              <a:rPr lang="en" sz="1600" b="1">
                <a:latin typeface="Fira Sans Extra Condensed"/>
                <a:sym typeface="Fira Sans Extra Condensed"/>
              </a:rPr>
              <a:t>Manque de suivi </a:t>
            </a:r>
            <a:r>
              <a:rPr lang="en" sz="1600" b="1" err="1">
                <a:latin typeface="Fira Sans Extra Condensed"/>
                <a:sym typeface="Fira Sans Extra Condensed"/>
              </a:rPr>
              <a:t>d'activité</a:t>
            </a:r>
            <a:endParaRPr lang="fr-FR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/>
          <p:cNvSpPr txBox="1">
            <a:spLocks noGrp="1"/>
          </p:cNvSpPr>
          <p:nvPr>
            <p:ph type="title" idx="4294967295"/>
          </p:nvPr>
        </p:nvSpPr>
        <p:spPr>
          <a:xfrm>
            <a:off x="762600" y="199323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>
                <a:latin typeface="Arial"/>
                <a:ea typeface="Arial"/>
                <a:cs typeface="Arial"/>
              </a:rPr>
              <a:t>Rappel de la lettre de mission</a:t>
            </a:r>
            <a:endParaRPr lang="en" sz="320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7731CB16-56D9-E32B-C340-E175E63D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A81FC94B-D70B-14A7-CEE9-0AE3315897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600" y="1993232"/>
            <a:ext cx="7693997" cy="170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latin typeface="Arial"/>
                <a:ea typeface="Arial"/>
                <a:cs typeface="Arial"/>
              </a:rPr>
              <a:t>Nous vous remercions </a:t>
            </a:r>
            <a:br>
              <a:rPr lang="en" sz="3200" b="1">
                <a:latin typeface="Arial"/>
                <a:ea typeface="Arial"/>
                <a:cs typeface="Arial"/>
              </a:rPr>
            </a:br>
            <a:r>
              <a:rPr lang="en" sz="3200" b="1">
                <a:latin typeface="Arial"/>
                <a:ea typeface="Arial"/>
                <a:cs typeface="Arial"/>
              </a:rPr>
              <a:t>de votre confiance</a:t>
            </a:r>
            <a:br>
              <a:rPr lang="en" sz="3200" b="1">
                <a:latin typeface="Arial"/>
                <a:ea typeface="Arial"/>
                <a:cs typeface="Arial"/>
              </a:rPr>
            </a:br>
            <a:br>
              <a:rPr lang="en" sz="3200">
                <a:latin typeface="Arial"/>
                <a:ea typeface="Arial"/>
                <a:cs typeface="Arial"/>
              </a:rPr>
            </a:br>
            <a:endParaRPr lang="en" sz="3200" b="1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259917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772575" y="1165250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505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923925" y="1165250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47825" y="15459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Lettre de mission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20575" y="1681701"/>
            <a:ext cx="7359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1.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0575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Contexte</a:t>
            </a:r>
          </a:p>
        </p:txBody>
      </p:sp>
      <p:sp>
        <p:nvSpPr>
          <p:cNvPr id="107" name="Google Shape;107;p16"/>
          <p:cNvSpPr txBox="1"/>
          <p:nvPr/>
        </p:nvSpPr>
        <p:spPr>
          <a:xfrm>
            <a:off x="2771925" y="16817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rPr>
              <a:t>2.</a:t>
            </a:r>
          </a:p>
        </p:txBody>
      </p:sp>
      <p:sp>
        <p:nvSpPr>
          <p:cNvPr id="108" name="Google Shape;108;p16"/>
          <p:cNvSpPr txBox="1"/>
          <p:nvPr/>
        </p:nvSpPr>
        <p:spPr>
          <a:xfrm>
            <a:off x="277192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Conséquences </a:t>
            </a:r>
          </a:p>
        </p:txBody>
      </p:sp>
      <p:sp>
        <p:nvSpPr>
          <p:cNvPr id="109" name="Google Shape;109;p16"/>
          <p:cNvSpPr txBox="1"/>
          <p:nvPr/>
        </p:nvSpPr>
        <p:spPr>
          <a:xfrm>
            <a:off x="4923275" y="16817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</a:rPr>
              <a:t>3.</a:t>
            </a:r>
          </a:p>
        </p:txBody>
      </p:sp>
      <p:sp>
        <p:nvSpPr>
          <p:cNvPr id="110" name="Google Shape;110;p16"/>
          <p:cNvSpPr txBox="1"/>
          <p:nvPr/>
        </p:nvSpPr>
        <p:spPr>
          <a:xfrm>
            <a:off x="4923274" y="19794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Etat d'avancée de la mission</a:t>
            </a: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816355" y="3135909"/>
            <a:ext cx="3858050" cy="1400502"/>
            <a:chOff x="318003" y="3376502"/>
            <a:chExt cx="3513297" cy="1400502"/>
          </a:xfrm>
        </p:grpSpPr>
        <p:cxnSp>
          <p:nvCxnSpPr>
            <p:cNvPr id="114" name="Google Shape;114;p16"/>
            <p:cNvCxnSpPr/>
            <p:nvPr/>
          </p:nvCxnSpPr>
          <p:spPr>
            <a:xfrm>
              <a:off x="1211700" y="4468276"/>
              <a:ext cx="2619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019962" y="3760980"/>
              <a:ext cx="2619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2634628" y="4434977"/>
              <a:ext cx="421271" cy="250437"/>
            </a:xfrm>
            <a:custGeom>
              <a:avLst/>
              <a:gdLst/>
              <a:ahLst/>
              <a:cxnLst/>
              <a:rect l="l" t="t" r="r" b="b"/>
              <a:pathLst>
                <a:path w="2303" h="11209" extrusionOk="0">
                  <a:moveTo>
                    <a:pt x="1" y="0"/>
                  </a:moveTo>
                  <a:lnTo>
                    <a:pt x="1" y="11208"/>
                  </a:lnTo>
                  <a:lnTo>
                    <a:pt x="2302" y="1120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260186" y="3768123"/>
              <a:ext cx="421271" cy="920153"/>
            </a:xfrm>
            <a:custGeom>
              <a:avLst/>
              <a:gdLst/>
              <a:ahLst/>
              <a:cxnLst/>
              <a:rect l="l" t="t" r="r" b="b"/>
              <a:pathLst>
                <a:path w="2303" h="14545" extrusionOk="0">
                  <a:moveTo>
                    <a:pt x="0" y="1"/>
                  </a:moveTo>
                  <a:lnTo>
                    <a:pt x="0" y="14545"/>
                  </a:lnTo>
                  <a:lnTo>
                    <a:pt x="2302" y="14545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318003" y="4193004"/>
              <a:ext cx="2367275" cy="58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200">
                  <a:solidFill>
                    <a:schemeClr val="dk1"/>
                  </a:solidFill>
                  <a:highlight>
                    <a:srgbClr val="00FF00"/>
                  </a:highlight>
                  <a:latin typeface="Roboto"/>
                  <a:ea typeface="Roboto"/>
                  <a:cs typeface="Roboto"/>
                </a:rPr>
                <a:t>1ère partie livrée : Intervention pour modernsier l'API</a:t>
              </a: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74164" y="3376502"/>
              <a:ext cx="1874236" cy="592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200">
                  <a:solidFill>
                    <a:schemeClr val="dk1"/>
                  </a:solidFill>
                  <a:highlight>
                    <a:srgbClr val="FF00FF"/>
                  </a:highlight>
                  <a:latin typeface="Roboto"/>
                  <a:ea typeface="Roboto"/>
                  <a:cs typeface="Roboto"/>
                </a:rPr>
                <a:t>2ème partie livrée ce jour : </a:t>
              </a:r>
              <a:endParaRPr lang="fr-FR">
                <a:solidFill>
                  <a:schemeClr val="dk1"/>
                </a:solidFill>
                <a:highlight>
                  <a:srgbClr val="FF00FF"/>
                </a:highlight>
              </a:endParaRPr>
            </a:p>
            <a:p>
              <a:pPr algn="r"/>
              <a:r>
                <a:rPr lang="en" sz="1200">
                  <a:solidFill>
                    <a:schemeClr val="dk1"/>
                  </a:solidFill>
                  <a:highlight>
                    <a:srgbClr val="FF00FF"/>
                  </a:highlight>
                  <a:latin typeface="Roboto"/>
                  <a:ea typeface="Roboto"/>
                  <a:cs typeface="Roboto"/>
                </a:rPr>
                <a:t>Tableau de suivi d'activité </a:t>
              </a:r>
              <a:endParaRPr lang="en">
                <a:solidFill>
                  <a:schemeClr val="dk1"/>
                </a:solidFill>
                <a:highlight>
                  <a:srgbClr val="FF00FF"/>
                </a:highlight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448051" y="3658196"/>
            <a:ext cx="2008544" cy="27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</a:rPr>
              <a:t>Pas de structuration de l'équipe</a:t>
            </a:r>
          </a:p>
        </p:txBody>
      </p:sp>
      <p:sp>
        <p:nvSpPr>
          <p:cNvPr id="127" name="Google Shape;127;p16"/>
          <p:cNvSpPr txBox="1"/>
          <p:nvPr/>
        </p:nvSpPr>
        <p:spPr>
          <a:xfrm>
            <a:off x="455571" y="3143422"/>
            <a:ext cx="1482162" cy="31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</a:rPr>
              <a:t>API vieillissante</a:t>
            </a:r>
          </a:p>
        </p:txBody>
      </p:sp>
      <p:sp>
        <p:nvSpPr>
          <p:cNvPr id="129" name="Google Shape;129;p16"/>
          <p:cNvSpPr txBox="1"/>
          <p:nvPr/>
        </p:nvSpPr>
        <p:spPr>
          <a:xfrm>
            <a:off x="2772049" y="3801071"/>
            <a:ext cx="2128858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 err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Problème</a:t>
            </a: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 de </a:t>
            </a:r>
            <a:r>
              <a:rPr lang="en" sz="1600" b="1" err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préparation</a:t>
            </a: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 des </a:t>
            </a:r>
            <a:r>
              <a:rPr lang="en" sz="1600" b="1" err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colis</a:t>
            </a:r>
            <a:endParaRPr lang="en"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2772049" y="3144925"/>
            <a:ext cx="2128858" cy="27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</a:rPr>
              <a:t>Perte de </a:t>
            </a:r>
            <a:r>
              <a:rPr lang="en" sz="1600" b="1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</a:rPr>
              <a:t>compétitivité</a:t>
            </a: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</a:rPr>
              <a:t> face aux </a:t>
            </a:r>
            <a:r>
              <a:rPr lang="en" sz="1600" b="1" err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</a:rPr>
              <a:t>concurrents</a:t>
            </a:r>
            <a:endParaRPr lang="en"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621975" y="1166000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1814381" y="1359324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3966643" y="1358855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6117993" y="1358869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D823F631-E1F3-589F-9CDE-93D47BC2B8D4}"/>
              </a:ext>
            </a:extLst>
          </p:cNvPr>
          <p:cNvSpPr txBox="1"/>
          <p:nvPr/>
        </p:nvSpPr>
        <p:spPr>
          <a:xfrm>
            <a:off x="448176" y="419300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5FD0DB"/>
                </a:solidFill>
                <a:latin typeface="Fira Sans Extra Condensed"/>
              </a:rPr>
              <a:t>Plus de maintenance possible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8DA7D6-21EE-73ED-91E6-2C2FF5806023}"/>
              </a:ext>
            </a:extLst>
          </p:cNvPr>
          <p:cNvSpPr txBox="1"/>
          <p:nvPr/>
        </p:nvSpPr>
        <p:spPr>
          <a:xfrm>
            <a:off x="455696" y="465922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32AAD9"/>
                </a:solidFill>
                <a:latin typeface="Fira Sans Extra Condensed"/>
              </a:rPr>
              <a:t>Pas de suivi d'activité</a:t>
            </a:r>
          </a:p>
        </p:txBody>
      </p:sp>
      <p:sp>
        <p:nvSpPr>
          <p:cNvPr id="6" name="Google Shape;125;p16">
            <a:extLst>
              <a:ext uri="{FF2B5EF4-FFF2-40B4-BE49-F238E27FC236}">
                <a16:creationId xmlns:a16="http://schemas.microsoft.com/office/drawing/2014/main" id="{B85A0C2A-E8A6-C1ED-FCF5-9641E763BA09}"/>
              </a:ext>
            </a:extLst>
          </p:cNvPr>
          <p:cNvSpPr txBox="1"/>
          <p:nvPr/>
        </p:nvSpPr>
        <p:spPr>
          <a:xfrm>
            <a:off x="2831808" y="4365051"/>
            <a:ext cx="2008544" cy="27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</a:rPr>
              <a:t>Clients mécontents</a:t>
            </a:r>
          </a:p>
        </p:txBody>
      </p:sp>
      <p:sp>
        <p:nvSpPr>
          <p:cNvPr id="7" name="Google Shape;127;p16">
            <a:extLst>
              <a:ext uri="{FF2B5EF4-FFF2-40B4-BE49-F238E27FC236}">
                <a16:creationId xmlns:a16="http://schemas.microsoft.com/office/drawing/2014/main" id="{CC4D6A47-3AB7-7F5D-8386-08864BE72544}"/>
              </a:ext>
            </a:extLst>
          </p:cNvPr>
          <p:cNvSpPr txBox="1"/>
          <p:nvPr/>
        </p:nvSpPr>
        <p:spPr>
          <a:xfrm>
            <a:off x="2831807" y="4730085"/>
            <a:ext cx="1482162" cy="31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</a:rPr>
              <a:t>Perte de 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Les outils à installer</a:t>
            </a:r>
          </a:p>
        </p:txBody>
      </p:sp>
      <p:sp>
        <p:nvSpPr>
          <p:cNvPr id="162" name="Google Shape;162;p17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510437" y="1051947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474780" y="1895549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510437" y="2739152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474780" y="3582754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</a:rPr>
              <a:t>FileZilla</a:t>
            </a:r>
          </a:p>
        </p:txBody>
      </p:sp>
      <p:sp>
        <p:nvSpPr>
          <p:cNvPr id="169" name="Google Shape;169;p17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200">
                <a:latin typeface="Roboto"/>
                <a:ea typeface="Roboto"/>
                <a:cs typeface="Roboto"/>
                <a:sym typeface="Roboto"/>
              </a:rPr>
              <a:t>Transfert de fichiers PC -&gt; VM</a:t>
            </a:r>
            <a:endParaRPr lang="en" sz="12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</a:rPr>
              <a:t>HADOOP (HDFS, HBase)</a:t>
            </a:r>
          </a:p>
        </p:txBody>
      </p:sp>
      <p:sp>
        <p:nvSpPr>
          <p:cNvPr id="172" name="Google Shape;172;p17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ODBC</a:t>
            </a:r>
          </a:p>
        </p:txBody>
      </p:sp>
      <p:sp>
        <p:nvSpPr>
          <p:cNvPr id="173" name="Google Shape;173;p17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200">
                <a:latin typeface="Roboto"/>
                <a:ea typeface="Roboto"/>
                <a:cs typeface="Roboto"/>
                <a:sym typeface="Roboto"/>
              </a:rPr>
              <a:t>Connecter Hbase à Power BI</a:t>
            </a:r>
            <a:endParaRPr lang="en" sz="12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Power BI</a:t>
            </a:r>
            <a:endParaRPr sz="1600" b="1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latin typeface="Roboto"/>
                <a:ea typeface="Roboto"/>
                <a:cs typeface="Roboto"/>
              </a:rPr>
              <a:t>Modéliser &amp; créer des dashboards</a:t>
            </a: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77" name="Google Shape;177;p17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81" name="Google Shape;181;p1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84" name="Google Shape;184;p1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7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99" name="Google Shape;199;p1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9;p17">
            <a:extLst>
              <a:ext uri="{FF2B5EF4-FFF2-40B4-BE49-F238E27FC236}">
                <a16:creationId xmlns:a16="http://schemas.microsoft.com/office/drawing/2014/main" id="{6031E9C8-5A81-2902-6DCB-411DBF23D6A1}"/>
              </a:ext>
            </a:extLst>
          </p:cNvPr>
          <p:cNvSpPr txBox="1"/>
          <p:nvPr/>
        </p:nvSpPr>
        <p:spPr>
          <a:xfrm>
            <a:off x="684304" y="2493671"/>
            <a:ext cx="2825909" cy="37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200">
                <a:latin typeface="Roboto"/>
                <a:ea typeface="Roboto"/>
                <a:cs typeface="Roboto"/>
              </a:rPr>
              <a:t>Stocker &amp; traiter (MapReduce)</a:t>
            </a:r>
            <a:endParaRPr lang="en" sz="12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349C289A-B2B5-4CAD-CB64-AB9C2D450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2A9B34EB-60A2-96BB-49CD-D035479535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600" y="1993232"/>
            <a:ext cx="7693997" cy="1708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latin typeface="Arial"/>
                <a:ea typeface="Arial"/>
                <a:cs typeface="Arial"/>
              </a:rPr>
              <a:t>Partie 1 : </a:t>
            </a:r>
            <a:br>
              <a:rPr lang="en" sz="3200" b="1">
                <a:latin typeface="Arial"/>
                <a:ea typeface="Arial"/>
                <a:cs typeface="Arial"/>
              </a:rPr>
            </a:br>
            <a:br>
              <a:rPr lang="en" sz="3200">
                <a:latin typeface="Arial"/>
                <a:ea typeface="Arial"/>
                <a:cs typeface="Arial"/>
              </a:rPr>
            </a:br>
            <a:r>
              <a:rPr lang="en" sz="3200">
                <a:latin typeface="Arial"/>
                <a:ea typeface="Arial"/>
                <a:cs typeface="Arial"/>
              </a:rPr>
              <a:t>Préparation &amp; structuration des données</a:t>
            </a:r>
            <a:endParaRPr lang="en" sz="320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06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Processus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5036297" y="4036263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2810676" y="3998622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216550" y="24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03850" y="1304438"/>
            <a:ext cx="936300" cy="936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9144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</a:rPr>
              <a:t>Importation des données</a:t>
            </a:r>
          </a:p>
        </p:txBody>
      </p:sp>
      <p:sp>
        <p:nvSpPr>
          <p:cNvPr id="351" name="Google Shape;351;p21"/>
          <p:cNvSpPr txBox="1"/>
          <p:nvPr/>
        </p:nvSpPr>
        <p:spPr>
          <a:xfrm>
            <a:off x="1027196" y="3654971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</a:rPr>
              <a:t>HBase</a:t>
            </a:r>
          </a:p>
        </p:txBody>
      </p:sp>
      <p:sp>
        <p:nvSpPr>
          <p:cNvPr id="352" name="Google Shape;352;p21"/>
          <p:cNvSpPr txBox="1"/>
          <p:nvPr/>
        </p:nvSpPr>
        <p:spPr>
          <a:xfrm>
            <a:off x="6255300" y="1304450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</a:rPr>
              <a:t>Nettoyage des données</a:t>
            </a:r>
          </a:p>
        </p:txBody>
      </p:sp>
      <p:sp>
        <p:nvSpPr>
          <p:cNvPr id="353" name="Google Shape;353;p21"/>
          <p:cNvSpPr txBox="1"/>
          <p:nvPr/>
        </p:nvSpPr>
        <p:spPr>
          <a:xfrm>
            <a:off x="6255300" y="3542175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Traitements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914400" y="1591550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PC =&gt; FileZila =&gt; VM </a:t>
            </a:r>
          </a:p>
        </p:txBody>
      </p:sp>
      <p:sp>
        <p:nvSpPr>
          <p:cNvPr id="355" name="Google Shape;355;p21"/>
          <p:cNvSpPr txBox="1"/>
          <p:nvPr/>
        </p:nvSpPr>
        <p:spPr>
          <a:xfrm>
            <a:off x="457316" y="4237886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Création de la table</a:t>
            </a:r>
            <a:endParaRPr lang="fr-FR">
              <a:solidFill>
                <a:schemeClr val="dk1"/>
              </a:solidFill>
            </a:endParaRPr>
          </a:p>
          <a:p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'Orders_Staging', 'c', 'o', 'm' </a:t>
            </a:r>
            <a:endParaRPr lang="en">
              <a:solidFill>
                <a:schemeClr val="dk1"/>
              </a:solidFill>
            </a:endParaRPr>
          </a:p>
          <a:p>
            <a:pPr marL="171450" indent="-171450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Chargement avec HappyBase</a:t>
            </a:r>
          </a:p>
        </p:txBody>
      </p:sp>
      <p:sp>
        <p:nvSpPr>
          <p:cNvPr id="356" name="Google Shape;356;p21"/>
          <p:cNvSpPr txBox="1"/>
          <p:nvPr/>
        </p:nvSpPr>
        <p:spPr>
          <a:xfrm>
            <a:off x="6344187" y="1975045"/>
            <a:ext cx="2344116" cy="87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Script Python :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Normalisation des données</a:t>
            </a:r>
            <a:endParaRPr lang="en">
              <a:solidFill>
                <a:schemeClr val="dk1"/>
              </a:solidFill>
            </a:endParaRPr>
          </a:p>
          <a:p>
            <a:pPr marL="171450" indent="-171450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Suppression des accents</a:t>
            </a:r>
          </a:p>
          <a:p>
            <a:pPr marL="171450" indent="-171450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Suppression des doublons</a:t>
            </a:r>
          </a:p>
          <a:p>
            <a:pPr marL="171450" indent="-171450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r"/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6614897" y="3964630"/>
            <a:ext cx="990565" cy="5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r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Mapper </a:t>
            </a:r>
          </a:p>
          <a:p>
            <a:pPr marL="171450" indent="-171450" algn="r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 algn="r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Reducer</a:t>
            </a:r>
          </a:p>
        </p:txBody>
      </p:sp>
      <p:sp>
        <p:nvSpPr>
          <p:cNvPr id="358" name="Google Shape;358;p21"/>
          <p:cNvSpPr/>
          <p:nvPr/>
        </p:nvSpPr>
        <p:spPr>
          <a:xfrm rot="5400000">
            <a:off x="521655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"/>
          <p:cNvSpPr/>
          <p:nvPr/>
        </p:nvSpPr>
        <p:spPr>
          <a:xfrm rot="10800000">
            <a:off x="6080747" y="34647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1"/>
          <p:cNvSpPr/>
          <p:nvPr/>
        </p:nvSpPr>
        <p:spPr>
          <a:xfrm rot="16200000">
            <a:off x="2624637" y="3276782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48500" y="1704975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4387907" y="1589412"/>
            <a:ext cx="368186" cy="366364"/>
            <a:chOff x="-62151950" y="4111775"/>
            <a:chExt cx="318225" cy="316650"/>
          </a:xfrm>
        </p:grpSpPr>
        <p:sp>
          <p:nvSpPr>
            <p:cNvPr id="363" name="Google Shape;363;p21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56841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684100" y="3749313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3715871" y="3997464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888700" y="1588950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1" name="Google Shape;371;p21"/>
          <p:cNvGrpSpPr/>
          <p:nvPr/>
        </p:nvGrpSpPr>
        <p:grpSpPr>
          <a:xfrm>
            <a:off x="4389112" y="3843490"/>
            <a:ext cx="365775" cy="195073"/>
            <a:chOff x="2084325" y="363300"/>
            <a:chExt cx="484150" cy="254100"/>
          </a:xfrm>
        </p:grpSpPr>
        <p:sp>
          <p:nvSpPr>
            <p:cNvPr id="372" name="Google Shape;372;p2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5501825" y="2645501"/>
            <a:ext cx="365760" cy="414536"/>
            <a:chOff x="3300325" y="249875"/>
            <a:chExt cx="433725" cy="480900"/>
          </a:xfrm>
        </p:grpSpPr>
        <p:sp>
          <p:nvSpPr>
            <p:cNvPr id="375" name="Google Shape;375;p21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3088429" y="4284601"/>
            <a:ext cx="365753" cy="365753"/>
            <a:chOff x="1492675" y="4992125"/>
            <a:chExt cx="481825" cy="481825"/>
          </a:xfrm>
        </p:grpSpPr>
        <p:sp>
          <p:nvSpPr>
            <p:cNvPr id="382" name="Google Shape;382;p21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369;p21">
            <a:extLst>
              <a:ext uri="{FF2B5EF4-FFF2-40B4-BE49-F238E27FC236}">
                <a16:creationId xmlns:a16="http://schemas.microsoft.com/office/drawing/2014/main" id="{78EAABBC-39AC-5510-B9E8-56323EA06396}"/>
              </a:ext>
            </a:extLst>
          </p:cNvPr>
          <p:cNvSpPr txBox="1"/>
          <p:nvPr/>
        </p:nvSpPr>
        <p:spPr>
          <a:xfrm>
            <a:off x="2422475" y="3042457"/>
            <a:ext cx="571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Google Shape;351;p21">
            <a:extLst>
              <a:ext uri="{FF2B5EF4-FFF2-40B4-BE49-F238E27FC236}">
                <a16:creationId xmlns:a16="http://schemas.microsoft.com/office/drawing/2014/main" id="{D17CC7D3-373F-AD38-430A-9150AD8B0A87}"/>
              </a:ext>
            </a:extLst>
          </p:cNvPr>
          <p:cNvSpPr txBox="1"/>
          <p:nvPr/>
        </p:nvSpPr>
        <p:spPr>
          <a:xfrm>
            <a:off x="260183" y="2429252"/>
            <a:ext cx="197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rgbClr val="00B050"/>
                </a:solidFill>
                <a:latin typeface="Fira Sans Extra Condensed"/>
                <a:ea typeface="Fira Sans Extra Condensed"/>
                <a:cs typeface="Fira Sans Extra Condensed"/>
              </a:rPr>
              <a:t>Visualisation</a:t>
            </a:r>
          </a:p>
        </p:txBody>
      </p:sp>
      <p:sp>
        <p:nvSpPr>
          <p:cNvPr id="4" name="Google Shape;348;p21">
            <a:extLst>
              <a:ext uri="{FF2B5EF4-FFF2-40B4-BE49-F238E27FC236}">
                <a16:creationId xmlns:a16="http://schemas.microsoft.com/office/drawing/2014/main" id="{548B6B5C-385F-2D39-1B68-F1353B7DDCE8}"/>
              </a:ext>
            </a:extLst>
          </p:cNvPr>
          <p:cNvSpPr/>
          <p:nvPr/>
        </p:nvSpPr>
        <p:spPr>
          <a:xfrm>
            <a:off x="1667234" y="2344280"/>
            <a:ext cx="936300" cy="9363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60;p21">
            <a:extLst>
              <a:ext uri="{FF2B5EF4-FFF2-40B4-BE49-F238E27FC236}">
                <a16:creationId xmlns:a16="http://schemas.microsoft.com/office/drawing/2014/main" id="{B85CB6E2-488B-80CC-3833-012D6B225694}"/>
              </a:ext>
            </a:extLst>
          </p:cNvPr>
          <p:cNvSpPr/>
          <p:nvPr/>
        </p:nvSpPr>
        <p:spPr>
          <a:xfrm rot="16200000">
            <a:off x="3925550" y="4382183"/>
            <a:ext cx="535800" cy="53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371;p21">
            <a:extLst>
              <a:ext uri="{FF2B5EF4-FFF2-40B4-BE49-F238E27FC236}">
                <a16:creationId xmlns:a16="http://schemas.microsoft.com/office/drawing/2014/main" id="{5ABC9C97-B0A6-A6D1-4E76-57BD05EA2B13}"/>
              </a:ext>
            </a:extLst>
          </p:cNvPr>
          <p:cNvGrpSpPr/>
          <p:nvPr/>
        </p:nvGrpSpPr>
        <p:grpSpPr>
          <a:xfrm>
            <a:off x="5306520" y="4369872"/>
            <a:ext cx="365775" cy="195073"/>
            <a:chOff x="2084325" y="363300"/>
            <a:chExt cx="484150" cy="254100"/>
          </a:xfrm>
        </p:grpSpPr>
        <p:sp>
          <p:nvSpPr>
            <p:cNvPr id="8" name="Google Shape;372;p21">
              <a:extLst>
                <a:ext uri="{FF2B5EF4-FFF2-40B4-BE49-F238E27FC236}">
                  <a16:creationId xmlns:a16="http://schemas.microsoft.com/office/drawing/2014/main" id="{221A28C2-376C-E32A-3244-D078059B96F2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373;p21">
              <a:extLst>
                <a:ext uri="{FF2B5EF4-FFF2-40B4-BE49-F238E27FC236}">
                  <a16:creationId xmlns:a16="http://schemas.microsoft.com/office/drawing/2014/main" id="{0D9E4164-DC15-B0AB-54B5-EEC5CE50D55A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" name="Google Shape;355;p21">
            <a:extLst>
              <a:ext uri="{FF2B5EF4-FFF2-40B4-BE49-F238E27FC236}">
                <a16:creationId xmlns:a16="http://schemas.microsoft.com/office/drawing/2014/main" id="{A952CBBC-C920-468F-1F83-8F0EAA4016E9}"/>
              </a:ext>
            </a:extLst>
          </p:cNvPr>
          <p:cNvSpPr txBox="1"/>
          <p:nvPr/>
        </p:nvSpPr>
        <p:spPr>
          <a:xfrm>
            <a:off x="72189" y="2896828"/>
            <a:ext cx="16899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Connexion ODBC</a:t>
            </a:r>
            <a:endParaRPr lang="en">
              <a:solidFill>
                <a:schemeClr val="dk1"/>
              </a:solidFill>
            </a:endParaRPr>
          </a:p>
          <a:p>
            <a:pPr marL="171450" indent="-171450">
              <a:buFont typeface="Calibri"/>
              <a:buChar char="-"/>
            </a:pPr>
            <a:endParaRPr lang="en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Power BI : Création dashboard</a:t>
            </a:r>
          </a:p>
        </p:txBody>
      </p:sp>
      <p:pic>
        <p:nvPicPr>
          <p:cNvPr id="11" name="Image 10" descr="Une image contenant jaune, symbole, clipart, conception&#10;&#10;Le contenu généré par l’IA peut être incorrect.">
            <a:extLst>
              <a:ext uri="{FF2B5EF4-FFF2-40B4-BE49-F238E27FC236}">
                <a16:creationId xmlns:a16="http://schemas.microsoft.com/office/drawing/2014/main" id="{B9A1BC75-90F4-D0A8-9D8F-7DDD7A40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62" y="2542442"/>
            <a:ext cx="594949" cy="6125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1CF17D15-F226-FF54-F827-1C26EEA1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109958FE-019D-F01C-158B-C2E92038ED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  <a:buFont typeface="Arial"/>
            </a:pPr>
            <a:r>
              <a:rPr lang="en" b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Etape 1: FileZilla</a:t>
            </a:r>
            <a:br>
              <a:rPr lang="en" b="1" dirty="0">
                <a:latin typeface="Arial"/>
                <a:cs typeface="Arial"/>
              </a:rPr>
            </a:br>
            <a:r>
              <a:rPr lang="en" b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=&gt; importation des données</a:t>
            </a:r>
            <a:br>
              <a:rPr lang="en" dirty="0">
                <a:latin typeface="Arial"/>
                <a:cs typeface="Arial"/>
              </a:rPr>
            </a:br>
            <a:br>
              <a:rPr lang="en" dirty="0">
                <a:latin typeface="Arial"/>
                <a:cs typeface="Arial"/>
              </a:rPr>
            </a:br>
            <a:endParaRPr lang="fr-FR">
              <a:latin typeface="Arial"/>
              <a:cs typeface="Arial"/>
            </a:endParaRPr>
          </a:p>
        </p:txBody>
      </p:sp>
      <p:pic>
        <p:nvPicPr>
          <p:cNvPr id="2" name="Image 1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CF1961E7-E0F9-EE08-4D2A-D890A591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7" y="1230242"/>
            <a:ext cx="8031079" cy="35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18"/>
          <p:cNvCxnSpPr>
            <a:endCxn id="208" idx="6"/>
          </p:cNvCxnSpPr>
          <p:nvPr/>
        </p:nvCxnSpPr>
        <p:spPr>
          <a:xfrm flipH="1">
            <a:off x="2852380" y="4032417"/>
            <a:ext cx="1262400" cy="377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8"/>
          <p:cNvCxnSpPr>
            <a:endCxn id="212" idx="6"/>
          </p:cNvCxnSpPr>
          <p:nvPr/>
        </p:nvCxnSpPr>
        <p:spPr>
          <a:xfrm rot="10800000">
            <a:off x="2852380" y="2965205"/>
            <a:ext cx="521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8"/>
          <p:cNvCxnSpPr>
            <a:stCxn id="214" idx="2"/>
          </p:cNvCxnSpPr>
          <p:nvPr/>
        </p:nvCxnSpPr>
        <p:spPr>
          <a:xfrm rot="10800000">
            <a:off x="5788205" y="2959442"/>
            <a:ext cx="524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8"/>
          <p:cNvCxnSpPr>
            <a:endCxn id="216" idx="6"/>
          </p:cNvCxnSpPr>
          <p:nvPr/>
        </p:nvCxnSpPr>
        <p:spPr>
          <a:xfrm rot="10800000">
            <a:off x="2852380" y="1399480"/>
            <a:ext cx="1207500" cy="49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8"/>
          <p:cNvCxnSpPr>
            <a:endCxn id="218" idx="2"/>
          </p:cNvCxnSpPr>
          <p:nvPr/>
        </p:nvCxnSpPr>
        <p:spPr>
          <a:xfrm rot="10800000" flipH="1">
            <a:off x="5157230" y="1394805"/>
            <a:ext cx="1170000" cy="49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chemeClr val="accent1"/>
                </a:solidFill>
              </a:rPr>
              <a:t>Suite étape 1 : Importation des données (les 5V)</a:t>
            </a:r>
            <a:endParaRPr lang="fr-FR"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3315658" y="1700767"/>
            <a:ext cx="2512460" cy="2509885"/>
            <a:chOff x="1187925" y="238125"/>
            <a:chExt cx="5244125" cy="5238750"/>
          </a:xfrm>
        </p:grpSpPr>
        <p:sp>
          <p:nvSpPr>
            <p:cNvPr id="221" name="Google Shape;221;p18"/>
            <p:cNvSpPr/>
            <p:nvPr/>
          </p:nvSpPr>
          <p:spPr>
            <a:xfrm>
              <a:off x="3915075" y="1660975"/>
              <a:ext cx="167100" cy="221000"/>
            </a:xfrm>
            <a:custGeom>
              <a:avLst/>
              <a:gdLst/>
              <a:ahLst/>
              <a:cxnLst/>
              <a:rect l="l" t="t" r="r" b="b"/>
              <a:pathLst>
                <a:path w="6684" h="8840" extrusionOk="0">
                  <a:moveTo>
                    <a:pt x="2587" y="1"/>
                  </a:moveTo>
                  <a:lnTo>
                    <a:pt x="2587" y="1"/>
                  </a:lnTo>
                  <a:lnTo>
                    <a:pt x="2803" y="432"/>
                  </a:lnTo>
                  <a:lnTo>
                    <a:pt x="3019" y="863"/>
                  </a:lnTo>
                  <a:lnTo>
                    <a:pt x="3234" y="1294"/>
                  </a:lnTo>
                  <a:lnTo>
                    <a:pt x="3450" y="1510"/>
                  </a:lnTo>
                  <a:lnTo>
                    <a:pt x="3881" y="1510"/>
                  </a:lnTo>
                  <a:lnTo>
                    <a:pt x="3881" y="1510"/>
                  </a:lnTo>
                  <a:lnTo>
                    <a:pt x="3665" y="2157"/>
                  </a:lnTo>
                  <a:lnTo>
                    <a:pt x="3234" y="2588"/>
                  </a:lnTo>
                  <a:lnTo>
                    <a:pt x="3234" y="2588"/>
                  </a:lnTo>
                  <a:lnTo>
                    <a:pt x="4743" y="4744"/>
                  </a:lnTo>
                  <a:lnTo>
                    <a:pt x="5606" y="5606"/>
                  </a:lnTo>
                  <a:lnTo>
                    <a:pt x="6684" y="6253"/>
                  </a:lnTo>
                  <a:lnTo>
                    <a:pt x="6684" y="6253"/>
                  </a:lnTo>
                  <a:lnTo>
                    <a:pt x="6684" y="7331"/>
                  </a:lnTo>
                  <a:lnTo>
                    <a:pt x="6252" y="7978"/>
                  </a:lnTo>
                  <a:lnTo>
                    <a:pt x="5390" y="8193"/>
                  </a:lnTo>
                  <a:lnTo>
                    <a:pt x="4528" y="8409"/>
                  </a:lnTo>
                  <a:lnTo>
                    <a:pt x="2587" y="8624"/>
                  </a:lnTo>
                  <a:lnTo>
                    <a:pt x="1725" y="8624"/>
                  </a:lnTo>
                  <a:lnTo>
                    <a:pt x="863" y="8840"/>
                  </a:lnTo>
                  <a:lnTo>
                    <a:pt x="863" y="8840"/>
                  </a:lnTo>
                  <a:lnTo>
                    <a:pt x="1078" y="8409"/>
                  </a:lnTo>
                  <a:lnTo>
                    <a:pt x="1078" y="7978"/>
                  </a:lnTo>
                  <a:lnTo>
                    <a:pt x="1078" y="7115"/>
                  </a:lnTo>
                  <a:lnTo>
                    <a:pt x="1078" y="6684"/>
                  </a:lnTo>
                  <a:lnTo>
                    <a:pt x="1294" y="6253"/>
                  </a:lnTo>
                  <a:lnTo>
                    <a:pt x="1725" y="6037"/>
                  </a:lnTo>
                  <a:lnTo>
                    <a:pt x="2372" y="5606"/>
                  </a:lnTo>
                  <a:lnTo>
                    <a:pt x="2372" y="5606"/>
                  </a:lnTo>
                  <a:lnTo>
                    <a:pt x="2372" y="5175"/>
                  </a:lnTo>
                  <a:lnTo>
                    <a:pt x="2156" y="4744"/>
                  </a:lnTo>
                  <a:lnTo>
                    <a:pt x="1510" y="4097"/>
                  </a:lnTo>
                  <a:lnTo>
                    <a:pt x="647" y="3666"/>
                  </a:lnTo>
                  <a:lnTo>
                    <a:pt x="216" y="3450"/>
                  </a:lnTo>
                  <a:lnTo>
                    <a:pt x="0" y="3019"/>
                  </a:lnTo>
                  <a:lnTo>
                    <a:pt x="0" y="3019"/>
                  </a:lnTo>
                  <a:lnTo>
                    <a:pt x="0" y="2372"/>
                  </a:lnTo>
                  <a:lnTo>
                    <a:pt x="0" y="1726"/>
                  </a:lnTo>
                  <a:lnTo>
                    <a:pt x="216" y="1294"/>
                  </a:lnTo>
                  <a:lnTo>
                    <a:pt x="647" y="863"/>
                  </a:lnTo>
                  <a:lnTo>
                    <a:pt x="1510" y="432"/>
                  </a:lnTo>
                  <a:lnTo>
                    <a:pt x="2587" y="1"/>
                  </a:lnTo>
                  <a:lnTo>
                    <a:pt x="2587" y="1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3812675" y="1752600"/>
              <a:ext cx="113200" cy="97050"/>
            </a:xfrm>
            <a:custGeom>
              <a:avLst/>
              <a:gdLst/>
              <a:ahLst/>
              <a:cxnLst/>
              <a:rect l="l" t="t" r="r" b="b"/>
              <a:pathLst>
                <a:path w="4528" h="3882" extrusionOk="0">
                  <a:moveTo>
                    <a:pt x="4528" y="648"/>
                  </a:moveTo>
                  <a:lnTo>
                    <a:pt x="4528" y="648"/>
                  </a:lnTo>
                  <a:lnTo>
                    <a:pt x="4096" y="1510"/>
                  </a:lnTo>
                  <a:lnTo>
                    <a:pt x="3881" y="2157"/>
                  </a:lnTo>
                  <a:lnTo>
                    <a:pt x="3881" y="3019"/>
                  </a:lnTo>
                  <a:lnTo>
                    <a:pt x="3881" y="3019"/>
                  </a:lnTo>
                  <a:lnTo>
                    <a:pt x="1941" y="3666"/>
                  </a:lnTo>
                  <a:lnTo>
                    <a:pt x="1078" y="3881"/>
                  </a:lnTo>
                  <a:lnTo>
                    <a:pt x="431" y="3881"/>
                  </a:lnTo>
                  <a:lnTo>
                    <a:pt x="0" y="3666"/>
                  </a:lnTo>
                  <a:lnTo>
                    <a:pt x="0" y="3666"/>
                  </a:lnTo>
                  <a:lnTo>
                    <a:pt x="431" y="2588"/>
                  </a:lnTo>
                  <a:lnTo>
                    <a:pt x="647" y="1941"/>
                  </a:lnTo>
                  <a:lnTo>
                    <a:pt x="431" y="1294"/>
                  </a:lnTo>
                  <a:lnTo>
                    <a:pt x="431" y="1294"/>
                  </a:lnTo>
                  <a:lnTo>
                    <a:pt x="2372" y="216"/>
                  </a:lnTo>
                  <a:lnTo>
                    <a:pt x="3019" y="1"/>
                  </a:lnTo>
                  <a:lnTo>
                    <a:pt x="3450" y="1"/>
                  </a:lnTo>
                  <a:lnTo>
                    <a:pt x="4096" y="216"/>
                  </a:lnTo>
                  <a:lnTo>
                    <a:pt x="4528" y="648"/>
                  </a:lnTo>
                  <a:lnTo>
                    <a:pt x="4528" y="648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  <a:close/>
                </a:path>
              </a:pathLst>
            </a:custGeom>
            <a:solidFill>
              <a:srgbClr val="025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5138525" y="3574325"/>
              <a:ext cx="194050" cy="361125"/>
            </a:xfrm>
            <a:custGeom>
              <a:avLst/>
              <a:gdLst/>
              <a:ahLst/>
              <a:cxnLst/>
              <a:rect l="l" t="t" r="r" b="b"/>
              <a:pathLst>
                <a:path w="7762" h="14445" fill="none" extrusionOk="0">
                  <a:moveTo>
                    <a:pt x="6899" y="0"/>
                  </a:moveTo>
                  <a:lnTo>
                    <a:pt x="6899" y="0"/>
                  </a:lnTo>
                  <a:lnTo>
                    <a:pt x="7330" y="862"/>
                  </a:lnTo>
                  <a:lnTo>
                    <a:pt x="7546" y="1725"/>
                  </a:lnTo>
                  <a:lnTo>
                    <a:pt x="7762" y="2587"/>
                  </a:lnTo>
                  <a:lnTo>
                    <a:pt x="7762" y="3449"/>
                  </a:lnTo>
                  <a:lnTo>
                    <a:pt x="7330" y="5174"/>
                  </a:lnTo>
                  <a:lnTo>
                    <a:pt x="6684" y="6899"/>
                  </a:lnTo>
                  <a:lnTo>
                    <a:pt x="5174" y="10564"/>
                  </a:lnTo>
                  <a:lnTo>
                    <a:pt x="4312" y="12288"/>
                  </a:lnTo>
                  <a:lnTo>
                    <a:pt x="3881" y="13798"/>
                  </a:lnTo>
                  <a:lnTo>
                    <a:pt x="3881" y="13798"/>
                  </a:lnTo>
                  <a:lnTo>
                    <a:pt x="2372" y="14229"/>
                  </a:lnTo>
                  <a:lnTo>
                    <a:pt x="1725" y="14444"/>
                  </a:lnTo>
                  <a:lnTo>
                    <a:pt x="863" y="14013"/>
                  </a:lnTo>
                  <a:lnTo>
                    <a:pt x="863" y="14013"/>
                  </a:lnTo>
                  <a:lnTo>
                    <a:pt x="216" y="13366"/>
                  </a:lnTo>
                  <a:lnTo>
                    <a:pt x="0" y="12504"/>
                  </a:lnTo>
                  <a:lnTo>
                    <a:pt x="0" y="11642"/>
                  </a:lnTo>
                  <a:lnTo>
                    <a:pt x="216" y="10995"/>
                  </a:lnTo>
                  <a:lnTo>
                    <a:pt x="863" y="9486"/>
                  </a:lnTo>
                  <a:lnTo>
                    <a:pt x="1294" y="8192"/>
                  </a:lnTo>
                  <a:lnTo>
                    <a:pt x="1294" y="8192"/>
                  </a:lnTo>
                  <a:lnTo>
                    <a:pt x="1294" y="7114"/>
                  </a:lnTo>
                  <a:lnTo>
                    <a:pt x="1078" y="6252"/>
                  </a:lnTo>
                  <a:lnTo>
                    <a:pt x="1078" y="5390"/>
                  </a:lnTo>
                  <a:lnTo>
                    <a:pt x="1078" y="4958"/>
                  </a:lnTo>
                  <a:lnTo>
                    <a:pt x="1294" y="4527"/>
                  </a:lnTo>
                  <a:lnTo>
                    <a:pt x="1294" y="4527"/>
                  </a:lnTo>
                  <a:lnTo>
                    <a:pt x="1941" y="4096"/>
                  </a:lnTo>
                  <a:lnTo>
                    <a:pt x="2587" y="3881"/>
                  </a:lnTo>
                  <a:lnTo>
                    <a:pt x="3450" y="3665"/>
                  </a:lnTo>
                  <a:lnTo>
                    <a:pt x="4097" y="3234"/>
                  </a:lnTo>
                  <a:lnTo>
                    <a:pt x="4097" y="3234"/>
                  </a:lnTo>
                  <a:lnTo>
                    <a:pt x="4959" y="2587"/>
                  </a:lnTo>
                  <a:lnTo>
                    <a:pt x="5606" y="1725"/>
                  </a:lnTo>
                  <a:lnTo>
                    <a:pt x="6252" y="862"/>
                  </a:lnTo>
                  <a:lnTo>
                    <a:pt x="689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  <a:close/>
                </a:path>
              </a:pathLst>
            </a:custGeom>
            <a:solidFill>
              <a:srgbClr val="53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425" y="696225"/>
              <a:ext cx="4317125" cy="4322550"/>
            </a:xfrm>
            <a:custGeom>
              <a:avLst/>
              <a:gdLst/>
              <a:ahLst/>
              <a:cxnLst/>
              <a:rect l="l" t="t" r="r" b="b"/>
              <a:pathLst>
                <a:path w="172685" h="172902" fill="none" extrusionOk="0">
                  <a:moveTo>
                    <a:pt x="172685" y="86451"/>
                  </a:moveTo>
                  <a:lnTo>
                    <a:pt x="172685" y="86451"/>
                  </a:lnTo>
                  <a:lnTo>
                    <a:pt x="172685" y="90978"/>
                  </a:lnTo>
                  <a:lnTo>
                    <a:pt x="172253" y="95290"/>
                  </a:lnTo>
                  <a:lnTo>
                    <a:pt x="171822" y="99602"/>
                  </a:lnTo>
                  <a:lnTo>
                    <a:pt x="170960" y="103914"/>
                  </a:lnTo>
                  <a:lnTo>
                    <a:pt x="170098" y="108010"/>
                  </a:lnTo>
                  <a:lnTo>
                    <a:pt x="168804" y="112106"/>
                  </a:lnTo>
                  <a:lnTo>
                    <a:pt x="167511" y="116202"/>
                  </a:lnTo>
                  <a:lnTo>
                    <a:pt x="166001" y="120082"/>
                  </a:lnTo>
                  <a:lnTo>
                    <a:pt x="164277" y="123963"/>
                  </a:lnTo>
                  <a:lnTo>
                    <a:pt x="162337" y="127628"/>
                  </a:lnTo>
                  <a:lnTo>
                    <a:pt x="160181" y="131293"/>
                  </a:lnTo>
                  <a:lnTo>
                    <a:pt x="158025" y="134742"/>
                  </a:lnTo>
                  <a:lnTo>
                    <a:pt x="155653" y="138192"/>
                  </a:lnTo>
                  <a:lnTo>
                    <a:pt x="153066" y="141426"/>
                  </a:lnTo>
                  <a:lnTo>
                    <a:pt x="150264" y="144444"/>
                  </a:lnTo>
                  <a:lnTo>
                    <a:pt x="147461" y="147462"/>
                  </a:lnTo>
                  <a:lnTo>
                    <a:pt x="144443" y="150480"/>
                  </a:lnTo>
                  <a:lnTo>
                    <a:pt x="141209" y="153067"/>
                  </a:lnTo>
                  <a:lnTo>
                    <a:pt x="137975" y="155654"/>
                  </a:lnTo>
                  <a:lnTo>
                    <a:pt x="134742" y="158026"/>
                  </a:lnTo>
                  <a:lnTo>
                    <a:pt x="131077" y="160397"/>
                  </a:lnTo>
                  <a:lnTo>
                    <a:pt x="127627" y="162337"/>
                  </a:lnTo>
                  <a:lnTo>
                    <a:pt x="123747" y="164278"/>
                  </a:lnTo>
                  <a:lnTo>
                    <a:pt x="120082" y="166002"/>
                  </a:lnTo>
                  <a:lnTo>
                    <a:pt x="115986" y="167512"/>
                  </a:lnTo>
                  <a:lnTo>
                    <a:pt x="112105" y="169021"/>
                  </a:lnTo>
                  <a:lnTo>
                    <a:pt x="108009" y="170099"/>
                  </a:lnTo>
                  <a:lnTo>
                    <a:pt x="103697" y="170961"/>
                  </a:lnTo>
                  <a:lnTo>
                    <a:pt x="99601" y="171823"/>
                  </a:lnTo>
                  <a:lnTo>
                    <a:pt x="95289" y="172470"/>
                  </a:lnTo>
                  <a:lnTo>
                    <a:pt x="90762" y="172686"/>
                  </a:lnTo>
                  <a:lnTo>
                    <a:pt x="86450" y="172901"/>
                  </a:lnTo>
                  <a:lnTo>
                    <a:pt x="86450" y="172901"/>
                  </a:lnTo>
                  <a:lnTo>
                    <a:pt x="81923" y="172686"/>
                  </a:lnTo>
                  <a:lnTo>
                    <a:pt x="77611" y="172470"/>
                  </a:lnTo>
                  <a:lnTo>
                    <a:pt x="73300" y="171823"/>
                  </a:lnTo>
                  <a:lnTo>
                    <a:pt x="68988" y="170961"/>
                  </a:lnTo>
                  <a:lnTo>
                    <a:pt x="64892" y="170099"/>
                  </a:lnTo>
                  <a:lnTo>
                    <a:pt x="60796" y="169021"/>
                  </a:lnTo>
                  <a:lnTo>
                    <a:pt x="56699" y="167512"/>
                  </a:lnTo>
                  <a:lnTo>
                    <a:pt x="52819" y="166002"/>
                  </a:lnTo>
                  <a:lnTo>
                    <a:pt x="48938" y="164278"/>
                  </a:lnTo>
                  <a:lnTo>
                    <a:pt x="45273" y="162337"/>
                  </a:lnTo>
                  <a:lnTo>
                    <a:pt x="41608" y="160397"/>
                  </a:lnTo>
                  <a:lnTo>
                    <a:pt x="38159" y="158026"/>
                  </a:lnTo>
                  <a:lnTo>
                    <a:pt x="34710" y="155654"/>
                  </a:lnTo>
                  <a:lnTo>
                    <a:pt x="31476" y="153067"/>
                  </a:lnTo>
                  <a:lnTo>
                    <a:pt x="28242" y="150480"/>
                  </a:lnTo>
                  <a:lnTo>
                    <a:pt x="25224" y="147462"/>
                  </a:lnTo>
                  <a:lnTo>
                    <a:pt x="22421" y="144444"/>
                  </a:lnTo>
                  <a:lnTo>
                    <a:pt x="19834" y="141426"/>
                  </a:lnTo>
                  <a:lnTo>
                    <a:pt x="17247" y="138192"/>
                  </a:lnTo>
                  <a:lnTo>
                    <a:pt x="14660" y="134742"/>
                  </a:lnTo>
                  <a:lnTo>
                    <a:pt x="12504" y="131293"/>
                  </a:lnTo>
                  <a:lnTo>
                    <a:pt x="10349" y="127628"/>
                  </a:lnTo>
                  <a:lnTo>
                    <a:pt x="8624" y="123963"/>
                  </a:lnTo>
                  <a:lnTo>
                    <a:pt x="6899" y="120082"/>
                  </a:lnTo>
                  <a:lnTo>
                    <a:pt x="5174" y="116202"/>
                  </a:lnTo>
                  <a:lnTo>
                    <a:pt x="3881" y="112106"/>
                  </a:lnTo>
                  <a:lnTo>
                    <a:pt x="2803" y="108010"/>
                  </a:lnTo>
                  <a:lnTo>
                    <a:pt x="1725" y="103914"/>
                  </a:lnTo>
                  <a:lnTo>
                    <a:pt x="1078" y="99602"/>
                  </a:lnTo>
                  <a:lnTo>
                    <a:pt x="432" y="95290"/>
                  </a:lnTo>
                  <a:lnTo>
                    <a:pt x="216" y="90978"/>
                  </a:lnTo>
                  <a:lnTo>
                    <a:pt x="0" y="86451"/>
                  </a:lnTo>
                  <a:lnTo>
                    <a:pt x="0" y="86451"/>
                  </a:lnTo>
                  <a:lnTo>
                    <a:pt x="216" y="81924"/>
                  </a:lnTo>
                  <a:lnTo>
                    <a:pt x="432" y="77612"/>
                  </a:lnTo>
                  <a:lnTo>
                    <a:pt x="1078" y="73300"/>
                  </a:lnTo>
                  <a:lnTo>
                    <a:pt x="1725" y="68989"/>
                  </a:lnTo>
                  <a:lnTo>
                    <a:pt x="2803" y="64892"/>
                  </a:lnTo>
                  <a:lnTo>
                    <a:pt x="3881" y="60796"/>
                  </a:lnTo>
                  <a:lnTo>
                    <a:pt x="5174" y="56700"/>
                  </a:lnTo>
                  <a:lnTo>
                    <a:pt x="6899" y="52820"/>
                  </a:lnTo>
                  <a:lnTo>
                    <a:pt x="8624" y="48939"/>
                  </a:lnTo>
                  <a:lnTo>
                    <a:pt x="10349" y="45274"/>
                  </a:lnTo>
                  <a:lnTo>
                    <a:pt x="12504" y="41609"/>
                  </a:lnTo>
                  <a:lnTo>
                    <a:pt x="14660" y="38160"/>
                  </a:lnTo>
                  <a:lnTo>
                    <a:pt x="17247" y="34710"/>
                  </a:lnTo>
                  <a:lnTo>
                    <a:pt x="19834" y="31476"/>
                  </a:lnTo>
                  <a:lnTo>
                    <a:pt x="22421" y="28458"/>
                  </a:lnTo>
                  <a:lnTo>
                    <a:pt x="25224" y="25440"/>
                  </a:lnTo>
                  <a:lnTo>
                    <a:pt x="28242" y="22637"/>
                  </a:lnTo>
                  <a:lnTo>
                    <a:pt x="31476" y="19835"/>
                  </a:lnTo>
                  <a:lnTo>
                    <a:pt x="34710" y="17248"/>
                  </a:lnTo>
                  <a:lnTo>
                    <a:pt x="38159" y="14876"/>
                  </a:lnTo>
                  <a:lnTo>
                    <a:pt x="41608" y="12505"/>
                  </a:lnTo>
                  <a:lnTo>
                    <a:pt x="45273" y="10565"/>
                  </a:lnTo>
                  <a:lnTo>
                    <a:pt x="48938" y="8624"/>
                  </a:lnTo>
                  <a:lnTo>
                    <a:pt x="52819" y="6900"/>
                  </a:lnTo>
                  <a:lnTo>
                    <a:pt x="56699" y="5391"/>
                  </a:lnTo>
                  <a:lnTo>
                    <a:pt x="60796" y="3881"/>
                  </a:lnTo>
                  <a:lnTo>
                    <a:pt x="64892" y="2803"/>
                  </a:lnTo>
                  <a:lnTo>
                    <a:pt x="68988" y="1941"/>
                  </a:lnTo>
                  <a:lnTo>
                    <a:pt x="73300" y="1079"/>
                  </a:lnTo>
                  <a:lnTo>
                    <a:pt x="77611" y="648"/>
                  </a:lnTo>
                  <a:lnTo>
                    <a:pt x="81923" y="216"/>
                  </a:lnTo>
                  <a:lnTo>
                    <a:pt x="86450" y="1"/>
                  </a:lnTo>
                  <a:lnTo>
                    <a:pt x="86450" y="1"/>
                  </a:lnTo>
                  <a:lnTo>
                    <a:pt x="90762" y="216"/>
                  </a:lnTo>
                  <a:lnTo>
                    <a:pt x="95289" y="648"/>
                  </a:lnTo>
                  <a:lnTo>
                    <a:pt x="99601" y="1079"/>
                  </a:lnTo>
                  <a:lnTo>
                    <a:pt x="103697" y="1941"/>
                  </a:lnTo>
                  <a:lnTo>
                    <a:pt x="108009" y="2803"/>
                  </a:lnTo>
                  <a:lnTo>
                    <a:pt x="112105" y="3881"/>
                  </a:lnTo>
                  <a:lnTo>
                    <a:pt x="115986" y="5391"/>
                  </a:lnTo>
                  <a:lnTo>
                    <a:pt x="120082" y="6900"/>
                  </a:lnTo>
                  <a:lnTo>
                    <a:pt x="123747" y="8624"/>
                  </a:lnTo>
                  <a:lnTo>
                    <a:pt x="127627" y="10565"/>
                  </a:lnTo>
                  <a:lnTo>
                    <a:pt x="131077" y="12505"/>
                  </a:lnTo>
                  <a:lnTo>
                    <a:pt x="134742" y="14876"/>
                  </a:lnTo>
                  <a:lnTo>
                    <a:pt x="137975" y="17248"/>
                  </a:lnTo>
                  <a:lnTo>
                    <a:pt x="141209" y="19835"/>
                  </a:lnTo>
                  <a:lnTo>
                    <a:pt x="144443" y="22637"/>
                  </a:lnTo>
                  <a:lnTo>
                    <a:pt x="147461" y="25440"/>
                  </a:lnTo>
                  <a:lnTo>
                    <a:pt x="150264" y="28458"/>
                  </a:lnTo>
                  <a:lnTo>
                    <a:pt x="153066" y="31476"/>
                  </a:lnTo>
                  <a:lnTo>
                    <a:pt x="155653" y="34710"/>
                  </a:lnTo>
                  <a:lnTo>
                    <a:pt x="158025" y="38160"/>
                  </a:lnTo>
                  <a:lnTo>
                    <a:pt x="160181" y="41609"/>
                  </a:lnTo>
                  <a:lnTo>
                    <a:pt x="162337" y="45274"/>
                  </a:lnTo>
                  <a:lnTo>
                    <a:pt x="164277" y="48939"/>
                  </a:lnTo>
                  <a:lnTo>
                    <a:pt x="166001" y="52820"/>
                  </a:lnTo>
                  <a:lnTo>
                    <a:pt x="167511" y="56700"/>
                  </a:lnTo>
                  <a:lnTo>
                    <a:pt x="168804" y="60796"/>
                  </a:lnTo>
                  <a:lnTo>
                    <a:pt x="170098" y="64892"/>
                  </a:lnTo>
                  <a:lnTo>
                    <a:pt x="170960" y="68989"/>
                  </a:lnTo>
                  <a:lnTo>
                    <a:pt x="171822" y="73300"/>
                  </a:lnTo>
                  <a:lnTo>
                    <a:pt x="172253" y="77612"/>
                  </a:lnTo>
                  <a:lnTo>
                    <a:pt x="172685" y="81924"/>
                  </a:lnTo>
                  <a:lnTo>
                    <a:pt x="172685" y="864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  <a:close/>
                  <a:moveTo>
                    <a:pt x="48076" y="25440"/>
                  </a:moveTo>
                  <a:lnTo>
                    <a:pt x="48076" y="25440"/>
                  </a:lnTo>
                  <a:lnTo>
                    <a:pt x="48723" y="25224"/>
                  </a:lnTo>
                  <a:lnTo>
                    <a:pt x="49154" y="25440"/>
                  </a:lnTo>
                  <a:lnTo>
                    <a:pt x="50017" y="25871"/>
                  </a:lnTo>
                  <a:lnTo>
                    <a:pt x="50663" y="26518"/>
                  </a:lnTo>
                  <a:lnTo>
                    <a:pt x="51310" y="27164"/>
                  </a:lnTo>
                  <a:lnTo>
                    <a:pt x="51310" y="27164"/>
                  </a:lnTo>
                  <a:lnTo>
                    <a:pt x="51957" y="27164"/>
                  </a:lnTo>
                  <a:lnTo>
                    <a:pt x="52388" y="27164"/>
                  </a:lnTo>
                  <a:lnTo>
                    <a:pt x="53035" y="26733"/>
                  </a:lnTo>
                  <a:lnTo>
                    <a:pt x="53035" y="26733"/>
                  </a:lnTo>
                  <a:lnTo>
                    <a:pt x="53035" y="26302"/>
                  </a:lnTo>
                  <a:lnTo>
                    <a:pt x="52819" y="26086"/>
                  </a:lnTo>
                  <a:lnTo>
                    <a:pt x="52604" y="26086"/>
                  </a:lnTo>
                  <a:lnTo>
                    <a:pt x="52388" y="25655"/>
                  </a:lnTo>
                  <a:lnTo>
                    <a:pt x="52388" y="25655"/>
                  </a:lnTo>
                  <a:lnTo>
                    <a:pt x="52819" y="25224"/>
                  </a:lnTo>
                  <a:lnTo>
                    <a:pt x="53466" y="25008"/>
                  </a:lnTo>
                  <a:lnTo>
                    <a:pt x="54113" y="24793"/>
                  </a:lnTo>
                  <a:lnTo>
                    <a:pt x="54975" y="24793"/>
                  </a:lnTo>
                  <a:lnTo>
                    <a:pt x="54975" y="24793"/>
                  </a:lnTo>
                  <a:lnTo>
                    <a:pt x="54975" y="25440"/>
                  </a:lnTo>
                  <a:lnTo>
                    <a:pt x="54760" y="25871"/>
                  </a:lnTo>
                  <a:lnTo>
                    <a:pt x="54544" y="26086"/>
                  </a:lnTo>
                  <a:lnTo>
                    <a:pt x="54328" y="26518"/>
                  </a:lnTo>
                  <a:lnTo>
                    <a:pt x="54328" y="26518"/>
                  </a:lnTo>
                  <a:lnTo>
                    <a:pt x="54760" y="27164"/>
                  </a:lnTo>
                  <a:lnTo>
                    <a:pt x="55622" y="27595"/>
                  </a:lnTo>
                  <a:lnTo>
                    <a:pt x="57131" y="28242"/>
                  </a:lnTo>
                  <a:lnTo>
                    <a:pt x="57778" y="28673"/>
                  </a:lnTo>
                  <a:lnTo>
                    <a:pt x="58425" y="29105"/>
                  </a:lnTo>
                  <a:lnTo>
                    <a:pt x="59071" y="29751"/>
                  </a:lnTo>
                  <a:lnTo>
                    <a:pt x="59071" y="30614"/>
                  </a:lnTo>
                  <a:lnTo>
                    <a:pt x="59071" y="30614"/>
                  </a:lnTo>
                  <a:lnTo>
                    <a:pt x="57778" y="31045"/>
                  </a:lnTo>
                  <a:lnTo>
                    <a:pt x="56700" y="31045"/>
                  </a:lnTo>
                  <a:lnTo>
                    <a:pt x="55406" y="30829"/>
                  </a:lnTo>
                  <a:lnTo>
                    <a:pt x="54328" y="30614"/>
                  </a:lnTo>
                  <a:lnTo>
                    <a:pt x="54328" y="30614"/>
                  </a:lnTo>
                  <a:lnTo>
                    <a:pt x="52819" y="30182"/>
                  </a:lnTo>
                  <a:lnTo>
                    <a:pt x="51526" y="29967"/>
                  </a:lnTo>
                  <a:lnTo>
                    <a:pt x="50232" y="30182"/>
                  </a:lnTo>
                  <a:lnTo>
                    <a:pt x="49586" y="30398"/>
                  </a:lnTo>
                  <a:lnTo>
                    <a:pt x="48939" y="30829"/>
                  </a:lnTo>
                  <a:lnTo>
                    <a:pt x="48939" y="30829"/>
                  </a:lnTo>
                  <a:lnTo>
                    <a:pt x="48508" y="31045"/>
                  </a:lnTo>
                  <a:lnTo>
                    <a:pt x="48292" y="30829"/>
                  </a:lnTo>
                  <a:lnTo>
                    <a:pt x="48292" y="30829"/>
                  </a:lnTo>
                  <a:lnTo>
                    <a:pt x="48076" y="30614"/>
                  </a:lnTo>
                  <a:lnTo>
                    <a:pt x="47861" y="30614"/>
                  </a:lnTo>
                  <a:lnTo>
                    <a:pt x="47861" y="30614"/>
                  </a:lnTo>
                  <a:lnTo>
                    <a:pt x="47214" y="30829"/>
                  </a:lnTo>
                  <a:lnTo>
                    <a:pt x="46998" y="31260"/>
                  </a:lnTo>
                  <a:lnTo>
                    <a:pt x="46998" y="31260"/>
                  </a:lnTo>
                  <a:lnTo>
                    <a:pt x="46567" y="31476"/>
                  </a:lnTo>
                  <a:lnTo>
                    <a:pt x="46352" y="31692"/>
                  </a:lnTo>
                  <a:lnTo>
                    <a:pt x="45921" y="31692"/>
                  </a:lnTo>
                  <a:lnTo>
                    <a:pt x="45921" y="31692"/>
                  </a:lnTo>
                  <a:lnTo>
                    <a:pt x="46136" y="30182"/>
                  </a:lnTo>
                  <a:lnTo>
                    <a:pt x="46352" y="28458"/>
                  </a:lnTo>
                  <a:lnTo>
                    <a:pt x="46998" y="26733"/>
                  </a:lnTo>
                  <a:lnTo>
                    <a:pt x="47430" y="26086"/>
                  </a:lnTo>
                  <a:lnTo>
                    <a:pt x="48076" y="25440"/>
                  </a:lnTo>
                  <a:close/>
                  <a:moveTo>
                    <a:pt x="34710" y="14445"/>
                  </a:moveTo>
                  <a:lnTo>
                    <a:pt x="34710" y="14445"/>
                  </a:lnTo>
                  <a:lnTo>
                    <a:pt x="34710" y="14014"/>
                  </a:lnTo>
                  <a:lnTo>
                    <a:pt x="34494" y="13798"/>
                  </a:lnTo>
                  <a:lnTo>
                    <a:pt x="34279" y="13582"/>
                  </a:lnTo>
                  <a:lnTo>
                    <a:pt x="34279" y="13151"/>
                  </a:lnTo>
                  <a:lnTo>
                    <a:pt x="34279" y="13151"/>
                  </a:lnTo>
                  <a:lnTo>
                    <a:pt x="34926" y="12720"/>
                  </a:lnTo>
                  <a:lnTo>
                    <a:pt x="35357" y="12289"/>
                  </a:lnTo>
                  <a:lnTo>
                    <a:pt x="35788" y="12073"/>
                  </a:lnTo>
                  <a:lnTo>
                    <a:pt x="36219" y="11426"/>
                  </a:lnTo>
                  <a:lnTo>
                    <a:pt x="36219" y="11426"/>
                  </a:lnTo>
                  <a:lnTo>
                    <a:pt x="36004" y="10995"/>
                  </a:lnTo>
                  <a:lnTo>
                    <a:pt x="35572" y="10780"/>
                  </a:lnTo>
                  <a:lnTo>
                    <a:pt x="35141" y="10564"/>
                  </a:lnTo>
                  <a:lnTo>
                    <a:pt x="34926" y="10133"/>
                  </a:lnTo>
                  <a:lnTo>
                    <a:pt x="34926" y="10133"/>
                  </a:lnTo>
                  <a:lnTo>
                    <a:pt x="34926" y="9271"/>
                  </a:lnTo>
                  <a:lnTo>
                    <a:pt x="35357" y="8624"/>
                  </a:lnTo>
                  <a:lnTo>
                    <a:pt x="35788" y="8193"/>
                  </a:lnTo>
                  <a:lnTo>
                    <a:pt x="36435" y="7762"/>
                  </a:lnTo>
                  <a:lnTo>
                    <a:pt x="37728" y="7115"/>
                  </a:lnTo>
                  <a:lnTo>
                    <a:pt x="38159" y="6684"/>
                  </a:lnTo>
                  <a:lnTo>
                    <a:pt x="38375" y="5821"/>
                  </a:lnTo>
                  <a:lnTo>
                    <a:pt x="38375" y="5821"/>
                  </a:lnTo>
                  <a:lnTo>
                    <a:pt x="39453" y="5606"/>
                  </a:lnTo>
                  <a:lnTo>
                    <a:pt x="40100" y="5821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40315" y="6684"/>
                  </a:lnTo>
                  <a:lnTo>
                    <a:pt x="39884" y="6899"/>
                  </a:lnTo>
                  <a:lnTo>
                    <a:pt x="39237" y="7330"/>
                  </a:lnTo>
                  <a:lnTo>
                    <a:pt x="38375" y="7762"/>
                  </a:lnTo>
                  <a:lnTo>
                    <a:pt x="38159" y="7977"/>
                  </a:lnTo>
                  <a:lnTo>
                    <a:pt x="37944" y="8408"/>
                  </a:lnTo>
                  <a:lnTo>
                    <a:pt x="37944" y="8408"/>
                  </a:lnTo>
                  <a:lnTo>
                    <a:pt x="37728" y="9486"/>
                  </a:lnTo>
                  <a:lnTo>
                    <a:pt x="37944" y="10133"/>
                  </a:lnTo>
                  <a:lnTo>
                    <a:pt x="38375" y="10780"/>
                  </a:lnTo>
                  <a:lnTo>
                    <a:pt x="38806" y="10995"/>
                  </a:lnTo>
                  <a:lnTo>
                    <a:pt x="39237" y="11211"/>
                  </a:lnTo>
                  <a:lnTo>
                    <a:pt x="39884" y="11211"/>
                  </a:lnTo>
                  <a:lnTo>
                    <a:pt x="41393" y="11211"/>
                  </a:lnTo>
                  <a:lnTo>
                    <a:pt x="41393" y="11211"/>
                  </a:lnTo>
                  <a:lnTo>
                    <a:pt x="42902" y="10995"/>
                  </a:lnTo>
                  <a:lnTo>
                    <a:pt x="43765" y="11211"/>
                  </a:lnTo>
                  <a:lnTo>
                    <a:pt x="44411" y="11426"/>
                  </a:lnTo>
                  <a:lnTo>
                    <a:pt x="44411" y="11426"/>
                  </a:lnTo>
                  <a:lnTo>
                    <a:pt x="42902" y="11642"/>
                  </a:lnTo>
                  <a:lnTo>
                    <a:pt x="41178" y="11642"/>
                  </a:lnTo>
                  <a:lnTo>
                    <a:pt x="39884" y="12073"/>
                  </a:lnTo>
                  <a:lnTo>
                    <a:pt x="39453" y="12289"/>
                  </a:lnTo>
                  <a:lnTo>
                    <a:pt x="39022" y="12936"/>
                  </a:lnTo>
                  <a:lnTo>
                    <a:pt x="39022" y="12936"/>
                  </a:lnTo>
                  <a:lnTo>
                    <a:pt x="39237" y="12936"/>
                  </a:lnTo>
                  <a:lnTo>
                    <a:pt x="39884" y="12936"/>
                  </a:lnTo>
                  <a:lnTo>
                    <a:pt x="39884" y="12936"/>
                  </a:lnTo>
                  <a:lnTo>
                    <a:pt x="40315" y="12936"/>
                  </a:lnTo>
                  <a:lnTo>
                    <a:pt x="40746" y="12936"/>
                  </a:lnTo>
                  <a:lnTo>
                    <a:pt x="40962" y="13151"/>
                  </a:lnTo>
                  <a:lnTo>
                    <a:pt x="40962" y="13798"/>
                  </a:lnTo>
                  <a:lnTo>
                    <a:pt x="40962" y="13798"/>
                  </a:lnTo>
                  <a:lnTo>
                    <a:pt x="40531" y="14014"/>
                  </a:lnTo>
                  <a:lnTo>
                    <a:pt x="40315" y="14014"/>
                  </a:lnTo>
                  <a:lnTo>
                    <a:pt x="39884" y="13798"/>
                  </a:lnTo>
                  <a:lnTo>
                    <a:pt x="39884" y="13798"/>
                  </a:lnTo>
                  <a:lnTo>
                    <a:pt x="39453" y="13582"/>
                  </a:lnTo>
                  <a:lnTo>
                    <a:pt x="39022" y="13582"/>
                  </a:lnTo>
                  <a:lnTo>
                    <a:pt x="39022" y="13582"/>
                  </a:lnTo>
                  <a:lnTo>
                    <a:pt x="38591" y="14014"/>
                  </a:lnTo>
                  <a:lnTo>
                    <a:pt x="38159" y="14445"/>
                  </a:lnTo>
                  <a:lnTo>
                    <a:pt x="38159" y="15307"/>
                  </a:lnTo>
                  <a:lnTo>
                    <a:pt x="38159" y="16169"/>
                  </a:lnTo>
                  <a:lnTo>
                    <a:pt x="38159" y="16169"/>
                  </a:lnTo>
                  <a:lnTo>
                    <a:pt x="37513" y="16385"/>
                  </a:lnTo>
                  <a:lnTo>
                    <a:pt x="36866" y="16601"/>
                  </a:lnTo>
                  <a:lnTo>
                    <a:pt x="35788" y="16601"/>
                  </a:lnTo>
                  <a:lnTo>
                    <a:pt x="35788" y="16601"/>
                  </a:lnTo>
                  <a:lnTo>
                    <a:pt x="34279" y="16601"/>
                  </a:lnTo>
                  <a:lnTo>
                    <a:pt x="33632" y="16816"/>
                  </a:lnTo>
                  <a:lnTo>
                    <a:pt x="32985" y="17247"/>
                  </a:lnTo>
                  <a:lnTo>
                    <a:pt x="32985" y="17247"/>
                  </a:lnTo>
                  <a:lnTo>
                    <a:pt x="32554" y="17032"/>
                  </a:lnTo>
                  <a:lnTo>
                    <a:pt x="32123" y="16816"/>
                  </a:lnTo>
                  <a:lnTo>
                    <a:pt x="31045" y="17032"/>
                  </a:lnTo>
                  <a:lnTo>
                    <a:pt x="31045" y="17032"/>
                  </a:lnTo>
                  <a:lnTo>
                    <a:pt x="29752" y="17032"/>
                  </a:lnTo>
                  <a:lnTo>
                    <a:pt x="29320" y="16816"/>
                  </a:lnTo>
                  <a:lnTo>
                    <a:pt x="29105" y="16385"/>
                  </a:lnTo>
                  <a:lnTo>
                    <a:pt x="29105" y="16385"/>
                  </a:lnTo>
                  <a:lnTo>
                    <a:pt x="30614" y="16169"/>
                  </a:lnTo>
                  <a:lnTo>
                    <a:pt x="32123" y="15738"/>
                  </a:lnTo>
                  <a:lnTo>
                    <a:pt x="34710" y="14445"/>
                  </a:lnTo>
                  <a:close/>
                  <a:moveTo>
                    <a:pt x="50232" y="41177"/>
                  </a:moveTo>
                  <a:lnTo>
                    <a:pt x="50232" y="41177"/>
                  </a:lnTo>
                  <a:lnTo>
                    <a:pt x="49586" y="41177"/>
                  </a:lnTo>
                  <a:lnTo>
                    <a:pt x="49154" y="41393"/>
                  </a:lnTo>
                  <a:lnTo>
                    <a:pt x="48723" y="41609"/>
                  </a:lnTo>
                  <a:lnTo>
                    <a:pt x="48292" y="41824"/>
                  </a:lnTo>
                  <a:lnTo>
                    <a:pt x="48292" y="41824"/>
                  </a:lnTo>
                  <a:lnTo>
                    <a:pt x="47214" y="41824"/>
                  </a:lnTo>
                  <a:lnTo>
                    <a:pt x="46352" y="41609"/>
                  </a:lnTo>
                  <a:lnTo>
                    <a:pt x="44411" y="40746"/>
                  </a:lnTo>
                  <a:lnTo>
                    <a:pt x="44411" y="40746"/>
                  </a:lnTo>
                  <a:lnTo>
                    <a:pt x="42902" y="40315"/>
                  </a:lnTo>
                  <a:lnTo>
                    <a:pt x="41609" y="39884"/>
                  </a:lnTo>
                  <a:lnTo>
                    <a:pt x="40315" y="39884"/>
                  </a:lnTo>
                  <a:lnTo>
                    <a:pt x="38806" y="40099"/>
                  </a:lnTo>
                  <a:lnTo>
                    <a:pt x="38806" y="40099"/>
                  </a:lnTo>
                  <a:lnTo>
                    <a:pt x="38591" y="40746"/>
                  </a:lnTo>
                  <a:lnTo>
                    <a:pt x="38591" y="41393"/>
                  </a:lnTo>
                  <a:lnTo>
                    <a:pt x="38591" y="42040"/>
                  </a:lnTo>
                  <a:lnTo>
                    <a:pt x="38375" y="42471"/>
                  </a:lnTo>
                  <a:lnTo>
                    <a:pt x="38375" y="42471"/>
                  </a:lnTo>
                  <a:lnTo>
                    <a:pt x="35788" y="41609"/>
                  </a:lnTo>
                  <a:lnTo>
                    <a:pt x="33632" y="40531"/>
                  </a:lnTo>
                  <a:lnTo>
                    <a:pt x="31261" y="39668"/>
                  </a:lnTo>
                  <a:lnTo>
                    <a:pt x="28889" y="38806"/>
                  </a:lnTo>
                  <a:lnTo>
                    <a:pt x="28889" y="38806"/>
                  </a:lnTo>
                  <a:lnTo>
                    <a:pt x="29105" y="37944"/>
                  </a:lnTo>
                  <a:lnTo>
                    <a:pt x="29320" y="36866"/>
                  </a:lnTo>
                  <a:lnTo>
                    <a:pt x="29320" y="36003"/>
                  </a:lnTo>
                  <a:lnTo>
                    <a:pt x="28889" y="35141"/>
                  </a:lnTo>
                  <a:lnTo>
                    <a:pt x="28889" y="35141"/>
                  </a:lnTo>
                  <a:lnTo>
                    <a:pt x="25224" y="35357"/>
                  </a:lnTo>
                  <a:lnTo>
                    <a:pt x="21775" y="35357"/>
                  </a:lnTo>
                  <a:lnTo>
                    <a:pt x="21775" y="35357"/>
                  </a:lnTo>
                  <a:lnTo>
                    <a:pt x="21128" y="35357"/>
                  </a:lnTo>
                  <a:lnTo>
                    <a:pt x="20481" y="35572"/>
                  </a:lnTo>
                  <a:lnTo>
                    <a:pt x="19188" y="36003"/>
                  </a:lnTo>
                  <a:lnTo>
                    <a:pt x="18110" y="36650"/>
                  </a:lnTo>
                  <a:lnTo>
                    <a:pt x="16816" y="37081"/>
                  </a:lnTo>
                  <a:lnTo>
                    <a:pt x="16816" y="37081"/>
                  </a:lnTo>
                  <a:lnTo>
                    <a:pt x="15954" y="37297"/>
                  </a:lnTo>
                  <a:lnTo>
                    <a:pt x="15092" y="37297"/>
                  </a:lnTo>
                  <a:lnTo>
                    <a:pt x="14014" y="37081"/>
                  </a:lnTo>
                  <a:lnTo>
                    <a:pt x="13583" y="36866"/>
                  </a:lnTo>
                  <a:lnTo>
                    <a:pt x="13367" y="36434"/>
                  </a:lnTo>
                  <a:lnTo>
                    <a:pt x="13367" y="36434"/>
                  </a:lnTo>
                  <a:lnTo>
                    <a:pt x="13798" y="36219"/>
                  </a:lnTo>
                  <a:lnTo>
                    <a:pt x="14661" y="35788"/>
                  </a:lnTo>
                  <a:lnTo>
                    <a:pt x="16170" y="35357"/>
                  </a:lnTo>
                  <a:lnTo>
                    <a:pt x="17463" y="34925"/>
                  </a:lnTo>
                  <a:lnTo>
                    <a:pt x="18110" y="34710"/>
                  </a:lnTo>
                  <a:lnTo>
                    <a:pt x="18541" y="34063"/>
                  </a:lnTo>
                  <a:lnTo>
                    <a:pt x="18541" y="34063"/>
                  </a:lnTo>
                  <a:lnTo>
                    <a:pt x="18541" y="33201"/>
                  </a:lnTo>
                  <a:lnTo>
                    <a:pt x="18972" y="32338"/>
                  </a:lnTo>
                  <a:lnTo>
                    <a:pt x="19403" y="31692"/>
                  </a:lnTo>
                  <a:lnTo>
                    <a:pt x="20050" y="31260"/>
                  </a:lnTo>
                  <a:lnTo>
                    <a:pt x="21559" y="30182"/>
                  </a:lnTo>
                  <a:lnTo>
                    <a:pt x="21991" y="29536"/>
                  </a:lnTo>
                  <a:lnTo>
                    <a:pt x="22422" y="28673"/>
                  </a:lnTo>
                  <a:lnTo>
                    <a:pt x="22422" y="28673"/>
                  </a:lnTo>
                  <a:lnTo>
                    <a:pt x="23931" y="28889"/>
                  </a:lnTo>
                  <a:lnTo>
                    <a:pt x="25224" y="28673"/>
                  </a:lnTo>
                  <a:lnTo>
                    <a:pt x="26302" y="28242"/>
                  </a:lnTo>
                  <a:lnTo>
                    <a:pt x="27380" y="27380"/>
                  </a:lnTo>
                  <a:lnTo>
                    <a:pt x="27380" y="27380"/>
                  </a:lnTo>
                  <a:lnTo>
                    <a:pt x="28243" y="28242"/>
                  </a:lnTo>
                  <a:lnTo>
                    <a:pt x="28889" y="28889"/>
                  </a:lnTo>
                  <a:lnTo>
                    <a:pt x="30830" y="30182"/>
                  </a:lnTo>
                  <a:lnTo>
                    <a:pt x="32770" y="31476"/>
                  </a:lnTo>
                  <a:lnTo>
                    <a:pt x="34279" y="32770"/>
                  </a:lnTo>
                  <a:lnTo>
                    <a:pt x="34279" y="32770"/>
                  </a:lnTo>
                  <a:lnTo>
                    <a:pt x="34494" y="33201"/>
                  </a:lnTo>
                  <a:lnTo>
                    <a:pt x="34279" y="33632"/>
                  </a:lnTo>
                  <a:lnTo>
                    <a:pt x="34063" y="34063"/>
                  </a:lnTo>
                  <a:lnTo>
                    <a:pt x="34063" y="34063"/>
                  </a:lnTo>
                  <a:lnTo>
                    <a:pt x="34494" y="34063"/>
                  </a:lnTo>
                  <a:lnTo>
                    <a:pt x="34926" y="34063"/>
                  </a:lnTo>
                  <a:lnTo>
                    <a:pt x="35357" y="33416"/>
                  </a:lnTo>
                  <a:lnTo>
                    <a:pt x="35357" y="32770"/>
                  </a:lnTo>
                  <a:lnTo>
                    <a:pt x="35357" y="32554"/>
                  </a:lnTo>
                  <a:lnTo>
                    <a:pt x="35141" y="32338"/>
                  </a:lnTo>
                  <a:lnTo>
                    <a:pt x="35141" y="32338"/>
                  </a:lnTo>
                  <a:lnTo>
                    <a:pt x="35141" y="32123"/>
                  </a:lnTo>
                  <a:lnTo>
                    <a:pt x="35357" y="31907"/>
                  </a:lnTo>
                  <a:lnTo>
                    <a:pt x="36219" y="31907"/>
                  </a:lnTo>
                  <a:lnTo>
                    <a:pt x="36219" y="31907"/>
                  </a:lnTo>
                  <a:lnTo>
                    <a:pt x="36435" y="31907"/>
                  </a:lnTo>
                  <a:lnTo>
                    <a:pt x="36435" y="31907"/>
                  </a:lnTo>
                  <a:lnTo>
                    <a:pt x="35788" y="31260"/>
                  </a:lnTo>
                  <a:lnTo>
                    <a:pt x="34926" y="30614"/>
                  </a:lnTo>
                  <a:lnTo>
                    <a:pt x="33201" y="29536"/>
                  </a:lnTo>
                  <a:lnTo>
                    <a:pt x="32554" y="29105"/>
                  </a:lnTo>
                  <a:lnTo>
                    <a:pt x="31692" y="28458"/>
                  </a:lnTo>
                  <a:lnTo>
                    <a:pt x="31261" y="27595"/>
                  </a:lnTo>
                  <a:lnTo>
                    <a:pt x="30830" y="26518"/>
                  </a:lnTo>
                  <a:lnTo>
                    <a:pt x="30830" y="26518"/>
                  </a:lnTo>
                  <a:lnTo>
                    <a:pt x="31692" y="26733"/>
                  </a:lnTo>
                  <a:lnTo>
                    <a:pt x="32554" y="26949"/>
                  </a:lnTo>
                  <a:lnTo>
                    <a:pt x="34279" y="28242"/>
                  </a:lnTo>
                  <a:lnTo>
                    <a:pt x="35788" y="29320"/>
                  </a:lnTo>
                  <a:lnTo>
                    <a:pt x="36650" y="29751"/>
                  </a:lnTo>
                  <a:lnTo>
                    <a:pt x="37513" y="30182"/>
                  </a:lnTo>
                  <a:lnTo>
                    <a:pt x="37513" y="30182"/>
                  </a:lnTo>
                  <a:lnTo>
                    <a:pt x="37728" y="31260"/>
                  </a:lnTo>
                  <a:lnTo>
                    <a:pt x="37944" y="31907"/>
                  </a:lnTo>
                  <a:lnTo>
                    <a:pt x="38806" y="33201"/>
                  </a:lnTo>
                  <a:lnTo>
                    <a:pt x="39669" y="34494"/>
                  </a:lnTo>
                  <a:lnTo>
                    <a:pt x="40100" y="35141"/>
                  </a:lnTo>
                  <a:lnTo>
                    <a:pt x="40315" y="35788"/>
                  </a:lnTo>
                  <a:lnTo>
                    <a:pt x="40315" y="35788"/>
                  </a:lnTo>
                  <a:lnTo>
                    <a:pt x="41178" y="35788"/>
                  </a:lnTo>
                  <a:lnTo>
                    <a:pt x="41178" y="35788"/>
                  </a:lnTo>
                  <a:lnTo>
                    <a:pt x="41609" y="35357"/>
                  </a:lnTo>
                  <a:lnTo>
                    <a:pt x="41824" y="34925"/>
                  </a:lnTo>
                  <a:lnTo>
                    <a:pt x="42256" y="34710"/>
                  </a:lnTo>
                  <a:lnTo>
                    <a:pt x="42687" y="34494"/>
                  </a:lnTo>
                  <a:lnTo>
                    <a:pt x="42687" y="34494"/>
                  </a:lnTo>
                  <a:lnTo>
                    <a:pt x="42687" y="33847"/>
                  </a:lnTo>
                  <a:lnTo>
                    <a:pt x="42471" y="33632"/>
                  </a:lnTo>
                  <a:lnTo>
                    <a:pt x="42040" y="33201"/>
                  </a:lnTo>
                  <a:lnTo>
                    <a:pt x="41393" y="32770"/>
                  </a:lnTo>
                  <a:lnTo>
                    <a:pt x="41393" y="32554"/>
                  </a:lnTo>
                  <a:lnTo>
                    <a:pt x="41393" y="32123"/>
                  </a:lnTo>
                  <a:lnTo>
                    <a:pt x="41393" y="32123"/>
                  </a:lnTo>
                  <a:lnTo>
                    <a:pt x="42040" y="31907"/>
                  </a:lnTo>
                  <a:lnTo>
                    <a:pt x="42471" y="31692"/>
                  </a:lnTo>
                  <a:lnTo>
                    <a:pt x="42471" y="31692"/>
                  </a:lnTo>
                  <a:lnTo>
                    <a:pt x="43118" y="31260"/>
                  </a:lnTo>
                  <a:lnTo>
                    <a:pt x="43334" y="31260"/>
                  </a:lnTo>
                  <a:lnTo>
                    <a:pt x="43549" y="31476"/>
                  </a:lnTo>
                  <a:lnTo>
                    <a:pt x="43549" y="31476"/>
                  </a:lnTo>
                  <a:lnTo>
                    <a:pt x="44196" y="32123"/>
                  </a:lnTo>
                  <a:lnTo>
                    <a:pt x="44411" y="32985"/>
                  </a:lnTo>
                  <a:lnTo>
                    <a:pt x="45274" y="34494"/>
                  </a:lnTo>
                  <a:lnTo>
                    <a:pt x="45705" y="35141"/>
                  </a:lnTo>
                  <a:lnTo>
                    <a:pt x="46136" y="35788"/>
                  </a:lnTo>
                  <a:lnTo>
                    <a:pt x="46998" y="36219"/>
                  </a:lnTo>
                  <a:lnTo>
                    <a:pt x="48076" y="36219"/>
                  </a:lnTo>
                  <a:lnTo>
                    <a:pt x="48076" y="36219"/>
                  </a:lnTo>
                  <a:lnTo>
                    <a:pt x="48723" y="36219"/>
                  </a:lnTo>
                  <a:lnTo>
                    <a:pt x="48939" y="36003"/>
                  </a:lnTo>
                  <a:lnTo>
                    <a:pt x="48939" y="36003"/>
                  </a:lnTo>
                  <a:lnTo>
                    <a:pt x="49370" y="35572"/>
                  </a:lnTo>
                  <a:lnTo>
                    <a:pt x="49801" y="35572"/>
                  </a:lnTo>
                  <a:lnTo>
                    <a:pt x="49801" y="35572"/>
                  </a:lnTo>
                  <a:lnTo>
                    <a:pt x="50448" y="36003"/>
                  </a:lnTo>
                  <a:lnTo>
                    <a:pt x="51310" y="36434"/>
                  </a:lnTo>
                  <a:lnTo>
                    <a:pt x="51310" y="36434"/>
                  </a:lnTo>
                  <a:lnTo>
                    <a:pt x="51957" y="36219"/>
                  </a:lnTo>
                  <a:lnTo>
                    <a:pt x="52604" y="36003"/>
                  </a:lnTo>
                  <a:lnTo>
                    <a:pt x="53250" y="35788"/>
                  </a:lnTo>
                  <a:lnTo>
                    <a:pt x="54113" y="35788"/>
                  </a:lnTo>
                  <a:lnTo>
                    <a:pt x="54113" y="35788"/>
                  </a:lnTo>
                  <a:lnTo>
                    <a:pt x="54328" y="36434"/>
                  </a:lnTo>
                  <a:lnTo>
                    <a:pt x="54544" y="37297"/>
                  </a:lnTo>
                  <a:lnTo>
                    <a:pt x="54328" y="38806"/>
                  </a:lnTo>
                  <a:lnTo>
                    <a:pt x="53682" y="40315"/>
                  </a:lnTo>
                  <a:lnTo>
                    <a:pt x="53035" y="41609"/>
                  </a:lnTo>
                  <a:lnTo>
                    <a:pt x="53035" y="41609"/>
                  </a:lnTo>
                  <a:lnTo>
                    <a:pt x="52604" y="41609"/>
                  </a:lnTo>
                  <a:lnTo>
                    <a:pt x="52173" y="41609"/>
                  </a:lnTo>
                  <a:lnTo>
                    <a:pt x="51526" y="41393"/>
                  </a:lnTo>
                  <a:lnTo>
                    <a:pt x="51526" y="41393"/>
                  </a:lnTo>
                  <a:lnTo>
                    <a:pt x="50879" y="41177"/>
                  </a:lnTo>
                  <a:lnTo>
                    <a:pt x="50232" y="41177"/>
                  </a:lnTo>
                  <a:close/>
                  <a:moveTo>
                    <a:pt x="57131" y="54328"/>
                  </a:moveTo>
                  <a:lnTo>
                    <a:pt x="57131" y="54328"/>
                  </a:lnTo>
                  <a:lnTo>
                    <a:pt x="56915" y="52819"/>
                  </a:lnTo>
                  <a:lnTo>
                    <a:pt x="56484" y="51741"/>
                  </a:lnTo>
                  <a:lnTo>
                    <a:pt x="55837" y="50448"/>
                  </a:lnTo>
                  <a:lnTo>
                    <a:pt x="55191" y="49585"/>
                  </a:lnTo>
                  <a:lnTo>
                    <a:pt x="53897" y="47429"/>
                  </a:lnTo>
                  <a:lnTo>
                    <a:pt x="53466" y="46351"/>
                  </a:lnTo>
                  <a:lnTo>
                    <a:pt x="53035" y="45274"/>
                  </a:lnTo>
                  <a:lnTo>
                    <a:pt x="53035" y="45274"/>
                  </a:lnTo>
                  <a:lnTo>
                    <a:pt x="54328" y="45274"/>
                  </a:lnTo>
                  <a:lnTo>
                    <a:pt x="54328" y="45274"/>
                  </a:lnTo>
                  <a:lnTo>
                    <a:pt x="56700" y="48292"/>
                  </a:lnTo>
                  <a:lnTo>
                    <a:pt x="57778" y="49801"/>
                  </a:lnTo>
                  <a:lnTo>
                    <a:pt x="58425" y="51741"/>
                  </a:lnTo>
                  <a:lnTo>
                    <a:pt x="58425" y="51741"/>
                  </a:lnTo>
                  <a:lnTo>
                    <a:pt x="58856" y="52388"/>
                  </a:lnTo>
                  <a:lnTo>
                    <a:pt x="59502" y="53250"/>
                  </a:lnTo>
                  <a:lnTo>
                    <a:pt x="60796" y="54544"/>
                  </a:lnTo>
                  <a:lnTo>
                    <a:pt x="61443" y="55406"/>
                  </a:lnTo>
                  <a:lnTo>
                    <a:pt x="61874" y="56053"/>
                  </a:lnTo>
                  <a:lnTo>
                    <a:pt x="62089" y="56700"/>
                  </a:lnTo>
                  <a:lnTo>
                    <a:pt x="61874" y="57562"/>
                  </a:lnTo>
                  <a:lnTo>
                    <a:pt x="61874" y="57562"/>
                  </a:lnTo>
                  <a:lnTo>
                    <a:pt x="62521" y="58209"/>
                  </a:lnTo>
                  <a:lnTo>
                    <a:pt x="63167" y="59287"/>
                  </a:lnTo>
                  <a:lnTo>
                    <a:pt x="63814" y="61443"/>
                  </a:lnTo>
                  <a:lnTo>
                    <a:pt x="63814" y="61443"/>
                  </a:lnTo>
                  <a:lnTo>
                    <a:pt x="62736" y="60796"/>
                  </a:lnTo>
                  <a:lnTo>
                    <a:pt x="61658" y="60149"/>
                  </a:lnTo>
                  <a:lnTo>
                    <a:pt x="59934" y="58209"/>
                  </a:lnTo>
                  <a:lnTo>
                    <a:pt x="57131" y="54328"/>
                  </a:lnTo>
                  <a:close/>
                  <a:moveTo>
                    <a:pt x="71791" y="35357"/>
                  </a:moveTo>
                  <a:lnTo>
                    <a:pt x="71791" y="35357"/>
                  </a:lnTo>
                  <a:lnTo>
                    <a:pt x="71144" y="35572"/>
                  </a:lnTo>
                  <a:lnTo>
                    <a:pt x="70497" y="35788"/>
                  </a:lnTo>
                  <a:lnTo>
                    <a:pt x="69851" y="35572"/>
                  </a:lnTo>
                  <a:lnTo>
                    <a:pt x="69204" y="35357"/>
                  </a:lnTo>
                  <a:lnTo>
                    <a:pt x="67910" y="34710"/>
                  </a:lnTo>
                  <a:lnTo>
                    <a:pt x="67048" y="33847"/>
                  </a:lnTo>
                  <a:lnTo>
                    <a:pt x="67048" y="33847"/>
                  </a:lnTo>
                  <a:lnTo>
                    <a:pt x="67264" y="32770"/>
                  </a:lnTo>
                  <a:lnTo>
                    <a:pt x="67479" y="32338"/>
                  </a:lnTo>
                  <a:lnTo>
                    <a:pt x="67695" y="32123"/>
                  </a:lnTo>
                  <a:lnTo>
                    <a:pt x="67695" y="32123"/>
                  </a:lnTo>
                  <a:lnTo>
                    <a:pt x="66832" y="30829"/>
                  </a:lnTo>
                  <a:lnTo>
                    <a:pt x="65754" y="29751"/>
                  </a:lnTo>
                  <a:lnTo>
                    <a:pt x="64892" y="28673"/>
                  </a:lnTo>
                  <a:lnTo>
                    <a:pt x="64030" y="27164"/>
                  </a:lnTo>
                  <a:lnTo>
                    <a:pt x="64030" y="27164"/>
                  </a:lnTo>
                  <a:lnTo>
                    <a:pt x="64892" y="26086"/>
                  </a:lnTo>
                  <a:lnTo>
                    <a:pt x="65970" y="25440"/>
                  </a:lnTo>
                  <a:lnTo>
                    <a:pt x="67264" y="25008"/>
                  </a:lnTo>
                  <a:lnTo>
                    <a:pt x="69204" y="24793"/>
                  </a:lnTo>
                  <a:lnTo>
                    <a:pt x="69204" y="24793"/>
                  </a:lnTo>
                  <a:lnTo>
                    <a:pt x="69204" y="25440"/>
                  </a:lnTo>
                  <a:lnTo>
                    <a:pt x="69419" y="25871"/>
                  </a:lnTo>
                  <a:lnTo>
                    <a:pt x="69419" y="26302"/>
                  </a:lnTo>
                  <a:lnTo>
                    <a:pt x="69419" y="26302"/>
                  </a:lnTo>
                  <a:lnTo>
                    <a:pt x="68557" y="26302"/>
                  </a:lnTo>
                  <a:lnTo>
                    <a:pt x="68126" y="26518"/>
                  </a:lnTo>
                  <a:lnTo>
                    <a:pt x="67695" y="26733"/>
                  </a:lnTo>
                  <a:lnTo>
                    <a:pt x="67264" y="27164"/>
                  </a:lnTo>
                  <a:lnTo>
                    <a:pt x="67264" y="27164"/>
                  </a:lnTo>
                  <a:lnTo>
                    <a:pt x="68126" y="28458"/>
                  </a:lnTo>
                  <a:lnTo>
                    <a:pt x="69204" y="29536"/>
                  </a:lnTo>
                  <a:lnTo>
                    <a:pt x="70497" y="30182"/>
                  </a:lnTo>
                  <a:lnTo>
                    <a:pt x="71575" y="30829"/>
                  </a:lnTo>
                  <a:lnTo>
                    <a:pt x="71575" y="30829"/>
                  </a:lnTo>
                  <a:lnTo>
                    <a:pt x="71791" y="31260"/>
                  </a:lnTo>
                  <a:lnTo>
                    <a:pt x="71575" y="31260"/>
                  </a:lnTo>
                  <a:lnTo>
                    <a:pt x="70929" y="31476"/>
                  </a:lnTo>
                  <a:lnTo>
                    <a:pt x="70929" y="31476"/>
                  </a:lnTo>
                  <a:lnTo>
                    <a:pt x="70497" y="31476"/>
                  </a:lnTo>
                  <a:lnTo>
                    <a:pt x="70497" y="31476"/>
                  </a:lnTo>
                  <a:lnTo>
                    <a:pt x="70713" y="31907"/>
                  </a:lnTo>
                  <a:lnTo>
                    <a:pt x="70929" y="32338"/>
                  </a:lnTo>
                  <a:lnTo>
                    <a:pt x="71575" y="33416"/>
                  </a:lnTo>
                  <a:lnTo>
                    <a:pt x="72006" y="34279"/>
                  </a:lnTo>
                  <a:lnTo>
                    <a:pt x="72006" y="34710"/>
                  </a:lnTo>
                  <a:lnTo>
                    <a:pt x="71791" y="3535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559350" y="1353775"/>
              <a:ext cx="2409200" cy="2829600"/>
            </a:xfrm>
            <a:custGeom>
              <a:avLst/>
              <a:gdLst/>
              <a:ahLst/>
              <a:cxnLst/>
              <a:rect l="l" t="t" r="r" b="b"/>
              <a:pathLst>
                <a:path w="96368" h="113184" fill="none" extrusionOk="0">
                  <a:moveTo>
                    <a:pt x="73731" y="2803"/>
                  </a:moveTo>
                  <a:lnTo>
                    <a:pt x="73731" y="2803"/>
                  </a:lnTo>
                  <a:lnTo>
                    <a:pt x="70713" y="2156"/>
                  </a:lnTo>
                  <a:lnTo>
                    <a:pt x="67264" y="1725"/>
                  </a:lnTo>
                  <a:lnTo>
                    <a:pt x="67264" y="1725"/>
                  </a:lnTo>
                  <a:lnTo>
                    <a:pt x="67264" y="2156"/>
                  </a:lnTo>
                  <a:lnTo>
                    <a:pt x="67479" y="2372"/>
                  </a:lnTo>
                  <a:lnTo>
                    <a:pt x="67479" y="2803"/>
                  </a:lnTo>
                  <a:lnTo>
                    <a:pt x="67264" y="2803"/>
                  </a:lnTo>
                  <a:lnTo>
                    <a:pt x="67264" y="2803"/>
                  </a:lnTo>
                  <a:lnTo>
                    <a:pt x="64461" y="2803"/>
                  </a:lnTo>
                  <a:lnTo>
                    <a:pt x="61874" y="3019"/>
                  </a:lnTo>
                  <a:lnTo>
                    <a:pt x="59287" y="3665"/>
                  </a:lnTo>
                  <a:lnTo>
                    <a:pt x="56915" y="4528"/>
                  </a:lnTo>
                  <a:lnTo>
                    <a:pt x="56915" y="4528"/>
                  </a:lnTo>
                  <a:lnTo>
                    <a:pt x="56700" y="4312"/>
                  </a:lnTo>
                  <a:lnTo>
                    <a:pt x="56700" y="4097"/>
                  </a:lnTo>
                  <a:lnTo>
                    <a:pt x="56700" y="3665"/>
                  </a:lnTo>
                  <a:lnTo>
                    <a:pt x="56915" y="3234"/>
                  </a:lnTo>
                  <a:lnTo>
                    <a:pt x="56700" y="3234"/>
                  </a:lnTo>
                  <a:lnTo>
                    <a:pt x="56484" y="3019"/>
                  </a:lnTo>
                  <a:lnTo>
                    <a:pt x="56484" y="3019"/>
                  </a:lnTo>
                  <a:lnTo>
                    <a:pt x="55406" y="3019"/>
                  </a:lnTo>
                  <a:lnTo>
                    <a:pt x="55406" y="3019"/>
                  </a:lnTo>
                  <a:lnTo>
                    <a:pt x="55191" y="3450"/>
                  </a:lnTo>
                  <a:lnTo>
                    <a:pt x="55191" y="3665"/>
                  </a:lnTo>
                  <a:lnTo>
                    <a:pt x="55406" y="4097"/>
                  </a:lnTo>
                  <a:lnTo>
                    <a:pt x="55622" y="4528"/>
                  </a:lnTo>
                  <a:lnTo>
                    <a:pt x="55622" y="4743"/>
                  </a:lnTo>
                  <a:lnTo>
                    <a:pt x="55406" y="4959"/>
                  </a:lnTo>
                  <a:lnTo>
                    <a:pt x="55406" y="4959"/>
                  </a:lnTo>
                  <a:lnTo>
                    <a:pt x="54328" y="4959"/>
                  </a:lnTo>
                  <a:lnTo>
                    <a:pt x="53466" y="5174"/>
                  </a:lnTo>
                  <a:lnTo>
                    <a:pt x="52819" y="5821"/>
                  </a:lnTo>
                  <a:lnTo>
                    <a:pt x="52388" y="6684"/>
                  </a:lnTo>
                  <a:lnTo>
                    <a:pt x="52388" y="6684"/>
                  </a:lnTo>
                  <a:lnTo>
                    <a:pt x="51526" y="6468"/>
                  </a:lnTo>
                  <a:lnTo>
                    <a:pt x="50879" y="6252"/>
                  </a:lnTo>
                  <a:lnTo>
                    <a:pt x="50448" y="6468"/>
                  </a:lnTo>
                  <a:lnTo>
                    <a:pt x="50448" y="6468"/>
                  </a:lnTo>
                  <a:lnTo>
                    <a:pt x="50232" y="6684"/>
                  </a:lnTo>
                  <a:lnTo>
                    <a:pt x="50448" y="6684"/>
                  </a:lnTo>
                  <a:lnTo>
                    <a:pt x="50663" y="6899"/>
                  </a:lnTo>
                  <a:lnTo>
                    <a:pt x="51095" y="7115"/>
                  </a:lnTo>
                  <a:lnTo>
                    <a:pt x="50879" y="7330"/>
                  </a:lnTo>
                  <a:lnTo>
                    <a:pt x="50879" y="7330"/>
                  </a:lnTo>
                  <a:lnTo>
                    <a:pt x="49801" y="7115"/>
                  </a:lnTo>
                  <a:lnTo>
                    <a:pt x="49154" y="6684"/>
                  </a:lnTo>
                  <a:lnTo>
                    <a:pt x="48508" y="6037"/>
                  </a:lnTo>
                  <a:lnTo>
                    <a:pt x="48292" y="5174"/>
                  </a:lnTo>
                  <a:lnTo>
                    <a:pt x="48292" y="5174"/>
                  </a:lnTo>
                  <a:lnTo>
                    <a:pt x="49154" y="5174"/>
                  </a:lnTo>
                  <a:lnTo>
                    <a:pt x="50232" y="5390"/>
                  </a:lnTo>
                  <a:lnTo>
                    <a:pt x="50232" y="5390"/>
                  </a:lnTo>
                  <a:lnTo>
                    <a:pt x="51095" y="5390"/>
                  </a:lnTo>
                  <a:lnTo>
                    <a:pt x="51957" y="5390"/>
                  </a:lnTo>
                  <a:lnTo>
                    <a:pt x="52604" y="5174"/>
                  </a:lnTo>
                  <a:lnTo>
                    <a:pt x="53035" y="4528"/>
                  </a:lnTo>
                  <a:lnTo>
                    <a:pt x="53035" y="4528"/>
                  </a:lnTo>
                  <a:lnTo>
                    <a:pt x="52388" y="3665"/>
                  </a:lnTo>
                  <a:lnTo>
                    <a:pt x="51095" y="3019"/>
                  </a:lnTo>
                  <a:lnTo>
                    <a:pt x="49801" y="2803"/>
                  </a:lnTo>
                  <a:lnTo>
                    <a:pt x="48292" y="2372"/>
                  </a:lnTo>
                  <a:lnTo>
                    <a:pt x="45705" y="1941"/>
                  </a:lnTo>
                  <a:lnTo>
                    <a:pt x="44411" y="1509"/>
                  </a:lnTo>
                  <a:lnTo>
                    <a:pt x="43549" y="863"/>
                  </a:lnTo>
                  <a:lnTo>
                    <a:pt x="43549" y="863"/>
                  </a:lnTo>
                  <a:lnTo>
                    <a:pt x="42040" y="863"/>
                  </a:lnTo>
                  <a:lnTo>
                    <a:pt x="40531" y="863"/>
                  </a:lnTo>
                  <a:lnTo>
                    <a:pt x="37728" y="1294"/>
                  </a:lnTo>
                  <a:lnTo>
                    <a:pt x="32339" y="2587"/>
                  </a:lnTo>
                  <a:lnTo>
                    <a:pt x="32339" y="2587"/>
                  </a:lnTo>
                  <a:lnTo>
                    <a:pt x="32123" y="3450"/>
                  </a:lnTo>
                  <a:lnTo>
                    <a:pt x="31907" y="3881"/>
                  </a:lnTo>
                  <a:lnTo>
                    <a:pt x="30830" y="5174"/>
                  </a:lnTo>
                  <a:lnTo>
                    <a:pt x="29752" y="6252"/>
                  </a:lnTo>
                  <a:lnTo>
                    <a:pt x="28889" y="7546"/>
                  </a:lnTo>
                  <a:lnTo>
                    <a:pt x="28889" y="7546"/>
                  </a:lnTo>
                  <a:lnTo>
                    <a:pt x="27380" y="7762"/>
                  </a:lnTo>
                  <a:lnTo>
                    <a:pt x="26302" y="8193"/>
                  </a:lnTo>
                  <a:lnTo>
                    <a:pt x="25224" y="8839"/>
                  </a:lnTo>
                  <a:lnTo>
                    <a:pt x="24146" y="9486"/>
                  </a:lnTo>
                  <a:lnTo>
                    <a:pt x="24146" y="9486"/>
                  </a:lnTo>
                  <a:lnTo>
                    <a:pt x="24146" y="10780"/>
                  </a:lnTo>
                  <a:lnTo>
                    <a:pt x="24362" y="11858"/>
                  </a:lnTo>
                  <a:lnTo>
                    <a:pt x="24793" y="12504"/>
                  </a:lnTo>
                  <a:lnTo>
                    <a:pt x="25440" y="12936"/>
                  </a:lnTo>
                  <a:lnTo>
                    <a:pt x="26302" y="13151"/>
                  </a:lnTo>
                  <a:lnTo>
                    <a:pt x="27165" y="12936"/>
                  </a:lnTo>
                  <a:lnTo>
                    <a:pt x="28243" y="12720"/>
                  </a:lnTo>
                  <a:lnTo>
                    <a:pt x="29105" y="12073"/>
                  </a:lnTo>
                  <a:lnTo>
                    <a:pt x="29105" y="12073"/>
                  </a:lnTo>
                  <a:lnTo>
                    <a:pt x="29967" y="13367"/>
                  </a:lnTo>
                  <a:lnTo>
                    <a:pt x="30398" y="14014"/>
                  </a:lnTo>
                  <a:lnTo>
                    <a:pt x="30614" y="14876"/>
                  </a:lnTo>
                  <a:lnTo>
                    <a:pt x="30614" y="14876"/>
                  </a:lnTo>
                  <a:lnTo>
                    <a:pt x="29967" y="15307"/>
                  </a:lnTo>
                  <a:lnTo>
                    <a:pt x="29536" y="15307"/>
                  </a:lnTo>
                  <a:lnTo>
                    <a:pt x="29105" y="15307"/>
                  </a:lnTo>
                  <a:lnTo>
                    <a:pt x="29105" y="15307"/>
                  </a:lnTo>
                  <a:lnTo>
                    <a:pt x="29105" y="14445"/>
                  </a:lnTo>
                  <a:lnTo>
                    <a:pt x="28889" y="14014"/>
                  </a:lnTo>
                  <a:lnTo>
                    <a:pt x="28889" y="13798"/>
                  </a:lnTo>
                  <a:lnTo>
                    <a:pt x="28889" y="13798"/>
                  </a:lnTo>
                  <a:lnTo>
                    <a:pt x="28027" y="13798"/>
                  </a:lnTo>
                  <a:lnTo>
                    <a:pt x="27596" y="14014"/>
                  </a:lnTo>
                  <a:lnTo>
                    <a:pt x="27165" y="14445"/>
                  </a:lnTo>
                  <a:lnTo>
                    <a:pt x="26733" y="14876"/>
                  </a:lnTo>
                  <a:lnTo>
                    <a:pt x="26733" y="14876"/>
                  </a:lnTo>
                  <a:lnTo>
                    <a:pt x="27165" y="16169"/>
                  </a:lnTo>
                  <a:lnTo>
                    <a:pt x="27165" y="16816"/>
                  </a:lnTo>
                  <a:lnTo>
                    <a:pt x="27165" y="17463"/>
                  </a:lnTo>
                  <a:lnTo>
                    <a:pt x="27165" y="17463"/>
                  </a:lnTo>
                  <a:lnTo>
                    <a:pt x="25871" y="17678"/>
                  </a:lnTo>
                  <a:lnTo>
                    <a:pt x="24362" y="17678"/>
                  </a:lnTo>
                  <a:lnTo>
                    <a:pt x="24362" y="17678"/>
                  </a:lnTo>
                  <a:lnTo>
                    <a:pt x="23068" y="19188"/>
                  </a:lnTo>
                  <a:lnTo>
                    <a:pt x="21559" y="20481"/>
                  </a:lnTo>
                  <a:lnTo>
                    <a:pt x="20697" y="21128"/>
                  </a:lnTo>
                  <a:lnTo>
                    <a:pt x="19835" y="21559"/>
                  </a:lnTo>
                  <a:lnTo>
                    <a:pt x="18757" y="21775"/>
                  </a:lnTo>
                  <a:lnTo>
                    <a:pt x="17679" y="21990"/>
                  </a:lnTo>
                  <a:lnTo>
                    <a:pt x="17679" y="21990"/>
                  </a:lnTo>
                  <a:lnTo>
                    <a:pt x="17463" y="22421"/>
                  </a:lnTo>
                  <a:lnTo>
                    <a:pt x="17248" y="22853"/>
                  </a:lnTo>
                  <a:lnTo>
                    <a:pt x="16816" y="22853"/>
                  </a:lnTo>
                  <a:lnTo>
                    <a:pt x="16816" y="22853"/>
                  </a:lnTo>
                  <a:lnTo>
                    <a:pt x="15954" y="22853"/>
                  </a:lnTo>
                  <a:lnTo>
                    <a:pt x="15954" y="22853"/>
                  </a:lnTo>
                  <a:lnTo>
                    <a:pt x="15307" y="22637"/>
                  </a:lnTo>
                  <a:lnTo>
                    <a:pt x="15092" y="22853"/>
                  </a:lnTo>
                  <a:lnTo>
                    <a:pt x="14876" y="23284"/>
                  </a:lnTo>
                  <a:lnTo>
                    <a:pt x="14876" y="23284"/>
                  </a:lnTo>
                  <a:lnTo>
                    <a:pt x="16170" y="23930"/>
                  </a:lnTo>
                  <a:lnTo>
                    <a:pt x="16816" y="24577"/>
                  </a:lnTo>
                  <a:lnTo>
                    <a:pt x="17463" y="25224"/>
                  </a:lnTo>
                  <a:lnTo>
                    <a:pt x="17679" y="26086"/>
                  </a:lnTo>
                  <a:lnTo>
                    <a:pt x="17894" y="26733"/>
                  </a:lnTo>
                  <a:lnTo>
                    <a:pt x="17679" y="27595"/>
                  </a:lnTo>
                  <a:lnTo>
                    <a:pt x="17032" y="28458"/>
                  </a:lnTo>
                  <a:lnTo>
                    <a:pt x="17032" y="28458"/>
                  </a:lnTo>
                  <a:lnTo>
                    <a:pt x="15523" y="28458"/>
                  </a:lnTo>
                  <a:lnTo>
                    <a:pt x="14014" y="28242"/>
                  </a:lnTo>
                  <a:lnTo>
                    <a:pt x="14014" y="28242"/>
                  </a:lnTo>
                  <a:lnTo>
                    <a:pt x="11858" y="28242"/>
                  </a:lnTo>
                  <a:lnTo>
                    <a:pt x="10780" y="28458"/>
                  </a:lnTo>
                  <a:lnTo>
                    <a:pt x="10133" y="28889"/>
                  </a:lnTo>
                  <a:lnTo>
                    <a:pt x="10133" y="28889"/>
                  </a:lnTo>
                  <a:lnTo>
                    <a:pt x="10133" y="29967"/>
                  </a:lnTo>
                  <a:lnTo>
                    <a:pt x="10133" y="30829"/>
                  </a:lnTo>
                  <a:lnTo>
                    <a:pt x="9702" y="32338"/>
                  </a:lnTo>
                  <a:lnTo>
                    <a:pt x="9487" y="33632"/>
                  </a:lnTo>
                  <a:lnTo>
                    <a:pt x="9702" y="34494"/>
                  </a:lnTo>
                  <a:lnTo>
                    <a:pt x="9918" y="35357"/>
                  </a:lnTo>
                  <a:lnTo>
                    <a:pt x="9918" y="35357"/>
                  </a:lnTo>
                  <a:lnTo>
                    <a:pt x="10996" y="35357"/>
                  </a:lnTo>
                  <a:lnTo>
                    <a:pt x="11858" y="35357"/>
                  </a:lnTo>
                  <a:lnTo>
                    <a:pt x="12289" y="36003"/>
                  </a:lnTo>
                  <a:lnTo>
                    <a:pt x="12505" y="36650"/>
                  </a:lnTo>
                  <a:lnTo>
                    <a:pt x="12505" y="36650"/>
                  </a:lnTo>
                  <a:lnTo>
                    <a:pt x="12074" y="37512"/>
                  </a:lnTo>
                  <a:lnTo>
                    <a:pt x="11427" y="38375"/>
                  </a:lnTo>
                  <a:lnTo>
                    <a:pt x="9918" y="39453"/>
                  </a:lnTo>
                  <a:lnTo>
                    <a:pt x="9271" y="40099"/>
                  </a:lnTo>
                  <a:lnTo>
                    <a:pt x="8624" y="40746"/>
                  </a:lnTo>
                  <a:lnTo>
                    <a:pt x="8193" y="41609"/>
                  </a:lnTo>
                  <a:lnTo>
                    <a:pt x="8193" y="42902"/>
                  </a:lnTo>
                  <a:lnTo>
                    <a:pt x="8193" y="42902"/>
                  </a:lnTo>
                  <a:lnTo>
                    <a:pt x="5822" y="44842"/>
                  </a:lnTo>
                  <a:lnTo>
                    <a:pt x="3666" y="46998"/>
                  </a:lnTo>
                  <a:lnTo>
                    <a:pt x="1725" y="49585"/>
                  </a:lnTo>
                  <a:lnTo>
                    <a:pt x="1" y="52172"/>
                  </a:lnTo>
                  <a:lnTo>
                    <a:pt x="1" y="52172"/>
                  </a:lnTo>
                  <a:lnTo>
                    <a:pt x="648" y="53250"/>
                  </a:lnTo>
                  <a:lnTo>
                    <a:pt x="1079" y="54328"/>
                  </a:lnTo>
                  <a:lnTo>
                    <a:pt x="863" y="55622"/>
                  </a:lnTo>
                  <a:lnTo>
                    <a:pt x="648" y="56915"/>
                  </a:lnTo>
                  <a:lnTo>
                    <a:pt x="216" y="59502"/>
                  </a:lnTo>
                  <a:lnTo>
                    <a:pt x="1" y="60796"/>
                  </a:lnTo>
                  <a:lnTo>
                    <a:pt x="1" y="62089"/>
                  </a:lnTo>
                  <a:lnTo>
                    <a:pt x="1" y="62089"/>
                  </a:lnTo>
                  <a:lnTo>
                    <a:pt x="2588" y="64245"/>
                  </a:lnTo>
                  <a:lnTo>
                    <a:pt x="3450" y="65323"/>
                  </a:lnTo>
                  <a:lnTo>
                    <a:pt x="3881" y="66185"/>
                  </a:lnTo>
                  <a:lnTo>
                    <a:pt x="4097" y="67048"/>
                  </a:lnTo>
                  <a:lnTo>
                    <a:pt x="4097" y="67048"/>
                  </a:lnTo>
                  <a:lnTo>
                    <a:pt x="4744" y="67479"/>
                  </a:lnTo>
                  <a:lnTo>
                    <a:pt x="5606" y="67910"/>
                  </a:lnTo>
                  <a:lnTo>
                    <a:pt x="6900" y="69204"/>
                  </a:lnTo>
                  <a:lnTo>
                    <a:pt x="8193" y="70282"/>
                  </a:lnTo>
                  <a:lnTo>
                    <a:pt x="9055" y="70497"/>
                  </a:lnTo>
                  <a:lnTo>
                    <a:pt x="9918" y="70713"/>
                  </a:lnTo>
                  <a:lnTo>
                    <a:pt x="9918" y="70713"/>
                  </a:lnTo>
                  <a:lnTo>
                    <a:pt x="10996" y="70713"/>
                  </a:lnTo>
                  <a:lnTo>
                    <a:pt x="12074" y="70282"/>
                  </a:lnTo>
                  <a:lnTo>
                    <a:pt x="12074" y="70282"/>
                  </a:lnTo>
                  <a:lnTo>
                    <a:pt x="12936" y="70066"/>
                  </a:lnTo>
                  <a:lnTo>
                    <a:pt x="14014" y="69850"/>
                  </a:lnTo>
                  <a:lnTo>
                    <a:pt x="15092" y="69850"/>
                  </a:lnTo>
                  <a:lnTo>
                    <a:pt x="16170" y="70282"/>
                  </a:lnTo>
                  <a:lnTo>
                    <a:pt x="16170" y="70282"/>
                  </a:lnTo>
                  <a:lnTo>
                    <a:pt x="17463" y="69635"/>
                  </a:lnTo>
                  <a:lnTo>
                    <a:pt x="18972" y="68988"/>
                  </a:lnTo>
                  <a:lnTo>
                    <a:pt x="20697" y="68557"/>
                  </a:lnTo>
                  <a:lnTo>
                    <a:pt x="22853" y="68772"/>
                  </a:lnTo>
                  <a:lnTo>
                    <a:pt x="22853" y="68772"/>
                  </a:lnTo>
                  <a:lnTo>
                    <a:pt x="23284" y="69204"/>
                  </a:lnTo>
                  <a:lnTo>
                    <a:pt x="23500" y="69850"/>
                  </a:lnTo>
                  <a:lnTo>
                    <a:pt x="23931" y="70497"/>
                  </a:lnTo>
                  <a:lnTo>
                    <a:pt x="24362" y="70713"/>
                  </a:lnTo>
                  <a:lnTo>
                    <a:pt x="24362" y="70713"/>
                  </a:lnTo>
                  <a:lnTo>
                    <a:pt x="25224" y="70713"/>
                  </a:lnTo>
                  <a:lnTo>
                    <a:pt x="25871" y="70713"/>
                  </a:lnTo>
                  <a:lnTo>
                    <a:pt x="25871" y="70713"/>
                  </a:lnTo>
                  <a:lnTo>
                    <a:pt x="26949" y="70497"/>
                  </a:lnTo>
                  <a:lnTo>
                    <a:pt x="26949" y="70497"/>
                  </a:lnTo>
                  <a:lnTo>
                    <a:pt x="27811" y="71144"/>
                  </a:lnTo>
                  <a:lnTo>
                    <a:pt x="28243" y="71791"/>
                  </a:lnTo>
                  <a:lnTo>
                    <a:pt x="28243" y="72653"/>
                  </a:lnTo>
                  <a:lnTo>
                    <a:pt x="28243" y="73515"/>
                  </a:lnTo>
                  <a:lnTo>
                    <a:pt x="27596" y="75240"/>
                  </a:lnTo>
                  <a:lnTo>
                    <a:pt x="27380" y="76102"/>
                  </a:lnTo>
                  <a:lnTo>
                    <a:pt x="27380" y="76965"/>
                  </a:lnTo>
                  <a:lnTo>
                    <a:pt x="27380" y="76965"/>
                  </a:lnTo>
                  <a:lnTo>
                    <a:pt x="27811" y="77827"/>
                  </a:lnTo>
                  <a:lnTo>
                    <a:pt x="28458" y="78474"/>
                  </a:lnTo>
                  <a:lnTo>
                    <a:pt x="29320" y="79121"/>
                  </a:lnTo>
                  <a:lnTo>
                    <a:pt x="29967" y="79983"/>
                  </a:lnTo>
                  <a:lnTo>
                    <a:pt x="29967" y="79983"/>
                  </a:lnTo>
                  <a:lnTo>
                    <a:pt x="31045" y="81923"/>
                  </a:lnTo>
                  <a:lnTo>
                    <a:pt x="31692" y="83864"/>
                  </a:lnTo>
                  <a:lnTo>
                    <a:pt x="32554" y="87960"/>
                  </a:lnTo>
                  <a:lnTo>
                    <a:pt x="32554" y="87960"/>
                  </a:lnTo>
                  <a:lnTo>
                    <a:pt x="31692" y="89469"/>
                  </a:lnTo>
                  <a:lnTo>
                    <a:pt x="30830" y="91193"/>
                  </a:lnTo>
                  <a:lnTo>
                    <a:pt x="30398" y="92056"/>
                  </a:lnTo>
                  <a:lnTo>
                    <a:pt x="30183" y="92918"/>
                  </a:lnTo>
                  <a:lnTo>
                    <a:pt x="30183" y="93780"/>
                  </a:lnTo>
                  <a:lnTo>
                    <a:pt x="30183" y="94858"/>
                  </a:lnTo>
                  <a:lnTo>
                    <a:pt x="30183" y="94858"/>
                  </a:lnTo>
                  <a:lnTo>
                    <a:pt x="30614" y="95936"/>
                  </a:lnTo>
                  <a:lnTo>
                    <a:pt x="31476" y="97230"/>
                  </a:lnTo>
                  <a:lnTo>
                    <a:pt x="32339" y="98523"/>
                  </a:lnTo>
                  <a:lnTo>
                    <a:pt x="32985" y="100032"/>
                  </a:lnTo>
                  <a:lnTo>
                    <a:pt x="32985" y="100032"/>
                  </a:lnTo>
                  <a:lnTo>
                    <a:pt x="33201" y="101326"/>
                  </a:lnTo>
                  <a:lnTo>
                    <a:pt x="33417" y="102620"/>
                  </a:lnTo>
                  <a:lnTo>
                    <a:pt x="33632" y="103913"/>
                  </a:lnTo>
                  <a:lnTo>
                    <a:pt x="33848" y="105207"/>
                  </a:lnTo>
                  <a:lnTo>
                    <a:pt x="33848" y="105207"/>
                  </a:lnTo>
                  <a:lnTo>
                    <a:pt x="34710" y="106500"/>
                  </a:lnTo>
                  <a:lnTo>
                    <a:pt x="35572" y="107794"/>
                  </a:lnTo>
                  <a:lnTo>
                    <a:pt x="36435" y="109087"/>
                  </a:lnTo>
                  <a:lnTo>
                    <a:pt x="36650" y="109734"/>
                  </a:lnTo>
                  <a:lnTo>
                    <a:pt x="36866" y="110381"/>
                  </a:lnTo>
                  <a:lnTo>
                    <a:pt x="36866" y="110381"/>
                  </a:lnTo>
                  <a:lnTo>
                    <a:pt x="36650" y="111243"/>
                  </a:lnTo>
                  <a:lnTo>
                    <a:pt x="36866" y="112105"/>
                  </a:lnTo>
                  <a:lnTo>
                    <a:pt x="37297" y="112752"/>
                  </a:lnTo>
                  <a:lnTo>
                    <a:pt x="37944" y="113183"/>
                  </a:lnTo>
                  <a:lnTo>
                    <a:pt x="37944" y="113183"/>
                  </a:lnTo>
                  <a:lnTo>
                    <a:pt x="40746" y="112968"/>
                  </a:lnTo>
                  <a:lnTo>
                    <a:pt x="43118" y="112321"/>
                  </a:lnTo>
                  <a:lnTo>
                    <a:pt x="45489" y="111674"/>
                  </a:lnTo>
                  <a:lnTo>
                    <a:pt x="47430" y="110596"/>
                  </a:lnTo>
                  <a:lnTo>
                    <a:pt x="49154" y="109303"/>
                  </a:lnTo>
                  <a:lnTo>
                    <a:pt x="50663" y="107578"/>
                  </a:lnTo>
                  <a:lnTo>
                    <a:pt x="51526" y="105638"/>
                  </a:lnTo>
                  <a:lnTo>
                    <a:pt x="52173" y="103266"/>
                  </a:lnTo>
                  <a:lnTo>
                    <a:pt x="52173" y="103266"/>
                  </a:lnTo>
                  <a:lnTo>
                    <a:pt x="53250" y="103051"/>
                  </a:lnTo>
                  <a:lnTo>
                    <a:pt x="53897" y="102620"/>
                  </a:lnTo>
                  <a:lnTo>
                    <a:pt x="54544" y="101973"/>
                  </a:lnTo>
                  <a:lnTo>
                    <a:pt x="54975" y="101110"/>
                  </a:lnTo>
                  <a:lnTo>
                    <a:pt x="55191" y="100248"/>
                  </a:lnTo>
                  <a:lnTo>
                    <a:pt x="55191" y="99386"/>
                  </a:lnTo>
                  <a:lnTo>
                    <a:pt x="54975" y="98308"/>
                  </a:lnTo>
                  <a:lnTo>
                    <a:pt x="54544" y="97445"/>
                  </a:lnTo>
                  <a:lnTo>
                    <a:pt x="54544" y="97445"/>
                  </a:lnTo>
                  <a:lnTo>
                    <a:pt x="55191" y="96583"/>
                  </a:lnTo>
                  <a:lnTo>
                    <a:pt x="56053" y="95936"/>
                  </a:lnTo>
                  <a:lnTo>
                    <a:pt x="57778" y="94643"/>
                  </a:lnTo>
                  <a:lnTo>
                    <a:pt x="59502" y="93565"/>
                  </a:lnTo>
                  <a:lnTo>
                    <a:pt x="60365" y="92918"/>
                  </a:lnTo>
                  <a:lnTo>
                    <a:pt x="61012" y="92056"/>
                  </a:lnTo>
                  <a:lnTo>
                    <a:pt x="61012" y="92056"/>
                  </a:lnTo>
                  <a:lnTo>
                    <a:pt x="61012" y="90331"/>
                  </a:lnTo>
                  <a:lnTo>
                    <a:pt x="61012" y="89038"/>
                  </a:lnTo>
                  <a:lnTo>
                    <a:pt x="60580" y="86451"/>
                  </a:lnTo>
                  <a:lnTo>
                    <a:pt x="59934" y="84079"/>
                  </a:lnTo>
                  <a:lnTo>
                    <a:pt x="59502" y="82786"/>
                  </a:lnTo>
                  <a:lnTo>
                    <a:pt x="59287" y="81492"/>
                  </a:lnTo>
                  <a:lnTo>
                    <a:pt x="59287" y="81492"/>
                  </a:lnTo>
                  <a:lnTo>
                    <a:pt x="59934" y="79983"/>
                  </a:lnTo>
                  <a:lnTo>
                    <a:pt x="60796" y="78905"/>
                  </a:lnTo>
                  <a:lnTo>
                    <a:pt x="62521" y="76749"/>
                  </a:lnTo>
                  <a:lnTo>
                    <a:pt x="64677" y="74809"/>
                  </a:lnTo>
                  <a:lnTo>
                    <a:pt x="66617" y="72869"/>
                  </a:lnTo>
                  <a:lnTo>
                    <a:pt x="68773" y="70713"/>
                  </a:lnTo>
                  <a:lnTo>
                    <a:pt x="69635" y="69635"/>
                  </a:lnTo>
                  <a:lnTo>
                    <a:pt x="70282" y="68557"/>
                  </a:lnTo>
                  <a:lnTo>
                    <a:pt x="70929" y="67263"/>
                  </a:lnTo>
                  <a:lnTo>
                    <a:pt x="71575" y="65970"/>
                  </a:lnTo>
                  <a:lnTo>
                    <a:pt x="71791" y="64245"/>
                  </a:lnTo>
                  <a:lnTo>
                    <a:pt x="71791" y="62736"/>
                  </a:lnTo>
                  <a:lnTo>
                    <a:pt x="71791" y="62736"/>
                  </a:lnTo>
                  <a:lnTo>
                    <a:pt x="69419" y="63167"/>
                  </a:lnTo>
                  <a:lnTo>
                    <a:pt x="66617" y="63814"/>
                  </a:lnTo>
                  <a:lnTo>
                    <a:pt x="65539" y="63814"/>
                  </a:lnTo>
                  <a:lnTo>
                    <a:pt x="64461" y="63598"/>
                  </a:lnTo>
                  <a:lnTo>
                    <a:pt x="64245" y="63383"/>
                  </a:lnTo>
                  <a:lnTo>
                    <a:pt x="64030" y="62952"/>
                  </a:lnTo>
                  <a:lnTo>
                    <a:pt x="63814" y="62305"/>
                  </a:lnTo>
                  <a:lnTo>
                    <a:pt x="63814" y="61658"/>
                  </a:lnTo>
                  <a:lnTo>
                    <a:pt x="63814" y="61658"/>
                  </a:lnTo>
                  <a:lnTo>
                    <a:pt x="66617" y="61227"/>
                  </a:lnTo>
                  <a:lnTo>
                    <a:pt x="69419" y="60149"/>
                  </a:lnTo>
                  <a:lnTo>
                    <a:pt x="72006" y="58855"/>
                  </a:lnTo>
                  <a:lnTo>
                    <a:pt x="73084" y="58209"/>
                  </a:lnTo>
                  <a:lnTo>
                    <a:pt x="74162" y="57346"/>
                  </a:lnTo>
                  <a:lnTo>
                    <a:pt x="74162" y="57346"/>
                  </a:lnTo>
                  <a:lnTo>
                    <a:pt x="75456" y="56915"/>
                  </a:lnTo>
                  <a:lnTo>
                    <a:pt x="76534" y="56484"/>
                  </a:lnTo>
                  <a:lnTo>
                    <a:pt x="77396" y="55837"/>
                  </a:lnTo>
                  <a:lnTo>
                    <a:pt x="78043" y="54975"/>
                  </a:lnTo>
                  <a:lnTo>
                    <a:pt x="79336" y="53250"/>
                  </a:lnTo>
                  <a:lnTo>
                    <a:pt x="80414" y="51310"/>
                  </a:lnTo>
                  <a:lnTo>
                    <a:pt x="80414" y="51310"/>
                  </a:lnTo>
                  <a:lnTo>
                    <a:pt x="79983" y="50663"/>
                  </a:lnTo>
                  <a:lnTo>
                    <a:pt x="79336" y="50232"/>
                  </a:lnTo>
                  <a:lnTo>
                    <a:pt x="78043" y="49370"/>
                  </a:lnTo>
                  <a:lnTo>
                    <a:pt x="76965" y="48723"/>
                  </a:lnTo>
                  <a:lnTo>
                    <a:pt x="76318" y="48076"/>
                  </a:lnTo>
                  <a:lnTo>
                    <a:pt x="76103" y="47429"/>
                  </a:lnTo>
                  <a:lnTo>
                    <a:pt x="76103" y="47429"/>
                  </a:lnTo>
                  <a:lnTo>
                    <a:pt x="75456" y="48076"/>
                  </a:lnTo>
                  <a:lnTo>
                    <a:pt x="74593" y="48723"/>
                  </a:lnTo>
                  <a:lnTo>
                    <a:pt x="73300" y="49154"/>
                  </a:lnTo>
                  <a:lnTo>
                    <a:pt x="71791" y="49154"/>
                  </a:lnTo>
                  <a:lnTo>
                    <a:pt x="71791" y="49154"/>
                  </a:lnTo>
                  <a:lnTo>
                    <a:pt x="71575" y="48292"/>
                  </a:lnTo>
                  <a:lnTo>
                    <a:pt x="71144" y="47429"/>
                  </a:lnTo>
                  <a:lnTo>
                    <a:pt x="70497" y="46783"/>
                  </a:lnTo>
                  <a:lnTo>
                    <a:pt x="69635" y="46351"/>
                  </a:lnTo>
                  <a:lnTo>
                    <a:pt x="68988" y="45705"/>
                  </a:lnTo>
                  <a:lnTo>
                    <a:pt x="68341" y="45058"/>
                  </a:lnTo>
                  <a:lnTo>
                    <a:pt x="67910" y="44196"/>
                  </a:lnTo>
                  <a:lnTo>
                    <a:pt x="67695" y="43118"/>
                  </a:lnTo>
                  <a:lnTo>
                    <a:pt x="67695" y="43118"/>
                  </a:lnTo>
                  <a:lnTo>
                    <a:pt x="68341" y="42902"/>
                  </a:lnTo>
                  <a:lnTo>
                    <a:pt x="68988" y="42687"/>
                  </a:lnTo>
                  <a:lnTo>
                    <a:pt x="68988" y="42687"/>
                  </a:lnTo>
                  <a:lnTo>
                    <a:pt x="70497" y="44196"/>
                  </a:lnTo>
                  <a:lnTo>
                    <a:pt x="72006" y="45705"/>
                  </a:lnTo>
                  <a:lnTo>
                    <a:pt x="73084" y="46351"/>
                  </a:lnTo>
                  <a:lnTo>
                    <a:pt x="74162" y="46567"/>
                  </a:lnTo>
                  <a:lnTo>
                    <a:pt x="75456" y="46567"/>
                  </a:lnTo>
                  <a:lnTo>
                    <a:pt x="76749" y="46136"/>
                  </a:lnTo>
                  <a:lnTo>
                    <a:pt x="76749" y="46136"/>
                  </a:lnTo>
                  <a:lnTo>
                    <a:pt x="77180" y="46998"/>
                  </a:lnTo>
                  <a:lnTo>
                    <a:pt x="77827" y="47429"/>
                  </a:lnTo>
                  <a:lnTo>
                    <a:pt x="78690" y="47861"/>
                  </a:lnTo>
                  <a:lnTo>
                    <a:pt x="79552" y="48076"/>
                  </a:lnTo>
                  <a:lnTo>
                    <a:pt x="81708" y="48292"/>
                  </a:lnTo>
                  <a:lnTo>
                    <a:pt x="83864" y="48076"/>
                  </a:lnTo>
                  <a:lnTo>
                    <a:pt x="83864" y="48076"/>
                  </a:lnTo>
                  <a:lnTo>
                    <a:pt x="86882" y="48076"/>
                  </a:lnTo>
                  <a:lnTo>
                    <a:pt x="86882" y="48076"/>
                  </a:lnTo>
                  <a:lnTo>
                    <a:pt x="87744" y="48939"/>
                  </a:lnTo>
                  <a:lnTo>
                    <a:pt x="88391" y="49585"/>
                  </a:lnTo>
                  <a:lnTo>
                    <a:pt x="89469" y="50232"/>
                  </a:lnTo>
                  <a:lnTo>
                    <a:pt x="90331" y="50879"/>
                  </a:lnTo>
                  <a:lnTo>
                    <a:pt x="90331" y="50879"/>
                  </a:lnTo>
                  <a:lnTo>
                    <a:pt x="90331" y="51310"/>
                  </a:lnTo>
                  <a:lnTo>
                    <a:pt x="90331" y="51526"/>
                  </a:lnTo>
                  <a:lnTo>
                    <a:pt x="90762" y="52172"/>
                  </a:lnTo>
                  <a:lnTo>
                    <a:pt x="92056" y="53250"/>
                  </a:lnTo>
                  <a:lnTo>
                    <a:pt x="92056" y="53250"/>
                  </a:lnTo>
                  <a:lnTo>
                    <a:pt x="92487" y="53035"/>
                  </a:lnTo>
                  <a:lnTo>
                    <a:pt x="92918" y="52819"/>
                  </a:lnTo>
                  <a:lnTo>
                    <a:pt x="92918" y="52819"/>
                  </a:lnTo>
                  <a:lnTo>
                    <a:pt x="93349" y="52603"/>
                  </a:lnTo>
                  <a:lnTo>
                    <a:pt x="93996" y="52388"/>
                  </a:lnTo>
                  <a:lnTo>
                    <a:pt x="93996" y="52388"/>
                  </a:lnTo>
                  <a:lnTo>
                    <a:pt x="94212" y="54759"/>
                  </a:lnTo>
                  <a:lnTo>
                    <a:pt x="94859" y="56700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60149"/>
                  </a:lnTo>
                  <a:lnTo>
                    <a:pt x="96368" y="55837"/>
                  </a:lnTo>
                  <a:lnTo>
                    <a:pt x="95936" y="51526"/>
                  </a:lnTo>
                  <a:lnTo>
                    <a:pt x="95505" y="47214"/>
                  </a:lnTo>
                  <a:lnTo>
                    <a:pt x="94643" y="43118"/>
                  </a:lnTo>
                  <a:lnTo>
                    <a:pt x="93781" y="39022"/>
                  </a:lnTo>
                  <a:lnTo>
                    <a:pt x="92703" y="34925"/>
                  </a:lnTo>
                  <a:lnTo>
                    <a:pt x="91409" y="31045"/>
                  </a:lnTo>
                  <a:lnTo>
                    <a:pt x="89900" y="27164"/>
                  </a:lnTo>
                  <a:lnTo>
                    <a:pt x="88175" y="23499"/>
                  </a:lnTo>
                  <a:lnTo>
                    <a:pt x="86451" y="19834"/>
                  </a:lnTo>
                  <a:lnTo>
                    <a:pt x="84295" y="16169"/>
                  </a:lnTo>
                  <a:lnTo>
                    <a:pt x="82139" y="12720"/>
                  </a:lnTo>
                  <a:lnTo>
                    <a:pt x="79983" y="9486"/>
                  </a:lnTo>
                  <a:lnTo>
                    <a:pt x="77396" y="6252"/>
                  </a:lnTo>
                  <a:lnTo>
                    <a:pt x="74809" y="3019"/>
                  </a:lnTo>
                  <a:lnTo>
                    <a:pt x="72006" y="0"/>
                  </a:lnTo>
                  <a:lnTo>
                    <a:pt x="72006" y="0"/>
                  </a:lnTo>
                  <a:lnTo>
                    <a:pt x="71791" y="863"/>
                  </a:lnTo>
                  <a:lnTo>
                    <a:pt x="72006" y="1725"/>
                  </a:lnTo>
                  <a:lnTo>
                    <a:pt x="72222" y="1941"/>
                  </a:lnTo>
                  <a:lnTo>
                    <a:pt x="72438" y="2372"/>
                  </a:lnTo>
                  <a:lnTo>
                    <a:pt x="73731" y="2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07350" y="1973575"/>
              <a:ext cx="328800" cy="172500"/>
            </a:xfrm>
            <a:custGeom>
              <a:avLst/>
              <a:gdLst/>
              <a:ahLst/>
              <a:cxnLst/>
              <a:rect l="l" t="t" r="r" b="b"/>
              <a:pathLst>
                <a:path w="13152" h="6900" fill="none" extrusionOk="0">
                  <a:moveTo>
                    <a:pt x="2156" y="648"/>
                  </a:moveTo>
                  <a:lnTo>
                    <a:pt x="2156" y="648"/>
                  </a:lnTo>
                  <a:lnTo>
                    <a:pt x="2803" y="432"/>
                  </a:lnTo>
                  <a:lnTo>
                    <a:pt x="3234" y="648"/>
                  </a:lnTo>
                  <a:lnTo>
                    <a:pt x="4097" y="1079"/>
                  </a:lnTo>
                  <a:lnTo>
                    <a:pt x="4743" y="1726"/>
                  </a:lnTo>
                  <a:lnTo>
                    <a:pt x="5390" y="2372"/>
                  </a:lnTo>
                  <a:lnTo>
                    <a:pt x="5390" y="2372"/>
                  </a:lnTo>
                  <a:lnTo>
                    <a:pt x="6037" y="2372"/>
                  </a:lnTo>
                  <a:lnTo>
                    <a:pt x="6468" y="2372"/>
                  </a:lnTo>
                  <a:lnTo>
                    <a:pt x="7115" y="1941"/>
                  </a:lnTo>
                  <a:lnTo>
                    <a:pt x="7115" y="1941"/>
                  </a:lnTo>
                  <a:lnTo>
                    <a:pt x="7115" y="1510"/>
                  </a:lnTo>
                  <a:lnTo>
                    <a:pt x="6899" y="1294"/>
                  </a:lnTo>
                  <a:lnTo>
                    <a:pt x="6684" y="1294"/>
                  </a:lnTo>
                  <a:lnTo>
                    <a:pt x="6468" y="863"/>
                  </a:lnTo>
                  <a:lnTo>
                    <a:pt x="6468" y="863"/>
                  </a:lnTo>
                  <a:lnTo>
                    <a:pt x="6899" y="432"/>
                  </a:lnTo>
                  <a:lnTo>
                    <a:pt x="7546" y="216"/>
                  </a:lnTo>
                  <a:lnTo>
                    <a:pt x="8193" y="1"/>
                  </a:lnTo>
                  <a:lnTo>
                    <a:pt x="9055" y="1"/>
                  </a:lnTo>
                  <a:lnTo>
                    <a:pt x="9055" y="1"/>
                  </a:lnTo>
                  <a:lnTo>
                    <a:pt x="9055" y="648"/>
                  </a:lnTo>
                  <a:lnTo>
                    <a:pt x="8840" y="1079"/>
                  </a:lnTo>
                  <a:lnTo>
                    <a:pt x="8624" y="1294"/>
                  </a:lnTo>
                  <a:lnTo>
                    <a:pt x="8408" y="1726"/>
                  </a:lnTo>
                  <a:lnTo>
                    <a:pt x="8408" y="1726"/>
                  </a:lnTo>
                  <a:lnTo>
                    <a:pt x="8840" y="2372"/>
                  </a:lnTo>
                  <a:lnTo>
                    <a:pt x="9702" y="2803"/>
                  </a:lnTo>
                  <a:lnTo>
                    <a:pt x="11211" y="3450"/>
                  </a:lnTo>
                  <a:lnTo>
                    <a:pt x="11858" y="3881"/>
                  </a:lnTo>
                  <a:lnTo>
                    <a:pt x="12505" y="4313"/>
                  </a:lnTo>
                  <a:lnTo>
                    <a:pt x="13151" y="4959"/>
                  </a:lnTo>
                  <a:lnTo>
                    <a:pt x="13151" y="5822"/>
                  </a:lnTo>
                  <a:lnTo>
                    <a:pt x="13151" y="5822"/>
                  </a:lnTo>
                  <a:lnTo>
                    <a:pt x="11858" y="6253"/>
                  </a:lnTo>
                  <a:lnTo>
                    <a:pt x="10780" y="6253"/>
                  </a:lnTo>
                  <a:lnTo>
                    <a:pt x="9486" y="6037"/>
                  </a:lnTo>
                  <a:lnTo>
                    <a:pt x="8408" y="5822"/>
                  </a:lnTo>
                  <a:lnTo>
                    <a:pt x="8408" y="5822"/>
                  </a:lnTo>
                  <a:lnTo>
                    <a:pt x="6899" y="5390"/>
                  </a:lnTo>
                  <a:lnTo>
                    <a:pt x="5606" y="5175"/>
                  </a:lnTo>
                  <a:lnTo>
                    <a:pt x="4312" y="5390"/>
                  </a:lnTo>
                  <a:lnTo>
                    <a:pt x="3666" y="5606"/>
                  </a:lnTo>
                  <a:lnTo>
                    <a:pt x="3019" y="6037"/>
                  </a:lnTo>
                  <a:lnTo>
                    <a:pt x="3019" y="6037"/>
                  </a:lnTo>
                  <a:lnTo>
                    <a:pt x="2588" y="6253"/>
                  </a:lnTo>
                  <a:lnTo>
                    <a:pt x="2372" y="6037"/>
                  </a:lnTo>
                  <a:lnTo>
                    <a:pt x="2372" y="6037"/>
                  </a:lnTo>
                  <a:lnTo>
                    <a:pt x="2156" y="5822"/>
                  </a:lnTo>
                  <a:lnTo>
                    <a:pt x="1941" y="5822"/>
                  </a:lnTo>
                  <a:lnTo>
                    <a:pt x="1941" y="5822"/>
                  </a:lnTo>
                  <a:lnTo>
                    <a:pt x="1294" y="6037"/>
                  </a:lnTo>
                  <a:lnTo>
                    <a:pt x="1078" y="6468"/>
                  </a:lnTo>
                  <a:lnTo>
                    <a:pt x="1078" y="6468"/>
                  </a:lnTo>
                  <a:lnTo>
                    <a:pt x="647" y="6684"/>
                  </a:lnTo>
                  <a:lnTo>
                    <a:pt x="432" y="6900"/>
                  </a:lnTo>
                  <a:lnTo>
                    <a:pt x="1" y="6900"/>
                  </a:lnTo>
                  <a:lnTo>
                    <a:pt x="1" y="6900"/>
                  </a:lnTo>
                  <a:lnTo>
                    <a:pt x="216" y="5390"/>
                  </a:lnTo>
                  <a:lnTo>
                    <a:pt x="432" y="3666"/>
                  </a:lnTo>
                  <a:lnTo>
                    <a:pt x="1078" y="1941"/>
                  </a:lnTo>
                  <a:lnTo>
                    <a:pt x="1510" y="1294"/>
                  </a:lnTo>
                  <a:lnTo>
                    <a:pt x="2156" y="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286950" y="1493900"/>
              <a:ext cx="382700" cy="291075"/>
            </a:xfrm>
            <a:custGeom>
              <a:avLst/>
              <a:gdLst/>
              <a:ahLst/>
              <a:cxnLst/>
              <a:rect l="l" t="t" r="r" b="b"/>
              <a:pathLst>
                <a:path w="15308" h="11643" fill="none" extrusionOk="0">
                  <a:moveTo>
                    <a:pt x="5606" y="8840"/>
                  </a:moveTo>
                  <a:lnTo>
                    <a:pt x="5606" y="8840"/>
                  </a:lnTo>
                  <a:lnTo>
                    <a:pt x="5606" y="8409"/>
                  </a:lnTo>
                  <a:lnTo>
                    <a:pt x="5390" y="8193"/>
                  </a:lnTo>
                  <a:lnTo>
                    <a:pt x="5175" y="7977"/>
                  </a:lnTo>
                  <a:lnTo>
                    <a:pt x="5175" y="7546"/>
                  </a:lnTo>
                  <a:lnTo>
                    <a:pt x="5175" y="7546"/>
                  </a:lnTo>
                  <a:lnTo>
                    <a:pt x="5822" y="7115"/>
                  </a:lnTo>
                  <a:lnTo>
                    <a:pt x="6253" y="6684"/>
                  </a:lnTo>
                  <a:lnTo>
                    <a:pt x="6684" y="6468"/>
                  </a:lnTo>
                  <a:lnTo>
                    <a:pt x="7115" y="5821"/>
                  </a:lnTo>
                  <a:lnTo>
                    <a:pt x="7115" y="5821"/>
                  </a:lnTo>
                  <a:lnTo>
                    <a:pt x="6900" y="5390"/>
                  </a:lnTo>
                  <a:lnTo>
                    <a:pt x="6468" y="5175"/>
                  </a:lnTo>
                  <a:lnTo>
                    <a:pt x="6037" y="4959"/>
                  </a:lnTo>
                  <a:lnTo>
                    <a:pt x="5822" y="4528"/>
                  </a:lnTo>
                  <a:lnTo>
                    <a:pt x="5822" y="4528"/>
                  </a:lnTo>
                  <a:lnTo>
                    <a:pt x="5822" y="3666"/>
                  </a:lnTo>
                  <a:lnTo>
                    <a:pt x="6253" y="3019"/>
                  </a:lnTo>
                  <a:lnTo>
                    <a:pt x="6684" y="2588"/>
                  </a:lnTo>
                  <a:lnTo>
                    <a:pt x="7331" y="2157"/>
                  </a:lnTo>
                  <a:lnTo>
                    <a:pt x="8624" y="1510"/>
                  </a:lnTo>
                  <a:lnTo>
                    <a:pt x="9055" y="1079"/>
                  </a:lnTo>
                  <a:lnTo>
                    <a:pt x="9271" y="216"/>
                  </a:lnTo>
                  <a:lnTo>
                    <a:pt x="9271" y="216"/>
                  </a:lnTo>
                  <a:lnTo>
                    <a:pt x="10349" y="1"/>
                  </a:lnTo>
                  <a:lnTo>
                    <a:pt x="10996" y="216"/>
                  </a:lnTo>
                  <a:lnTo>
                    <a:pt x="11211" y="432"/>
                  </a:lnTo>
                  <a:lnTo>
                    <a:pt x="11211" y="432"/>
                  </a:lnTo>
                  <a:lnTo>
                    <a:pt x="11211" y="1079"/>
                  </a:lnTo>
                  <a:lnTo>
                    <a:pt x="10780" y="1294"/>
                  </a:lnTo>
                  <a:lnTo>
                    <a:pt x="10133" y="1725"/>
                  </a:lnTo>
                  <a:lnTo>
                    <a:pt x="9271" y="2157"/>
                  </a:lnTo>
                  <a:lnTo>
                    <a:pt x="9055" y="2372"/>
                  </a:lnTo>
                  <a:lnTo>
                    <a:pt x="8840" y="2803"/>
                  </a:lnTo>
                  <a:lnTo>
                    <a:pt x="8840" y="2803"/>
                  </a:lnTo>
                  <a:lnTo>
                    <a:pt x="8624" y="3881"/>
                  </a:lnTo>
                  <a:lnTo>
                    <a:pt x="8840" y="4528"/>
                  </a:lnTo>
                  <a:lnTo>
                    <a:pt x="9271" y="5175"/>
                  </a:lnTo>
                  <a:lnTo>
                    <a:pt x="9702" y="5390"/>
                  </a:lnTo>
                  <a:lnTo>
                    <a:pt x="10133" y="5606"/>
                  </a:lnTo>
                  <a:lnTo>
                    <a:pt x="10780" y="5606"/>
                  </a:lnTo>
                  <a:lnTo>
                    <a:pt x="12289" y="5606"/>
                  </a:lnTo>
                  <a:lnTo>
                    <a:pt x="12289" y="5606"/>
                  </a:lnTo>
                  <a:lnTo>
                    <a:pt x="13798" y="5390"/>
                  </a:lnTo>
                  <a:lnTo>
                    <a:pt x="14661" y="5606"/>
                  </a:lnTo>
                  <a:lnTo>
                    <a:pt x="15307" y="5821"/>
                  </a:lnTo>
                  <a:lnTo>
                    <a:pt x="15307" y="5821"/>
                  </a:lnTo>
                  <a:lnTo>
                    <a:pt x="13798" y="6037"/>
                  </a:lnTo>
                  <a:lnTo>
                    <a:pt x="12074" y="6037"/>
                  </a:lnTo>
                  <a:lnTo>
                    <a:pt x="10780" y="6468"/>
                  </a:lnTo>
                  <a:lnTo>
                    <a:pt x="10349" y="6684"/>
                  </a:lnTo>
                  <a:lnTo>
                    <a:pt x="9918" y="7331"/>
                  </a:lnTo>
                  <a:lnTo>
                    <a:pt x="9918" y="7331"/>
                  </a:lnTo>
                  <a:lnTo>
                    <a:pt x="10133" y="7331"/>
                  </a:lnTo>
                  <a:lnTo>
                    <a:pt x="10780" y="7331"/>
                  </a:lnTo>
                  <a:lnTo>
                    <a:pt x="10780" y="7331"/>
                  </a:lnTo>
                  <a:lnTo>
                    <a:pt x="11211" y="7331"/>
                  </a:lnTo>
                  <a:lnTo>
                    <a:pt x="11642" y="7331"/>
                  </a:lnTo>
                  <a:lnTo>
                    <a:pt x="11858" y="7546"/>
                  </a:lnTo>
                  <a:lnTo>
                    <a:pt x="11858" y="8193"/>
                  </a:lnTo>
                  <a:lnTo>
                    <a:pt x="11858" y="8193"/>
                  </a:lnTo>
                  <a:lnTo>
                    <a:pt x="11427" y="8409"/>
                  </a:lnTo>
                  <a:lnTo>
                    <a:pt x="11211" y="8409"/>
                  </a:lnTo>
                  <a:lnTo>
                    <a:pt x="10780" y="8193"/>
                  </a:lnTo>
                  <a:lnTo>
                    <a:pt x="10780" y="8193"/>
                  </a:lnTo>
                  <a:lnTo>
                    <a:pt x="10349" y="7977"/>
                  </a:lnTo>
                  <a:lnTo>
                    <a:pt x="9918" y="7977"/>
                  </a:lnTo>
                  <a:lnTo>
                    <a:pt x="9918" y="7977"/>
                  </a:lnTo>
                  <a:lnTo>
                    <a:pt x="9487" y="8409"/>
                  </a:lnTo>
                  <a:lnTo>
                    <a:pt x="9055" y="8840"/>
                  </a:lnTo>
                  <a:lnTo>
                    <a:pt x="9055" y="9702"/>
                  </a:lnTo>
                  <a:lnTo>
                    <a:pt x="9055" y="10564"/>
                  </a:lnTo>
                  <a:lnTo>
                    <a:pt x="9055" y="10564"/>
                  </a:lnTo>
                  <a:lnTo>
                    <a:pt x="8409" y="10780"/>
                  </a:lnTo>
                  <a:lnTo>
                    <a:pt x="7762" y="10996"/>
                  </a:lnTo>
                  <a:lnTo>
                    <a:pt x="6684" y="10996"/>
                  </a:lnTo>
                  <a:lnTo>
                    <a:pt x="6684" y="10996"/>
                  </a:lnTo>
                  <a:lnTo>
                    <a:pt x="5175" y="10996"/>
                  </a:lnTo>
                  <a:lnTo>
                    <a:pt x="4528" y="11211"/>
                  </a:lnTo>
                  <a:lnTo>
                    <a:pt x="3881" y="11642"/>
                  </a:lnTo>
                  <a:lnTo>
                    <a:pt x="3881" y="11642"/>
                  </a:lnTo>
                  <a:lnTo>
                    <a:pt x="3450" y="11427"/>
                  </a:lnTo>
                  <a:lnTo>
                    <a:pt x="3019" y="11211"/>
                  </a:lnTo>
                  <a:lnTo>
                    <a:pt x="1941" y="11427"/>
                  </a:lnTo>
                  <a:lnTo>
                    <a:pt x="1941" y="11427"/>
                  </a:lnTo>
                  <a:lnTo>
                    <a:pt x="648" y="11427"/>
                  </a:lnTo>
                  <a:lnTo>
                    <a:pt x="216" y="11211"/>
                  </a:lnTo>
                  <a:lnTo>
                    <a:pt x="1" y="10780"/>
                  </a:lnTo>
                  <a:lnTo>
                    <a:pt x="1" y="10780"/>
                  </a:lnTo>
                  <a:lnTo>
                    <a:pt x="1510" y="10564"/>
                  </a:lnTo>
                  <a:lnTo>
                    <a:pt x="3019" y="10133"/>
                  </a:lnTo>
                  <a:lnTo>
                    <a:pt x="5606" y="88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893525" y="2016700"/>
              <a:ext cx="1029425" cy="398850"/>
            </a:xfrm>
            <a:custGeom>
              <a:avLst/>
              <a:gdLst/>
              <a:ahLst/>
              <a:cxnLst/>
              <a:rect l="l" t="t" r="r" b="b"/>
              <a:pathLst>
                <a:path w="41177" h="15954" fill="none" extrusionOk="0">
                  <a:moveTo>
                    <a:pt x="36865" y="14660"/>
                  </a:moveTo>
                  <a:lnTo>
                    <a:pt x="36865" y="14660"/>
                  </a:lnTo>
                  <a:lnTo>
                    <a:pt x="36219" y="14660"/>
                  </a:lnTo>
                  <a:lnTo>
                    <a:pt x="35787" y="14876"/>
                  </a:lnTo>
                  <a:lnTo>
                    <a:pt x="35356" y="15092"/>
                  </a:lnTo>
                  <a:lnTo>
                    <a:pt x="34925" y="15307"/>
                  </a:lnTo>
                  <a:lnTo>
                    <a:pt x="34925" y="15307"/>
                  </a:lnTo>
                  <a:lnTo>
                    <a:pt x="33847" y="15307"/>
                  </a:lnTo>
                  <a:lnTo>
                    <a:pt x="32985" y="15092"/>
                  </a:lnTo>
                  <a:lnTo>
                    <a:pt x="31044" y="14229"/>
                  </a:lnTo>
                  <a:lnTo>
                    <a:pt x="31044" y="14229"/>
                  </a:lnTo>
                  <a:lnTo>
                    <a:pt x="29535" y="13798"/>
                  </a:lnTo>
                  <a:lnTo>
                    <a:pt x="28242" y="13367"/>
                  </a:lnTo>
                  <a:lnTo>
                    <a:pt x="26948" y="13367"/>
                  </a:lnTo>
                  <a:lnTo>
                    <a:pt x="25439" y="13582"/>
                  </a:lnTo>
                  <a:lnTo>
                    <a:pt x="25439" y="13582"/>
                  </a:lnTo>
                  <a:lnTo>
                    <a:pt x="25224" y="14229"/>
                  </a:lnTo>
                  <a:lnTo>
                    <a:pt x="25224" y="14876"/>
                  </a:lnTo>
                  <a:lnTo>
                    <a:pt x="25224" y="15523"/>
                  </a:lnTo>
                  <a:lnTo>
                    <a:pt x="25008" y="15954"/>
                  </a:lnTo>
                  <a:lnTo>
                    <a:pt x="25008" y="15954"/>
                  </a:lnTo>
                  <a:lnTo>
                    <a:pt x="22421" y="15092"/>
                  </a:lnTo>
                  <a:lnTo>
                    <a:pt x="20265" y="14014"/>
                  </a:lnTo>
                  <a:lnTo>
                    <a:pt x="17894" y="13151"/>
                  </a:lnTo>
                  <a:lnTo>
                    <a:pt x="15522" y="12289"/>
                  </a:lnTo>
                  <a:lnTo>
                    <a:pt x="15522" y="12289"/>
                  </a:lnTo>
                  <a:lnTo>
                    <a:pt x="15738" y="11427"/>
                  </a:lnTo>
                  <a:lnTo>
                    <a:pt x="15953" y="10349"/>
                  </a:lnTo>
                  <a:lnTo>
                    <a:pt x="15953" y="9486"/>
                  </a:lnTo>
                  <a:lnTo>
                    <a:pt x="15522" y="8624"/>
                  </a:lnTo>
                  <a:lnTo>
                    <a:pt x="15522" y="8624"/>
                  </a:lnTo>
                  <a:lnTo>
                    <a:pt x="11857" y="8840"/>
                  </a:lnTo>
                  <a:lnTo>
                    <a:pt x="8408" y="8840"/>
                  </a:lnTo>
                  <a:lnTo>
                    <a:pt x="8408" y="8840"/>
                  </a:lnTo>
                  <a:lnTo>
                    <a:pt x="7761" y="8840"/>
                  </a:lnTo>
                  <a:lnTo>
                    <a:pt x="7114" y="9055"/>
                  </a:lnTo>
                  <a:lnTo>
                    <a:pt x="5821" y="9486"/>
                  </a:lnTo>
                  <a:lnTo>
                    <a:pt x="4743" y="10133"/>
                  </a:lnTo>
                  <a:lnTo>
                    <a:pt x="3449" y="10564"/>
                  </a:lnTo>
                  <a:lnTo>
                    <a:pt x="3449" y="10564"/>
                  </a:lnTo>
                  <a:lnTo>
                    <a:pt x="2587" y="10780"/>
                  </a:lnTo>
                  <a:lnTo>
                    <a:pt x="1725" y="10780"/>
                  </a:lnTo>
                  <a:lnTo>
                    <a:pt x="647" y="10564"/>
                  </a:lnTo>
                  <a:lnTo>
                    <a:pt x="216" y="10349"/>
                  </a:lnTo>
                  <a:lnTo>
                    <a:pt x="0" y="9917"/>
                  </a:lnTo>
                  <a:lnTo>
                    <a:pt x="0" y="9917"/>
                  </a:lnTo>
                  <a:lnTo>
                    <a:pt x="431" y="9702"/>
                  </a:lnTo>
                  <a:lnTo>
                    <a:pt x="1294" y="9271"/>
                  </a:lnTo>
                  <a:lnTo>
                    <a:pt x="2803" y="8840"/>
                  </a:lnTo>
                  <a:lnTo>
                    <a:pt x="4096" y="8408"/>
                  </a:lnTo>
                  <a:lnTo>
                    <a:pt x="4743" y="8193"/>
                  </a:lnTo>
                  <a:lnTo>
                    <a:pt x="5174" y="7546"/>
                  </a:lnTo>
                  <a:lnTo>
                    <a:pt x="5174" y="7546"/>
                  </a:lnTo>
                  <a:lnTo>
                    <a:pt x="5174" y="6684"/>
                  </a:lnTo>
                  <a:lnTo>
                    <a:pt x="5605" y="5821"/>
                  </a:lnTo>
                  <a:lnTo>
                    <a:pt x="6036" y="5175"/>
                  </a:lnTo>
                  <a:lnTo>
                    <a:pt x="6683" y="4743"/>
                  </a:lnTo>
                  <a:lnTo>
                    <a:pt x="8192" y="3665"/>
                  </a:lnTo>
                  <a:lnTo>
                    <a:pt x="8624" y="3019"/>
                  </a:lnTo>
                  <a:lnTo>
                    <a:pt x="9055" y="2156"/>
                  </a:lnTo>
                  <a:lnTo>
                    <a:pt x="9055" y="2156"/>
                  </a:lnTo>
                  <a:lnTo>
                    <a:pt x="10564" y="2372"/>
                  </a:lnTo>
                  <a:lnTo>
                    <a:pt x="11857" y="2156"/>
                  </a:lnTo>
                  <a:lnTo>
                    <a:pt x="12935" y="1725"/>
                  </a:lnTo>
                  <a:lnTo>
                    <a:pt x="14013" y="863"/>
                  </a:lnTo>
                  <a:lnTo>
                    <a:pt x="14013" y="863"/>
                  </a:lnTo>
                  <a:lnTo>
                    <a:pt x="14876" y="1725"/>
                  </a:lnTo>
                  <a:lnTo>
                    <a:pt x="15522" y="2372"/>
                  </a:lnTo>
                  <a:lnTo>
                    <a:pt x="17463" y="3665"/>
                  </a:lnTo>
                  <a:lnTo>
                    <a:pt x="19403" y="4959"/>
                  </a:lnTo>
                  <a:lnTo>
                    <a:pt x="20912" y="6253"/>
                  </a:lnTo>
                  <a:lnTo>
                    <a:pt x="20912" y="6253"/>
                  </a:lnTo>
                  <a:lnTo>
                    <a:pt x="21127" y="6684"/>
                  </a:lnTo>
                  <a:lnTo>
                    <a:pt x="20912" y="7115"/>
                  </a:lnTo>
                  <a:lnTo>
                    <a:pt x="20696" y="7546"/>
                  </a:lnTo>
                  <a:lnTo>
                    <a:pt x="20696" y="7546"/>
                  </a:lnTo>
                  <a:lnTo>
                    <a:pt x="21127" y="7546"/>
                  </a:lnTo>
                  <a:lnTo>
                    <a:pt x="21559" y="7546"/>
                  </a:lnTo>
                  <a:lnTo>
                    <a:pt x="21990" y="6899"/>
                  </a:lnTo>
                  <a:lnTo>
                    <a:pt x="21990" y="6253"/>
                  </a:lnTo>
                  <a:lnTo>
                    <a:pt x="21990" y="6037"/>
                  </a:lnTo>
                  <a:lnTo>
                    <a:pt x="21774" y="5821"/>
                  </a:lnTo>
                  <a:lnTo>
                    <a:pt x="21774" y="5821"/>
                  </a:lnTo>
                  <a:lnTo>
                    <a:pt x="21774" y="5606"/>
                  </a:lnTo>
                  <a:lnTo>
                    <a:pt x="21990" y="5390"/>
                  </a:lnTo>
                  <a:lnTo>
                    <a:pt x="22852" y="5390"/>
                  </a:lnTo>
                  <a:lnTo>
                    <a:pt x="22852" y="5390"/>
                  </a:lnTo>
                  <a:lnTo>
                    <a:pt x="23068" y="5390"/>
                  </a:lnTo>
                  <a:lnTo>
                    <a:pt x="23068" y="5390"/>
                  </a:lnTo>
                  <a:lnTo>
                    <a:pt x="22421" y="4743"/>
                  </a:lnTo>
                  <a:lnTo>
                    <a:pt x="21559" y="4097"/>
                  </a:lnTo>
                  <a:lnTo>
                    <a:pt x="19834" y="3019"/>
                  </a:lnTo>
                  <a:lnTo>
                    <a:pt x="19187" y="2588"/>
                  </a:lnTo>
                  <a:lnTo>
                    <a:pt x="18325" y="1941"/>
                  </a:lnTo>
                  <a:lnTo>
                    <a:pt x="17894" y="1078"/>
                  </a:lnTo>
                  <a:lnTo>
                    <a:pt x="17463" y="1"/>
                  </a:lnTo>
                  <a:lnTo>
                    <a:pt x="17463" y="1"/>
                  </a:lnTo>
                  <a:lnTo>
                    <a:pt x="18325" y="216"/>
                  </a:lnTo>
                  <a:lnTo>
                    <a:pt x="19187" y="432"/>
                  </a:lnTo>
                  <a:lnTo>
                    <a:pt x="20912" y="1725"/>
                  </a:lnTo>
                  <a:lnTo>
                    <a:pt x="22421" y="2803"/>
                  </a:lnTo>
                  <a:lnTo>
                    <a:pt x="23283" y="3234"/>
                  </a:lnTo>
                  <a:lnTo>
                    <a:pt x="24146" y="3665"/>
                  </a:lnTo>
                  <a:lnTo>
                    <a:pt x="24146" y="3665"/>
                  </a:lnTo>
                  <a:lnTo>
                    <a:pt x="24361" y="4743"/>
                  </a:lnTo>
                  <a:lnTo>
                    <a:pt x="24577" y="5390"/>
                  </a:lnTo>
                  <a:lnTo>
                    <a:pt x="25439" y="6684"/>
                  </a:lnTo>
                  <a:lnTo>
                    <a:pt x="26302" y="7977"/>
                  </a:lnTo>
                  <a:lnTo>
                    <a:pt x="26733" y="8624"/>
                  </a:lnTo>
                  <a:lnTo>
                    <a:pt x="26948" y="9271"/>
                  </a:lnTo>
                  <a:lnTo>
                    <a:pt x="26948" y="9271"/>
                  </a:lnTo>
                  <a:lnTo>
                    <a:pt x="27811" y="9271"/>
                  </a:lnTo>
                  <a:lnTo>
                    <a:pt x="27811" y="9271"/>
                  </a:lnTo>
                  <a:lnTo>
                    <a:pt x="28242" y="8840"/>
                  </a:lnTo>
                  <a:lnTo>
                    <a:pt x="28457" y="8408"/>
                  </a:lnTo>
                  <a:lnTo>
                    <a:pt x="28889" y="8193"/>
                  </a:lnTo>
                  <a:lnTo>
                    <a:pt x="29320" y="7977"/>
                  </a:lnTo>
                  <a:lnTo>
                    <a:pt x="29320" y="7977"/>
                  </a:lnTo>
                  <a:lnTo>
                    <a:pt x="29320" y="7330"/>
                  </a:lnTo>
                  <a:lnTo>
                    <a:pt x="29104" y="7115"/>
                  </a:lnTo>
                  <a:lnTo>
                    <a:pt x="28673" y="6684"/>
                  </a:lnTo>
                  <a:lnTo>
                    <a:pt x="28026" y="6253"/>
                  </a:lnTo>
                  <a:lnTo>
                    <a:pt x="28026" y="6037"/>
                  </a:lnTo>
                  <a:lnTo>
                    <a:pt x="28026" y="5606"/>
                  </a:lnTo>
                  <a:lnTo>
                    <a:pt x="28026" y="5606"/>
                  </a:lnTo>
                  <a:lnTo>
                    <a:pt x="28673" y="5390"/>
                  </a:lnTo>
                  <a:lnTo>
                    <a:pt x="29104" y="5175"/>
                  </a:lnTo>
                  <a:lnTo>
                    <a:pt x="29104" y="5175"/>
                  </a:lnTo>
                  <a:lnTo>
                    <a:pt x="29751" y="4743"/>
                  </a:lnTo>
                  <a:lnTo>
                    <a:pt x="29967" y="4743"/>
                  </a:lnTo>
                  <a:lnTo>
                    <a:pt x="30182" y="4959"/>
                  </a:lnTo>
                  <a:lnTo>
                    <a:pt x="30182" y="4959"/>
                  </a:lnTo>
                  <a:lnTo>
                    <a:pt x="30829" y="5606"/>
                  </a:lnTo>
                  <a:lnTo>
                    <a:pt x="31044" y="6468"/>
                  </a:lnTo>
                  <a:lnTo>
                    <a:pt x="31907" y="7977"/>
                  </a:lnTo>
                  <a:lnTo>
                    <a:pt x="32338" y="8624"/>
                  </a:lnTo>
                  <a:lnTo>
                    <a:pt x="32769" y="9271"/>
                  </a:lnTo>
                  <a:lnTo>
                    <a:pt x="33631" y="9702"/>
                  </a:lnTo>
                  <a:lnTo>
                    <a:pt x="34709" y="9702"/>
                  </a:lnTo>
                  <a:lnTo>
                    <a:pt x="34709" y="9702"/>
                  </a:lnTo>
                  <a:lnTo>
                    <a:pt x="35356" y="9702"/>
                  </a:lnTo>
                  <a:lnTo>
                    <a:pt x="35572" y="9486"/>
                  </a:lnTo>
                  <a:lnTo>
                    <a:pt x="35572" y="9486"/>
                  </a:lnTo>
                  <a:lnTo>
                    <a:pt x="36003" y="9055"/>
                  </a:lnTo>
                  <a:lnTo>
                    <a:pt x="36434" y="9055"/>
                  </a:lnTo>
                  <a:lnTo>
                    <a:pt x="36434" y="9055"/>
                  </a:lnTo>
                  <a:lnTo>
                    <a:pt x="37081" y="9486"/>
                  </a:lnTo>
                  <a:lnTo>
                    <a:pt x="37943" y="9917"/>
                  </a:lnTo>
                  <a:lnTo>
                    <a:pt x="37943" y="9917"/>
                  </a:lnTo>
                  <a:lnTo>
                    <a:pt x="38590" y="9702"/>
                  </a:lnTo>
                  <a:lnTo>
                    <a:pt x="39237" y="9486"/>
                  </a:lnTo>
                  <a:lnTo>
                    <a:pt x="39883" y="9271"/>
                  </a:lnTo>
                  <a:lnTo>
                    <a:pt x="40746" y="9271"/>
                  </a:lnTo>
                  <a:lnTo>
                    <a:pt x="40746" y="9271"/>
                  </a:lnTo>
                  <a:lnTo>
                    <a:pt x="40961" y="9917"/>
                  </a:lnTo>
                  <a:lnTo>
                    <a:pt x="41177" y="10780"/>
                  </a:lnTo>
                  <a:lnTo>
                    <a:pt x="40961" y="12289"/>
                  </a:lnTo>
                  <a:lnTo>
                    <a:pt x="40315" y="13798"/>
                  </a:lnTo>
                  <a:lnTo>
                    <a:pt x="39668" y="15092"/>
                  </a:lnTo>
                  <a:lnTo>
                    <a:pt x="39668" y="15092"/>
                  </a:lnTo>
                  <a:lnTo>
                    <a:pt x="39237" y="15092"/>
                  </a:lnTo>
                  <a:lnTo>
                    <a:pt x="38806" y="15092"/>
                  </a:lnTo>
                  <a:lnTo>
                    <a:pt x="38159" y="14876"/>
                  </a:lnTo>
                  <a:lnTo>
                    <a:pt x="38159" y="14876"/>
                  </a:lnTo>
                  <a:lnTo>
                    <a:pt x="37512" y="14660"/>
                  </a:lnTo>
                  <a:lnTo>
                    <a:pt x="36865" y="14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885200" y="2485600"/>
              <a:ext cx="269525" cy="404250"/>
            </a:xfrm>
            <a:custGeom>
              <a:avLst/>
              <a:gdLst/>
              <a:ahLst/>
              <a:cxnLst/>
              <a:rect l="l" t="t" r="r" b="b"/>
              <a:pathLst>
                <a:path w="10781" h="16170" fill="none" extrusionOk="0">
                  <a:moveTo>
                    <a:pt x="4097" y="9055"/>
                  </a:moveTo>
                  <a:lnTo>
                    <a:pt x="4097" y="9055"/>
                  </a:lnTo>
                  <a:lnTo>
                    <a:pt x="3881" y="7546"/>
                  </a:lnTo>
                  <a:lnTo>
                    <a:pt x="3450" y="6468"/>
                  </a:lnTo>
                  <a:lnTo>
                    <a:pt x="2803" y="5175"/>
                  </a:lnTo>
                  <a:lnTo>
                    <a:pt x="2157" y="4312"/>
                  </a:lnTo>
                  <a:lnTo>
                    <a:pt x="863" y="2156"/>
                  </a:lnTo>
                  <a:lnTo>
                    <a:pt x="432" y="1078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94" y="1"/>
                  </a:lnTo>
                  <a:lnTo>
                    <a:pt x="1294" y="1"/>
                  </a:lnTo>
                  <a:lnTo>
                    <a:pt x="3666" y="3019"/>
                  </a:lnTo>
                  <a:lnTo>
                    <a:pt x="4744" y="4528"/>
                  </a:lnTo>
                  <a:lnTo>
                    <a:pt x="5391" y="6468"/>
                  </a:lnTo>
                  <a:lnTo>
                    <a:pt x="5391" y="6468"/>
                  </a:lnTo>
                  <a:lnTo>
                    <a:pt x="5822" y="7115"/>
                  </a:lnTo>
                  <a:lnTo>
                    <a:pt x="6468" y="7977"/>
                  </a:lnTo>
                  <a:lnTo>
                    <a:pt x="7762" y="9271"/>
                  </a:lnTo>
                  <a:lnTo>
                    <a:pt x="8409" y="10133"/>
                  </a:lnTo>
                  <a:lnTo>
                    <a:pt x="8840" y="10780"/>
                  </a:lnTo>
                  <a:lnTo>
                    <a:pt x="9055" y="11427"/>
                  </a:lnTo>
                  <a:lnTo>
                    <a:pt x="8840" y="12289"/>
                  </a:lnTo>
                  <a:lnTo>
                    <a:pt x="8840" y="12289"/>
                  </a:lnTo>
                  <a:lnTo>
                    <a:pt x="9487" y="12936"/>
                  </a:lnTo>
                  <a:lnTo>
                    <a:pt x="10133" y="14014"/>
                  </a:lnTo>
                  <a:lnTo>
                    <a:pt x="10780" y="16170"/>
                  </a:lnTo>
                  <a:lnTo>
                    <a:pt x="10780" y="16170"/>
                  </a:lnTo>
                  <a:lnTo>
                    <a:pt x="9702" y="15523"/>
                  </a:lnTo>
                  <a:lnTo>
                    <a:pt x="8624" y="14876"/>
                  </a:lnTo>
                  <a:lnTo>
                    <a:pt x="6900" y="12936"/>
                  </a:lnTo>
                  <a:lnTo>
                    <a:pt x="4097" y="9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5160075" y="1973575"/>
              <a:ext cx="199450" cy="274900"/>
            </a:xfrm>
            <a:custGeom>
              <a:avLst/>
              <a:gdLst/>
              <a:ahLst/>
              <a:cxnLst/>
              <a:rect l="l" t="t" r="r" b="b"/>
              <a:pathLst>
                <a:path w="7978" h="10996" fill="none" extrusionOk="0">
                  <a:moveTo>
                    <a:pt x="7762" y="10565"/>
                  </a:moveTo>
                  <a:lnTo>
                    <a:pt x="7762" y="10565"/>
                  </a:lnTo>
                  <a:lnTo>
                    <a:pt x="7115" y="10780"/>
                  </a:lnTo>
                  <a:lnTo>
                    <a:pt x="6468" y="10996"/>
                  </a:lnTo>
                  <a:lnTo>
                    <a:pt x="5822" y="10780"/>
                  </a:lnTo>
                  <a:lnTo>
                    <a:pt x="5175" y="10565"/>
                  </a:lnTo>
                  <a:lnTo>
                    <a:pt x="3881" y="9918"/>
                  </a:lnTo>
                  <a:lnTo>
                    <a:pt x="3019" y="9055"/>
                  </a:lnTo>
                  <a:lnTo>
                    <a:pt x="3019" y="9055"/>
                  </a:lnTo>
                  <a:lnTo>
                    <a:pt x="3235" y="7978"/>
                  </a:lnTo>
                  <a:lnTo>
                    <a:pt x="3450" y="7546"/>
                  </a:lnTo>
                  <a:lnTo>
                    <a:pt x="3666" y="7331"/>
                  </a:lnTo>
                  <a:lnTo>
                    <a:pt x="3666" y="7331"/>
                  </a:lnTo>
                  <a:lnTo>
                    <a:pt x="2803" y="6037"/>
                  </a:lnTo>
                  <a:lnTo>
                    <a:pt x="1725" y="4959"/>
                  </a:lnTo>
                  <a:lnTo>
                    <a:pt x="863" y="3881"/>
                  </a:lnTo>
                  <a:lnTo>
                    <a:pt x="1" y="2372"/>
                  </a:lnTo>
                  <a:lnTo>
                    <a:pt x="1" y="2372"/>
                  </a:lnTo>
                  <a:lnTo>
                    <a:pt x="863" y="1294"/>
                  </a:lnTo>
                  <a:lnTo>
                    <a:pt x="1941" y="648"/>
                  </a:lnTo>
                  <a:lnTo>
                    <a:pt x="3235" y="216"/>
                  </a:lnTo>
                  <a:lnTo>
                    <a:pt x="5175" y="1"/>
                  </a:lnTo>
                  <a:lnTo>
                    <a:pt x="5175" y="1"/>
                  </a:lnTo>
                  <a:lnTo>
                    <a:pt x="5175" y="648"/>
                  </a:lnTo>
                  <a:lnTo>
                    <a:pt x="5390" y="1079"/>
                  </a:lnTo>
                  <a:lnTo>
                    <a:pt x="5390" y="1510"/>
                  </a:lnTo>
                  <a:lnTo>
                    <a:pt x="5390" y="1510"/>
                  </a:lnTo>
                  <a:lnTo>
                    <a:pt x="4528" y="1510"/>
                  </a:lnTo>
                  <a:lnTo>
                    <a:pt x="4097" y="1726"/>
                  </a:lnTo>
                  <a:lnTo>
                    <a:pt x="3666" y="1941"/>
                  </a:lnTo>
                  <a:lnTo>
                    <a:pt x="3235" y="2372"/>
                  </a:lnTo>
                  <a:lnTo>
                    <a:pt x="3235" y="2372"/>
                  </a:lnTo>
                  <a:lnTo>
                    <a:pt x="4097" y="3666"/>
                  </a:lnTo>
                  <a:lnTo>
                    <a:pt x="5175" y="4744"/>
                  </a:lnTo>
                  <a:lnTo>
                    <a:pt x="6468" y="5390"/>
                  </a:lnTo>
                  <a:lnTo>
                    <a:pt x="7546" y="6037"/>
                  </a:lnTo>
                  <a:lnTo>
                    <a:pt x="7546" y="6037"/>
                  </a:lnTo>
                  <a:lnTo>
                    <a:pt x="7762" y="6468"/>
                  </a:lnTo>
                  <a:lnTo>
                    <a:pt x="7546" y="6468"/>
                  </a:lnTo>
                  <a:lnTo>
                    <a:pt x="6900" y="6684"/>
                  </a:lnTo>
                  <a:lnTo>
                    <a:pt x="6900" y="6684"/>
                  </a:lnTo>
                  <a:lnTo>
                    <a:pt x="6468" y="6684"/>
                  </a:lnTo>
                  <a:lnTo>
                    <a:pt x="6468" y="6684"/>
                  </a:lnTo>
                  <a:lnTo>
                    <a:pt x="6684" y="7115"/>
                  </a:lnTo>
                  <a:lnTo>
                    <a:pt x="6900" y="7546"/>
                  </a:lnTo>
                  <a:lnTo>
                    <a:pt x="7546" y="8624"/>
                  </a:lnTo>
                  <a:lnTo>
                    <a:pt x="7977" y="9487"/>
                  </a:lnTo>
                  <a:lnTo>
                    <a:pt x="7977" y="9918"/>
                  </a:lnTo>
                  <a:lnTo>
                    <a:pt x="7762" y="10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678375" y="2415525"/>
              <a:ext cx="91650" cy="194075"/>
            </a:xfrm>
            <a:custGeom>
              <a:avLst/>
              <a:gdLst/>
              <a:ahLst/>
              <a:cxnLst/>
              <a:rect l="l" t="t" r="r" b="b"/>
              <a:pathLst>
                <a:path w="3666" h="7763" extrusionOk="0">
                  <a:moveTo>
                    <a:pt x="3665" y="7762"/>
                  </a:moveTo>
                  <a:lnTo>
                    <a:pt x="3665" y="7762"/>
                  </a:lnTo>
                  <a:lnTo>
                    <a:pt x="647" y="1"/>
                  </a:lnTo>
                  <a:lnTo>
                    <a:pt x="647" y="1"/>
                  </a:lnTo>
                  <a:lnTo>
                    <a:pt x="0" y="3881"/>
                  </a:lnTo>
                  <a:lnTo>
                    <a:pt x="0" y="3881"/>
                  </a:lnTo>
                  <a:lnTo>
                    <a:pt x="647" y="4313"/>
                  </a:lnTo>
                  <a:lnTo>
                    <a:pt x="1294" y="4744"/>
                  </a:lnTo>
                  <a:lnTo>
                    <a:pt x="1294" y="4744"/>
                  </a:lnTo>
                  <a:lnTo>
                    <a:pt x="1294" y="5391"/>
                  </a:lnTo>
                  <a:lnTo>
                    <a:pt x="1294" y="6037"/>
                  </a:lnTo>
                  <a:lnTo>
                    <a:pt x="1941" y="6900"/>
                  </a:lnTo>
                  <a:lnTo>
                    <a:pt x="2803" y="7546"/>
                  </a:lnTo>
                  <a:lnTo>
                    <a:pt x="3234" y="7762"/>
                  </a:lnTo>
                  <a:lnTo>
                    <a:pt x="3665" y="7762"/>
                  </a:lnTo>
                  <a:lnTo>
                    <a:pt x="3665" y="7762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  <a:close/>
                  <a:moveTo>
                    <a:pt x="63167" y="7115"/>
                  </a:moveTo>
                  <a:lnTo>
                    <a:pt x="63167" y="7115"/>
                  </a:lnTo>
                  <a:lnTo>
                    <a:pt x="62952" y="7331"/>
                  </a:lnTo>
                  <a:lnTo>
                    <a:pt x="62736" y="7331"/>
                  </a:lnTo>
                  <a:lnTo>
                    <a:pt x="62736" y="7331"/>
                  </a:lnTo>
                  <a:lnTo>
                    <a:pt x="62952" y="7115"/>
                  </a:lnTo>
                  <a:lnTo>
                    <a:pt x="63167" y="71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699925" y="1294475"/>
              <a:ext cx="1988800" cy="3444025"/>
            </a:xfrm>
            <a:custGeom>
              <a:avLst/>
              <a:gdLst/>
              <a:ahLst/>
              <a:cxnLst/>
              <a:rect l="l" t="t" r="r" b="b"/>
              <a:pathLst>
                <a:path w="79552" h="137761" fill="none" extrusionOk="0">
                  <a:moveTo>
                    <a:pt x="78689" y="83217"/>
                  </a:moveTo>
                  <a:lnTo>
                    <a:pt x="78689" y="83217"/>
                  </a:lnTo>
                  <a:lnTo>
                    <a:pt x="77396" y="83002"/>
                  </a:lnTo>
                  <a:lnTo>
                    <a:pt x="76318" y="82571"/>
                  </a:lnTo>
                  <a:lnTo>
                    <a:pt x="74378" y="81493"/>
                  </a:lnTo>
                  <a:lnTo>
                    <a:pt x="73300" y="80846"/>
                  </a:lnTo>
                  <a:lnTo>
                    <a:pt x="72222" y="80630"/>
                  </a:lnTo>
                  <a:lnTo>
                    <a:pt x="70928" y="80415"/>
                  </a:lnTo>
                  <a:lnTo>
                    <a:pt x="69204" y="80630"/>
                  </a:lnTo>
                  <a:lnTo>
                    <a:pt x="69204" y="80630"/>
                  </a:lnTo>
                  <a:lnTo>
                    <a:pt x="68773" y="79768"/>
                  </a:lnTo>
                  <a:lnTo>
                    <a:pt x="68126" y="79121"/>
                  </a:lnTo>
                  <a:lnTo>
                    <a:pt x="67263" y="78906"/>
                  </a:lnTo>
                  <a:lnTo>
                    <a:pt x="66186" y="78690"/>
                  </a:lnTo>
                  <a:lnTo>
                    <a:pt x="64461" y="78259"/>
                  </a:lnTo>
                  <a:lnTo>
                    <a:pt x="63814" y="77828"/>
                  </a:lnTo>
                  <a:lnTo>
                    <a:pt x="63167" y="76965"/>
                  </a:lnTo>
                  <a:lnTo>
                    <a:pt x="63167" y="76965"/>
                  </a:lnTo>
                  <a:lnTo>
                    <a:pt x="63167" y="76534"/>
                  </a:lnTo>
                  <a:lnTo>
                    <a:pt x="63167" y="76103"/>
                  </a:lnTo>
                  <a:lnTo>
                    <a:pt x="62736" y="75456"/>
                  </a:lnTo>
                  <a:lnTo>
                    <a:pt x="62305" y="74378"/>
                  </a:lnTo>
                  <a:lnTo>
                    <a:pt x="62089" y="73947"/>
                  </a:lnTo>
                  <a:lnTo>
                    <a:pt x="62089" y="73300"/>
                  </a:lnTo>
                  <a:lnTo>
                    <a:pt x="62089" y="73300"/>
                  </a:lnTo>
                  <a:lnTo>
                    <a:pt x="61443" y="72654"/>
                  </a:lnTo>
                  <a:lnTo>
                    <a:pt x="60796" y="72222"/>
                  </a:lnTo>
                  <a:lnTo>
                    <a:pt x="59934" y="71791"/>
                  </a:lnTo>
                  <a:lnTo>
                    <a:pt x="59071" y="71791"/>
                  </a:lnTo>
                  <a:lnTo>
                    <a:pt x="57346" y="71576"/>
                  </a:lnTo>
                  <a:lnTo>
                    <a:pt x="56484" y="71576"/>
                  </a:lnTo>
                  <a:lnTo>
                    <a:pt x="55837" y="71360"/>
                  </a:lnTo>
                  <a:lnTo>
                    <a:pt x="55837" y="71360"/>
                  </a:lnTo>
                  <a:lnTo>
                    <a:pt x="55191" y="70929"/>
                  </a:lnTo>
                  <a:lnTo>
                    <a:pt x="54759" y="70498"/>
                  </a:lnTo>
                  <a:lnTo>
                    <a:pt x="53897" y="69635"/>
                  </a:lnTo>
                  <a:lnTo>
                    <a:pt x="53250" y="68773"/>
                  </a:lnTo>
                  <a:lnTo>
                    <a:pt x="52604" y="68342"/>
                  </a:lnTo>
                  <a:lnTo>
                    <a:pt x="51957" y="68342"/>
                  </a:lnTo>
                  <a:lnTo>
                    <a:pt x="51957" y="68342"/>
                  </a:lnTo>
                  <a:lnTo>
                    <a:pt x="51741" y="67264"/>
                  </a:lnTo>
                  <a:lnTo>
                    <a:pt x="51310" y="66402"/>
                  </a:lnTo>
                  <a:lnTo>
                    <a:pt x="51310" y="66402"/>
                  </a:lnTo>
                  <a:lnTo>
                    <a:pt x="51094" y="66833"/>
                  </a:lnTo>
                  <a:lnTo>
                    <a:pt x="50663" y="66833"/>
                  </a:lnTo>
                  <a:lnTo>
                    <a:pt x="50232" y="66402"/>
                  </a:lnTo>
                  <a:lnTo>
                    <a:pt x="50232" y="66402"/>
                  </a:lnTo>
                  <a:lnTo>
                    <a:pt x="49801" y="66186"/>
                  </a:lnTo>
                  <a:lnTo>
                    <a:pt x="49154" y="66186"/>
                  </a:lnTo>
                  <a:lnTo>
                    <a:pt x="49154" y="66186"/>
                  </a:lnTo>
                  <a:lnTo>
                    <a:pt x="48292" y="66402"/>
                  </a:lnTo>
                  <a:lnTo>
                    <a:pt x="47430" y="66617"/>
                  </a:lnTo>
                  <a:lnTo>
                    <a:pt x="46567" y="66617"/>
                  </a:lnTo>
                  <a:lnTo>
                    <a:pt x="45705" y="66402"/>
                  </a:lnTo>
                  <a:lnTo>
                    <a:pt x="44196" y="65755"/>
                  </a:lnTo>
                  <a:lnTo>
                    <a:pt x="42471" y="65108"/>
                  </a:lnTo>
                  <a:lnTo>
                    <a:pt x="42471" y="65108"/>
                  </a:lnTo>
                  <a:lnTo>
                    <a:pt x="42040" y="65108"/>
                  </a:lnTo>
                  <a:lnTo>
                    <a:pt x="41609" y="65324"/>
                  </a:lnTo>
                  <a:lnTo>
                    <a:pt x="41609" y="65324"/>
                  </a:lnTo>
                  <a:lnTo>
                    <a:pt x="41393" y="65755"/>
                  </a:lnTo>
                  <a:lnTo>
                    <a:pt x="40746" y="65755"/>
                  </a:lnTo>
                  <a:lnTo>
                    <a:pt x="40746" y="65755"/>
                  </a:lnTo>
                  <a:lnTo>
                    <a:pt x="40746" y="65324"/>
                  </a:lnTo>
                  <a:lnTo>
                    <a:pt x="40962" y="64892"/>
                  </a:lnTo>
                  <a:lnTo>
                    <a:pt x="40962" y="64461"/>
                  </a:lnTo>
                  <a:lnTo>
                    <a:pt x="40531" y="64246"/>
                  </a:lnTo>
                  <a:lnTo>
                    <a:pt x="40531" y="64246"/>
                  </a:lnTo>
                  <a:lnTo>
                    <a:pt x="39884" y="64892"/>
                  </a:lnTo>
                  <a:lnTo>
                    <a:pt x="38806" y="65324"/>
                  </a:lnTo>
                  <a:lnTo>
                    <a:pt x="37944" y="65755"/>
                  </a:lnTo>
                  <a:lnTo>
                    <a:pt x="36866" y="65970"/>
                  </a:lnTo>
                  <a:lnTo>
                    <a:pt x="36866" y="65970"/>
                  </a:lnTo>
                  <a:lnTo>
                    <a:pt x="36219" y="66617"/>
                  </a:lnTo>
                  <a:lnTo>
                    <a:pt x="36003" y="67479"/>
                  </a:lnTo>
                  <a:lnTo>
                    <a:pt x="35572" y="68126"/>
                  </a:lnTo>
                  <a:lnTo>
                    <a:pt x="35141" y="68342"/>
                  </a:lnTo>
                  <a:lnTo>
                    <a:pt x="34710" y="68557"/>
                  </a:lnTo>
                  <a:lnTo>
                    <a:pt x="34710" y="68557"/>
                  </a:lnTo>
                  <a:lnTo>
                    <a:pt x="34279" y="68126"/>
                  </a:lnTo>
                  <a:lnTo>
                    <a:pt x="33632" y="67911"/>
                  </a:lnTo>
                  <a:lnTo>
                    <a:pt x="32554" y="67695"/>
                  </a:lnTo>
                  <a:lnTo>
                    <a:pt x="31261" y="67695"/>
                  </a:lnTo>
                  <a:lnTo>
                    <a:pt x="29967" y="68342"/>
                  </a:lnTo>
                  <a:lnTo>
                    <a:pt x="29967" y="68342"/>
                  </a:lnTo>
                  <a:lnTo>
                    <a:pt x="29320" y="67911"/>
                  </a:lnTo>
                  <a:lnTo>
                    <a:pt x="28674" y="67264"/>
                  </a:lnTo>
                  <a:lnTo>
                    <a:pt x="28242" y="66617"/>
                  </a:lnTo>
                  <a:lnTo>
                    <a:pt x="27811" y="65755"/>
                  </a:lnTo>
                  <a:lnTo>
                    <a:pt x="27811" y="65755"/>
                  </a:lnTo>
                  <a:lnTo>
                    <a:pt x="28242" y="63599"/>
                  </a:lnTo>
                  <a:lnTo>
                    <a:pt x="28674" y="61227"/>
                  </a:lnTo>
                  <a:lnTo>
                    <a:pt x="28674" y="61227"/>
                  </a:lnTo>
                  <a:lnTo>
                    <a:pt x="28027" y="60796"/>
                  </a:lnTo>
                  <a:lnTo>
                    <a:pt x="27380" y="60581"/>
                  </a:lnTo>
                  <a:lnTo>
                    <a:pt x="25871" y="60581"/>
                  </a:lnTo>
                  <a:lnTo>
                    <a:pt x="25871" y="60581"/>
                  </a:lnTo>
                  <a:lnTo>
                    <a:pt x="24577" y="60581"/>
                  </a:lnTo>
                  <a:lnTo>
                    <a:pt x="23284" y="60365"/>
                  </a:lnTo>
                  <a:lnTo>
                    <a:pt x="23284" y="60365"/>
                  </a:lnTo>
                  <a:lnTo>
                    <a:pt x="23931" y="59072"/>
                  </a:lnTo>
                  <a:lnTo>
                    <a:pt x="24577" y="57778"/>
                  </a:lnTo>
                  <a:lnTo>
                    <a:pt x="25009" y="56485"/>
                  </a:lnTo>
                  <a:lnTo>
                    <a:pt x="25440" y="54760"/>
                  </a:lnTo>
                  <a:lnTo>
                    <a:pt x="25440" y="54760"/>
                  </a:lnTo>
                  <a:lnTo>
                    <a:pt x="25224" y="54544"/>
                  </a:lnTo>
                  <a:lnTo>
                    <a:pt x="24793" y="54329"/>
                  </a:lnTo>
                  <a:lnTo>
                    <a:pt x="23931" y="54329"/>
                  </a:lnTo>
                  <a:lnTo>
                    <a:pt x="22422" y="54760"/>
                  </a:lnTo>
                  <a:lnTo>
                    <a:pt x="22422" y="54760"/>
                  </a:lnTo>
                  <a:lnTo>
                    <a:pt x="22206" y="55622"/>
                  </a:lnTo>
                  <a:lnTo>
                    <a:pt x="21775" y="56269"/>
                  </a:lnTo>
                  <a:lnTo>
                    <a:pt x="21128" y="56700"/>
                  </a:lnTo>
                  <a:lnTo>
                    <a:pt x="20481" y="57347"/>
                  </a:lnTo>
                  <a:lnTo>
                    <a:pt x="19835" y="57563"/>
                  </a:lnTo>
                  <a:lnTo>
                    <a:pt x="18972" y="57778"/>
                  </a:lnTo>
                  <a:lnTo>
                    <a:pt x="17894" y="57778"/>
                  </a:lnTo>
                  <a:lnTo>
                    <a:pt x="16816" y="57778"/>
                  </a:lnTo>
                  <a:lnTo>
                    <a:pt x="16816" y="57778"/>
                  </a:lnTo>
                  <a:lnTo>
                    <a:pt x="15738" y="56916"/>
                  </a:lnTo>
                  <a:lnTo>
                    <a:pt x="15307" y="55838"/>
                  </a:lnTo>
                  <a:lnTo>
                    <a:pt x="15092" y="54760"/>
                  </a:lnTo>
                  <a:lnTo>
                    <a:pt x="15092" y="53466"/>
                  </a:lnTo>
                  <a:lnTo>
                    <a:pt x="15307" y="52173"/>
                  </a:lnTo>
                  <a:lnTo>
                    <a:pt x="15738" y="50664"/>
                  </a:lnTo>
                  <a:lnTo>
                    <a:pt x="16385" y="48077"/>
                  </a:lnTo>
                  <a:lnTo>
                    <a:pt x="16385" y="48077"/>
                  </a:lnTo>
                  <a:lnTo>
                    <a:pt x="18110" y="46999"/>
                  </a:lnTo>
                  <a:lnTo>
                    <a:pt x="19835" y="46136"/>
                  </a:lnTo>
                  <a:lnTo>
                    <a:pt x="20912" y="45705"/>
                  </a:lnTo>
                  <a:lnTo>
                    <a:pt x="21990" y="45705"/>
                  </a:lnTo>
                  <a:lnTo>
                    <a:pt x="23068" y="45921"/>
                  </a:lnTo>
                  <a:lnTo>
                    <a:pt x="24362" y="46352"/>
                  </a:lnTo>
                  <a:lnTo>
                    <a:pt x="24362" y="46352"/>
                  </a:lnTo>
                  <a:lnTo>
                    <a:pt x="25009" y="45705"/>
                  </a:lnTo>
                  <a:lnTo>
                    <a:pt x="25871" y="45274"/>
                  </a:lnTo>
                  <a:lnTo>
                    <a:pt x="26949" y="45059"/>
                  </a:lnTo>
                  <a:lnTo>
                    <a:pt x="28027" y="45059"/>
                  </a:lnTo>
                  <a:lnTo>
                    <a:pt x="29105" y="45059"/>
                  </a:lnTo>
                  <a:lnTo>
                    <a:pt x="30183" y="45490"/>
                  </a:lnTo>
                  <a:lnTo>
                    <a:pt x="31045" y="45705"/>
                  </a:lnTo>
                  <a:lnTo>
                    <a:pt x="31692" y="46352"/>
                  </a:lnTo>
                  <a:lnTo>
                    <a:pt x="31692" y="46352"/>
                  </a:lnTo>
                  <a:lnTo>
                    <a:pt x="31692" y="47214"/>
                  </a:lnTo>
                  <a:lnTo>
                    <a:pt x="31476" y="48077"/>
                  </a:lnTo>
                  <a:lnTo>
                    <a:pt x="31476" y="48077"/>
                  </a:lnTo>
                  <a:lnTo>
                    <a:pt x="32554" y="48723"/>
                  </a:lnTo>
                  <a:lnTo>
                    <a:pt x="33416" y="48939"/>
                  </a:lnTo>
                  <a:lnTo>
                    <a:pt x="34279" y="48939"/>
                  </a:lnTo>
                  <a:lnTo>
                    <a:pt x="34279" y="48939"/>
                  </a:lnTo>
                  <a:lnTo>
                    <a:pt x="34063" y="46783"/>
                  </a:lnTo>
                  <a:lnTo>
                    <a:pt x="33848" y="45705"/>
                  </a:lnTo>
                  <a:lnTo>
                    <a:pt x="33848" y="44412"/>
                  </a:lnTo>
                  <a:lnTo>
                    <a:pt x="33848" y="44412"/>
                  </a:lnTo>
                  <a:lnTo>
                    <a:pt x="34494" y="43549"/>
                  </a:lnTo>
                  <a:lnTo>
                    <a:pt x="35357" y="42903"/>
                  </a:lnTo>
                  <a:lnTo>
                    <a:pt x="37297" y="41609"/>
                  </a:lnTo>
                  <a:lnTo>
                    <a:pt x="41393" y="39238"/>
                  </a:lnTo>
                  <a:lnTo>
                    <a:pt x="41393" y="39238"/>
                  </a:lnTo>
                  <a:lnTo>
                    <a:pt x="41393" y="36866"/>
                  </a:lnTo>
                  <a:lnTo>
                    <a:pt x="41393" y="36866"/>
                  </a:lnTo>
                  <a:lnTo>
                    <a:pt x="42471" y="36866"/>
                  </a:lnTo>
                  <a:lnTo>
                    <a:pt x="42471" y="36866"/>
                  </a:lnTo>
                  <a:lnTo>
                    <a:pt x="43118" y="36004"/>
                  </a:lnTo>
                  <a:lnTo>
                    <a:pt x="43549" y="35357"/>
                  </a:lnTo>
                  <a:lnTo>
                    <a:pt x="45058" y="34279"/>
                  </a:lnTo>
                  <a:lnTo>
                    <a:pt x="46783" y="33417"/>
                  </a:lnTo>
                  <a:lnTo>
                    <a:pt x="48723" y="32770"/>
                  </a:lnTo>
                  <a:lnTo>
                    <a:pt x="48723" y="32770"/>
                  </a:lnTo>
                  <a:lnTo>
                    <a:pt x="48939" y="31908"/>
                  </a:lnTo>
                  <a:lnTo>
                    <a:pt x="49370" y="31045"/>
                  </a:lnTo>
                  <a:lnTo>
                    <a:pt x="50017" y="30614"/>
                  </a:lnTo>
                  <a:lnTo>
                    <a:pt x="50879" y="30183"/>
                  </a:lnTo>
                  <a:lnTo>
                    <a:pt x="52819" y="29752"/>
                  </a:lnTo>
                  <a:lnTo>
                    <a:pt x="54544" y="29105"/>
                  </a:lnTo>
                  <a:lnTo>
                    <a:pt x="54544" y="29105"/>
                  </a:lnTo>
                  <a:lnTo>
                    <a:pt x="54113" y="29752"/>
                  </a:lnTo>
                  <a:lnTo>
                    <a:pt x="53897" y="30183"/>
                  </a:lnTo>
                  <a:lnTo>
                    <a:pt x="54113" y="30830"/>
                  </a:lnTo>
                  <a:lnTo>
                    <a:pt x="54113" y="30830"/>
                  </a:lnTo>
                  <a:lnTo>
                    <a:pt x="54975" y="30183"/>
                  </a:lnTo>
                  <a:lnTo>
                    <a:pt x="55837" y="29967"/>
                  </a:lnTo>
                  <a:lnTo>
                    <a:pt x="57778" y="29321"/>
                  </a:lnTo>
                  <a:lnTo>
                    <a:pt x="58640" y="29105"/>
                  </a:lnTo>
                  <a:lnTo>
                    <a:pt x="59502" y="28674"/>
                  </a:lnTo>
                  <a:lnTo>
                    <a:pt x="60149" y="28243"/>
                  </a:lnTo>
                  <a:lnTo>
                    <a:pt x="60580" y="27596"/>
                  </a:lnTo>
                  <a:lnTo>
                    <a:pt x="60580" y="27596"/>
                  </a:lnTo>
                  <a:lnTo>
                    <a:pt x="59934" y="27596"/>
                  </a:lnTo>
                  <a:lnTo>
                    <a:pt x="59071" y="27812"/>
                  </a:lnTo>
                  <a:lnTo>
                    <a:pt x="59071" y="27812"/>
                  </a:lnTo>
                  <a:lnTo>
                    <a:pt x="58424" y="28027"/>
                  </a:lnTo>
                  <a:lnTo>
                    <a:pt x="57778" y="28243"/>
                  </a:lnTo>
                  <a:lnTo>
                    <a:pt x="57131" y="28027"/>
                  </a:lnTo>
                  <a:lnTo>
                    <a:pt x="56700" y="27596"/>
                  </a:lnTo>
                  <a:lnTo>
                    <a:pt x="56700" y="27596"/>
                  </a:lnTo>
                  <a:lnTo>
                    <a:pt x="56700" y="26518"/>
                  </a:lnTo>
                  <a:lnTo>
                    <a:pt x="57131" y="26087"/>
                  </a:lnTo>
                  <a:lnTo>
                    <a:pt x="57562" y="25656"/>
                  </a:lnTo>
                  <a:lnTo>
                    <a:pt x="57778" y="25009"/>
                  </a:lnTo>
                  <a:lnTo>
                    <a:pt x="57778" y="25009"/>
                  </a:lnTo>
                  <a:lnTo>
                    <a:pt x="57562" y="24793"/>
                  </a:lnTo>
                  <a:lnTo>
                    <a:pt x="57346" y="24578"/>
                  </a:lnTo>
                  <a:lnTo>
                    <a:pt x="56700" y="24578"/>
                  </a:lnTo>
                  <a:lnTo>
                    <a:pt x="56700" y="24578"/>
                  </a:lnTo>
                  <a:lnTo>
                    <a:pt x="56269" y="24578"/>
                  </a:lnTo>
                  <a:lnTo>
                    <a:pt x="55837" y="24578"/>
                  </a:lnTo>
                  <a:lnTo>
                    <a:pt x="55837" y="24578"/>
                  </a:lnTo>
                  <a:lnTo>
                    <a:pt x="56053" y="23931"/>
                  </a:lnTo>
                  <a:lnTo>
                    <a:pt x="56700" y="23500"/>
                  </a:lnTo>
                  <a:lnTo>
                    <a:pt x="57131" y="23500"/>
                  </a:lnTo>
                  <a:lnTo>
                    <a:pt x="57778" y="23715"/>
                  </a:lnTo>
                  <a:lnTo>
                    <a:pt x="59071" y="24362"/>
                  </a:lnTo>
                  <a:lnTo>
                    <a:pt x="59934" y="25009"/>
                  </a:lnTo>
                  <a:lnTo>
                    <a:pt x="59934" y="25009"/>
                  </a:lnTo>
                  <a:lnTo>
                    <a:pt x="60149" y="24793"/>
                  </a:lnTo>
                  <a:lnTo>
                    <a:pt x="60149" y="24578"/>
                  </a:lnTo>
                  <a:lnTo>
                    <a:pt x="59718" y="24147"/>
                  </a:lnTo>
                  <a:lnTo>
                    <a:pt x="59502" y="23931"/>
                  </a:lnTo>
                  <a:lnTo>
                    <a:pt x="59287" y="23931"/>
                  </a:lnTo>
                  <a:lnTo>
                    <a:pt x="59502" y="23715"/>
                  </a:lnTo>
                  <a:lnTo>
                    <a:pt x="59502" y="23715"/>
                  </a:lnTo>
                  <a:lnTo>
                    <a:pt x="60365" y="23715"/>
                  </a:lnTo>
                  <a:lnTo>
                    <a:pt x="61227" y="23715"/>
                  </a:lnTo>
                  <a:lnTo>
                    <a:pt x="62736" y="23284"/>
                  </a:lnTo>
                  <a:lnTo>
                    <a:pt x="64030" y="22853"/>
                  </a:lnTo>
                  <a:lnTo>
                    <a:pt x="65539" y="22638"/>
                  </a:lnTo>
                  <a:lnTo>
                    <a:pt x="65539" y="22638"/>
                  </a:lnTo>
                  <a:lnTo>
                    <a:pt x="64676" y="23500"/>
                  </a:lnTo>
                  <a:lnTo>
                    <a:pt x="63598" y="24362"/>
                  </a:lnTo>
                  <a:lnTo>
                    <a:pt x="62736" y="25440"/>
                  </a:lnTo>
                  <a:lnTo>
                    <a:pt x="62521" y="25871"/>
                  </a:lnTo>
                  <a:lnTo>
                    <a:pt x="62521" y="26302"/>
                  </a:lnTo>
                  <a:lnTo>
                    <a:pt x="62521" y="26302"/>
                  </a:lnTo>
                  <a:lnTo>
                    <a:pt x="64030" y="26302"/>
                  </a:lnTo>
                  <a:lnTo>
                    <a:pt x="65323" y="26518"/>
                  </a:lnTo>
                  <a:lnTo>
                    <a:pt x="67910" y="27165"/>
                  </a:lnTo>
                  <a:lnTo>
                    <a:pt x="67910" y="27165"/>
                  </a:lnTo>
                  <a:lnTo>
                    <a:pt x="67910" y="26734"/>
                  </a:lnTo>
                  <a:lnTo>
                    <a:pt x="67910" y="26087"/>
                  </a:lnTo>
                  <a:lnTo>
                    <a:pt x="67695" y="25440"/>
                  </a:lnTo>
                  <a:lnTo>
                    <a:pt x="67910" y="24578"/>
                  </a:lnTo>
                  <a:lnTo>
                    <a:pt x="67910" y="24578"/>
                  </a:lnTo>
                  <a:lnTo>
                    <a:pt x="67479" y="24362"/>
                  </a:lnTo>
                  <a:lnTo>
                    <a:pt x="66832" y="24362"/>
                  </a:lnTo>
                  <a:lnTo>
                    <a:pt x="66401" y="24147"/>
                  </a:lnTo>
                  <a:lnTo>
                    <a:pt x="66186" y="23931"/>
                  </a:lnTo>
                  <a:lnTo>
                    <a:pt x="66186" y="23715"/>
                  </a:lnTo>
                  <a:lnTo>
                    <a:pt x="66186" y="23715"/>
                  </a:lnTo>
                  <a:lnTo>
                    <a:pt x="66617" y="22853"/>
                  </a:lnTo>
                  <a:lnTo>
                    <a:pt x="67048" y="22206"/>
                  </a:lnTo>
                  <a:lnTo>
                    <a:pt x="67263" y="21344"/>
                  </a:lnTo>
                  <a:lnTo>
                    <a:pt x="67479" y="20266"/>
                  </a:lnTo>
                  <a:lnTo>
                    <a:pt x="67479" y="20266"/>
                  </a:lnTo>
                  <a:lnTo>
                    <a:pt x="66401" y="18973"/>
                  </a:lnTo>
                  <a:lnTo>
                    <a:pt x="65754" y="18326"/>
                  </a:lnTo>
                  <a:lnTo>
                    <a:pt x="64892" y="18110"/>
                  </a:lnTo>
                  <a:lnTo>
                    <a:pt x="64892" y="18110"/>
                  </a:lnTo>
                  <a:lnTo>
                    <a:pt x="64676" y="16817"/>
                  </a:lnTo>
                  <a:lnTo>
                    <a:pt x="64461" y="15523"/>
                  </a:lnTo>
                  <a:lnTo>
                    <a:pt x="64245" y="14230"/>
                  </a:lnTo>
                  <a:lnTo>
                    <a:pt x="64030" y="13798"/>
                  </a:lnTo>
                  <a:lnTo>
                    <a:pt x="63598" y="13367"/>
                  </a:lnTo>
                  <a:lnTo>
                    <a:pt x="63598" y="13367"/>
                  </a:lnTo>
                  <a:lnTo>
                    <a:pt x="62736" y="13798"/>
                  </a:lnTo>
                  <a:lnTo>
                    <a:pt x="62089" y="14445"/>
                  </a:lnTo>
                  <a:lnTo>
                    <a:pt x="61227" y="14876"/>
                  </a:lnTo>
                  <a:lnTo>
                    <a:pt x="60796" y="15092"/>
                  </a:lnTo>
                  <a:lnTo>
                    <a:pt x="60149" y="15308"/>
                  </a:lnTo>
                  <a:lnTo>
                    <a:pt x="60149" y="15308"/>
                  </a:lnTo>
                  <a:lnTo>
                    <a:pt x="59502" y="14876"/>
                  </a:lnTo>
                  <a:lnTo>
                    <a:pt x="59287" y="14445"/>
                  </a:lnTo>
                  <a:lnTo>
                    <a:pt x="59287" y="14014"/>
                  </a:lnTo>
                  <a:lnTo>
                    <a:pt x="59287" y="14014"/>
                  </a:lnTo>
                  <a:lnTo>
                    <a:pt x="59287" y="13583"/>
                  </a:lnTo>
                  <a:lnTo>
                    <a:pt x="59502" y="13367"/>
                  </a:lnTo>
                  <a:lnTo>
                    <a:pt x="59718" y="13152"/>
                  </a:lnTo>
                  <a:lnTo>
                    <a:pt x="59718" y="12721"/>
                  </a:lnTo>
                  <a:lnTo>
                    <a:pt x="59718" y="12721"/>
                  </a:lnTo>
                  <a:lnTo>
                    <a:pt x="59071" y="12505"/>
                  </a:lnTo>
                  <a:lnTo>
                    <a:pt x="58640" y="12074"/>
                  </a:lnTo>
                  <a:lnTo>
                    <a:pt x="57562" y="10996"/>
                  </a:lnTo>
                  <a:lnTo>
                    <a:pt x="57562" y="10996"/>
                  </a:lnTo>
                  <a:lnTo>
                    <a:pt x="57131" y="11211"/>
                  </a:lnTo>
                  <a:lnTo>
                    <a:pt x="56484" y="11211"/>
                  </a:lnTo>
                  <a:lnTo>
                    <a:pt x="55406" y="11211"/>
                  </a:lnTo>
                  <a:lnTo>
                    <a:pt x="55406" y="11211"/>
                  </a:lnTo>
                  <a:lnTo>
                    <a:pt x="53897" y="10996"/>
                  </a:lnTo>
                  <a:lnTo>
                    <a:pt x="53897" y="10996"/>
                  </a:lnTo>
                  <a:lnTo>
                    <a:pt x="53466" y="11427"/>
                  </a:lnTo>
                  <a:lnTo>
                    <a:pt x="53035" y="12074"/>
                  </a:lnTo>
                  <a:lnTo>
                    <a:pt x="52604" y="13367"/>
                  </a:lnTo>
                  <a:lnTo>
                    <a:pt x="51741" y="16170"/>
                  </a:lnTo>
                  <a:lnTo>
                    <a:pt x="51310" y="17248"/>
                  </a:lnTo>
                  <a:lnTo>
                    <a:pt x="50879" y="17895"/>
                  </a:lnTo>
                  <a:lnTo>
                    <a:pt x="50448" y="18326"/>
                  </a:lnTo>
                  <a:lnTo>
                    <a:pt x="49801" y="18757"/>
                  </a:lnTo>
                  <a:lnTo>
                    <a:pt x="49154" y="18973"/>
                  </a:lnTo>
                  <a:lnTo>
                    <a:pt x="48292" y="18973"/>
                  </a:lnTo>
                  <a:lnTo>
                    <a:pt x="47214" y="18973"/>
                  </a:lnTo>
                  <a:lnTo>
                    <a:pt x="47214" y="18973"/>
                  </a:lnTo>
                  <a:lnTo>
                    <a:pt x="46352" y="21128"/>
                  </a:lnTo>
                  <a:lnTo>
                    <a:pt x="46136" y="21560"/>
                  </a:lnTo>
                  <a:lnTo>
                    <a:pt x="45705" y="21991"/>
                  </a:lnTo>
                  <a:lnTo>
                    <a:pt x="45274" y="22206"/>
                  </a:lnTo>
                  <a:lnTo>
                    <a:pt x="44627" y="22422"/>
                  </a:lnTo>
                  <a:lnTo>
                    <a:pt x="44627" y="22422"/>
                  </a:lnTo>
                  <a:lnTo>
                    <a:pt x="44196" y="21991"/>
                  </a:lnTo>
                  <a:lnTo>
                    <a:pt x="43980" y="21344"/>
                  </a:lnTo>
                  <a:lnTo>
                    <a:pt x="43980" y="20913"/>
                  </a:lnTo>
                  <a:lnTo>
                    <a:pt x="44196" y="20482"/>
                  </a:lnTo>
                  <a:lnTo>
                    <a:pt x="44627" y="19404"/>
                  </a:lnTo>
                  <a:lnTo>
                    <a:pt x="45058" y="18541"/>
                  </a:lnTo>
                  <a:lnTo>
                    <a:pt x="45058" y="18541"/>
                  </a:lnTo>
                  <a:lnTo>
                    <a:pt x="43980" y="18541"/>
                  </a:lnTo>
                  <a:lnTo>
                    <a:pt x="42902" y="18326"/>
                  </a:lnTo>
                  <a:lnTo>
                    <a:pt x="41393" y="17463"/>
                  </a:lnTo>
                  <a:lnTo>
                    <a:pt x="41393" y="17463"/>
                  </a:lnTo>
                  <a:lnTo>
                    <a:pt x="39884" y="16601"/>
                  </a:lnTo>
                  <a:lnTo>
                    <a:pt x="39022" y="16386"/>
                  </a:lnTo>
                  <a:lnTo>
                    <a:pt x="37944" y="16386"/>
                  </a:lnTo>
                  <a:lnTo>
                    <a:pt x="37944" y="16386"/>
                  </a:lnTo>
                  <a:lnTo>
                    <a:pt x="38159" y="15523"/>
                  </a:lnTo>
                  <a:lnTo>
                    <a:pt x="37944" y="15092"/>
                  </a:lnTo>
                  <a:lnTo>
                    <a:pt x="37513" y="14230"/>
                  </a:lnTo>
                  <a:lnTo>
                    <a:pt x="37513" y="14230"/>
                  </a:lnTo>
                  <a:lnTo>
                    <a:pt x="38591" y="13152"/>
                  </a:lnTo>
                  <a:lnTo>
                    <a:pt x="39884" y="12289"/>
                  </a:lnTo>
                  <a:lnTo>
                    <a:pt x="41178" y="11643"/>
                  </a:lnTo>
                  <a:lnTo>
                    <a:pt x="42687" y="10996"/>
                  </a:lnTo>
                  <a:lnTo>
                    <a:pt x="45920" y="9918"/>
                  </a:lnTo>
                  <a:lnTo>
                    <a:pt x="49154" y="8840"/>
                  </a:lnTo>
                  <a:lnTo>
                    <a:pt x="49154" y="8840"/>
                  </a:lnTo>
                  <a:lnTo>
                    <a:pt x="48723" y="9271"/>
                  </a:lnTo>
                  <a:lnTo>
                    <a:pt x="48292" y="9487"/>
                  </a:lnTo>
                  <a:lnTo>
                    <a:pt x="48076" y="9918"/>
                  </a:lnTo>
                  <a:lnTo>
                    <a:pt x="48076" y="10134"/>
                  </a:lnTo>
                  <a:lnTo>
                    <a:pt x="48076" y="10349"/>
                  </a:lnTo>
                  <a:lnTo>
                    <a:pt x="48076" y="10349"/>
                  </a:lnTo>
                  <a:lnTo>
                    <a:pt x="49154" y="10349"/>
                  </a:lnTo>
                  <a:lnTo>
                    <a:pt x="50232" y="10134"/>
                  </a:lnTo>
                  <a:lnTo>
                    <a:pt x="50232" y="10134"/>
                  </a:lnTo>
                  <a:lnTo>
                    <a:pt x="51526" y="9918"/>
                  </a:lnTo>
                  <a:lnTo>
                    <a:pt x="52172" y="9918"/>
                  </a:lnTo>
                  <a:lnTo>
                    <a:pt x="52819" y="10134"/>
                  </a:lnTo>
                  <a:lnTo>
                    <a:pt x="52819" y="10134"/>
                  </a:lnTo>
                  <a:lnTo>
                    <a:pt x="52604" y="9702"/>
                  </a:lnTo>
                  <a:lnTo>
                    <a:pt x="52388" y="9271"/>
                  </a:lnTo>
                  <a:lnTo>
                    <a:pt x="51741" y="8624"/>
                  </a:lnTo>
                  <a:lnTo>
                    <a:pt x="50879" y="8193"/>
                  </a:lnTo>
                  <a:lnTo>
                    <a:pt x="50663" y="7978"/>
                  </a:lnTo>
                  <a:lnTo>
                    <a:pt x="50663" y="7546"/>
                  </a:lnTo>
                  <a:lnTo>
                    <a:pt x="50663" y="7546"/>
                  </a:lnTo>
                  <a:lnTo>
                    <a:pt x="51526" y="7762"/>
                  </a:lnTo>
                  <a:lnTo>
                    <a:pt x="52388" y="7762"/>
                  </a:lnTo>
                  <a:lnTo>
                    <a:pt x="53250" y="7546"/>
                  </a:lnTo>
                  <a:lnTo>
                    <a:pt x="54113" y="6900"/>
                  </a:lnTo>
                  <a:lnTo>
                    <a:pt x="55406" y="5822"/>
                  </a:lnTo>
                  <a:lnTo>
                    <a:pt x="56484" y="4313"/>
                  </a:lnTo>
                  <a:lnTo>
                    <a:pt x="56484" y="4313"/>
                  </a:lnTo>
                  <a:lnTo>
                    <a:pt x="58209" y="4313"/>
                  </a:lnTo>
                  <a:lnTo>
                    <a:pt x="59718" y="4097"/>
                  </a:lnTo>
                  <a:lnTo>
                    <a:pt x="59718" y="4097"/>
                  </a:lnTo>
                  <a:lnTo>
                    <a:pt x="60796" y="5175"/>
                  </a:lnTo>
                  <a:lnTo>
                    <a:pt x="62089" y="6253"/>
                  </a:lnTo>
                  <a:lnTo>
                    <a:pt x="62089" y="6253"/>
                  </a:lnTo>
                  <a:lnTo>
                    <a:pt x="61443" y="6900"/>
                  </a:lnTo>
                  <a:lnTo>
                    <a:pt x="60796" y="7331"/>
                  </a:lnTo>
                  <a:lnTo>
                    <a:pt x="59071" y="7978"/>
                  </a:lnTo>
                  <a:lnTo>
                    <a:pt x="57131" y="8409"/>
                  </a:lnTo>
                  <a:lnTo>
                    <a:pt x="56269" y="8840"/>
                  </a:lnTo>
                  <a:lnTo>
                    <a:pt x="55622" y="9271"/>
                  </a:lnTo>
                  <a:lnTo>
                    <a:pt x="55622" y="9271"/>
                  </a:lnTo>
                  <a:lnTo>
                    <a:pt x="55837" y="9487"/>
                  </a:lnTo>
                  <a:lnTo>
                    <a:pt x="56269" y="9487"/>
                  </a:lnTo>
                  <a:lnTo>
                    <a:pt x="57131" y="9271"/>
                  </a:lnTo>
                  <a:lnTo>
                    <a:pt x="57131" y="9271"/>
                  </a:lnTo>
                  <a:lnTo>
                    <a:pt x="57778" y="9271"/>
                  </a:lnTo>
                  <a:lnTo>
                    <a:pt x="58640" y="9271"/>
                  </a:lnTo>
                  <a:lnTo>
                    <a:pt x="58640" y="9271"/>
                  </a:lnTo>
                  <a:lnTo>
                    <a:pt x="59502" y="10134"/>
                  </a:lnTo>
                  <a:lnTo>
                    <a:pt x="60580" y="10996"/>
                  </a:lnTo>
                  <a:lnTo>
                    <a:pt x="61874" y="11427"/>
                  </a:lnTo>
                  <a:lnTo>
                    <a:pt x="63598" y="11858"/>
                  </a:lnTo>
                  <a:lnTo>
                    <a:pt x="63598" y="11858"/>
                  </a:lnTo>
                  <a:lnTo>
                    <a:pt x="63598" y="11211"/>
                  </a:lnTo>
                  <a:lnTo>
                    <a:pt x="63383" y="10996"/>
                  </a:lnTo>
                  <a:lnTo>
                    <a:pt x="63167" y="10780"/>
                  </a:lnTo>
                  <a:lnTo>
                    <a:pt x="63383" y="10565"/>
                  </a:lnTo>
                  <a:lnTo>
                    <a:pt x="63383" y="10565"/>
                  </a:lnTo>
                  <a:lnTo>
                    <a:pt x="64245" y="10780"/>
                  </a:lnTo>
                  <a:lnTo>
                    <a:pt x="65108" y="10780"/>
                  </a:lnTo>
                  <a:lnTo>
                    <a:pt x="65539" y="10565"/>
                  </a:lnTo>
                  <a:lnTo>
                    <a:pt x="65970" y="9702"/>
                  </a:lnTo>
                  <a:lnTo>
                    <a:pt x="65970" y="9702"/>
                  </a:lnTo>
                  <a:lnTo>
                    <a:pt x="65754" y="9056"/>
                  </a:lnTo>
                  <a:lnTo>
                    <a:pt x="65539" y="8840"/>
                  </a:lnTo>
                  <a:lnTo>
                    <a:pt x="65108" y="8409"/>
                  </a:lnTo>
                  <a:lnTo>
                    <a:pt x="65108" y="7762"/>
                  </a:lnTo>
                  <a:lnTo>
                    <a:pt x="65108" y="7762"/>
                  </a:lnTo>
                  <a:lnTo>
                    <a:pt x="65323" y="7546"/>
                  </a:lnTo>
                  <a:lnTo>
                    <a:pt x="65754" y="7546"/>
                  </a:lnTo>
                  <a:lnTo>
                    <a:pt x="66186" y="7978"/>
                  </a:lnTo>
                  <a:lnTo>
                    <a:pt x="66832" y="8409"/>
                  </a:lnTo>
                  <a:lnTo>
                    <a:pt x="67048" y="8624"/>
                  </a:lnTo>
                  <a:lnTo>
                    <a:pt x="67263" y="8840"/>
                  </a:lnTo>
                  <a:lnTo>
                    <a:pt x="67263" y="8840"/>
                  </a:lnTo>
                  <a:lnTo>
                    <a:pt x="68988" y="8193"/>
                  </a:lnTo>
                  <a:lnTo>
                    <a:pt x="69635" y="7546"/>
                  </a:lnTo>
                  <a:lnTo>
                    <a:pt x="69850" y="6900"/>
                  </a:lnTo>
                  <a:lnTo>
                    <a:pt x="69850" y="6900"/>
                  </a:lnTo>
                  <a:lnTo>
                    <a:pt x="69204" y="6253"/>
                  </a:lnTo>
                  <a:lnTo>
                    <a:pt x="68341" y="6037"/>
                  </a:lnTo>
                  <a:lnTo>
                    <a:pt x="67479" y="5606"/>
                  </a:lnTo>
                  <a:lnTo>
                    <a:pt x="67048" y="5391"/>
                  </a:lnTo>
                  <a:lnTo>
                    <a:pt x="66832" y="4959"/>
                  </a:lnTo>
                  <a:lnTo>
                    <a:pt x="66832" y="4959"/>
                  </a:lnTo>
                  <a:lnTo>
                    <a:pt x="66832" y="4528"/>
                  </a:lnTo>
                  <a:lnTo>
                    <a:pt x="67048" y="4097"/>
                  </a:lnTo>
                  <a:lnTo>
                    <a:pt x="67048" y="3881"/>
                  </a:lnTo>
                  <a:lnTo>
                    <a:pt x="67048" y="3450"/>
                  </a:lnTo>
                  <a:lnTo>
                    <a:pt x="67048" y="3450"/>
                  </a:lnTo>
                  <a:lnTo>
                    <a:pt x="65970" y="3019"/>
                  </a:lnTo>
                  <a:lnTo>
                    <a:pt x="64676" y="2588"/>
                  </a:lnTo>
                  <a:lnTo>
                    <a:pt x="63598" y="1941"/>
                  </a:lnTo>
                  <a:lnTo>
                    <a:pt x="63167" y="1510"/>
                  </a:lnTo>
                  <a:lnTo>
                    <a:pt x="62952" y="863"/>
                  </a:lnTo>
                  <a:lnTo>
                    <a:pt x="62952" y="863"/>
                  </a:lnTo>
                  <a:lnTo>
                    <a:pt x="59934" y="863"/>
                  </a:lnTo>
                  <a:lnTo>
                    <a:pt x="59934" y="863"/>
                  </a:lnTo>
                  <a:lnTo>
                    <a:pt x="57131" y="863"/>
                  </a:lnTo>
                  <a:lnTo>
                    <a:pt x="55837" y="863"/>
                  </a:lnTo>
                  <a:lnTo>
                    <a:pt x="54544" y="1079"/>
                  </a:lnTo>
                  <a:lnTo>
                    <a:pt x="53682" y="1294"/>
                  </a:lnTo>
                  <a:lnTo>
                    <a:pt x="52819" y="1941"/>
                  </a:lnTo>
                  <a:lnTo>
                    <a:pt x="52388" y="2588"/>
                  </a:lnTo>
                  <a:lnTo>
                    <a:pt x="51957" y="3666"/>
                  </a:lnTo>
                  <a:lnTo>
                    <a:pt x="51957" y="3666"/>
                  </a:lnTo>
                  <a:lnTo>
                    <a:pt x="52172" y="3881"/>
                  </a:lnTo>
                  <a:lnTo>
                    <a:pt x="52388" y="3881"/>
                  </a:lnTo>
                  <a:lnTo>
                    <a:pt x="53035" y="3881"/>
                  </a:lnTo>
                  <a:lnTo>
                    <a:pt x="53466" y="4097"/>
                  </a:lnTo>
                  <a:lnTo>
                    <a:pt x="53466" y="4313"/>
                  </a:lnTo>
                  <a:lnTo>
                    <a:pt x="53466" y="4528"/>
                  </a:lnTo>
                  <a:lnTo>
                    <a:pt x="53466" y="4528"/>
                  </a:lnTo>
                  <a:lnTo>
                    <a:pt x="52819" y="5175"/>
                  </a:lnTo>
                  <a:lnTo>
                    <a:pt x="52172" y="5606"/>
                  </a:lnTo>
                  <a:lnTo>
                    <a:pt x="50448" y="6469"/>
                  </a:lnTo>
                  <a:lnTo>
                    <a:pt x="50448" y="6469"/>
                  </a:lnTo>
                  <a:lnTo>
                    <a:pt x="50232" y="6037"/>
                  </a:lnTo>
                  <a:lnTo>
                    <a:pt x="50448" y="5822"/>
                  </a:lnTo>
                  <a:lnTo>
                    <a:pt x="50663" y="5606"/>
                  </a:lnTo>
                  <a:lnTo>
                    <a:pt x="50663" y="4959"/>
                  </a:lnTo>
                  <a:lnTo>
                    <a:pt x="50663" y="4959"/>
                  </a:lnTo>
                  <a:lnTo>
                    <a:pt x="49801" y="4744"/>
                  </a:lnTo>
                  <a:lnTo>
                    <a:pt x="49370" y="4313"/>
                  </a:lnTo>
                  <a:lnTo>
                    <a:pt x="49370" y="3881"/>
                  </a:lnTo>
                  <a:lnTo>
                    <a:pt x="49370" y="3881"/>
                  </a:lnTo>
                  <a:lnTo>
                    <a:pt x="49585" y="3019"/>
                  </a:lnTo>
                  <a:lnTo>
                    <a:pt x="49585" y="2372"/>
                  </a:lnTo>
                  <a:lnTo>
                    <a:pt x="49801" y="1941"/>
                  </a:lnTo>
                  <a:lnTo>
                    <a:pt x="49801" y="1941"/>
                  </a:lnTo>
                  <a:lnTo>
                    <a:pt x="50663" y="1726"/>
                  </a:lnTo>
                  <a:lnTo>
                    <a:pt x="51741" y="1726"/>
                  </a:lnTo>
                  <a:lnTo>
                    <a:pt x="52819" y="1294"/>
                  </a:lnTo>
                  <a:lnTo>
                    <a:pt x="53035" y="1079"/>
                  </a:lnTo>
                  <a:lnTo>
                    <a:pt x="53250" y="648"/>
                  </a:lnTo>
                  <a:lnTo>
                    <a:pt x="53250" y="648"/>
                  </a:lnTo>
                  <a:lnTo>
                    <a:pt x="52388" y="217"/>
                  </a:lnTo>
                  <a:lnTo>
                    <a:pt x="51741" y="217"/>
                  </a:lnTo>
                  <a:lnTo>
                    <a:pt x="50879" y="432"/>
                  </a:lnTo>
                  <a:lnTo>
                    <a:pt x="50232" y="648"/>
                  </a:lnTo>
                  <a:lnTo>
                    <a:pt x="49154" y="1510"/>
                  </a:lnTo>
                  <a:lnTo>
                    <a:pt x="47861" y="2157"/>
                  </a:lnTo>
                  <a:lnTo>
                    <a:pt x="47861" y="2157"/>
                  </a:lnTo>
                  <a:lnTo>
                    <a:pt x="48076" y="1941"/>
                  </a:lnTo>
                  <a:lnTo>
                    <a:pt x="48292" y="1510"/>
                  </a:lnTo>
                  <a:lnTo>
                    <a:pt x="48507" y="1079"/>
                  </a:lnTo>
                  <a:lnTo>
                    <a:pt x="48507" y="648"/>
                  </a:lnTo>
                  <a:lnTo>
                    <a:pt x="48507" y="648"/>
                  </a:lnTo>
                  <a:lnTo>
                    <a:pt x="47214" y="648"/>
                  </a:lnTo>
                  <a:lnTo>
                    <a:pt x="45920" y="863"/>
                  </a:lnTo>
                  <a:lnTo>
                    <a:pt x="43980" y="1726"/>
                  </a:lnTo>
                  <a:lnTo>
                    <a:pt x="43980" y="1726"/>
                  </a:lnTo>
                  <a:lnTo>
                    <a:pt x="44411" y="2372"/>
                  </a:lnTo>
                  <a:lnTo>
                    <a:pt x="45058" y="2804"/>
                  </a:lnTo>
                  <a:lnTo>
                    <a:pt x="46567" y="3019"/>
                  </a:lnTo>
                  <a:lnTo>
                    <a:pt x="46567" y="3019"/>
                  </a:lnTo>
                  <a:lnTo>
                    <a:pt x="46136" y="3450"/>
                  </a:lnTo>
                  <a:lnTo>
                    <a:pt x="45920" y="3881"/>
                  </a:lnTo>
                  <a:lnTo>
                    <a:pt x="45920" y="4528"/>
                  </a:lnTo>
                  <a:lnTo>
                    <a:pt x="46136" y="5175"/>
                  </a:lnTo>
                  <a:lnTo>
                    <a:pt x="46136" y="5175"/>
                  </a:lnTo>
                  <a:lnTo>
                    <a:pt x="45274" y="5606"/>
                  </a:lnTo>
                  <a:lnTo>
                    <a:pt x="44411" y="6037"/>
                  </a:lnTo>
                  <a:lnTo>
                    <a:pt x="44411" y="6037"/>
                  </a:lnTo>
                  <a:lnTo>
                    <a:pt x="44411" y="5606"/>
                  </a:lnTo>
                  <a:lnTo>
                    <a:pt x="44843" y="5391"/>
                  </a:lnTo>
                  <a:lnTo>
                    <a:pt x="45058" y="5175"/>
                  </a:lnTo>
                  <a:lnTo>
                    <a:pt x="45058" y="4528"/>
                  </a:lnTo>
                  <a:lnTo>
                    <a:pt x="45058" y="4528"/>
                  </a:lnTo>
                  <a:lnTo>
                    <a:pt x="44627" y="4313"/>
                  </a:lnTo>
                  <a:lnTo>
                    <a:pt x="44196" y="4313"/>
                  </a:lnTo>
                  <a:lnTo>
                    <a:pt x="43333" y="4528"/>
                  </a:lnTo>
                  <a:lnTo>
                    <a:pt x="42471" y="5175"/>
                  </a:lnTo>
                  <a:lnTo>
                    <a:pt x="42040" y="6037"/>
                  </a:lnTo>
                  <a:lnTo>
                    <a:pt x="42040" y="6037"/>
                  </a:lnTo>
                  <a:lnTo>
                    <a:pt x="40315" y="6037"/>
                  </a:lnTo>
                  <a:lnTo>
                    <a:pt x="40315" y="6037"/>
                  </a:lnTo>
                  <a:lnTo>
                    <a:pt x="39453" y="6037"/>
                  </a:lnTo>
                  <a:lnTo>
                    <a:pt x="38375" y="5822"/>
                  </a:lnTo>
                  <a:lnTo>
                    <a:pt x="37728" y="5606"/>
                  </a:lnTo>
                  <a:lnTo>
                    <a:pt x="37513" y="5391"/>
                  </a:lnTo>
                  <a:lnTo>
                    <a:pt x="37297" y="4959"/>
                  </a:lnTo>
                  <a:lnTo>
                    <a:pt x="37297" y="4959"/>
                  </a:lnTo>
                  <a:lnTo>
                    <a:pt x="38591" y="5175"/>
                  </a:lnTo>
                  <a:lnTo>
                    <a:pt x="39884" y="5175"/>
                  </a:lnTo>
                  <a:lnTo>
                    <a:pt x="40962" y="4744"/>
                  </a:lnTo>
                  <a:lnTo>
                    <a:pt x="41824" y="4313"/>
                  </a:lnTo>
                  <a:lnTo>
                    <a:pt x="41824" y="4313"/>
                  </a:lnTo>
                  <a:lnTo>
                    <a:pt x="41824" y="3881"/>
                  </a:lnTo>
                  <a:lnTo>
                    <a:pt x="41393" y="3666"/>
                  </a:lnTo>
                  <a:lnTo>
                    <a:pt x="41178" y="3450"/>
                  </a:lnTo>
                  <a:lnTo>
                    <a:pt x="40962" y="3019"/>
                  </a:lnTo>
                  <a:lnTo>
                    <a:pt x="40962" y="3019"/>
                  </a:lnTo>
                  <a:lnTo>
                    <a:pt x="41178" y="2372"/>
                  </a:lnTo>
                  <a:lnTo>
                    <a:pt x="41824" y="1941"/>
                  </a:lnTo>
                  <a:lnTo>
                    <a:pt x="42471" y="1510"/>
                  </a:lnTo>
                  <a:lnTo>
                    <a:pt x="42902" y="863"/>
                  </a:lnTo>
                  <a:lnTo>
                    <a:pt x="42902" y="863"/>
                  </a:lnTo>
                  <a:lnTo>
                    <a:pt x="42255" y="648"/>
                  </a:lnTo>
                  <a:lnTo>
                    <a:pt x="41824" y="648"/>
                  </a:lnTo>
                  <a:lnTo>
                    <a:pt x="40962" y="1079"/>
                  </a:lnTo>
                  <a:lnTo>
                    <a:pt x="40100" y="1726"/>
                  </a:lnTo>
                  <a:lnTo>
                    <a:pt x="39022" y="1941"/>
                  </a:lnTo>
                  <a:lnTo>
                    <a:pt x="39022" y="1941"/>
                  </a:lnTo>
                  <a:lnTo>
                    <a:pt x="37944" y="1726"/>
                  </a:lnTo>
                  <a:lnTo>
                    <a:pt x="36866" y="1294"/>
                  </a:lnTo>
                  <a:lnTo>
                    <a:pt x="34926" y="432"/>
                  </a:lnTo>
                  <a:lnTo>
                    <a:pt x="34926" y="432"/>
                  </a:lnTo>
                  <a:lnTo>
                    <a:pt x="33632" y="217"/>
                  </a:lnTo>
                  <a:lnTo>
                    <a:pt x="32339" y="1"/>
                  </a:lnTo>
                  <a:lnTo>
                    <a:pt x="31045" y="1"/>
                  </a:lnTo>
                  <a:lnTo>
                    <a:pt x="29751" y="217"/>
                  </a:lnTo>
                  <a:lnTo>
                    <a:pt x="28889" y="648"/>
                  </a:lnTo>
                  <a:lnTo>
                    <a:pt x="27811" y="1294"/>
                  </a:lnTo>
                  <a:lnTo>
                    <a:pt x="26949" y="1941"/>
                  </a:lnTo>
                  <a:lnTo>
                    <a:pt x="26302" y="2804"/>
                  </a:lnTo>
                  <a:lnTo>
                    <a:pt x="26302" y="2804"/>
                  </a:lnTo>
                  <a:lnTo>
                    <a:pt x="26733" y="3019"/>
                  </a:lnTo>
                  <a:lnTo>
                    <a:pt x="27164" y="3019"/>
                  </a:lnTo>
                  <a:lnTo>
                    <a:pt x="28242" y="2804"/>
                  </a:lnTo>
                  <a:lnTo>
                    <a:pt x="28242" y="2804"/>
                  </a:lnTo>
                  <a:lnTo>
                    <a:pt x="29320" y="2588"/>
                  </a:lnTo>
                  <a:lnTo>
                    <a:pt x="29751" y="2588"/>
                  </a:lnTo>
                  <a:lnTo>
                    <a:pt x="30398" y="2804"/>
                  </a:lnTo>
                  <a:lnTo>
                    <a:pt x="30398" y="2804"/>
                  </a:lnTo>
                  <a:lnTo>
                    <a:pt x="29751" y="4097"/>
                  </a:lnTo>
                  <a:lnTo>
                    <a:pt x="29536" y="4528"/>
                  </a:lnTo>
                  <a:lnTo>
                    <a:pt x="29105" y="4959"/>
                  </a:lnTo>
                  <a:lnTo>
                    <a:pt x="29105" y="4959"/>
                  </a:lnTo>
                  <a:lnTo>
                    <a:pt x="28242" y="4744"/>
                  </a:lnTo>
                  <a:lnTo>
                    <a:pt x="27380" y="4528"/>
                  </a:lnTo>
                  <a:lnTo>
                    <a:pt x="25224" y="4528"/>
                  </a:lnTo>
                  <a:lnTo>
                    <a:pt x="23284" y="4313"/>
                  </a:lnTo>
                  <a:lnTo>
                    <a:pt x="22422" y="4097"/>
                  </a:lnTo>
                  <a:lnTo>
                    <a:pt x="21775" y="3666"/>
                  </a:lnTo>
                  <a:lnTo>
                    <a:pt x="21775" y="3666"/>
                  </a:lnTo>
                  <a:lnTo>
                    <a:pt x="21128" y="3881"/>
                  </a:lnTo>
                  <a:lnTo>
                    <a:pt x="21128" y="3881"/>
                  </a:lnTo>
                  <a:lnTo>
                    <a:pt x="17463" y="8193"/>
                  </a:lnTo>
                  <a:lnTo>
                    <a:pt x="14014" y="12721"/>
                  </a:lnTo>
                  <a:lnTo>
                    <a:pt x="10780" y="17463"/>
                  </a:lnTo>
                  <a:lnTo>
                    <a:pt x="7977" y="22422"/>
                  </a:lnTo>
                  <a:lnTo>
                    <a:pt x="5390" y="27596"/>
                  </a:lnTo>
                  <a:lnTo>
                    <a:pt x="3234" y="32770"/>
                  </a:lnTo>
                  <a:lnTo>
                    <a:pt x="1510" y="38375"/>
                  </a:lnTo>
                  <a:lnTo>
                    <a:pt x="1" y="43981"/>
                  </a:lnTo>
                  <a:lnTo>
                    <a:pt x="1" y="43981"/>
                  </a:lnTo>
                  <a:lnTo>
                    <a:pt x="432" y="43765"/>
                  </a:lnTo>
                  <a:lnTo>
                    <a:pt x="863" y="43765"/>
                  </a:lnTo>
                  <a:lnTo>
                    <a:pt x="863" y="43765"/>
                  </a:lnTo>
                  <a:lnTo>
                    <a:pt x="1294" y="44196"/>
                  </a:lnTo>
                  <a:lnTo>
                    <a:pt x="1510" y="44627"/>
                  </a:lnTo>
                  <a:lnTo>
                    <a:pt x="1294" y="45921"/>
                  </a:lnTo>
                  <a:lnTo>
                    <a:pt x="1294" y="45921"/>
                  </a:lnTo>
                  <a:lnTo>
                    <a:pt x="2588" y="48077"/>
                  </a:lnTo>
                  <a:lnTo>
                    <a:pt x="4097" y="50233"/>
                  </a:lnTo>
                  <a:lnTo>
                    <a:pt x="5606" y="52173"/>
                  </a:lnTo>
                  <a:lnTo>
                    <a:pt x="6684" y="54544"/>
                  </a:lnTo>
                  <a:lnTo>
                    <a:pt x="6684" y="54544"/>
                  </a:lnTo>
                  <a:lnTo>
                    <a:pt x="6468" y="54975"/>
                  </a:lnTo>
                  <a:lnTo>
                    <a:pt x="6468" y="55407"/>
                  </a:lnTo>
                  <a:lnTo>
                    <a:pt x="6253" y="55838"/>
                  </a:lnTo>
                  <a:lnTo>
                    <a:pt x="6253" y="56485"/>
                  </a:lnTo>
                  <a:lnTo>
                    <a:pt x="6253" y="56485"/>
                  </a:lnTo>
                  <a:lnTo>
                    <a:pt x="8409" y="57994"/>
                  </a:lnTo>
                  <a:lnTo>
                    <a:pt x="9702" y="58856"/>
                  </a:lnTo>
                  <a:lnTo>
                    <a:pt x="10996" y="59503"/>
                  </a:lnTo>
                  <a:lnTo>
                    <a:pt x="12505" y="60150"/>
                  </a:lnTo>
                  <a:lnTo>
                    <a:pt x="13798" y="60581"/>
                  </a:lnTo>
                  <a:lnTo>
                    <a:pt x="15523" y="60581"/>
                  </a:lnTo>
                  <a:lnTo>
                    <a:pt x="17032" y="60365"/>
                  </a:lnTo>
                  <a:lnTo>
                    <a:pt x="17032" y="60365"/>
                  </a:lnTo>
                  <a:lnTo>
                    <a:pt x="17894" y="60796"/>
                  </a:lnTo>
                  <a:lnTo>
                    <a:pt x="18541" y="61443"/>
                  </a:lnTo>
                  <a:lnTo>
                    <a:pt x="19188" y="62305"/>
                  </a:lnTo>
                  <a:lnTo>
                    <a:pt x="20050" y="62952"/>
                  </a:lnTo>
                  <a:lnTo>
                    <a:pt x="20050" y="62952"/>
                  </a:lnTo>
                  <a:lnTo>
                    <a:pt x="21775" y="63383"/>
                  </a:lnTo>
                  <a:lnTo>
                    <a:pt x="23715" y="64030"/>
                  </a:lnTo>
                  <a:lnTo>
                    <a:pt x="24362" y="64246"/>
                  </a:lnTo>
                  <a:lnTo>
                    <a:pt x="25009" y="64892"/>
                  </a:lnTo>
                  <a:lnTo>
                    <a:pt x="25440" y="65755"/>
                  </a:lnTo>
                  <a:lnTo>
                    <a:pt x="25440" y="66833"/>
                  </a:lnTo>
                  <a:lnTo>
                    <a:pt x="25440" y="66833"/>
                  </a:lnTo>
                  <a:lnTo>
                    <a:pt x="28027" y="68557"/>
                  </a:lnTo>
                  <a:lnTo>
                    <a:pt x="29536" y="69420"/>
                  </a:lnTo>
                  <a:lnTo>
                    <a:pt x="31045" y="70067"/>
                  </a:lnTo>
                  <a:lnTo>
                    <a:pt x="31045" y="70067"/>
                  </a:lnTo>
                  <a:lnTo>
                    <a:pt x="31476" y="68773"/>
                  </a:lnTo>
                  <a:lnTo>
                    <a:pt x="31907" y="68342"/>
                  </a:lnTo>
                  <a:lnTo>
                    <a:pt x="32554" y="68342"/>
                  </a:lnTo>
                  <a:lnTo>
                    <a:pt x="32554" y="68342"/>
                  </a:lnTo>
                  <a:lnTo>
                    <a:pt x="33416" y="69420"/>
                  </a:lnTo>
                  <a:lnTo>
                    <a:pt x="33848" y="70713"/>
                  </a:lnTo>
                  <a:lnTo>
                    <a:pt x="34063" y="72222"/>
                  </a:lnTo>
                  <a:lnTo>
                    <a:pt x="34063" y="73947"/>
                  </a:lnTo>
                  <a:lnTo>
                    <a:pt x="34063" y="73947"/>
                  </a:lnTo>
                  <a:lnTo>
                    <a:pt x="32985" y="75241"/>
                  </a:lnTo>
                  <a:lnTo>
                    <a:pt x="31692" y="76534"/>
                  </a:lnTo>
                  <a:lnTo>
                    <a:pt x="31261" y="77181"/>
                  </a:lnTo>
                  <a:lnTo>
                    <a:pt x="30829" y="77828"/>
                  </a:lnTo>
                  <a:lnTo>
                    <a:pt x="30398" y="78906"/>
                  </a:lnTo>
                  <a:lnTo>
                    <a:pt x="30398" y="79768"/>
                  </a:lnTo>
                  <a:lnTo>
                    <a:pt x="30398" y="79768"/>
                  </a:lnTo>
                  <a:lnTo>
                    <a:pt x="30398" y="80199"/>
                  </a:lnTo>
                  <a:lnTo>
                    <a:pt x="30614" y="80630"/>
                  </a:lnTo>
                  <a:lnTo>
                    <a:pt x="30829" y="80846"/>
                  </a:lnTo>
                  <a:lnTo>
                    <a:pt x="31045" y="81277"/>
                  </a:lnTo>
                  <a:lnTo>
                    <a:pt x="31045" y="81277"/>
                  </a:lnTo>
                  <a:lnTo>
                    <a:pt x="30614" y="81708"/>
                  </a:lnTo>
                  <a:lnTo>
                    <a:pt x="30183" y="81924"/>
                  </a:lnTo>
                  <a:lnTo>
                    <a:pt x="29967" y="82355"/>
                  </a:lnTo>
                  <a:lnTo>
                    <a:pt x="29751" y="83002"/>
                  </a:lnTo>
                  <a:lnTo>
                    <a:pt x="29751" y="83002"/>
                  </a:lnTo>
                  <a:lnTo>
                    <a:pt x="33201" y="88391"/>
                  </a:lnTo>
                  <a:lnTo>
                    <a:pt x="34926" y="90978"/>
                  </a:lnTo>
                  <a:lnTo>
                    <a:pt x="36219" y="93997"/>
                  </a:lnTo>
                  <a:lnTo>
                    <a:pt x="36219" y="93997"/>
                  </a:lnTo>
                  <a:lnTo>
                    <a:pt x="37297" y="94643"/>
                  </a:lnTo>
                  <a:lnTo>
                    <a:pt x="38159" y="95290"/>
                  </a:lnTo>
                  <a:lnTo>
                    <a:pt x="39884" y="95937"/>
                  </a:lnTo>
                  <a:lnTo>
                    <a:pt x="40746" y="96152"/>
                  </a:lnTo>
                  <a:lnTo>
                    <a:pt x="41609" y="96584"/>
                  </a:lnTo>
                  <a:lnTo>
                    <a:pt x="42255" y="97230"/>
                  </a:lnTo>
                  <a:lnTo>
                    <a:pt x="42902" y="98093"/>
                  </a:lnTo>
                  <a:lnTo>
                    <a:pt x="42902" y="98093"/>
                  </a:lnTo>
                  <a:lnTo>
                    <a:pt x="43333" y="99386"/>
                  </a:lnTo>
                  <a:lnTo>
                    <a:pt x="43549" y="100895"/>
                  </a:lnTo>
                  <a:lnTo>
                    <a:pt x="43549" y="104345"/>
                  </a:lnTo>
                  <a:lnTo>
                    <a:pt x="43333" y="108010"/>
                  </a:lnTo>
                  <a:lnTo>
                    <a:pt x="43333" y="109734"/>
                  </a:lnTo>
                  <a:lnTo>
                    <a:pt x="43765" y="111459"/>
                  </a:lnTo>
                  <a:lnTo>
                    <a:pt x="43765" y="111459"/>
                  </a:lnTo>
                  <a:lnTo>
                    <a:pt x="43980" y="113184"/>
                  </a:lnTo>
                  <a:lnTo>
                    <a:pt x="44411" y="115124"/>
                  </a:lnTo>
                  <a:lnTo>
                    <a:pt x="44411" y="117064"/>
                  </a:lnTo>
                  <a:lnTo>
                    <a:pt x="44196" y="117927"/>
                  </a:lnTo>
                  <a:lnTo>
                    <a:pt x="43980" y="118789"/>
                  </a:lnTo>
                  <a:lnTo>
                    <a:pt x="43980" y="118789"/>
                  </a:lnTo>
                  <a:lnTo>
                    <a:pt x="44411" y="119220"/>
                  </a:lnTo>
                  <a:lnTo>
                    <a:pt x="44627" y="120083"/>
                  </a:lnTo>
                  <a:lnTo>
                    <a:pt x="45058" y="121807"/>
                  </a:lnTo>
                  <a:lnTo>
                    <a:pt x="45274" y="123532"/>
                  </a:lnTo>
                  <a:lnTo>
                    <a:pt x="45705" y="124179"/>
                  </a:lnTo>
                  <a:lnTo>
                    <a:pt x="46352" y="124825"/>
                  </a:lnTo>
                  <a:lnTo>
                    <a:pt x="46352" y="124825"/>
                  </a:lnTo>
                  <a:lnTo>
                    <a:pt x="46352" y="123963"/>
                  </a:lnTo>
                  <a:lnTo>
                    <a:pt x="46352" y="123532"/>
                  </a:lnTo>
                  <a:lnTo>
                    <a:pt x="46567" y="123316"/>
                  </a:lnTo>
                  <a:lnTo>
                    <a:pt x="46567" y="123316"/>
                  </a:lnTo>
                  <a:lnTo>
                    <a:pt x="46998" y="124179"/>
                  </a:lnTo>
                  <a:lnTo>
                    <a:pt x="46998" y="125472"/>
                  </a:lnTo>
                  <a:lnTo>
                    <a:pt x="46998" y="125472"/>
                  </a:lnTo>
                  <a:lnTo>
                    <a:pt x="46783" y="125688"/>
                  </a:lnTo>
                  <a:lnTo>
                    <a:pt x="46567" y="125688"/>
                  </a:lnTo>
                  <a:lnTo>
                    <a:pt x="46136" y="125688"/>
                  </a:lnTo>
                  <a:lnTo>
                    <a:pt x="46136" y="125903"/>
                  </a:lnTo>
                  <a:lnTo>
                    <a:pt x="46136" y="125903"/>
                  </a:lnTo>
                  <a:lnTo>
                    <a:pt x="46352" y="126981"/>
                  </a:lnTo>
                  <a:lnTo>
                    <a:pt x="46352" y="128275"/>
                  </a:lnTo>
                  <a:lnTo>
                    <a:pt x="46352" y="128275"/>
                  </a:lnTo>
                  <a:lnTo>
                    <a:pt x="46567" y="128490"/>
                  </a:lnTo>
                  <a:lnTo>
                    <a:pt x="46998" y="128706"/>
                  </a:lnTo>
                  <a:lnTo>
                    <a:pt x="47214" y="128922"/>
                  </a:lnTo>
                  <a:lnTo>
                    <a:pt x="47430" y="129137"/>
                  </a:lnTo>
                  <a:lnTo>
                    <a:pt x="47430" y="129137"/>
                  </a:lnTo>
                  <a:lnTo>
                    <a:pt x="47214" y="129784"/>
                  </a:lnTo>
                  <a:lnTo>
                    <a:pt x="46998" y="130215"/>
                  </a:lnTo>
                  <a:lnTo>
                    <a:pt x="46998" y="130215"/>
                  </a:lnTo>
                  <a:lnTo>
                    <a:pt x="47430" y="131293"/>
                  </a:lnTo>
                  <a:lnTo>
                    <a:pt x="48076" y="131940"/>
                  </a:lnTo>
                  <a:lnTo>
                    <a:pt x="48723" y="132802"/>
                  </a:lnTo>
                  <a:lnTo>
                    <a:pt x="49370" y="133880"/>
                  </a:lnTo>
                  <a:lnTo>
                    <a:pt x="49370" y="133880"/>
                  </a:lnTo>
                  <a:lnTo>
                    <a:pt x="50017" y="134096"/>
                  </a:lnTo>
                  <a:lnTo>
                    <a:pt x="50663" y="134742"/>
                  </a:lnTo>
                  <a:lnTo>
                    <a:pt x="51741" y="135820"/>
                  </a:lnTo>
                  <a:lnTo>
                    <a:pt x="51741" y="135820"/>
                  </a:lnTo>
                  <a:lnTo>
                    <a:pt x="52819" y="136036"/>
                  </a:lnTo>
                  <a:lnTo>
                    <a:pt x="53682" y="136467"/>
                  </a:lnTo>
                  <a:lnTo>
                    <a:pt x="55837" y="137329"/>
                  </a:lnTo>
                  <a:lnTo>
                    <a:pt x="56700" y="137545"/>
                  </a:lnTo>
                  <a:lnTo>
                    <a:pt x="57778" y="137761"/>
                  </a:lnTo>
                  <a:lnTo>
                    <a:pt x="58640" y="137545"/>
                  </a:lnTo>
                  <a:lnTo>
                    <a:pt x="59502" y="136898"/>
                  </a:lnTo>
                  <a:lnTo>
                    <a:pt x="59502" y="136898"/>
                  </a:lnTo>
                  <a:lnTo>
                    <a:pt x="56484" y="134958"/>
                  </a:lnTo>
                  <a:lnTo>
                    <a:pt x="55191" y="133880"/>
                  </a:lnTo>
                  <a:lnTo>
                    <a:pt x="54759" y="133233"/>
                  </a:lnTo>
                  <a:lnTo>
                    <a:pt x="54328" y="132371"/>
                  </a:lnTo>
                  <a:lnTo>
                    <a:pt x="54328" y="132371"/>
                  </a:lnTo>
                  <a:lnTo>
                    <a:pt x="54975" y="131724"/>
                  </a:lnTo>
                  <a:lnTo>
                    <a:pt x="55191" y="130862"/>
                  </a:lnTo>
                  <a:lnTo>
                    <a:pt x="56053" y="129137"/>
                  </a:lnTo>
                  <a:lnTo>
                    <a:pt x="56053" y="129137"/>
                  </a:lnTo>
                  <a:lnTo>
                    <a:pt x="55406" y="128706"/>
                  </a:lnTo>
                  <a:lnTo>
                    <a:pt x="54759" y="128490"/>
                  </a:lnTo>
                  <a:lnTo>
                    <a:pt x="54113" y="128275"/>
                  </a:lnTo>
                  <a:lnTo>
                    <a:pt x="53897" y="127844"/>
                  </a:lnTo>
                  <a:lnTo>
                    <a:pt x="53682" y="127628"/>
                  </a:lnTo>
                  <a:lnTo>
                    <a:pt x="53682" y="127628"/>
                  </a:lnTo>
                  <a:lnTo>
                    <a:pt x="54328" y="126766"/>
                  </a:lnTo>
                  <a:lnTo>
                    <a:pt x="54759" y="125688"/>
                  </a:lnTo>
                  <a:lnTo>
                    <a:pt x="55622" y="123532"/>
                  </a:lnTo>
                  <a:lnTo>
                    <a:pt x="55622" y="123532"/>
                  </a:lnTo>
                  <a:lnTo>
                    <a:pt x="54975" y="123532"/>
                  </a:lnTo>
                  <a:lnTo>
                    <a:pt x="54544" y="123316"/>
                  </a:lnTo>
                  <a:lnTo>
                    <a:pt x="54113" y="122885"/>
                  </a:lnTo>
                  <a:lnTo>
                    <a:pt x="53897" y="122454"/>
                  </a:lnTo>
                  <a:lnTo>
                    <a:pt x="53897" y="122454"/>
                  </a:lnTo>
                  <a:lnTo>
                    <a:pt x="54759" y="122454"/>
                  </a:lnTo>
                  <a:lnTo>
                    <a:pt x="54759" y="122454"/>
                  </a:lnTo>
                  <a:lnTo>
                    <a:pt x="55622" y="122454"/>
                  </a:lnTo>
                  <a:lnTo>
                    <a:pt x="56269" y="122238"/>
                  </a:lnTo>
                  <a:lnTo>
                    <a:pt x="56269" y="122238"/>
                  </a:lnTo>
                  <a:lnTo>
                    <a:pt x="56269" y="120945"/>
                  </a:lnTo>
                  <a:lnTo>
                    <a:pt x="56269" y="120514"/>
                  </a:lnTo>
                  <a:lnTo>
                    <a:pt x="56484" y="120083"/>
                  </a:lnTo>
                  <a:lnTo>
                    <a:pt x="56484" y="120083"/>
                  </a:lnTo>
                  <a:lnTo>
                    <a:pt x="57993" y="120083"/>
                  </a:lnTo>
                  <a:lnTo>
                    <a:pt x="59071" y="119867"/>
                  </a:lnTo>
                  <a:lnTo>
                    <a:pt x="59934" y="119220"/>
                  </a:lnTo>
                  <a:lnTo>
                    <a:pt x="60149" y="118573"/>
                  </a:lnTo>
                  <a:lnTo>
                    <a:pt x="60365" y="117496"/>
                  </a:lnTo>
                  <a:lnTo>
                    <a:pt x="60149" y="116633"/>
                  </a:lnTo>
                  <a:lnTo>
                    <a:pt x="59718" y="115986"/>
                  </a:lnTo>
                  <a:lnTo>
                    <a:pt x="59071" y="115340"/>
                  </a:lnTo>
                  <a:lnTo>
                    <a:pt x="59071" y="115340"/>
                  </a:lnTo>
                  <a:lnTo>
                    <a:pt x="59718" y="115340"/>
                  </a:lnTo>
                  <a:lnTo>
                    <a:pt x="60365" y="115555"/>
                  </a:lnTo>
                  <a:lnTo>
                    <a:pt x="61227" y="115771"/>
                  </a:lnTo>
                  <a:lnTo>
                    <a:pt x="62089" y="115771"/>
                  </a:lnTo>
                  <a:lnTo>
                    <a:pt x="62089" y="115771"/>
                  </a:lnTo>
                  <a:lnTo>
                    <a:pt x="62521" y="115555"/>
                  </a:lnTo>
                  <a:lnTo>
                    <a:pt x="62952" y="115124"/>
                  </a:lnTo>
                  <a:lnTo>
                    <a:pt x="63383" y="114046"/>
                  </a:lnTo>
                  <a:lnTo>
                    <a:pt x="63814" y="112968"/>
                  </a:lnTo>
                  <a:lnTo>
                    <a:pt x="64245" y="111459"/>
                  </a:lnTo>
                  <a:lnTo>
                    <a:pt x="64245" y="111459"/>
                  </a:lnTo>
                  <a:lnTo>
                    <a:pt x="65323" y="110381"/>
                  </a:lnTo>
                  <a:lnTo>
                    <a:pt x="66401" y="109088"/>
                  </a:lnTo>
                  <a:lnTo>
                    <a:pt x="66832" y="108441"/>
                  </a:lnTo>
                  <a:lnTo>
                    <a:pt x="67048" y="107579"/>
                  </a:lnTo>
                  <a:lnTo>
                    <a:pt x="67048" y="106716"/>
                  </a:lnTo>
                  <a:lnTo>
                    <a:pt x="66617" y="105638"/>
                  </a:lnTo>
                  <a:lnTo>
                    <a:pt x="66617" y="105638"/>
                  </a:lnTo>
                  <a:lnTo>
                    <a:pt x="67910" y="104560"/>
                  </a:lnTo>
                  <a:lnTo>
                    <a:pt x="69204" y="103698"/>
                  </a:lnTo>
                  <a:lnTo>
                    <a:pt x="70928" y="103051"/>
                  </a:lnTo>
                  <a:lnTo>
                    <a:pt x="72869" y="102836"/>
                  </a:lnTo>
                  <a:lnTo>
                    <a:pt x="72869" y="102836"/>
                  </a:lnTo>
                  <a:lnTo>
                    <a:pt x="74162" y="100680"/>
                  </a:lnTo>
                  <a:lnTo>
                    <a:pt x="75025" y="98308"/>
                  </a:lnTo>
                  <a:lnTo>
                    <a:pt x="75456" y="97015"/>
                  </a:lnTo>
                  <a:lnTo>
                    <a:pt x="75456" y="95721"/>
                  </a:lnTo>
                  <a:lnTo>
                    <a:pt x="75671" y="94212"/>
                  </a:lnTo>
                  <a:lnTo>
                    <a:pt x="75456" y="92488"/>
                  </a:lnTo>
                  <a:lnTo>
                    <a:pt x="75456" y="92488"/>
                  </a:lnTo>
                  <a:lnTo>
                    <a:pt x="76102" y="91625"/>
                  </a:lnTo>
                  <a:lnTo>
                    <a:pt x="76965" y="90547"/>
                  </a:lnTo>
                  <a:lnTo>
                    <a:pt x="78474" y="88391"/>
                  </a:lnTo>
                  <a:lnTo>
                    <a:pt x="79121" y="87313"/>
                  </a:lnTo>
                  <a:lnTo>
                    <a:pt x="79552" y="86020"/>
                  </a:lnTo>
                  <a:lnTo>
                    <a:pt x="79336" y="84726"/>
                  </a:lnTo>
                  <a:lnTo>
                    <a:pt x="78689" y="832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3268325" y="1472350"/>
              <a:ext cx="10800" cy="5400"/>
            </a:xfrm>
            <a:custGeom>
              <a:avLst/>
              <a:gdLst/>
              <a:ahLst/>
              <a:cxnLst/>
              <a:rect l="l" t="t" r="r" b="b"/>
              <a:pathLst>
                <a:path w="432" h="216" fill="none" extrusionOk="0">
                  <a:moveTo>
                    <a:pt x="431" y="0"/>
                  </a:moveTo>
                  <a:lnTo>
                    <a:pt x="431" y="0"/>
                  </a:lnTo>
                  <a:lnTo>
                    <a:pt x="216" y="216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16" y="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866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0" y="0"/>
                  </a:moveTo>
                  <a:lnTo>
                    <a:pt x="0" y="10779"/>
                  </a:lnTo>
                  <a:lnTo>
                    <a:pt x="6252" y="10995"/>
                  </a:lnTo>
                  <a:lnTo>
                    <a:pt x="12289" y="11857"/>
                  </a:lnTo>
                  <a:lnTo>
                    <a:pt x="18109" y="12935"/>
                  </a:lnTo>
                  <a:lnTo>
                    <a:pt x="23930" y="14444"/>
                  </a:lnTo>
                  <a:lnTo>
                    <a:pt x="29535" y="16169"/>
                  </a:lnTo>
                  <a:lnTo>
                    <a:pt x="34925" y="18325"/>
                  </a:lnTo>
                  <a:lnTo>
                    <a:pt x="40315" y="20912"/>
                  </a:lnTo>
                  <a:lnTo>
                    <a:pt x="45273" y="23715"/>
                  </a:lnTo>
                  <a:lnTo>
                    <a:pt x="50232" y="26733"/>
                  </a:lnTo>
                  <a:lnTo>
                    <a:pt x="54975" y="30182"/>
                  </a:lnTo>
                  <a:lnTo>
                    <a:pt x="59502" y="33847"/>
                  </a:lnTo>
                  <a:lnTo>
                    <a:pt x="63598" y="37728"/>
                  </a:lnTo>
                  <a:lnTo>
                    <a:pt x="67694" y="41824"/>
                  </a:lnTo>
                  <a:lnTo>
                    <a:pt x="71359" y="46351"/>
                  </a:lnTo>
                  <a:lnTo>
                    <a:pt x="74808" y="50878"/>
                  </a:lnTo>
                  <a:lnTo>
                    <a:pt x="78042" y="55837"/>
                  </a:lnTo>
                  <a:lnTo>
                    <a:pt x="87312" y="50447"/>
                  </a:lnTo>
                  <a:lnTo>
                    <a:pt x="83863" y="44842"/>
                  </a:lnTo>
                  <a:lnTo>
                    <a:pt x="79982" y="39668"/>
                  </a:lnTo>
                  <a:lnTo>
                    <a:pt x="75886" y="34709"/>
                  </a:lnTo>
                  <a:lnTo>
                    <a:pt x="71359" y="30182"/>
                  </a:lnTo>
                  <a:lnTo>
                    <a:pt x="66616" y="25655"/>
                  </a:lnTo>
                  <a:lnTo>
                    <a:pt x="61658" y="21559"/>
                  </a:lnTo>
                  <a:lnTo>
                    <a:pt x="56268" y="17894"/>
                  </a:lnTo>
                  <a:lnTo>
                    <a:pt x="50878" y="14444"/>
                  </a:lnTo>
                  <a:lnTo>
                    <a:pt x="45058" y="11210"/>
                  </a:lnTo>
                  <a:lnTo>
                    <a:pt x="39237" y="8408"/>
                  </a:lnTo>
                  <a:lnTo>
                    <a:pt x="32985" y="6036"/>
                  </a:lnTo>
                  <a:lnTo>
                    <a:pt x="26733" y="4096"/>
                  </a:lnTo>
                  <a:lnTo>
                    <a:pt x="20265" y="2371"/>
                  </a:lnTo>
                  <a:lnTo>
                    <a:pt x="13798" y="1078"/>
                  </a:lnTo>
                  <a:lnTo>
                    <a:pt x="6899" y="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876900" y="1596300"/>
              <a:ext cx="555150" cy="2522400"/>
            </a:xfrm>
            <a:custGeom>
              <a:avLst/>
              <a:gdLst/>
              <a:ahLst/>
              <a:cxnLst/>
              <a:rect l="l" t="t" r="r" b="b"/>
              <a:pathLst>
                <a:path w="22206" h="100896" extrusionOk="0">
                  <a:moveTo>
                    <a:pt x="9271" y="1"/>
                  </a:moveTo>
                  <a:lnTo>
                    <a:pt x="1" y="5390"/>
                  </a:lnTo>
                  <a:lnTo>
                    <a:pt x="2588" y="10565"/>
                  </a:lnTo>
                  <a:lnTo>
                    <a:pt x="4744" y="15739"/>
                  </a:lnTo>
                  <a:lnTo>
                    <a:pt x="6684" y="21344"/>
                  </a:lnTo>
                  <a:lnTo>
                    <a:pt x="8409" y="26949"/>
                  </a:lnTo>
                  <a:lnTo>
                    <a:pt x="9702" y="32554"/>
                  </a:lnTo>
                  <a:lnTo>
                    <a:pt x="10564" y="38375"/>
                  </a:lnTo>
                  <a:lnTo>
                    <a:pt x="11211" y="44412"/>
                  </a:lnTo>
                  <a:lnTo>
                    <a:pt x="11427" y="50448"/>
                  </a:lnTo>
                  <a:lnTo>
                    <a:pt x="11211" y="56484"/>
                  </a:lnTo>
                  <a:lnTo>
                    <a:pt x="10564" y="62521"/>
                  </a:lnTo>
                  <a:lnTo>
                    <a:pt x="9702" y="68342"/>
                  </a:lnTo>
                  <a:lnTo>
                    <a:pt x="8409" y="74163"/>
                  </a:lnTo>
                  <a:lnTo>
                    <a:pt x="6684" y="79552"/>
                  </a:lnTo>
                  <a:lnTo>
                    <a:pt x="4744" y="85157"/>
                  </a:lnTo>
                  <a:lnTo>
                    <a:pt x="2588" y="90331"/>
                  </a:lnTo>
                  <a:lnTo>
                    <a:pt x="1" y="95506"/>
                  </a:lnTo>
                  <a:lnTo>
                    <a:pt x="9271" y="100895"/>
                  </a:lnTo>
                  <a:lnTo>
                    <a:pt x="12289" y="95074"/>
                  </a:lnTo>
                  <a:lnTo>
                    <a:pt x="14876" y="89254"/>
                  </a:lnTo>
                  <a:lnTo>
                    <a:pt x="17032" y="83217"/>
                  </a:lnTo>
                  <a:lnTo>
                    <a:pt x="18757" y="76965"/>
                  </a:lnTo>
                  <a:lnTo>
                    <a:pt x="20266" y="70498"/>
                  </a:lnTo>
                  <a:lnTo>
                    <a:pt x="21344" y="64030"/>
                  </a:lnTo>
                  <a:lnTo>
                    <a:pt x="21990" y="57347"/>
                  </a:lnTo>
                  <a:lnTo>
                    <a:pt x="22206" y="50448"/>
                  </a:lnTo>
                  <a:lnTo>
                    <a:pt x="21990" y="43765"/>
                  </a:lnTo>
                  <a:lnTo>
                    <a:pt x="21344" y="37082"/>
                  </a:lnTo>
                  <a:lnTo>
                    <a:pt x="20266" y="30398"/>
                  </a:lnTo>
                  <a:lnTo>
                    <a:pt x="18757" y="23931"/>
                  </a:lnTo>
                  <a:lnTo>
                    <a:pt x="17032" y="17679"/>
                  </a:lnTo>
                  <a:lnTo>
                    <a:pt x="14876" y="11642"/>
                  </a:lnTo>
                  <a:lnTo>
                    <a:pt x="12289" y="5822"/>
                  </a:lnTo>
                  <a:lnTo>
                    <a:pt x="92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187925" y="1596300"/>
              <a:ext cx="560525" cy="2522400"/>
            </a:xfrm>
            <a:custGeom>
              <a:avLst/>
              <a:gdLst/>
              <a:ahLst/>
              <a:cxnLst/>
              <a:rect l="l" t="t" r="r" b="b"/>
              <a:pathLst>
                <a:path w="22421" h="100896" extrusionOk="0">
                  <a:moveTo>
                    <a:pt x="12935" y="1"/>
                  </a:moveTo>
                  <a:lnTo>
                    <a:pt x="10133" y="5822"/>
                  </a:lnTo>
                  <a:lnTo>
                    <a:pt x="7546" y="11642"/>
                  </a:lnTo>
                  <a:lnTo>
                    <a:pt x="5174" y="17679"/>
                  </a:lnTo>
                  <a:lnTo>
                    <a:pt x="3449" y="23931"/>
                  </a:lnTo>
                  <a:lnTo>
                    <a:pt x="1940" y="30398"/>
                  </a:lnTo>
                  <a:lnTo>
                    <a:pt x="862" y="37082"/>
                  </a:lnTo>
                  <a:lnTo>
                    <a:pt x="216" y="43765"/>
                  </a:lnTo>
                  <a:lnTo>
                    <a:pt x="0" y="50448"/>
                  </a:lnTo>
                  <a:lnTo>
                    <a:pt x="216" y="57347"/>
                  </a:lnTo>
                  <a:lnTo>
                    <a:pt x="862" y="64030"/>
                  </a:lnTo>
                  <a:lnTo>
                    <a:pt x="1940" y="70498"/>
                  </a:lnTo>
                  <a:lnTo>
                    <a:pt x="3449" y="76965"/>
                  </a:lnTo>
                  <a:lnTo>
                    <a:pt x="5174" y="83217"/>
                  </a:lnTo>
                  <a:lnTo>
                    <a:pt x="7546" y="89254"/>
                  </a:lnTo>
                  <a:lnTo>
                    <a:pt x="10133" y="95074"/>
                  </a:lnTo>
                  <a:lnTo>
                    <a:pt x="12935" y="100895"/>
                  </a:lnTo>
                  <a:lnTo>
                    <a:pt x="22421" y="95506"/>
                  </a:lnTo>
                  <a:lnTo>
                    <a:pt x="19834" y="90331"/>
                  </a:lnTo>
                  <a:lnTo>
                    <a:pt x="17462" y="85157"/>
                  </a:lnTo>
                  <a:lnTo>
                    <a:pt x="15522" y="79552"/>
                  </a:lnTo>
                  <a:lnTo>
                    <a:pt x="13797" y="74163"/>
                  </a:lnTo>
                  <a:lnTo>
                    <a:pt x="12504" y="68342"/>
                  </a:lnTo>
                  <a:lnTo>
                    <a:pt x="11642" y="62521"/>
                  </a:lnTo>
                  <a:lnTo>
                    <a:pt x="10995" y="56484"/>
                  </a:lnTo>
                  <a:lnTo>
                    <a:pt x="10779" y="50448"/>
                  </a:lnTo>
                  <a:lnTo>
                    <a:pt x="10995" y="44412"/>
                  </a:lnTo>
                  <a:lnTo>
                    <a:pt x="11642" y="38375"/>
                  </a:lnTo>
                  <a:lnTo>
                    <a:pt x="12504" y="32554"/>
                  </a:lnTo>
                  <a:lnTo>
                    <a:pt x="13797" y="26949"/>
                  </a:lnTo>
                  <a:lnTo>
                    <a:pt x="15522" y="21344"/>
                  </a:lnTo>
                  <a:lnTo>
                    <a:pt x="17462" y="15739"/>
                  </a:lnTo>
                  <a:lnTo>
                    <a:pt x="19834" y="10565"/>
                  </a:lnTo>
                  <a:lnTo>
                    <a:pt x="22421" y="5390"/>
                  </a:lnTo>
                  <a:lnTo>
                    <a:pt x="129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570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9271" y="0"/>
                  </a:moveTo>
                  <a:lnTo>
                    <a:pt x="1" y="5390"/>
                  </a:lnTo>
                  <a:lnTo>
                    <a:pt x="3450" y="10995"/>
                  </a:lnTo>
                  <a:lnTo>
                    <a:pt x="7331" y="16169"/>
                  </a:lnTo>
                  <a:lnTo>
                    <a:pt x="11642" y="21128"/>
                  </a:lnTo>
                  <a:lnTo>
                    <a:pt x="15954" y="25655"/>
                  </a:lnTo>
                  <a:lnTo>
                    <a:pt x="20697" y="30182"/>
                  </a:lnTo>
                  <a:lnTo>
                    <a:pt x="25871" y="34278"/>
                  </a:lnTo>
                  <a:lnTo>
                    <a:pt x="31045" y="37943"/>
                  </a:lnTo>
                  <a:lnTo>
                    <a:pt x="36650" y="41393"/>
                  </a:lnTo>
                  <a:lnTo>
                    <a:pt x="42255" y="44627"/>
                  </a:lnTo>
                  <a:lnTo>
                    <a:pt x="48292" y="47429"/>
                  </a:lnTo>
                  <a:lnTo>
                    <a:pt x="54328" y="49801"/>
                  </a:lnTo>
                  <a:lnTo>
                    <a:pt x="60580" y="51741"/>
                  </a:lnTo>
                  <a:lnTo>
                    <a:pt x="67048" y="53466"/>
                  </a:lnTo>
                  <a:lnTo>
                    <a:pt x="73731" y="54759"/>
                  </a:lnTo>
                  <a:lnTo>
                    <a:pt x="80414" y="55621"/>
                  </a:lnTo>
                  <a:lnTo>
                    <a:pt x="87313" y="55837"/>
                  </a:lnTo>
                  <a:lnTo>
                    <a:pt x="87313" y="45058"/>
                  </a:lnTo>
                  <a:lnTo>
                    <a:pt x="81276" y="44842"/>
                  </a:lnTo>
                  <a:lnTo>
                    <a:pt x="75240" y="43980"/>
                  </a:lnTo>
                  <a:lnTo>
                    <a:pt x="69204" y="42902"/>
                  </a:lnTo>
                  <a:lnTo>
                    <a:pt x="63383" y="41393"/>
                  </a:lnTo>
                  <a:lnTo>
                    <a:pt x="57778" y="39668"/>
                  </a:lnTo>
                  <a:lnTo>
                    <a:pt x="52388" y="37512"/>
                  </a:lnTo>
                  <a:lnTo>
                    <a:pt x="47214" y="34925"/>
                  </a:lnTo>
                  <a:lnTo>
                    <a:pt x="42040" y="32123"/>
                  </a:lnTo>
                  <a:lnTo>
                    <a:pt x="37081" y="29104"/>
                  </a:lnTo>
                  <a:lnTo>
                    <a:pt x="32338" y="25655"/>
                  </a:lnTo>
                  <a:lnTo>
                    <a:pt x="28027" y="21990"/>
                  </a:lnTo>
                  <a:lnTo>
                    <a:pt x="23715" y="18109"/>
                  </a:lnTo>
                  <a:lnTo>
                    <a:pt x="19619" y="14013"/>
                  </a:lnTo>
                  <a:lnTo>
                    <a:pt x="15954" y="9486"/>
                  </a:lnTo>
                  <a:lnTo>
                    <a:pt x="12505" y="4959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570575" y="238125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87313" y="0"/>
                  </a:moveTo>
                  <a:lnTo>
                    <a:pt x="80414" y="431"/>
                  </a:lnTo>
                  <a:lnTo>
                    <a:pt x="73731" y="1078"/>
                  </a:lnTo>
                  <a:lnTo>
                    <a:pt x="67048" y="2371"/>
                  </a:lnTo>
                  <a:lnTo>
                    <a:pt x="60580" y="4096"/>
                  </a:lnTo>
                  <a:lnTo>
                    <a:pt x="54328" y="6036"/>
                  </a:lnTo>
                  <a:lnTo>
                    <a:pt x="48292" y="8408"/>
                  </a:lnTo>
                  <a:lnTo>
                    <a:pt x="42255" y="11210"/>
                  </a:lnTo>
                  <a:lnTo>
                    <a:pt x="36650" y="14444"/>
                  </a:lnTo>
                  <a:lnTo>
                    <a:pt x="31045" y="17894"/>
                  </a:lnTo>
                  <a:lnTo>
                    <a:pt x="25871" y="21559"/>
                  </a:lnTo>
                  <a:lnTo>
                    <a:pt x="20697" y="25655"/>
                  </a:lnTo>
                  <a:lnTo>
                    <a:pt x="15954" y="30182"/>
                  </a:lnTo>
                  <a:lnTo>
                    <a:pt x="11642" y="34709"/>
                  </a:lnTo>
                  <a:lnTo>
                    <a:pt x="7331" y="39668"/>
                  </a:lnTo>
                  <a:lnTo>
                    <a:pt x="3450" y="44842"/>
                  </a:lnTo>
                  <a:lnTo>
                    <a:pt x="1" y="50447"/>
                  </a:lnTo>
                  <a:lnTo>
                    <a:pt x="9271" y="55837"/>
                  </a:lnTo>
                  <a:lnTo>
                    <a:pt x="12505" y="50878"/>
                  </a:lnTo>
                  <a:lnTo>
                    <a:pt x="15954" y="46351"/>
                  </a:lnTo>
                  <a:lnTo>
                    <a:pt x="19619" y="41824"/>
                  </a:lnTo>
                  <a:lnTo>
                    <a:pt x="23715" y="37728"/>
                  </a:lnTo>
                  <a:lnTo>
                    <a:pt x="28027" y="33847"/>
                  </a:lnTo>
                  <a:lnTo>
                    <a:pt x="32338" y="30182"/>
                  </a:lnTo>
                  <a:lnTo>
                    <a:pt x="37081" y="26733"/>
                  </a:lnTo>
                  <a:lnTo>
                    <a:pt x="42040" y="23715"/>
                  </a:lnTo>
                  <a:lnTo>
                    <a:pt x="47214" y="20912"/>
                  </a:lnTo>
                  <a:lnTo>
                    <a:pt x="52388" y="18325"/>
                  </a:lnTo>
                  <a:lnTo>
                    <a:pt x="57778" y="16169"/>
                  </a:lnTo>
                  <a:lnTo>
                    <a:pt x="63383" y="14444"/>
                  </a:lnTo>
                  <a:lnTo>
                    <a:pt x="69204" y="12935"/>
                  </a:lnTo>
                  <a:lnTo>
                    <a:pt x="75240" y="11857"/>
                  </a:lnTo>
                  <a:lnTo>
                    <a:pt x="81276" y="10995"/>
                  </a:lnTo>
                  <a:lnTo>
                    <a:pt x="87313" y="10779"/>
                  </a:lnTo>
                  <a:lnTo>
                    <a:pt x="87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3866575" y="4080950"/>
              <a:ext cx="2182825" cy="1395925"/>
            </a:xfrm>
            <a:custGeom>
              <a:avLst/>
              <a:gdLst/>
              <a:ahLst/>
              <a:cxnLst/>
              <a:rect l="l" t="t" r="r" b="b"/>
              <a:pathLst>
                <a:path w="87313" h="55837" extrusionOk="0">
                  <a:moveTo>
                    <a:pt x="78042" y="0"/>
                  </a:moveTo>
                  <a:lnTo>
                    <a:pt x="74808" y="4959"/>
                  </a:lnTo>
                  <a:lnTo>
                    <a:pt x="71359" y="9486"/>
                  </a:lnTo>
                  <a:lnTo>
                    <a:pt x="67694" y="14013"/>
                  </a:lnTo>
                  <a:lnTo>
                    <a:pt x="63598" y="18109"/>
                  </a:lnTo>
                  <a:lnTo>
                    <a:pt x="59502" y="21990"/>
                  </a:lnTo>
                  <a:lnTo>
                    <a:pt x="54975" y="25655"/>
                  </a:lnTo>
                  <a:lnTo>
                    <a:pt x="50232" y="29104"/>
                  </a:lnTo>
                  <a:lnTo>
                    <a:pt x="45273" y="32123"/>
                  </a:lnTo>
                  <a:lnTo>
                    <a:pt x="40315" y="34925"/>
                  </a:lnTo>
                  <a:lnTo>
                    <a:pt x="34925" y="37512"/>
                  </a:lnTo>
                  <a:lnTo>
                    <a:pt x="29535" y="39668"/>
                  </a:lnTo>
                  <a:lnTo>
                    <a:pt x="23930" y="41393"/>
                  </a:lnTo>
                  <a:lnTo>
                    <a:pt x="18109" y="42902"/>
                  </a:lnTo>
                  <a:lnTo>
                    <a:pt x="12289" y="43980"/>
                  </a:lnTo>
                  <a:lnTo>
                    <a:pt x="6252" y="44842"/>
                  </a:lnTo>
                  <a:lnTo>
                    <a:pt x="0" y="45058"/>
                  </a:lnTo>
                  <a:lnTo>
                    <a:pt x="0" y="55837"/>
                  </a:lnTo>
                  <a:lnTo>
                    <a:pt x="6899" y="55621"/>
                  </a:lnTo>
                  <a:lnTo>
                    <a:pt x="13798" y="54759"/>
                  </a:lnTo>
                  <a:lnTo>
                    <a:pt x="20265" y="53466"/>
                  </a:lnTo>
                  <a:lnTo>
                    <a:pt x="26733" y="51741"/>
                  </a:lnTo>
                  <a:lnTo>
                    <a:pt x="32985" y="49801"/>
                  </a:lnTo>
                  <a:lnTo>
                    <a:pt x="39237" y="47429"/>
                  </a:lnTo>
                  <a:lnTo>
                    <a:pt x="45058" y="44627"/>
                  </a:lnTo>
                  <a:lnTo>
                    <a:pt x="50878" y="41393"/>
                  </a:lnTo>
                  <a:lnTo>
                    <a:pt x="56268" y="37943"/>
                  </a:lnTo>
                  <a:lnTo>
                    <a:pt x="61658" y="34278"/>
                  </a:lnTo>
                  <a:lnTo>
                    <a:pt x="66616" y="30182"/>
                  </a:lnTo>
                  <a:lnTo>
                    <a:pt x="71359" y="25655"/>
                  </a:lnTo>
                  <a:lnTo>
                    <a:pt x="75886" y="21128"/>
                  </a:lnTo>
                  <a:lnTo>
                    <a:pt x="79982" y="16169"/>
                  </a:lnTo>
                  <a:lnTo>
                    <a:pt x="83863" y="10995"/>
                  </a:lnTo>
                  <a:lnTo>
                    <a:pt x="87312" y="5390"/>
                  </a:lnTo>
                  <a:lnTo>
                    <a:pt x="780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>
            <a:off x="6312305" y="2662292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327230" y="10976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258080" y="4112667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258080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258080" y="266805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492800" y="12746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4999"/>
              </a:lnSpc>
            </a:pPr>
            <a:r>
              <a:rPr lang="en" sz="1200">
                <a:ea typeface="Roboto"/>
                <a:sym typeface="Roboto"/>
              </a:rPr>
              <a:t>Quantité énorme de données générées</a:t>
            </a:r>
            <a:endParaRPr lang="fr-FR"/>
          </a:p>
        </p:txBody>
      </p:sp>
      <p:sp>
        <p:nvSpPr>
          <p:cNvPr id="245" name="Google Shape;245;p18"/>
          <p:cNvSpPr txBox="1"/>
          <p:nvPr/>
        </p:nvSpPr>
        <p:spPr>
          <a:xfrm>
            <a:off x="1004900" y="10528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600" b="1">
                <a:sym typeface="Fira Sans Extra Condensed"/>
              </a:rPr>
              <a:t>Volume</a:t>
            </a:r>
            <a:endParaRPr lang="fr-FR" b="1"/>
          </a:p>
        </p:txBody>
      </p:sp>
      <p:sp>
        <p:nvSpPr>
          <p:cNvPr id="246" name="Google Shape;246;p18"/>
          <p:cNvSpPr txBox="1"/>
          <p:nvPr/>
        </p:nvSpPr>
        <p:spPr>
          <a:xfrm>
            <a:off x="-78699" y="2853438"/>
            <a:ext cx="2261399" cy="42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4999"/>
              </a:lnSpc>
            </a:pPr>
            <a:r>
              <a:rPr lang="en" sz="1200">
                <a:ea typeface="Roboto"/>
                <a:sym typeface="Roboto"/>
              </a:rPr>
              <a:t>multiplicité des formats</a:t>
            </a:r>
            <a:endParaRPr lang="fr-FR"/>
          </a:p>
        </p:txBody>
      </p:sp>
      <p:sp>
        <p:nvSpPr>
          <p:cNvPr id="247" name="Google Shape;247;p18"/>
          <p:cNvSpPr txBox="1"/>
          <p:nvPr/>
        </p:nvSpPr>
        <p:spPr>
          <a:xfrm>
            <a:off x="1004900" y="263166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ea typeface="Fira Sans Extra Condensed"/>
                <a:sym typeface="Fira Sans Extra Condensed"/>
              </a:rPr>
              <a:t>Variété</a:t>
            </a:r>
            <a:endParaRPr lang="en" sz="1600" b="1">
              <a:latin typeface="Fira Sans Extra Condensed"/>
              <a:ea typeface="Fira Sans Extra Condensed"/>
              <a:cs typeface="Fira Sans Extra Condensed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-78700" y="4292413"/>
            <a:ext cx="2261400" cy="465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4999"/>
              </a:lnSpc>
            </a:pPr>
            <a:r>
              <a:rPr lang="en" sz="1200">
                <a:ea typeface="Roboto"/>
                <a:sym typeface="Roboto"/>
              </a:rPr>
              <a:t>Capacité à transformer les données en informations utiles</a:t>
            </a:r>
            <a:endParaRPr lang="fr-FR"/>
          </a:p>
        </p:txBody>
      </p:sp>
      <p:sp>
        <p:nvSpPr>
          <p:cNvPr id="249" name="Google Shape;249;p18"/>
          <p:cNvSpPr txBox="1"/>
          <p:nvPr/>
        </p:nvSpPr>
        <p:spPr>
          <a:xfrm>
            <a:off x="1004900" y="40706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1600" b="1">
                <a:sym typeface="Fira Sans Extra Condensed"/>
              </a:rPr>
              <a:t>Valeur</a:t>
            </a:r>
            <a:r>
              <a:rPr lang="en" sz="1600">
                <a:sym typeface="Fira Sans Extra Condensed"/>
              </a:rPr>
              <a:t> </a:t>
            </a:r>
            <a:endParaRPr lang="fr-FR"/>
          </a:p>
        </p:txBody>
      </p:sp>
      <p:sp>
        <p:nvSpPr>
          <p:cNvPr id="250" name="Google Shape;250;p18"/>
          <p:cNvSpPr txBox="1"/>
          <p:nvPr/>
        </p:nvSpPr>
        <p:spPr>
          <a:xfrm>
            <a:off x="7032825" y="106028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ym typeface="Fira Sans Extra Condensed"/>
              </a:rPr>
              <a:t>Vélocité</a:t>
            </a:r>
            <a:endParaRPr lang="fr-FR" b="1"/>
          </a:p>
        </p:txBody>
      </p:sp>
      <p:sp>
        <p:nvSpPr>
          <p:cNvPr id="251" name="Google Shape;251;p18"/>
          <p:cNvSpPr txBox="1"/>
          <p:nvPr/>
        </p:nvSpPr>
        <p:spPr>
          <a:xfrm>
            <a:off x="7017900" y="2861700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200">
                <a:ea typeface="Roboto"/>
                <a:sym typeface="Roboto"/>
              </a:rPr>
              <a:t>Fiabilité et qualité des données collectées</a:t>
            </a:r>
            <a:endParaRPr lang="fr-FR"/>
          </a:p>
        </p:txBody>
      </p:sp>
      <p:sp>
        <p:nvSpPr>
          <p:cNvPr id="252" name="Google Shape;252;p18"/>
          <p:cNvSpPr txBox="1"/>
          <p:nvPr/>
        </p:nvSpPr>
        <p:spPr>
          <a:xfrm>
            <a:off x="7017900" y="2639925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ym typeface="Fira Sans Extra Condensed"/>
              </a:rPr>
              <a:t>Véracité</a:t>
            </a:r>
            <a:endParaRPr lang="fr-FR" b="1"/>
          </a:p>
        </p:txBody>
      </p:sp>
      <p:sp>
        <p:nvSpPr>
          <p:cNvPr id="255" name="Google Shape;255;p18"/>
          <p:cNvSpPr txBox="1"/>
          <p:nvPr/>
        </p:nvSpPr>
        <p:spPr>
          <a:xfrm>
            <a:off x="7032825" y="12820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200">
                <a:ea typeface="Roboto"/>
                <a:sym typeface="Roboto"/>
              </a:rPr>
              <a:t>Vitesse de création, transfert et traitement</a:t>
            </a:r>
            <a:endParaRPr lang="fr-FR"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2406153" y="2795578"/>
            <a:ext cx="298169" cy="339253"/>
            <a:chOff x="1529350" y="258825"/>
            <a:chExt cx="423475" cy="481825"/>
          </a:xfrm>
        </p:grpSpPr>
        <p:sp>
          <p:nvSpPr>
            <p:cNvPr id="257" name="Google Shape;257;p1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380016" y="1229537"/>
            <a:ext cx="350431" cy="339887"/>
            <a:chOff x="3270675" y="841800"/>
            <a:chExt cx="497700" cy="482725"/>
          </a:xfrm>
        </p:grpSpPr>
        <p:sp>
          <p:nvSpPr>
            <p:cNvPr id="260" name="Google Shape;260;p18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6446977" y="1225170"/>
            <a:ext cx="354778" cy="339271"/>
            <a:chOff x="5045500" y="842250"/>
            <a:chExt cx="503875" cy="481850"/>
          </a:xfrm>
        </p:grpSpPr>
        <p:sp>
          <p:nvSpPr>
            <p:cNvPr id="264" name="Google Shape;264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2445559" y="4294165"/>
            <a:ext cx="219345" cy="227301"/>
            <a:chOff x="3357325" y="2093500"/>
            <a:chExt cx="311525" cy="322825"/>
          </a:xfrm>
        </p:grpSpPr>
        <p:sp>
          <p:nvSpPr>
            <p:cNvPr id="267" name="Google Shape;267;p1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6439441" y="2795567"/>
            <a:ext cx="339253" cy="339253"/>
            <a:chOff x="3271200" y="4992125"/>
            <a:chExt cx="481825" cy="481825"/>
          </a:xfrm>
        </p:grpSpPr>
        <p:sp>
          <p:nvSpPr>
            <p:cNvPr id="276" name="Google Shape;276;p18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58">
          <a:extLst>
            <a:ext uri="{FF2B5EF4-FFF2-40B4-BE49-F238E27FC236}">
              <a16:creationId xmlns:a16="http://schemas.microsoft.com/office/drawing/2014/main" id="{A7C5C260-2A3D-8DEA-D245-0FDF3B09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6">
            <a:extLst>
              <a:ext uri="{FF2B5EF4-FFF2-40B4-BE49-F238E27FC236}">
                <a16:creationId xmlns:a16="http://schemas.microsoft.com/office/drawing/2014/main" id="{5F506D7A-0D19-226A-1DAD-615974F9BD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88192" y="-67176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  <a:buFont typeface="Arial"/>
            </a:pPr>
            <a:r>
              <a:rPr lang="en" b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  <a:sym typeface="Arial"/>
              </a:rPr>
              <a:t>Etape 2 : Script Python 'Cleaning'</a:t>
            </a:r>
            <a:br>
              <a:rPr lang="en" b="1">
                <a:latin typeface="Arial"/>
                <a:cs typeface="Arial"/>
              </a:rPr>
            </a:br>
            <a:r>
              <a:rPr lang="en" b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=&gt; Nettoyage des données</a:t>
            </a:r>
            <a:endParaRPr lang="fr-FR" b="1">
              <a:solidFill>
                <a:schemeClr val="accent4">
                  <a:lumMod val="76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" name="Image 1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3E47281F-9C4A-54A0-F994-CB6943B5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1" y="909888"/>
            <a:ext cx="4035685" cy="3737310"/>
          </a:xfrm>
          <a:prstGeom prst="rect">
            <a:avLst/>
          </a:prstGeom>
        </p:spPr>
      </p:pic>
      <p:pic>
        <p:nvPicPr>
          <p:cNvPr id="3" name="Image 2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0720D933-03AF-1399-EA2A-132F4553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552" y="909888"/>
            <a:ext cx="3680345" cy="37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4244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20</Slides>
  <Notes>20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Big Data Infographics by Slidesgo</vt:lpstr>
      <vt:lpstr>Slidesgo Final Pages</vt:lpstr>
      <vt:lpstr>Projet HADOOP Big Data et BI</vt:lpstr>
      <vt:lpstr>Rappel de la lettre de mission</vt:lpstr>
      <vt:lpstr>Lettre de mission</vt:lpstr>
      <vt:lpstr>Les outils à installer</vt:lpstr>
      <vt:lpstr>Partie 1 :   Préparation &amp; structuration des données</vt:lpstr>
      <vt:lpstr>Processus</vt:lpstr>
      <vt:lpstr>Etape 1: FileZilla =&gt; importation des données  </vt:lpstr>
      <vt:lpstr>Suite étape 1 : Importation des données (les 5V) </vt:lpstr>
      <vt:lpstr>Etape 2 : Script Python 'Cleaning' =&gt; Nettoyage des données</vt:lpstr>
      <vt:lpstr>Etape 3 : Mapper-Reducer =&gt; Traitements des données</vt:lpstr>
      <vt:lpstr>Etape 4 : Création de la table 'Orders_Stagging' =&gt; HBase   </vt:lpstr>
      <vt:lpstr>Partie 2 :   Visualisation des données</vt:lpstr>
      <vt:lpstr>Exploitation des données</vt:lpstr>
      <vt:lpstr>Modèle en étoile</vt:lpstr>
      <vt:lpstr>Partie 3 :   Démonstration</vt:lpstr>
      <vt:lpstr>Etape 5 : Power BI =&gt; Visualisation    </vt:lpstr>
      <vt:lpstr>Conclusion   </vt:lpstr>
      <vt:lpstr>Résumé</vt:lpstr>
      <vt:lpstr>Diagnostic Général</vt:lpstr>
      <vt:lpstr>Nous vous remercions  de votre confiance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231</cp:revision>
  <dcterms:modified xsi:type="dcterms:W3CDTF">2025-08-29T12:36:30Z</dcterms:modified>
</cp:coreProperties>
</file>