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71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 type="screen4x3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esktop\MUTHULAKSHMI S  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AU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A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AU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"/>
          <c:y val="0.321676873724118"/>
          <c:w val="0.159871000494165"/>
          <c:h val="0.499560731991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AU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AU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14:cpLocks xmlns:a14="http://schemas.microsoft.com/office/drawing/2010/main"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charset="0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14:cpLocks xmlns:a14="http://schemas.microsoft.com/office/drawing/2010/main"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14:cpLocks xmlns:a14="http://schemas.microsoft.com/office/drawing/2010/main"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14:cpLocks xmlns:a14="http://schemas.microsoft.com/office/drawing/2010/main"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itchFamily="18" charset="0"/>
                <a:cs typeface="Times New Roman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3053161"/>
            <a:ext cx="10844212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	:</a:t>
            </a:r>
            <a:r>
              <a:rPr lang="en-AU" altLang="en-US" sz="2400" dirty="0" smtClean="0"/>
              <a:t>Asma S</a:t>
            </a:r>
            <a:endParaRPr lang="en-AU" altLang="en-US" sz="2400" dirty="0" smtClean="0"/>
          </a:p>
          <a:p>
            <a:r>
              <a:rPr lang="en-US" sz="2400" dirty="0"/>
              <a:t>REGISTER </a:t>
            </a:r>
            <a:r>
              <a:rPr lang="en-US" sz="2400" dirty="0" smtClean="0"/>
              <a:t>NO		:3122</a:t>
            </a:r>
            <a:r>
              <a:rPr lang="en-AU" altLang="en-US" sz="2400" dirty="0" smtClean="0"/>
              <a:t>08918</a:t>
            </a:r>
            <a:endParaRPr lang="en-AU" altLang="en-US" sz="2400" dirty="0" smtClean="0"/>
          </a:p>
          <a:p>
            <a:r>
              <a:rPr lang="en-US" sz="2400" dirty="0" smtClean="0"/>
              <a:t>DEPARTMENT		: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		</a:t>
            </a:r>
            <a:r>
              <a:rPr lang="en-AU" altLang="en-US" sz="2400" dirty="0" smtClean="0"/>
              <a:t>:Chevalier T.Thomas elizabeth college for women</a:t>
            </a:r>
            <a:endParaRPr lang="en-AU" altLang="en-US" sz="2400" dirty="0" smtClean="0"/>
          </a:p>
          <a:p>
            <a:endParaRPr lang="en-AU" altLang="en-US" sz="2400" dirty="0" smtClean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modelling in this employee performance analysis project includes the following:</a:t>
            </a:r>
            <a:endParaRPr lang="en-IN" dirty="0" smtClean="0"/>
          </a:p>
          <a:p>
            <a:pPr marL="400050" lvl="1" indent="0">
              <a:buNone/>
            </a:pPr>
            <a:r>
              <a:rPr lang="en-US" sz="1800" dirty="0" smtClean="0"/>
              <a:t>*Data collection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*Data cleaning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*Results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*Pivot table</a:t>
            </a:r>
            <a:endParaRPr lang="en-US" sz="1800" dirty="0" smtClean="0"/>
          </a:p>
          <a:p>
            <a:pPr marL="400050" lvl="1" indent="0">
              <a:buNone/>
            </a:pPr>
            <a:r>
              <a:rPr lang="en-US" sz="1800" dirty="0" smtClean="0"/>
              <a:t>*Chart</a:t>
            </a:r>
            <a:endParaRPr lang="en-US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conclusion is the employee </a:t>
            </a:r>
            <a:r>
              <a:rPr lang="en-US" sz="2000" dirty="0"/>
              <a:t>data analysis </a:t>
            </a:r>
            <a:r>
              <a:rPr lang="en-US" sz="2000" dirty="0" smtClean="0"/>
              <a:t>reveals the </a:t>
            </a:r>
            <a:r>
              <a:rPr lang="en-US" sz="2000" dirty="0"/>
              <a:t>key insights </a:t>
            </a:r>
            <a:r>
              <a:rPr lang="en-US" sz="2000" dirty="0" smtClean="0"/>
              <a:t>in workforce performance and </a:t>
            </a:r>
            <a:r>
              <a:rPr lang="en-US" sz="2000" dirty="0"/>
              <a:t>areas </a:t>
            </a:r>
            <a:r>
              <a:rPr lang="en-US" sz="2000" dirty="0" smtClean="0"/>
              <a:t>needed for </a:t>
            </a:r>
            <a:r>
              <a:rPr lang="en-US" sz="2000" dirty="0"/>
              <a:t>improvement. </a:t>
            </a:r>
            <a:r>
              <a:rPr lang="en-US" sz="2000" dirty="0" smtClean="0"/>
              <a:t>The </a:t>
            </a:r>
            <a:r>
              <a:rPr lang="en-US" sz="2000" dirty="0"/>
              <a:t>effective data analysis provides a foundation for </a:t>
            </a:r>
            <a:r>
              <a:rPr lang="en-US" sz="2000" dirty="0" smtClean="0"/>
              <a:t>the improvised planning </a:t>
            </a:r>
            <a:r>
              <a:rPr lang="en-US" sz="2000" dirty="0"/>
              <a:t>and operational </a:t>
            </a:r>
            <a:r>
              <a:rPr lang="en-US" sz="2000" dirty="0" smtClean="0"/>
              <a:t>developments</a:t>
            </a:r>
            <a:r>
              <a:rPr lang="en-US" sz="2000" dirty="0"/>
              <a:t>, </a:t>
            </a:r>
            <a:r>
              <a:rPr lang="en-US" sz="2000" dirty="0" smtClean="0"/>
              <a:t>which leads to a </a:t>
            </a:r>
            <a:r>
              <a:rPr lang="en-US" sz="2000" dirty="0"/>
              <a:t>motivated and productive </a:t>
            </a:r>
            <a:r>
              <a:rPr lang="en-US" sz="2000" dirty="0" smtClean="0"/>
              <a:t>workforce environment.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EMPLOYEE PERFORMANCE ANALYSIS USING EXCEL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End Users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Our Solution and Proposition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Dataset Description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Modelling Approach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14:cpLocks xmlns:a14="http://schemas.microsoft.com/office/drawing/2010/main"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Dataset overview of an employee, contains the information about employees in a company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The project involves analyzing employee data using </a:t>
            </a:r>
            <a:r>
              <a:rPr lang="en-US" sz="2400" dirty="0" smtClean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end users in employee performance </a:t>
            </a:r>
            <a:r>
              <a:rPr lang="en-US" dirty="0" smtClean="0"/>
              <a:t>analysis include: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Human Resource management professionals.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Data Analysts.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Team Leaders.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</a:t>
            </a:r>
            <a:r>
              <a:rPr lang="en-US" sz="2400" dirty="0" smtClean="0"/>
              <a:t>Filtering- purpose to fill the missing values.</a:t>
            </a:r>
            <a:endParaRPr lang="en-US" sz="2400" dirty="0" smtClean="0"/>
          </a:p>
          <a:p>
            <a:r>
              <a:rPr lang="en-US" sz="2400" dirty="0" smtClean="0"/>
              <a:t>*Conditional formatting- blank values.</a:t>
            </a:r>
            <a:endParaRPr lang="en-US" sz="2400" dirty="0" smtClean="0"/>
          </a:p>
          <a:p>
            <a:r>
              <a:rPr lang="en-US" sz="2400" dirty="0" smtClean="0"/>
              <a:t>*Using- Pivot table and chart.</a:t>
            </a:r>
            <a:endParaRPr lang="en-US" sz="2400" dirty="0" smtClean="0"/>
          </a:p>
        </p:txBody>
      </p:sp>
      <p:pic>
        <p:nvPicPr>
          <p:cNvPr id="1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</a:t>
            </a:r>
            <a:r>
              <a:rPr lang="en-US" sz="1900" dirty="0" smtClean="0"/>
              <a:t>features</a:t>
            </a:r>
            <a:endParaRPr lang="en-IN" sz="1900" dirty="0"/>
          </a:p>
          <a:p>
            <a:r>
              <a:rPr lang="en-IN" sz="1900" dirty="0" smtClean="0"/>
              <a:t>The </a:t>
            </a:r>
            <a:r>
              <a:rPr lang="en-IN" sz="1900" dirty="0"/>
              <a:t>important ten features are</a:t>
            </a:r>
            <a:r>
              <a:rPr lang="en-IN" sz="1900" dirty="0" smtClean="0"/>
              <a:t>,</a:t>
            </a:r>
            <a:endParaRPr lang="en-IN" sz="1900" dirty="0" smtClean="0"/>
          </a:p>
          <a:p>
            <a:pPr lvl="1"/>
            <a:r>
              <a:rPr lang="en-IN" sz="1900" dirty="0" smtClean="0"/>
              <a:t>Employment ID</a:t>
            </a:r>
            <a:endParaRPr lang="en-IN" sz="1900" dirty="0" smtClean="0"/>
          </a:p>
          <a:p>
            <a:pPr lvl="1"/>
            <a:r>
              <a:rPr lang="en-IN" sz="1900" dirty="0" smtClean="0"/>
              <a:t>First </a:t>
            </a:r>
            <a:r>
              <a:rPr lang="en-IN" sz="1900" dirty="0"/>
              <a:t>name</a:t>
            </a:r>
            <a:endParaRPr lang="en-IN" sz="1900" dirty="0"/>
          </a:p>
          <a:p>
            <a:pPr lvl="1"/>
            <a:r>
              <a:rPr lang="en-IN" sz="1900" dirty="0" smtClean="0"/>
              <a:t>Last </a:t>
            </a:r>
            <a:r>
              <a:rPr lang="en-IN" sz="1900" dirty="0"/>
              <a:t>name</a:t>
            </a:r>
            <a:endParaRPr lang="en-IN" sz="1900" dirty="0"/>
          </a:p>
          <a:p>
            <a:pPr lvl="1"/>
            <a:r>
              <a:rPr lang="en-IN" sz="1900" dirty="0" smtClean="0"/>
              <a:t>Gender</a:t>
            </a:r>
            <a:endParaRPr lang="en-IN" sz="1900" dirty="0"/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status</a:t>
            </a:r>
            <a:endParaRPr lang="en-IN" sz="1900" dirty="0"/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type</a:t>
            </a:r>
            <a:endParaRPr lang="en-IN" sz="1900" dirty="0"/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classification</a:t>
            </a:r>
            <a:endParaRPr lang="en-IN" sz="1900" dirty="0"/>
          </a:p>
          <a:p>
            <a:pPr lvl="1"/>
            <a:r>
              <a:rPr lang="en-IN" sz="1900" dirty="0" smtClean="0"/>
              <a:t>Performance </a:t>
            </a:r>
            <a:r>
              <a:rPr lang="en-IN" sz="1900" dirty="0"/>
              <a:t>score</a:t>
            </a:r>
            <a:endParaRPr lang="en-IN" sz="1900" dirty="0"/>
          </a:p>
          <a:p>
            <a:pPr lvl="1"/>
            <a:r>
              <a:rPr lang="en-IN" sz="1900" dirty="0" smtClean="0"/>
              <a:t>Current </a:t>
            </a:r>
            <a:r>
              <a:rPr lang="en-IN" sz="1900" dirty="0"/>
              <a:t>employee ratings</a:t>
            </a:r>
            <a:endParaRPr lang="en-IN" sz="1900" dirty="0"/>
          </a:p>
          <a:p>
            <a:pPr lvl="1"/>
            <a:r>
              <a:rPr lang="en-IN" sz="1900" dirty="0" smtClean="0"/>
              <a:t>Business </a:t>
            </a:r>
            <a:r>
              <a:rPr lang="en-IN" sz="1900" dirty="0"/>
              <a:t>units</a:t>
            </a:r>
            <a:endParaRPr lang="en-IN" sz="1900" dirty="0"/>
          </a:p>
          <a:p>
            <a:pPr marL="400050" lvl="1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Performance Level–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These include the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categories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such as Levels in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very high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, high, medium, low, etc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...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/>
  <PresentationFormat>Widescreen</PresentationFormat>
  <Paragraphs>67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Times New Roman</vt:lpstr>
      <vt:lpstr>Roboto</vt:lpstr>
      <vt:lpstr>Trebuchet MS</vt:lpstr>
      <vt:lpstr>Calibri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iPhone</cp:lastModifiedBy>
  <cp:revision>44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124-2-21-0-0-0</vt:filetime>
  </property>
  <property fmtid="{D5CDD505-2E9C-101B-9397-08002B2CF9AE}" pid="3" name="LastSaved">
    <vt:filetime>124-2-29-0-0-0</vt:filetime>
  </property>
  <property fmtid="{D5CDD505-2E9C-101B-9397-08002B2CF9AE}" pid="4" name="ICV">
    <vt:lpwstr>91701855FC285F81A9E1D566BA9252C3_33</vt:lpwstr>
  </property>
  <property fmtid="{D5CDD505-2E9C-101B-9397-08002B2CF9AE}" pid="5" name="KSOProductBuildVer">
    <vt:lpwstr>3081-11.33.40</vt:lpwstr>
  </property>
</Properties>
</file>