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84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AF91-7C65-423E-A13A-01D1879D7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ACB81-143F-4C64-B493-E8AAB48C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F1B6-1086-4D84-B82E-61D674D6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F4E-B30C-45CE-82CF-3487065418A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065D-E00F-4E02-8CB2-586257D5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38FB1-71A7-4BD7-A715-837F4228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9129-55F1-423C-872B-488773F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2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B2F6-313D-472B-B79F-DD933BBE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C87E8-4BF8-4135-8121-F416010DD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AA079-1968-43E8-BE34-C9059C30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F4E-B30C-45CE-82CF-3487065418A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0A3F7-9D1E-4F84-830D-446E8F9B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EE33-EBC9-490A-AE88-14667B40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9129-55F1-423C-872B-488773F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2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9DC3D-B50A-428C-8187-B65BC8AB7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976B1-11E4-4D62-AABE-49B352FC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45D0C-21DD-435D-A849-3F746A5E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F4E-B30C-45CE-82CF-3487065418A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B3AF-E70A-474E-AC0D-74BE4A82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8AB4-9B25-4880-A8BC-7A746B22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9129-55F1-423C-872B-488773F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5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6862-00EA-4AAB-B961-EA15AF16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4B5B-8939-4262-9687-2C36399C5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8E37-3DCA-4971-98EE-68AB9461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F4E-B30C-45CE-82CF-3487065418A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2634E-8571-4AE2-B630-6CF280F6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F124-EBEF-4A2A-8905-29D5DEABD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9129-55F1-423C-872B-488773F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5ACD-3FEC-4AD0-9E90-B8C0A8B99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4249C-19A9-4952-AE43-4B5FA9D25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18C9-4B07-4A3F-922E-708CC2CB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F4E-B30C-45CE-82CF-3487065418A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B192A-55C9-4732-8D47-0C13B3D7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D8F6-E792-4DA6-83B6-5842F96C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9129-55F1-423C-872B-488773F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7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A000-BA5E-4110-94B2-A40E6688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3C62-B643-4D0F-A654-A1928F84D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CC61C-B0BF-491E-AB46-CD5E44F72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2609A-8863-4C39-9A7F-F66A2C10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F4E-B30C-45CE-82CF-3487065418A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675A-2643-4C55-AE57-2F7ABEB6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70E5-F748-4E6A-85AC-9FABE723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9129-55F1-423C-872B-488773F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4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0A7A-D59F-42D1-98C4-628EC957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9F65-8935-455B-8B48-CF43E732C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BFCF2-3BDE-4CD4-9C5C-3C344CD4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897C0-1CCB-4B65-9B2A-AA3640E3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086A9-4B5A-43A9-A4A1-1966573B5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FB514-C2D7-4DA4-B6C6-15448798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F4E-B30C-45CE-82CF-3487065418A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AE606-F1D5-4267-90AE-1AEEC258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4021A-5AA6-4322-87FF-5A949D7E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9129-55F1-423C-872B-488773F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9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2306-BD40-43DC-A03A-348DC88F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DE95C-F378-4CB9-913F-BFFECF74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F4E-B30C-45CE-82CF-3487065418A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E7182-416C-4AE8-B09E-69359FAD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2DE3D-8E10-4353-8F62-BE9E2D9B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9129-55F1-423C-872B-488773F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E4939-639C-4A90-A3E2-2BB3EF66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F4E-B30C-45CE-82CF-3487065418A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76245-2B14-4857-84EA-9B97CC09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0B879-1042-4850-B270-AE0A6EB4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9129-55F1-423C-872B-488773F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E134-555F-4431-8FF8-CBA588A3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E1B7-1322-491F-A0E9-D992642F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4BA74-7AEF-4C88-8543-C56E774B2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E6CD1-706D-4B5A-A0D8-B0F77BD1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F4E-B30C-45CE-82CF-3487065418A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4DEE5-97A1-4F0C-81A0-C2270DFA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242EE-DEE7-4C86-94E0-87329639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9129-55F1-423C-872B-488773F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E836-E1C0-482B-B3DA-EFC3E968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851EA-125B-4CD2-A12C-C0D855825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1792D-9DD3-4EFE-8086-2FD5B65DB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6AA4-19AE-49B0-9B9F-29EF8FB5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6F4E-B30C-45CE-82CF-3487065418A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BDEF1-54A1-44ED-BF9C-17413FDB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6C61F-5680-4C1C-B5FB-963E46DE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29129-55F1-423C-872B-488773F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7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E6582-7681-4CF6-AB40-00B69113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23EFA-4745-4FD2-B68A-3D6B309E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0A73-9CE7-471E-B500-D751125FC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6F4E-B30C-45CE-82CF-3487065418A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093A-4EA7-4C44-AD25-A90050BF9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E6CE2-2B9D-4C86-BBC8-D9625BC22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129-55F1-423C-872B-488773F9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95FFC04-A59D-4F93-9839-3302751AA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49136"/>
              </p:ext>
            </p:extLst>
          </p:nvPr>
        </p:nvGraphicFramePr>
        <p:xfrm>
          <a:off x="220816" y="1057530"/>
          <a:ext cx="11884476" cy="10232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790">
                  <a:extLst>
                    <a:ext uri="{9D8B030D-6E8A-4147-A177-3AD203B41FA5}">
                      <a16:colId xmlns:a16="http://schemas.microsoft.com/office/drawing/2014/main" val="3492284887"/>
                    </a:ext>
                  </a:extLst>
                </a:gridCol>
                <a:gridCol w="9563686">
                  <a:extLst>
                    <a:ext uri="{9D8B030D-6E8A-4147-A177-3AD203B41FA5}">
                      <a16:colId xmlns:a16="http://schemas.microsoft.com/office/drawing/2014/main" val="1190958187"/>
                    </a:ext>
                  </a:extLst>
                </a:gridCol>
              </a:tblGrid>
              <a:tr h="692723">
                <a:tc>
                  <a:txBody>
                    <a:bodyPr/>
                    <a:lstStyle/>
                    <a:p>
                      <a:r>
                        <a:rPr lang="en-US" dirty="0"/>
                        <a:t>PROJECT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Employee Management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56069"/>
                  </a:ext>
                </a:extLst>
              </a:tr>
              <a:tr h="948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Description &amp;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software application intended to be applied in achieving employee data management and streamlining varied HR and administrative operations. It provides a common platform where to store, manage, and retrieve employee-related data and consequently reduces manual work and enhances operational efficiency.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project's purpose is to provide a solid and user-friendly solution by implementing necessary features such as employee CRUD operations, department and role management, as well as safe user authentication.</a:t>
                      </a:r>
                    </a:p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2564"/>
                  </a:ext>
                </a:extLst>
              </a:tr>
              <a:tr h="562164">
                <a:tc>
                  <a:txBody>
                    <a:bodyPr/>
                    <a:lstStyle/>
                    <a:p>
                      <a:r>
                        <a:rPr lang="en-US" sz="1400" b="1" dirty="0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Creating a centralized system for managing employee records.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Enabling efficient tracking of attendance and reporting.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Providing secure, role-based access to the system for different users.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Facilitating search and filtering of employee data for quick information retrieval.</a:t>
                      </a:r>
                    </a:p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832096"/>
                  </a:ext>
                </a:extLst>
              </a:tr>
              <a:tr h="899709">
                <a:tc>
                  <a:txBody>
                    <a:bodyPr/>
                    <a:lstStyle/>
                    <a:p>
                      <a:endParaRPr lang="en-US" sz="1400" b="1" dirty="0"/>
                    </a:p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Main Functionalities (Requirements)</a:t>
                      </a:r>
                    </a:p>
                    <a:p>
                      <a:endParaRPr lang="en-US" sz="1400" b="1" dirty="0"/>
                    </a:p>
                    <a:p>
                      <a:endParaRPr lang="en-US" sz="1400" b="1" dirty="0"/>
                    </a:p>
                    <a:p>
                      <a:endParaRPr lang="en-US" sz="1400" b="1" dirty="0"/>
                    </a:p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Employee CRUD Operations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Role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Attendance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and Filter</a:t>
                      </a:r>
                      <a:endParaRPr lang="en-US" sz="14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Authentication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656704"/>
                  </a:ext>
                </a:extLst>
              </a:tr>
              <a:tr h="1640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Tools / Programming Languages/ Techniques</a:t>
                      </a:r>
                    </a:p>
                    <a:p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Framework: Django Python</a:t>
                      </a: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Database: MySQL.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Languages: HTML5, CSS3, JavaScript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Control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and GitHub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Framework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Django Unit Testing</a:t>
                      </a:r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61233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2055704-93D2-4E8C-9E56-0755EE484E2F}"/>
              </a:ext>
            </a:extLst>
          </p:cNvPr>
          <p:cNvSpPr txBox="1"/>
          <p:nvPr/>
        </p:nvSpPr>
        <p:spPr>
          <a:xfrm>
            <a:off x="198538" y="219456"/>
            <a:ext cx="44267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(s) Name: Asma Subedi . ID: </a:t>
            </a:r>
            <a:r>
              <a:rPr lang="en-US" sz="1400" dirty="0"/>
              <a:t>10006202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North American University Logo">
            <a:extLst>
              <a:ext uri="{FF2B5EF4-FFF2-40B4-BE49-F238E27FC236}">
                <a16:creationId xmlns:a16="http://schemas.microsoft.com/office/drawing/2014/main" id="{71896E71-7CE5-49AF-BCE1-2F6A27EE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014" y="145397"/>
            <a:ext cx="3810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E61AAF-CB37-46DC-97FD-0FDD14F3FA1F}"/>
              </a:ext>
            </a:extLst>
          </p:cNvPr>
          <p:cNvSpPr txBox="1"/>
          <p:nvPr/>
        </p:nvSpPr>
        <p:spPr>
          <a:xfrm>
            <a:off x="4838511" y="82603"/>
            <a:ext cx="293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CAPSTONE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F5919-AB7A-4905-9416-4854EDF24016}"/>
              </a:ext>
            </a:extLst>
          </p:cNvPr>
          <p:cNvSpPr txBox="1"/>
          <p:nvPr/>
        </p:nvSpPr>
        <p:spPr>
          <a:xfrm>
            <a:off x="5798073" y="637720"/>
            <a:ext cx="1016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FALL - 2025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FC9DD-E2DE-E1D9-1980-D68EFDE1E62B}"/>
              </a:ext>
            </a:extLst>
          </p:cNvPr>
          <p:cNvSpPr txBox="1"/>
          <p:nvPr/>
        </p:nvSpPr>
        <p:spPr>
          <a:xfrm>
            <a:off x="220816" y="639266"/>
            <a:ext cx="442672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Concentration: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Data Analytics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1292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Abdulkerim Oncu</dc:creator>
  <cp:lastModifiedBy>`Achyut Kumar Bhattarai</cp:lastModifiedBy>
  <cp:revision>4</cp:revision>
  <dcterms:created xsi:type="dcterms:W3CDTF">2025-01-21T05:34:23Z</dcterms:created>
  <dcterms:modified xsi:type="dcterms:W3CDTF">2025-01-23T15:31:09Z</dcterms:modified>
</cp:coreProperties>
</file>