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6"/>
  </p:notesMasterIdLst>
  <p:sldIdLst>
    <p:sldId id="256" r:id="rId2"/>
    <p:sldId id="257" r:id="rId3"/>
    <p:sldId id="258" r:id="rId4"/>
    <p:sldId id="259" r:id="rId5"/>
    <p:sldId id="264" r:id="rId6"/>
    <p:sldId id="271" r:id="rId7"/>
    <p:sldId id="266" r:id="rId8"/>
    <p:sldId id="273" r:id="rId9"/>
    <p:sldId id="267" r:id="rId10"/>
    <p:sldId id="269" r:id="rId11"/>
    <p:sldId id="296" r:id="rId12"/>
    <p:sldId id="265" r:id="rId13"/>
    <p:sldId id="274" r:id="rId14"/>
    <p:sldId id="277" r:id="rId15"/>
  </p:sldIdLst>
  <p:sldSz cx="9144000" cy="5143500" type="screen16x9"/>
  <p:notesSz cx="6858000" cy="9144000"/>
  <p:embeddedFontLst>
    <p:embeddedFont>
      <p:font typeface="Economica" panose="020B0604020202020204" charset="0"/>
      <p:regular r:id="rId17"/>
      <p:bold r:id="rId18"/>
      <p:italic r:id="rId19"/>
      <p:boldItalic r:id="rId20"/>
    </p:embeddedFont>
    <p:embeddedFont>
      <p:font typeface="Fira Sans Extra Condensed" panose="020B0503050000020004" pitchFamily="34" charset="0"/>
      <p:regular r:id="rId21"/>
      <p:bold r:id="rId22"/>
      <p:italic r:id="rId23"/>
      <p:boldItalic r:id="rId24"/>
    </p:embeddedFont>
    <p:embeddedFont>
      <p:font typeface="Fira Sans Extra Condensed Medium" panose="020B0604020202020204" charset="0"/>
      <p:regular r:id="rId25"/>
      <p:bold r:id="rId26"/>
      <p:italic r:id="rId27"/>
      <p:boldItalic r:id="rId28"/>
    </p:embeddedFont>
    <p:embeddedFont>
      <p:font typeface="Quattrocento" panose="020B0604020202020204" charset="0"/>
      <p:regular r:id="rId29"/>
      <p:bold r:id="rId30"/>
    </p:embeddedFont>
    <p:embeddedFont>
      <p:font typeface="Roboto Slab Light" panose="020B0604020202020204" charset="0"/>
      <p:regular r:id="rId31"/>
      <p:bold r:id="rId32"/>
    </p:embeddedFont>
    <p:embeddedFont>
      <p:font typeface="Saira Condensed" panose="020B0604020202020204" charset="0"/>
      <p:regular r:id="rId33"/>
      <p:bold r:id="rId34"/>
    </p:embeddedFont>
    <p:embeddedFont>
      <p:font typeface="Saira Condensed Medium"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9AF"/>
    <a:srgbClr val="8D6979"/>
    <a:srgbClr val="754255"/>
    <a:srgbClr val="916D7C"/>
    <a:srgbClr val="754155"/>
    <a:srgbClr val="EAA2AA"/>
    <a:srgbClr val="FF787F"/>
    <a:srgbClr val="DCE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9F7459-EDB3-435C-8339-93CBAD9FADF0}">
  <a:tblStyle styleId="{BE9F7459-EDB3-435C-8339-93CBAD9FAD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9" d="100"/>
          <a:sy n="109" d="100"/>
        </p:scale>
        <p:origin x="332"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58bba8eef5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58bba8eef5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58bba8eef5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58bba8eef5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117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58bd6d97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58bd6d97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5"/>
        <p:cNvGrpSpPr/>
        <p:nvPr/>
      </p:nvGrpSpPr>
      <p:grpSpPr>
        <a:xfrm>
          <a:off x="0" y="0"/>
          <a:ext cx="0" cy="0"/>
          <a:chOff x="0" y="0"/>
          <a:chExt cx="0" cy="0"/>
        </a:xfrm>
      </p:grpSpPr>
      <p:sp>
        <p:nvSpPr>
          <p:cNvPr id="1956" name="Google Shape;1956;g58bba8eef5_0_1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7" name="Google Shape;1957;g58bba8eef5_0_1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7"/>
        <p:cNvGrpSpPr/>
        <p:nvPr/>
      </p:nvGrpSpPr>
      <p:grpSpPr>
        <a:xfrm>
          <a:off x="0" y="0"/>
          <a:ext cx="0" cy="0"/>
          <a:chOff x="0" y="0"/>
          <a:chExt cx="0" cy="0"/>
        </a:xfrm>
      </p:grpSpPr>
      <p:sp>
        <p:nvSpPr>
          <p:cNvPr id="1988" name="Google Shape;1988;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9" name="Google Shape;1989;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512c563f32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512c563f32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9"/>
        <p:cNvGrpSpPr/>
        <p:nvPr/>
      </p:nvGrpSpPr>
      <p:grpSpPr>
        <a:xfrm>
          <a:off x="0" y="0"/>
          <a:ext cx="0" cy="0"/>
          <a:chOff x="0" y="0"/>
          <a:chExt cx="0" cy="0"/>
        </a:xfrm>
      </p:grpSpPr>
      <p:sp>
        <p:nvSpPr>
          <p:cNvPr id="1510" name="Google Shape;1510;g545caf3b9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1" name="Google Shape;1511;g545caf3b9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8bba8eef5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8bba8eef5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58bba8eef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58bba8eef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g58bba8eef5_0_1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0" name="Google Shape;1920;g58bba8eef5_0_1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564cb1007b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564cb1007b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OPENING TITLE">
  <p:cSld name="CUSTOM_7">
    <p:bg>
      <p:bgPr>
        <a:solidFill>
          <a:srgbClr val="CFD9E0"/>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0" y="0"/>
            <a:ext cx="9144057" cy="5143510"/>
            <a:chOff x="0" y="0"/>
            <a:chExt cx="9144057" cy="5143510"/>
          </a:xfrm>
        </p:grpSpPr>
        <p:grpSp>
          <p:nvGrpSpPr>
            <p:cNvPr id="11" name="Google Shape;11;p2"/>
            <p:cNvGrpSpPr/>
            <p:nvPr/>
          </p:nvGrpSpPr>
          <p:grpSpPr>
            <a:xfrm>
              <a:off x="6516018" y="0"/>
              <a:ext cx="2627979" cy="4044405"/>
              <a:chOff x="6589593" y="0"/>
              <a:chExt cx="2627979" cy="4044405"/>
            </a:xfrm>
          </p:grpSpPr>
          <p:sp>
            <p:nvSpPr>
              <p:cNvPr id="12" name="Google Shape;12;p2"/>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7746917" y="253849"/>
                <a:ext cx="359077" cy="1370278"/>
                <a:chOff x="8637920" y="205202"/>
                <a:chExt cx="225777" cy="861593"/>
              </a:xfrm>
            </p:grpSpPr>
            <p:sp>
              <p:nvSpPr>
                <p:cNvPr id="14" name="Google Shape;14;p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rot="10800000">
                <a:off x="8504637" y="2322834"/>
                <a:ext cx="312115" cy="1348221"/>
                <a:chOff x="8637920" y="205202"/>
                <a:chExt cx="225777" cy="861593"/>
              </a:xfrm>
            </p:grpSpPr>
            <p:sp>
              <p:nvSpPr>
                <p:cNvPr id="25" name="Google Shape;25;p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1934406" y="829801"/>
            <a:ext cx="6203533" cy="3923186"/>
            <a:chOff x="2239206" y="829801"/>
            <a:chExt cx="6203533" cy="3923186"/>
          </a:xfrm>
        </p:grpSpPr>
        <p:sp>
          <p:nvSpPr>
            <p:cNvPr id="37" name="Google Shape;37;p2"/>
            <p:cNvSpPr/>
            <p:nvPr/>
          </p:nvSpPr>
          <p:spPr>
            <a:xfrm>
              <a:off x="6907006" y="4444339"/>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39206" y="829801"/>
              <a:ext cx="5115643" cy="3700569"/>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77357" y="1085430"/>
              <a:ext cx="1003023" cy="984112"/>
            </a:xfrm>
            <a:custGeom>
              <a:avLst/>
              <a:gdLst/>
              <a:ahLst/>
              <a:cxnLst/>
              <a:rect l="l" t="t" r="r" b="b"/>
              <a:pathLst>
                <a:path w="14692" h="14415" extrusionOk="0">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902022" y="1857228"/>
              <a:ext cx="221058" cy="296019"/>
            </a:xfrm>
            <a:custGeom>
              <a:avLst/>
              <a:gdLst/>
              <a:ahLst/>
              <a:cxnLst/>
              <a:rect l="l" t="t" r="r" b="b"/>
              <a:pathLst>
                <a:path w="3238" h="4336" extrusionOk="0">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532227" y="1736526"/>
              <a:ext cx="429691" cy="309400"/>
            </a:xfrm>
            <a:custGeom>
              <a:avLst/>
              <a:gdLst/>
              <a:ahLst/>
              <a:cxnLst/>
              <a:rect l="l" t="t" r="r" b="b"/>
              <a:pathLst>
                <a:path w="6294" h="4532" extrusionOk="0">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52623" y="1682182"/>
              <a:ext cx="565480" cy="325989"/>
            </a:xfrm>
            <a:custGeom>
              <a:avLst/>
              <a:gdLst/>
              <a:ahLst/>
              <a:cxnLst/>
              <a:rect l="l" t="t" r="r" b="b"/>
              <a:pathLst>
                <a:path w="8283" h="4775" extrusionOk="0">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92734" y="4373201"/>
              <a:ext cx="352546" cy="264410"/>
            </a:xfrm>
            <a:custGeom>
              <a:avLst/>
              <a:gdLst/>
              <a:ahLst/>
              <a:cxnLst/>
              <a:rect l="l" t="t" r="r" b="b"/>
              <a:pathLst>
                <a:path w="5164" h="3873" extrusionOk="0">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848251" y="4373201"/>
              <a:ext cx="355004" cy="264410"/>
            </a:xfrm>
            <a:custGeom>
              <a:avLst/>
              <a:gdLst/>
              <a:ahLst/>
              <a:cxnLst/>
              <a:rect l="l" t="t" r="r" b="b"/>
              <a:pathLst>
                <a:path w="5200" h="3873" extrusionOk="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442110" y="2821617"/>
              <a:ext cx="270417" cy="1610421"/>
            </a:xfrm>
            <a:custGeom>
              <a:avLst/>
              <a:gdLst/>
              <a:ahLst/>
              <a:cxnLst/>
              <a:rect l="l" t="t" r="r" b="b"/>
              <a:pathLst>
                <a:path w="3961" h="23589" extrusionOk="0">
                  <a:moveTo>
                    <a:pt x="3961" y="1"/>
                  </a:moveTo>
                  <a:lnTo>
                    <a:pt x="1" y="118"/>
                  </a:lnTo>
                  <a:lnTo>
                    <a:pt x="1203" y="23588"/>
                  </a:lnTo>
                  <a:lnTo>
                    <a:pt x="3165" y="23588"/>
                  </a:lnTo>
                  <a:lnTo>
                    <a:pt x="3961" y="1"/>
                  </a:ln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748303" y="2821617"/>
              <a:ext cx="269803" cy="1610421"/>
            </a:xfrm>
            <a:custGeom>
              <a:avLst/>
              <a:gdLst/>
              <a:ahLst/>
              <a:cxnLst/>
              <a:rect l="l" t="t" r="r" b="b"/>
              <a:pathLst>
                <a:path w="3952" h="23589" extrusionOk="0">
                  <a:moveTo>
                    <a:pt x="3951" y="1"/>
                  </a:moveTo>
                  <a:lnTo>
                    <a:pt x="0" y="118"/>
                  </a:lnTo>
                  <a:lnTo>
                    <a:pt x="1203" y="23588"/>
                  </a:lnTo>
                  <a:lnTo>
                    <a:pt x="3165" y="23588"/>
                  </a:lnTo>
                  <a:lnTo>
                    <a:pt x="3951" y="1"/>
                  </a:ln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92734" y="4506055"/>
              <a:ext cx="352546" cy="131556"/>
            </a:xfrm>
            <a:custGeom>
              <a:avLst/>
              <a:gdLst/>
              <a:ahLst/>
              <a:cxnLst/>
              <a:rect l="l" t="t" r="r" b="b"/>
              <a:pathLst>
                <a:path w="5164" h="1927" extrusionOk="0">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848251" y="4506055"/>
              <a:ext cx="355004" cy="131556"/>
            </a:xfrm>
            <a:custGeom>
              <a:avLst/>
              <a:gdLst/>
              <a:ahLst/>
              <a:cxnLst/>
              <a:rect l="l" t="t" r="r" b="b"/>
              <a:pathLst>
                <a:path w="5200" h="1927" extrusionOk="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65595" y="1898259"/>
              <a:ext cx="532096" cy="1438176"/>
            </a:xfrm>
            <a:custGeom>
              <a:avLst/>
              <a:gdLst/>
              <a:ahLst/>
              <a:cxnLst/>
              <a:rect l="l" t="t" r="r" b="b"/>
              <a:pathLst>
                <a:path w="7794" h="21066" extrusionOk="0">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805036" y="1800700"/>
              <a:ext cx="472906" cy="1574033"/>
            </a:xfrm>
            <a:custGeom>
              <a:avLst/>
              <a:gdLst/>
              <a:ahLst/>
              <a:cxnLst/>
              <a:rect l="l" t="t" r="r" b="b"/>
              <a:pathLst>
                <a:path w="6927" h="23056" extrusionOk="0">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018082" y="1800700"/>
              <a:ext cx="648155" cy="1574033"/>
            </a:xfrm>
            <a:custGeom>
              <a:avLst/>
              <a:gdLst/>
              <a:ahLst/>
              <a:cxnLst/>
              <a:rect l="l" t="t" r="r" b="b"/>
              <a:pathLst>
                <a:path w="9494" h="23056" extrusionOk="0">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797048" y="1708125"/>
              <a:ext cx="68" cy="61784"/>
            </a:xfrm>
            <a:custGeom>
              <a:avLst/>
              <a:gdLst/>
              <a:ahLst/>
              <a:cxnLst/>
              <a:rect l="l" t="t" r="r" b="b"/>
              <a:pathLst>
                <a:path w="1" h="905" extrusionOk="0">
                  <a:moveTo>
                    <a:pt x="0" y="751"/>
                  </a:moveTo>
                  <a:lnTo>
                    <a:pt x="0" y="905"/>
                  </a:lnTo>
                  <a:lnTo>
                    <a:pt x="0" y="905"/>
                  </a:lnTo>
                  <a:lnTo>
                    <a:pt x="0" y="751"/>
                  </a:lnTo>
                  <a:lnTo>
                    <a:pt x="0" y="751"/>
                  </a:lnTo>
                  <a:close/>
                  <a:moveTo>
                    <a:pt x="0" y="1"/>
                  </a:moveTo>
                  <a:lnTo>
                    <a:pt x="0" y="1"/>
                  </a:lnTo>
                  <a:lnTo>
                    <a:pt x="0" y="489"/>
                  </a:lnTo>
                  <a:lnTo>
                    <a:pt x="0" y="489"/>
                  </a:lnTo>
                  <a:close/>
                </a:path>
              </a:pathLst>
            </a:custGeom>
            <a:solidFill>
              <a:srgbClr val="723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797048" y="1741441"/>
              <a:ext cx="68" cy="17955"/>
            </a:xfrm>
            <a:custGeom>
              <a:avLst/>
              <a:gdLst/>
              <a:ahLst/>
              <a:cxnLst/>
              <a:rect l="l" t="t" r="r" b="b"/>
              <a:pathLst>
                <a:path w="1" h="263" extrusionOk="0">
                  <a:moveTo>
                    <a:pt x="0" y="1"/>
                  </a:moveTo>
                  <a:lnTo>
                    <a:pt x="0" y="263"/>
                  </a:lnTo>
                  <a:lnTo>
                    <a:pt x="0" y="263"/>
                  </a:lnTo>
                  <a:lnTo>
                    <a:pt x="0"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673615" y="1708125"/>
              <a:ext cx="123500" cy="66768"/>
            </a:xfrm>
            <a:custGeom>
              <a:avLst/>
              <a:gdLst/>
              <a:ahLst/>
              <a:cxnLst/>
              <a:rect l="l" t="t" r="r" b="b"/>
              <a:pathLst>
                <a:path w="1809" h="978" extrusionOk="0">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60049" y="1353870"/>
              <a:ext cx="87113" cy="164189"/>
            </a:xfrm>
            <a:custGeom>
              <a:avLst/>
              <a:gdLst/>
              <a:ahLst/>
              <a:cxnLst/>
              <a:rect l="l" t="t" r="r" b="b"/>
              <a:pathLst>
                <a:path w="1276" h="2405" extrusionOk="0">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88449" y="1380017"/>
              <a:ext cx="48813" cy="81310"/>
            </a:xfrm>
            <a:custGeom>
              <a:avLst/>
              <a:gdLst/>
              <a:ahLst/>
              <a:cxnLst/>
              <a:rect l="l" t="t" r="r" b="b"/>
              <a:pathLst>
                <a:path w="715" h="1191" extrusionOk="0">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08794" y="1409988"/>
              <a:ext cx="15497" cy="59668"/>
            </a:xfrm>
            <a:custGeom>
              <a:avLst/>
              <a:gdLst/>
              <a:ahLst/>
              <a:cxnLst/>
              <a:rect l="l" t="t" r="r" b="b"/>
              <a:pathLst>
                <a:path w="227" h="874" extrusionOk="0">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93365" y="1358171"/>
              <a:ext cx="79671" cy="61784"/>
            </a:xfrm>
            <a:custGeom>
              <a:avLst/>
              <a:gdLst/>
              <a:ahLst/>
              <a:cxnLst/>
              <a:rect l="l" t="t" r="r" b="b"/>
              <a:pathLst>
                <a:path w="1167" h="905" extrusionOk="0">
                  <a:moveTo>
                    <a:pt x="73" y="0"/>
                  </a:moveTo>
                  <a:lnTo>
                    <a:pt x="1" y="154"/>
                  </a:lnTo>
                  <a:lnTo>
                    <a:pt x="1095" y="904"/>
                  </a:lnTo>
                  <a:lnTo>
                    <a:pt x="1167" y="796"/>
                  </a:lnTo>
                  <a:lnTo>
                    <a:pt x="73"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375478" y="1384113"/>
              <a:ext cx="61784" cy="112987"/>
            </a:xfrm>
            <a:custGeom>
              <a:avLst/>
              <a:gdLst/>
              <a:ahLst/>
              <a:cxnLst/>
              <a:rect l="l" t="t" r="r" b="b"/>
              <a:pathLst>
                <a:path w="905" h="1655" extrusionOk="0">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93365" y="1384113"/>
              <a:ext cx="43898" cy="77213"/>
            </a:xfrm>
            <a:custGeom>
              <a:avLst/>
              <a:gdLst/>
              <a:ahLst/>
              <a:cxnLst/>
              <a:rect l="l" t="t" r="r" b="b"/>
              <a:pathLst>
                <a:path w="643" h="1131" extrusionOk="0">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408794" y="1409988"/>
              <a:ext cx="15497" cy="59327"/>
            </a:xfrm>
            <a:custGeom>
              <a:avLst/>
              <a:gdLst/>
              <a:ahLst/>
              <a:cxnLst/>
              <a:rect l="l" t="t" r="r" b="b"/>
              <a:pathLst>
                <a:path w="227" h="869" extrusionOk="0">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429138" y="1149536"/>
              <a:ext cx="645698" cy="569167"/>
            </a:xfrm>
            <a:custGeom>
              <a:avLst/>
              <a:gdLst/>
              <a:ahLst/>
              <a:cxnLst/>
              <a:rect l="l" t="t" r="r" b="b"/>
              <a:pathLst>
                <a:path w="9458" h="8337" extrusionOk="0">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951340" y="1444806"/>
              <a:ext cx="90185" cy="111553"/>
            </a:xfrm>
            <a:custGeom>
              <a:avLst/>
              <a:gdLst/>
              <a:ahLst/>
              <a:cxnLst/>
              <a:rect l="l" t="t" r="r" b="b"/>
              <a:pathLst>
                <a:path w="1321" h="1634" extrusionOk="0">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959395" y="1480648"/>
              <a:ext cx="35842" cy="55367"/>
            </a:xfrm>
            <a:custGeom>
              <a:avLst/>
              <a:gdLst/>
              <a:ahLst/>
              <a:cxnLst/>
              <a:rect l="l" t="t" r="r" b="b"/>
              <a:pathLst>
                <a:path w="525" h="811" extrusionOk="0">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573599" y="1413879"/>
              <a:ext cx="48813" cy="79739"/>
            </a:xfrm>
            <a:custGeom>
              <a:avLst/>
              <a:gdLst/>
              <a:ahLst/>
              <a:cxnLst/>
              <a:rect l="l" t="t" r="r" b="b"/>
              <a:pathLst>
                <a:path w="715" h="1168" extrusionOk="0">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619886" y="1467950"/>
              <a:ext cx="25396" cy="15019"/>
            </a:xfrm>
            <a:custGeom>
              <a:avLst/>
              <a:gdLst/>
              <a:ahLst/>
              <a:cxnLst/>
              <a:rect l="l" t="t" r="r" b="b"/>
              <a:pathLst>
                <a:path w="372" h="220" extrusionOk="0">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583498" y="1494575"/>
              <a:ext cx="74756" cy="23485"/>
            </a:xfrm>
            <a:custGeom>
              <a:avLst/>
              <a:gdLst/>
              <a:ahLst/>
              <a:cxnLst/>
              <a:rect l="l" t="t" r="r" b="b"/>
              <a:pathLst>
                <a:path w="1095" h="344" extrusionOk="0">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514340" y="1404185"/>
              <a:ext cx="20413" cy="57142"/>
            </a:xfrm>
            <a:custGeom>
              <a:avLst/>
              <a:gdLst/>
              <a:ahLst/>
              <a:cxnLst/>
              <a:rect l="l" t="t" r="r" b="b"/>
              <a:pathLst>
                <a:path w="299" h="837" extrusionOk="0">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702016" y="1417429"/>
              <a:ext cx="17955" cy="56869"/>
            </a:xfrm>
            <a:custGeom>
              <a:avLst/>
              <a:gdLst/>
              <a:ahLst/>
              <a:cxnLst/>
              <a:rect l="l" t="t" r="r" b="b"/>
              <a:pathLst>
                <a:path w="263" h="833" extrusionOk="0">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477952" y="1302872"/>
              <a:ext cx="77213" cy="31336"/>
            </a:xfrm>
            <a:custGeom>
              <a:avLst/>
              <a:gdLst/>
              <a:ahLst/>
              <a:cxnLst/>
              <a:rect l="l" t="t" r="r" b="b"/>
              <a:pathLst>
                <a:path w="1131" h="459" extrusionOk="0">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704473" y="1306900"/>
              <a:ext cx="77213" cy="46628"/>
            </a:xfrm>
            <a:custGeom>
              <a:avLst/>
              <a:gdLst/>
              <a:ahLst/>
              <a:cxnLst/>
              <a:rect l="l" t="t" r="r" b="b"/>
              <a:pathLst>
                <a:path w="1131" h="683" extrusionOk="0">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627328" y="1126324"/>
              <a:ext cx="362992" cy="332543"/>
            </a:xfrm>
            <a:custGeom>
              <a:avLst/>
              <a:gdLst/>
              <a:ahLst/>
              <a:cxnLst/>
              <a:rect l="l" t="t" r="r" b="b"/>
              <a:pathLst>
                <a:path w="5317" h="4871" extrusionOk="0">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956255" y="1448288"/>
              <a:ext cx="92711" cy="108071"/>
            </a:xfrm>
            <a:custGeom>
              <a:avLst/>
              <a:gdLst/>
              <a:ahLst/>
              <a:cxnLst/>
              <a:rect l="l" t="t" r="r" b="b"/>
              <a:pathLst>
                <a:path w="1358" h="1583" extrusionOk="0">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959395" y="1507547"/>
              <a:ext cx="7441" cy="20413"/>
            </a:xfrm>
            <a:custGeom>
              <a:avLst/>
              <a:gdLst/>
              <a:ahLst/>
              <a:cxnLst/>
              <a:rect l="l" t="t" r="r" b="b"/>
              <a:pathLst>
                <a:path w="109" h="299" extrusionOk="0">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959395" y="1481604"/>
              <a:ext cx="35842" cy="54411"/>
            </a:xfrm>
            <a:custGeom>
              <a:avLst/>
              <a:gdLst/>
              <a:ahLst/>
              <a:cxnLst/>
              <a:rect l="l" t="t" r="r" b="b"/>
              <a:pathLst>
                <a:path w="525" h="797" extrusionOk="0">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524239" y="1800700"/>
              <a:ext cx="138929" cy="694442"/>
            </a:xfrm>
            <a:custGeom>
              <a:avLst/>
              <a:gdLst/>
              <a:ahLst/>
              <a:cxnLst/>
              <a:rect l="l" t="t" r="r" b="b"/>
              <a:pathLst>
                <a:path w="2035" h="10172" extrusionOk="0">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805036" y="1800700"/>
              <a:ext cx="135857" cy="681471"/>
            </a:xfrm>
            <a:custGeom>
              <a:avLst/>
              <a:gdLst/>
              <a:ahLst/>
              <a:cxnLst/>
              <a:rect l="l" t="t" r="r" b="b"/>
              <a:pathLst>
                <a:path w="1990" h="9982" extrusionOk="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583498" y="1417429"/>
              <a:ext cx="64242" cy="72298"/>
            </a:xfrm>
            <a:custGeom>
              <a:avLst/>
              <a:gdLst/>
              <a:ahLst/>
              <a:cxnLst/>
              <a:rect l="l" t="t" r="r" b="b"/>
              <a:pathLst>
                <a:path w="941" h="1059" extrusionOk="0">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578514" y="1419887"/>
              <a:ext cx="33452" cy="69840"/>
            </a:xfrm>
            <a:custGeom>
              <a:avLst/>
              <a:gdLst/>
              <a:ahLst/>
              <a:cxnLst/>
              <a:rect l="l" t="t" r="r" b="b"/>
              <a:pathLst>
                <a:path w="490" h="1023" extrusionOk="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619886" y="1466175"/>
              <a:ext cx="22939" cy="15497"/>
            </a:xfrm>
            <a:custGeom>
              <a:avLst/>
              <a:gdLst/>
              <a:ahLst/>
              <a:cxnLst/>
              <a:rect l="l" t="t" r="r" b="b"/>
              <a:pathLst>
                <a:path w="336" h="227" extrusionOk="0">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591486" y="1376672"/>
              <a:ext cx="56254" cy="25396"/>
            </a:xfrm>
            <a:custGeom>
              <a:avLst/>
              <a:gdLst/>
              <a:ahLst/>
              <a:cxnLst/>
              <a:rect l="l" t="t" r="r" b="b"/>
              <a:pathLst>
                <a:path w="824" h="372" extrusionOk="0">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853849" y="1417429"/>
              <a:ext cx="102473" cy="28469"/>
            </a:xfrm>
            <a:custGeom>
              <a:avLst/>
              <a:gdLst/>
              <a:ahLst/>
              <a:cxnLst/>
              <a:rect l="l" t="t" r="r" b="b"/>
              <a:pathLst>
                <a:path w="1501" h="417" extrusionOk="0">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447094" y="1476688"/>
              <a:ext cx="129030" cy="82129"/>
            </a:xfrm>
            <a:custGeom>
              <a:avLst/>
              <a:gdLst/>
              <a:ahLst/>
              <a:cxnLst/>
              <a:rect l="l" t="t" r="r" b="b"/>
              <a:pathLst>
                <a:path w="1890" h="1203" extrusionOk="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653202" y="1489660"/>
              <a:ext cx="138998" cy="82129"/>
            </a:xfrm>
            <a:custGeom>
              <a:avLst/>
              <a:gdLst/>
              <a:ahLst/>
              <a:cxnLst/>
              <a:rect l="l" t="t" r="r" b="b"/>
              <a:pathLst>
                <a:path w="2036" h="1203" extrusionOk="0">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75478" y="1304442"/>
              <a:ext cx="229046" cy="229046"/>
            </a:xfrm>
            <a:custGeom>
              <a:avLst/>
              <a:gdLst/>
              <a:ahLst/>
              <a:cxnLst/>
              <a:rect l="l" t="t" r="r" b="b"/>
              <a:pathLst>
                <a:path w="3355" h="3355" extrusionOk="0">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629785" y="1319871"/>
              <a:ext cx="229046" cy="231572"/>
            </a:xfrm>
            <a:custGeom>
              <a:avLst/>
              <a:gdLst/>
              <a:ahLst/>
              <a:cxnLst/>
              <a:rect l="l" t="t" r="r" b="b"/>
              <a:pathLst>
                <a:path w="3355" h="3392" extrusionOk="0">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805036" y="3310502"/>
              <a:ext cx="351932" cy="64242"/>
            </a:xfrm>
            <a:custGeom>
              <a:avLst/>
              <a:gdLst/>
              <a:ahLst/>
              <a:cxnLst/>
              <a:rect l="l" t="t" r="r" b="b"/>
              <a:pathLst>
                <a:path w="5155" h="941" extrusionOk="0">
                  <a:moveTo>
                    <a:pt x="1" y="0"/>
                  </a:moveTo>
                  <a:lnTo>
                    <a:pt x="1" y="940"/>
                  </a:lnTo>
                  <a:lnTo>
                    <a:pt x="5154" y="940"/>
                  </a:lnTo>
                  <a:cubicBezTo>
                    <a:pt x="5154" y="642"/>
                    <a:pt x="5118" y="335"/>
                    <a:pt x="5082" y="36"/>
                  </a:cubicBezTo>
                  <a:cubicBezTo>
                    <a:pt x="3391" y="36"/>
                    <a:pt x="1692" y="0"/>
                    <a:pt x="1"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13761" y="3305519"/>
              <a:ext cx="352478" cy="69226"/>
            </a:xfrm>
            <a:custGeom>
              <a:avLst/>
              <a:gdLst/>
              <a:ahLst/>
              <a:cxnLst/>
              <a:rect l="l" t="t" r="r" b="b"/>
              <a:pathLst>
                <a:path w="5163" h="1014" extrusionOk="0">
                  <a:moveTo>
                    <a:pt x="73" y="1"/>
                  </a:moveTo>
                  <a:cubicBezTo>
                    <a:pt x="36" y="335"/>
                    <a:pt x="0" y="679"/>
                    <a:pt x="0" y="1013"/>
                  </a:cubicBezTo>
                  <a:lnTo>
                    <a:pt x="5163" y="1013"/>
                  </a:lnTo>
                  <a:lnTo>
                    <a:pt x="5163" y="37"/>
                  </a:lnTo>
                  <a:cubicBezTo>
                    <a:pt x="3463" y="37"/>
                    <a:pt x="1772" y="1"/>
                    <a:pt x="73"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018082" y="2047635"/>
              <a:ext cx="138929" cy="125958"/>
            </a:xfrm>
            <a:custGeom>
              <a:avLst/>
              <a:gdLst/>
              <a:ahLst/>
              <a:cxnLst/>
              <a:rect l="l" t="t" r="r" b="b"/>
              <a:pathLst>
                <a:path w="2035" h="1845" extrusionOk="0">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406336" y="2827147"/>
              <a:ext cx="200646" cy="232459"/>
            </a:xfrm>
            <a:custGeom>
              <a:avLst/>
              <a:gdLst/>
              <a:ahLst/>
              <a:cxnLst/>
              <a:rect l="l" t="t" r="r" b="b"/>
              <a:pathLst>
                <a:path w="2939" h="3405" extrusionOk="0">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856307" y="2827147"/>
              <a:ext cx="200646" cy="232459"/>
            </a:xfrm>
            <a:custGeom>
              <a:avLst/>
              <a:gdLst/>
              <a:ahLst/>
              <a:cxnLst/>
              <a:rect l="l" t="t" r="r" b="b"/>
              <a:pathLst>
                <a:path w="2939" h="3405" extrusionOk="0">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532227" y="1790255"/>
              <a:ext cx="97626" cy="255671"/>
            </a:xfrm>
            <a:custGeom>
              <a:avLst/>
              <a:gdLst/>
              <a:ahLst/>
              <a:cxnLst/>
              <a:rect l="l" t="t" r="r" b="b"/>
              <a:pathLst>
                <a:path w="1430" h="3745" extrusionOk="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810020" y="1764926"/>
              <a:ext cx="151901" cy="260723"/>
            </a:xfrm>
            <a:custGeom>
              <a:avLst/>
              <a:gdLst/>
              <a:ahLst/>
              <a:cxnLst/>
              <a:rect l="l" t="t" r="r" b="b"/>
              <a:pathLst>
                <a:path w="2225" h="3819" extrusionOk="0">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455081" y="1980934"/>
              <a:ext cx="596953" cy="722843"/>
            </a:xfrm>
            <a:custGeom>
              <a:avLst/>
              <a:gdLst/>
              <a:ahLst/>
              <a:cxnLst/>
              <a:rect l="l" t="t" r="r" b="b"/>
              <a:pathLst>
                <a:path w="8744" h="10588" extrusionOk="0">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581040" y="2137752"/>
              <a:ext cx="334591" cy="84587"/>
            </a:xfrm>
            <a:custGeom>
              <a:avLst/>
              <a:gdLst/>
              <a:ahLst/>
              <a:cxnLst/>
              <a:rect l="l" t="t" r="r" b="b"/>
              <a:pathLst>
                <a:path w="4901" h="1239" extrusionOk="0">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616814" y="2063064"/>
              <a:ext cx="254988" cy="48813"/>
            </a:xfrm>
            <a:custGeom>
              <a:avLst/>
              <a:gdLst/>
              <a:ahLst/>
              <a:cxnLst/>
              <a:rect l="l" t="t" r="r" b="b"/>
              <a:pathLst>
                <a:path w="3735" h="715" extrusionOk="0">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490923" y="2175369"/>
              <a:ext cx="249390" cy="204400"/>
            </a:xfrm>
            <a:custGeom>
              <a:avLst/>
              <a:gdLst/>
              <a:ahLst/>
              <a:cxnLst/>
              <a:rect l="l" t="t" r="r" b="b"/>
              <a:pathLst>
                <a:path w="3653" h="2994" extrusionOk="0">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676073" y="2261185"/>
              <a:ext cx="586439" cy="280248"/>
            </a:xfrm>
            <a:custGeom>
              <a:avLst/>
              <a:gdLst/>
              <a:ahLst/>
              <a:cxnLst/>
              <a:rect l="l" t="t" r="r" b="b"/>
              <a:pathLst>
                <a:path w="8590" h="4105" extrusionOk="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676073" y="2261185"/>
              <a:ext cx="90185" cy="141387"/>
            </a:xfrm>
            <a:custGeom>
              <a:avLst/>
              <a:gdLst/>
              <a:ahLst/>
              <a:cxnLst/>
              <a:rect l="l" t="t" r="r" b="b"/>
              <a:pathLst>
                <a:path w="1321" h="2071" extrusionOk="0">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2"/>
          <p:cNvSpPr txBox="1">
            <a:spLocks noGrp="1"/>
          </p:cNvSpPr>
          <p:nvPr>
            <p:ph type="ctrTitle"/>
          </p:nvPr>
        </p:nvSpPr>
        <p:spPr>
          <a:xfrm>
            <a:off x="2498700" y="1427500"/>
            <a:ext cx="41466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34343"/>
              </a:buClr>
              <a:buSzPts val="5600"/>
              <a:buNone/>
              <a:defRPr sz="5600">
                <a:solidFill>
                  <a:srgbClr val="434343"/>
                </a:solidFill>
              </a:defRPr>
            </a:lvl1pPr>
            <a:lvl2pPr lvl="1" algn="ctr" rtl="0">
              <a:spcBef>
                <a:spcPts val="0"/>
              </a:spcBef>
              <a:spcAft>
                <a:spcPts val="0"/>
              </a:spcAft>
              <a:buClr>
                <a:srgbClr val="434343"/>
              </a:buClr>
              <a:buSzPts val="5200"/>
              <a:buNone/>
              <a:defRPr sz="5200">
                <a:solidFill>
                  <a:srgbClr val="434343"/>
                </a:solidFill>
              </a:defRPr>
            </a:lvl2pPr>
            <a:lvl3pPr lvl="2" algn="ctr" rtl="0">
              <a:spcBef>
                <a:spcPts val="0"/>
              </a:spcBef>
              <a:spcAft>
                <a:spcPts val="0"/>
              </a:spcAft>
              <a:buClr>
                <a:srgbClr val="434343"/>
              </a:buClr>
              <a:buSzPts val="5200"/>
              <a:buNone/>
              <a:defRPr sz="5200">
                <a:solidFill>
                  <a:srgbClr val="434343"/>
                </a:solidFill>
              </a:defRPr>
            </a:lvl3pPr>
            <a:lvl4pPr lvl="3" algn="ctr" rtl="0">
              <a:spcBef>
                <a:spcPts val="0"/>
              </a:spcBef>
              <a:spcAft>
                <a:spcPts val="0"/>
              </a:spcAft>
              <a:buClr>
                <a:srgbClr val="434343"/>
              </a:buClr>
              <a:buSzPts val="5200"/>
              <a:buNone/>
              <a:defRPr sz="5200">
                <a:solidFill>
                  <a:srgbClr val="434343"/>
                </a:solidFill>
              </a:defRPr>
            </a:lvl4pPr>
            <a:lvl5pPr lvl="4" algn="ctr" rtl="0">
              <a:spcBef>
                <a:spcPts val="0"/>
              </a:spcBef>
              <a:spcAft>
                <a:spcPts val="0"/>
              </a:spcAft>
              <a:buClr>
                <a:srgbClr val="434343"/>
              </a:buClr>
              <a:buSzPts val="5200"/>
              <a:buNone/>
              <a:defRPr sz="5200">
                <a:solidFill>
                  <a:srgbClr val="434343"/>
                </a:solidFill>
              </a:defRPr>
            </a:lvl5pPr>
            <a:lvl6pPr lvl="5" algn="ctr" rtl="0">
              <a:spcBef>
                <a:spcPts val="0"/>
              </a:spcBef>
              <a:spcAft>
                <a:spcPts val="0"/>
              </a:spcAft>
              <a:buClr>
                <a:srgbClr val="434343"/>
              </a:buClr>
              <a:buSzPts val="5200"/>
              <a:buNone/>
              <a:defRPr sz="5200">
                <a:solidFill>
                  <a:srgbClr val="434343"/>
                </a:solidFill>
              </a:defRPr>
            </a:lvl6pPr>
            <a:lvl7pPr lvl="6" algn="ctr" rtl="0">
              <a:spcBef>
                <a:spcPts val="0"/>
              </a:spcBef>
              <a:spcAft>
                <a:spcPts val="0"/>
              </a:spcAft>
              <a:buClr>
                <a:srgbClr val="434343"/>
              </a:buClr>
              <a:buSzPts val="5200"/>
              <a:buNone/>
              <a:defRPr sz="5200">
                <a:solidFill>
                  <a:srgbClr val="434343"/>
                </a:solidFill>
              </a:defRPr>
            </a:lvl7pPr>
            <a:lvl8pPr lvl="7" algn="ctr" rtl="0">
              <a:spcBef>
                <a:spcPts val="0"/>
              </a:spcBef>
              <a:spcAft>
                <a:spcPts val="0"/>
              </a:spcAft>
              <a:buClr>
                <a:srgbClr val="434343"/>
              </a:buClr>
              <a:buSzPts val="5200"/>
              <a:buNone/>
              <a:defRPr sz="5200">
                <a:solidFill>
                  <a:srgbClr val="434343"/>
                </a:solidFill>
              </a:defRPr>
            </a:lvl8pPr>
            <a:lvl9pPr lvl="8" algn="ctr" rtl="0">
              <a:spcBef>
                <a:spcPts val="0"/>
              </a:spcBef>
              <a:spcAft>
                <a:spcPts val="0"/>
              </a:spcAft>
              <a:buClr>
                <a:srgbClr val="434343"/>
              </a:buClr>
              <a:buSzPts val="5200"/>
              <a:buNone/>
              <a:defRPr sz="5200">
                <a:solidFill>
                  <a:srgbClr val="434343"/>
                </a:solidFill>
              </a:defRPr>
            </a:lvl9pPr>
          </a:lstStyle>
          <a:p>
            <a:endParaRPr/>
          </a:p>
        </p:txBody>
      </p:sp>
      <p:sp>
        <p:nvSpPr>
          <p:cNvPr id="101" name="Google Shape;101;p2"/>
          <p:cNvSpPr txBox="1">
            <a:spLocks noGrp="1"/>
          </p:cNvSpPr>
          <p:nvPr>
            <p:ph type="subTitle" idx="1"/>
          </p:nvPr>
        </p:nvSpPr>
        <p:spPr>
          <a:xfrm>
            <a:off x="3195033" y="2851940"/>
            <a:ext cx="27540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434343"/>
              </a:buClr>
              <a:buSzPts val="1100"/>
              <a:buNone/>
              <a:defRPr sz="1100">
                <a:solidFill>
                  <a:srgbClr val="434343"/>
                </a:solidFill>
              </a:defRPr>
            </a:lvl1pPr>
            <a:lvl2pPr lvl="1" algn="ctr" rtl="0">
              <a:lnSpc>
                <a:spcPct val="100000"/>
              </a:lnSpc>
              <a:spcBef>
                <a:spcPts val="0"/>
              </a:spcBef>
              <a:spcAft>
                <a:spcPts val="0"/>
              </a:spcAft>
              <a:buClr>
                <a:srgbClr val="434343"/>
              </a:buClr>
              <a:buSzPts val="2800"/>
              <a:buNone/>
              <a:defRPr sz="2800">
                <a:solidFill>
                  <a:srgbClr val="434343"/>
                </a:solidFill>
              </a:defRPr>
            </a:lvl2pPr>
            <a:lvl3pPr lvl="2" algn="ctr" rtl="0">
              <a:lnSpc>
                <a:spcPct val="100000"/>
              </a:lnSpc>
              <a:spcBef>
                <a:spcPts val="0"/>
              </a:spcBef>
              <a:spcAft>
                <a:spcPts val="0"/>
              </a:spcAft>
              <a:buClr>
                <a:srgbClr val="434343"/>
              </a:buClr>
              <a:buSzPts val="2800"/>
              <a:buNone/>
              <a:defRPr sz="2800">
                <a:solidFill>
                  <a:srgbClr val="434343"/>
                </a:solidFill>
              </a:defRPr>
            </a:lvl3pPr>
            <a:lvl4pPr lvl="3" algn="ctr" rtl="0">
              <a:lnSpc>
                <a:spcPct val="100000"/>
              </a:lnSpc>
              <a:spcBef>
                <a:spcPts val="0"/>
              </a:spcBef>
              <a:spcAft>
                <a:spcPts val="0"/>
              </a:spcAft>
              <a:buClr>
                <a:srgbClr val="434343"/>
              </a:buClr>
              <a:buSzPts val="2800"/>
              <a:buNone/>
              <a:defRPr sz="2800">
                <a:solidFill>
                  <a:srgbClr val="434343"/>
                </a:solidFill>
              </a:defRPr>
            </a:lvl4pPr>
            <a:lvl5pPr lvl="4" algn="ctr" rtl="0">
              <a:lnSpc>
                <a:spcPct val="100000"/>
              </a:lnSpc>
              <a:spcBef>
                <a:spcPts val="0"/>
              </a:spcBef>
              <a:spcAft>
                <a:spcPts val="0"/>
              </a:spcAft>
              <a:buClr>
                <a:srgbClr val="434343"/>
              </a:buClr>
              <a:buSzPts val="2800"/>
              <a:buNone/>
              <a:defRPr sz="2800">
                <a:solidFill>
                  <a:srgbClr val="434343"/>
                </a:solidFill>
              </a:defRPr>
            </a:lvl5pPr>
            <a:lvl6pPr lvl="5" algn="ctr" rtl="0">
              <a:lnSpc>
                <a:spcPct val="100000"/>
              </a:lnSpc>
              <a:spcBef>
                <a:spcPts val="0"/>
              </a:spcBef>
              <a:spcAft>
                <a:spcPts val="0"/>
              </a:spcAft>
              <a:buClr>
                <a:srgbClr val="434343"/>
              </a:buClr>
              <a:buSzPts val="2800"/>
              <a:buNone/>
              <a:defRPr sz="2800">
                <a:solidFill>
                  <a:srgbClr val="434343"/>
                </a:solidFill>
              </a:defRPr>
            </a:lvl6pPr>
            <a:lvl7pPr lvl="6" algn="ctr" rtl="0">
              <a:lnSpc>
                <a:spcPct val="100000"/>
              </a:lnSpc>
              <a:spcBef>
                <a:spcPts val="0"/>
              </a:spcBef>
              <a:spcAft>
                <a:spcPts val="0"/>
              </a:spcAft>
              <a:buClr>
                <a:srgbClr val="434343"/>
              </a:buClr>
              <a:buSzPts val="2800"/>
              <a:buNone/>
              <a:defRPr sz="2800">
                <a:solidFill>
                  <a:srgbClr val="434343"/>
                </a:solidFill>
              </a:defRPr>
            </a:lvl7pPr>
            <a:lvl8pPr lvl="7" algn="ctr" rtl="0">
              <a:lnSpc>
                <a:spcPct val="100000"/>
              </a:lnSpc>
              <a:spcBef>
                <a:spcPts val="0"/>
              </a:spcBef>
              <a:spcAft>
                <a:spcPts val="0"/>
              </a:spcAft>
              <a:buClr>
                <a:srgbClr val="434343"/>
              </a:buClr>
              <a:buSzPts val="2800"/>
              <a:buNone/>
              <a:defRPr sz="2800">
                <a:solidFill>
                  <a:srgbClr val="434343"/>
                </a:solidFill>
              </a:defRPr>
            </a:lvl8pPr>
            <a:lvl9pPr lvl="8" algn="ct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CUSTOM_12">
    <p:bg>
      <p:bgPr>
        <a:solidFill>
          <a:srgbClr val="CFD9E0"/>
        </a:solidFill>
        <a:effectLst/>
      </p:bgPr>
    </p:bg>
    <p:spTree>
      <p:nvGrpSpPr>
        <p:cNvPr id="1" name="Shape 102"/>
        <p:cNvGrpSpPr/>
        <p:nvPr/>
      </p:nvGrpSpPr>
      <p:grpSpPr>
        <a:xfrm>
          <a:off x="0" y="0"/>
          <a:ext cx="0" cy="0"/>
          <a:chOff x="0" y="0"/>
          <a:chExt cx="0" cy="0"/>
        </a:xfrm>
      </p:grpSpPr>
      <p:grpSp>
        <p:nvGrpSpPr>
          <p:cNvPr id="103" name="Google Shape;103;p3"/>
          <p:cNvGrpSpPr/>
          <p:nvPr/>
        </p:nvGrpSpPr>
        <p:grpSpPr>
          <a:xfrm>
            <a:off x="480951" y="1095153"/>
            <a:ext cx="1168896" cy="3585467"/>
            <a:chOff x="480951" y="1095153"/>
            <a:chExt cx="1168896" cy="3585467"/>
          </a:xfrm>
        </p:grpSpPr>
        <p:sp>
          <p:nvSpPr>
            <p:cNvPr id="104" name="Google Shape;104;p3"/>
            <p:cNvSpPr/>
            <p:nvPr/>
          </p:nvSpPr>
          <p:spPr>
            <a:xfrm>
              <a:off x="480951" y="4445697"/>
              <a:ext cx="1168896" cy="234922"/>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3"/>
            <p:cNvGrpSpPr/>
            <p:nvPr/>
          </p:nvGrpSpPr>
          <p:grpSpPr>
            <a:xfrm>
              <a:off x="668225" y="1095153"/>
              <a:ext cx="775851" cy="3502983"/>
              <a:chOff x="778400" y="963103"/>
              <a:chExt cx="775851" cy="3502983"/>
            </a:xfrm>
          </p:grpSpPr>
          <p:sp>
            <p:nvSpPr>
              <p:cNvPr id="106" name="Google Shape;106;p3"/>
              <p:cNvSpPr/>
              <p:nvPr/>
            </p:nvSpPr>
            <p:spPr>
              <a:xfrm>
                <a:off x="778400" y="4342509"/>
                <a:ext cx="125127" cy="123577"/>
              </a:xfrm>
              <a:custGeom>
                <a:avLst/>
                <a:gdLst/>
                <a:ahLst/>
                <a:cxnLst/>
                <a:rect l="l" t="t" r="r" b="b"/>
                <a:pathLst>
                  <a:path w="2180" h="2153" extrusionOk="0">
                    <a:moveTo>
                      <a:pt x="1086" y="2153"/>
                    </a:moveTo>
                    <a:cubicBezTo>
                      <a:pt x="1691" y="2153"/>
                      <a:pt x="2180" y="1701"/>
                      <a:pt x="2180" y="1095"/>
                    </a:cubicBezTo>
                    <a:cubicBezTo>
                      <a:pt x="2180" y="498"/>
                      <a:pt x="1691" y="1"/>
                      <a:pt x="1086" y="1"/>
                    </a:cubicBezTo>
                    <a:cubicBezTo>
                      <a:pt x="489" y="1"/>
                      <a:pt x="1" y="498"/>
                      <a:pt x="1" y="1095"/>
                    </a:cubicBezTo>
                    <a:cubicBezTo>
                      <a:pt x="1" y="1701"/>
                      <a:pt x="489" y="2153"/>
                      <a:pt x="1086" y="2153"/>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431249" y="4342509"/>
                <a:ext cx="123003" cy="123577"/>
              </a:xfrm>
              <a:custGeom>
                <a:avLst/>
                <a:gdLst/>
                <a:ahLst/>
                <a:cxnLst/>
                <a:rect l="l" t="t" r="r" b="b"/>
                <a:pathLst>
                  <a:path w="2143" h="2153" extrusionOk="0">
                    <a:moveTo>
                      <a:pt x="1058" y="2153"/>
                    </a:moveTo>
                    <a:cubicBezTo>
                      <a:pt x="1655" y="2153"/>
                      <a:pt x="2143" y="1701"/>
                      <a:pt x="2143" y="1095"/>
                    </a:cubicBezTo>
                    <a:cubicBezTo>
                      <a:pt x="2143" y="498"/>
                      <a:pt x="1655" y="1"/>
                      <a:pt x="1058" y="1"/>
                    </a:cubicBezTo>
                    <a:cubicBezTo>
                      <a:pt x="488" y="1"/>
                      <a:pt x="0" y="498"/>
                      <a:pt x="0" y="1095"/>
                    </a:cubicBezTo>
                    <a:cubicBezTo>
                      <a:pt x="0" y="1701"/>
                      <a:pt x="488" y="2153"/>
                      <a:pt x="1058" y="2153"/>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36415" y="963103"/>
                <a:ext cx="659612" cy="3442128"/>
                <a:chOff x="3888425" y="2849100"/>
                <a:chExt cx="287300" cy="1499250"/>
              </a:xfrm>
            </p:grpSpPr>
            <p:sp>
              <p:nvSpPr>
                <p:cNvPr id="109" name="Google Shape;109;p3"/>
                <p:cNvSpPr/>
                <p:nvPr/>
              </p:nvSpPr>
              <p:spPr>
                <a:xfrm>
                  <a:off x="4030600" y="2849100"/>
                  <a:ext cx="3850" cy="1392800"/>
                </a:xfrm>
                <a:custGeom>
                  <a:avLst/>
                  <a:gdLst/>
                  <a:ahLst/>
                  <a:cxnLst/>
                  <a:rect l="l" t="t" r="r" b="b"/>
                  <a:pathLst>
                    <a:path w="154" h="55712" extrusionOk="0">
                      <a:moveTo>
                        <a:pt x="0" y="1"/>
                      </a:moveTo>
                      <a:lnTo>
                        <a:pt x="0" y="55712"/>
                      </a:lnTo>
                      <a:lnTo>
                        <a:pt x="154" y="55712"/>
                      </a:lnTo>
                      <a:lnTo>
                        <a:pt x="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888425" y="4240075"/>
                  <a:ext cx="287300" cy="108275"/>
                </a:xfrm>
                <a:custGeom>
                  <a:avLst/>
                  <a:gdLst/>
                  <a:ahLst/>
                  <a:cxnLst/>
                  <a:rect l="l" t="t" r="r" b="b"/>
                  <a:pathLst>
                    <a:path w="11492" h="4331" extrusionOk="0">
                      <a:moveTo>
                        <a:pt x="5768" y="0"/>
                      </a:moveTo>
                      <a:cubicBezTo>
                        <a:pt x="4186" y="0"/>
                        <a:pt x="2713" y="452"/>
                        <a:pt x="1700" y="1248"/>
                      </a:cubicBezTo>
                      <a:cubicBezTo>
                        <a:pt x="642" y="2034"/>
                        <a:pt x="0" y="3128"/>
                        <a:pt x="0" y="4331"/>
                      </a:cubicBezTo>
                      <a:lnTo>
                        <a:pt x="154" y="4331"/>
                      </a:lnTo>
                      <a:cubicBezTo>
                        <a:pt x="154" y="3165"/>
                        <a:pt x="751" y="2107"/>
                        <a:pt x="1772" y="1356"/>
                      </a:cubicBezTo>
                      <a:cubicBezTo>
                        <a:pt x="2785" y="606"/>
                        <a:pt x="4186" y="154"/>
                        <a:pt x="5768" y="154"/>
                      </a:cubicBezTo>
                      <a:cubicBezTo>
                        <a:pt x="7305" y="154"/>
                        <a:pt x="8707" y="606"/>
                        <a:pt x="9719" y="1356"/>
                      </a:cubicBezTo>
                      <a:cubicBezTo>
                        <a:pt x="10741" y="2107"/>
                        <a:pt x="11338" y="3165"/>
                        <a:pt x="11338" y="4331"/>
                      </a:cubicBezTo>
                      <a:lnTo>
                        <a:pt x="11491" y="4331"/>
                      </a:lnTo>
                      <a:cubicBezTo>
                        <a:pt x="11491" y="3128"/>
                        <a:pt x="10849" y="2034"/>
                        <a:pt x="9792" y="1248"/>
                      </a:cubicBezTo>
                      <a:cubicBezTo>
                        <a:pt x="8779" y="452"/>
                        <a:pt x="7351" y="0"/>
                        <a:pt x="57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3918475" y="2849100"/>
                  <a:ext cx="227175" cy="466100"/>
                </a:xfrm>
                <a:custGeom>
                  <a:avLst/>
                  <a:gdLst/>
                  <a:ahLst/>
                  <a:cxnLst/>
                  <a:rect l="l" t="t" r="r" b="b"/>
                  <a:pathLst>
                    <a:path w="9087" h="18644" extrusionOk="0">
                      <a:moveTo>
                        <a:pt x="380" y="1"/>
                      </a:moveTo>
                      <a:lnTo>
                        <a:pt x="8707" y="1"/>
                      </a:lnTo>
                      <a:cubicBezTo>
                        <a:pt x="8933" y="1"/>
                        <a:pt x="9087" y="191"/>
                        <a:pt x="9087" y="417"/>
                      </a:cubicBezTo>
                      <a:lnTo>
                        <a:pt x="9087" y="10136"/>
                      </a:lnTo>
                      <a:lnTo>
                        <a:pt x="6637" y="12848"/>
                      </a:lnTo>
                      <a:cubicBezTo>
                        <a:pt x="6637" y="13074"/>
                        <a:pt x="6447" y="13219"/>
                        <a:pt x="6257" y="13219"/>
                      </a:cubicBezTo>
                      <a:lnTo>
                        <a:pt x="5805" y="13219"/>
                      </a:lnTo>
                      <a:lnTo>
                        <a:pt x="5805" y="14349"/>
                      </a:lnTo>
                      <a:cubicBezTo>
                        <a:pt x="5805" y="14539"/>
                        <a:pt x="5697" y="14656"/>
                        <a:pt x="5543" y="14729"/>
                      </a:cubicBezTo>
                      <a:lnTo>
                        <a:pt x="5543" y="15108"/>
                      </a:lnTo>
                      <a:lnTo>
                        <a:pt x="5995" y="15108"/>
                      </a:lnTo>
                      <a:lnTo>
                        <a:pt x="5995" y="15750"/>
                      </a:lnTo>
                      <a:lnTo>
                        <a:pt x="6375" y="15750"/>
                      </a:lnTo>
                      <a:lnTo>
                        <a:pt x="6375" y="16239"/>
                      </a:lnTo>
                      <a:lnTo>
                        <a:pt x="5995" y="16239"/>
                      </a:lnTo>
                      <a:lnTo>
                        <a:pt x="5995" y="17965"/>
                      </a:lnTo>
                      <a:lnTo>
                        <a:pt x="5543" y="17965"/>
                      </a:lnTo>
                      <a:lnTo>
                        <a:pt x="5543" y="18273"/>
                      </a:lnTo>
                      <a:lnTo>
                        <a:pt x="5543" y="18273"/>
                      </a:lnTo>
                      <a:lnTo>
                        <a:pt x="5543" y="18644"/>
                      </a:lnTo>
                      <a:lnTo>
                        <a:pt x="5163" y="18644"/>
                      </a:lnTo>
                      <a:lnTo>
                        <a:pt x="5163" y="18273"/>
                      </a:lnTo>
                      <a:lnTo>
                        <a:pt x="5163" y="18273"/>
                      </a:lnTo>
                      <a:lnTo>
                        <a:pt x="5163" y="17965"/>
                      </a:lnTo>
                      <a:lnTo>
                        <a:pt x="4711" y="17965"/>
                      </a:lnTo>
                      <a:lnTo>
                        <a:pt x="4711" y="16239"/>
                      </a:lnTo>
                      <a:lnTo>
                        <a:pt x="4377" y="16239"/>
                      </a:lnTo>
                      <a:lnTo>
                        <a:pt x="4377" y="15750"/>
                      </a:lnTo>
                      <a:lnTo>
                        <a:pt x="4711" y="15750"/>
                      </a:lnTo>
                      <a:lnTo>
                        <a:pt x="4711" y="15108"/>
                      </a:lnTo>
                      <a:lnTo>
                        <a:pt x="5163" y="15108"/>
                      </a:lnTo>
                      <a:lnTo>
                        <a:pt x="5163" y="14729"/>
                      </a:lnTo>
                      <a:cubicBezTo>
                        <a:pt x="5018" y="14656"/>
                        <a:pt x="4937" y="14539"/>
                        <a:pt x="4937" y="14349"/>
                      </a:cubicBezTo>
                      <a:lnTo>
                        <a:pt x="4937" y="13219"/>
                      </a:lnTo>
                      <a:lnTo>
                        <a:pt x="4223" y="13219"/>
                      </a:lnTo>
                      <a:lnTo>
                        <a:pt x="4223" y="14349"/>
                      </a:lnTo>
                      <a:cubicBezTo>
                        <a:pt x="4223" y="14575"/>
                        <a:pt x="4069" y="14765"/>
                        <a:pt x="3843" y="14765"/>
                      </a:cubicBezTo>
                      <a:lnTo>
                        <a:pt x="3771" y="14765"/>
                      </a:lnTo>
                      <a:cubicBezTo>
                        <a:pt x="3545" y="14765"/>
                        <a:pt x="3355" y="14575"/>
                        <a:pt x="3355" y="14349"/>
                      </a:cubicBezTo>
                      <a:lnTo>
                        <a:pt x="3355" y="13219"/>
                      </a:lnTo>
                      <a:lnTo>
                        <a:pt x="2677" y="13219"/>
                      </a:lnTo>
                      <a:cubicBezTo>
                        <a:pt x="2451" y="13219"/>
                        <a:pt x="2306" y="13074"/>
                        <a:pt x="2306" y="12848"/>
                      </a:cubicBezTo>
                      <a:lnTo>
                        <a:pt x="1" y="10136"/>
                      </a:lnTo>
                      <a:lnTo>
                        <a:pt x="1" y="417"/>
                      </a:lnTo>
                      <a:cubicBezTo>
                        <a:pt x="1" y="191"/>
                        <a:pt x="154" y="1"/>
                        <a:pt x="3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3976125" y="3170300"/>
                  <a:ext cx="108275" cy="144900"/>
                </a:xfrm>
                <a:custGeom>
                  <a:avLst/>
                  <a:gdLst/>
                  <a:ahLst/>
                  <a:cxnLst/>
                  <a:rect l="l" t="t" r="r" b="b"/>
                  <a:pathLst>
                    <a:path w="4331" h="5796" extrusionOk="0">
                      <a:moveTo>
                        <a:pt x="4331" y="0"/>
                      </a:moveTo>
                      <a:cubicBezTo>
                        <a:pt x="4331" y="226"/>
                        <a:pt x="4141" y="371"/>
                        <a:pt x="3951" y="371"/>
                      </a:cubicBezTo>
                      <a:lnTo>
                        <a:pt x="3499" y="371"/>
                      </a:lnTo>
                      <a:lnTo>
                        <a:pt x="3499" y="1501"/>
                      </a:lnTo>
                      <a:cubicBezTo>
                        <a:pt x="3499" y="1691"/>
                        <a:pt x="3391" y="1808"/>
                        <a:pt x="3237" y="1881"/>
                      </a:cubicBezTo>
                      <a:lnTo>
                        <a:pt x="3237" y="2260"/>
                      </a:lnTo>
                      <a:lnTo>
                        <a:pt x="3689" y="2260"/>
                      </a:lnTo>
                      <a:lnTo>
                        <a:pt x="3689" y="2902"/>
                      </a:lnTo>
                      <a:lnTo>
                        <a:pt x="4069" y="2902"/>
                      </a:lnTo>
                      <a:lnTo>
                        <a:pt x="4069" y="3391"/>
                      </a:lnTo>
                      <a:lnTo>
                        <a:pt x="3689" y="3391"/>
                      </a:lnTo>
                      <a:lnTo>
                        <a:pt x="3689" y="5117"/>
                      </a:lnTo>
                      <a:lnTo>
                        <a:pt x="3237" y="5117"/>
                      </a:lnTo>
                      <a:lnTo>
                        <a:pt x="3237" y="5425"/>
                      </a:lnTo>
                      <a:lnTo>
                        <a:pt x="3237" y="5425"/>
                      </a:lnTo>
                      <a:lnTo>
                        <a:pt x="3237" y="5796"/>
                      </a:lnTo>
                      <a:lnTo>
                        <a:pt x="2857" y="5796"/>
                      </a:lnTo>
                      <a:lnTo>
                        <a:pt x="2857" y="5425"/>
                      </a:lnTo>
                      <a:lnTo>
                        <a:pt x="2857" y="5425"/>
                      </a:lnTo>
                      <a:lnTo>
                        <a:pt x="2857" y="5117"/>
                      </a:lnTo>
                      <a:lnTo>
                        <a:pt x="2405" y="5117"/>
                      </a:lnTo>
                      <a:lnTo>
                        <a:pt x="2405" y="3391"/>
                      </a:lnTo>
                      <a:lnTo>
                        <a:pt x="2071" y="3391"/>
                      </a:lnTo>
                      <a:lnTo>
                        <a:pt x="2071" y="2902"/>
                      </a:lnTo>
                      <a:lnTo>
                        <a:pt x="2405" y="2902"/>
                      </a:lnTo>
                      <a:lnTo>
                        <a:pt x="2405" y="2260"/>
                      </a:lnTo>
                      <a:lnTo>
                        <a:pt x="2857" y="2260"/>
                      </a:lnTo>
                      <a:lnTo>
                        <a:pt x="2857" y="1881"/>
                      </a:lnTo>
                      <a:cubicBezTo>
                        <a:pt x="2712" y="1808"/>
                        <a:pt x="2631" y="1691"/>
                        <a:pt x="2631" y="1501"/>
                      </a:cubicBezTo>
                      <a:lnTo>
                        <a:pt x="2631" y="371"/>
                      </a:lnTo>
                      <a:lnTo>
                        <a:pt x="1917" y="371"/>
                      </a:lnTo>
                      <a:lnTo>
                        <a:pt x="1917" y="1501"/>
                      </a:lnTo>
                      <a:cubicBezTo>
                        <a:pt x="1917" y="1727"/>
                        <a:pt x="1763" y="1917"/>
                        <a:pt x="1537" y="1917"/>
                      </a:cubicBezTo>
                      <a:lnTo>
                        <a:pt x="1465" y="1917"/>
                      </a:lnTo>
                      <a:cubicBezTo>
                        <a:pt x="1239" y="1917"/>
                        <a:pt x="1049" y="1727"/>
                        <a:pt x="1049" y="1501"/>
                      </a:cubicBezTo>
                      <a:lnTo>
                        <a:pt x="1049" y="371"/>
                      </a:lnTo>
                      <a:lnTo>
                        <a:pt x="371" y="371"/>
                      </a:lnTo>
                      <a:cubicBezTo>
                        <a:pt x="145" y="371"/>
                        <a:pt x="0" y="226"/>
                        <a:pt x="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929775" y="2975225"/>
                  <a:ext cx="204575" cy="188550"/>
                </a:xfrm>
                <a:custGeom>
                  <a:avLst/>
                  <a:gdLst/>
                  <a:ahLst/>
                  <a:cxnLst/>
                  <a:rect l="l" t="t" r="r" b="b"/>
                  <a:pathLst>
                    <a:path w="8183" h="7542" extrusionOk="0">
                      <a:moveTo>
                        <a:pt x="8183" y="1"/>
                      </a:moveTo>
                      <a:lnTo>
                        <a:pt x="1" y="1"/>
                      </a:lnTo>
                      <a:lnTo>
                        <a:pt x="1" y="5091"/>
                      </a:lnTo>
                      <a:lnTo>
                        <a:pt x="2189" y="7541"/>
                      </a:lnTo>
                      <a:lnTo>
                        <a:pt x="5651" y="7541"/>
                      </a:lnTo>
                      <a:lnTo>
                        <a:pt x="8183" y="5091"/>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929775" y="3055250"/>
                  <a:ext cx="204575" cy="69875"/>
                </a:xfrm>
                <a:custGeom>
                  <a:avLst/>
                  <a:gdLst/>
                  <a:ahLst/>
                  <a:cxnLst/>
                  <a:rect l="l" t="t" r="r" b="b"/>
                  <a:pathLst>
                    <a:path w="8183" h="2795" extrusionOk="0">
                      <a:moveTo>
                        <a:pt x="796" y="2794"/>
                      </a:moveTo>
                      <a:lnTo>
                        <a:pt x="7279" y="2794"/>
                      </a:lnTo>
                      <a:lnTo>
                        <a:pt x="8183" y="1890"/>
                      </a:lnTo>
                      <a:lnTo>
                        <a:pt x="8183" y="0"/>
                      </a:lnTo>
                      <a:lnTo>
                        <a:pt x="1" y="0"/>
                      </a:lnTo>
                      <a:lnTo>
                        <a:pt x="1" y="1890"/>
                      </a:ln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3929775" y="2998750"/>
                  <a:ext cx="204575" cy="56525"/>
                </a:xfrm>
                <a:custGeom>
                  <a:avLst/>
                  <a:gdLst/>
                  <a:ahLst/>
                  <a:cxnLst/>
                  <a:rect l="l" t="t" r="r" b="b"/>
                  <a:pathLst>
                    <a:path w="8183" h="2261" extrusionOk="0">
                      <a:moveTo>
                        <a:pt x="1" y="0"/>
                      </a:moveTo>
                      <a:lnTo>
                        <a:pt x="1" y="2260"/>
                      </a:lnTo>
                      <a:lnTo>
                        <a:pt x="8183" y="2260"/>
                      </a:lnTo>
                      <a:lnTo>
                        <a:pt x="8183"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083475" y="3004400"/>
                  <a:ext cx="53600" cy="4750"/>
                </a:xfrm>
                <a:custGeom>
                  <a:avLst/>
                  <a:gdLst/>
                  <a:ahLst/>
                  <a:cxnLst/>
                  <a:rect l="l" t="t" r="r" b="b"/>
                  <a:pathLst>
                    <a:path w="2144" h="190" extrusionOk="0">
                      <a:moveTo>
                        <a:pt x="1" y="190"/>
                      </a:moveTo>
                      <a:lnTo>
                        <a:pt x="2143" y="190"/>
                      </a:lnTo>
                      <a:lnTo>
                        <a:pt x="2143"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083475" y="3043950"/>
                  <a:ext cx="53600" cy="4775"/>
                </a:xfrm>
                <a:custGeom>
                  <a:avLst/>
                  <a:gdLst/>
                  <a:ahLst/>
                  <a:cxnLst/>
                  <a:rect l="l" t="t" r="r" b="b"/>
                  <a:pathLst>
                    <a:path w="2144" h="191" extrusionOk="0">
                      <a:moveTo>
                        <a:pt x="1" y="190"/>
                      </a:moveTo>
                      <a:lnTo>
                        <a:pt x="2143" y="190"/>
                      </a:lnTo>
                      <a:lnTo>
                        <a:pt x="2143"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4083475" y="3079875"/>
                  <a:ext cx="53600" cy="4775"/>
                </a:xfrm>
                <a:custGeom>
                  <a:avLst/>
                  <a:gdLst/>
                  <a:ahLst/>
                  <a:cxnLst/>
                  <a:rect l="l" t="t" r="r" b="b"/>
                  <a:pathLst>
                    <a:path w="2144" h="191" extrusionOk="0">
                      <a:moveTo>
                        <a:pt x="1" y="191"/>
                      </a:moveTo>
                      <a:lnTo>
                        <a:pt x="2143" y="191"/>
                      </a:lnTo>
                      <a:lnTo>
                        <a:pt x="2143"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929775" y="2883925"/>
                  <a:ext cx="204575" cy="114850"/>
                </a:xfrm>
                <a:custGeom>
                  <a:avLst/>
                  <a:gdLst/>
                  <a:ahLst/>
                  <a:cxnLst/>
                  <a:rect l="l" t="t" r="r" b="b"/>
                  <a:pathLst>
                    <a:path w="8183" h="4594" extrusionOk="0">
                      <a:moveTo>
                        <a:pt x="8183" y="4593"/>
                      </a:moveTo>
                      <a:lnTo>
                        <a:pt x="1" y="4593"/>
                      </a:lnTo>
                      <a:lnTo>
                        <a:pt x="1" y="0"/>
                      </a:lnTo>
                      <a:lnTo>
                        <a:pt x="8183" y="0"/>
                      </a:lnTo>
                      <a:close/>
                    </a:path>
                  </a:pathLst>
                </a:custGeom>
                <a:solidFill>
                  <a:srgbClr val="B7D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083475" y="2963925"/>
                  <a:ext cx="53600" cy="4775"/>
                </a:xfrm>
                <a:custGeom>
                  <a:avLst/>
                  <a:gdLst/>
                  <a:ahLst/>
                  <a:cxnLst/>
                  <a:rect l="l" t="t" r="r" b="b"/>
                  <a:pathLst>
                    <a:path w="2144" h="191" extrusionOk="0">
                      <a:moveTo>
                        <a:pt x="1" y="191"/>
                      </a:moveTo>
                      <a:lnTo>
                        <a:pt x="2143" y="191"/>
                      </a:lnTo>
                      <a:lnTo>
                        <a:pt x="2143"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083475" y="2923475"/>
                  <a:ext cx="53600" cy="4775"/>
                </a:xfrm>
                <a:custGeom>
                  <a:avLst/>
                  <a:gdLst/>
                  <a:ahLst/>
                  <a:cxnLst/>
                  <a:rect l="l" t="t" r="r" b="b"/>
                  <a:pathLst>
                    <a:path w="2144" h="191" extrusionOk="0">
                      <a:moveTo>
                        <a:pt x="1" y="190"/>
                      </a:moveTo>
                      <a:lnTo>
                        <a:pt x="2143" y="190"/>
                      </a:lnTo>
                      <a:lnTo>
                        <a:pt x="2143"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 name="Google Shape;122;p3"/>
          <p:cNvGrpSpPr/>
          <p:nvPr/>
        </p:nvGrpSpPr>
        <p:grpSpPr>
          <a:xfrm>
            <a:off x="0" y="0"/>
            <a:ext cx="9144057" cy="5143510"/>
            <a:chOff x="0" y="0"/>
            <a:chExt cx="9144057" cy="5143510"/>
          </a:xfrm>
        </p:grpSpPr>
        <p:grpSp>
          <p:nvGrpSpPr>
            <p:cNvPr id="123" name="Google Shape;123;p3"/>
            <p:cNvGrpSpPr/>
            <p:nvPr/>
          </p:nvGrpSpPr>
          <p:grpSpPr>
            <a:xfrm>
              <a:off x="6516018" y="0"/>
              <a:ext cx="2627979" cy="4044405"/>
              <a:chOff x="6589593" y="0"/>
              <a:chExt cx="2627979" cy="4044405"/>
            </a:xfrm>
          </p:grpSpPr>
          <p:sp>
            <p:nvSpPr>
              <p:cNvPr id="124" name="Google Shape;124;p3"/>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3"/>
              <p:cNvGrpSpPr/>
              <p:nvPr/>
            </p:nvGrpSpPr>
            <p:grpSpPr>
              <a:xfrm>
                <a:off x="7746917" y="253849"/>
                <a:ext cx="359077" cy="1370278"/>
                <a:chOff x="8637920" y="205202"/>
                <a:chExt cx="225777" cy="861593"/>
              </a:xfrm>
            </p:grpSpPr>
            <p:sp>
              <p:nvSpPr>
                <p:cNvPr id="126" name="Google Shape;126;p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3"/>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3"/>
              <p:cNvGrpSpPr/>
              <p:nvPr/>
            </p:nvGrpSpPr>
            <p:grpSpPr>
              <a:xfrm rot="10800000">
                <a:off x="8504637" y="2322834"/>
                <a:ext cx="312115" cy="1348221"/>
                <a:chOff x="8637920" y="205202"/>
                <a:chExt cx="225777" cy="861593"/>
              </a:xfrm>
            </p:grpSpPr>
            <p:sp>
              <p:nvSpPr>
                <p:cNvPr id="137" name="Google Shape;137;p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3"/>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3"/>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3"/>
          <p:cNvSpPr txBox="1">
            <a:spLocks noGrp="1"/>
          </p:cNvSpPr>
          <p:nvPr>
            <p:ph type="title" hasCustomPrompt="1"/>
          </p:nvPr>
        </p:nvSpPr>
        <p:spPr>
          <a:xfrm flipH="1">
            <a:off x="3949748" y="69074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49" name="Google Shape;149;p3"/>
          <p:cNvSpPr txBox="1">
            <a:spLocks noGrp="1"/>
          </p:cNvSpPr>
          <p:nvPr>
            <p:ph type="title" idx="2" hasCustomPrompt="1"/>
          </p:nvPr>
        </p:nvSpPr>
        <p:spPr>
          <a:xfrm flipH="1">
            <a:off x="6244989" y="69074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0" name="Google Shape;150;p3"/>
          <p:cNvSpPr txBox="1">
            <a:spLocks noGrp="1"/>
          </p:cNvSpPr>
          <p:nvPr>
            <p:ph type="title" idx="3" hasCustomPrompt="1"/>
          </p:nvPr>
        </p:nvSpPr>
        <p:spPr>
          <a:xfrm flipH="1">
            <a:off x="6244989" y="1988794"/>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1" name="Google Shape;151;p3"/>
          <p:cNvSpPr txBox="1">
            <a:spLocks noGrp="1"/>
          </p:cNvSpPr>
          <p:nvPr>
            <p:ph type="title" idx="4" hasCustomPrompt="1"/>
          </p:nvPr>
        </p:nvSpPr>
        <p:spPr>
          <a:xfrm flipH="1">
            <a:off x="3945732" y="198879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2" name="Google Shape;152;p3"/>
          <p:cNvSpPr txBox="1">
            <a:spLocks noGrp="1"/>
          </p:cNvSpPr>
          <p:nvPr>
            <p:ph type="title" idx="5" hasCustomPrompt="1"/>
          </p:nvPr>
        </p:nvSpPr>
        <p:spPr>
          <a:xfrm flipH="1">
            <a:off x="3959137" y="3355518"/>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3" name="Google Shape;153;p3"/>
          <p:cNvSpPr txBox="1">
            <a:spLocks noGrp="1"/>
          </p:cNvSpPr>
          <p:nvPr>
            <p:ph type="subTitle" idx="1"/>
          </p:nvPr>
        </p:nvSpPr>
        <p:spPr>
          <a:xfrm>
            <a:off x="4001850" y="1230300"/>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4" name="Google Shape;154;p3"/>
          <p:cNvSpPr txBox="1">
            <a:spLocks noGrp="1"/>
          </p:cNvSpPr>
          <p:nvPr>
            <p:ph type="subTitle" idx="6"/>
          </p:nvPr>
        </p:nvSpPr>
        <p:spPr>
          <a:xfrm>
            <a:off x="4001850" y="1540375"/>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5" name="Google Shape;155;p3"/>
          <p:cNvSpPr txBox="1">
            <a:spLocks noGrp="1"/>
          </p:cNvSpPr>
          <p:nvPr>
            <p:ph type="subTitle" idx="7"/>
          </p:nvPr>
        </p:nvSpPr>
        <p:spPr>
          <a:xfrm>
            <a:off x="6295276" y="1228950"/>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6" name="Google Shape;156;p3"/>
          <p:cNvSpPr txBox="1">
            <a:spLocks noGrp="1"/>
          </p:cNvSpPr>
          <p:nvPr>
            <p:ph type="subTitle" idx="8"/>
          </p:nvPr>
        </p:nvSpPr>
        <p:spPr>
          <a:xfrm>
            <a:off x="6293913" y="1538431"/>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7" name="Google Shape;157;p3"/>
          <p:cNvSpPr txBox="1">
            <a:spLocks noGrp="1"/>
          </p:cNvSpPr>
          <p:nvPr>
            <p:ph type="subTitle" idx="9"/>
          </p:nvPr>
        </p:nvSpPr>
        <p:spPr>
          <a:xfrm>
            <a:off x="3997225" y="2541800"/>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8" name="Google Shape;158;p3"/>
          <p:cNvSpPr txBox="1">
            <a:spLocks noGrp="1"/>
          </p:cNvSpPr>
          <p:nvPr>
            <p:ph type="subTitle" idx="13"/>
          </p:nvPr>
        </p:nvSpPr>
        <p:spPr>
          <a:xfrm>
            <a:off x="3997215" y="2851865"/>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9" name="Google Shape;159;p3"/>
          <p:cNvSpPr txBox="1">
            <a:spLocks noGrp="1"/>
          </p:cNvSpPr>
          <p:nvPr>
            <p:ph type="subTitle" idx="14"/>
          </p:nvPr>
        </p:nvSpPr>
        <p:spPr>
          <a:xfrm>
            <a:off x="6289273" y="2540449"/>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60" name="Google Shape;160;p3"/>
          <p:cNvSpPr txBox="1">
            <a:spLocks noGrp="1"/>
          </p:cNvSpPr>
          <p:nvPr>
            <p:ph type="subTitle" idx="15"/>
          </p:nvPr>
        </p:nvSpPr>
        <p:spPr>
          <a:xfrm>
            <a:off x="6289278" y="2849921"/>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61" name="Google Shape;161;p3"/>
          <p:cNvSpPr txBox="1">
            <a:spLocks noGrp="1"/>
          </p:cNvSpPr>
          <p:nvPr>
            <p:ph type="subTitle" idx="16"/>
          </p:nvPr>
        </p:nvSpPr>
        <p:spPr>
          <a:xfrm>
            <a:off x="3997387" y="3894977"/>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62" name="Google Shape;162;p3"/>
          <p:cNvSpPr txBox="1">
            <a:spLocks noGrp="1"/>
          </p:cNvSpPr>
          <p:nvPr>
            <p:ph type="subTitle" idx="17"/>
          </p:nvPr>
        </p:nvSpPr>
        <p:spPr>
          <a:xfrm>
            <a:off x="3997349" y="4204456"/>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63" name="Google Shape;163;p3"/>
          <p:cNvSpPr txBox="1">
            <a:spLocks noGrp="1"/>
          </p:cNvSpPr>
          <p:nvPr>
            <p:ph type="title" idx="18"/>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164" name="Google Shape;164;p3"/>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
        <p:nvSpPr>
          <p:cNvPr id="165" name="Google Shape;165;p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a:buNone/>
              <a:defRPr sz="1200">
                <a:solidFill>
                  <a:srgbClr val="434343"/>
                </a:solidFill>
                <a:latin typeface="Saira Condensed"/>
                <a:ea typeface="Saira Condensed"/>
                <a:cs typeface="Saira Condensed"/>
                <a:sym typeface="Saira Condensed"/>
              </a:defRPr>
            </a:lvl1pPr>
            <a:lvl2pPr lvl="1" algn="l">
              <a:buNone/>
              <a:defRPr sz="1200">
                <a:solidFill>
                  <a:srgbClr val="434343"/>
                </a:solidFill>
                <a:latin typeface="Saira Condensed"/>
                <a:ea typeface="Saira Condensed"/>
                <a:cs typeface="Saira Condensed"/>
                <a:sym typeface="Saira Condensed"/>
              </a:defRPr>
            </a:lvl2pPr>
            <a:lvl3pPr lvl="2" algn="l">
              <a:buNone/>
              <a:defRPr sz="1200">
                <a:solidFill>
                  <a:srgbClr val="434343"/>
                </a:solidFill>
                <a:latin typeface="Saira Condensed"/>
                <a:ea typeface="Saira Condensed"/>
                <a:cs typeface="Saira Condensed"/>
                <a:sym typeface="Saira Condensed"/>
              </a:defRPr>
            </a:lvl3pPr>
            <a:lvl4pPr lvl="3" algn="l">
              <a:buNone/>
              <a:defRPr sz="1200">
                <a:solidFill>
                  <a:srgbClr val="434343"/>
                </a:solidFill>
                <a:latin typeface="Saira Condensed"/>
                <a:ea typeface="Saira Condensed"/>
                <a:cs typeface="Saira Condensed"/>
                <a:sym typeface="Saira Condensed"/>
              </a:defRPr>
            </a:lvl4pPr>
            <a:lvl5pPr lvl="4" algn="l">
              <a:buNone/>
              <a:defRPr sz="1200">
                <a:solidFill>
                  <a:srgbClr val="434343"/>
                </a:solidFill>
                <a:latin typeface="Saira Condensed"/>
                <a:ea typeface="Saira Condensed"/>
                <a:cs typeface="Saira Condensed"/>
                <a:sym typeface="Saira Condensed"/>
              </a:defRPr>
            </a:lvl5pPr>
            <a:lvl6pPr lvl="5" algn="l">
              <a:buNone/>
              <a:defRPr sz="1200">
                <a:solidFill>
                  <a:srgbClr val="434343"/>
                </a:solidFill>
                <a:latin typeface="Saira Condensed"/>
                <a:ea typeface="Saira Condensed"/>
                <a:cs typeface="Saira Condensed"/>
                <a:sym typeface="Saira Condensed"/>
              </a:defRPr>
            </a:lvl6pPr>
            <a:lvl7pPr lvl="6" algn="l">
              <a:buNone/>
              <a:defRPr sz="1200">
                <a:solidFill>
                  <a:srgbClr val="434343"/>
                </a:solidFill>
                <a:latin typeface="Saira Condensed"/>
                <a:ea typeface="Saira Condensed"/>
                <a:cs typeface="Saira Condensed"/>
                <a:sym typeface="Saira Condensed"/>
              </a:defRPr>
            </a:lvl7pPr>
            <a:lvl8pPr lvl="7" algn="l">
              <a:buNone/>
              <a:defRPr sz="1200">
                <a:solidFill>
                  <a:srgbClr val="434343"/>
                </a:solidFill>
                <a:latin typeface="Saira Condensed"/>
                <a:ea typeface="Saira Condensed"/>
                <a:cs typeface="Saira Condensed"/>
                <a:sym typeface="Saira Condensed"/>
              </a:defRPr>
            </a:lvl8pPr>
            <a:lvl9pPr lvl="8" algn="l">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166" name="Google Shape;166;p3"/>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UBTITLE + TEXT 1">
  <p:cSld name="CUSTOM_13">
    <p:bg>
      <p:bgPr>
        <a:solidFill>
          <a:srgbClr val="CFD9E0"/>
        </a:solidFill>
        <a:effectLst/>
      </p:bgPr>
    </p:bg>
    <p:spTree>
      <p:nvGrpSpPr>
        <p:cNvPr id="1" name="Shape 167"/>
        <p:cNvGrpSpPr/>
        <p:nvPr/>
      </p:nvGrpSpPr>
      <p:grpSpPr>
        <a:xfrm>
          <a:off x="0" y="0"/>
          <a:ext cx="0" cy="0"/>
          <a:chOff x="0" y="0"/>
          <a:chExt cx="0" cy="0"/>
        </a:xfrm>
      </p:grpSpPr>
      <p:grpSp>
        <p:nvGrpSpPr>
          <p:cNvPr id="168" name="Google Shape;168;p4"/>
          <p:cNvGrpSpPr/>
          <p:nvPr/>
        </p:nvGrpSpPr>
        <p:grpSpPr>
          <a:xfrm>
            <a:off x="0" y="0"/>
            <a:ext cx="9144057" cy="5143510"/>
            <a:chOff x="0" y="0"/>
            <a:chExt cx="9144057" cy="5143510"/>
          </a:xfrm>
        </p:grpSpPr>
        <p:grpSp>
          <p:nvGrpSpPr>
            <p:cNvPr id="169" name="Google Shape;169;p4"/>
            <p:cNvGrpSpPr/>
            <p:nvPr/>
          </p:nvGrpSpPr>
          <p:grpSpPr>
            <a:xfrm>
              <a:off x="6516018" y="0"/>
              <a:ext cx="2627979" cy="4044405"/>
              <a:chOff x="6589593" y="0"/>
              <a:chExt cx="2627979" cy="4044405"/>
            </a:xfrm>
          </p:grpSpPr>
          <p:sp>
            <p:nvSpPr>
              <p:cNvPr id="170" name="Google Shape;170;p4"/>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4"/>
              <p:cNvGrpSpPr/>
              <p:nvPr/>
            </p:nvGrpSpPr>
            <p:grpSpPr>
              <a:xfrm>
                <a:off x="7746917" y="253849"/>
                <a:ext cx="359077" cy="1370278"/>
                <a:chOff x="8637920" y="205202"/>
                <a:chExt cx="225777" cy="861593"/>
              </a:xfrm>
            </p:grpSpPr>
            <p:sp>
              <p:nvSpPr>
                <p:cNvPr id="172" name="Google Shape;172;p4"/>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4"/>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4"/>
              <p:cNvGrpSpPr/>
              <p:nvPr/>
            </p:nvGrpSpPr>
            <p:grpSpPr>
              <a:xfrm rot="10800000">
                <a:off x="8504637" y="2322834"/>
                <a:ext cx="312115" cy="1348221"/>
                <a:chOff x="8637920" y="205202"/>
                <a:chExt cx="225777" cy="861593"/>
              </a:xfrm>
            </p:grpSpPr>
            <p:sp>
              <p:nvSpPr>
                <p:cNvPr id="183" name="Google Shape;183;p4"/>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4"/>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4"/>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4"/>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195" name="Google Shape;195;p4"/>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grpSp>
        <p:nvGrpSpPr>
          <p:cNvPr id="196" name="Google Shape;196;p4"/>
          <p:cNvGrpSpPr/>
          <p:nvPr/>
        </p:nvGrpSpPr>
        <p:grpSpPr>
          <a:xfrm flipH="1">
            <a:off x="639375" y="856914"/>
            <a:ext cx="7089883" cy="3892943"/>
            <a:chOff x="3790550" y="1081875"/>
            <a:chExt cx="2571873" cy="1412175"/>
          </a:xfrm>
        </p:grpSpPr>
        <p:sp>
          <p:nvSpPr>
            <p:cNvPr id="197" name="Google Shape;197;p4"/>
            <p:cNvSpPr/>
            <p:nvPr/>
          </p:nvSpPr>
          <p:spPr>
            <a:xfrm>
              <a:off x="4656900" y="1434650"/>
              <a:ext cx="107425" cy="110100"/>
            </a:xfrm>
            <a:custGeom>
              <a:avLst/>
              <a:gdLst/>
              <a:ahLst/>
              <a:cxnLst/>
              <a:rect l="l" t="t" r="r" b="b"/>
              <a:pathLst>
                <a:path w="4297" h="4404" extrusionOk="0">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840500" y="2368800"/>
              <a:ext cx="969000" cy="125250"/>
            </a:xfrm>
            <a:custGeom>
              <a:avLst/>
              <a:gdLst/>
              <a:ahLst/>
              <a:cxnLst/>
              <a:rect l="l" t="t" r="r" b="b"/>
              <a:pathLst>
                <a:path w="38760" h="5010" extrusionOk="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4692619" y="1205393"/>
              <a:ext cx="1669804" cy="1043341"/>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3845025" y="1087325"/>
              <a:ext cx="128175" cy="119900"/>
            </a:xfrm>
            <a:custGeom>
              <a:avLst/>
              <a:gdLst/>
              <a:ahLst/>
              <a:cxnLst/>
              <a:rect l="l" t="t" r="r" b="b"/>
              <a:pathLst>
                <a:path w="5127" h="4796" extrusionOk="0">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3960975" y="1099450"/>
              <a:ext cx="26475" cy="74175"/>
            </a:xfrm>
            <a:custGeom>
              <a:avLst/>
              <a:gdLst/>
              <a:ahLst/>
              <a:cxnLst/>
              <a:rect l="l" t="t" r="r" b="b"/>
              <a:pathLst>
                <a:path w="1059" h="2967" extrusionOk="0">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3938375" y="1103300"/>
              <a:ext cx="22625" cy="73250"/>
            </a:xfrm>
            <a:custGeom>
              <a:avLst/>
              <a:gdLst/>
              <a:ahLst/>
              <a:cxnLst/>
              <a:rect l="l" t="t" r="r" b="b"/>
              <a:pathLst>
                <a:path w="905" h="2930" extrusionOk="0">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3899725" y="1136825"/>
              <a:ext cx="230800" cy="142350"/>
            </a:xfrm>
            <a:custGeom>
              <a:avLst/>
              <a:gdLst/>
              <a:ahLst/>
              <a:cxnLst/>
              <a:rect l="l" t="t" r="r" b="b"/>
              <a:pathLst>
                <a:path w="9232" h="5694" extrusionOk="0">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4106075" y="1248900"/>
              <a:ext cx="25350" cy="52875"/>
            </a:xfrm>
            <a:custGeom>
              <a:avLst/>
              <a:gdLst/>
              <a:ahLst/>
              <a:cxnLst/>
              <a:rect l="l" t="t" r="r" b="b"/>
              <a:pathLst>
                <a:path w="1014" h="2115" extrusionOk="0">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4110600" y="1260375"/>
              <a:ext cx="21725" cy="31900"/>
            </a:xfrm>
            <a:custGeom>
              <a:avLst/>
              <a:gdLst/>
              <a:ahLst/>
              <a:cxnLst/>
              <a:rect l="l" t="t" r="r" b="b"/>
              <a:pathLst>
                <a:path w="869" h="1276" extrusionOk="0">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4108800" y="1260375"/>
              <a:ext cx="14250" cy="25350"/>
            </a:xfrm>
            <a:custGeom>
              <a:avLst/>
              <a:gdLst/>
              <a:ahLst/>
              <a:cxnLst/>
              <a:rect l="l" t="t" r="r" b="b"/>
              <a:pathLst>
                <a:path w="570" h="1014" extrusionOk="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4113550" y="1269650"/>
              <a:ext cx="5675" cy="19000"/>
            </a:xfrm>
            <a:custGeom>
              <a:avLst/>
              <a:gdLst/>
              <a:ahLst/>
              <a:cxnLst/>
              <a:rect l="l" t="t" r="r" b="b"/>
              <a:pathLst>
                <a:path w="227" h="760" extrusionOk="0">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3923225" y="1320500"/>
              <a:ext cx="45225" cy="28350"/>
            </a:xfrm>
            <a:custGeom>
              <a:avLst/>
              <a:gdLst/>
              <a:ahLst/>
              <a:cxnLst/>
              <a:rect l="l" t="t" r="r" b="b"/>
              <a:pathLst>
                <a:path w="1809" h="1134" extrusionOk="0">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3908300" y="1329100"/>
              <a:ext cx="215650" cy="155300"/>
            </a:xfrm>
            <a:custGeom>
              <a:avLst/>
              <a:gdLst/>
              <a:ahLst/>
              <a:cxnLst/>
              <a:rect l="l" t="t" r="r" b="b"/>
              <a:pathLst>
                <a:path w="8626" h="6212" extrusionOk="0">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3790550" y="1489825"/>
              <a:ext cx="152600" cy="268900"/>
            </a:xfrm>
            <a:custGeom>
              <a:avLst/>
              <a:gdLst/>
              <a:ahLst/>
              <a:cxnLst/>
              <a:rect l="l" t="t" r="r" b="b"/>
              <a:pathLst>
                <a:path w="6104" h="10756" extrusionOk="0">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4102250" y="2369875"/>
              <a:ext cx="127050" cy="94450"/>
            </a:xfrm>
            <a:custGeom>
              <a:avLst/>
              <a:gdLst/>
              <a:ahLst/>
              <a:cxnLst/>
              <a:rect l="l" t="t" r="r" b="b"/>
              <a:pathLst>
                <a:path w="5082" h="3778" extrusionOk="0">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3925250" y="2367900"/>
              <a:ext cx="47950" cy="78600"/>
            </a:xfrm>
            <a:custGeom>
              <a:avLst/>
              <a:gdLst/>
              <a:ahLst/>
              <a:cxnLst/>
              <a:rect l="l" t="t" r="r" b="b"/>
              <a:pathLst>
                <a:path w="1918" h="3144" extrusionOk="0">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4102250" y="2416725"/>
              <a:ext cx="127050" cy="47600"/>
            </a:xfrm>
            <a:custGeom>
              <a:avLst/>
              <a:gdLst/>
              <a:ahLst/>
              <a:cxnLst/>
              <a:rect l="l" t="t" r="r" b="b"/>
              <a:pathLst>
                <a:path w="5082" h="1904" extrusionOk="0">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3904475" y="2405125"/>
              <a:ext cx="87500" cy="55250"/>
            </a:xfrm>
            <a:custGeom>
              <a:avLst/>
              <a:gdLst/>
              <a:ahLst/>
              <a:cxnLst/>
              <a:rect l="l" t="t" r="r" b="b"/>
              <a:pathLst>
                <a:path w="3500" h="2210" extrusionOk="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4053200" y="1773675"/>
              <a:ext cx="96075" cy="619575"/>
            </a:xfrm>
            <a:custGeom>
              <a:avLst/>
              <a:gdLst/>
              <a:ahLst/>
              <a:cxnLst/>
              <a:rect l="l" t="t" r="r" b="b"/>
              <a:pathLst>
                <a:path w="3843" h="24783" extrusionOk="0">
                  <a:moveTo>
                    <a:pt x="3770" y="1"/>
                  </a:moveTo>
                  <a:lnTo>
                    <a:pt x="0" y="146"/>
                  </a:lnTo>
                  <a:lnTo>
                    <a:pt x="1618" y="24782"/>
                  </a:lnTo>
                  <a:lnTo>
                    <a:pt x="3843" y="24782"/>
                  </a:lnTo>
                  <a:lnTo>
                    <a:pt x="3770" y="1"/>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3923225" y="1773675"/>
              <a:ext cx="110325" cy="619575"/>
            </a:xfrm>
            <a:custGeom>
              <a:avLst/>
              <a:gdLst/>
              <a:ahLst/>
              <a:cxnLst/>
              <a:rect l="l" t="t" r="r" b="b"/>
              <a:pathLst>
                <a:path w="4413" h="24783" extrusionOk="0">
                  <a:moveTo>
                    <a:pt x="380" y="1"/>
                  </a:moveTo>
                  <a:lnTo>
                    <a:pt x="1" y="24782"/>
                  </a:lnTo>
                  <a:lnTo>
                    <a:pt x="2188" y="24782"/>
                  </a:lnTo>
                  <a:lnTo>
                    <a:pt x="4413" y="408"/>
                  </a:lnTo>
                  <a:lnTo>
                    <a:pt x="380" y="1"/>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4053200" y="1773675"/>
              <a:ext cx="94275" cy="76200"/>
            </a:xfrm>
            <a:custGeom>
              <a:avLst/>
              <a:gdLst/>
              <a:ahLst/>
              <a:cxnLst/>
              <a:rect l="l" t="t" r="r" b="b"/>
              <a:pathLst>
                <a:path w="3771" h="3048" extrusionOk="0">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rgbClr val="255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4026975" y="1783850"/>
              <a:ext cx="6575" cy="64225"/>
            </a:xfrm>
            <a:custGeom>
              <a:avLst/>
              <a:gdLst/>
              <a:ahLst/>
              <a:cxnLst/>
              <a:rect l="l" t="t" r="r" b="b"/>
              <a:pathLst>
                <a:path w="263" h="2569" extrusionOk="0">
                  <a:moveTo>
                    <a:pt x="263" y="1"/>
                  </a:moveTo>
                  <a:lnTo>
                    <a:pt x="0" y="2568"/>
                  </a:lnTo>
                  <a:lnTo>
                    <a:pt x="0" y="2568"/>
                  </a:lnTo>
                  <a:close/>
                </a:path>
              </a:pathLst>
            </a:custGeom>
            <a:solidFill>
              <a:srgbClr val="ABD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3931825" y="1773675"/>
              <a:ext cx="101725" cy="74400"/>
            </a:xfrm>
            <a:custGeom>
              <a:avLst/>
              <a:gdLst/>
              <a:ahLst/>
              <a:cxnLst/>
              <a:rect l="l" t="t" r="r" b="b"/>
              <a:pathLst>
                <a:path w="4069" h="2976" extrusionOk="0">
                  <a:moveTo>
                    <a:pt x="36" y="1"/>
                  </a:moveTo>
                  <a:lnTo>
                    <a:pt x="0" y="2442"/>
                  </a:lnTo>
                  <a:cubicBezTo>
                    <a:pt x="1275" y="2668"/>
                    <a:pt x="2559" y="2894"/>
                    <a:pt x="3806" y="2975"/>
                  </a:cubicBezTo>
                  <a:lnTo>
                    <a:pt x="4069" y="408"/>
                  </a:lnTo>
                  <a:lnTo>
                    <a:pt x="36" y="1"/>
                  </a:lnTo>
                  <a:close/>
                </a:path>
              </a:pathLst>
            </a:custGeom>
            <a:solidFill>
              <a:srgbClr val="255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4065400" y="1501325"/>
              <a:ext cx="132025" cy="148600"/>
            </a:xfrm>
            <a:custGeom>
              <a:avLst/>
              <a:gdLst/>
              <a:ahLst/>
              <a:cxnLst/>
              <a:rect l="l" t="t" r="r" b="b"/>
              <a:pathLst>
                <a:path w="5281" h="5944" extrusionOk="0">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3821525" y="1393050"/>
              <a:ext cx="366400" cy="434375"/>
            </a:xfrm>
            <a:custGeom>
              <a:avLst/>
              <a:gdLst/>
              <a:ahLst/>
              <a:cxnLst/>
              <a:rect l="l" t="t" r="r" b="b"/>
              <a:pathLst>
                <a:path w="14656" h="17375" extrusionOk="0">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3953525" y="1393050"/>
              <a:ext cx="135625" cy="117800"/>
            </a:xfrm>
            <a:custGeom>
              <a:avLst/>
              <a:gdLst/>
              <a:ahLst/>
              <a:cxnLst/>
              <a:rect l="l" t="t" r="r" b="b"/>
              <a:pathLst>
                <a:path w="5425" h="4712" extrusionOk="0">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4081450" y="1512625"/>
              <a:ext cx="106475" cy="73675"/>
            </a:xfrm>
            <a:custGeom>
              <a:avLst/>
              <a:gdLst/>
              <a:ahLst/>
              <a:cxnLst/>
              <a:rect l="l" t="t" r="r" b="b"/>
              <a:pathLst>
                <a:path w="4259" h="2947" extrusionOk="0">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3821525" y="1493875"/>
              <a:ext cx="76400" cy="85675"/>
            </a:xfrm>
            <a:custGeom>
              <a:avLst/>
              <a:gdLst/>
              <a:ahLst/>
              <a:cxnLst/>
              <a:rect l="l" t="t" r="r" b="b"/>
              <a:pathLst>
                <a:path w="3056" h="3427" extrusionOk="0">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3976125" y="1442775"/>
              <a:ext cx="97875" cy="29425"/>
            </a:xfrm>
            <a:custGeom>
              <a:avLst/>
              <a:gdLst/>
              <a:ahLst/>
              <a:cxnLst/>
              <a:rect l="l" t="t" r="r" b="b"/>
              <a:pathLst>
                <a:path w="3915" h="1177" extrusionOk="0">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3923225" y="1460875"/>
              <a:ext cx="206375" cy="260850"/>
            </a:xfrm>
            <a:custGeom>
              <a:avLst/>
              <a:gdLst/>
              <a:ahLst/>
              <a:cxnLst/>
              <a:rect l="l" t="t" r="r" b="b"/>
              <a:pathLst>
                <a:path w="8255" h="10434" extrusionOk="0">
                  <a:moveTo>
                    <a:pt x="8255" y="0"/>
                  </a:moveTo>
                  <a:lnTo>
                    <a:pt x="1" y="36"/>
                  </a:lnTo>
                  <a:lnTo>
                    <a:pt x="227" y="10361"/>
                  </a:lnTo>
                  <a:lnTo>
                    <a:pt x="8174" y="10434"/>
                  </a:lnTo>
                  <a:lnTo>
                    <a:pt x="8255" y="0"/>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3964825" y="1506975"/>
              <a:ext cx="130875" cy="27375"/>
            </a:xfrm>
            <a:custGeom>
              <a:avLst/>
              <a:gdLst/>
              <a:ahLst/>
              <a:cxnLst/>
              <a:rect l="l" t="t" r="r" b="b"/>
              <a:pathLst>
                <a:path w="5235" h="1095" extrusionOk="0">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3991950" y="1548575"/>
              <a:ext cx="73475" cy="16075"/>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3907175" y="1790650"/>
              <a:ext cx="266750" cy="36775"/>
            </a:xfrm>
            <a:custGeom>
              <a:avLst/>
              <a:gdLst/>
              <a:ahLst/>
              <a:cxnLst/>
              <a:rect l="l" t="t" r="r" b="b"/>
              <a:pathLst>
                <a:path w="10670" h="1471" extrusionOk="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3790550" y="1527775"/>
              <a:ext cx="167500" cy="231025"/>
            </a:xfrm>
            <a:custGeom>
              <a:avLst/>
              <a:gdLst/>
              <a:ahLst/>
              <a:cxnLst/>
              <a:rect l="l" t="t" r="r" b="b"/>
              <a:pathLst>
                <a:path w="6700" h="9241" extrusionOk="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3982675" y="1555125"/>
              <a:ext cx="199600" cy="94125"/>
            </a:xfrm>
            <a:custGeom>
              <a:avLst/>
              <a:gdLst/>
              <a:ahLst/>
              <a:cxnLst/>
              <a:rect l="l" t="t" r="r" b="b"/>
              <a:pathLst>
                <a:path w="7984" h="3765" extrusionOk="0">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3991950" y="1355700"/>
              <a:ext cx="1150" cy="17725"/>
            </a:xfrm>
            <a:custGeom>
              <a:avLst/>
              <a:gdLst/>
              <a:ahLst/>
              <a:cxnLst/>
              <a:rect l="l" t="t" r="r" b="b"/>
              <a:pathLst>
                <a:path w="46" h="709" extrusionOk="0">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3991950" y="1354400"/>
              <a:ext cx="45225" cy="23775"/>
            </a:xfrm>
            <a:custGeom>
              <a:avLst/>
              <a:gdLst/>
              <a:ahLst/>
              <a:cxnLst/>
              <a:rect l="l" t="t" r="r" b="b"/>
              <a:pathLst>
                <a:path w="1809" h="951" extrusionOk="0">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3927075" y="1175625"/>
              <a:ext cx="188300" cy="182375"/>
            </a:xfrm>
            <a:custGeom>
              <a:avLst/>
              <a:gdLst/>
              <a:ahLst/>
              <a:cxnLst/>
              <a:rect l="l" t="t" r="r" b="b"/>
              <a:pathLst>
                <a:path w="7532" h="7295" extrusionOk="0">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4033525" y="1282550"/>
              <a:ext cx="34825" cy="26825"/>
            </a:xfrm>
            <a:custGeom>
              <a:avLst/>
              <a:gdLst/>
              <a:ahLst/>
              <a:cxnLst/>
              <a:rect l="l" t="t" r="r" b="b"/>
              <a:pathLst>
                <a:path w="1393" h="1073" extrusionOk="0">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4010025" y="1254725"/>
              <a:ext cx="6575" cy="19700"/>
            </a:xfrm>
            <a:custGeom>
              <a:avLst/>
              <a:gdLst/>
              <a:ahLst/>
              <a:cxnLst/>
              <a:rect l="l" t="t" r="r" b="b"/>
              <a:pathLst>
                <a:path w="263" h="788" extrusionOk="0">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4076700" y="1249975"/>
              <a:ext cx="7700" cy="21725"/>
            </a:xfrm>
            <a:custGeom>
              <a:avLst/>
              <a:gdLst/>
              <a:ahLst/>
              <a:cxnLst/>
              <a:rect l="l" t="t" r="r" b="b"/>
              <a:pathLst>
                <a:path w="308" h="869" extrusionOk="0">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4042800" y="1255650"/>
              <a:ext cx="18100" cy="20100"/>
            </a:xfrm>
            <a:custGeom>
              <a:avLst/>
              <a:gdLst/>
              <a:ahLst/>
              <a:cxnLst/>
              <a:rect l="l" t="t" r="r" b="b"/>
              <a:pathLst>
                <a:path w="724" h="804" extrusionOk="0">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4040075" y="1268750"/>
              <a:ext cx="6575" cy="6025"/>
            </a:xfrm>
            <a:custGeom>
              <a:avLst/>
              <a:gdLst/>
              <a:ahLst/>
              <a:cxnLst/>
              <a:rect l="l" t="t" r="r" b="b"/>
              <a:pathLst>
                <a:path w="263" h="241" extrusionOk="0">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3988325" y="1224100"/>
              <a:ext cx="33025" cy="18550"/>
            </a:xfrm>
            <a:custGeom>
              <a:avLst/>
              <a:gdLst/>
              <a:ahLst/>
              <a:cxnLst/>
              <a:rect l="l" t="t" r="r" b="b"/>
              <a:pathLst>
                <a:path w="1321" h="742" extrusionOk="0">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4063600" y="1217300"/>
              <a:ext cx="30075" cy="14850"/>
            </a:xfrm>
            <a:custGeom>
              <a:avLst/>
              <a:gdLst/>
              <a:ahLst/>
              <a:cxnLst/>
              <a:rect l="l" t="t" r="r" b="b"/>
              <a:pathLst>
                <a:path w="1203" h="594" extrusionOk="0">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4037150" y="1294300"/>
              <a:ext cx="27375" cy="15075"/>
            </a:xfrm>
            <a:custGeom>
              <a:avLst/>
              <a:gdLst/>
              <a:ahLst/>
              <a:cxnLst/>
              <a:rect l="l" t="t" r="r" b="b"/>
              <a:pathLst>
                <a:path w="1095" h="603" extrusionOk="0">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3920525" y="1157775"/>
              <a:ext cx="148750" cy="135625"/>
            </a:xfrm>
            <a:custGeom>
              <a:avLst/>
              <a:gdLst/>
              <a:ahLst/>
              <a:cxnLst/>
              <a:rect l="l" t="t" r="r" b="b"/>
              <a:pathLst>
                <a:path w="5950" h="5425" extrusionOk="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3901525" y="1270300"/>
              <a:ext cx="53825" cy="58850"/>
            </a:xfrm>
            <a:custGeom>
              <a:avLst/>
              <a:gdLst/>
              <a:ahLst/>
              <a:cxnLst/>
              <a:rect l="l" t="t" r="r" b="b"/>
              <a:pathLst>
                <a:path w="2153" h="2354" extrusionOk="0">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3906275" y="1284800"/>
              <a:ext cx="41625" cy="35725"/>
            </a:xfrm>
            <a:custGeom>
              <a:avLst/>
              <a:gdLst/>
              <a:ahLst/>
              <a:cxnLst/>
              <a:rect l="l" t="t" r="r" b="b"/>
              <a:pathLst>
                <a:path w="1665" h="1429" extrusionOk="0">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3916675" y="1285025"/>
              <a:ext cx="29175" cy="35500"/>
            </a:xfrm>
            <a:custGeom>
              <a:avLst/>
              <a:gdLst/>
              <a:ahLst/>
              <a:cxnLst/>
              <a:rect l="l" t="t" r="r" b="b"/>
              <a:pathLst>
                <a:path w="1167" h="1420" extrusionOk="0">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3927075" y="1290450"/>
              <a:ext cx="15150" cy="23300"/>
            </a:xfrm>
            <a:custGeom>
              <a:avLst/>
              <a:gdLst/>
              <a:ahLst/>
              <a:cxnLst/>
              <a:rect l="l" t="t" r="r" b="b"/>
              <a:pathLst>
                <a:path w="606" h="932" extrusionOk="0">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4036250" y="1258350"/>
              <a:ext cx="21700" cy="20825"/>
            </a:xfrm>
            <a:custGeom>
              <a:avLst/>
              <a:gdLst/>
              <a:ahLst/>
              <a:cxnLst/>
              <a:rect l="l" t="t" r="r" b="b"/>
              <a:pathLst>
                <a:path w="868" h="833" extrusionOk="0">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4042800" y="1257450"/>
              <a:ext cx="15150" cy="17875"/>
            </a:xfrm>
            <a:custGeom>
              <a:avLst/>
              <a:gdLst/>
              <a:ahLst/>
              <a:cxnLst/>
              <a:rect l="l" t="t" r="r" b="b"/>
              <a:pathLst>
                <a:path w="606" h="715" extrusionOk="0">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4040075" y="1268750"/>
              <a:ext cx="6575" cy="5675"/>
            </a:xfrm>
            <a:custGeom>
              <a:avLst/>
              <a:gdLst/>
              <a:ahLst/>
              <a:cxnLst/>
              <a:rect l="l" t="t" r="r" b="b"/>
              <a:pathLst>
                <a:path w="263" h="227" extrusionOk="0">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3986275" y="1279150"/>
              <a:ext cx="43425" cy="31200"/>
            </a:xfrm>
            <a:custGeom>
              <a:avLst/>
              <a:gdLst/>
              <a:ahLst/>
              <a:cxnLst/>
              <a:rect l="l" t="t" r="r" b="b"/>
              <a:pathLst>
                <a:path w="1737" h="1248" extrusionOk="0">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4069250" y="1276425"/>
              <a:ext cx="34825" cy="27150"/>
            </a:xfrm>
            <a:custGeom>
              <a:avLst/>
              <a:gdLst/>
              <a:ahLst/>
              <a:cxnLst/>
              <a:rect l="l" t="t" r="r" b="b"/>
              <a:pathLst>
                <a:path w="1393" h="1086" extrusionOk="0">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3916875" y="1519800"/>
              <a:ext cx="111925" cy="105875"/>
            </a:xfrm>
            <a:custGeom>
              <a:avLst/>
              <a:gdLst/>
              <a:ahLst/>
              <a:cxnLst/>
              <a:rect l="l" t="t" r="r" b="b"/>
              <a:pathLst>
                <a:path w="4477" h="4235" extrusionOk="0">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4333000" y="1352525"/>
              <a:ext cx="152600" cy="114925"/>
            </a:xfrm>
            <a:custGeom>
              <a:avLst/>
              <a:gdLst/>
              <a:ahLst/>
              <a:cxnLst/>
              <a:rect l="l" t="t" r="r" b="b"/>
              <a:pathLst>
                <a:path w="6104" h="4597" extrusionOk="0">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4506150" y="2342375"/>
              <a:ext cx="155525" cy="109225"/>
            </a:xfrm>
            <a:custGeom>
              <a:avLst/>
              <a:gdLst/>
              <a:ahLst/>
              <a:cxnLst/>
              <a:rect l="l" t="t" r="r" b="b"/>
              <a:pathLst>
                <a:path w="6221" h="4369" extrusionOk="0">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4328275" y="2329250"/>
              <a:ext cx="85675" cy="119050"/>
            </a:xfrm>
            <a:custGeom>
              <a:avLst/>
              <a:gdLst/>
              <a:ahLst/>
              <a:cxnLst/>
              <a:rect l="l" t="t" r="r" b="b"/>
              <a:pathLst>
                <a:path w="3427" h="4762" extrusionOk="0">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4323525" y="1747250"/>
              <a:ext cx="243900" cy="622500"/>
            </a:xfrm>
            <a:custGeom>
              <a:avLst/>
              <a:gdLst/>
              <a:ahLst/>
              <a:cxnLst/>
              <a:rect l="l" t="t" r="r" b="b"/>
              <a:pathLst>
                <a:path w="9756" h="24900" extrusionOk="0">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4506150" y="2382825"/>
              <a:ext cx="155525" cy="68775"/>
            </a:xfrm>
            <a:custGeom>
              <a:avLst/>
              <a:gdLst/>
              <a:ahLst/>
              <a:cxnLst/>
              <a:rect l="l" t="t" r="r" b="b"/>
              <a:pathLst>
                <a:path w="6221" h="2751" extrusionOk="0">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4314025" y="2385600"/>
              <a:ext cx="111225" cy="67650"/>
            </a:xfrm>
            <a:custGeom>
              <a:avLst/>
              <a:gdLst/>
              <a:ahLst/>
              <a:cxnLst/>
              <a:rect l="l" t="t" r="r" b="b"/>
              <a:pathLst>
                <a:path w="4449" h="2706" extrusionOk="0">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4200100" y="1491150"/>
              <a:ext cx="235550" cy="271250"/>
            </a:xfrm>
            <a:custGeom>
              <a:avLst/>
              <a:gdLst/>
              <a:ahLst/>
              <a:cxnLst/>
              <a:rect l="l" t="t" r="r" b="b"/>
              <a:pathLst>
                <a:path w="9422" h="10850" extrusionOk="0">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4502525" y="1490025"/>
              <a:ext cx="224025" cy="178775"/>
            </a:xfrm>
            <a:custGeom>
              <a:avLst/>
              <a:gdLst/>
              <a:ahLst/>
              <a:cxnLst/>
              <a:rect l="l" t="t" r="r" b="b"/>
              <a:pathLst>
                <a:path w="8961" h="7151" extrusionOk="0">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4303850" y="1319600"/>
              <a:ext cx="240075" cy="161625"/>
            </a:xfrm>
            <a:custGeom>
              <a:avLst/>
              <a:gdLst/>
              <a:ahLst/>
              <a:cxnLst/>
              <a:rect l="l" t="t" r="r" b="b"/>
              <a:pathLst>
                <a:path w="9603" h="6465" extrusionOk="0">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4231300" y="1378975"/>
              <a:ext cx="359625" cy="417300"/>
            </a:xfrm>
            <a:custGeom>
              <a:avLst/>
              <a:gdLst/>
              <a:ahLst/>
              <a:cxnLst/>
              <a:rect l="l" t="t" r="r" b="b"/>
              <a:pathLst>
                <a:path w="14385" h="16692" extrusionOk="0">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4349950" y="1379050"/>
              <a:ext cx="119600" cy="119600"/>
            </a:xfrm>
            <a:custGeom>
              <a:avLst/>
              <a:gdLst/>
              <a:ahLst/>
              <a:cxnLst/>
              <a:rect l="l" t="t" r="r" b="b"/>
              <a:pathLst>
                <a:path w="4784" h="4784" extrusionOk="0">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4231300" y="1493875"/>
              <a:ext cx="86600" cy="72125"/>
            </a:xfrm>
            <a:custGeom>
              <a:avLst/>
              <a:gdLst/>
              <a:ahLst/>
              <a:cxnLst/>
              <a:rect l="l" t="t" r="r" b="b"/>
              <a:pathLst>
                <a:path w="3464" h="2885" extrusionOk="0">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4519475" y="1478725"/>
              <a:ext cx="71450" cy="64225"/>
            </a:xfrm>
            <a:custGeom>
              <a:avLst/>
              <a:gdLst/>
              <a:ahLst/>
              <a:cxnLst/>
              <a:rect l="l" t="t" r="r" b="b"/>
              <a:pathLst>
                <a:path w="2858" h="2569" extrusionOk="0">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4429975" y="1342200"/>
              <a:ext cx="1825" cy="22625"/>
            </a:xfrm>
            <a:custGeom>
              <a:avLst/>
              <a:gdLst/>
              <a:ahLst/>
              <a:cxnLst/>
              <a:rect l="l" t="t" r="r" b="b"/>
              <a:pathLst>
                <a:path w="73" h="905" extrusionOk="0">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4430875" y="1353500"/>
              <a:ext cx="25" cy="6575"/>
            </a:xfrm>
            <a:custGeom>
              <a:avLst/>
              <a:gdLst/>
              <a:ahLst/>
              <a:cxnLst/>
              <a:rect l="l" t="t" r="r" b="b"/>
              <a:pathLst>
                <a:path w="1" h="263" extrusionOk="0">
                  <a:moveTo>
                    <a:pt x="1" y="1"/>
                  </a:moveTo>
                  <a:lnTo>
                    <a:pt x="1" y="263"/>
                  </a:lnTo>
                  <a:lnTo>
                    <a:pt x="1" y="263"/>
                  </a:lnTo>
                  <a:lnTo>
                    <a:pt x="1"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4383875" y="1342200"/>
              <a:ext cx="47925" cy="27375"/>
            </a:xfrm>
            <a:custGeom>
              <a:avLst/>
              <a:gdLst/>
              <a:ahLst/>
              <a:cxnLst/>
              <a:rect l="l" t="t" r="r" b="b"/>
              <a:pathLst>
                <a:path w="1917" h="1095" extrusionOk="0">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4284875" y="1081875"/>
              <a:ext cx="259050" cy="182150"/>
            </a:xfrm>
            <a:custGeom>
              <a:avLst/>
              <a:gdLst/>
              <a:ahLst/>
              <a:cxnLst/>
              <a:rect l="l" t="t" r="r" b="b"/>
              <a:pathLst>
                <a:path w="10362" h="7286" extrusionOk="0">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4490325" y="1230800"/>
              <a:ext cx="32800" cy="54925"/>
            </a:xfrm>
            <a:custGeom>
              <a:avLst/>
              <a:gdLst/>
              <a:ahLst/>
              <a:cxnLst/>
              <a:rect l="l" t="t" r="r" b="b"/>
              <a:pathLst>
                <a:path w="1312" h="2197" extrusionOk="0">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4498675" y="1239250"/>
              <a:ext cx="14275" cy="32625"/>
            </a:xfrm>
            <a:custGeom>
              <a:avLst/>
              <a:gdLst/>
              <a:ahLst/>
              <a:cxnLst/>
              <a:rect l="l" t="t" r="r" b="b"/>
              <a:pathLst>
                <a:path w="571" h="1305" extrusionOk="0">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4502525" y="1249075"/>
              <a:ext cx="7475" cy="20600"/>
            </a:xfrm>
            <a:custGeom>
              <a:avLst/>
              <a:gdLst/>
              <a:ahLst/>
              <a:cxnLst/>
              <a:rect l="l" t="t" r="r" b="b"/>
              <a:pathLst>
                <a:path w="299" h="824" extrusionOk="0">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4307475" y="1146575"/>
              <a:ext cx="199825" cy="197075"/>
            </a:xfrm>
            <a:custGeom>
              <a:avLst/>
              <a:gdLst/>
              <a:ahLst/>
              <a:cxnLst/>
              <a:rect l="l" t="t" r="r" b="b"/>
              <a:pathLst>
                <a:path w="7993" h="7883" extrusionOk="0">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4378225" y="1236725"/>
              <a:ext cx="7475" cy="23675"/>
            </a:xfrm>
            <a:custGeom>
              <a:avLst/>
              <a:gdLst/>
              <a:ahLst/>
              <a:cxnLst/>
              <a:rect l="l" t="t" r="r" b="b"/>
              <a:pathLst>
                <a:path w="299" h="947" extrusionOk="0">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4455300" y="1233950"/>
              <a:ext cx="7700" cy="22725"/>
            </a:xfrm>
            <a:custGeom>
              <a:avLst/>
              <a:gdLst/>
              <a:ahLst/>
              <a:cxnLst/>
              <a:rect l="l" t="t" r="r" b="b"/>
              <a:pathLst>
                <a:path w="308" h="909" extrusionOk="0">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4352675" y="1194925"/>
              <a:ext cx="37775" cy="21425"/>
            </a:xfrm>
            <a:custGeom>
              <a:avLst/>
              <a:gdLst/>
              <a:ahLst/>
              <a:cxnLst/>
              <a:rect l="l" t="t" r="r" b="b"/>
              <a:pathLst>
                <a:path w="1511" h="857" extrusionOk="0">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4443075" y="1188725"/>
              <a:ext cx="34850" cy="17075"/>
            </a:xfrm>
            <a:custGeom>
              <a:avLst/>
              <a:gdLst/>
              <a:ahLst/>
              <a:cxnLst/>
              <a:rect l="l" t="t" r="r" b="b"/>
              <a:pathLst>
                <a:path w="1394" h="683" extrusionOk="0">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4413925" y="1239100"/>
              <a:ext cx="21725" cy="20400"/>
            </a:xfrm>
            <a:custGeom>
              <a:avLst/>
              <a:gdLst/>
              <a:ahLst/>
              <a:cxnLst/>
              <a:rect l="l" t="t" r="r" b="b"/>
              <a:pathLst>
                <a:path w="869" h="816" extrusionOk="0">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4412125" y="1255650"/>
              <a:ext cx="5675" cy="5350"/>
            </a:xfrm>
            <a:custGeom>
              <a:avLst/>
              <a:gdLst/>
              <a:ahLst/>
              <a:cxnLst/>
              <a:rect l="l" t="t" r="r" b="b"/>
              <a:pathLst>
                <a:path w="227" h="214" extrusionOk="0">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4407375" y="1266850"/>
              <a:ext cx="24425" cy="9975"/>
            </a:xfrm>
            <a:custGeom>
              <a:avLst/>
              <a:gdLst/>
              <a:ahLst/>
              <a:cxnLst/>
              <a:rect l="l" t="t" r="r" b="b"/>
              <a:pathLst>
                <a:path w="977" h="399" extrusionOk="0">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4411225" y="1241400"/>
              <a:ext cx="23850" cy="21725"/>
            </a:xfrm>
            <a:custGeom>
              <a:avLst/>
              <a:gdLst/>
              <a:ahLst/>
              <a:cxnLst/>
              <a:rect l="l" t="t" r="r" b="b"/>
              <a:pathLst>
                <a:path w="954" h="869" extrusionOk="0">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4414825" y="1241400"/>
              <a:ext cx="19925" cy="18100"/>
            </a:xfrm>
            <a:custGeom>
              <a:avLst/>
              <a:gdLst/>
              <a:ahLst/>
              <a:cxnLst/>
              <a:rect l="l" t="t" r="r" b="b"/>
              <a:pathLst>
                <a:path w="797" h="724" extrusionOk="0">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4413025" y="1255650"/>
              <a:ext cx="4775" cy="5675"/>
            </a:xfrm>
            <a:custGeom>
              <a:avLst/>
              <a:gdLst/>
              <a:ahLst/>
              <a:cxnLst/>
              <a:rect l="l" t="t" r="r" b="b"/>
              <a:pathLst>
                <a:path w="191" h="227" extrusionOk="0">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4499600" y="1240500"/>
              <a:ext cx="21725" cy="34825"/>
            </a:xfrm>
            <a:custGeom>
              <a:avLst/>
              <a:gdLst/>
              <a:ahLst/>
              <a:cxnLst/>
              <a:rect l="l" t="t" r="r" b="b"/>
              <a:pathLst>
                <a:path w="869" h="1393" extrusionOk="0">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4498675" y="1240500"/>
              <a:ext cx="13150" cy="31200"/>
            </a:xfrm>
            <a:custGeom>
              <a:avLst/>
              <a:gdLst/>
              <a:ahLst/>
              <a:cxnLst/>
              <a:rect l="l" t="t" r="r" b="b"/>
              <a:pathLst>
                <a:path w="526" h="1248" extrusionOk="0">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4503425" y="1249075"/>
              <a:ext cx="6575" cy="20600"/>
            </a:xfrm>
            <a:custGeom>
              <a:avLst/>
              <a:gdLst/>
              <a:ahLst/>
              <a:cxnLst/>
              <a:rect l="l" t="t" r="r" b="b"/>
              <a:pathLst>
                <a:path w="263" h="824" extrusionOk="0">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4362175" y="1266025"/>
              <a:ext cx="39575" cy="31000"/>
            </a:xfrm>
            <a:custGeom>
              <a:avLst/>
              <a:gdLst/>
              <a:ahLst/>
              <a:cxnLst/>
              <a:rect l="l" t="t" r="r" b="b"/>
              <a:pathLst>
                <a:path w="1583" h="1240" extrusionOk="0">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4442175" y="1260375"/>
              <a:ext cx="40500" cy="30100"/>
            </a:xfrm>
            <a:custGeom>
              <a:avLst/>
              <a:gdLst/>
              <a:ahLst/>
              <a:cxnLst/>
              <a:rect l="l" t="t" r="r" b="b"/>
              <a:pathLst>
                <a:path w="1620" h="1204" extrusionOk="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4314025" y="1146475"/>
              <a:ext cx="124325" cy="45225"/>
            </a:xfrm>
            <a:custGeom>
              <a:avLst/>
              <a:gdLst/>
              <a:ahLst/>
              <a:cxnLst/>
              <a:rect l="l" t="t" r="r" b="b"/>
              <a:pathLst>
                <a:path w="4973" h="1809" extrusionOk="0">
                  <a:moveTo>
                    <a:pt x="4311" y="22"/>
                  </a:moveTo>
                  <a:cubicBezTo>
                    <a:pt x="4539" y="43"/>
                    <a:pt x="4757" y="82"/>
                    <a:pt x="4973" y="145"/>
                  </a:cubicBezTo>
                  <a:lnTo>
                    <a:pt x="4973" y="109"/>
                  </a:lnTo>
                  <a:cubicBezTo>
                    <a:pt x="4748" y="69"/>
                    <a:pt x="4531" y="40"/>
                    <a:pt x="4311" y="22"/>
                  </a:cubicBezTo>
                  <a:close/>
                  <a:moveTo>
                    <a:pt x="3771" y="0"/>
                  </a:moveTo>
                  <a:cubicBezTo>
                    <a:pt x="3355" y="0"/>
                    <a:pt x="2984" y="36"/>
                    <a:pt x="2568" y="109"/>
                  </a:cubicBezTo>
                  <a:cubicBezTo>
                    <a:pt x="1546" y="299"/>
                    <a:pt x="498" y="678"/>
                    <a:pt x="46" y="1582"/>
                  </a:cubicBezTo>
                  <a:cubicBezTo>
                    <a:pt x="0" y="1655"/>
                    <a:pt x="0" y="1727"/>
                    <a:pt x="0" y="1808"/>
                  </a:cubicBezTo>
                  <a:cubicBezTo>
                    <a:pt x="380" y="751"/>
                    <a:pt x="1510" y="299"/>
                    <a:pt x="2604" y="109"/>
                  </a:cubicBezTo>
                  <a:cubicBezTo>
                    <a:pt x="3014" y="37"/>
                    <a:pt x="3423" y="1"/>
                    <a:pt x="3790" y="0"/>
                  </a:cubicBezTo>
                  <a:lnTo>
                    <a:pt x="3790" y="0"/>
                  </a:lnTo>
                  <a:cubicBezTo>
                    <a:pt x="3968" y="1"/>
                    <a:pt x="4141" y="8"/>
                    <a:pt x="4311" y="22"/>
                  </a:cubicBezTo>
                  <a:lnTo>
                    <a:pt x="4311" y="22"/>
                  </a:lnTo>
                  <a:cubicBezTo>
                    <a:pt x="4148" y="7"/>
                    <a:pt x="3981" y="0"/>
                    <a:pt x="3807" y="0"/>
                  </a:cubicBezTo>
                  <a:cubicBezTo>
                    <a:pt x="3801" y="0"/>
                    <a:pt x="3795" y="0"/>
                    <a:pt x="3790" y="0"/>
                  </a:cubicBezTo>
                  <a:lnTo>
                    <a:pt x="3790" y="0"/>
                  </a:lnTo>
                  <a:cubicBezTo>
                    <a:pt x="3783" y="0"/>
                    <a:pt x="3777" y="0"/>
                    <a:pt x="3771" y="0"/>
                  </a:cubicBezTo>
                  <a:close/>
                </a:path>
              </a:pathLst>
            </a:custGeom>
            <a:solidFill>
              <a:srgbClr val="AE6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4314025" y="1146475"/>
              <a:ext cx="124325" cy="111900"/>
            </a:xfrm>
            <a:custGeom>
              <a:avLst/>
              <a:gdLst/>
              <a:ahLst/>
              <a:cxnLst/>
              <a:rect l="l" t="t" r="r" b="b"/>
              <a:pathLst>
                <a:path w="4973" h="4476" extrusionOk="0">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4352675" y="1203875"/>
              <a:ext cx="7700" cy="12225"/>
            </a:xfrm>
            <a:custGeom>
              <a:avLst/>
              <a:gdLst/>
              <a:ahLst/>
              <a:cxnLst/>
              <a:rect l="l" t="t" r="r" b="b"/>
              <a:pathLst>
                <a:path w="308" h="489" extrusionOk="0">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4297075" y="1125275"/>
              <a:ext cx="140375" cy="138750"/>
            </a:xfrm>
            <a:custGeom>
              <a:avLst/>
              <a:gdLst/>
              <a:ahLst/>
              <a:cxnLst/>
              <a:rect l="l" t="t" r="r" b="b"/>
              <a:pathLst>
                <a:path w="5615" h="5550" extrusionOk="0">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4276500" y="1249575"/>
              <a:ext cx="48850" cy="57125"/>
            </a:xfrm>
            <a:custGeom>
              <a:avLst/>
              <a:gdLst/>
              <a:ahLst/>
              <a:cxnLst/>
              <a:rect l="l" t="t" r="r" b="b"/>
              <a:pathLst>
                <a:path w="1954" h="2285" extrusionOk="0">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290525" y="1261975"/>
              <a:ext cx="32100" cy="33250"/>
            </a:xfrm>
            <a:custGeom>
              <a:avLst/>
              <a:gdLst/>
              <a:ahLst/>
              <a:cxnLst/>
              <a:rect l="l" t="t" r="r" b="b"/>
              <a:pathLst>
                <a:path w="1284" h="1330" extrusionOk="0">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4301825" y="1267850"/>
              <a:ext cx="11325" cy="21725"/>
            </a:xfrm>
            <a:custGeom>
              <a:avLst/>
              <a:gdLst/>
              <a:ahLst/>
              <a:cxnLst/>
              <a:rect l="l" t="t" r="r" b="b"/>
              <a:pathLst>
                <a:path w="453" h="869" extrusionOk="0">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4283050" y="1261300"/>
              <a:ext cx="38675" cy="35725"/>
            </a:xfrm>
            <a:custGeom>
              <a:avLst/>
              <a:gdLst/>
              <a:ahLst/>
              <a:cxnLst/>
              <a:rect l="l" t="t" r="r" b="b"/>
              <a:pathLst>
                <a:path w="1547" h="1429" extrusionOk="0">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4290525" y="1262200"/>
              <a:ext cx="31200" cy="32125"/>
            </a:xfrm>
            <a:custGeom>
              <a:avLst/>
              <a:gdLst/>
              <a:ahLst/>
              <a:cxnLst/>
              <a:rect l="l" t="t" r="r" b="b"/>
              <a:pathLst>
                <a:path w="1248" h="1285" extrusionOk="0">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4301825" y="1268750"/>
              <a:ext cx="11325" cy="20825"/>
            </a:xfrm>
            <a:custGeom>
              <a:avLst/>
              <a:gdLst/>
              <a:ahLst/>
              <a:cxnLst/>
              <a:rect l="l" t="t" r="r" b="b"/>
              <a:pathLst>
                <a:path w="453" h="833" extrusionOk="0">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4297075" y="1749950"/>
              <a:ext cx="268550" cy="46325"/>
            </a:xfrm>
            <a:custGeom>
              <a:avLst/>
              <a:gdLst/>
              <a:ahLst/>
              <a:cxnLst/>
              <a:rect l="l" t="t" r="r" b="b"/>
              <a:pathLst>
                <a:path w="10742" h="1853" extrusionOk="0">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4257525" y="1520325"/>
              <a:ext cx="270350" cy="305150"/>
            </a:xfrm>
            <a:custGeom>
              <a:avLst/>
              <a:gdLst/>
              <a:ahLst/>
              <a:cxnLst/>
              <a:rect l="l" t="t" r="r" b="b"/>
              <a:pathLst>
                <a:path w="10814" h="12206" extrusionOk="0">
                  <a:moveTo>
                    <a:pt x="2532" y="0"/>
                  </a:moveTo>
                  <a:lnTo>
                    <a:pt x="0" y="10280"/>
                  </a:lnTo>
                  <a:lnTo>
                    <a:pt x="7730" y="12205"/>
                  </a:lnTo>
                  <a:lnTo>
                    <a:pt x="10813" y="2179"/>
                  </a:lnTo>
                  <a:lnTo>
                    <a:pt x="2532" y="0"/>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4200100" y="1537275"/>
              <a:ext cx="182875" cy="214750"/>
            </a:xfrm>
            <a:custGeom>
              <a:avLst/>
              <a:gdLst/>
              <a:ahLst/>
              <a:cxnLst/>
              <a:rect l="l" t="t" r="r" b="b"/>
              <a:pathLst>
                <a:path w="7315" h="8590" extrusionOk="0">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4440375" y="1361200"/>
              <a:ext cx="45225" cy="88375"/>
            </a:xfrm>
            <a:custGeom>
              <a:avLst/>
              <a:gdLst/>
              <a:ahLst/>
              <a:cxnLst/>
              <a:rect l="l" t="t" r="r" b="b"/>
              <a:pathLst>
                <a:path w="1809" h="3535" extrusionOk="0">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4333000" y="1369550"/>
              <a:ext cx="37550" cy="97900"/>
            </a:xfrm>
            <a:custGeom>
              <a:avLst/>
              <a:gdLst/>
              <a:ahLst/>
              <a:cxnLst/>
              <a:rect l="l" t="t" r="r" b="b"/>
              <a:pathLst>
                <a:path w="1502" h="3916" extrusionOk="0">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4323525" y="1435550"/>
              <a:ext cx="65100" cy="64900"/>
            </a:xfrm>
            <a:custGeom>
              <a:avLst/>
              <a:gdLst/>
              <a:ahLst/>
              <a:cxnLst/>
              <a:rect l="l" t="t" r="r" b="b"/>
              <a:pathLst>
                <a:path w="2604" h="2596" extrusionOk="0">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4340475" y="1453400"/>
              <a:ext cx="31200" cy="30100"/>
            </a:xfrm>
            <a:custGeom>
              <a:avLst/>
              <a:gdLst/>
              <a:ahLst/>
              <a:cxnLst/>
              <a:rect l="l" t="t" r="r" b="b"/>
              <a:pathLst>
                <a:path w="1248" h="1204" extrusionOk="0">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4513825" y="1417700"/>
              <a:ext cx="13150" cy="153500"/>
            </a:xfrm>
            <a:custGeom>
              <a:avLst/>
              <a:gdLst/>
              <a:ahLst/>
              <a:cxnLst/>
              <a:rect l="l" t="t" r="r" b="b"/>
              <a:pathLst>
                <a:path w="526" h="6140" extrusionOk="0">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4442175" y="1443925"/>
              <a:ext cx="46150" cy="83050"/>
            </a:xfrm>
            <a:custGeom>
              <a:avLst/>
              <a:gdLst/>
              <a:ahLst/>
              <a:cxnLst/>
              <a:rect l="l" t="t" r="r" b="b"/>
              <a:pathLst>
                <a:path w="1846" h="3322" extrusionOk="0">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4437425" y="1485550"/>
              <a:ext cx="63300" cy="93950"/>
            </a:xfrm>
            <a:custGeom>
              <a:avLst/>
              <a:gdLst/>
              <a:ahLst/>
              <a:cxnLst/>
              <a:rect l="l" t="t" r="r" b="b"/>
              <a:pathLst>
                <a:path w="2532" h="3758" extrusionOk="0">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4414675" y="1480975"/>
              <a:ext cx="72725" cy="90625"/>
            </a:xfrm>
            <a:custGeom>
              <a:avLst/>
              <a:gdLst/>
              <a:ahLst/>
              <a:cxnLst/>
              <a:rect l="l" t="t" r="r" b="b"/>
              <a:pathLst>
                <a:path w="2909" h="3625" extrusionOk="0">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4409175" y="1550375"/>
              <a:ext cx="19025" cy="15175"/>
            </a:xfrm>
            <a:custGeom>
              <a:avLst/>
              <a:gdLst/>
              <a:ahLst/>
              <a:cxnLst/>
              <a:rect l="l" t="t" r="r" b="b"/>
              <a:pathLst>
                <a:path w="761" h="607" extrusionOk="0">
                  <a:moveTo>
                    <a:pt x="380" y="0"/>
                  </a:moveTo>
                  <a:cubicBezTo>
                    <a:pt x="1" y="0"/>
                    <a:pt x="1" y="606"/>
                    <a:pt x="380" y="606"/>
                  </a:cubicBezTo>
                  <a:cubicBezTo>
                    <a:pt x="760" y="606"/>
                    <a:pt x="760" y="0"/>
                    <a:pt x="38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4486475" y="1561675"/>
              <a:ext cx="18800" cy="14275"/>
            </a:xfrm>
            <a:custGeom>
              <a:avLst/>
              <a:gdLst/>
              <a:ahLst/>
              <a:cxnLst/>
              <a:rect l="l" t="t" r="r" b="b"/>
              <a:pathLst>
                <a:path w="752" h="571" extrusionOk="0">
                  <a:moveTo>
                    <a:pt x="380" y="1"/>
                  </a:moveTo>
                  <a:cubicBezTo>
                    <a:pt x="1" y="1"/>
                    <a:pt x="1" y="570"/>
                    <a:pt x="380" y="570"/>
                  </a:cubicBezTo>
                  <a:cubicBezTo>
                    <a:pt x="751" y="570"/>
                    <a:pt x="751" y="1"/>
                    <a:pt x="380"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4309500" y="1676500"/>
              <a:ext cx="126150" cy="101125"/>
            </a:xfrm>
            <a:custGeom>
              <a:avLst/>
              <a:gdLst/>
              <a:ahLst/>
              <a:cxnLst/>
              <a:rect l="l" t="t" r="r" b="b"/>
              <a:pathLst>
                <a:path w="5046" h="4045" extrusionOk="0">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4"/>
          <p:cNvSpPr txBox="1">
            <a:spLocks noGrp="1"/>
          </p:cNvSpPr>
          <p:nvPr>
            <p:ph type="ctrTitle"/>
          </p:nvPr>
        </p:nvSpPr>
        <p:spPr>
          <a:xfrm>
            <a:off x="1049025"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315" name="Google Shape;315;p4"/>
          <p:cNvSpPr txBox="1">
            <a:spLocks noGrp="1"/>
          </p:cNvSpPr>
          <p:nvPr>
            <p:ph type="subTitle" idx="1"/>
          </p:nvPr>
        </p:nvSpPr>
        <p:spPr>
          <a:xfrm>
            <a:off x="1049025" y="2314225"/>
            <a:ext cx="30816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16" name="Google Shape;316;p4"/>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317" name="Google Shape;317;p4"/>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CUSTOM_14">
    <p:bg>
      <p:bgPr>
        <a:solidFill>
          <a:srgbClr val="CFD9E0"/>
        </a:solidFill>
        <a:effectLst/>
      </p:bgPr>
    </p:bg>
    <p:spTree>
      <p:nvGrpSpPr>
        <p:cNvPr id="1" name="Shape 318"/>
        <p:cNvGrpSpPr/>
        <p:nvPr/>
      </p:nvGrpSpPr>
      <p:grpSpPr>
        <a:xfrm>
          <a:off x="0" y="0"/>
          <a:ext cx="0" cy="0"/>
          <a:chOff x="0" y="0"/>
          <a:chExt cx="0" cy="0"/>
        </a:xfrm>
      </p:grpSpPr>
      <p:grpSp>
        <p:nvGrpSpPr>
          <p:cNvPr id="319" name="Google Shape;319;p5"/>
          <p:cNvGrpSpPr/>
          <p:nvPr/>
        </p:nvGrpSpPr>
        <p:grpSpPr>
          <a:xfrm>
            <a:off x="0" y="0"/>
            <a:ext cx="9144057" cy="5143510"/>
            <a:chOff x="0" y="0"/>
            <a:chExt cx="9144057" cy="5143510"/>
          </a:xfrm>
        </p:grpSpPr>
        <p:grpSp>
          <p:nvGrpSpPr>
            <p:cNvPr id="320" name="Google Shape;320;p5"/>
            <p:cNvGrpSpPr/>
            <p:nvPr/>
          </p:nvGrpSpPr>
          <p:grpSpPr>
            <a:xfrm>
              <a:off x="6516018" y="0"/>
              <a:ext cx="2627979" cy="4044405"/>
              <a:chOff x="6589593" y="0"/>
              <a:chExt cx="2627979" cy="4044405"/>
            </a:xfrm>
          </p:grpSpPr>
          <p:sp>
            <p:nvSpPr>
              <p:cNvPr id="321" name="Google Shape;321;p5"/>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5"/>
              <p:cNvGrpSpPr/>
              <p:nvPr/>
            </p:nvGrpSpPr>
            <p:grpSpPr>
              <a:xfrm>
                <a:off x="7746917" y="253849"/>
                <a:ext cx="359077" cy="1370278"/>
                <a:chOff x="8637920" y="205202"/>
                <a:chExt cx="225777" cy="861593"/>
              </a:xfrm>
            </p:grpSpPr>
            <p:sp>
              <p:nvSpPr>
                <p:cNvPr id="323" name="Google Shape;323;p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5"/>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5"/>
              <p:cNvGrpSpPr/>
              <p:nvPr/>
            </p:nvGrpSpPr>
            <p:grpSpPr>
              <a:xfrm rot="10800000">
                <a:off x="8504637" y="2322834"/>
                <a:ext cx="312115" cy="1348221"/>
                <a:chOff x="8637920" y="205202"/>
                <a:chExt cx="225777" cy="861593"/>
              </a:xfrm>
            </p:grpSpPr>
            <p:sp>
              <p:nvSpPr>
                <p:cNvPr id="334" name="Google Shape;334;p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5"/>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5"/>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5"/>
          <p:cNvSpPr txBox="1">
            <a:spLocks noGrp="1"/>
          </p:cNvSpPr>
          <p:nvPr>
            <p:ph type="subTitle" idx="1"/>
          </p:nvPr>
        </p:nvSpPr>
        <p:spPr>
          <a:xfrm>
            <a:off x="1148600" y="3652025"/>
            <a:ext cx="18813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6" name="Google Shape;346;p5"/>
          <p:cNvSpPr txBox="1">
            <a:spLocks noGrp="1"/>
          </p:cNvSpPr>
          <p:nvPr>
            <p:ph type="subTitle" idx="2"/>
          </p:nvPr>
        </p:nvSpPr>
        <p:spPr>
          <a:xfrm>
            <a:off x="3409588" y="3645250"/>
            <a:ext cx="23379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7" name="Google Shape;347;p5"/>
          <p:cNvSpPr txBox="1">
            <a:spLocks noGrp="1"/>
          </p:cNvSpPr>
          <p:nvPr>
            <p:ph type="subTitle" idx="3"/>
          </p:nvPr>
        </p:nvSpPr>
        <p:spPr>
          <a:xfrm>
            <a:off x="6114100" y="3652025"/>
            <a:ext cx="18813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8" name="Google Shape;348;p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349" name="Google Shape;349;p5"/>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350" name="Google Shape;350;p5"/>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351" name="Google Shape;351;p5"/>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2">
  <p:cSld name="CUSTOM_14_1_2">
    <p:bg>
      <p:bgPr>
        <a:solidFill>
          <a:srgbClr val="CFD9E0"/>
        </a:solidFill>
        <a:effectLst/>
      </p:bgPr>
    </p:bg>
    <p:spTree>
      <p:nvGrpSpPr>
        <p:cNvPr id="1" name="Shape 391"/>
        <p:cNvGrpSpPr/>
        <p:nvPr/>
      </p:nvGrpSpPr>
      <p:grpSpPr>
        <a:xfrm>
          <a:off x="0" y="0"/>
          <a:ext cx="0" cy="0"/>
          <a:chOff x="0" y="0"/>
          <a:chExt cx="0" cy="0"/>
        </a:xfrm>
      </p:grpSpPr>
      <p:grpSp>
        <p:nvGrpSpPr>
          <p:cNvPr id="392" name="Google Shape;392;p7"/>
          <p:cNvGrpSpPr/>
          <p:nvPr/>
        </p:nvGrpSpPr>
        <p:grpSpPr>
          <a:xfrm>
            <a:off x="0" y="0"/>
            <a:ext cx="9144057" cy="5143509"/>
            <a:chOff x="0" y="0"/>
            <a:chExt cx="9144057" cy="5143509"/>
          </a:xfrm>
        </p:grpSpPr>
        <p:grpSp>
          <p:nvGrpSpPr>
            <p:cNvPr id="393" name="Google Shape;393;p7"/>
            <p:cNvGrpSpPr/>
            <p:nvPr/>
          </p:nvGrpSpPr>
          <p:grpSpPr>
            <a:xfrm>
              <a:off x="6516018" y="0"/>
              <a:ext cx="2627979" cy="4044405"/>
              <a:chOff x="6589593" y="0"/>
              <a:chExt cx="2627979" cy="4044405"/>
            </a:xfrm>
          </p:grpSpPr>
          <p:sp>
            <p:nvSpPr>
              <p:cNvPr id="394" name="Google Shape;394;p7"/>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7"/>
              <p:cNvGrpSpPr/>
              <p:nvPr/>
            </p:nvGrpSpPr>
            <p:grpSpPr>
              <a:xfrm>
                <a:off x="7746917" y="253849"/>
                <a:ext cx="359077" cy="1370278"/>
                <a:chOff x="8637920" y="205202"/>
                <a:chExt cx="225777" cy="861593"/>
              </a:xfrm>
            </p:grpSpPr>
            <p:sp>
              <p:nvSpPr>
                <p:cNvPr id="396" name="Google Shape;396;p7"/>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7"/>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7"/>
              <p:cNvGrpSpPr/>
              <p:nvPr/>
            </p:nvGrpSpPr>
            <p:grpSpPr>
              <a:xfrm rot="10800000">
                <a:off x="8504637" y="2322834"/>
                <a:ext cx="312115" cy="1348221"/>
                <a:chOff x="8637920" y="205202"/>
                <a:chExt cx="225777" cy="861593"/>
              </a:xfrm>
            </p:grpSpPr>
            <p:sp>
              <p:nvSpPr>
                <p:cNvPr id="407" name="Google Shape;407;p7"/>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7"/>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7"/>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7"/>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418" name="Google Shape;418;p7"/>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419" name="Google Shape;419;p7"/>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420" name="Google Shape;420;p7"/>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SUBTITLES + TEXT 2">
  <p:cSld name="CUSTOM_14_1_1_4">
    <p:bg>
      <p:bgPr>
        <a:solidFill>
          <a:srgbClr val="CFD9E0"/>
        </a:solidFill>
        <a:effectLst/>
      </p:bgPr>
    </p:bg>
    <p:spTree>
      <p:nvGrpSpPr>
        <p:cNvPr id="1" name="Shape 473"/>
        <p:cNvGrpSpPr/>
        <p:nvPr/>
      </p:nvGrpSpPr>
      <p:grpSpPr>
        <a:xfrm>
          <a:off x="0" y="0"/>
          <a:ext cx="0" cy="0"/>
          <a:chOff x="0" y="0"/>
          <a:chExt cx="0" cy="0"/>
        </a:xfrm>
      </p:grpSpPr>
      <p:grpSp>
        <p:nvGrpSpPr>
          <p:cNvPr id="474" name="Google Shape;474;p11"/>
          <p:cNvGrpSpPr/>
          <p:nvPr/>
        </p:nvGrpSpPr>
        <p:grpSpPr>
          <a:xfrm>
            <a:off x="0" y="0"/>
            <a:ext cx="9144057" cy="5143510"/>
            <a:chOff x="0" y="0"/>
            <a:chExt cx="9144057" cy="5143510"/>
          </a:xfrm>
        </p:grpSpPr>
        <p:grpSp>
          <p:nvGrpSpPr>
            <p:cNvPr id="475" name="Google Shape;475;p11"/>
            <p:cNvGrpSpPr/>
            <p:nvPr/>
          </p:nvGrpSpPr>
          <p:grpSpPr>
            <a:xfrm>
              <a:off x="6516018" y="0"/>
              <a:ext cx="2627979" cy="4044405"/>
              <a:chOff x="6589593" y="0"/>
              <a:chExt cx="2627979" cy="4044405"/>
            </a:xfrm>
          </p:grpSpPr>
          <p:sp>
            <p:nvSpPr>
              <p:cNvPr id="476" name="Google Shape;476;p11"/>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11"/>
              <p:cNvGrpSpPr/>
              <p:nvPr/>
            </p:nvGrpSpPr>
            <p:grpSpPr>
              <a:xfrm>
                <a:off x="7746917" y="253849"/>
                <a:ext cx="359077" cy="1370278"/>
                <a:chOff x="8637920" y="205202"/>
                <a:chExt cx="225777" cy="861593"/>
              </a:xfrm>
            </p:grpSpPr>
            <p:sp>
              <p:nvSpPr>
                <p:cNvPr id="478" name="Google Shape;478;p11"/>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1"/>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1"/>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11"/>
              <p:cNvGrpSpPr/>
              <p:nvPr/>
            </p:nvGrpSpPr>
            <p:grpSpPr>
              <a:xfrm rot="10800000">
                <a:off x="8504637" y="2322834"/>
                <a:ext cx="312115" cy="1348221"/>
                <a:chOff x="8637920" y="205202"/>
                <a:chExt cx="225777" cy="861593"/>
              </a:xfrm>
            </p:grpSpPr>
            <p:sp>
              <p:nvSpPr>
                <p:cNvPr id="489" name="Google Shape;489;p11"/>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1"/>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1"/>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1"/>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1"/>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1"/>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1"/>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11"/>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11"/>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1"/>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1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501" name="Google Shape;501;p11"/>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502" name="Google Shape;502;p11"/>
          <p:cNvSpPr/>
          <p:nvPr/>
        </p:nvSpPr>
        <p:spPr>
          <a:xfrm>
            <a:off x="4448150" y="149900"/>
            <a:ext cx="2457904" cy="1778107"/>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1"/>
          <p:cNvSpPr/>
          <p:nvPr/>
        </p:nvSpPr>
        <p:spPr>
          <a:xfrm flipH="1">
            <a:off x="5002889" y="4477026"/>
            <a:ext cx="2671242" cy="345277"/>
          </a:xfrm>
          <a:custGeom>
            <a:avLst/>
            <a:gdLst/>
            <a:ahLst/>
            <a:cxnLst/>
            <a:rect l="l" t="t" r="r" b="b"/>
            <a:pathLst>
              <a:path w="38760" h="5010" extrusionOk="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1"/>
          <p:cNvSpPr/>
          <p:nvPr/>
        </p:nvSpPr>
        <p:spPr>
          <a:xfrm>
            <a:off x="6564494" y="1428557"/>
            <a:ext cx="895514" cy="878630"/>
          </a:xfrm>
          <a:custGeom>
            <a:avLst/>
            <a:gdLst/>
            <a:ahLst/>
            <a:cxnLst/>
            <a:rect l="l" t="t" r="r" b="b"/>
            <a:pathLst>
              <a:path w="14692" h="14415" extrusionOk="0">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p:nvPr/>
        </p:nvSpPr>
        <p:spPr>
          <a:xfrm>
            <a:off x="6318672" y="2117628"/>
            <a:ext cx="197364" cy="264290"/>
          </a:xfrm>
          <a:custGeom>
            <a:avLst/>
            <a:gdLst/>
            <a:ahLst/>
            <a:cxnLst/>
            <a:rect l="l" t="t" r="r" b="b"/>
            <a:pathLst>
              <a:path w="3238" h="4336" extrusionOk="0">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1"/>
          <p:cNvSpPr/>
          <p:nvPr/>
        </p:nvSpPr>
        <p:spPr>
          <a:xfrm>
            <a:off x="6881327" y="2009863"/>
            <a:ext cx="383635" cy="276237"/>
          </a:xfrm>
          <a:custGeom>
            <a:avLst/>
            <a:gdLst/>
            <a:ahLst/>
            <a:cxnLst/>
            <a:rect l="l" t="t" r="r" b="b"/>
            <a:pathLst>
              <a:path w="6294" h="4532" extrusionOk="0">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1"/>
          <p:cNvSpPr/>
          <p:nvPr/>
        </p:nvSpPr>
        <p:spPr>
          <a:xfrm>
            <a:off x="6810256" y="1961345"/>
            <a:ext cx="504870" cy="291048"/>
          </a:xfrm>
          <a:custGeom>
            <a:avLst/>
            <a:gdLst/>
            <a:ahLst/>
            <a:cxnLst/>
            <a:rect l="l" t="t" r="r" b="b"/>
            <a:pathLst>
              <a:path w="8283" h="4775" extrusionOk="0">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1"/>
          <p:cNvSpPr/>
          <p:nvPr/>
        </p:nvSpPr>
        <p:spPr>
          <a:xfrm>
            <a:off x="6667505" y="4363921"/>
            <a:ext cx="314759" cy="236069"/>
          </a:xfrm>
          <a:custGeom>
            <a:avLst/>
            <a:gdLst/>
            <a:ahLst/>
            <a:cxnLst/>
            <a:rect l="l" t="t" r="r" b="b"/>
            <a:pathLst>
              <a:path w="5164" h="3873" extrusionOk="0">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1"/>
          <p:cNvSpPr/>
          <p:nvPr/>
        </p:nvSpPr>
        <p:spPr>
          <a:xfrm>
            <a:off x="7163478" y="4363921"/>
            <a:ext cx="316953" cy="236069"/>
          </a:xfrm>
          <a:custGeom>
            <a:avLst/>
            <a:gdLst/>
            <a:ahLst/>
            <a:cxnLst/>
            <a:rect l="l" t="t" r="r" b="b"/>
            <a:pathLst>
              <a:path w="5200" h="3873" extrusionOk="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1"/>
          <p:cNvSpPr/>
          <p:nvPr/>
        </p:nvSpPr>
        <p:spPr>
          <a:xfrm>
            <a:off x="6800869" y="2978647"/>
            <a:ext cx="241433" cy="1437809"/>
          </a:xfrm>
          <a:custGeom>
            <a:avLst/>
            <a:gdLst/>
            <a:ahLst/>
            <a:cxnLst/>
            <a:rect l="l" t="t" r="r" b="b"/>
            <a:pathLst>
              <a:path w="3961" h="23589" extrusionOk="0">
                <a:moveTo>
                  <a:pt x="3961" y="1"/>
                </a:moveTo>
                <a:lnTo>
                  <a:pt x="1" y="118"/>
                </a:lnTo>
                <a:lnTo>
                  <a:pt x="1203" y="23588"/>
                </a:lnTo>
                <a:lnTo>
                  <a:pt x="3165" y="23588"/>
                </a:lnTo>
                <a:lnTo>
                  <a:pt x="3961" y="1"/>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1"/>
          <p:cNvSpPr/>
          <p:nvPr/>
        </p:nvSpPr>
        <p:spPr>
          <a:xfrm>
            <a:off x="7074243" y="2978647"/>
            <a:ext cx="240884" cy="1437809"/>
          </a:xfrm>
          <a:custGeom>
            <a:avLst/>
            <a:gdLst/>
            <a:ahLst/>
            <a:cxnLst/>
            <a:rect l="l" t="t" r="r" b="b"/>
            <a:pathLst>
              <a:path w="3952" h="23589" extrusionOk="0">
                <a:moveTo>
                  <a:pt x="3951" y="1"/>
                </a:moveTo>
                <a:lnTo>
                  <a:pt x="0" y="118"/>
                </a:lnTo>
                <a:lnTo>
                  <a:pt x="1203" y="23588"/>
                </a:lnTo>
                <a:lnTo>
                  <a:pt x="3165" y="23588"/>
                </a:lnTo>
                <a:lnTo>
                  <a:pt x="3951" y="1"/>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1"/>
          <p:cNvSpPr/>
          <p:nvPr/>
        </p:nvSpPr>
        <p:spPr>
          <a:xfrm>
            <a:off x="6667505" y="4482535"/>
            <a:ext cx="314759" cy="117455"/>
          </a:xfrm>
          <a:custGeom>
            <a:avLst/>
            <a:gdLst/>
            <a:ahLst/>
            <a:cxnLst/>
            <a:rect l="l" t="t" r="r" b="b"/>
            <a:pathLst>
              <a:path w="5164" h="1927" extrusionOk="0">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1"/>
          <p:cNvSpPr/>
          <p:nvPr/>
        </p:nvSpPr>
        <p:spPr>
          <a:xfrm>
            <a:off x="7163478" y="4482535"/>
            <a:ext cx="316953" cy="117455"/>
          </a:xfrm>
          <a:custGeom>
            <a:avLst/>
            <a:gdLst/>
            <a:ahLst/>
            <a:cxnLst/>
            <a:rect l="l" t="t" r="r" b="b"/>
            <a:pathLst>
              <a:path w="5200" h="1927" extrusionOk="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1"/>
          <p:cNvSpPr/>
          <p:nvPr/>
        </p:nvSpPr>
        <p:spPr>
          <a:xfrm>
            <a:off x="6821837" y="2154261"/>
            <a:ext cx="475064" cy="1284025"/>
          </a:xfrm>
          <a:custGeom>
            <a:avLst/>
            <a:gdLst/>
            <a:ahLst/>
            <a:cxnLst/>
            <a:rect l="l" t="t" r="r" b="b"/>
            <a:pathLst>
              <a:path w="7794" h="21066" extrusionOk="0">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1"/>
          <p:cNvSpPr/>
          <p:nvPr/>
        </p:nvSpPr>
        <p:spPr>
          <a:xfrm>
            <a:off x="7124894" y="2067159"/>
            <a:ext cx="422218" cy="1405321"/>
          </a:xfrm>
          <a:custGeom>
            <a:avLst/>
            <a:gdLst/>
            <a:ahLst/>
            <a:cxnLst/>
            <a:rect l="l" t="t" r="r" b="b"/>
            <a:pathLst>
              <a:path w="6927" h="23056" extrusionOk="0">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1"/>
          <p:cNvSpPr/>
          <p:nvPr/>
        </p:nvSpPr>
        <p:spPr>
          <a:xfrm>
            <a:off x="6422292" y="2067159"/>
            <a:ext cx="578683" cy="1405321"/>
          </a:xfrm>
          <a:custGeom>
            <a:avLst/>
            <a:gdLst/>
            <a:ahLst/>
            <a:cxnLst/>
            <a:rect l="l" t="t" r="r" b="b"/>
            <a:pathLst>
              <a:path w="9494" h="23056" extrusionOk="0">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7117763" y="1984507"/>
            <a:ext cx="61" cy="55162"/>
          </a:xfrm>
          <a:custGeom>
            <a:avLst/>
            <a:gdLst/>
            <a:ahLst/>
            <a:cxnLst/>
            <a:rect l="l" t="t" r="r" b="b"/>
            <a:pathLst>
              <a:path w="1" h="905" extrusionOk="0">
                <a:moveTo>
                  <a:pt x="0" y="751"/>
                </a:moveTo>
                <a:lnTo>
                  <a:pt x="0" y="905"/>
                </a:lnTo>
                <a:lnTo>
                  <a:pt x="0" y="905"/>
                </a:lnTo>
                <a:lnTo>
                  <a:pt x="0" y="751"/>
                </a:lnTo>
                <a:lnTo>
                  <a:pt x="0" y="751"/>
                </a:lnTo>
                <a:close/>
                <a:moveTo>
                  <a:pt x="0" y="1"/>
                </a:moveTo>
                <a:lnTo>
                  <a:pt x="0" y="1"/>
                </a:lnTo>
                <a:lnTo>
                  <a:pt x="0" y="489"/>
                </a:lnTo>
                <a:lnTo>
                  <a:pt x="0" y="489"/>
                </a:lnTo>
                <a:close/>
              </a:path>
            </a:pathLst>
          </a:custGeom>
          <a:solidFill>
            <a:srgbClr val="723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7117763" y="2014252"/>
            <a:ext cx="61" cy="16031"/>
          </a:xfrm>
          <a:custGeom>
            <a:avLst/>
            <a:gdLst/>
            <a:ahLst/>
            <a:cxnLst/>
            <a:rect l="l" t="t" r="r" b="b"/>
            <a:pathLst>
              <a:path w="1" h="263" extrusionOk="0">
                <a:moveTo>
                  <a:pt x="0" y="1"/>
                </a:moveTo>
                <a:lnTo>
                  <a:pt x="0" y="263"/>
                </a:lnTo>
                <a:lnTo>
                  <a:pt x="0" y="263"/>
                </a:lnTo>
                <a:lnTo>
                  <a:pt x="0"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7007560" y="1984507"/>
            <a:ext cx="110263" cy="59612"/>
          </a:xfrm>
          <a:custGeom>
            <a:avLst/>
            <a:gdLst/>
            <a:ahLst/>
            <a:cxnLst/>
            <a:rect l="l" t="t" r="r" b="b"/>
            <a:pathLst>
              <a:path w="1809" h="978" extrusionOk="0">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6727604" y="1668223"/>
            <a:ext cx="77775" cy="146591"/>
          </a:xfrm>
          <a:custGeom>
            <a:avLst/>
            <a:gdLst/>
            <a:ahLst/>
            <a:cxnLst/>
            <a:rect l="l" t="t" r="r" b="b"/>
            <a:pathLst>
              <a:path w="1276" h="2405" extrusionOk="0">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6752960" y="1691568"/>
            <a:ext cx="43581" cy="72594"/>
          </a:xfrm>
          <a:custGeom>
            <a:avLst/>
            <a:gdLst/>
            <a:ahLst/>
            <a:cxnLst/>
            <a:rect l="l" t="t" r="r" b="b"/>
            <a:pathLst>
              <a:path w="715" h="1191" extrusionOk="0">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1"/>
          <p:cNvSpPr/>
          <p:nvPr/>
        </p:nvSpPr>
        <p:spPr>
          <a:xfrm>
            <a:off x="6771124" y="1718326"/>
            <a:ext cx="13836" cy="53272"/>
          </a:xfrm>
          <a:custGeom>
            <a:avLst/>
            <a:gdLst/>
            <a:ahLst/>
            <a:cxnLst/>
            <a:rect l="l" t="t" r="r" b="b"/>
            <a:pathLst>
              <a:path w="227" h="874" extrusionOk="0">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1"/>
          <p:cNvSpPr/>
          <p:nvPr/>
        </p:nvSpPr>
        <p:spPr>
          <a:xfrm>
            <a:off x="6757349" y="1672063"/>
            <a:ext cx="71132" cy="55162"/>
          </a:xfrm>
          <a:custGeom>
            <a:avLst/>
            <a:gdLst/>
            <a:ahLst/>
            <a:cxnLst/>
            <a:rect l="l" t="t" r="r" b="b"/>
            <a:pathLst>
              <a:path w="1167" h="905" extrusionOk="0">
                <a:moveTo>
                  <a:pt x="73" y="0"/>
                </a:moveTo>
                <a:lnTo>
                  <a:pt x="1" y="154"/>
                </a:lnTo>
                <a:lnTo>
                  <a:pt x="1095" y="904"/>
                </a:lnTo>
                <a:lnTo>
                  <a:pt x="1167" y="796"/>
                </a:lnTo>
                <a:lnTo>
                  <a:pt x="73"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6741379" y="1695225"/>
            <a:ext cx="55162" cy="100876"/>
          </a:xfrm>
          <a:custGeom>
            <a:avLst/>
            <a:gdLst/>
            <a:ahLst/>
            <a:cxnLst/>
            <a:rect l="l" t="t" r="r" b="b"/>
            <a:pathLst>
              <a:path w="905" h="1655" extrusionOk="0">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p:nvPr/>
        </p:nvSpPr>
        <p:spPr>
          <a:xfrm>
            <a:off x="6757349" y="1695225"/>
            <a:ext cx="39192" cy="68937"/>
          </a:xfrm>
          <a:custGeom>
            <a:avLst/>
            <a:gdLst/>
            <a:ahLst/>
            <a:cxnLst/>
            <a:rect l="l" t="t" r="r" b="b"/>
            <a:pathLst>
              <a:path w="643" h="1131" extrusionOk="0">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a:off x="6771124" y="1718326"/>
            <a:ext cx="13836" cy="52968"/>
          </a:xfrm>
          <a:custGeom>
            <a:avLst/>
            <a:gdLst/>
            <a:ahLst/>
            <a:cxnLst/>
            <a:rect l="l" t="t" r="r" b="b"/>
            <a:pathLst>
              <a:path w="227" h="869" extrusionOk="0">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1"/>
          <p:cNvSpPr/>
          <p:nvPr/>
        </p:nvSpPr>
        <p:spPr>
          <a:xfrm>
            <a:off x="6789288" y="1485791"/>
            <a:ext cx="576489" cy="508161"/>
          </a:xfrm>
          <a:custGeom>
            <a:avLst/>
            <a:gdLst/>
            <a:ahLst/>
            <a:cxnLst/>
            <a:rect l="l" t="t" r="r" b="b"/>
            <a:pathLst>
              <a:path w="9458" h="8337" extrusionOk="0">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1"/>
          <p:cNvSpPr/>
          <p:nvPr/>
        </p:nvSpPr>
        <p:spPr>
          <a:xfrm>
            <a:off x="7255516" y="1749412"/>
            <a:ext cx="80518" cy="99596"/>
          </a:xfrm>
          <a:custGeom>
            <a:avLst/>
            <a:gdLst/>
            <a:ahLst/>
            <a:cxnLst/>
            <a:rect l="l" t="t" r="r" b="b"/>
            <a:pathLst>
              <a:path w="1321" h="1634" extrusionOk="0">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1"/>
          <p:cNvSpPr/>
          <p:nvPr/>
        </p:nvSpPr>
        <p:spPr>
          <a:xfrm>
            <a:off x="7262709" y="1781412"/>
            <a:ext cx="32000" cy="49432"/>
          </a:xfrm>
          <a:custGeom>
            <a:avLst/>
            <a:gdLst/>
            <a:ahLst/>
            <a:cxnLst/>
            <a:rect l="l" t="t" r="r" b="b"/>
            <a:pathLst>
              <a:path w="525" h="811" extrusionOk="0">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1"/>
          <p:cNvSpPr/>
          <p:nvPr/>
        </p:nvSpPr>
        <p:spPr>
          <a:xfrm>
            <a:off x="6918264" y="1721801"/>
            <a:ext cx="43581" cy="71193"/>
          </a:xfrm>
          <a:custGeom>
            <a:avLst/>
            <a:gdLst/>
            <a:ahLst/>
            <a:cxnLst/>
            <a:rect l="l" t="t" r="r" b="b"/>
            <a:pathLst>
              <a:path w="715" h="1168" extrusionOk="0">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6959590" y="1770075"/>
            <a:ext cx="22674" cy="13410"/>
          </a:xfrm>
          <a:custGeom>
            <a:avLst/>
            <a:gdLst/>
            <a:ahLst/>
            <a:cxnLst/>
            <a:rect l="l" t="t" r="r" b="b"/>
            <a:pathLst>
              <a:path w="372" h="220" extrusionOk="0">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1"/>
          <p:cNvSpPr/>
          <p:nvPr/>
        </p:nvSpPr>
        <p:spPr>
          <a:xfrm>
            <a:off x="6927103" y="1793847"/>
            <a:ext cx="66743" cy="20968"/>
          </a:xfrm>
          <a:custGeom>
            <a:avLst/>
            <a:gdLst/>
            <a:ahLst/>
            <a:cxnLst/>
            <a:rect l="l" t="t" r="r" b="b"/>
            <a:pathLst>
              <a:path w="1095" h="344" extrusionOk="0">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1"/>
          <p:cNvSpPr/>
          <p:nvPr/>
        </p:nvSpPr>
        <p:spPr>
          <a:xfrm>
            <a:off x="6865357" y="1713145"/>
            <a:ext cx="18225" cy="51017"/>
          </a:xfrm>
          <a:custGeom>
            <a:avLst/>
            <a:gdLst/>
            <a:ahLst/>
            <a:cxnLst/>
            <a:rect l="l" t="t" r="r" b="b"/>
            <a:pathLst>
              <a:path w="299" h="837" extrusionOk="0">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p:nvPr/>
        </p:nvSpPr>
        <p:spPr>
          <a:xfrm>
            <a:off x="7032917" y="1724970"/>
            <a:ext cx="16031" cy="50773"/>
          </a:xfrm>
          <a:custGeom>
            <a:avLst/>
            <a:gdLst/>
            <a:ahLst/>
            <a:cxnLst/>
            <a:rect l="l" t="t" r="r" b="b"/>
            <a:pathLst>
              <a:path w="263" h="833" extrusionOk="0">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p:nvPr/>
        </p:nvSpPr>
        <p:spPr>
          <a:xfrm>
            <a:off x="6832870" y="1622691"/>
            <a:ext cx="68937" cy="27977"/>
          </a:xfrm>
          <a:custGeom>
            <a:avLst/>
            <a:gdLst/>
            <a:ahLst/>
            <a:cxnLst/>
            <a:rect l="l" t="t" r="r" b="b"/>
            <a:pathLst>
              <a:path w="1131" h="459" extrusionOk="0">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1"/>
          <p:cNvSpPr/>
          <p:nvPr/>
        </p:nvSpPr>
        <p:spPr>
          <a:xfrm>
            <a:off x="7035111" y="1626288"/>
            <a:ext cx="68937" cy="41631"/>
          </a:xfrm>
          <a:custGeom>
            <a:avLst/>
            <a:gdLst/>
            <a:ahLst/>
            <a:cxnLst/>
            <a:rect l="l" t="t" r="r" b="b"/>
            <a:pathLst>
              <a:path w="1131" h="683" extrusionOk="0">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1"/>
          <p:cNvSpPr/>
          <p:nvPr/>
        </p:nvSpPr>
        <p:spPr>
          <a:xfrm>
            <a:off x="6966234" y="1465068"/>
            <a:ext cx="324084" cy="296900"/>
          </a:xfrm>
          <a:custGeom>
            <a:avLst/>
            <a:gdLst/>
            <a:ahLst/>
            <a:cxnLst/>
            <a:rect l="l" t="t" r="r" b="b"/>
            <a:pathLst>
              <a:path w="5317" h="4871" extrusionOk="0">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1"/>
          <p:cNvSpPr/>
          <p:nvPr/>
        </p:nvSpPr>
        <p:spPr>
          <a:xfrm>
            <a:off x="7259905" y="1752521"/>
            <a:ext cx="82773" cy="96488"/>
          </a:xfrm>
          <a:custGeom>
            <a:avLst/>
            <a:gdLst/>
            <a:ahLst/>
            <a:cxnLst/>
            <a:rect l="l" t="t" r="r" b="b"/>
            <a:pathLst>
              <a:path w="1358" h="1583" extrusionOk="0">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1"/>
          <p:cNvSpPr/>
          <p:nvPr/>
        </p:nvSpPr>
        <p:spPr>
          <a:xfrm>
            <a:off x="7262709" y="1805428"/>
            <a:ext cx="6644" cy="18225"/>
          </a:xfrm>
          <a:custGeom>
            <a:avLst/>
            <a:gdLst/>
            <a:ahLst/>
            <a:cxnLst/>
            <a:rect l="l" t="t" r="r" b="b"/>
            <a:pathLst>
              <a:path w="109" h="299" extrusionOk="0">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1"/>
          <p:cNvSpPr/>
          <p:nvPr/>
        </p:nvSpPr>
        <p:spPr>
          <a:xfrm>
            <a:off x="7262709" y="1782266"/>
            <a:ext cx="32000" cy="48579"/>
          </a:xfrm>
          <a:custGeom>
            <a:avLst/>
            <a:gdLst/>
            <a:ahLst/>
            <a:cxnLst/>
            <a:rect l="l" t="t" r="r" b="b"/>
            <a:pathLst>
              <a:path w="525" h="797" extrusionOk="0">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1"/>
          <p:cNvSpPr/>
          <p:nvPr/>
        </p:nvSpPr>
        <p:spPr>
          <a:xfrm>
            <a:off x="6874196" y="2067159"/>
            <a:ext cx="124038" cy="620009"/>
          </a:xfrm>
          <a:custGeom>
            <a:avLst/>
            <a:gdLst/>
            <a:ahLst/>
            <a:cxnLst/>
            <a:rect l="l" t="t" r="r" b="b"/>
            <a:pathLst>
              <a:path w="2035" h="10172" extrusionOk="0">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1"/>
          <p:cNvSpPr/>
          <p:nvPr/>
        </p:nvSpPr>
        <p:spPr>
          <a:xfrm>
            <a:off x="7124894" y="2067159"/>
            <a:ext cx="121295" cy="608428"/>
          </a:xfrm>
          <a:custGeom>
            <a:avLst/>
            <a:gdLst/>
            <a:ahLst/>
            <a:cxnLst/>
            <a:rect l="l" t="t" r="r" b="b"/>
            <a:pathLst>
              <a:path w="1990" h="9982" extrusionOk="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1"/>
          <p:cNvSpPr/>
          <p:nvPr/>
        </p:nvSpPr>
        <p:spPr>
          <a:xfrm>
            <a:off x="6927103" y="1724970"/>
            <a:ext cx="57356" cy="64549"/>
          </a:xfrm>
          <a:custGeom>
            <a:avLst/>
            <a:gdLst/>
            <a:ahLst/>
            <a:cxnLst/>
            <a:rect l="l" t="t" r="r" b="b"/>
            <a:pathLst>
              <a:path w="941" h="1059" extrusionOk="0">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1"/>
          <p:cNvSpPr/>
          <p:nvPr/>
        </p:nvSpPr>
        <p:spPr>
          <a:xfrm>
            <a:off x="6922653" y="1727164"/>
            <a:ext cx="29867" cy="62354"/>
          </a:xfrm>
          <a:custGeom>
            <a:avLst/>
            <a:gdLst/>
            <a:ahLst/>
            <a:cxnLst/>
            <a:rect l="l" t="t" r="r" b="b"/>
            <a:pathLst>
              <a:path w="490" h="1023" extrusionOk="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1"/>
          <p:cNvSpPr/>
          <p:nvPr/>
        </p:nvSpPr>
        <p:spPr>
          <a:xfrm>
            <a:off x="6959590" y="1768490"/>
            <a:ext cx="20480" cy="13836"/>
          </a:xfrm>
          <a:custGeom>
            <a:avLst/>
            <a:gdLst/>
            <a:ahLst/>
            <a:cxnLst/>
            <a:rect l="l" t="t" r="r" b="b"/>
            <a:pathLst>
              <a:path w="336" h="227" extrusionOk="0">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a:off x="6934234" y="1688581"/>
            <a:ext cx="50225" cy="22674"/>
          </a:xfrm>
          <a:custGeom>
            <a:avLst/>
            <a:gdLst/>
            <a:ahLst/>
            <a:cxnLst/>
            <a:rect l="l" t="t" r="r" b="b"/>
            <a:pathLst>
              <a:path w="824" h="372" extrusionOk="0">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1"/>
          <p:cNvSpPr/>
          <p:nvPr/>
        </p:nvSpPr>
        <p:spPr>
          <a:xfrm>
            <a:off x="7168476" y="1724970"/>
            <a:ext cx="91490" cy="25417"/>
          </a:xfrm>
          <a:custGeom>
            <a:avLst/>
            <a:gdLst/>
            <a:ahLst/>
            <a:cxnLst/>
            <a:rect l="l" t="t" r="r" b="b"/>
            <a:pathLst>
              <a:path w="1501" h="417" extrusionOk="0">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6805319" y="1777877"/>
            <a:ext cx="115200" cy="73326"/>
          </a:xfrm>
          <a:custGeom>
            <a:avLst/>
            <a:gdLst/>
            <a:ahLst/>
            <a:cxnLst/>
            <a:rect l="l" t="t" r="r" b="b"/>
            <a:pathLst>
              <a:path w="1890" h="1203" extrusionOk="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6989335" y="1789458"/>
            <a:ext cx="124099" cy="73326"/>
          </a:xfrm>
          <a:custGeom>
            <a:avLst/>
            <a:gdLst/>
            <a:ahLst/>
            <a:cxnLst/>
            <a:rect l="l" t="t" r="r" b="b"/>
            <a:pathLst>
              <a:path w="2036" h="1203" extrusionOk="0">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1"/>
          <p:cNvSpPr/>
          <p:nvPr/>
        </p:nvSpPr>
        <p:spPr>
          <a:xfrm>
            <a:off x="6741379" y="1624093"/>
            <a:ext cx="204496" cy="204496"/>
          </a:xfrm>
          <a:custGeom>
            <a:avLst/>
            <a:gdLst/>
            <a:ahLst/>
            <a:cxnLst/>
            <a:rect l="l" t="t" r="r" b="b"/>
            <a:pathLst>
              <a:path w="3355" h="3355" extrusionOk="0">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a:off x="6968429" y="1637869"/>
            <a:ext cx="204496" cy="206751"/>
          </a:xfrm>
          <a:custGeom>
            <a:avLst/>
            <a:gdLst/>
            <a:ahLst/>
            <a:cxnLst/>
            <a:rect l="l" t="t" r="r" b="b"/>
            <a:pathLst>
              <a:path w="3355" h="3392" extrusionOk="0">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1"/>
          <p:cNvSpPr/>
          <p:nvPr/>
        </p:nvSpPr>
        <p:spPr>
          <a:xfrm>
            <a:off x="7124894" y="3415130"/>
            <a:ext cx="314210" cy="57356"/>
          </a:xfrm>
          <a:custGeom>
            <a:avLst/>
            <a:gdLst/>
            <a:ahLst/>
            <a:cxnLst/>
            <a:rect l="l" t="t" r="r" b="b"/>
            <a:pathLst>
              <a:path w="5155" h="941" extrusionOk="0">
                <a:moveTo>
                  <a:pt x="1" y="0"/>
                </a:moveTo>
                <a:lnTo>
                  <a:pt x="1" y="940"/>
                </a:lnTo>
                <a:lnTo>
                  <a:pt x="5154" y="940"/>
                </a:lnTo>
                <a:cubicBezTo>
                  <a:pt x="5154" y="642"/>
                  <a:pt x="5118" y="335"/>
                  <a:pt x="5082" y="36"/>
                </a:cubicBezTo>
                <a:cubicBezTo>
                  <a:pt x="3391" y="36"/>
                  <a:pt x="1692" y="0"/>
                  <a:pt x="1"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1"/>
          <p:cNvSpPr/>
          <p:nvPr/>
        </p:nvSpPr>
        <p:spPr>
          <a:xfrm>
            <a:off x="6686278" y="3410680"/>
            <a:ext cx="314698" cy="61806"/>
          </a:xfrm>
          <a:custGeom>
            <a:avLst/>
            <a:gdLst/>
            <a:ahLst/>
            <a:cxnLst/>
            <a:rect l="l" t="t" r="r" b="b"/>
            <a:pathLst>
              <a:path w="5163" h="1014" extrusionOk="0">
                <a:moveTo>
                  <a:pt x="73" y="1"/>
                </a:moveTo>
                <a:cubicBezTo>
                  <a:pt x="36" y="335"/>
                  <a:pt x="0" y="679"/>
                  <a:pt x="0" y="1013"/>
                </a:cubicBezTo>
                <a:lnTo>
                  <a:pt x="5163" y="1013"/>
                </a:lnTo>
                <a:lnTo>
                  <a:pt x="5163" y="37"/>
                </a:lnTo>
                <a:cubicBezTo>
                  <a:pt x="3463" y="37"/>
                  <a:pt x="1772" y="1"/>
                  <a:pt x="73"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1"/>
          <p:cNvSpPr/>
          <p:nvPr/>
        </p:nvSpPr>
        <p:spPr>
          <a:xfrm>
            <a:off x="6422292" y="2287625"/>
            <a:ext cx="124038" cy="112457"/>
          </a:xfrm>
          <a:custGeom>
            <a:avLst/>
            <a:gdLst/>
            <a:ahLst/>
            <a:cxnLst/>
            <a:rect l="l" t="t" r="r" b="b"/>
            <a:pathLst>
              <a:path w="2035" h="1845" extrusionOk="0">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1"/>
          <p:cNvSpPr/>
          <p:nvPr/>
        </p:nvSpPr>
        <p:spPr>
          <a:xfrm>
            <a:off x="6768930" y="2983584"/>
            <a:ext cx="179139" cy="207543"/>
          </a:xfrm>
          <a:custGeom>
            <a:avLst/>
            <a:gdLst/>
            <a:ahLst/>
            <a:cxnLst/>
            <a:rect l="l" t="t" r="r" b="b"/>
            <a:pathLst>
              <a:path w="2939" h="3405" extrusionOk="0">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1"/>
          <p:cNvSpPr/>
          <p:nvPr/>
        </p:nvSpPr>
        <p:spPr>
          <a:xfrm>
            <a:off x="7170670" y="2983584"/>
            <a:ext cx="179139" cy="207543"/>
          </a:xfrm>
          <a:custGeom>
            <a:avLst/>
            <a:gdLst/>
            <a:ahLst/>
            <a:cxnLst/>
            <a:rect l="l" t="t" r="r" b="b"/>
            <a:pathLst>
              <a:path w="2939" h="3405" extrusionOk="0">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6881327" y="2057833"/>
            <a:ext cx="87162" cy="228267"/>
          </a:xfrm>
          <a:custGeom>
            <a:avLst/>
            <a:gdLst/>
            <a:ahLst/>
            <a:cxnLst/>
            <a:rect l="l" t="t" r="r" b="b"/>
            <a:pathLst>
              <a:path w="1430" h="3745" extrusionOk="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7129344" y="2035220"/>
            <a:ext cx="135619" cy="232778"/>
          </a:xfrm>
          <a:custGeom>
            <a:avLst/>
            <a:gdLst/>
            <a:ahLst/>
            <a:cxnLst/>
            <a:rect l="l" t="t" r="r" b="b"/>
            <a:pathLst>
              <a:path w="2225" h="3819" extrusionOk="0">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6812450" y="2228074"/>
            <a:ext cx="532969" cy="645365"/>
          </a:xfrm>
          <a:custGeom>
            <a:avLst/>
            <a:gdLst/>
            <a:ahLst/>
            <a:cxnLst/>
            <a:rect l="l" t="t" r="r" b="b"/>
            <a:pathLst>
              <a:path w="8744" h="10588" extrusionOk="0">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6924908" y="2368083"/>
            <a:ext cx="298728" cy="75520"/>
          </a:xfrm>
          <a:custGeom>
            <a:avLst/>
            <a:gdLst/>
            <a:ahLst/>
            <a:cxnLst/>
            <a:rect l="l" t="t" r="r" b="b"/>
            <a:pathLst>
              <a:path w="4901" h="1239" extrusionOk="0">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6956848" y="2301401"/>
            <a:ext cx="227658" cy="43581"/>
          </a:xfrm>
          <a:custGeom>
            <a:avLst/>
            <a:gdLst/>
            <a:ahLst/>
            <a:cxnLst/>
            <a:rect l="l" t="t" r="r" b="b"/>
            <a:pathLst>
              <a:path w="3735" h="715" extrusionOk="0">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1"/>
          <p:cNvSpPr/>
          <p:nvPr/>
        </p:nvSpPr>
        <p:spPr>
          <a:xfrm>
            <a:off x="6844451" y="2401668"/>
            <a:ext cx="222659" cy="182492"/>
          </a:xfrm>
          <a:custGeom>
            <a:avLst/>
            <a:gdLst/>
            <a:ahLst/>
            <a:cxnLst/>
            <a:rect l="l" t="t" r="r" b="b"/>
            <a:pathLst>
              <a:path w="3653" h="2994" extrusionOk="0">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1"/>
          <p:cNvSpPr/>
          <p:nvPr/>
        </p:nvSpPr>
        <p:spPr>
          <a:xfrm>
            <a:off x="7009755" y="2478286"/>
            <a:ext cx="523582" cy="250210"/>
          </a:xfrm>
          <a:custGeom>
            <a:avLst/>
            <a:gdLst/>
            <a:ahLst/>
            <a:cxnLst/>
            <a:rect l="l" t="t" r="r" b="b"/>
            <a:pathLst>
              <a:path w="8590" h="4105" extrusionOk="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009755" y="2478286"/>
            <a:ext cx="80518" cy="126233"/>
          </a:xfrm>
          <a:custGeom>
            <a:avLst/>
            <a:gdLst/>
            <a:ahLst/>
            <a:cxnLst/>
            <a:rect l="l" t="t" r="r" b="b"/>
            <a:pathLst>
              <a:path w="1321" h="2071" extrusionOk="0">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11"/>
          <p:cNvGrpSpPr/>
          <p:nvPr/>
        </p:nvGrpSpPr>
        <p:grpSpPr>
          <a:xfrm>
            <a:off x="5327271" y="1488298"/>
            <a:ext cx="1021754" cy="3206730"/>
            <a:chOff x="5327271" y="1488298"/>
            <a:chExt cx="1021754" cy="3206730"/>
          </a:xfrm>
        </p:grpSpPr>
        <p:sp>
          <p:nvSpPr>
            <p:cNvPr id="566" name="Google Shape;566;p11"/>
            <p:cNvSpPr/>
            <p:nvPr/>
          </p:nvSpPr>
          <p:spPr>
            <a:xfrm flipH="1">
              <a:off x="5923671" y="1488298"/>
              <a:ext cx="298494" cy="279223"/>
            </a:xfrm>
            <a:custGeom>
              <a:avLst/>
              <a:gdLst/>
              <a:ahLst/>
              <a:cxnLst/>
              <a:rect l="l" t="t" r="r" b="b"/>
              <a:pathLst>
                <a:path w="5127" h="4796" extrusionOk="0">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flipH="1">
              <a:off x="5890488" y="1516534"/>
              <a:ext cx="61655" cy="172739"/>
            </a:xfrm>
            <a:custGeom>
              <a:avLst/>
              <a:gdLst/>
              <a:ahLst/>
              <a:cxnLst/>
              <a:rect l="l" t="t" r="r" b="b"/>
              <a:pathLst>
                <a:path w="1059" h="2967" extrusionOk="0">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flipH="1">
              <a:off x="5952085" y="1525500"/>
              <a:ext cx="52689" cy="170585"/>
            </a:xfrm>
            <a:custGeom>
              <a:avLst/>
              <a:gdLst/>
              <a:ahLst/>
              <a:cxnLst/>
              <a:rect l="l" t="t" r="r" b="b"/>
              <a:pathLst>
                <a:path w="905" h="2930" extrusionOk="0">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flipH="1">
              <a:off x="5557294" y="1603572"/>
              <a:ext cx="537487" cy="331505"/>
            </a:xfrm>
            <a:custGeom>
              <a:avLst/>
              <a:gdLst/>
              <a:ahLst/>
              <a:cxnLst/>
              <a:rect l="l" t="t" r="r" b="b"/>
              <a:pathLst>
                <a:path w="9232" h="5694" extrusionOk="0">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flipH="1">
              <a:off x="5555203" y="1864570"/>
              <a:ext cx="59035" cy="123135"/>
            </a:xfrm>
            <a:custGeom>
              <a:avLst/>
              <a:gdLst/>
              <a:ahLst/>
              <a:cxnLst/>
              <a:rect l="l" t="t" r="r" b="b"/>
              <a:pathLst>
                <a:path w="1014" h="2115" extrusionOk="0">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flipH="1">
              <a:off x="5553107" y="1891293"/>
              <a:ext cx="50593" cy="74289"/>
            </a:xfrm>
            <a:custGeom>
              <a:avLst/>
              <a:gdLst/>
              <a:ahLst/>
              <a:cxnLst/>
              <a:rect l="l" t="t" r="r" b="b"/>
              <a:pathLst>
                <a:path w="869" h="1276" extrusionOk="0">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1"/>
            <p:cNvSpPr/>
            <p:nvPr/>
          </p:nvSpPr>
          <p:spPr>
            <a:xfrm flipH="1">
              <a:off x="5574707" y="1891293"/>
              <a:ext cx="33185" cy="59035"/>
            </a:xfrm>
            <a:custGeom>
              <a:avLst/>
              <a:gdLst/>
              <a:ahLst/>
              <a:cxnLst/>
              <a:rect l="l" t="t" r="r" b="b"/>
              <a:pathLst>
                <a:path w="570" h="1014" extrusionOk="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1"/>
            <p:cNvSpPr/>
            <p:nvPr/>
          </p:nvSpPr>
          <p:spPr>
            <a:xfrm flipH="1">
              <a:off x="5583614" y="1912892"/>
              <a:ext cx="13216" cy="44247"/>
            </a:xfrm>
            <a:custGeom>
              <a:avLst/>
              <a:gdLst/>
              <a:ahLst/>
              <a:cxnLst/>
              <a:rect l="l" t="t" r="r" b="b"/>
              <a:pathLst>
                <a:path w="227" h="760" extrusionOk="0">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5934735" y="2031310"/>
              <a:ext cx="105320" cy="66021"/>
            </a:xfrm>
            <a:custGeom>
              <a:avLst/>
              <a:gdLst/>
              <a:ahLst/>
              <a:cxnLst/>
              <a:rect l="l" t="t" r="r" b="b"/>
              <a:pathLst>
                <a:path w="1809" h="1134" extrusionOk="0">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5572606" y="2051338"/>
              <a:ext cx="502206" cy="361663"/>
            </a:xfrm>
            <a:custGeom>
              <a:avLst/>
              <a:gdLst/>
              <a:ahLst/>
              <a:cxnLst/>
              <a:rect l="l" t="t" r="r" b="b"/>
              <a:pathLst>
                <a:path w="8626" h="6212" extrusionOk="0">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5993650" y="2425631"/>
              <a:ext cx="355375" cy="626214"/>
            </a:xfrm>
            <a:custGeom>
              <a:avLst/>
              <a:gdLst/>
              <a:ahLst/>
              <a:cxnLst/>
              <a:rect l="l" t="t" r="r" b="b"/>
              <a:pathLst>
                <a:path w="6104" h="10756" extrusionOk="0">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5327271" y="4475072"/>
              <a:ext cx="295874" cy="219955"/>
            </a:xfrm>
            <a:custGeom>
              <a:avLst/>
              <a:gdLst/>
              <a:ahLst/>
              <a:cxnLst/>
              <a:rect l="l" t="t" r="r" b="b"/>
              <a:pathLst>
                <a:path w="5082" h="3778" extrusionOk="0">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5923673" y="4470473"/>
              <a:ext cx="111666" cy="183044"/>
            </a:xfrm>
            <a:custGeom>
              <a:avLst/>
              <a:gdLst/>
              <a:ahLst/>
              <a:cxnLst/>
              <a:rect l="l" t="t" r="r" b="b"/>
              <a:pathLst>
                <a:path w="1918" h="3144" extrusionOk="0">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flipH="1">
              <a:off x="5327271" y="4584176"/>
              <a:ext cx="295874" cy="110851"/>
            </a:xfrm>
            <a:custGeom>
              <a:avLst/>
              <a:gdLst/>
              <a:ahLst/>
              <a:cxnLst/>
              <a:rect l="l" t="t" r="r" b="b"/>
              <a:pathLst>
                <a:path w="5082" h="1904" extrusionOk="0">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flipH="1">
              <a:off x="5879949" y="4557162"/>
              <a:ext cx="203770" cy="128666"/>
            </a:xfrm>
            <a:custGeom>
              <a:avLst/>
              <a:gdLst/>
              <a:ahLst/>
              <a:cxnLst/>
              <a:rect l="l" t="t" r="r" b="b"/>
              <a:pathLst>
                <a:path w="3500" h="2210" extrusionOk="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flipH="1">
              <a:off x="5513632" y="3086655"/>
              <a:ext cx="223739" cy="1442866"/>
            </a:xfrm>
            <a:custGeom>
              <a:avLst/>
              <a:gdLst/>
              <a:ahLst/>
              <a:cxnLst/>
              <a:rect l="l" t="t" r="r" b="b"/>
              <a:pathLst>
                <a:path w="3843" h="24783" extrusionOk="0">
                  <a:moveTo>
                    <a:pt x="3770" y="1"/>
                  </a:moveTo>
                  <a:lnTo>
                    <a:pt x="0" y="146"/>
                  </a:lnTo>
                  <a:lnTo>
                    <a:pt x="1618" y="24782"/>
                  </a:lnTo>
                  <a:lnTo>
                    <a:pt x="3843" y="24782"/>
                  </a:lnTo>
                  <a:lnTo>
                    <a:pt x="3770" y="1"/>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flipH="1">
              <a:off x="5783130" y="3086655"/>
              <a:ext cx="256925" cy="1442866"/>
            </a:xfrm>
            <a:custGeom>
              <a:avLst/>
              <a:gdLst/>
              <a:ahLst/>
              <a:cxnLst/>
              <a:rect l="l" t="t" r="r" b="b"/>
              <a:pathLst>
                <a:path w="4413" h="24783" extrusionOk="0">
                  <a:moveTo>
                    <a:pt x="380" y="1"/>
                  </a:moveTo>
                  <a:lnTo>
                    <a:pt x="1" y="24782"/>
                  </a:lnTo>
                  <a:lnTo>
                    <a:pt x="2188" y="24782"/>
                  </a:lnTo>
                  <a:lnTo>
                    <a:pt x="4413" y="408"/>
                  </a:lnTo>
                  <a:lnTo>
                    <a:pt x="380" y="1"/>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1"/>
            <p:cNvSpPr/>
            <p:nvPr/>
          </p:nvSpPr>
          <p:spPr>
            <a:xfrm flipH="1">
              <a:off x="5517824" y="3086655"/>
              <a:ext cx="219548" cy="177455"/>
            </a:xfrm>
            <a:custGeom>
              <a:avLst/>
              <a:gdLst/>
              <a:ahLst/>
              <a:cxnLst/>
              <a:rect l="l" t="t" r="r" b="b"/>
              <a:pathLst>
                <a:path w="3771" h="3048" extrusionOk="0">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rgbClr val="255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flipH="1">
              <a:off x="5783132" y="3110350"/>
              <a:ext cx="15312" cy="149567"/>
            </a:xfrm>
            <a:custGeom>
              <a:avLst/>
              <a:gdLst/>
              <a:ahLst/>
              <a:cxnLst/>
              <a:rect l="l" t="t" r="r" b="b"/>
              <a:pathLst>
                <a:path w="263" h="2569" extrusionOk="0">
                  <a:moveTo>
                    <a:pt x="263" y="1"/>
                  </a:moveTo>
                  <a:lnTo>
                    <a:pt x="0" y="2568"/>
                  </a:lnTo>
                  <a:lnTo>
                    <a:pt x="0" y="2568"/>
                  </a:lnTo>
                  <a:close/>
                </a:path>
              </a:pathLst>
            </a:custGeom>
            <a:solidFill>
              <a:srgbClr val="ABD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1"/>
            <p:cNvSpPr/>
            <p:nvPr/>
          </p:nvSpPr>
          <p:spPr>
            <a:xfrm flipH="1">
              <a:off x="5783130" y="3086655"/>
              <a:ext cx="236897" cy="173263"/>
            </a:xfrm>
            <a:custGeom>
              <a:avLst/>
              <a:gdLst/>
              <a:ahLst/>
              <a:cxnLst/>
              <a:rect l="l" t="t" r="r" b="b"/>
              <a:pathLst>
                <a:path w="4069" h="2976" extrusionOk="0">
                  <a:moveTo>
                    <a:pt x="36" y="1"/>
                  </a:moveTo>
                  <a:lnTo>
                    <a:pt x="0" y="2442"/>
                  </a:lnTo>
                  <a:cubicBezTo>
                    <a:pt x="1275" y="2668"/>
                    <a:pt x="2559" y="2894"/>
                    <a:pt x="3806" y="2975"/>
                  </a:cubicBezTo>
                  <a:lnTo>
                    <a:pt x="4069" y="408"/>
                  </a:lnTo>
                  <a:lnTo>
                    <a:pt x="36" y="1"/>
                  </a:lnTo>
                  <a:close/>
                </a:path>
              </a:pathLst>
            </a:custGeom>
            <a:solidFill>
              <a:srgbClr val="255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1"/>
            <p:cNvSpPr/>
            <p:nvPr/>
          </p:nvSpPr>
          <p:spPr>
            <a:xfrm flipH="1">
              <a:off x="5401501" y="2452412"/>
              <a:ext cx="307460" cy="346060"/>
            </a:xfrm>
            <a:custGeom>
              <a:avLst/>
              <a:gdLst/>
              <a:ahLst/>
              <a:cxnLst/>
              <a:rect l="l" t="t" r="r" b="b"/>
              <a:pathLst>
                <a:path w="5281" h="5944" extrusionOk="0">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flipH="1">
              <a:off x="5423619" y="2200263"/>
              <a:ext cx="853272" cy="1011573"/>
            </a:xfrm>
            <a:custGeom>
              <a:avLst/>
              <a:gdLst/>
              <a:ahLst/>
              <a:cxnLst/>
              <a:rect l="l" t="t" r="r" b="b"/>
              <a:pathLst>
                <a:path w="14656" h="17375" extrusionOk="0">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flipH="1">
              <a:off x="5653649" y="2200263"/>
              <a:ext cx="315843" cy="274333"/>
            </a:xfrm>
            <a:custGeom>
              <a:avLst/>
              <a:gdLst/>
              <a:ahLst/>
              <a:cxnLst/>
              <a:rect l="l" t="t" r="r" b="b"/>
              <a:pathLst>
                <a:path w="5425" h="4712" extrusionOk="0">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flipH="1">
              <a:off x="5423625" y="2478727"/>
              <a:ext cx="247959" cy="171574"/>
            </a:xfrm>
            <a:custGeom>
              <a:avLst/>
              <a:gdLst/>
              <a:ahLst/>
              <a:cxnLst/>
              <a:rect l="l" t="t" r="r" b="b"/>
              <a:pathLst>
                <a:path w="4259" h="2947" extrusionOk="0">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flipH="1">
              <a:off x="6098971" y="2435062"/>
              <a:ext cx="177920" cy="199520"/>
            </a:xfrm>
            <a:custGeom>
              <a:avLst/>
              <a:gdLst/>
              <a:ahLst/>
              <a:cxnLst/>
              <a:rect l="l" t="t" r="r" b="b"/>
              <a:pathLst>
                <a:path w="3056" h="3427" extrusionOk="0">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flipH="1">
              <a:off x="5688931" y="2316062"/>
              <a:ext cx="227931" cy="68525"/>
            </a:xfrm>
            <a:custGeom>
              <a:avLst/>
              <a:gdLst/>
              <a:ahLst/>
              <a:cxnLst/>
              <a:rect l="l" t="t" r="r" b="b"/>
              <a:pathLst>
                <a:path w="3915" h="1177" extrusionOk="0">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flipH="1">
              <a:off x="5559449" y="2358213"/>
              <a:ext cx="480606" cy="607467"/>
            </a:xfrm>
            <a:custGeom>
              <a:avLst/>
              <a:gdLst/>
              <a:ahLst/>
              <a:cxnLst/>
              <a:rect l="l" t="t" r="r" b="b"/>
              <a:pathLst>
                <a:path w="8255" h="10434" extrusionOk="0">
                  <a:moveTo>
                    <a:pt x="8255" y="0"/>
                  </a:moveTo>
                  <a:lnTo>
                    <a:pt x="1" y="36"/>
                  </a:lnTo>
                  <a:lnTo>
                    <a:pt x="227" y="10361"/>
                  </a:lnTo>
                  <a:lnTo>
                    <a:pt x="8174" y="10434"/>
                  </a:lnTo>
                  <a:lnTo>
                    <a:pt x="8255" y="0"/>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flipH="1">
              <a:off x="5638396" y="2465569"/>
              <a:ext cx="304782" cy="63751"/>
            </a:xfrm>
            <a:custGeom>
              <a:avLst/>
              <a:gdLst/>
              <a:ahLst/>
              <a:cxnLst/>
              <a:rect l="l" t="t" r="r" b="b"/>
              <a:pathLst>
                <a:path w="5235" h="1095" extrusionOk="0">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flipH="1">
              <a:off x="5708901" y="2562447"/>
              <a:ext cx="171109" cy="37435"/>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flipH="1">
              <a:off x="5456224" y="3126186"/>
              <a:ext cx="621207" cy="85642"/>
            </a:xfrm>
            <a:custGeom>
              <a:avLst/>
              <a:gdLst/>
              <a:ahLst/>
              <a:cxnLst/>
              <a:rect l="l" t="t" r="r" b="b"/>
              <a:pathLst>
                <a:path w="10670" h="1471" extrusionOk="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flipH="1">
              <a:off x="5958951" y="2514008"/>
              <a:ext cx="390074" cy="538011"/>
            </a:xfrm>
            <a:custGeom>
              <a:avLst/>
              <a:gdLst/>
              <a:ahLst/>
              <a:cxnLst/>
              <a:rect l="l" t="t" r="r" b="b"/>
              <a:pathLst>
                <a:path w="6700" h="9241" extrusionOk="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flipH="1">
              <a:off x="5436780" y="2577700"/>
              <a:ext cx="464828" cy="219198"/>
            </a:xfrm>
            <a:custGeom>
              <a:avLst/>
              <a:gdLst/>
              <a:ahLst/>
              <a:cxnLst/>
              <a:rect l="l" t="t" r="r" b="b"/>
              <a:pathLst>
                <a:path w="7984" h="3765" extrusionOk="0">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flipH="1">
              <a:off x="5877331" y="2113283"/>
              <a:ext cx="2678" cy="41278"/>
            </a:xfrm>
            <a:custGeom>
              <a:avLst/>
              <a:gdLst/>
              <a:ahLst/>
              <a:cxnLst/>
              <a:rect l="l" t="t" r="r" b="b"/>
              <a:pathLst>
                <a:path w="46" h="709" extrusionOk="0">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flipH="1">
              <a:off x="5774690" y="2110256"/>
              <a:ext cx="105320" cy="55367"/>
            </a:xfrm>
            <a:custGeom>
              <a:avLst/>
              <a:gdLst/>
              <a:ahLst/>
              <a:cxnLst/>
              <a:rect l="l" t="t" r="r" b="b"/>
              <a:pathLst>
                <a:path w="1809" h="951" extrusionOk="0">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flipH="1">
              <a:off x="5592576" y="1693929"/>
              <a:ext cx="438513" cy="424715"/>
            </a:xfrm>
            <a:custGeom>
              <a:avLst/>
              <a:gdLst/>
              <a:ahLst/>
              <a:cxnLst/>
              <a:rect l="l" t="t" r="r" b="b"/>
              <a:pathLst>
                <a:path w="7532" h="7295" extrusionOk="0">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flipH="1">
              <a:off x="5702090" y="1942933"/>
              <a:ext cx="81100" cy="62470"/>
            </a:xfrm>
            <a:custGeom>
              <a:avLst/>
              <a:gdLst/>
              <a:ahLst/>
              <a:cxnLst/>
              <a:rect l="l" t="t" r="r" b="b"/>
              <a:pathLst>
                <a:path w="1393" h="1073" extrusionOk="0">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flipH="1">
              <a:off x="5822605" y="1878135"/>
              <a:ext cx="15312" cy="45877"/>
            </a:xfrm>
            <a:custGeom>
              <a:avLst/>
              <a:gdLst/>
              <a:ahLst/>
              <a:cxnLst/>
              <a:rect l="l" t="t" r="r" b="b"/>
              <a:pathLst>
                <a:path w="263" h="788" extrusionOk="0">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flipH="1">
              <a:off x="5664714" y="1867073"/>
              <a:ext cx="17932" cy="50593"/>
            </a:xfrm>
            <a:custGeom>
              <a:avLst/>
              <a:gdLst/>
              <a:ahLst/>
              <a:cxnLst/>
              <a:rect l="l" t="t" r="r" b="b"/>
              <a:pathLst>
                <a:path w="308" h="869" extrusionOk="0">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flipH="1">
              <a:off x="5719440" y="1880289"/>
              <a:ext cx="42151" cy="46809"/>
            </a:xfrm>
            <a:custGeom>
              <a:avLst/>
              <a:gdLst/>
              <a:ahLst/>
              <a:cxnLst/>
              <a:rect l="l" t="t" r="r" b="b"/>
              <a:pathLst>
                <a:path w="724" h="804" extrusionOk="0">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flipH="1">
              <a:off x="5752625" y="1910796"/>
              <a:ext cx="15312" cy="14031"/>
            </a:xfrm>
            <a:custGeom>
              <a:avLst/>
              <a:gdLst/>
              <a:ahLst/>
              <a:cxnLst/>
              <a:rect l="l" t="t" r="r" b="b"/>
              <a:pathLst>
                <a:path w="263" h="241" extrusionOk="0">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flipH="1">
              <a:off x="5811543" y="1806816"/>
              <a:ext cx="76909" cy="43199"/>
            </a:xfrm>
            <a:custGeom>
              <a:avLst/>
              <a:gdLst/>
              <a:ahLst/>
              <a:cxnLst/>
              <a:rect l="l" t="t" r="r" b="b"/>
              <a:pathLst>
                <a:path w="1321" h="742" extrusionOk="0">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flipH="1">
              <a:off x="5643114" y="1790981"/>
              <a:ext cx="70039" cy="34583"/>
            </a:xfrm>
            <a:custGeom>
              <a:avLst/>
              <a:gdLst/>
              <a:ahLst/>
              <a:cxnLst/>
              <a:rect l="l" t="t" r="r" b="b"/>
              <a:pathLst>
                <a:path w="1203" h="594" extrusionOk="0">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flipH="1">
              <a:off x="5710998" y="1970296"/>
              <a:ext cx="63751" cy="35107"/>
            </a:xfrm>
            <a:custGeom>
              <a:avLst/>
              <a:gdLst/>
              <a:ahLst/>
              <a:cxnLst/>
              <a:rect l="l" t="t" r="r" b="b"/>
              <a:pathLst>
                <a:path w="1095" h="603" extrusionOk="0">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1"/>
            <p:cNvSpPr/>
            <p:nvPr/>
          </p:nvSpPr>
          <p:spPr>
            <a:xfrm flipH="1">
              <a:off x="5699933" y="1652360"/>
              <a:ext cx="346409" cy="315844"/>
            </a:xfrm>
            <a:custGeom>
              <a:avLst/>
              <a:gdLst/>
              <a:ahLst/>
              <a:cxnLst/>
              <a:rect l="l" t="t" r="r" b="b"/>
              <a:pathLst>
                <a:path w="5950" h="5425" extrusionOk="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flipH="1">
              <a:off x="5965241" y="1914406"/>
              <a:ext cx="125348" cy="137050"/>
            </a:xfrm>
            <a:custGeom>
              <a:avLst/>
              <a:gdLst/>
              <a:ahLst/>
              <a:cxnLst/>
              <a:rect l="l" t="t" r="r" b="b"/>
              <a:pathLst>
                <a:path w="2153" h="2354" extrusionOk="0">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flipH="1">
              <a:off x="5982591" y="1948173"/>
              <a:ext cx="96936" cy="83196"/>
            </a:xfrm>
            <a:custGeom>
              <a:avLst/>
              <a:gdLst/>
              <a:ahLst/>
              <a:cxnLst/>
              <a:rect l="l" t="t" r="r" b="b"/>
              <a:pathLst>
                <a:path w="1665" h="1429" extrusionOk="0">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flipH="1">
              <a:off x="5987365" y="1948697"/>
              <a:ext cx="67943" cy="82672"/>
            </a:xfrm>
            <a:custGeom>
              <a:avLst/>
              <a:gdLst/>
              <a:ahLst/>
              <a:cxnLst/>
              <a:rect l="l" t="t" r="r" b="b"/>
              <a:pathLst>
                <a:path w="1167" h="1420" extrusionOk="0">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flipH="1">
              <a:off x="5995808" y="1961331"/>
              <a:ext cx="35281" cy="54261"/>
            </a:xfrm>
            <a:custGeom>
              <a:avLst/>
              <a:gdLst/>
              <a:ahLst/>
              <a:cxnLst/>
              <a:rect l="l" t="t" r="r" b="b"/>
              <a:pathLst>
                <a:path w="606" h="932" extrusionOk="0">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flipH="1">
              <a:off x="5726310" y="1886577"/>
              <a:ext cx="50535" cy="48497"/>
            </a:xfrm>
            <a:custGeom>
              <a:avLst/>
              <a:gdLst/>
              <a:ahLst/>
              <a:cxnLst/>
              <a:rect l="l" t="t" r="r" b="b"/>
              <a:pathLst>
                <a:path w="868" h="833" extrusionOk="0">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flipH="1">
              <a:off x="5726310" y="1884481"/>
              <a:ext cx="35281" cy="41627"/>
            </a:xfrm>
            <a:custGeom>
              <a:avLst/>
              <a:gdLst/>
              <a:ahLst/>
              <a:cxnLst/>
              <a:rect l="l" t="t" r="r" b="b"/>
              <a:pathLst>
                <a:path w="606" h="715" extrusionOk="0">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flipH="1">
              <a:off x="5752625" y="1910796"/>
              <a:ext cx="15312" cy="13216"/>
            </a:xfrm>
            <a:custGeom>
              <a:avLst/>
              <a:gdLst/>
              <a:ahLst/>
              <a:cxnLst/>
              <a:rect l="l" t="t" r="r" b="b"/>
              <a:pathLst>
                <a:path w="263" h="227" extrusionOk="0">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flipH="1">
              <a:off x="5792097" y="1935015"/>
              <a:ext cx="101128" cy="72659"/>
            </a:xfrm>
            <a:custGeom>
              <a:avLst/>
              <a:gdLst/>
              <a:ahLst/>
              <a:cxnLst/>
              <a:rect l="l" t="t" r="r" b="b"/>
              <a:pathLst>
                <a:path w="1737" h="1248" extrusionOk="0">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1"/>
            <p:cNvSpPr/>
            <p:nvPr/>
          </p:nvSpPr>
          <p:spPr>
            <a:xfrm flipH="1">
              <a:off x="5618895" y="1928670"/>
              <a:ext cx="81100" cy="63227"/>
            </a:xfrm>
            <a:custGeom>
              <a:avLst/>
              <a:gdLst/>
              <a:ahLst/>
              <a:cxnLst/>
              <a:rect l="l" t="t" r="r" b="b"/>
              <a:pathLst>
                <a:path w="1393" h="1086" extrusionOk="0">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flipH="1">
              <a:off x="5794191" y="2495436"/>
              <a:ext cx="260651" cy="246562"/>
            </a:xfrm>
            <a:custGeom>
              <a:avLst/>
              <a:gdLst/>
              <a:ahLst/>
              <a:cxnLst/>
              <a:rect l="l" t="t" r="r" b="b"/>
              <a:pathLst>
                <a:path w="4477" h="4235" extrusionOk="0">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11"/>
          <p:cNvGrpSpPr/>
          <p:nvPr/>
        </p:nvGrpSpPr>
        <p:grpSpPr>
          <a:xfrm>
            <a:off x="800106" y="1128088"/>
            <a:ext cx="3502654" cy="3675887"/>
            <a:chOff x="800106" y="1128088"/>
            <a:chExt cx="3502654" cy="3675887"/>
          </a:xfrm>
        </p:grpSpPr>
        <p:sp>
          <p:nvSpPr>
            <p:cNvPr id="621" name="Google Shape;621;p11"/>
            <p:cNvSpPr/>
            <p:nvPr/>
          </p:nvSpPr>
          <p:spPr>
            <a:xfrm>
              <a:off x="800106" y="4495326"/>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11"/>
            <p:cNvGrpSpPr/>
            <p:nvPr/>
          </p:nvGrpSpPr>
          <p:grpSpPr>
            <a:xfrm>
              <a:off x="896945" y="1128088"/>
              <a:ext cx="3405815" cy="3528514"/>
              <a:chOff x="896945" y="1128088"/>
              <a:chExt cx="3405815" cy="3528514"/>
            </a:xfrm>
          </p:grpSpPr>
          <p:sp>
            <p:nvSpPr>
              <p:cNvPr id="623" name="Google Shape;623;p11"/>
              <p:cNvSpPr/>
              <p:nvPr/>
            </p:nvSpPr>
            <p:spPr>
              <a:xfrm>
                <a:off x="1670675" y="1128088"/>
                <a:ext cx="2632084" cy="1644549"/>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1"/>
              <p:cNvSpPr/>
              <p:nvPr/>
            </p:nvSpPr>
            <p:spPr>
              <a:xfrm>
                <a:off x="1975404" y="2251789"/>
                <a:ext cx="253620" cy="259935"/>
              </a:xfrm>
              <a:custGeom>
                <a:avLst/>
                <a:gdLst/>
                <a:ahLst/>
                <a:cxnLst/>
                <a:rect l="l" t="t" r="r" b="b"/>
                <a:pathLst>
                  <a:path w="4297" h="4404" extrusionOk="0">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1"/>
              <p:cNvSpPr/>
              <p:nvPr/>
            </p:nvSpPr>
            <p:spPr>
              <a:xfrm>
                <a:off x="1210708" y="2057900"/>
                <a:ext cx="360273" cy="271326"/>
              </a:xfrm>
              <a:custGeom>
                <a:avLst/>
                <a:gdLst/>
                <a:ahLst/>
                <a:cxnLst/>
                <a:rect l="l" t="t" r="r" b="b"/>
                <a:pathLst>
                  <a:path w="6104" h="4597" extrusionOk="0">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a:off x="1619498" y="4394837"/>
                <a:ext cx="367179" cy="257869"/>
              </a:xfrm>
              <a:custGeom>
                <a:avLst/>
                <a:gdLst/>
                <a:ahLst/>
                <a:cxnLst/>
                <a:rect l="l" t="t" r="r" b="b"/>
                <a:pathLst>
                  <a:path w="6221" h="4369" extrusionOk="0">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1"/>
              <p:cNvSpPr/>
              <p:nvPr/>
            </p:nvSpPr>
            <p:spPr>
              <a:xfrm>
                <a:off x="1199553" y="4363851"/>
                <a:ext cx="202270" cy="281065"/>
              </a:xfrm>
              <a:custGeom>
                <a:avLst/>
                <a:gdLst/>
                <a:ahLst/>
                <a:cxnLst/>
                <a:rect l="l" t="t" r="r" b="b"/>
                <a:pathLst>
                  <a:path w="3427" h="4762" extrusionOk="0">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1"/>
              <p:cNvSpPr/>
              <p:nvPr/>
            </p:nvSpPr>
            <p:spPr>
              <a:xfrm>
                <a:off x="1188339" y="2989807"/>
                <a:ext cx="575824" cy="1469660"/>
              </a:xfrm>
              <a:custGeom>
                <a:avLst/>
                <a:gdLst/>
                <a:ahLst/>
                <a:cxnLst/>
                <a:rect l="l" t="t" r="r" b="b"/>
                <a:pathLst>
                  <a:path w="9756" h="24900" extrusionOk="0">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1"/>
              <p:cNvSpPr/>
              <p:nvPr/>
            </p:nvSpPr>
            <p:spPr>
              <a:xfrm>
                <a:off x="1619498" y="4490336"/>
                <a:ext cx="367179" cy="162371"/>
              </a:xfrm>
              <a:custGeom>
                <a:avLst/>
                <a:gdLst/>
                <a:ahLst/>
                <a:cxnLst/>
                <a:rect l="l" t="t" r="r" b="b"/>
                <a:pathLst>
                  <a:path w="6221" h="2751" extrusionOk="0">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a:off x="1165910" y="4496887"/>
                <a:ext cx="262591" cy="159715"/>
              </a:xfrm>
              <a:custGeom>
                <a:avLst/>
                <a:gdLst/>
                <a:ahLst/>
                <a:cxnLst/>
                <a:rect l="l" t="t" r="r" b="b"/>
                <a:pathLst>
                  <a:path w="4449" h="2706" extrusionOk="0">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a:off x="896945" y="2385180"/>
                <a:ext cx="556110" cy="640394"/>
              </a:xfrm>
              <a:custGeom>
                <a:avLst/>
                <a:gdLst/>
                <a:ahLst/>
                <a:cxnLst/>
                <a:rect l="l" t="t" r="r" b="b"/>
                <a:pathLst>
                  <a:path w="9422" h="10850" extrusionOk="0">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a:off x="1610940" y="2382524"/>
                <a:ext cx="528901" cy="422070"/>
              </a:xfrm>
              <a:custGeom>
                <a:avLst/>
                <a:gdLst/>
                <a:ahLst/>
                <a:cxnLst/>
                <a:rect l="l" t="t" r="r" b="b"/>
                <a:pathLst>
                  <a:path w="8961" h="7151" extrusionOk="0">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a:off x="1141888" y="1980168"/>
                <a:ext cx="566793" cy="381580"/>
              </a:xfrm>
              <a:custGeom>
                <a:avLst/>
                <a:gdLst/>
                <a:ahLst/>
                <a:cxnLst/>
                <a:rect l="l" t="t" r="r" b="b"/>
                <a:pathLst>
                  <a:path w="9603" h="6465" extrusionOk="0">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a:off x="970605" y="2120346"/>
                <a:ext cx="849039" cy="985204"/>
              </a:xfrm>
              <a:custGeom>
                <a:avLst/>
                <a:gdLst/>
                <a:ahLst/>
                <a:cxnLst/>
                <a:rect l="l" t="t" r="r" b="b"/>
                <a:pathLst>
                  <a:path w="14385" h="16692" extrusionOk="0">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a:off x="1250725" y="2120523"/>
                <a:ext cx="282364" cy="282364"/>
              </a:xfrm>
              <a:custGeom>
                <a:avLst/>
                <a:gdLst/>
                <a:ahLst/>
                <a:cxnLst/>
                <a:rect l="l" t="t" r="r" b="b"/>
                <a:pathLst>
                  <a:path w="4784" h="4784" extrusionOk="0">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a:off x="970605" y="2391614"/>
                <a:ext cx="204454" cy="170280"/>
              </a:xfrm>
              <a:custGeom>
                <a:avLst/>
                <a:gdLst/>
                <a:ahLst/>
                <a:cxnLst/>
                <a:rect l="l" t="t" r="r" b="b"/>
                <a:pathLst>
                  <a:path w="3464" h="2885" extrusionOk="0">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a:off x="1650957" y="2355846"/>
                <a:ext cx="168686" cy="151629"/>
              </a:xfrm>
              <a:custGeom>
                <a:avLst/>
                <a:gdLst/>
                <a:ahLst/>
                <a:cxnLst/>
                <a:rect l="l" t="t" r="r" b="b"/>
                <a:pathLst>
                  <a:path w="2858" h="2569" extrusionOk="0">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a:off x="1439656" y="2033524"/>
                <a:ext cx="4309" cy="53415"/>
              </a:xfrm>
              <a:custGeom>
                <a:avLst/>
                <a:gdLst/>
                <a:ahLst/>
                <a:cxnLst/>
                <a:rect l="l" t="t" r="r" b="b"/>
                <a:pathLst>
                  <a:path w="73" h="905" extrusionOk="0">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a:off x="1441781" y="2060202"/>
                <a:ext cx="59" cy="15523"/>
              </a:xfrm>
              <a:custGeom>
                <a:avLst/>
                <a:gdLst/>
                <a:ahLst/>
                <a:cxnLst/>
                <a:rect l="l" t="t" r="r" b="b"/>
                <a:pathLst>
                  <a:path w="1" h="263" extrusionOk="0">
                    <a:moveTo>
                      <a:pt x="1" y="1"/>
                    </a:moveTo>
                    <a:lnTo>
                      <a:pt x="1" y="263"/>
                    </a:lnTo>
                    <a:lnTo>
                      <a:pt x="1" y="263"/>
                    </a:lnTo>
                    <a:lnTo>
                      <a:pt x="1"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a:off x="1330819" y="2033524"/>
                <a:ext cx="113146" cy="64630"/>
              </a:xfrm>
              <a:custGeom>
                <a:avLst/>
                <a:gdLst/>
                <a:ahLst/>
                <a:cxnLst/>
                <a:rect l="l" t="t" r="r" b="b"/>
                <a:pathLst>
                  <a:path w="1917" h="1095" extrusionOk="0">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a:off x="1097090" y="1418923"/>
                <a:ext cx="611591" cy="430038"/>
              </a:xfrm>
              <a:custGeom>
                <a:avLst/>
                <a:gdLst/>
                <a:ahLst/>
                <a:cxnLst/>
                <a:rect l="l" t="t" r="r" b="b"/>
                <a:pathLst>
                  <a:path w="10362" h="7286" extrusionOk="0">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a:off x="1582137" y="1770520"/>
                <a:ext cx="77438" cy="129672"/>
              </a:xfrm>
              <a:custGeom>
                <a:avLst/>
                <a:gdLst/>
                <a:ahLst/>
                <a:cxnLst/>
                <a:rect l="l" t="t" r="r" b="b"/>
                <a:pathLst>
                  <a:path w="1312" h="2197" extrusionOk="0">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a:off x="1601850" y="1790470"/>
                <a:ext cx="33702" cy="77024"/>
              </a:xfrm>
              <a:custGeom>
                <a:avLst/>
                <a:gdLst/>
                <a:ahLst/>
                <a:cxnLst/>
                <a:rect l="l" t="t" r="r" b="b"/>
                <a:pathLst>
                  <a:path w="571" h="1305" extrusionOk="0">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a:off x="1610940" y="1813665"/>
                <a:ext cx="17648" cy="48635"/>
              </a:xfrm>
              <a:custGeom>
                <a:avLst/>
                <a:gdLst/>
                <a:ahLst/>
                <a:cxnLst/>
                <a:rect l="l" t="t" r="r" b="b"/>
                <a:pathLst>
                  <a:path w="299" h="824" extrusionOk="0">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a:off x="1150446" y="1571673"/>
                <a:ext cx="471767" cy="465274"/>
              </a:xfrm>
              <a:custGeom>
                <a:avLst/>
                <a:gdLst/>
                <a:ahLst/>
                <a:cxnLst/>
                <a:rect l="l" t="t" r="r" b="b"/>
                <a:pathLst>
                  <a:path w="7993" h="7883" extrusionOk="0">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a:off x="1317480" y="1784508"/>
                <a:ext cx="17648" cy="55894"/>
              </a:xfrm>
              <a:custGeom>
                <a:avLst/>
                <a:gdLst/>
                <a:ahLst/>
                <a:cxnLst/>
                <a:rect l="l" t="t" r="r" b="b"/>
                <a:pathLst>
                  <a:path w="299" h="947" extrusionOk="0">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a:off x="1499446" y="1777957"/>
                <a:ext cx="18179" cy="53651"/>
              </a:xfrm>
              <a:custGeom>
                <a:avLst/>
                <a:gdLst/>
                <a:ahLst/>
                <a:cxnLst/>
                <a:rect l="l" t="t" r="r" b="b"/>
                <a:pathLst>
                  <a:path w="308" h="909" extrusionOk="0">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a:off x="1257159" y="1685823"/>
                <a:ext cx="89183" cy="50582"/>
              </a:xfrm>
              <a:custGeom>
                <a:avLst/>
                <a:gdLst/>
                <a:ahLst/>
                <a:cxnLst/>
                <a:rect l="l" t="t" r="r" b="b"/>
                <a:pathLst>
                  <a:path w="1511" h="857" extrusionOk="0">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a:off x="1470584" y="1671185"/>
                <a:ext cx="82277" cy="40312"/>
              </a:xfrm>
              <a:custGeom>
                <a:avLst/>
                <a:gdLst/>
                <a:ahLst/>
                <a:cxnLst/>
                <a:rect l="l" t="t" r="r" b="b"/>
                <a:pathLst>
                  <a:path w="1394" h="683" extrusionOk="0">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a:off x="1401764" y="1790115"/>
                <a:ext cx="51291" cy="48162"/>
              </a:xfrm>
              <a:custGeom>
                <a:avLst/>
                <a:gdLst/>
                <a:ahLst/>
                <a:cxnLst/>
                <a:rect l="l" t="t" r="r" b="b"/>
                <a:pathLst>
                  <a:path w="869" h="816" extrusionOk="0">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a:off x="1397514" y="1829188"/>
                <a:ext cx="13398" cy="12631"/>
              </a:xfrm>
              <a:custGeom>
                <a:avLst/>
                <a:gdLst/>
                <a:ahLst/>
                <a:cxnLst/>
                <a:rect l="l" t="t" r="r" b="b"/>
                <a:pathLst>
                  <a:path w="227" h="214" extrusionOk="0">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a:off x="1386300" y="1855630"/>
                <a:ext cx="57665" cy="23550"/>
              </a:xfrm>
              <a:custGeom>
                <a:avLst/>
                <a:gdLst/>
                <a:ahLst/>
                <a:cxnLst/>
                <a:rect l="l" t="t" r="r" b="b"/>
                <a:pathLst>
                  <a:path w="977" h="399" extrusionOk="0">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a:off x="1395390" y="1795545"/>
                <a:ext cx="56307" cy="51291"/>
              </a:xfrm>
              <a:custGeom>
                <a:avLst/>
                <a:gdLst/>
                <a:ahLst/>
                <a:cxnLst/>
                <a:rect l="l" t="t" r="r" b="b"/>
                <a:pathLst>
                  <a:path w="954" h="869" extrusionOk="0">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a:off x="1403889" y="1795545"/>
                <a:ext cx="47041" cy="42732"/>
              </a:xfrm>
              <a:custGeom>
                <a:avLst/>
                <a:gdLst/>
                <a:ahLst/>
                <a:cxnLst/>
                <a:rect l="l" t="t" r="r" b="b"/>
                <a:pathLst>
                  <a:path w="797" h="724" extrusionOk="0">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a:off x="1399639" y="1829188"/>
                <a:ext cx="11273" cy="13398"/>
              </a:xfrm>
              <a:custGeom>
                <a:avLst/>
                <a:gdLst/>
                <a:ahLst/>
                <a:cxnLst/>
                <a:rect l="l" t="t" r="r" b="b"/>
                <a:pathLst>
                  <a:path w="191" h="227" extrusionOk="0">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a:off x="1604034" y="1793421"/>
                <a:ext cx="51291" cy="82218"/>
              </a:xfrm>
              <a:custGeom>
                <a:avLst/>
                <a:gdLst/>
                <a:ahLst/>
                <a:cxnLst/>
                <a:rect l="l" t="t" r="r" b="b"/>
                <a:pathLst>
                  <a:path w="869" h="1393" extrusionOk="0">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a:off x="1601850" y="1793421"/>
                <a:ext cx="31046" cy="73660"/>
              </a:xfrm>
              <a:custGeom>
                <a:avLst/>
                <a:gdLst/>
                <a:ahLst/>
                <a:cxnLst/>
                <a:rect l="l" t="t" r="r" b="b"/>
                <a:pathLst>
                  <a:path w="526" h="1248" extrusionOk="0">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a:off x="1613065" y="1813665"/>
                <a:ext cx="15523" cy="48635"/>
              </a:xfrm>
              <a:custGeom>
                <a:avLst/>
                <a:gdLst/>
                <a:ahLst/>
                <a:cxnLst/>
                <a:rect l="l" t="t" r="r" b="b"/>
                <a:pathLst>
                  <a:path w="263" h="824" extrusionOk="0">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a:off x="1279587" y="1853683"/>
                <a:ext cx="93433" cy="73188"/>
              </a:xfrm>
              <a:custGeom>
                <a:avLst/>
                <a:gdLst/>
                <a:ahLst/>
                <a:cxnLst/>
                <a:rect l="l" t="t" r="r" b="b"/>
                <a:pathLst>
                  <a:path w="1583" h="1240" extrusionOk="0">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a:off x="1468459" y="1840344"/>
                <a:ext cx="95616" cy="71063"/>
              </a:xfrm>
              <a:custGeom>
                <a:avLst/>
                <a:gdLst/>
                <a:ahLst/>
                <a:cxnLst/>
                <a:rect l="l" t="t" r="r" b="b"/>
                <a:pathLst>
                  <a:path w="1620" h="1204" extrusionOk="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a:off x="1165910" y="1571437"/>
                <a:ext cx="293519" cy="264185"/>
              </a:xfrm>
              <a:custGeom>
                <a:avLst/>
                <a:gdLst/>
                <a:ahLst/>
                <a:cxnLst/>
                <a:rect l="l" t="t" r="r" b="b"/>
                <a:pathLst>
                  <a:path w="4973" h="4476" extrusionOk="0">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a:off x="1257159" y="1706953"/>
                <a:ext cx="18179" cy="28862"/>
              </a:xfrm>
              <a:custGeom>
                <a:avLst/>
                <a:gdLst/>
                <a:ahLst/>
                <a:cxnLst/>
                <a:rect l="l" t="t" r="r" b="b"/>
                <a:pathLst>
                  <a:path w="308" h="489" extrusionOk="0">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a:off x="1125893" y="1521386"/>
                <a:ext cx="331411" cy="327575"/>
              </a:xfrm>
              <a:custGeom>
                <a:avLst/>
                <a:gdLst/>
                <a:ahLst/>
                <a:cxnLst/>
                <a:rect l="l" t="t" r="r" b="b"/>
                <a:pathLst>
                  <a:path w="5615" h="5550" extrusionOk="0">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p:nvPr/>
            </p:nvSpPr>
            <p:spPr>
              <a:xfrm>
                <a:off x="1077317" y="1814846"/>
                <a:ext cx="115330" cy="134866"/>
              </a:xfrm>
              <a:custGeom>
                <a:avLst/>
                <a:gdLst/>
                <a:ahLst/>
                <a:cxnLst/>
                <a:rect l="l" t="t" r="r" b="b"/>
                <a:pathLst>
                  <a:path w="1954" h="2285" extrusionOk="0">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a:off x="1110429" y="1844121"/>
                <a:ext cx="75785" cy="78500"/>
              </a:xfrm>
              <a:custGeom>
                <a:avLst/>
                <a:gdLst/>
                <a:ahLst/>
                <a:cxnLst/>
                <a:rect l="l" t="t" r="r" b="b"/>
                <a:pathLst>
                  <a:path w="1284" h="1330" extrusionOk="0">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1"/>
              <p:cNvSpPr/>
              <p:nvPr/>
            </p:nvSpPr>
            <p:spPr>
              <a:xfrm>
                <a:off x="1137107" y="1857991"/>
                <a:ext cx="26737" cy="51291"/>
              </a:xfrm>
              <a:custGeom>
                <a:avLst/>
                <a:gdLst/>
                <a:ahLst/>
                <a:cxnLst/>
                <a:rect l="l" t="t" r="r" b="b"/>
                <a:pathLst>
                  <a:path w="453" h="869" extrusionOk="0">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1"/>
              <p:cNvSpPr/>
              <p:nvPr/>
            </p:nvSpPr>
            <p:spPr>
              <a:xfrm>
                <a:off x="1092781" y="1842527"/>
                <a:ext cx="91308" cy="84343"/>
              </a:xfrm>
              <a:custGeom>
                <a:avLst/>
                <a:gdLst/>
                <a:ahLst/>
                <a:cxnLst/>
                <a:rect l="l" t="t" r="r" b="b"/>
                <a:pathLst>
                  <a:path w="1547" h="1429" extrusionOk="0">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1"/>
              <p:cNvSpPr/>
              <p:nvPr/>
            </p:nvSpPr>
            <p:spPr>
              <a:xfrm>
                <a:off x="1110429" y="1844652"/>
                <a:ext cx="73660" cy="75844"/>
              </a:xfrm>
              <a:custGeom>
                <a:avLst/>
                <a:gdLst/>
                <a:ahLst/>
                <a:cxnLst/>
                <a:rect l="l" t="t" r="r" b="b"/>
                <a:pathLst>
                  <a:path w="1248" h="1285" extrusionOk="0">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1"/>
              <p:cNvSpPr/>
              <p:nvPr/>
            </p:nvSpPr>
            <p:spPr>
              <a:xfrm>
                <a:off x="1137107" y="1860116"/>
                <a:ext cx="26737" cy="49166"/>
              </a:xfrm>
              <a:custGeom>
                <a:avLst/>
                <a:gdLst/>
                <a:ahLst/>
                <a:cxnLst/>
                <a:rect l="l" t="t" r="r" b="b"/>
                <a:pathLst>
                  <a:path w="453" h="833" extrusionOk="0">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1"/>
              <p:cNvSpPr/>
              <p:nvPr/>
            </p:nvSpPr>
            <p:spPr>
              <a:xfrm>
                <a:off x="1125893" y="2996181"/>
                <a:ext cx="634020" cy="109369"/>
              </a:xfrm>
              <a:custGeom>
                <a:avLst/>
                <a:gdLst/>
                <a:ahLst/>
                <a:cxnLst/>
                <a:rect l="l" t="t" r="r" b="b"/>
                <a:pathLst>
                  <a:path w="10742" h="1853" extrusionOk="0">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1"/>
              <p:cNvSpPr/>
              <p:nvPr/>
            </p:nvSpPr>
            <p:spPr>
              <a:xfrm>
                <a:off x="1032519" y="2454059"/>
                <a:ext cx="638269" cy="720429"/>
              </a:xfrm>
              <a:custGeom>
                <a:avLst/>
                <a:gdLst/>
                <a:ahLst/>
                <a:cxnLst/>
                <a:rect l="l" t="t" r="r" b="b"/>
                <a:pathLst>
                  <a:path w="10814" h="12206" extrusionOk="0">
                    <a:moveTo>
                      <a:pt x="2532" y="0"/>
                    </a:moveTo>
                    <a:lnTo>
                      <a:pt x="0" y="10280"/>
                    </a:lnTo>
                    <a:lnTo>
                      <a:pt x="7730" y="12205"/>
                    </a:lnTo>
                    <a:lnTo>
                      <a:pt x="10813" y="2179"/>
                    </a:lnTo>
                    <a:lnTo>
                      <a:pt x="2532" y="0"/>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1"/>
              <p:cNvSpPr/>
              <p:nvPr/>
            </p:nvSpPr>
            <p:spPr>
              <a:xfrm>
                <a:off x="896945" y="2494077"/>
                <a:ext cx="431750" cy="507003"/>
              </a:xfrm>
              <a:custGeom>
                <a:avLst/>
                <a:gdLst/>
                <a:ahLst/>
                <a:cxnLst/>
                <a:rect l="l" t="t" r="r" b="b"/>
                <a:pathLst>
                  <a:path w="7315" h="8590" extrusionOk="0">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1"/>
              <p:cNvSpPr/>
              <p:nvPr/>
            </p:nvSpPr>
            <p:spPr>
              <a:xfrm>
                <a:off x="1464210" y="2078381"/>
                <a:ext cx="106772" cy="208645"/>
              </a:xfrm>
              <a:custGeom>
                <a:avLst/>
                <a:gdLst/>
                <a:ahLst/>
                <a:cxnLst/>
                <a:rect l="l" t="t" r="r" b="b"/>
                <a:pathLst>
                  <a:path w="1809" h="3535" extrusionOk="0">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1"/>
              <p:cNvSpPr/>
              <p:nvPr/>
            </p:nvSpPr>
            <p:spPr>
              <a:xfrm>
                <a:off x="1210708" y="2098095"/>
                <a:ext cx="88652" cy="231132"/>
              </a:xfrm>
              <a:custGeom>
                <a:avLst/>
                <a:gdLst/>
                <a:ahLst/>
                <a:cxnLst/>
                <a:rect l="l" t="t" r="r" b="b"/>
                <a:pathLst>
                  <a:path w="1502" h="3916" extrusionOk="0">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1"/>
              <p:cNvSpPr/>
              <p:nvPr/>
            </p:nvSpPr>
            <p:spPr>
              <a:xfrm>
                <a:off x="1188339" y="2253914"/>
                <a:ext cx="153695" cy="153222"/>
              </a:xfrm>
              <a:custGeom>
                <a:avLst/>
                <a:gdLst/>
                <a:ahLst/>
                <a:cxnLst/>
                <a:rect l="l" t="t" r="r" b="b"/>
                <a:pathLst>
                  <a:path w="2604" h="2596" extrusionOk="0">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1"/>
              <p:cNvSpPr/>
              <p:nvPr/>
            </p:nvSpPr>
            <p:spPr>
              <a:xfrm>
                <a:off x="1228356" y="2296056"/>
                <a:ext cx="73660" cy="71063"/>
              </a:xfrm>
              <a:custGeom>
                <a:avLst/>
                <a:gdLst/>
                <a:ahLst/>
                <a:cxnLst/>
                <a:rect l="l" t="t" r="r" b="b"/>
                <a:pathLst>
                  <a:path w="1248" h="1204" extrusionOk="0">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1"/>
              <p:cNvSpPr/>
              <p:nvPr/>
            </p:nvSpPr>
            <p:spPr>
              <a:xfrm>
                <a:off x="1637618" y="2211772"/>
                <a:ext cx="31046" cy="362398"/>
              </a:xfrm>
              <a:custGeom>
                <a:avLst/>
                <a:gdLst/>
                <a:ahLst/>
                <a:cxnLst/>
                <a:rect l="l" t="t" r="r" b="b"/>
                <a:pathLst>
                  <a:path w="526" h="6140" extrusionOk="0">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1"/>
              <p:cNvSpPr/>
              <p:nvPr/>
            </p:nvSpPr>
            <p:spPr>
              <a:xfrm>
                <a:off x="1468459" y="2273687"/>
                <a:ext cx="108956" cy="196073"/>
              </a:xfrm>
              <a:custGeom>
                <a:avLst/>
                <a:gdLst/>
                <a:ahLst/>
                <a:cxnLst/>
                <a:rect l="l" t="t" r="r" b="b"/>
                <a:pathLst>
                  <a:path w="1846" h="3322" extrusionOk="0">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1"/>
              <p:cNvSpPr/>
              <p:nvPr/>
            </p:nvSpPr>
            <p:spPr>
              <a:xfrm>
                <a:off x="1457245" y="2371959"/>
                <a:ext cx="149445" cy="221807"/>
              </a:xfrm>
              <a:custGeom>
                <a:avLst/>
                <a:gdLst/>
                <a:ahLst/>
                <a:cxnLst/>
                <a:rect l="l" t="t" r="r" b="b"/>
                <a:pathLst>
                  <a:path w="2532" h="3758" extrusionOk="0">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1"/>
              <p:cNvSpPr/>
              <p:nvPr/>
            </p:nvSpPr>
            <p:spPr>
              <a:xfrm>
                <a:off x="1403535" y="2361158"/>
                <a:ext cx="171696" cy="213957"/>
              </a:xfrm>
              <a:custGeom>
                <a:avLst/>
                <a:gdLst/>
                <a:ahLst/>
                <a:cxnLst/>
                <a:rect l="l" t="t" r="r" b="b"/>
                <a:pathLst>
                  <a:path w="2909" h="3625" extrusionOk="0">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1"/>
              <p:cNvSpPr/>
              <p:nvPr/>
            </p:nvSpPr>
            <p:spPr>
              <a:xfrm>
                <a:off x="1390550" y="2525005"/>
                <a:ext cx="44916" cy="35827"/>
              </a:xfrm>
              <a:custGeom>
                <a:avLst/>
                <a:gdLst/>
                <a:ahLst/>
                <a:cxnLst/>
                <a:rect l="l" t="t" r="r" b="b"/>
                <a:pathLst>
                  <a:path w="761" h="607" extrusionOk="0">
                    <a:moveTo>
                      <a:pt x="380" y="0"/>
                    </a:moveTo>
                    <a:cubicBezTo>
                      <a:pt x="1" y="0"/>
                      <a:pt x="1" y="606"/>
                      <a:pt x="380" y="606"/>
                    </a:cubicBezTo>
                    <a:cubicBezTo>
                      <a:pt x="760" y="606"/>
                      <a:pt x="760" y="0"/>
                      <a:pt x="38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1"/>
              <p:cNvSpPr/>
              <p:nvPr/>
            </p:nvSpPr>
            <p:spPr>
              <a:xfrm>
                <a:off x="1573047" y="2551683"/>
                <a:ext cx="44385" cy="33702"/>
              </a:xfrm>
              <a:custGeom>
                <a:avLst/>
                <a:gdLst/>
                <a:ahLst/>
                <a:cxnLst/>
                <a:rect l="l" t="t" r="r" b="b"/>
                <a:pathLst>
                  <a:path w="752" h="571" extrusionOk="0">
                    <a:moveTo>
                      <a:pt x="380" y="1"/>
                    </a:moveTo>
                    <a:cubicBezTo>
                      <a:pt x="1" y="1"/>
                      <a:pt x="1" y="570"/>
                      <a:pt x="380" y="570"/>
                    </a:cubicBezTo>
                    <a:cubicBezTo>
                      <a:pt x="751" y="570"/>
                      <a:pt x="751" y="1"/>
                      <a:pt x="380"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1"/>
              <p:cNvSpPr/>
              <p:nvPr/>
            </p:nvSpPr>
            <p:spPr>
              <a:xfrm>
                <a:off x="1155227" y="2822773"/>
                <a:ext cx="297828" cy="238746"/>
              </a:xfrm>
              <a:custGeom>
                <a:avLst/>
                <a:gdLst/>
                <a:ahLst/>
                <a:cxnLst/>
                <a:rect l="l" t="t" r="r" b="b"/>
                <a:pathLst>
                  <a:path w="5046" h="4045" extrusionOk="0">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4" name="Google Shape;684;p11"/>
          <p:cNvSpPr/>
          <p:nvPr/>
        </p:nvSpPr>
        <p:spPr>
          <a:xfrm rot="10800000">
            <a:off x="3029369" y="2896145"/>
            <a:ext cx="2632084" cy="1644575"/>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1"/>
          <p:cNvSpPr txBox="1">
            <a:spLocks noGrp="1"/>
          </p:cNvSpPr>
          <p:nvPr>
            <p:ph type="subTitle" idx="1"/>
          </p:nvPr>
        </p:nvSpPr>
        <p:spPr>
          <a:xfrm>
            <a:off x="2164700" y="1553392"/>
            <a:ext cx="18813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6" name="Google Shape;686;p11"/>
          <p:cNvSpPr txBox="1">
            <a:spLocks noGrp="1"/>
          </p:cNvSpPr>
          <p:nvPr>
            <p:ph type="subTitle" idx="2"/>
          </p:nvPr>
        </p:nvSpPr>
        <p:spPr>
          <a:xfrm>
            <a:off x="4736450" y="582152"/>
            <a:ext cx="18813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7" name="Google Shape;687;p11"/>
          <p:cNvSpPr txBox="1">
            <a:spLocks noGrp="1"/>
          </p:cNvSpPr>
          <p:nvPr>
            <p:ph type="subTitle" idx="3"/>
          </p:nvPr>
        </p:nvSpPr>
        <p:spPr>
          <a:xfrm>
            <a:off x="3294175" y="3331192"/>
            <a:ext cx="18813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8" name="Google Shape;688;p11"/>
          <p:cNvSpPr txBox="1">
            <a:spLocks noGrp="1"/>
          </p:cNvSpPr>
          <p:nvPr>
            <p:ph type="subTitle" idx="4"/>
          </p:nvPr>
        </p:nvSpPr>
        <p:spPr>
          <a:xfrm>
            <a:off x="2164700" y="973750"/>
            <a:ext cx="1881300" cy="70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a:endParaRPr/>
          </a:p>
        </p:txBody>
      </p:sp>
      <p:sp>
        <p:nvSpPr>
          <p:cNvPr id="689" name="Google Shape;689;p11"/>
          <p:cNvSpPr txBox="1">
            <a:spLocks noGrp="1"/>
          </p:cNvSpPr>
          <p:nvPr>
            <p:ph type="subTitle" idx="5"/>
          </p:nvPr>
        </p:nvSpPr>
        <p:spPr>
          <a:xfrm>
            <a:off x="4736450" y="2510"/>
            <a:ext cx="1881300" cy="70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a:endParaRPr/>
          </a:p>
        </p:txBody>
      </p:sp>
      <p:sp>
        <p:nvSpPr>
          <p:cNvPr id="690" name="Google Shape;690;p11"/>
          <p:cNvSpPr txBox="1">
            <a:spLocks noGrp="1"/>
          </p:cNvSpPr>
          <p:nvPr>
            <p:ph type="subTitle" idx="6"/>
          </p:nvPr>
        </p:nvSpPr>
        <p:spPr>
          <a:xfrm>
            <a:off x="3294175" y="2751550"/>
            <a:ext cx="1881300" cy="70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a:endParaRPr/>
          </a:p>
        </p:txBody>
      </p:sp>
      <p:sp>
        <p:nvSpPr>
          <p:cNvPr id="691" name="Google Shape;691;p11"/>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692" name="Google Shape;692;p11"/>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S">
  <p:cSld name="CUSTOM_14_1_1_4_1">
    <p:bg>
      <p:bgPr>
        <a:solidFill>
          <a:srgbClr val="CFD9E0"/>
        </a:solidFill>
        <a:effectLst/>
      </p:bgPr>
    </p:bg>
    <p:spTree>
      <p:nvGrpSpPr>
        <p:cNvPr id="1" name="Shape 693"/>
        <p:cNvGrpSpPr/>
        <p:nvPr/>
      </p:nvGrpSpPr>
      <p:grpSpPr>
        <a:xfrm>
          <a:off x="0" y="0"/>
          <a:ext cx="0" cy="0"/>
          <a:chOff x="0" y="0"/>
          <a:chExt cx="0" cy="0"/>
        </a:xfrm>
      </p:grpSpPr>
      <p:grpSp>
        <p:nvGrpSpPr>
          <p:cNvPr id="694" name="Google Shape;694;p12"/>
          <p:cNvGrpSpPr/>
          <p:nvPr/>
        </p:nvGrpSpPr>
        <p:grpSpPr>
          <a:xfrm>
            <a:off x="0" y="0"/>
            <a:ext cx="9144057" cy="5143510"/>
            <a:chOff x="0" y="0"/>
            <a:chExt cx="9144057" cy="5143510"/>
          </a:xfrm>
        </p:grpSpPr>
        <p:grpSp>
          <p:nvGrpSpPr>
            <p:cNvPr id="695" name="Google Shape;695;p12"/>
            <p:cNvGrpSpPr/>
            <p:nvPr/>
          </p:nvGrpSpPr>
          <p:grpSpPr>
            <a:xfrm>
              <a:off x="6516018" y="0"/>
              <a:ext cx="2627979" cy="4044405"/>
              <a:chOff x="6589593" y="0"/>
              <a:chExt cx="2627979" cy="4044405"/>
            </a:xfrm>
          </p:grpSpPr>
          <p:sp>
            <p:nvSpPr>
              <p:cNvPr id="696" name="Google Shape;696;p12"/>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12"/>
              <p:cNvGrpSpPr/>
              <p:nvPr/>
            </p:nvGrpSpPr>
            <p:grpSpPr>
              <a:xfrm>
                <a:off x="7746917" y="253849"/>
                <a:ext cx="359077" cy="1370278"/>
                <a:chOff x="8637920" y="205202"/>
                <a:chExt cx="225777" cy="861593"/>
              </a:xfrm>
            </p:grpSpPr>
            <p:sp>
              <p:nvSpPr>
                <p:cNvPr id="698" name="Google Shape;698;p1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12"/>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2"/>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12"/>
              <p:cNvGrpSpPr/>
              <p:nvPr/>
            </p:nvGrpSpPr>
            <p:grpSpPr>
              <a:xfrm rot="10800000">
                <a:off x="8504637" y="2322834"/>
                <a:ext cx="312115" cy="1348221"/>
                <a:chOff x="8637920" y="205202"/>
                <a:chExt cx="225777" cy="861593"/>
              </a:xfrm>
            </p:grpSpPr>
            <p:sp>
              <p:nvSpPr>
                <p:cNvPr id="709" name="Google Shape;709;p1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12"/>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12"/>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2"/>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0" name="Google Shape;720;p12"/>
          <p:cNvSpPr txBox="1">
            <a:spLocks noGrp="1"/>
          </p:cNvSpPr>
          <p:nvPr>
            <p:ph type="title"/>
          </p:nvPr>
        </p:nvSpPr>
        <p:spPr>
          <a:xfrm>
            <a:off x="630974" y="606600"/>
            <a:ext cx="1391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721" name="Google Shape;721;p12"/>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grpSp>
        <p:nvGrpSpPr>
          <p:cNvPr id="722" name="Google Shape;722;p12"/>
          <p:cNvGrpSpPr/>
          <p:nvPr/>
        </p:nvGrpSpPr>
        <p:grpSpPr>
          <a:xfrm rot="899995">
            <a:off x="5685972" y="2035339"/>
            <a:ext cx="4829582" cy="4350186"/>
            <a:chOff x="6523425" y="1282075"/>
            <a:chExt cx="589725" cy="531200"/>
          </a:xfrm>
        </p:grpSpPr>
        <p:sp>
          <p:nvSpPr>
            <p:cNvPr id="723" name="Google Shape;723;p12"/>
            <p:cNvSpPr/>
            <p:nvPr/>
          </p:nvSpPr>
          <p:spPr>
            <a:xfrm>
              <a:off x="6798500" y="1282075"/>
              <a:ext cx="314650" cy="358725"/>
            </a:xfrm>
            <a:custGeom>
              <a:avLst/>
              <a:gdLst/>
              <a:ahLst/>
              <a:cxnLst/>
              <a:rect l="l" t="t" r="r" b="b"/>
              <a:pathLst>
                <a:path w="12586" h="14349" extrusionOk="0">
                  <a:moveTo>
                    <a:pt x="7947" y="1"/>
                  </a:moveTo>
                  <a:lnTo>
                    <a:pt x="0" y="3346"/>
                  </a:lnTo>
                  <a:lnTo>
                    <a:pt x="4638" y="14349"/>
                  </a:lnTo>
                  <a:lnTo>
                    <a:pt x="12585" y="10995"/>
                  </a:lnTo>
                  <a:lnTo>
                    <a:pt x="7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2"/>
            <p:cNvSpPr/>
            <p:nvPr/>
          </p:nvSpPr>
          <p:spPr>
            <a:xfrm>
              <a:off x="6798500" y="1282075"/>
              <a:ext cx="198700" cy="358725"/>
            </a:xfrm>
            <a:custGeom>
              <a:avLst/>
              <a:gdLst/>
              <a:ahLst/>
              <a:cxnLst/>
              <a:rect l="l" t="t" r="r" b="b"/>
              <a:pathLst>
                <a:path w="7948" h="14349" extrusionOk="0">
                  <a:moveTo>
                    <a:pt x="7947" y="1"/>
                  </a:moveTo>
                  <a:lnTo>
                    <a:pt x="0" y="3346"/>
                  </a:lnTo>
                  <a:lnTo>
                    <a:pt x="4638" y="14349"/>
                  </a:lnTo>
                  <a:lnTo>
                    <a:pt x="7947" y="1"/>
                  </a:lnTo>
                  <a:close/>
                </a:path>
              </a:pathLst>
            </a:custGeom>
            <a:solidFill>
              <a:srgbClr val="FA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2"/>
            <p:cNvSpPr/>
            <p:nvPr/>
          </p:nvSpPr>
          <p:spPr>
            <a:xfrm>
              <a:off x="6840975" y="1379950"/>
              <a:ext cx="51800" cy="26475"/>
            </a:xfrm>
            <a:custGeom>
              <a:avLst/>
              <a:gdLst/>
              <a:ahLst/>
              <a:cxnLst/>
              <a:rect l="l" t="t" r="r" b="b"/>
              <a:pathLst>
                <a:path w="2072" h="1059" extrusionOk="0">
                  <a:moveTo>
                    <a:pt x="1990" y="1"/>
                  </a:moveTo>
                  <a:lnTo>
                    <a:pt x="1" y="868"/>
                  </a:lnTo>
                  <a:lnTo>
                    <a:pt x="73" y="1058"/>
                  </a:lnTo>
                  <a:lnTo>
                    <a:pt x="2071" y="190"/>
                  </a:lnTo>
                  <a:lnTo>
                    <a:pt x="1990"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2"/>
            <p:cNvSpPr/>
            <p:nvPr/>
          </p:nvSpPr>
          <p:spPr>
            <a:xfrm>
              <a:off x="6846625" y="1393050"/>
              <a:ext cx="52700" cy="25575"/>
            </a:xfrm>
            <a:custGeom>
              <a:avLst/>
              <a:gdLst/>
              <a:ahLst/>
              <a:cxnLst/>
              <a:rect l="l" t="t" r="r" b="b"/>
              <a:pathLst>
                <a:path w="2108" h="1023" extrusionOk="0">
                  <a:moveTo>
                    <a:pt x="1990" y="1"/>
                  </a:moveTo>
                  <a:lnTo>
                    <a:pt x="1" y="833"/>
                  </a:lnTo>
                  <a:lnTo>
                    <a:pt x="73" y="1023"/>
                  </a:lnTo>
                  <a:lnTo>
                    <a:pt x="2107" y="191"/>
                  </a:lnTo>
                  <a:lnTo>
                    <a:pt x="1990"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2"/>
            <p:cNvSpPr/>
            <p:nvPr/>
          </p:nvSpPr>
          <p:spPr>
            <a:xfrm>
              <a:off x="6853200" y="1386500"/>
              <a:ext cx="103525" cy="48175"/>
            </a:xfrm>
            <a:custGeom>
              <a:avLst/>
              <a:gdLst/>
              <a:ahLst/>
              <a:cxnLst/>
              <a:rect l="l" t="t" r="r" b="b"/>
              <a:pathLst>
                <a:path w="4141" h="1927" extrusionOk="0">
                  <a:moveTo>
                    <a:pt x="4069" y="1"/>
                  </a:moveTo>
                  <a:lnTo>
                    <a:pt x="0" y="1700"/>
                  </a:lnTo>
                  <a:lnTo>
                    <a:pt x="72" y="1926"/>
                  </a:lnTo>
                  <a:lnTo>
                    <a:pt x="4141" y="191"/>
                  </a:lnTo>
                  <a:lnTo>
                    <a:pt x="4069"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2"/>
            <p:cNvSpPr/>
            <p:nvPr/>
          </p:nvSpPr>
          <p:spPr>
            <a:xfrm>
              <a:off x="6915350" y="1506075"/>
              <a:ext cx="158250" cy="70775"/>
            </a:xfrm>
            <a:custGeom>
              <a:avLst/>
              <a:gdLst/>
              <a:ahLst/>
              <a:cxnLst/>
              <a:rect l="l" t="t" r="r" b="b"/>
              <a:pathLst>
                <a:path w="6330" h="2831" extrusionOk="0">
                  <a:moveTo>
                    <a:pt x="6248" y="0"/>
                  </a:moveTo>
                  <a:lnTo>
                    <a:pt x="0" y="2640"/>
                  </a:lnTo>
                  <a:lnTo>
                    <a:pt x="73" y="2830"/>
                  </a:lnTo>
                  <a:lnTo>
                    <a:pt x="6329" y="190"/>
                  </a:lnTo>
                  <a:lnTo>
                    <a:pt x="6248"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2"/>
            <p:cNvSpPr/>
            <p:nvPr/>
          </p:nvSpPr>
          <p:spPr>
            <a:xfrm>
              <a:off x="6906750" y="1491150"/>
              <a:ext cx="158250" cy="70550"/>
            </a:xfrm>
            <a:custGeom>
              <a:avLst/>
              <a:gdLst/>
              <a:ahLst/>
              <a:cxnLst/>
              <a:rect l="l" t="t" r="r" b="b"/>
              <a:pathLst>
                <a:path w="6330" h="2822" extrusionOk="0">
                  <a:moveTo>
                    <a:pt x="6257" y="1"/>
                  </a:moveTo>
                  <a:lnTo>
                    <a:pt x="1" y="2632"/>
                  </a:lnTo>
                  <a:lnTo>
                    <a:pt x="82" y="2822"/>
                  </a:lnTo>
                  <a:lnTo>
                    <a:pt x="6330" y="182"/>
                  </a:lnTo>
                  <a:lnTo>
                    <a:pt x="6257"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2"/>
            <p:cNvSpPr/>
            <p:nvPr/>
          </p:nvSpPr>
          <p:spPr>
            <a:xfrm>
              <a:off x="6865400" y="1393975"/>
              <a:ext cx="158225" cy="71675"/>
            </a:xfrm>
            <a:custGeom>
              <a:avLst/>
              <a:gdLst/>
              <a:ahLst/>
              <a:cxnLst/>
              <a:rect l="l" t="t" r="r" b="b"/>
              <a:pathLst>
                <a:path w="6329" h="2867" extrusionOk="0">
                  <a:moveTo>
                    <a:pt x="6257" y="0"/>
                  </a:moveTo>
                  <a:lnTo>
                    <a:pt x="0" y="2640"/>
                  </a:lnTo>
                  <a:lnTo>
                    <a:pt x="109" y="2866"/>
                  </a:lnTo>
                  <a:lnTo>
                    <a:pt x="6329" y="226"/>
                  </a:lnTo>
                  <a:lnTo>
                    <a:pt x="625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2"/>
            <p:cNvSpPr/>
            <p:nvPr/>
          </p:nvSpPr>
          <p:spPr>
            <a:xfrm>
              <a:off x="6921900" y="1521225"/>
              <a:ext cx="158250" cy="70525"/>
            </a:xfrm>
            <a:custGeom>
              <a:avLst/>
              <a:gdLst/>
              <a:ahLst/>
              <a:cxnLst/>
              <a:rect l="l" t="t" r="r" b="b"/>
              <a:pathLst>
                <a:path w="6330" h="2821" extrusionOk="0">
                  <a:moveTo>
                    <a:pt x="6212" y="0"/>
                  </a:moveTo>
                  <a:lnTo>
                    <a:pt x="1" y="2640"/>
                  </a:lnTo>
                  <a:lnTo>
                    <a:pt x="73" y="2821"/>
                  </a:lnTo>
                  <a:lnTo>
                    <a:pt x="6329" y="190"/>
                  </a:lnTo>
                  <a:lnTo>
                    <a:pt x="6212"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2"/>
            <p:cNvSpPr/>
            <p:nvPr/>
          </p:nvSpPr>
          <p:spPr>
            <a:xfrm>
              <a:off x="6872850" y="1410925"/>
              <a:ext cx="158250" cy="70750"/>
            </a:xfrm>
            <a:custGeom>
              <a:avLst/>
              <a:gdLst/>
              <a:ahLst/>
              <a:cxnLst/>
              <a:rect l="l" t="t" r="r" b="b"/>
              <a:pathLst>
                <a:path w="6330" h="2830" extrusionOk="0">
                  <a:moveTo>
                    <a:pt x="6257" y="0"/>
                  </a:moveTo>
                  <a:lnTo>
                    <a:pt x="1" y="2640"/>
                  </a:lnTo>
                  <a:lnTo>
                    <a:pt x="118" y="2830"/>
                  </a:lnTo>
                  <a:lnTo>
                    <a:pt x="6329" y="190"/>
                  </a:lnTo>
                  <a:lnTo>
                    <a:pt x="625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2"/>
            <p:cNvSpPr/>
            <p:nvPr/>
          </p:nvSpPr>
          <p:spPr>
            <a:xfrm>
              <a:off x="6879400" y="1426050"/>
              <a:ext cx="158250" cy="70775"/>
            </a:xfrm>
            <a:custGeom>
              <a:avLst/>
              <a:gdLst/>
              <a:ahLst/>
              <a:cxnLst/>
              <a:rect l="l" t="t" r="r" b="b"/>
              <a:pathLst>
                <a:path w="6330" h="2831" extrusionOk="0">
                  <a:moveTo>
                    <a:pt x="6257" y="1"/>
                  </a:moveTo>
                  <a:lnTo>
                    <a:pt x="1" y="2641"/>
                  </a:lnTo>
                  <a:lnTo>
                    <a:pt x="82" y="2831"/>
                  </a:lnTo>
                  <a:lnTo>
                    <a:pt x="6330" y="191"/>
                  </a:lnTo>
                  <a:lnTo>
                    <a:pt x="6257"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2"/>
            <p:cNvSpPr/>
            <p:nvPr/>
          </p:nvSpPr>
          <p:spPr>
            <a:xfrm>
              <a:off x="6886200" y="1443000"/>
              <a:ext cx="158225" cy="70775"/>
            </a:xfrm>
            <a:custGeom>
              <a:avLst/>
              <a:gdLst/>
              <a:ahLst/>
              <a:cxnLst/>
              <a:rect l="l" t="t" r="r" b="b"/>
              <a:pathLst>
                <a:path w="6329" h="2831" extrusionOk="0">
                  <a:moveTo>
                    <a:pt x="6211" y="1"/>
                  </a:moveTo>
                  <a:lnTo>
                    <a:pt x="0" y="2641"/>
                  </a:lnTo>
                  <a:lnTo>
                    <a:pt x="72" y="2831"/>
                  </a:lnTo>
                  <a:lnTo>
                    <a:pt x="6329" y="191"/>
                  </a:lnTo>
                  <a:lnTo>
                    <a:pt x="621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2"/>
            <p:cNvSpPr/>
            <p:nvPr/>
          </p:nvSpPr>
          <p:spPr>
            <a:xfrm>
              <a:off x="6893650" y="1459050"/>
              <a:ext cx="157325" cy="71675"/>
            </a:xfrm>
            <a:custGeom>
              <a:avLst/>
              <a:gdLst/>
              <a:ahLst/>
              <a:cxnLst/>
              <a:rect l="l" t="t" r="r" b="b"/>
              <a:pathLst>
                <a:path w="6293" h="2867" extrusionOk="0">
                  <a:moveTo>
                    <a:pt x="6212" y="1"/>
                  </a:moveTo>
                  <a:lnTo>
                    <a:pt x="0" y="2641"/>
                  </a:lnTo>
                  <a:lnTo>
                    <a:pt x="73" y="2867"/>
                  </a:lnTo>
                  <a:lnTo>
                    <a:pt x="6293" y="227"/>
                  </a:lnTo>
                  <a:lnTo>
                    <a:pt x="6212"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2"/>
            <p:cNvSpPr/>
            <p:nvPr/>
          </p:nvSpPr>
          <p:spPr>
            <a:xfrm>
              <a:off x="6900200" y="1474200"/>
              <a:ext cx="157350" cy="71450"/>
            </a:xfrm>
            <a:custGeom>
              <a:avLst/>
              <a:gdLst/>
              <a:ahLst/>
              <a:cxnLst/>
              <a:rect l="l" t="t" r="r" b="b"/>
              <a:pathLst>
                <a:path w="6294" h="2858" extrusionOk="0">
                  <a:moveTo>
                    <a:pt x="6221" y="1"/>
                  </a:moveTo>
                  <a:lnTo>
                    <a:pt x="1" y="2632"/>
                  </a:lnTo>
                  <a:lnTo>
                    <a:pt x="73" y="2858"/>
                  </a:lnTo>
                  <a:lnTo>
                    <a:pt x="6293" y="227"/>
                  </a:lnTo>
                  <a:lnTo>
                    <a:pt x="622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2"/>
            <p:cNvSpPr/>
            <p:nvPr/>
          </p:nvSpPr>
          <p:spPr>
            <a:xfrm>
              <a:off x="6858850" y="1401650"/>
              <a:ext cx="104450" cy="47950"/>
            </a:xfrm>
            <a:custGeom>
              <a:avLst/>
              <a:gdLst/>
              <a:ahLst/>
              <a:cxnLst/>
              <a:rect l="l" t="t" r="r" b="b"/>
              <a:pathLst>
                <a:path w="4178" h="1918" extrusionOk="0">
                  <a:moveTo>
                    <a:pt x="4105" y="0"/>
                  </a:moveTo>
                  <a:lnTo>
                    <a:pt x="0" y="1691"/>
                  </a:lnTo>
                  <a:lnTo>
                    <a:pt x="109" y="1917"/>
                  </a:lnTo>
                  <a:lnTo>
                    <a:pt x="4177" y="190"/>
                  </a:lnTo>
                  <a:lnTo>
                    <a:pt x="4105"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2"/>
            <p:cNvSpPr/>
            <p:nvPr/>
          </p:nvSpPr>
          <p:spPr>
            <a:xfrm>
              <a:off x="6639375" y="1348750"/>
              <a:ext cx="298600" cy="350375"/>
            </a:xfrm>
            <a:custGeom>
              <a:avLst/>
              <a:gdLst/>
              <a:ahLst/>
              <a:cxnLst/>
              <a:rect l="l" t="t" r="r" b="b"/>
              <a:pathLst>
                <a:path w="11944" h="14015" extrusionOk="0">
                  <a:moveTo>
                    <a:pt x="3770" y="1"/>
                  </a:moveTo>
                  <a:lnTo>
                    <a:pt x="0" y="11302"/>
                  </a:lnTo>
                  <a:lnTo>
                    <a:pt x="8173" y="14014"/>
                  </a:lnTo>
                  <a:lnTo>
                    <a:pt x="11943" y="2713"/>
                  </a:lnTo>
                  <a:lnTo>
                    <a:pt x="3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2"/>
            <p:cNvSpPr/>
            <p:nvPr/>
          </p:nvSpPr>
          <p:spPr>
            <a:xfrm>
              <a:off x="6639375" y="1348750"/>
              <a:ext cx="298600" cy="282575"/>
            </a:xfrm>
            <a:custGeom>
              <a:avLst/>
              <a:gdLst/>
              <a:ahLst/>
              <a:cxnLst/>
              <a:rect l="l" t="t" r="r" b="b"/>
              <a:pathLst>
                <a:path w="11944" h="11303" extrusionOk="0">
                  <a:moveTo>
                    <a:pt x="3770" y="1"/>
                  </a:moveTo>
                  <a:lnTo>
                    <a:pt x="0" y="11302"/>
                  </a:lnTo>
                  <a:lnTo>
                    <a:pt x="11943" y="2713"/>
                  </a:lnTo>
                  <a:lnTo>
                    <a:pt x="3770" y="1"/>
                  </a:lnTo>
                  <a:close/>
                </a:path>
              </a:pathLst>
            </a:custGeom>
            <a:solidFill>
              <a:srgbClr val="FA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2"/>
            <p:cNvSpPr/>
            <p:nvPr/>
          </p:nvSpPr>
          <p:spPr>
            <a:xfrm>
              <a:off x="6740175" y="1402550"/>
              <a:ext cx="53600" cy="22625"/>
            </a:xfrm>
            <a:custGeom>
              <a:avLst/>
              <a:gdLst/>
              <a:ahLst/>
              <a:cxnLst/>
              <a:rect l="l" t="t" r="r" b="b"/>
              <a:pathLst>
                <a:path w="2144" h="905" extrusionOk="0">
                  <a:moveTo>
                    <a:pt x="73" y="1"/>
                  </a:moveTo>
                  <a:lnTo>
                    <a:pt x="1" y="227"/>
                  </a:lnTo>
                  <a:lnTo>
                    <a:pt x="2071" y="905"/>
                  </a:lnTo>
                  <a:lnTo>
                    <a:pt x="2143" y="715"/>
                  </a:lnTo>
                  <a:lnTo>
                    <a:pt x="73"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2"/>
            <p:cNvSpPr/>
            <p:nvPr/>
          </p:nvSpPr>
          <p:spPr>
            <a:xfrm>
              <a:off x="6736325" y="1415675"/>
              <a:ext cx="53825" cy="22625"/>
            </a:xfrm>
            <a:custGeom>
              <a:avLst/>
              <a:gdLst/>
              <a:ahLst/>
              <a:cxnLst/>
              <a:rect l="l" t="t" r="r" b="b"/>
              <a:pathLst>
                <a:path w="2153" h="905" extrusionOk="0">
                  <a:moveTo>
                    <a:pt x="73" y="0"/>
                  </a:moveTo>
                  <a:lnTo>
                    <a:pt x="1" y="226"/>
                  </a:lnTo>
                  <a:lnTo>
                    <a:pt x="2071" y="904"/>
                  </a:lnTo>
                  <a:lnTo>
                    <a:pt x="2153" y="714"/>
                  </a:lnTo>
                  <a:lnTo>
                    <a:pt x="73"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2"/>
            <p:cNvSpPr/>
            <p:nvPr/>
          </p:nvSpPr>
          <p:spPr>
            <a:xfrm>
              <a:off x="6730675" y="1431700"/>
              <a:ext cx="107400" cy="40500"/>
            </a:xfrm>
            <a:custGeom>
              <a:avLst/>
              <a:gdLst/>
              <a:ahLst/>
              <a:cxnLst/>
              <a:rect l="l" t="t" r="r" b="b"/>
              <a:pathLst>
                <a:path w="4296" h="1620" extrusionOk="0">
                  <a:moveTo>
                    <a:pt x="73" y="1"/>
                  </a:moveTo>
                  <a:lnTo>
                    <a:pt x="1" y="227"/>
                  </a:lnTo>
                  <a:lnTo>
                    <a:pt x="4223" y="1619"/>
                  </a:lnTo>
                  <a:lnTo>
                    <a:pt x="4295" y="1393"/>
                  </a:lnTo>
                  <a:lnTo>
                    <a:pt x="73"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2"/>
            <p:cNvSpPr/>
            <p:nvPr/>
          </p:nvSpPr>
          <p:spPr>
            <a:xfrm>
              <a:off x="6683675" y="1580425"/>
              <a:ext cx="161850" cy="58575"/>
            </a:xfrm>
            <a:custGeom>
              <a:avLst/>
              <a:gdLst/>
              <a:ahLst/>
              <a:cxnLst/>
              <a:rect l="l" t="t" r="r" b="b"/>
              <a:pathLst>
                <a:path w="6474" h="2343" extrusionOk="0">
                  <a:moveTo>
                    <a:pt x="73" y="1"/>
                  </a:moveTo>
                  <a:lnTo>
                    <a:pt x="0" y="191"/>
                  </a:lnTo>
                  <a:lnTo>
                    <a:pt x="6438" y="2343"/>
                  </a:lnTo>
                  <a:lnTo>
                    <a:pt x="6474" y="2153"/>
                  </a:lnTo>
                  <a:lnTo>
                    <a:pt x="73"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2"/>
            <p:cNvSpPr/>
            <p:nvPr/>
          </p:nvSpPr>
          <p:spPr>
            <a:xfrm>
              <a:off x="6687300" y="1563475"/>
              <a:ext cx="162075" cy="58575"/>
            </a:xfrm>
            <a:custGeom>
              <a:avLst/>
              <a:gdLst/>
              <a:ahLst/>
              <a:cxnLst/>
              <a:rect l="l" t="t" r="r" b="b"/>
              <a:pathLst>
                <a:path w="6483" h="2343" extrusionOk="0">
                  <a:moveTo>
                    <a:pt x="81" y="1"/>
                  </a:moveTo>
                  <a:lnTo>
                    <a:pt x="0" y="191"/>
                  </a:lnTo>
                  <a:lnTo>
                    <a:pt x="6410" y="2342"/>
                  </a:lnTo>
                  <a:lnTo>
                    <a:pt x="6482" y="2153"/>
                  </a:lnTo>
                  <a:lnTo>
                    <a:pt x="8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2"/>
            <p:cNvSpPr/>
            <p:nvPr/>
          </p:nvSpPr>
          <p:spPr>
            <a:xfrm>
              <a:off x="6720275" y="1463800"/>
              <a:ext cx="162100" cy="58350"/>
            </a:xfrm>
            <a:custGeom>
              <a:avLst/>
              <a:gdLst/>
              <a:ahLst/>
              <a:cxnLst/>
              <a:rect l="l" t="t" r="r" b="b"/>
              <a:pathLst>
                <a:path w="6484" h="2334" extrusionOk="0">
                  <a:moveTo>
                    <a:pt x="82" y="1"/>
                  </a:moveTo>
                  <a:lnTo>
                    <a:pt x="1" y="191"/>
                  </a:lnTo>
                  <a:lnTo>
                    <a:pt x="6411" y="2333"/>
                  </a:lnTo>
                  <a:lnTo>
                    <a:pt x="6483" y="2143"/>
                  </a:lnTo>
                  <a:lnTo>
                    <a:pt x="82"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2"/>
            <p:cNvSpPr/>
            <p:nvPr/>
          </p:nvSpPr>
          <p:spPr>
            <a:xfrm>
              <a:off x="6678925" y="1595575"/>
              <a:ext cx="162075" cy="59475"/>
            </a:xfrm>
            <a:custGeom>
              <a:avLst/>
              <a:gdLst/>
              <a:ahLst/>
              <a:cxnLst/>
              <a:rect l="l" t="t" r="r" b="b"/>
              <a:pathLst>
                <a:path w="6483" h="2379" extrusionOk="0">
                  <a:moveTo>
                    <a:pt x="37" y="1"/>
                  </a:moveTo>
                  <a:lnTo>
                    <a:pt x="0" y="227"/>
                  </a:lnTo>
                  <a:lnTo>
                    <a:pt x="6402" y="2378"/>
                  </a:lnTo>
                  <a:lnTo>
                    <a:pt x="6483" y="2152"/>
                  </a:lnTo>
                  <a:lnTo>
                    <a:pt x="37"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2"/>
            <p:cNvSpPr/>
            <p:nvPr/>
          </p:nvSpPr>
          <p:spPr>
            <a:xfrm>
              <a:off x="6714625" y="1480750"/>
              <a:ext cx="162100" cy="59250"/>
            </a:xfrm>
            <a:custGeom>
              <a:avLst/>
              <a:gdLst/>
              <a:ahLst/>
              <a:cxnLst/>
              <a:rect l="l" t="t" r="r" b="b"/>
              <a:pathLst>
                <a:path w="6484" h="2370" extrusionOk="0">
                  <a:moveTo>
                    <a:pt x="82" y="1"/>
                  </a:moveTo>
                  <a:lnTo>
                    <a:pt x="1" y="227"/>
                  </a:lnTo>
                  <a:lnTo>
                    <a:pt x="6447" y="2370"/>
                  </a:lnTo>
                  <a:lnTo>
                    <a:pt x="6483" y="2144"/>
                  </a:lnTo>
                  <a:lnTo>
                    <a:pt x="82"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2"/>
            <p:cNvSpPr/>
            <p:nvPr/>
          </p:nvSpPr>
          <p:spPr>
            <a:xfrm>
              <a:off x="6709900" y="1496800"/>
              <a:ext cx="162075" cy="58350"/>
            </a:xfrm>
            <a:custGeom>
              <a:avLst/>
              <a:gdLst/>
              <a:ahLst/>
              <a:cxnLst/>
              <a:rect l="l" t="t" r="r" b="b"/>
              <a:pathLst>
                <a:path w="6483" h="2334" extrusionOk="0">
                  <a:moveTo>
                    <a:pt x="45" y="1"/>
                  </a:moveTo>
                  <a:lnTo>
                    <a:pt x="0" y="182"/>
                  </a:lnTo>
                  <a:lnTo>
                    <a:pt x="6410" y="2333"/>
                  </a:lnTo>
                  <a:lnTo>
                    <a:pt x="6483" y="2143"/>
                  </a:lnTo>
                  <a:lnTo>
                    <a:pt x="45"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2"/>
            <p:cNvSpPr/>
            <p:nvPr/>
          </p:nvSpPr>
          <p:spPr>
            <a:xfrm>
              <a:off x="6703325" y="1513750"/>
              <a:ext cx="162100" cy="58350"/>
            </a:xfrm>
            <a:custGeom>
              <a:avLst/>
              <a:gdLst/>
              <a:ahLst/>
              <a:cxnLst/>
              <a:rect l="l" t="t" r="r" b="b"/>
              <a:pathLst>
                <a:path w="6484" h="2334" extrusionOk="0">
                  <a:moveTo>
                    <a:pt x="82" y="1"/>
                  </a:moveTo>
                  <a:lnTo>
                    <a:pt x="1" y="182"/>
                  </a:lnTo>
                  <a:lnTo>
                    <a:pt x="6411" y="2333"/>
                  </a:lnTo>
                  <a:lnTo>
                    <a:pt x="6483" y="2107"/>
                  </a:lnTo>
                  <a:lnTo>
                    <a:pt x="82"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2"/>
            <p:cNvSpPr/>
            <p:nvPr/>
          </p:nvSpPr>
          <p:spPr>
            <a:xfrm>
              <a:off x="6697675" y="1530700"/>
              <a:ext cx="163000" cy="58350"/>
            </a:xfrm>
            <a:custGeom>
              <a:avLst/>
              <a:gdLst/>
              <a:ahLst/>
              <a:cxnLst/>
              <a:rect l="l" t="t" r="r" b="b"/>
              <a:pathLst>
                <a:path w="6520" h="2334" extrusionOk="0">
                  <a:moveTo>
                    <a:pt x="82" y="1"/>
                  </a:moveTo>
                  <a:lnTo>
                    <a:pt x="1" y="182"/>
                  </a:lnTo>
                  <a:lnTo>
                    <a:pt x="6447" y="2333"/>
                  </a:lnTo>
                  <a:lnTo>
                    <a:pt x="6519" y="2144"/>
                  </a:lnTo>
                  <a:lnTo>
                    <a:pt x="82"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2"/>
            <p:cNvSpPr/>
            <p:nvPr/>
          </p:nvSpPr>
          <p:spPr>
            <a:xfrm>
              <a:off x="6692950" y="1546525"/>
              <a:ext cx="162075" cy="58575"/>
            </a:xfrm>
            <a:custGeom>
              <a:avLst/>
              <a:gdLst/>
              <a:ahLst/>
              <a:cxnLst/>
              <a:rect l="l" t="t" r="r" b="b"/>
              <a:pathLst>
                <a:path w="6483" h="2343" extrusionOk="0">
                  <a:moveTo>
                    <a:pt x="81" y="1"/>
                  </a:moveTo>
                  <a:lnTo>
                    <a:pt x="0" y="191"/>
                  </a:lnTo>
                  <a:lnTo>
                    <a:pt x="6410" y="2342"/>
                  </a:lnTo>
                  <a:lnTo>
                    <a:pt x="6482" y="2116"/>
                  </a:lnTo>
                  <a:lnTo>
                    <a:pt x="8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2"/>
            <p:cNvSpPr/>
            <p:nvPr/>
          </p:nvSpPr>
          <p:spPr>
            <a:xfrm>
              <a:off x="6725950" y="1447750"/>
              <a:ext cx="106475" cy="39600"/>
            </a:xfrm>
            <a:custGeom>
              <a:avLst/>
              <a:gdLst/>
              <a:ahLst/>
              <a:cxnLst/>
              <a:rect l="l" t="t" r="r" b="b"/>
              <a:pathLst>
                <a:path w="4259" h="1584" extrusionOk="0">
                  <a:moveTo>
                    <a:pt x="36" y="1"/>
                  </a:moveTo>
                  <a:lnTo>
                    <a:pt x="0" y="191"/>
                  </a:lnTo>
                  <a:lnTo>
                    <a:pt x="4186" y="1583"/>
                  </a:lnTo>
                  <a:lnTo>
                    <a:pt x="4258" y="1393"/>
                  </a:lnTo>
                  <a:lnTo>
                    <a:pt x="36"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2"/>
            <p:cNvSpPr/>
            <p:nvPr/>
          </p:nvSpPr>
          <p:spPr>
            <a:xfrm>
              <a:off x="6533825" y="1432625"/>
              <a:ext cx="333400" cy="380650"/>
            </a:xfrm>
            <a:custGeom>
              <a:avLst/>
              <a:gdLst/>
              <a:ahLst/>
              <a:cxnLst/>
              <a:rect l="l" t="t" r="r" b="b"/>
              <a:pathLst>
                <a:path w="13336" h="15226" extrusionOk="0">
                  <a:moveTo>
                    <a:pt x="6862" y="0"/>
                  </a:moveTo>
                  <a:lnTo>
                    <a:pt x="1700" y="1808"/>
                  </a:lnTo>
                  <a:lnTo>
                    <a:pt x="1808" y="2116"/>
                  </a:lnTo>
                  <a:lnTo>
                    <a:pt x="1700" y="2152"/>
                  </a:lnTo>
                  <a:cubicBezTo>
                    <a:pt x="1664" y="2152"/>
                    <a:pt x="1664" y="2188"/>
                    <a:pt x="1619" y="2188"/>
                  </a:cubicBezTo>
                  <a:lnTo>
                    <a:pt x="534" y="2604"/>
                  </a:lnTo>
                  <a:cubicBezTo>
                    <a:pt x="190" y="2712"/>
                    <a:pt x="0" y="3056"/>
                    <a:pt x="118" y="3390"/>
                  </a:cubicBezTo>
                  <a:lnTo>
                    <a:pt x="4105" y="14809"/>
                  </a:lnTo>
                  <a:cubicBezTo>
                    <a:pt x="4222" y="15071"/>
                    <a:pt x="4448" y="15225"/>
                    <a:pt x="4747" y="15225"/>
                  </a:cubicBezTo>
                  <a:cubicBezTo>
                    <a:pt x="4783" y="15225"/>
                    <a:pt x="4864" y="15225"/>
                    <a:pt x="4937" y="15180"/>
                  </a:cubicBezTo>
                  <a:lnTo>
                    <a:pt x="12847" y="12431"/>
                  </a:lnTo>
                  <a:cubicBezTo>
                    <a:pt x="13191" y="12323"/>
                    <a:pt x="13336" y="11943"/>
                    <a:pt x="13227" y="11609"/>
                  </a:cubicBezTo>
                  <a:lnTo>
                    <a:pt x="12658" y="9909"/>
                  </a:lnTo>
                  <a:lnTo>
                    <a:pt x="12395" y="10659"/>
                  </a:lnTo>
                  <a:lnTo>
                    <a:pt x="4222" y="7947"/>
                  </a:lnTo>
                  <a:lnTo>
                    <a:pt x="6862"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2"/>
            <p:cNvSpPr/>
            <p:nvPr/>
          </p:nvSpPr>
          <p:spPr>
            <a:xfrm>
              <a:off x="6639375" y="1520325"/>
              <a:ext cx="210900" cy="178800"/>
            </a:xfrm>
            <a:custGeom>
              <a:avLst/>
              <a:gdLst/>
              <a:ahLst/>
              <a:cxnLst/>
              <a:rect l="l" t="t" r="r" b="b"/>
              <a:pathLst>
                <a:path w="8436" h="7152" extrusionOk="0">
                  <a:moveTo>
                    <a:pt x="6175" y="0"/>
                  </a:moveTo>
                  <a:lnTo>
                    <a:pt x="6031" y="109"/>
                  </a:lnTo>
                  <a:lnTo>
                    <a:pt x="6257" y="190"/>
                  </a:lnTo>
                  <a:lnTo>
                    <a:pt x="6175" y="0"/>
                  </a:lnTo>
                  <a:close/>
                  <a:moveTo>
                    <a:pt x="5805" y="262"/>
                  </a:moveTo>
                  <a:lnTo>
                    <a:pt x="5307" y="597"/>
                  </a:lnTo>
                  <a:lnTo>
                    <a:pt x="6555" y="1013"/>
                  </a:lnTo>
                  <a:lnTo>
                    <a:pt x="6329" y="416"/>
                  </a:lnTo>
                  <a:lnTo>
                    <a:pt x="5805" y="262"/>
                  </a:lnTo>
                  <a:close/>
                  <a:moveTo>
                    <a:pt x="5081" y="787"/>
                  </a:moveTo>
                  <a:lnTo>
                    <a:pt x="4593" y="1130"/>
                  </a:lnTo>
                  <a:lnTo>
                    <a:pt x="6853" y="1881"/>
                  </a:lnTo>
                  <a:lnTo>
                    <a:pt x="6627" y="1275"/>
                  </a:lnTo>
                  <a:lnTo>
                    <a:pt x="5081" y="787"/>
                  </a:lnTo>
                  <a:close/>
                  <a:moveTo>
                    <a:pt x="4367" y="1275"/>
                  </a:moveTo>
                  <a:lnTo>
                    <a:pt x="3915" y="1618"/>
                  </a:lnTo>
                  <a:lnTo>
                    <a:pt x="7116" y="2676"/>
                  </a:lnTo>
                  <a:lnTo>
                    <a:pt x="6935" y="2143"/>
                  </a:lnTo>
                  <a:lnTo>
                    <a:pt x="4367" y="1275"/>
                  </a:lnTo>
                  <a:close/>
                  <a:moveTo>
                    <a:pt x="3725" y="1772"/>
                  </a:moveTo>
                  <a:lnTo>
                    <a:pt x="3201" y="2143"/>
                  </a:lnTo>
                  <a:lnTo>
                    <a:pt x="7423" y="3535"/>
                  </a:lnTo>
                  <a:lnTo>
                    <a:pt x="7197" y="2938"/>
                  </a:lnTo>
                  <a:lnTo>
                    <a:pt x="3725" y="1772"/>
                  </a:lnTo>
                  <a:close/>
                  <a:moveTo>
                    <a:pt x="2975" y="2296"/>
                  </a:moveTo>
                  <a:lnTo>
                    <a:pt x="2523" y="2631"/>
                  </a:lnTo>
                  <a:lnTo>
                    <a:pt x="7721" y="4367"/>
                  </a:lnTo>
                  <a:lnTo>
                    <a:pt x="7495" y="3806"/>
                  </a:lnTo>
                  <a:lnTo>
                    <a:pt x="2975" y="2296"/>
                  </a:lnTo>
                  <a:close/>
                  <a:moveTo>
                    <a:pt x="2297" y="2785"/>
                  </a:moveTo>
                  <a:lnTo>
                    <a:pt x="1845" y="3083"/>
                  </a:lnTo>
                  <a:lnTo>
                    <a:pt x="7984" y="5117"/>
                  </a:lnTo>
                  <a:lnTo>
                    <a:pt x="7794" y="4593"/>
                  </a:lnTo>
                  <a:lnTo>
                    <a:pt x="2297" y="2785"/>
                  </a:lnTo>
                  <a:close/>
                  <a:moveTo>
                    <a:pt x="1655" y="3237"/>
                  </a:moveTo>
                  <a:lnTo>
                    <a:pt x="0" y="4439"/>
                  </a:lnTo>
                  <a:lnTo>
                    <a:pt x="8173" y="7151"/>
                  </a:lnTo>
                  <a:lnTo>
                    <a:pt x="8436" y="6401"/>
                  </a:lnTo>
                  <a:lnTo>
                    <a:pt x="8020" y="5271"/>
                  </a:lnTo>
                  <a:lnTo>
                    <a:pt x="7984" y="5388"/>
                  </a:lnTo>
                  <a:lnTo>
                    <a:pt x="1655" y="3237"/>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2"/>
            <p:cNvSpPr/>
            <p:nvPr/>
          </p:nvSpPr>
          <p:spPr>
            <a:xfrm>
              <a:off x="6639375" y="1426975"/>
              <a:ext cx="154400" cy="204350"/>
            </a:xfrm>
            <a:custGeom>
              <a:avLst/>
              <a:gdLst/>
              <a:ahLst/>
              <a:cxnLst/>
              <a:rect l="l" t="t" r="r" b="b"/>
              <a:pathLst>
                <a:path w="6176" h="8174" extrusionOk="0">
                  <a:moveTo>
                    <a:pt x="4403" y="0"/>
                  </a:moveTo>
                  <a:cubicBezTo>
                    <a:pt x="4331" y="0"/>
                    <a:pt x="4259" y="0"/>
                    <a:pt x="4177" y="36"/>
                  </a:cubicBezTo>
                  <a:lnTo>
                    <a:pt x="3725" y="190"/>
                  </a:lnTo>
                  <a:lnTo>
                    <a:pt x="5081" y="642"/>
                  </a:lnTo>
                  <a:lnTo>
                    <a:pt x="5009" y="452"/>
                  </a:lnTo>
                  <a:cubicBezTo>
                    <a:pt x="4937" y="154"/>
                    <a:pt x="4675" y="0"/>
                    <a:pt x="4403" y="0"/>
                  </a:cubicBezTo>
                  <a:close/>
                  <a:moveTo>
                    <a:pt x="2785" y="190"/>
                  </a:moveTo>
                  <a:lnTo>
                    <a:pt x="2640" y="226"/>
                  </a:lnTo>
                  <a:lnTo>
                    <a:pt x="0" y="8173"/>
                  </a:lnTo>
                  <a:lnTo>
                    <a:pt x="1655" y="6971"/>
                  </a:lnTo>
                  <a:lnTo>
                    <a:pt x="1582" y="6971"/>
                  </a:lnTo>
                  <a:lnTo>
                    <a:pt x="1619" y="6745"/>
                  </a:lnTo>
                  <a:lnTo>
                    <a:pt x="1845" y="6817"/>
                  </a:lnTo>
                  <a:lnTo>
                    <a:pt x="2297" y="6519"/>
                  </a:lnTo>
                  <a:lnTo>
                    <a:pt x="1772" y="6329"/>
                  </a:lnTo>
                  <a:lnTo>
                    <a:pt x="1845" y="6139"/>
                  </a:lnTo>
                  <a:lnTo>
                    <a:pt x="2523" y="6365"/>
                  </a:lnTo>
                  <a:lnTo>
                    <a:pt x="2975" y="6030"/>
                  </a:lnTo>
                  <a:lnTo>
                    <a:pt x="1917" y="5651"/>
                  </a:lnTo>
                  <a:lnTo>
                    <a:pt x="1998" y="5461"/>
                  </a:lnTo>
                  <a:lnTo>
                    <a:pt x="3201" y="5877"/>
                  </a:lnTo>
                  <a:lnTo>
                    <a:pt x="3725" y="5506"/>
                  </a:lnTo>
                  <a:lnTo>
                    <a:pt x="2143" y="4973"/>
                  </a:lnTo>
                  <a:lnTo>
                    <a:pt x="2224" y="4783"/>
                  </a:lnTo>
                  <a:lnTo>
                    <a:pt x="3915" y="5352"/>
                  </a:lnTo>
                  <a:lnTo>
                    <a:pt x="4367" y="5009"/>
                  </a:lnTo>
                  <a:lnTo>
                    <a:pt x="2333" y="4331"/>
                  </a:lnTo>
                  <a:lnTo>
                    <a:pt x="2414" y="4150"/>
                  </a:lnTo>
                  <a:lnTo>
                    <a:pt x="4593" y="4864"/>
                  </a:lnTo>
                  <a:lnTo>
                    <a:pt x="5081" y="4521"/>
                  </a:lnTo>
                  <a:lnTo>
                    <a:pt x="2559" y="3653"/>
                  </a:lnTo>
                  <a:lnTo>
                    <a:pt x="2640" y="3472"/>
                  </a:lnTo>
                  <a:lnTo>
                    <a:pt x="5307" y="4331"/>
                  </a:lnTo>
                  <a:lnTo>
                    <a:pt x="5805" y="3996"/>
                  </a:lnTo>
                  <a:lnTo>
                    <a:pt x="2821" y="2975"/>
                  </a:lnTo>
                  <a:lnTo>
                    <a:pt x="2866" y="2794"/>
                  </a:lnTo>
                  <a:lnTo>
                    <a:pt x="6031" y="3843"/>
                  </a:lnTo>
                  <a:lnTo>
                    <a:pt x="6175" y="3734"/>
                  </a:lnTo>
                  <a:lnTo>
                    <a:pt x="6067" y="3390"/>
                  </a:lnTo>
                  <a:lnTo>
                    <a:pt x="3011" y="2378"/>
                  </a:lnTo>
                  <a:lnTo>
                    <a:pt x="3092" y="2152"/>
                  </a:lnTo>
                  <a:lnTo>
                    <a:pt x="5949" y="3128"/>
                  </a:lnTo>
                  <a:lnTo>
                    <a:pt x="5759" y="2523"/>
                  </a:lnTo>
                  <a:lnTo>
                    <a:pt x="3237" y="1664"/>
                  </a:lnTo>
                  <a:lnTo>
                    <a:pt x="3318" y="1474"/>
                  </a:lnTo>
                  <a:lnTo>
                    <a:pt x="5651" y="2260"/>
                  </a:lnTo>
                  <a:lnTo>
                    <a:pt x="5461" y="1700"/>
                  </a:lnTo>
                  <a:lnTo>
                    <a:pt x="3463" y="1022"/>
                  </a:lnTo>
                  <a:lnTo>
                    <a:pt x="3499" y="832"/>
                  </a:lnTo>
                  <a:lnTo>
                    <a:pt x="5389" y="1438"/>
                  </a:lnTo>
                  <a:lnTo>
                    <a:pt x="5199" y="904"/>
                  </a:lnTo>
                  <a:lnTo>
                    <a:pt x="3653" y="416"/>
                  </a:lnTo>
                  <a:lnTo>
                    <a:pt x="3725" y="190"/>
                  </a:lnTo>
                  <a:lnTo>
                    <a:pt x="3047" y="452"/>
                  </a:lnTo>
                  <a:lnTo>
                    <a:pt x="2939" y="452"/>
                  </a:lnTo>
                  <a:lnTo>
                    <a:pt x="2902" y="488"/>
                  </a:lnTo>
                  <a:lnTo>
                    <a:pt x="2785" y="19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2"/>
            <p:cNvSpPr/>
            <p:nvPr/>
          </p:nvSpPr>
          <p:spPr>
            <a:xfrm>
              <a:off x="6730675" y="1431700"/>
              <a:ext cx="38675" cy="17900"/>
            </a:xfrm>
            <a:custGeom>
              <a:avLst/>
              <a:gdLst/>
              <a:ahLst/>
              <a:cxnLst/>
              <a:rect l="l" t="t" r="r" b="b"/>
              <a:pathLst>
                <a:path w="1547" h="716" extrusionOk="0">
                  <a:moveTo>
                    <a:pt x="73" y="1"/>
                  </a:moveTo>
                  <a:lnTo>
                    <a:pt x="1" y="227"/>
                  </a:lnTo>
                  <a:lnTo>
                    <a:pt x="1547" y="715"/>
                  </a:lnTo>
                  <a:lnTo>
                    <a:pt x="1429" y="453"/>
                  </a:lnTo>
                  <a:lnTo>
                    <a:pt x="73"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2"/>
            <p:cNvSpPr/>
            <p:nvPr/>
          </p:nvSpPr>
          <p:spPr>
            <a:xfrm>
              <a:off x="6683675" y="1580425"/>
              <a:ext cx="150550" cy="54725"/>
            </a:xfrm>
            <a:custGeom>
              <a:avLst/>
              <a:gdLst/>
              <a:ahLst/>
              <a:cxnLst/>
              <a:rect l="l" t="t" r="r" b="b"/>
              <a:pathLst>
                <a:path w="6022" h="2189" extrusionOk="0">
                  <a:moveTo>
                    <a:pt x="73" y="1"/>
                  </a:moveTo>
                  <a:lnTo>
                    <a:pt x="0" y="191"/>
                  </a:lnTo>
                  <a:lnTo>
                    <a:pt x="525" y="381"/>
                  </a:lnTo>
                  <a:lnTo>
                    <a:pt x="6022" y="2189"/>
                  </a:lnTo>
                  <a:lnTo>
                    <a:pt x="5949" y="1963"/>
                  </a:lnTo>
                  <a:lnTo>
                    <a:pt x="751" y="227"/>
                  </a:lnTo>
                  <a:lnTo>
                    <a:pt x="73"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2"/>
            <p:cNvSpPr/>
            <p:nvPr/>
          </p:nvSpPr>
          <p:spPr>
            <a:xfrm>
              <a:off x="6687300" y="1563475"/>
              <a:ext cx="139475" cy="52025"/>
            </a:xfrm>
            <a:custGeom>
              <a:avLst/>
              <a:gdLst/>
              <a:ahLst/>
              <a:cxnLst/>
              <a:rect l="l" t="t" r="r" b="b"/>
              <a:pathLst>
                <a:path w="5579" h="2081" extrusionOk="0">
                  <a:moveTo>
                    <a:pt x="81" y="1"/>
                  </a:moveTo>
                  <a:lnTo>
                    <a:pt x="0" y="191"/>
                  </a:lnTo>
                  <a:lnTo>
                    <a:pt x="1058" y="570"/>
                  </a:lnTo>
                  <a:lnTo>
                    <a:pt x="5578" y="2080"/>
                  </a:lnTo>
                  <a:lnTo>
                    <a:pt x="5506" y="1809"/>
                  </a:lnTo>
                  <a:lnTo>
                    <a:pt x="1284" y="417"/>
                  </a:lnTo>
                  <a:lnTo>
                    <a:pt x="81"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2"/>
            <p:cNvSpPr/>
            <p:nvPr/>
          </p:nvSpPr>
          <p:spPr>
            <a:xfrm>
              <a:off x="6720275" y="1463800"/>
              <a:ext cx="63100" cy="26250"/>
            </a:xfrm>
            <a:custGeom>
              <a:avLst/>
              <a:gdLst/>
              <a:ahLst/>
              <a:cxnLst/>
              <a:rect l="l" t="t" r="r" b="b"/>
              <a:pathLst>
                <a:path w="2524" h="1050" extrusionOk="0">
                  <a:moveTo>
                    <a:pt x="82" y="1"/>
                  </a:moveTo>
                  <a:lnTo>
                    <a:pt x="1" y="191"/>
                  </a:lnTo>
                  <a:lnTo>
                    <a:pt x="2523" y="1050"/>
                  </a:lnTo>
                  <a:lnTo>
                    <a:pt x="2523" y="1050"/>
                  </a:lnTo>
                  <a:lnTo>
                    <a:pt x="2415" y="787"/>
                  </a:lnTo>
                  <a:lnTo>
                    <a:pt x="8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2"/>
            <p:cNvSpPr/>
            <p:nvPr/>
          </p:nvSpPr>
          <p:spPr>
            <a:xfrm>
              <a:off x="6678925" y="1595575"/>
              <a:ext cx="160950" cy="59475"/>
            </a:xfrm>
            <a:custGeom>
              <a:avLst/>
              <a:gdLst/>
              <a:ahLst/>
              <a:cxnLst/>
              <a:rect l="l" t="t" r="r" b="b"/>
              <a:pathLst>
                <a:path w="6438" h="2379" extrusionOk="0">
                  <a:moveTo>
                    <a:pt x="37" y="1"/>
                  </a:moveTo>
                  <a:lnTo>
                    <a:pt x="0" y="227"/>
                  </a:lnTo>
                  <a:lnTo>
                    <a:pt x="73" y="227"/>
                  </a:lnTo>
                  <a:lnTo>
                    <a:pt x="6402" y="2378"/>
                  </a:lnTo>
                  <a:lnTo>
                    <a:pt x="6438" y="2261"/>
                  </a:lnTo>
                  <a:lnTo>
                    <a:pt x="6402" y="2107"/>
                  </a:lnTo>
                  <a:lnTo>
                    <a:pt x="263" y="73"/>
                  </a:lnTo>
                  <a:lnTo>
                    <a:pt x="37"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2"/>
            <p:cNvSpPr/>
            <p:nvPr/>
          </p:nvSpPr>
          <p:spPr>
            <a:xfrm>
              <a:off x="6714625" y="1480750"/>
              <a:ext cx="76425" cy="31000"/>
            </a:xfrm>
            <a:custGeom>
              <a:avLst/>
              <a:gdLst/>
              <a:ahLst/>
              <a:cxnLst/>
              <a:rect l="l" t="t" r="r" b="b"/>
              <a:pathLst>
                <a:path w="3057" h="1240" extrusionOk="0">
                  <a:moveTo>
                    <a:pt x="82" y="1"/>
                  </a:moveTo>
                  <a:lnTo>
                    <a:pt x="1" y="227"/>
                  </a:lnTo>
                  <a:lnTo>
                    <a:pt x="3057" y="1239"/>
                  </a:lnTo>
                  <a:lnTo>
                    <a:pt x="2939" y="977"/>
                  </a:lnTo>
                  <a:lnTo>
                    <a:pt x="8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2"/>
            <p:cNvSpPr/>
            <p:nvPr/>
          </p:nvSpPr>
          <p:spPr>
            <a:xfrm>
              <a:off x="6709900" y="1496800"/>
              <a:ext cx="87700" cy="33925"/>
            </a:xfrm>
            <a:custGeom>
              <a:avLst/>
              <a:gdLst/>
              <a:ahLst/>
              <a:cxnLst/>
              <a:rect l="l" t="t" r="r" b="b"/>
              <a:pathLst>
                <a:path w="3508" h="1357" extrusionOk="0">
                  <a:moveTo>
                    <a:pt x="45" y="1"/>
                  </a:moveTo>
                  <a:lnTo>
                    <a:pt x="0" y="182"/>
                  </a:lnTo>
                  <a:lnTo>
                    <a:pt x="2984" y="1203"/>
                  </a:lnTo>
                  <a:lnTo>
                    <a:pt x="3508" y="1357"/>
                  </a:lnTo>
                  <a:lnTo>
                    <a:pt x="3436" y="1131"/>
                  </a:lnTo>
                  <a:lnTo>
                    <a:pt x="3210" y="1050"/>
                  </a:lnTo>
                  <a:lnTo>
                    <a:pt x="45"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2"/>
            <p:cNvSpPr/>
            <p:nvPr/>
          </p:nvSpPr>
          <p:spPr>
            <a:xfrm>
              <a:off x="6703325" y="1513750"/>
              <a:ext cx="101750" cy="38450"/>
            </a:xfrm>
            <a:custGeom>
              <a:avLst/>
              <a:gdLst/>
              <a:ahLst/>
              <a:cxnLst/>
              <a:rect l="l" t="t" r="r" b="b"/>
              <a:pathLst>
                <a:path w="4070" h="1538" extrusionOk="0">
                  <a:moveTo>
                    <a:pt x="82" y="1"/>
                  </a:moveTo>
                  <a:lnTo>
                    <a:pt x="1" y="182"/>
                  </a:lnTo>
                  <a:lnTo>
                    <a:pt x="2523" y="1050"/>
                  </a:lnTo>
                  <a:lnTo>
                    <a:pt x="4069" y="1538"/>
                  </a:lnTo>
                  <a:lnTo>
                    <a:pt x="3997" y="1276"/>
                  </a:lnTo>
                  <a:lnTo>
                    <a:pt x="2749" y="860"/>
                  </a:lnTo>
                  <a:lnTo>
                    <a:pt x="8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2"/>
            <p:cNvSpPr/>
            <p:nvPr/>
          </p:nvSpPr>
          <p:spPr>
            <a:xfrm>
              <a:off x="6697675" y="1530700"/>
              <a:ext cx="115075" cy="43200"/>
            </a:xfrm>
            <a:custGeom>
              <a:avLst/>
              <a:gdLst/>
              <a:ahLst/>
              <a:cxnLst/>
              <a:rect l="l" t="t" r="r" b="b"/>
              <a:pathLst>
                <a:path w="4603" h="1728" extrusionOk="0">
                  <a:moveTo>
                    <a:pt x="82" y="1"/>
                  </a:moveTo>
                  <a:lnTo>
                    <a:pt x="1" y="182"/>
                  </a:lnTo>
                  <a:lnTo>
                    <a:pt x="2035" y="860"/>
                  </a:lnTo>
                  <a:lnTo>
                    <a:pt x="4603" y="1728"/>
                  </a:lnTo>
                  <a:lnTo>
                    <a:pt x="4521" y="1466"/>
                  </a:lnTo>
                  <a:lnTo>
                    <a:pt x="2261" y="715"/>
                  </a:lnTo>
                  <a:lnTo>
                    <a:pt x="8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2"/>
            <p:cNvSpPr/>
            <p:nvPr/>
          </p:nvSpPr>
          <p:spPr>
            <a:xfrm>
              <a:off x="6692950" y="1546525"/>
              <a:ext cx="126350" cy="47275"/>
            </a:xfrm>
            <a:custGeom>
              <a:avLst/>
              <a:gdLst/>
              <a:ahLst/>
              <a:cxnLst/>
              <a:rect l="l" t="t" r="r" b="b"/>
              <a:pathLst>
                <a:path w="5054" h="1891" extrusionOk="0">
                  <a:moveTo>
                    <a:pt x="81" y="1"/>
                  </a:moveTo>
                  <a:lnTo>
                    <a:pt x="0" y="191"/>
                  </a:lnTo>
                  <a:lnTo>
                    <a:pt x="1582" y="724"/>
                  </a:lnTo>
                  <a:lnTo>
                    <a:pt x="5054" y="1890"/>
                  </a:lnTo>
                  <a:lnTo>
                    <a:pt x="4973" y="1628"/>
                  </a:lnTo>
                  <a:lnTo>
                    <a:pt x="1772" y="570"/>
                  </a:lnTo>
                  <a:lnTo>
                    <a:pt x="81"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2"/>
            <p:cNvSpPr/>
            <p:nvPr/>
          </p:nvSpPr>
          <p:spPr>
            <a:xfrm>
              <a:off x="6725950" y="1447750"/>
              <a:ext cx="49975" cy="21725"/>
            </a:xfrm>
            <a:custGeom>
              <a:avLst/>
              <a:gdLst/>
              <a:ahLst/>
              <a:cxnLst/>
              <a:rect l="l" t="t" r="r" b="b"/>
              <a:pathLst>
                <a:path w="1999" h="869" extrusionOk="0">
                  <a:moveTo>
                    <a:pt x="36" y="1"/>
                  </a:moveTo>
                  <a:lnTo>
                    <a:pt x="0" y="191"/>
                  </a:lnTo>
                  <a:lnTo>
                    <a:pt x="1998" y="869"/>
                  </a:lnTo>
                  <a:lnTo>
                    <a:pt x="1926" y="607"/>
                  </a:lnTo>
                  <a:lnTo>
                    <a:pt x="36"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2"/>
            <p:cNvSpPr/>
            <p:nvPr/>
          </p:nvSpPr>
          <p:spPr>
            <a:xfrm>
              <a:off x="6523425" y="1419625"/>
              <a:ext cx="334525" cy="386025"/>
            </a:xfrm>
            <a:custGeom>
              <a:avLst/>
              <a:gdLst/>
              <a:ahLst/>
              <a:cxnLst/>
              <a:rect l="l" t="t" r="r" b="b"/>
              <a:pathLst>
                <a:path w="13381" h="15441" extrusionOk="0">
                  <a:moveTo>
                    <a:pt x="8641" y="0"/>
                  </a:moveTo>
                  <a:cubicBezTo>
                    <a:pt x="8576" y="0"/>
                    <a:pt x="8510" y="11"/>
                    <a:pt x="8445" y="32"/>
                  </a:cubicBezTo>
                  <a:lnTo>
                    <a:pt x="534" y="2817"/>
                  </a:lnTo>
                  <a:cubicBezTo>
                    <a:pt x="190" y="2934"/>
                    <a:pt x="0" y="3314"/>
                    <a:pt x="154" y="3612"/>
                  </a:cubicBezTo>
                  <a:lnTo>
                    <a:pt x="4150" y="15022"/>
                  </a:lnTo>
                  <a:cubicBezTo>
                    <a:pt x="4234" y="15288"/>
                    <a:pt x="4460" y="15441"/>
                    <a:pt x="4713" y="15441"/>
                  </a:cubicBezTo>
                  <a:cubicBezTo>
                    <a:pt x="4786" y="15441"/>
                    <a:pt x="4862" y="15428"/>
                    <a:pt x="4937" y="15402"/>
                  </a:cubicBezTo>
                  <a:lnTo>
                    <a:pt x="12848" y="12653"/>
                  </a:lnTo>
                  <a:cubicBezTo>
                    <a:pt x="13191" y="12536"/>
                    <a:pt x="13381" y="12165"/>
                    <a:pt x="13263" y="11821"/>
                  </a:cubicBezTo>
                  <a:lnTo>
                    <a:pt x="9267" y="448"/>
                  </a:lnTo>
                  <a:cubicBezTo>
                    <a:pt x="9151" y="172"/>
                    <a:pt x="8906" y="0"/>
                    <a:pt x="864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2"/>
            <p:cNvSpPr/>
            <p:nvPr/>
          </p:nvSpPr>
          <p:spPr>
            <a:xfrm>
              <a:off x="6539475" y="1436450"/>
              <a:ext cx="302450" cy="352175"/>
            </a:xfrm>
            <a:custGeom>
              <a:avLst/>
              <a:gdLst/>
              <a:ahLst/>
              <a:cxnLst/>
              <a:rect l="l" t="t" r="r" b="b"/>
              <a:pathLst>
                <a:path w="12098" h="14087" extrusionOk="0">
                  <a:moveTo>
                    <a:pt x="8137" y="1"/>
                  </a:moveTo>
                  <a:lnTo>
                    <a:pt x="0" y="2867"/>
                  </a:lnTo>
                  <a:lnTo>
                    <a:pt x="3960" y="14087"/>
                  </a:lnTo>
                  <a:lnTo>
                    <a:pt x="12097" y="11266"/>
                  </a:lnTo>
                  <a:lnTo>
                    <a:pt x="8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2"/>
            <p:cNvSpPr/>
            <p:nvPr/>
          </p:nvSpPr>
          <p:spPr>
            <a:xfrm>
              <a:off x="6539475" y="1436450"/>
              <a:ext cx="203450" cy="352175"/>
            </a:xfrm>
            <a:custGeom>
              <a:avLst/>
              <a:gdLst/>
              <a:ahLst/>
              <a:cxnLst/>
              <a:rect l="l" t="t" r="r" b="b"/>
              <a:pathLst>
                <a:path w="8138" h="14087" extrusionOk="0">
                  <a:moveTo>
                    <a:pt x="8137" y="1"/>
                  </a:moveTo>
                  <a:lnTo>
                    <a:pt x="0" y="2867"/>
                  </a:lnTo>
                  <a:lnTo>
                    <a:pt x="3960" y="14087"/>
                  </a:lnTo>
                  <a:lnTo>
                    <a:pt x="8137" y="1"/>
                  </a:lnTo>
                  <a:close/>
                </a:path>
              </a:pathLst>
            </a:custGeom>
            <a:solidFill>
              <a:srgbClr val="FA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2"/>
            <p:cNvSpPr/>
            <p:nvPr/>
          </p:nvSpPr>
          <p:spPr>
            <a:xfrm>
              <a:off x="6559350" y="1430575"/>
              <a:ext cx="163900" cy="88025"/>
            </a:xfrm>
            <a:custGeom>
              <a:avLst/>
              <a:gdLst/>
              <a:ahLst/>
              <a:cxnLst/>
              <a:rect l="l" t="t" r="r" b="b"/>
              <a:pathLst>
                <a:path w="6556" h="3521" extrusionOk="0">
                  <a:moveTo>
                    <a:pt x="5861" y="186"/>
                  </a:moveTo>
                  <a:cubicBezTo>
                    <a:pt x="5927" y="186"/>
                    <a:pt x="5995" y="227"/>
                    <a:pt x="6022" y="308"/>
                  </a:cubicBezTo>
                  <a:lnTo>
                    <a:pt x="6330" y="1212"/>
                  </a:lnTo>
                  <a:cubicBezTo>
                    <a:pt x="6366" y="1294"/>
                    <a:pt x="6330" y="1402"/>
                    <a:pt x="6212" y="1402"/>
                  </a:cubicBezTo>
                  <a:lnTo>
                    <a:pt x="787" y="3328"/>
                  </a:lnTo>
                  <a:cubicBezTo>
                    <a:pt x="761" y="3337"/>
                    <a:pt x="736" y="3341"/>
                    <a:pt x="712" y="3341"/>
                  </a:cubicBezTo>
                  <a:cubicBezTo>
                    <a:pt x="642" y="3341"/>
                    <a:pt x="589" y="3299"/>
                    <a:pt x="561" y="3210"/>
                  </a:cubicBezTo>
                  <a:lnTo>
                    <a:pt x="227" y="2306"/>
                  </a:lnTo>
                  <a:cubicBezTo>
                    <a:pt x="227" y="2234"/>
                    <a:pt x="263" y="2116"/>
                    <a:pt x="335" y="2116"/>
                  </a:cubicBezTo>
                  <a:lnTo>
                    <a:pt x="5796" y="200"/>
                  </a:lnTo>
                  <a:cubicBezTo>
                    <a:pt x="5816" y="191"/>
                    <a:pt x="5838" y="186"/>
                    <a:pt x="5861" y="186"/>
                  </a:cubicBezTo>
                  <a:close/>
                  <a:moveTo>
                    <a:pt x="5820" y="1"/>
                  </a:moveTo>
                  <a:cubicBezTo>
                    <a:pt x="5788" y="1"/>
                    <a:pt x="5755" y="4"/>
                    <a:pt x="5724" y="10"/>
                  </a:cubicBezTo>
                  <a:lnTo>
                    <a:pt x="299" y="1926"/>
                  </a:lnTo>
                  <a:cubicBezTo>
                    <a:pt x="109" y="2008"/>
                    <a:pt x="1" y="2198"/>
                    <a:pt x="73" y="2379"/>
                  </a:cubicBezTo>
                  <a:lnTo>
                    <a:pt x="371" y="3283"/>
                  </a:lnTo>
                  <a:cubicBezTo>
                    <a:pt x="438" y="3438"/>
                    <a:pt x="578" y="3521"/>
                    <a:pt x="725" y="3521"/>
                  </a:cubicBezTo>
                  <a:cubicBezTo>
                    <a:pt x="758" y="3521"/>
                    <a:pt x="791" y="3517"/>
                    <a:pt x="824" y="3509"/>
                  </a:cubicBezTo>
                  <a:lnTo>
                    <a:pt x="6293" y="1592"/>
                  </a:lnTo>
                  <a:cubicBezTo>
                    <a:pt x="6474" y="1520"/>
                    <a:pt x="6556" y="1330"/>
                    <a:pt x="6519" y="1140"/>
                  </a:cubicBezTo>
                  <a:lnTo>
                    <a:pt x="6176" y="236"/>
                  </a:lnTo>
                  <a:cubicBezTo>
                    <a:pt x="6146" y="77"/>
                    <a:pt x="5983" y="1"/>
                    <a:pt x="5820" y="1"/>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2"/>
            <p:cNvSpPr/>
            <p:nvPr/>
          </p:nvSpPr>
          <p:spPr>
            <a:xfrm>
              <a:off x="6566825" y="1424250"/>
              <a:ext cx="138575" cy="64000"/>
            </a:xfrm>
            <a:custGeom>
              <a:avLst/>
              <a:gdLst/>
              <a:ahLst/>
              <a:cxnLst/>
              <a:rect l="l" t="t" r="r" b="b"/>
              <a:pathLst>
                <a:path w="5543" h="2560" extrusionOk="0">
                  <a:moveTo>
                    <a:pt x="5271" y="1"/>
                  </a:moveTo>
                  <a:lnTo>
                    <a:pt x="0" y="1845"/>
                  </a:lnTo>
                  <a:lnTo>
                    <a:pt x="226" y="2559"/>
                  </a:lnTo>
                  <a:lnTo>
                    <a:pt x="5542" y="679"/>
                  </a:lnTo>
                  <a:lnTo>
                    <a:pt x="5271" y="1"/>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2"/>
            <p:cNvSpPr/>
            <p:nvPr/>
          </p:nvSpPr>
          <p:spPr>
            <a:xfrm>
              <a:off x="6569750" y="1432625"/>
              <a:ext cx="135650" cy="55625"/>
            </a:xfrm>
            <a:custGeom>
              <a:avLst/>
              <a:gdLst/>
              <a:ahLst/>
              <a:cxnLst/>
              <a:rect l="l" t="t" r="r" b="b"/>
              <a:pathLst>
                <a:path w="5426" h="2225" extrusionOk="0">
                  <a:moveTo>
                    <a:pt x="5308" y="0"/>
                  </a:moveTo>
                  <a:lnTo>
                    <a:pt x="1" y="1844"/>
                  </a:lnTo>
                  <a:lnTo>
                    <a:pt x="109" y="2224"/>
                  </a:lnTo>
                  <a:lnTo>
                    <a:pt x="5425" y="344"/>
                  </a:lnTo>
                  <a:lnTo>
                    <a:pt x="5308"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2"/>
            <p:cNvSpPr/>
            <p:nvPr/>
          </p:nvSpPr>
          <p:spPr>
            <a:xfrm>
              <a:off x="6626250" y="1622925"/>
              <a:ext cx="99700" cy="77325"/>
            </a:xfrm>
            <a:custGeom>
              <a:avLst/>
              <a:gdLst/>
              <a:ahLst/>
              <a:cxnLst/>
              <a:rect l="l" t="t" r="r" b="b"/>
              <a:pathLst>
                <a:path w="3988" h="3093" extrusionOk="0">
                  <a:moveTo>
                    <a:pt x="2144" y="1"/>
                  </a:moveTo>
                  <a:lnTo>
                    <a:pt x="2071" y="1393"/>
                  </a:lnTo>
                  <a:lnTo>
                    <a:pt x="1619" y="832"/>
                  </a:lnTo>
                  <a:lnTo>
                    <a:pt x="1692" y="2369"/>
                  </a:lnTo>
                  <a:lnTo>
                    <a:pt x="634" y="489"/>
                  </a:lnTo>
                  <a:lnTo>
                    <a:pt x="715" y="2071"/>
                  </a:lnTo>
                  <a:lnTo>
                    <a:pt x="73" y="2297"/>
                  </a:lnTo>
                  <a:cubicBezTo>
                    <a:pt x="37" y="2297"/>
                    <a:pt x="1" y="2333"/>
                    <a:pt x="1" y="2415"/>
                  </a:cubicBezTo>
                  <a:cubicBezTo>
                    <a:pt x="37" y="2451"/>
                    <a:pt x="73" y="2451"/>
                    <a:pt x="109" y="2451"/>
                  </a:cubicBezTo>
                  <a:lnTo>
                    <a:pt x="905" y="2189"/>
                  </a:lnTo>
                  <a:lnTo>
                    <a:pt x="860" y="1203"/>
                  </a:lnTo>
                  <a:lnTo>
                    <a:pt x="1881" y="3093"/>
                  </a:lnTo>
                  <a:lnTo>
                    <a:pt x="1809" y="1357"/>
                  </a:lnTo>
                  <a:lnTo>
                    <a:pt x="2216" y="1881"/>
                  </a:lnTo>
                  <a:lnTo>
                    <a:pt x="2297" y="525"/>
                  </a:lnTo>
                  <a:lnTo>
                    <a:pt x="3536" y="2415"/>
                  </a:lnTo>
                  <a:lnTo>
                    <a:pt x="3500" y="1203"/>
                  </a:lnTo>
                  <a:lnTo>
                    <a:pt x="3916" y="1058"/>
                  </a:lnTo>
                  <a:cubicBezTo>
                    <a:pt x="3988" y="1058"/>
                    <a:pt x="3988" y="977"/>
                    <a:pt x="3988" y="941"/>
                  </a:cubicBezTo>
                  <a:cubicBezTo>
                    <a:pt x="3962" y="915"/>
                    <a:pt x="3937" y="890"/>
                    <a:pt x="3911" y="890"/>
                  </a:cubicBezTo>
                  <a:cubicBezTo>
                    <a:pt x="3901" y="890"/>
                    <a:pt x="3890" y="894"/>
                    <a:pt x="3880" y="905"/>
                  </a:cubicBezTo>
                  <a:lnTo>
                    <a:pt x="3310" y="1095"/>
                  </a:lnTo>
                  <a:lnTo>
                    <a:pt x="3346" y="1773"/>
                  </a:lnTo>
                  <a:lnTo>
                    <a:pt x="2144"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2"/>
            <p:cNvSpPr/>
            <p:nvPr/>
          </p:nvSpPr>
          <p:spPr>
            <a:xfrm>
              <a:off x="6576300" y="1539425"/>
              <a:ext cx="65800" cy="70950"/>
            </a:xfrm>
            <a:custGeom>
              <a:avLst/>
              <a:gdLst/>
              <a:ahLst/>
              <a:cxnLst/>
              <a:rect l="l" t="t" r="r" b="b"/>
              <a:pathLst>
                <a:path w="2632" h="2838" extrusionOk="0">
                  <a:moveTo>
                    <a:pt x="1665" y="108"/>
                  </a:moveTo>
                  <a:cubicBezTo>
                    <a:pt x="1767" y="108"/>
                    <a:pt x="1855" y="180"/>
                    <a:pt x="1881" y="285"/>
                  </a:cubicBezTo>
                  <a:lnTo>
                    <a:pt x="2487" y="1948"/>
                  </a:lnTo>
                  <a:cubicBezTo>
                    <a:pt x="2523" y="2093"/>
                    <a:pt x="2451" y="2247"/>
                    <a:pt x="2297" y="2283"/>
                  </a:cubicBezTo>
                  <a:lnTo>
                    <a:pt x="1095" y="2699"/>
                  </a:lnTo>
                  <a:cubicBezTo>
                    <a:pt x="1064" y="2718"/>
                    <a:pt x="1030" y="2727"/>
                    <a:pt x="996" y="2727"/>
                  </a:cubicBezTo>
                  <a:cubicBezTo>
                    <a:pt x="904" y="2727"/>
                    <a:pt x="814" y="2658"/>
                    <a:pt x="787" y="2545"/>
                  </a:cubicBezTo>
                  <a:lnTo>
                    <a:pt x="191" y="891"/>
                  </a:lnTo>
                  <a:cubicBezTo>
                    <a:pt x="146" y="737"/>
                    <a:pt x="227" y="592"/>
                    <a:pt x="335" y="556"/>
                  </a:cubicBezTo>
                  <a:lnTo>
                    <a:pt x="1547" y="140"/>
                  </a:lnTo>
                  <a:cubicBezTo>
                    <a:pt x="1586" y="118"/>
                    <a:pt x="1626" y="108"/>
                    <a:pt x="1665" y="108"/>
                  </a:cubicBezTo>
                  <a:close/>
                  <a:moveTo>
                    <a:pt x="1626" y="0"/>
                  </a:moveTo>
                  <a:cubicBezTo>
                    <a:pt x="1584" y="0"/>
                    <a:pt x="1542" y="7"/>
                    <a:pt x="1502" y="23"/>
                  </a:cubicBezTo>
                  <a:lnTo>
                    <a:pt x="299" y="438"/>
                  </a:lnTo>
                  <a:cubicBezTo>
                    <a:pt x="109" y="511"/>
                    <a:pt x="1" y="701"/>
                    <a:pt x="73" y="927"/>
                  </a:cubicBezTo>
                  <a:lnTo>
                    <a:pt x="679" y="2590"/>
                  </a:lnTo>
                  <a:cubicBezTo>
                    <a:pt x="736" y="2734"/>
                    <a:pt x="868" y="2838"/>
                    <a:pt x="1016" y="2838"/>
                  </a:cubicBezTo>
                  <a:cubicBezTo>
                    <a:pt x="1053" y="2838"/>
                    <a:pt x="1092" y="2831"/>
                    <a:pt x="1131" y="2816"/>
                  </a:cubicBezTo>
                  <a:lnTo>
                    <a:pt x="2333" y="2400"/>
                  </a:lnTo>
                  <a:cubicBezTo>
                    <a:pt x="2523" y="2319"/>
                    <a:pt x="2632" y="2093"/>
                    <a:pt x="2559" y="1912"/>
                  </a:cubicBezTo>
                  <a:lnTo>
                    <a:pt x="1999" y="249"/>
                  </a:lnTo>
                  <a:cubicBezTo>
                    <a:pt x="1935" y="99"/>
                    <a:pt x="1781" y="0"/>
                    <a:pt x="1626" y="0"/>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2"/>
            <p:cNvSpPr/>
            <p:nvPr/>
          </p:nvSpPr>
          <p:spPr>
            <a:xfrm>
              <a:off x="6593250" y="1555125"/>
              <a:ext cx="39600" cy="43100"/>
            </a:xfrm>
            <a:custGeom>
              <a:avLst/>
              <a:gdLst/>
              <a:ahLst/>
              <a:cxnLst/>
              <a:rect l="l" t="t" r="r" b="b"/>
              <a:pathLst>
                <a:path w="1584" h="1724" extrusionOk="0">
                  <a:moveTo>
                    <a:pt x="549" y="0"/>
                  </a:moveTo>
                  <a:cubicBezTo>
                    <a:pt x="499" y="0"/>
                    <a:pt x="441" y="11"/>
                    <a:pt x="372" y="36"/>
                  </a:cubicBezTo>
                  <a:cubicBezTo>
                    <a:pt x="1" y="154"/>
                    <a:pt x="191" y="525"/>
                    <a:pt x="227" y="561"/>
                  </a:cubicBezTo>
                  <a:cubicBezTo>
                    <a:pt x="191" y="561"/>
                    <a:pt x="191" y="561"/>
                    <a:pt x="191" y="606"/>
                  </a:cubicBezTo>
                  <a:cubicBezTo>
                    <a:pt x="152" y="669"/>
                    <a:pt x="234" y="758"/>
                    <a:pt x="304" y="758"/>
                  </a:cubicBezTo>
                  <a:cubicBezTo>
                    <a:pt x="315" y="758"/>
                    <a:pt x="326" y="756"/>
                    <a:pt x="335" y="751"/>
                  </a:cubicBezTo>
                  <a:cubicBezTo>
                    <a:pt x="417" y="904"/>
                    <a:pt x="453" y="904"/>
                    <a:pt x="453" y="904"/>
                  </a:cubicBezTo>
                  <a:cubicBezTo>
                    <a:pt x="489" y="977"/>
                    <a:pt x="489" y="1058"/>
                    <a:pt x="489" y="1058"/>
                  </a:cubicBezTo>
                  <a:lnTo>
                    <a:pt x="453" y="1058"/>
                  </a:lnTo>
                  <a:cubicBezTo>
                    <a:pt x="453" y="1058"/>
                    <a:pt x="453" y="1130"/>
                    <a:pt x="417" y="1167"/>
                  </a:cubicBezTo>
                  <a:cubicBezTo>
                    <a:pt x="372" y="1239"/>
                    <a:pt x="263" y="1320"/>
                    <a:pt x="146" y="1465"/>
                  </a:cubicBezTo>
                  <a:cubicBezTo>
                    <a:pt x="146" y="1510"/>
                    <a:pt x="109" y="1546"/>
                    <a:pt x="109" y="1582"/>
                  </a:cubicBezTo>
                  <a:cubicBezTo>
                    <a:pt x="109" y="1582"/>
                    <a:pt x="251" y="1724"/>
                    <a:pt x="551" y="1724"/>
                  </a:cubicBezTo>
                  <a:cubicBezTo>
                    <a:pt x="660" y="1724"/>
                    <a:pt x="790" y="1705"/>
                    <a:pt x="941" y="1655"/>
                  </a:cubicBezTo>
                  <a:cubicBezTo>
                    <a:pt x="1502" y="1465"/>
                    <a:pt x="1583" y="1058"/>
                    <a:pt x="1583" y="1058"/>
                  </a:cubicBezTo>
                  <a:cubicBezTo>
                    <a:pt x="1547" y="1058"/>
                    <a:pt x="1502" y="1013"/>
                    <a:pt x="1429" y="1013"/>
                  </a:cubicBezTo>
                  <a:cubicBezTo>
                    <a:pt x="1276" y="977"/>
                    <a:pt x="1131" y="977"/>
                    <a:pt x="1050" y="941"/>
                  </a:cubicBezTo>
                  <a:cubicBezTo>
                    <a:pt x="1014" y="941"/>
                    <a:pt x="941" y="868"/>
                    <a:pt x="941" y="868"/>
                  </a:cubicBezTo>
                  <a:lnTo>
                    <a:pt x="941" y="904"/>
                  </a:lnTo>
                  <a:cubicBezTo>
                    <a:pt x="941" y="904"/>
                    <a:pt x="905" y="832"/>
                    <a:pt x="869" y="751"/>
                  </a:cubicBezTo>
                  <a:cubicBezTo>
                    <a:pt x="869" y="751"/>
                    <a:pt x="905" y="715"/>
                    <a:pt x="869" y="561"/>
                  </a:cubicBezTo>
                  <a:cubicBezTo>
                    <a:pt x="941" y="561"/>
                    <a:pt x="941" y="380"/>
                    <a:pt x="905" y="335"/>
                  </a:cubicBezTo>
                  <a:lnTo>
                    <a:pt x="824" y="335"/>
                  </a:lnTo>
                  <a:cubicBezTo>
                    <a:pt x="824" y="274"/>
                    <a:pt x="799" y="0"/>
                    <a:pt x="549"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2"/>
            <p:cNvSpPr/>
            <p:nvPr/>
          </p:nvSpPr>
          <p:spPr>
            <a:xfrm>
              <a:off x="6639375" y="1521225"/>
              <a:ext cx="53600" cy="23525"/>
            </a:xfrm>
            <a:custGeom>
              <a:avLst/>
              <a:gdLst/>
              <a:ahLst/>
              <a:cxnLst/>
              <a:rect l="l" t="t" r="r" b="b"/>
              <a:pathLst>
                <a:path w="2144" h="941" extrusionOk="0">
                  <a:moveTo>
                    <a:pt x="2071" y="0"/>
                  </a:moveTo>
                  <a:lnTo>
                    <a:pt x="0" y="751"/>
                  </a:lnTo>
                  <a:lnTo>
                    <a:pt x="73" y="940"/>
                  </a:lnTo>
                  <a:lnTo>
                    <a:pt x="2143" y="226"/>
                  </a:lnTo>
                  <a:lnTo>
                    <a:pt x="2071"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2"/>
            <p:cNvSpPr/>
            <p:nvPr/>
          </p:nvSpPr>
          <p:spPr>
            <a:xfrm>
              <a:off x="6743800" y="1601225"/>
              <a:ext cx="35950" cy="16975"/>
            </a:xfrm>
            <a:custGeom>
              <a:avLst/>
              <a:gdLst/>
              <a:ahLst/>
              <a:cxnLst/>
              <a:rect l="l" t="t" r="r" b="b"/>
              <a:pathLst>
                <a:path w="1438" h="679" extrusionOk="0">
                  <a:moveTo>
                    <a:pt x="1356" y="1"/>
                  </a:moveTo>
                  <a:lnTo>
                    <a:pt x="0" y="453"/>
                  </a:lnTo>
                  <a:lnTo>
                    <a:pt x="82" y="679"/>
                  </a:lnTo>
                  <a:lnTo>
                    <a:pt x="1438" y="191"/>
                  </a:lnTo>
                  <a:lnTo>
                    <a:pt x="1356"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2"/>
            <p:cNvSpPr/>
            <p:nvPr/>
          </p:nvSpPr>
          <p:spPr>
            <a:xfrm>
              <a:off x="6748550" y="1616375"/>
              <a:ext cx="35950" cy="16075"/>
            </a:xfrm>
            <a:custGeom>
              <a:avLst/>
              <a:gdLst/>
              <a:ahLst/>
              <a:cxnLst/>
              <a:rect l="l" t="t" r="r" b="b"/>
              <a:pathLst>
                <a:path w="1438" h="643" extrusionOk="0">
                  <a:moveTo>
                    <a:pt x="1356" y="0"/>
                  </a:moveTo>
                  <a:lnTo>
                    <a:pt x="0" y="452"/>
                  </a:lnTo>
                  <a:lnTo>
                    <a:pt x="81" y="642"/>
                  </a:lnTo>
                  <a:lnTo>
                    <a:pt x="1438" y="190"/>
                  </a:lnTo>
                  <a:lnTo>
                    <a:pt x="1356"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2"/>
            <p:cNvSpPr/>
            <p:nvPr/>
          </p:nvSpPr>
          <p:spPr>
            <a:xfrm>
              <a:off x="6754200" y="1630375"/>
              <a:ext cx="35950" cy="17000"/>
            </a:xfrm>
            <a:custGeom>
              <a:avLst/>
              <a:gdLst/>
              <a:ahLst/>
              <a:cxnLst/>
              <a:rect l="l" t="t" r="r" b="b"/>
              <a:pathLst>
                <a:path w="1438" h="680" extrusionOk="0">
                  <a:moveTo>
                    <a:pt x="1356" y="1"/>
                  </a:moveTo>
                  <a:lnTo>
                    <a:pt x="0" y="489"/>
                  </a:lnTo>
                  <a:lnTo>
                    <a:pt x="82" y="679"/>
                  </a:lnTo>
                  <a:lnTo>
                    <a:pt x="1438" y="227"/>
                  </a:lnTo>
                  <a:lnTo>
                    <a:pt x="1356"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2"/>
            <p:cNvSpPr/>
            <p:nvPr/>
          </p:nvSpPr>
          <p:spPr>
            <a:xfrm>
              <a:off x="6644125" y="1534325"/>
              <a:ext cx="53575" cy="23525"/>
            </a:xfrm>
            <a:custGeom>
              <a:avLst/>
              <a:gdLst/>
              <a:ahLst/>
              <a:cxnLst/>
              <a:rect l="l" t="t" r="r" b="b"/>
              <a:pathLst>
                <a:path w="2143" h="941" extrusionOk="0">
                  <a:moveTo>
                    <a:pt x="2071" y="1"/>
                  </a:moveTo>
                  <a:lnTo>
                    <a:pt x="0" y="715"/>
                  </a:lnTo>
                  <a:lnTo>
                    <a:pt x="73" y="941"/>
                  </a:lnTo>
                  <a:lnTo>
                    <a:pt x="2143" y="227"/>
                  </a:lnTo>
                  <a:lnTo>
                    <a:pt x="207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2"/>
            <p:cNvSpPr/>
            <p:nvPr/>
          </p:nvSpPr>
          <p:spPr>
            <a:xfrm>
              <a:off x="6649775" y="1531625"/>
              <a:ext cx="106475" cy="41375"/>
            </a:xfrm>
            <a:custGeom>
              <a:avLst/>
              <a:gdLst/>
              <a:ahLst/>
              <a:cxnLst/>
              <a:rect l="l" t="t" r="r" b="b"/>
              <a:pathLst>
                <a:path w="4259" h="1655" extrusionOk="0">
                  <a:moveTo>
                    <a:pt x="4177" y="0"/>
                  </a:moveTo>
                  <a:lnTo>
                    <a:pt x="0" y="1465"/>
                  </a:lnTo>
                  <a:lnTo>
                    <a:pt x="73" y="1655"/>
                  </a:lnTo>
                  <a:lnTo>
                    <a:pt x="4259" y="226"/>
                  </a:lnTo>
                  <a:lnTo>
                    <a:pt x="417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2"/>
            <p:cNvSpPr/>
            <p:nvPr/>
          </p:nvSpPr>
          <p:spPr>
            <a:xfrm>
              <a:off x="6644125" y="1679425"/>
              <a:ext cx="161850" cy="61275"/>
            </a:xfrm>
            <a:custGeom>
              <a:avLst/>
              <a:gdLst/>
              <a:ahLst/>
              <a:cxnLst/>
              <a:rect l="l" t="t" r="r" b="b"/>
              <a:pathLst>
                <a:path w="6474" h="2451" extrusionOk="0">
                  <a:moveTo>
                    <a:pt x="6401" y="1"/>
                  </a:moveTo>
                  <a:lnTo>
                    <a:pt x="0" y="2225"/>
                  </a:lnTo>
                  <a:lnTo>
                    <a:pt x="73" y="2451"/>
                  </a:lnTo>
                  <a:lnTo>
                    <a:pt x="6474" y="191"/>
                  </a:lnTo>
                  <a:lnTo>
                    <a:pt x="640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2"/>
            <p:cNvSpPr/>
            <p:nvPr/>
          </p:nvSpPr>
          <p:spPr>
            <a:xfrm>
              <a:off x="6604550" y="1564625"/>
              <a:ext cx="160975" cy="61050"/>
            </a:xfrm>
            <a:custGeom>
              <a:avLst/>
              <a:gdLst/>
              <a:ahLst/>
              <a:cxnLst/>
              <a:rect l="l" t="t" r="r" b="b"/>
              <a:pathLst>
                <a:path w="6439" h="2442" extrusionOk="0">
                  <a:moveTo>
                    <a:pt x="6366" y="0"/>
                  </a:moveTo>
                  <a:lnTo>
                    <a:pt x="1" y="2260"/>
                  </a:lnTo>
                  <a:lnTo>
                    <a:pt x="37" y="2441"/>
                  </a:lnTo>
                  <a:lnTo>
                    <a:pt x="6438" y="226"/>
                  </a:lnTo>
                  <a:lnTo>
                    <a:pt x="6366"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2"/>
            <p:cNvSpPr/>
            <p:nvPr/>
          </p:nvSpPr>
          <p:spPr>
            <a:xfrm>
              <a:off x="6649775" y="1694575"/>
              <a:ext cx="160950" cy="61050"/>
            </a:xfrm>
            <a:custGeom>
              <a:avLst/>
              <a:gdLst/>
              <a:ahLst/>
              <a:cxnLst/>
              <a:rect l="l" t="t" r="r" b="b"/>
              <a:pathLst>
                <a:path w="6438" h="2442" extrusionOk="0">
                  <a:moveTo>
                    <a:pt x="6401" y="1"/>
                  </a:moveTo>
                  <a:lnTo>
                    <a:pt x="0" y="2261"/>
                  </a:lnTo>
                  <a:lnTo>
                    <a:pt x="73" y="2442"/>
                  </a:lnTo>
                  <a:lnTo>
                    <a:pt x="6437" y="227"/>
                  </a:lnTo>
                  <a:lnTo>
                    <a:pt x="640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2"/>
            <p:cNvSpPr/>
            <p:nvPr/>
          </p:nvSpPr>
          <p:spPr>
            <a:xfrm>
              <a:off x="6655425" y="1546525"/>
              <a:ext cx="106475" cy="42525"/>
            </a:xfrm>
            <a:custGeom>
              <a:avLst/>
              <a:gdLst/>
              <a:ahLst/>
              <a:cxnLst/>
              <a:rect l="l" t="t" r="r" b="b"/>
              <a:pathLst>
                <a:path w="4259" h="1701" extrusionOk="0">
                  <a:moveTo>
                    <a:pt x="4177" y="1"/>
                  </a:moveTo>
                  <a:lnTo>
                    <a:pt x="0" y="1474"/>
                  </a:lnTo>
                  <a:lnTo>
                    <a:pt x="73" y="1700"/>
                  </a:lnTo>
                  <a:lnTo>
                    <a:pt x="4259" y="227"/>
                  </a:lnTo>
                  <a:lnTo>
                    <a:pt x="4177"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12"/>
          <p:cNvSpPr txBox="1">
            <a:spLocks noGrp="1"/>
          </p:cNvSpPr>
          <p:nvPr>
            <p:ph type="title" idx="2" hasCustomPrompt="1"/>
          </p:nvPr>
        </p:nvSpPr>
        <p:spPr>
          <a:xfrm flipH="1">
            <a:off x="678357" y="1827191"/>
            <a:ext cx="1535700" cy="5379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87F"/>
              </a:buClr>
              <a:buSzPts val="7000"/>
              <a:buNone/>
              <a:defRPr sz="7000">
                <a:solidFill>
                  <a:srgbClr val="FF787F"/>
                </a:solidFill>
              </a:defRPr>
            </a:lvl1pPr>
            <a:lvl2pPr lvl="1"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787" name="Google Shape;787;p12"/>
          <p:cNvSpPr txBox="1">
            <a:spLocks noGrp="1"/>
          </p:cNvSpPr>
          <p:nvPr>
            <p:ph type="subTitle" idx="1"/>
          </p:nvPr>
        </p:nvSpPr>
        <p:spPr>
          <a:xfrm>
            <a:off x="2224350" y="1679000"/>
            <a:ext cx="21921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lvl1pPr>
            <a:lvl2pPr lvl="1" rtl="0">
              <a:lnSpc>
                <a:spcPct val="100000"/>
              </a:lnSpc>
              <a:spcBef>
                <a:spcPts val="1600"/>
              </a:spcBef>
              <a:spcAft>
                <a:spcPts val="0"/>
              </a:spcAft>
              <a:buNone/>
              <a:defRPr sz="1100"/>
            </a:lvl2pPr>
            <a:lvl3pPr lvl="2" rtl="0">
              <a:lnSpc>
                <a:spcPct val="100000"/>
              </a:lnSpc>
              <a:spcBef>
                <a:spcPts val="1600"/>
              </a:spcBef>
              <a:spcAft>
                <a:spcPts val="0"/>
              </a:spcAft>
              <a:buNone/>
              <a:defRPr sz="1100"/>
            </a:lvl3pPr>
            <a:lvl4pPr lvl="3" rtl="0">
              <a:lnSpc>
                <a:spcPct val="100000"/>
              </a:lnSpc>
              <a:spcBef>
                <a:spcPts val="1600"/>
              </a:spcBef>
              <a:spcAft>
                <a:spcPts val="0"/>
              </a:spcAft>
              <a:buNone/>
              <a:defRPr sz="1100"/>
            </a:lvl4pPr>
            <a:lvl5pPr lvl="4" rtl="0">
              <a:lnSpc>
                <a:spcPct val="100000"/>
              </a:lnSpc>
              <a:spcBef>
                <a:spcPts val="1600"/>
              </a:spcBef>
              <a:spcAft>
                <a:spcPts val="0"/>
              </a:spcAft>
              <a:buNone/>
              <a:defRPr sz="1100"/>
            </a:lvl5pPr>
            <a:lvl6pPr lvl="5" rtl="0">
              <a:lnSpc>
                <a:spcPct val="100000"/>
              </a:lnSpc>
              <a:spcBef>
                <a:spcPts val="1600"/>
              </a:spcBef>
              <a:spcAft>
                <a:spcPts val="0"/>
              </a:spcAft>
              <a:buNone/>
              <a:defRPr sz="1100"/>
            </a:lvl6pPr>
            <a:lvl7pPr lvl="6" rtl="0">
              <a:lnSpc>
                <a:spcPct val="100000"/>
              </a:lnSpc>
              <a:spcBef>
                <a:spcPts val="1600"/>
              </a:spcBef>
              <a:spcAft>
                <a:spcPts val="0"/>
              </a:spcAft>
              <a:buNone/>
              <a:defRPr sz="1100"/>
            </a:lvl7pPr>
            <a:lvl8pPr lvl="7" rtl="0">
              <a:lnSpc>
                <a:spcPct val="100000"/>
              </a:lnSpc>
              <a:spcBef>
                <a:spcPts val="1600"/>
              </a:spcBef>
              <a:spcAft>
                <a:spcPts val="0"/>
              </a:spcAft>
              <a:buNone/>
              <a:defRPr sz="1100"/>
            </a:lvl8pPr>
            <a:lvl9pPr lvl="8" rtl="0">
              <a:lnSpc>
                <a:spcPct val="100000"/>
              </a:lnSpc>
              <a:spcBef>
                <a:spcPts val="1600"/>
              </a:spcBef>
              <a:spcAft>
                <a:spcPts val="1600"/>
              </a:spcAft>
              <a:buNone/>
              <a:defRPr sz="1100"/>
            </a:lvl9pPr>
          </a:lstStyle>
          <a:p>
            <a:endParaRPr/>
          </a:p>
        </p:txBody>
      </p:sp>
      <p:sp>
        <p:nvSpPr>
          <p:cNvPr id="788" name="Google Shape;788;p12"/>
          <p:cNvSpPr txBox="1">
            <a:spLocks noGrp="1"/>
          </p:cNvSpPr>
          <p:nvPr>
            <p:ph type="title" idx="3" hasCustomPrompt="1"/>
          </p:nvPr>
        </p:nvSpPr>
        <p:spPr>
          <a:xfrm flipH="1">
            <a:off x="678357" y="3077916"/>
            <a:ext cx="1535700" cy="5379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87F"/>
              </a:buClr>
              <a:buSzPts val="7000"/>
              <a:buNone/>
              <a:defRPr sz="7000">
                <a:solidFill>
                  <a:srgbClr val="FF787F"/>
                </a:solidFill>
              </a:defRPr>
            </a:lvl1pPr>
            <a:lvl2pPr lvl="1"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789" name="Google Shape;789;p12"/>
          <p:cNvSpPr txBox="1">
            <a:spLocks noGrp="1"/>
          </p:cNvSpPr>
          <p:nvPr>
            <p:ph type="subTitle" idx="4"/>
          </p:nvPr>
        </p:nvSpPr>
        <p:spPr>
          <a:xfrm>
            <a:off x="2224350" y="2929725"/>
            <a:ext cx="21921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lvl1pPr>
            <a:lvl2pPr lvl="1" rtl="0">
              <a:lnSpc>
                <a:spcPct val="100000"/>
              </a:lnSpc>
              <a:spcBef>
                <a:spcPts val="1600"/>
              </a:spcBef>
              <a:spcAft>
                <a:spcPts val="0"/>
              </a:spcAft>
              <a:buNone/>
              <a:defRPr sz="1100"/>
            </a:lvl2pPr>
            <a:lvl3pPr lvl="2" rtl="0">
              <a:lnSpc>
                <a:spcPct val="100000"/>
              </a:lnSpc>
              <a:spcBef>
                <a:spcPts val="1600"/>
              </a:spcBef>
              <a:spcAft>
                <a:spcPts val="0"/>
              </a:spcAft>
              <a:buNone/>
              <a:defRPr sz="1100"/>
            </a:lvl3pPr>
            <a:lvl4pPr lvl="3" rtl="0">
              <a:lnSpc>
                <a:spcPct val="100000"/>
              </a:lnSpc>
              <a:spcBef>
                <a:spcPts val="1600"/>
              </a:spcBef>
              <a:spcAft>
                <a:spcPts val="0"/>
              </a:spcAft>
              <a:buNone/>
              <a:defRPr sz="1100"/>
            </a:lvl4pPr>
            <a:lvl5pPr lvl="4" rtl="0">
              <a:lnSpc>
                <a:spcPct val="100000"/>
              </a:lnSpc>
              <a:spcBef>
                <a:spcPts val="1600"/>
              </a:spcBef>
              <a:spcAft>
                <a:spcPts val="0"/>
              </a:spcAft>
              <a:buNone/>
              <a:defRPr sz="1100"/>
            </a:lvl5pPr>
            <a:lvl6pPr lvl="5" rtl="0">
              <a:lnSpc>
                <a:spcPct val="100000"/>
              </a:lnSpc>
              <a:spcBef>
                <a:spcPts val="1600"/>
              </a:spcBef>
              <a:spcAft>
                <a:spcPts val="0"/>
              </a:spcAft>
              <a:buNone/>
              <a:defRPr sz="1100"/>
            </a:lvl6pPr>
            <a:lvl7pPr lvl="6" rtl="0">
              <a:lnSpc>
                <a:spcPct val="100000"/>
              </a:lnSpc>
              <a:spcBef>
                <a:spcPts val="1600"/>
              </a:spcBef>
              <a:spcAft>
                <a:spcPts val="0"/>
              </a:spcAft>
              <a:buNone/>
              <a:defRPr sz="1100"/>
            </a:lvl7pPr>
            <a:lvl8pPr lvl="7" rtl="0">
              <a:lnSpc>
                <a:spcPct val="100000"/>
              </a:lnSpc>
              <a:spcBef>
                <a:spcPts val="1600"/>
              </a:spcBef>
              <a:spcAft>
                <a:spcPts val="0"/>
              </a:spcAft>
              <a:buNone/>
              <a:defRPr sz="1100"/>
            </a:lvl8pPr>
            <a:lvl9pPr lvl="8" rtl="0">
              <a:lnSpc>
                <a:spcPct val="100000"/>
              </a:lnSpc>
              <a:spcBef>
                <a:spcPts val="1600"/>
              </a:spcBef>
              <a:spcAft>
                <a:spcPts val="1600"/>
              </a:spcAft>
              <a:buNone/>
              <a:defRPr sz="1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TITLE + TEXT 3">
  <p:cSld name="CUSTOM_14_1_1_3">
    <p:bg>
      <p:bgPr>
        <a:solidFill>
          <a:srgbClr val="CFD9E0"/>
        </a:solidFill>
        <a:effectLst/>
      </p:bgPr>
    </p:bg>
    <p:spTree>
      <p:nvGrpSpPr>
        <p:cNvPr id="1" name="Shape 790"/>
        <p:cNvGrpSpPr/>
        <p:nvPr/>
      </p:nvGrpSpPr>
      <p:grpSpPr>
        <a:xfrm>
          <a:off x="0" y="0"/>
          <a:ext cx="0" cy="0"/>
          <a:chOff x="0" y="0"/>
          <a:chExt cx="0" cy="0"/>
        </a:xfrm>
      </p:grpSpPr>
      <p:grpSp>
        <p:nvGrpSpPr>
          <p:cNvPr id="791" name="Google Shape;791;p13"/>
          <p:cNvGrpSpPr/>
          <p:nvPr/>
        </p:nvGrpSpPr>
        <p:grpSpPr>
          <a:xfrm>
            <a:off x="0" y="0"/>
            <a:ext cx="9144057" cy="5143510"/>
            <a:chOff x="0" y="0"/>
            <a:chExt cx="9144057" cy="5143510"/>
          </a:xfrm>
        </p:grpSpPr>
        <p:grpSp>
          <p:nvGrpSpPr>
            <p:cNvPr id="792" name="Google Shape;792;p13"/>
            <p:cNvGrpSpPr/>
            <p:nvPr/>
          </p:nvGrpSpPr>
          <p:grpSpPr>
            <a:xfrm>
              <a:off x="6516018" y="0"/>
              <a:ext cx="2627979" cy="4044405"/>
              <a:chOff x="6589593" y="0"/>
              <a:chExt cx="2627979" cy="4044405"/>
            </a:xfrm>
          </p:grpSpPr>
          <p:sp>
            <p:nvSpPr>
              <p:cNvPr id="793" name="Google Shape;793;p13"/>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13"/>
              <p:cNvGrpSpPr/>
              <p:nvPr/>
            </p:nvGrpSpPr>
            <p:grpSpPr>
              <a:xfrm>
                <a:off x="7746917" y="253849"/>
                <a:ext cx="359077" cy="1370278"/>
                <a:chOff x="8637920" y="205202"/>
                <a:chExt cx="225777" cy="861593"/>
              </a:xfrm>
            </p:grpSpPr>
            <p:sp>
              <p:nvSpPr>
                <p:cNvPr id="795" name="Google Shape;795;p1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13"/>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13"/>
              <p:cNvGrpSpPr/>
              <p:nvPr/>
            </p:nvGrpSpPr>
            <p:grpSpPr>
              <a:xfrm rot="10800000">
                <a:off x="8504637" y="2322834"/>
                <a:ext cx="312115" cy="1348221"/>
                <a:chOff x="8637920" y="205202"/>
                <a:chExt cx="225777" cy="861593"/>
              </a:xfrm>
            </p:grpSpPr>
            <p:sp>
              <p:nvSpPr>
                <p:cNvPr id="806" name="Google Shape;806;p1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13"/>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5" name="Google Shape;815;p13"/>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1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818" name="Google Shape;818;p13"/>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819" name="Google Shape;819;p13"/>
          <p:cNvSpPr/>
          <p:nvPr/>
        </p:nvSpPr>
        <p:spPr>
          <a:xfrm>
            <a:off x="2967409" y="934402"/>
            <a:ext cx="5445041" cy="3402217"/>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txBox="1">
            <a:spLocks noGrp="1"/>
          </p:cNvSpPr>
          <p:nvPr>
            <p:ph type="ctrTitle"/>
          </p:nvPr>
        </p:nvSpPr>
        <p:spPr>
          <a:xfrm flipH="1">
            <a:off x="3932377" y="376498"/>
            <a:ext cx="38673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FFFFFF"/>
              </a:buClr>
              <a:buSzPts val="1600"/>
              <a:buNone/>
              <a:defRPr sz="1600">
                <a:solidFill>
                  <a:srgbClr val="FFFFFF"/>
                </a:solidFill>
              </a:defRPr>
            </a:lvl2pPr>
            <a:lvl3pPr lvl="2" algn="r" rtl="0">
              <a:spcBef>
                <a:spcPts val="0"/>
              </a:spcBef>
              <a:spcAft>
                <a:spcPts val="0"/>
              </a:spcAft>
              <a:buClr>
                <a:srgbClr val="FFFFFF"/>
              </a:buClr>
              <a:buSzPts val="1600"/>
              <a:buNone/>
              <a:defRPr sz="1600">
                <a:solidFill>
                  <a:srgbClr val="FFFFFF"/>
                </a:solidFill>
              </a:defRPr>
            </a:lvl3pPr>
            <a:lvl4pPr lvl="3" algn="r" rtl="0">
              <a:spcBef>
                <a:spcPts val="0"/>
              </a:spcBef>
              <a:spcAft>
                <a:spcPts val="0"/>
              </a:spcAft>
              <a:buClr>
                <a:srgbClr val="FFFFFF"/>
              </a:buClr>
              <a:buSzPts val="1600"/>
              <a:buNone/>
              <a:defRPr sz="1600">
                <a:solidFill>
                  <a:srgbClr val="FFFFFF"/>
                </a:solidFill>
              </a:defRPr>
            </a:lvl4pPr>
            <a:lvl5pPr lvl="4" algn="r" rtl="0">
              <a:spcBef>
                <a:spcPts val="0"/>
              </a:spcBef>
              <a:spcAft>
                <a:spcPts val="0"/>
              </a:spcAft>
              <a:buClr>
                <a:srgbClr val="FFFFFF"/>
              </a:buClr>
              <a:buSzPts val="1600"/>
              <a:buNone/>
              <a:defRPr sz="1600">
                <a:solidFill>
                  <a:srgbClr val="FFFFFF"/>
                </a:solidFill>
              </a:defRPr>
            </a:lvl5pPr>
            <a:lvl6pPr lvl="5" algn="r" rtl="0">
              <a:spcBef>
                <a:spcPts val="0"/>
              </a:spcBef>
              <a:spcAft>
                <a:spcPts val="0"/>
              </a:spcAft>
              <a:buClr>
                <a:srgbClr val="FFFFFF"/>
              </a:buClr>
              <a:buSzPts val="1600"/>
              <a:buNone/>
              <a:defRPr sz="1600">
                <a:solidFill>
                  <a:srgbClr val="FFFFFF"/>
                </a:solidFill>
              </a:defRPr>
            </a:lvl6pPr>
            <a:lvl7pPr lvl="6" algn="r" rtl="0">
              <a:spcBef>
                <a:spcPts val="0"/>
              </a:spcBef>
              <a:spcAft>
                <a:spcPts val="0"/>
              </a:spcAft>
              <a:buClr>
                <a:srgbClr val="FFFFFF"/>
              </a:buClr>
              <a:buSzPts val="1600"/>
              <a:buNone/>
              <a:defRPr sz="1600">
                <a:solidFill>
                  <a:srgbClr val="FFFFFF"/>
                </a:solidFill>
              </a:defRPr>
            </a:lvl7pPr>
            <a:lvl8pPr lvl="7" algn="r" rtl="0">
              <a:spcBef>
                <a:spcPts val="0"/>
              </a:spcBef>
              <a:spcAft>
                <a:spcPts val="0"/>
              </a:spcAft>
              <a:buClr>
                <a:srgbClr val="FFFFFF"/>
              </a:buClr>
              <a:buSzPts val="1600"/>
              <a:buNone/>
              <a:defRPr sz="1600">
                <a:solidFill>
                  <a:srgbClr val="FFFFFF"/>
                </a:solidFill>
              </a:defRPr>
            </a:lvl8pPr>
            <a:lvl9pPr lvl="8" algn="r" rtl="0">
              <a:spcBef>
                <a:spcPts val="0"/>
              </a:spcBef>
              <a:spcAft>
                <a:spcPts val="0"/>
              </a:spcAft>
              <a:buClr>
                <a:srgbClr val="FFFFFF"/>
              </a:buClr>
              <a:buSzPts val="1600"/>
              <a:buNone/>
              <a:defRPr sz="1600">
                <a:solidFill>
                  <a:srgbClr val="FFFFFF"/>
                </a:solidFill>
              </a:defRPr>
            </a:lvl9pPr>
          </a:lstStyle>
          <a:p>
            <a:endParaRPr/>
          </a:p>
        </p:txBody>
      </p:sp>
      <p:sp>
        <p:nvSpPr>
          <p:cNvPr id="821" name="Google Shape;821;p13"/>
          <p:cNvSpPr txBox="1">
            <a:spLocks noGrp="1"/>
          </p:cNvSpPr>
          <p:nvPr>
            <p:ph type="subTitle" idx="1"/>
          </p:nvPr>
        </p:nvSpPr>
        <p:spPr>
          <a:xfrm flipH="1">
            <a:off x="4054467" y="2314225"/>
            <a:ext cx="37452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grpSp>
        <p:nvGrpSpPr>
          <p:cNvPr id="822" name="Google Shape;822;p13"/>
          <p:cNvGrpSpPr/>
          <p:nvPr/>
        </p:nvGrpSpPr>
        <p:grpSpPr>
          <a:xfrm flipH="1">
            <a:off x="793222" y="1076783"/>
            <a:ext cx="2944982" cy="3698506"/>
            <a:chOff x="2973925" y="1835400"/>
            <a:chExt cx="568025" cy="713350"/>
          </a:xfrm>
        </p:grpSpPr>
        <p:sp>
          <p:nvSpPr>
            <p:cNvPr id="823" name="Google Shape;823;p13"/>
            <p:cNvSpPr/>
            <p:nvPr/>
          </p:nvSpPr>
          <p:spPr>
            <a:xfrm>
              <a:off x="3421225" y="2071125"/>
              <a:ext cx="56525" cy="2075"/>
            </a:xfrm>
            <a:custGeom>
              <a:avLst/>
              <a:gdLst/>
              <a:ahLst/>
              <a:cxnLst/>
              <a:rect l="l" t="t" r="r" b="b"/>
              <a:pathLst>
                <a:path w="2261" h="83" extrusionOk="0">
                  <a:moveTo>
                    <a:pt x="0" y="1"/>
                  </a:moveTo>
                  <a:lnTo>
                    <a:pt x="0" y="37"/>
                  </a:lnTo>
                  <a:lnTo>
                    <a:pt x="0" y="82"/>
                  </a:lnTo>
                  <a:lnTo>
                    <a:pt x="2225" y="82"/>
                  </a:lnTo>
                  <a:cubicBezTo>
                    <a:pt x="2261" y="82"/>
                    <a:pt x="2261" y="82"/>
                    <a:pt x="2261" y="37"/>
                  </a:cubicBezTo>
                  <a:cubicBezTo>
                    <a:pt x="2261" y="37"/>
                    <a:pt x="2261" y="1"/>
                    <a:pt x="2225" y="1"/>
                  </a:cubicBez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3458075" y="2079725"/>
              <a:ext cx="27375" cy="1825"/>
            </a:xfrm>
            <a:custGeom>
              <a:avLst/>
              <a:gdLst/>
              <a:ahLst/>
              <a:cxnLst/>
              <a:rect l="l" t="t" r="r" b="b"/>
              <a:pathLst>
                <a:path w="1095" h="73" extrusionOk="0">
                  <a:moveTo>
                    <a:pt x="36" y="0"/>
                  </a:moveTo>
                  <a:cubicBezTo>
                    <a:pt x="0" y="0"/>
                    <a:pt x="0" y="0"/>
                    <a:pt x="0" y="37"/>
                  </a:cubicBezTo>
                  <a:cubicBezTo>
                    <a:pt x="0" y="37"/>
                    <a:pt x="0" y="73"/>
                    <a:pt x="36" y="73"/>
                  </a:cubicBezTo>
                  <a:lnTo>
                    <a:pt x="1058" y="73"/>
                  </a:lnTo>
                  <a:cubicBezTo>
                    <a:pt x="1094" y="73"/>
                    <a:pt x="1094" y="37"/>
                    <a:pt x="1094" y="37"/>
                  </a:cubicBezTo>
                  <a:cubicBezTo>
                    <a:pt x="1094" y="0"/>
                    <a:pt x="1094" y="0"/>
                    <a:pt x="1058" y="0"/>
                  </a:cubicBez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3305500" y="2071125"/>
              <a:ext cx="57425" cy="2075"/>
            </a:xfrm>
            <a:custGeom>
              <a:avLst/>
              <a:gdLst/>
              <a:ahLst/>
              <a:cxnLst/>
              <a:rect l="l" t="t" r="r" b="b"/>
              <a:pathLst>
                <a:path w="2297" h="83" extrusionOk="0">
                  <a:moveTo>
                    <a:pt x="37" y="1"/>
                  </a:moveTo>
                  <a:lnTo>
                    <a:pt x="0" y="37"/>
                  </a:lnTo>
                  <a:cubicBezTo>
                    <a:pt x="0" y="82"/>
                    <a:pt x="37" y="82"/>
                    <a:pt x="37" y="82"/>
                  </a:cubicBezTo>
                  <a:lnTo>
                    <a:pt x="2261" y="82"/>
                  </a:lnTo>
                  <a:cubicBezTo>
                    <a:pt x="2297" y="82"/>
                    <a:pt x="2297" y="82"/>
                    <a:pt x="2297" y="37"/>
                  </a:cubicBezTo>
                  <a:cubicBezTo>
                    <a:pt x="2297" y="37"/>
                    <a:pt x="2297" y="1"/>
                    <a:pt x="2261" y="1"/>
                  </a:cubicBez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3342125" y="2079725"/>
              <a:ext cx="28275" cy="1825"/>
            </a:xfrm>
            <a:custGeom>
              <a:avLst/>
              <a:gdLst/>
              <a:ahLst/>
              <a:cxnLst/>
              <a:rect l="l" t="t" r="r" b="b"/>
              <a:pathLst>
                <a:path w="1131" h="73" extrusionOk="0">
                  <a:moveTo>
                    <a:pt x="45" y="0"/>
                  </a:moveTo>
                  <a:cubicBezTo>
                    <a:pt x="45" y="0"/>
                    <a:pt x="0" y="0"/>
                    <a:pt x="0" y="37"/>
                  </a:cubicBezTo>
                  <a:lnTo>
                    <a:pt x="45" y="73"/>
                  </a:lnTo>
                  <a:lnTo>
                    <a:pt x="1094" y="73"/>
                  </a:lnTo>
                  <a:lnTo>
                    <a:pt x="1130" y="37"/>
                  </a:lnTo>
                  <a:cubicBezTo>
                    <a:pt x="1130" y="0"/>
                    <a:pt x="1094" y="0"/>
                    <a:pt x="1094" y="0"/>
                  </a:cubicBez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3337600" y="2159725"/>
              <a:ext cx="27150" cy="950"/>
            </a:xfrm>
            <a:custGeom>
              <a:avLst/>
              <a:gdLst/>
              <a:ahLst/>
              <a:cxnLst/>
              <a:rect l="l" t="t" r="r" b="b"/>
              <a:pathLst>
                <a:path w="1086" h="38" extrusionOk="0">
                  <a:moveTo>
                    <a:pt x="36" y="1"/>
                  </a:moveTo>
                  <a:cubicBezTo>
                    <a:pt x="0" y="1"/>
                    <a:pt x="0" y="1"/>
                    <a:pt x="0" y="37"/>
                  </a:cubicBezTo>
                  <a:lnTo>
                    <a:pt x="1085" y="37"/>
                  </a:lnTo>
                  <a:cubicBezTo>
                    <a:pt x="1085" y="1"/>
                    <a:pt x="1085" y="1"/>
                    <a:pt x="1049" y="1"/>
                  </a:cubicBez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3346850" y="2166300"/>
              <a:ext cx="10425" cy="1825"/>
            </a:xfrm>
            <a:custGeom>
              <a:avLst/>
              <a:gdLst/>
              <a:ahLst/>
              <a:cxnLst/>
              <a:rect l="l" t="t" r="r" b="b"/>
              <a:pathLst>
                <a:path w="417" h="73" extrusionOk="0">
                  <a:moveTo>
                    <a:pt x="37" y="0"/>
                  </a:moveTo>
                  <a:cubicBezTo>
                    <a:pt x="37" y="0"/>
                    <a:pt x="1" y="0"/>
                    <a:pt x="1" y="36"/>
                  </a:cubicBezTo>
                  <a:lnTo>
                    <a:pt x="37" y="72"/>
                  </a:lnTo>
                  <a:lnTo>
                    <a:pt x="417" y="72"/>
                  </a:lnTo>
                  <a:lnTo>
                    <a:pt x="417" y="36"/>
                  </a:lnTo>
                  <a:lnTo>
                    <a:pt x="417" y="0"/>
                  </a:ln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2988150" y="2484525"/>
              <a:ext cx="553800" cy="64225"/>
            </a:xfrm>
            <a:custGeom>
              <a:avLst/>
              <a:gdLst/>
              <a:ahLst/>
              <a:cxnLst/>
              <a:rect l="l" t="t" r="r" b="b"/>
              <a:pathLst>
                <a:path w="22152" h="2569" extrusionOk="0">
                  <a:moveTo>
                    <a:pt x="6972" y="155"/>
                  </a:moveTo>
                  <a:cubicBezTo>
                    <a:pt x="5308" y="155"/>
                    <a:pt x="3843" y="227"/>
                    <a:pt x="2632" y="417"/>
                  </a:cubicBezTo>
                  <a:lnTo>
                    <a:pt x="11266" y="417"/>
                  </a:lnTo>
                  <a:cubicBezTo>
                    <a:pt x="10091" y="227"/>
                    <a:pt x="8590" y="155"/>
                    <a:pt x="6972" y="155"/>
                  </a:cubicBezTo>
                  <a:close/>
                  <a:moveTo>
                    <a:pt x="16537" y="1"/>
                  </a:moveTo>
                  <a:cubicBezTo>
                    <a:pt x="14837" y="1"/>
                    <a:pt x="13336" y="155"/>
                    <a:pt x="12315" y="417"/>
                  </a:cubicBezTo>
                  <a:lnTo>
                    <a:pt x="20759" y="417"/>
                  </a:lnTo>
                  <a:cubicBezTo>
                    <a:pt x="19701" y="155"/>
                    <a:pt x="18191" y="1"/>
                    <a:pt x="16537" y="1"/>
                  </a:cubicBezTo>
                  <a:close/>
                  <a:moveTo>
                    <a:pt x="2225" y="453"/>
                  </a:moveTo>
                  <a:cubicBezTo>
                    <a:pt x="869" y="679"/>
                    <a:pt x="1" y="1023"/>
                    <a:pt x="1" y="1357"/>
                  </a:cubicBezTo>
                  <a:cubicBezTo>
                    <a:pt x="1" y="2035"/>
                    <a:pt x="3129" y="2569"/>
                    <a:pt x="6972" y="2569"/>
                  </a:cubicBezTo>
                  <a:cubicBezTo>
                    <a:pt x="9268" y="2569"/>
                    <a:pt x="11302" y="2379"/>
                    <a:pt x="12577" y="2080"/>
                  </a:cubicBezTo>
                  <a:cubicBezTo>
                    <a:pt x="13599" y="2306"/>
                    <a:pt x="14991" y="2415"/>
                    <a:pt x="16537" y="2415"/>
                  </a:cubicBezTo>
                  <a:cubicBezTo>
                    <a:pt x="19629" y="2415"/>
                    <a:pt x="22151" y="1890"/>
                    <a:pt x="22151" y="1212"/>
                  </a:cubicBezTo>
                  <a:cubicBezTo>
                    <a:pt x="22151" y="950"/>
                    <a:pt x="21699" y="679"/>
                    <a:pt x="20985" y="453"/>
                  </a:cubicBezTo>
                  <a:lnTo>
                    <a:pt x="12089" y="453"/>
                  </a:lnTo>
                  <a:cubicBezTo>
                    <a:pt x="12016" y="498"/>
                    <a:pt x="11980" y="498"/>
                    <a:pt x="11944" y="498"/>
                  </a:cubicBezTo>
                  <a:cubicBezTo>
                    <a:pt x="11863" y="498"/>
                    <a:pt x="11790" y="498"/>
                    <a:pt x="11673" y="453"/>
                  </a:cubicBezTo>
                  <a:close/>
                </a:path>
              </a:pathLst>
            </a:custGeom>
            <a:solidFill>
              <a:srgbClr val="8CACB9">
                <a:alpha val="9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3043750" y="2494925"/>
              <a:ext cx="469050" cy="925"/>
            </a:xfrm>
            <a:custGeom>
              <a:avLst/>
              <a:gdLst/>
              <a:ahLst/>
              <a:cxnLst/>
              <a:rect l="l" t="t" r="r" b="b"/>
              <a:pathLst>
                <a:path w="18762" h="37" extrusionOk="0">
                  <a:moveTo>
                    <a:pt x="408" y="1"/>
                  </a:moveTo>
                  <a:cubicBezTo>
                    <a:pt x="263" y="1"/>
                    <a:pt x="146" y="37"/>
                    <a:pt x="1" y="37"/>
                  </a:cubicBezTo>
                  <a:lnTo>
                    <a:pt x="9449" y="37"/>
                  </a:lnTo>
                  <a:cubicBezTo>
                    <a:pt x="9340" y="37"/>
                    <a:pt x="9187" y="1"/>
                    <a:pt x="9042" y="1"/>
                  </a:cubicBezTo>
                  <a:close/>
                  <a:moveTo>
                    <a:pt x="10091" y="1"/>
                  </a:moveTo>
                  <a:cubicBezTo>
                    <a:pt x="10018" y="1"/>
                    <a:pt x="9946" y="37"/>
                    <a:pt x="9865" y="37"/>
                  </a:cubicBezTo>
                  <a:lnTo>
                    <a:pt x="18761" y="37"/>
                  </a:lnTo>
                  <a:cubicBezTo>
                    <a:pt x="18680" y="37"/>
                    <a:pt x="18607" y="1"/>
                    <a:pt x="18535" y="1"/>
                  </a:cubicBezTo>
                  <a:close/>
                </a:path>
              </a:pathLst>
            </a:custGeom>
            <a:solidFill>
              <a:srgbClr val="80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3339400" y="2254000"/>
              <a:ext cx="61275" cy="236200"/>
            </a:xfrm>
            <a:custGeom>
              <a:avLst/>
              <a:gdLst/>
              <a:ahLst/>
              <a:cxnLst/>
              <a:rect l="l" t="t" r="r" b="b"/>
              <a:pathLst>
                <a:path w="2451" h="9448" extrusionOk="0">
                  <a:moveTo>
                    <a:pt x="190" y="0"/>
                  </a:moveTo>
                  <a:lnTo>
                    <a:pt x="190" y="0"/>
                  </a:lnTo>
                  <a:cubicBezTo>
                    <a:pt x="1" y="3164"/>
                    <a:pt x="154" y="6329"/>
                    <a:pt x="606" y="9448"/>
                  </a:cubicBezTo>
                  <a:cubicBezTo>
                    <a:pt x="1013" y="9448"/>
                    <a:pt x="1239" y="9448"/>
                    <a:pt x="1619" y="9412"/>
                  </a:cubicBezTo>
                  <a:cubicBezTo>
                    <a:pt x="1655" y="9412"/>
                    <a:pt x="1655" y="6781"/>
                    <a:pt x="1691" y="6510"/>
                  </a:cubicBezTo>
                  <a:cubicBezTo>
                    <a:pt x="1691" y="5425"/>
                    <a:pt x="1809" y="4367"/>
                    <a:pt x="1881" y="3273"/>
                  </a:cubicBezTo>
                  <a:cubicBezTo>
                    <a:pt x="1963" y="2215"/>
                    <a:pt x="2107" y="1166"/>
                    <a:pt x="2451" y="145"/>
                  </a:cubicBezTo>
                  <a:cubicBezTo>
                    <a:pt x="1954" y="92"/>
                    <a:pt x="1458" y="58"/>
                    <a:pt x="976" y="58"/>
                  </a:cubicBezTo>
                  <a:cubicBezTo>
                    <a:pt x="799" y="58"/>
                    <a:pt x="625" y="63"/>
                    <a:pt x="453" y="72"/>
                  </a:cubicBezTo>
                  <a:lnTo>
                    <a:pt x="190" y="0"/>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3311150" y="2449725"/>
              <a:ext cx="74375" cy="81175"/>
            </a:xfrm>
            <a:custGeom>
              <a:avLst/>
              <a:gdLst/>
              <a:ahLst/>
              <a:cxnLst/>
              <a:rect l="l" t="t" r="r" b="b"/>
              <a:pathLst>
                <a:path w="2975" h="3247" extrusionOk="0">
                  <a:moveTo>
                    <a:pt x="2297" y="1"/>
                  </a:moveTo>
                  <a:lnTo>
                    <a:pt x="2494" y="654"/>
                  </a:lnTo>
                  <a:lnTo>
                    <a:pt x="2494" y="654"/>
                  </a:lnTo>
                  <a:cubicBezTo>
                    <a:pt x="2438" y="634"/>
                    <a:pt x="2375" y="626"/>
                    <a:pt x="2310" y="626"/>
                  </a:cubicBezTo>
                  <a:cubicBezTo>
                    <a:pt x="2129" y="626"/>
                    <a:pt x="1931" y="694"/>
                    <a:pt x="1809" y="796"/>
                  </a:cubicBezTo>
                  <a:cubicBezTo>
                    <a:pt x="1583" y="941"/>
                    <a:pt x="1691" y="1248"/>
                    <a:pt x="1691" y="1474"/>
                  </a:cubicBezTo>
                  <a:cubicBezTo>
                    <a:pt x="1691" y="1547"/>
                    <a:pt x="1736" y="2297"/>
                    <a:pt x="1736" y="2297"/>
                  </a:cubicBezTo>
                  <a:cubicBezTo>
                    <a:pt x="1393" y="2342"/>
                    <a:pt x="977" y="2342"/>
                    <a:pt x="642" y="2451"/>
                  </a:cubicBezTo>
                  <a:cubicBezTo>
                    <a:pt x="453" y="2523"/>
                    <a:pt x="227" y="2677"/>
                    <a:pt x="73" y="2830"/>
                  </a:cubicBezTo>
                  <a:cubicBezTo>
                    <a:pt x="1" y="2939"/>
                    <a:pt x="73" y="3129"/>
                    <a:pt x="227" y="3129"/>
                  </a:cubicBezTo>
                  <a:cubicBezTo>
                    <a:pt x="380" y="3165"/>
                    <a:pt x="561" y="3201"/>
                    <a:pt x="751" y="3201"/>
                  </a:cubicBezTo>
                  <a:cubicBezTo>
                    <a:pt x="977" y="3246"/>
                    <a:pt x="1203" y="3246"/>
                    <a:pt x="1429" y="3246"/>
                  </a:cubicBezTo>
                  <a:lnTo>
                    <a:pt x="1809" y="3246"/>
                  </a:lnTo>
                  <a:cubicBezTo>
                    <a:pt x="2188" y="3201"/>
                    <a:pt x="2595" y="3165"/>
                    <a:pt x="2975" y="3056"/>
                  </a:cubicBezTo>
                  <a:cubicBezTo>
                    <a:pt x="2975" y="2713"/>
                    <a:pt x="2903" y="2415"/>
                    <a:pt x="2867" y="2071"/>
                  </a:cubicBezTo>
                  <a:cubicBezTo>
                    <a:pt x="2821" y="1773"/>
                    <a:pt x="2821" y="1474"/>
                    <a:pt x="2785" y="1167"/>
                  </a:cubicBezTo>
                  <a:lnTo>
                    <a:pt x="2785" y="715"/>
                  </a:lnTo>
                  <a:cubicBezTo>
                    <a:pt x="2785" y="606"/>
                    <a:pt x="2785" y="453"/>
                    <a:pt x="2749" y="344"/>
                  </a:cubicBezTo>
                  <a:cubicBezTo>
                    <a:pt x="2713" y="263"/>
                    <a:pt x="2640" y="227"/>
                    <a:pt x="2559" y="227"/>
                  </a:cubicBezTo>
                  <a:cubicBezTo>
                    <a:pt x="2451" y="154"/>
                    <a:pt x="2369" y="118"/>
                    <a:pt x="2297"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3407200" y="2254300"/>
              <a:ext cx="56550" cy="235900"/>
            </a:xfrm>
            <a:custGeom>
              <a:avLst/>
              <a:gdLst/>
              <a:ahLst/>
              <a:cxnLst/>
              <a:rect l="l" t="t" r="r" b="b"/>
              <a:pathLst>
                <a:path w="2262" h="9436" extrusionOk="0">
                  <a:moveTo>
                    <a:pt x="1447" y="0"/>
                  </a:moveTo>
                  <a:cubicBezTo>
                    <a:pt x="1058" y="0"/>
                    <a:pt x="660" y="18"/>
                    <a:pt x="263" y="60"/>
                  </a:cubicBezTo>
                  <a:lnTo>
                    <a:pt x="1" y="60"/>
                  </a:lnTo>
                  <a:cubicBezTo>
                    <a:pt x="37" y="3189"/>
                    <a:pt x="417" y="6353"/>
                    <a:pt x="1095" y="9436"/>
                  </a:cubicBezTo>
                  <a:cubicBezTo>
                    <a:pt x="1466" y="9400"/>
                    <a:pt x="1692" y="9364"/>
                    <a:pt x="2107" y="9327"/>
                  </a:cubicBezTo>
                  <a:cubicBezTo>
                    <a:pt x="2107" y="9327"/>
                    <a:pt x="1963" y="6687"/>
                    <a:pt x="1963" y="6425"/>
                  </a:cubicBezTo>
                  <a:cubicBezTo>
                    <a:pt x="1881" y="5331"/>
                    <a:pt x="1918" y="4283"/>
                    <a:pt x="1918" y="3189"/>
                  </a:cubicBezTo>
                  <a:cubicBezTo>
                    <a:pt x="1918" y="2131"/>
                    <a:pt x="1999" y="1073"/>
                    <a:pt x="2261" y="24"/>
                  </a:cubicBezTo>
                  <a:cubicBezTo>
                    <a:pt x="1995" y="9"/>
                    <a:pt x="1723" y="0"/>
                    <a:pt x="1447"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3392975" y="2462950"/>
              <a:ext cx="74600" cy="68850"/>
            </a:xfrm>
            <a:custGeom>
              <a:avLst/>
              <a:gdLst/>
              <a:ahLst/>
              <a:cxnLst/>
              <a:rect l="l" t="t" r="r" b="b"/>
              <a:pathLst>
                <a:path w="2984" h="2754" extrusionOk="0">
                  <a:moveTo>
                    <a:pt x="2301" y="0"/>
                  </a:moveTo>
                  <a:cubicBezTo>
                    <a:pt x="1977" y="0"/>
                    <a:pt x="1624" y="256"/>
                    <a:pt x="1583" y="566"/>
                  </a:cubicBezTo>
                  <a:cubicBezTo>
                    <a:pt x="1546" y="683"/>
                    <a:pt x="1736" y="1768"/>
                    <a:pt x="1700" y="1768"/>
                  </a:cubicBezTo>
                  <a:cubicBezTo>
                    <a:pt x="1357" y="1813"/>
                    <a:pt x="950" y="1849"/>
                    <a:pt x="606" y="1994"/>
                  </a:cubicBezTo>
                  <a:cubicBezTo>
                    <a:pt x="416" y="2112"/>
                    <a:pt x="226" y="2220"/>
                    <a:pt x="82" y="2410"/>
                  </a:cubicBezTo>
                  <a:cubicBezTo>
                    <a:pt x="0" y="2527"/>
                    <a:pt x="82" y="2717"/>
                    <a:pt x="226" y="2717"/>
                  </a:cubicBezTo>
                  <a:cubicBezTo>
                    <a:pt x="416" y="2753"/>
                    <a:pt x="606" y="2753"/>
                    <a:pt x="760" y="2753"/>
                  </a:cubicBezTo>
                  <a:cubicBezTo>
                    <a:pt x="1022" y="2753"/>
                    <a:pt x="1248" y="2717"/>
                    <a:pt x="1474" y="2717"/>
                  </a:cubicBezTo>
                  <a:lnTo>
                    <a:pt x="1736" y="2717"/>
                  </a:lnTo>
                  <a:cubicBezTo>
                    <a:pt x="1772" y="2672"/>
                    <a:pt x="1809" y="2672"/>
                    <a:pt x="1809" y="2672"/>
                  </a:cubicBezTo>
                  <a:cubicBezTo>
                    <a:pt x="2188" y="2636"/>
                    <a:pt x="2604" y="2564"/>
                    <a:pt x="2984" y="2410"/>
                  </a:cubicBezTo>
                  <a:cubicBezTo>
                    <a:pt x="2984" y="2075"/>
                    <a:pt x="2866" y="1813"/>
                    <a:pt x="2794" y="1470"/>
                  </a:cubicBezTo>
                  <a:cubicBezTo>
                    <a:pt x="2713" y="1090"/>
                    <a:pt x="2676" y="719"/>
                    <a:pt x="2640" y="339"/>
                  </a:cubicBezTo>
                  <a:cubicBezTo>
                    <a:pt x="2604" y="150"/>
                    <a:pt x="2568" y="5"/>
                    <a:pt x="2378" y="5"/>
                  </a:cubicBezTo>
                  <a:cubicBezTo>
                    <a:pt x="2353" y="2"/>
                    <a:pt x="2327" y="0"/>
                    <a:pt x="2301"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3318600" y="2139850"/>
              <a:ext cx="169550" cy="215800"/>
            </a:xfrm>
            <a:custGeom>
              <a:avLst/>
              <a:gdLst/>
              <a:ahLst/>
              <a:cxnLst/>
              <a:rect l="l" t="t" r="r" b="b"/>
              <a:pathLst>
                <a:path w="6782" h="8632" extrusionOk="0">
                  <a:moveTo>
                    <a:pt x="1357" y="0"/>
                  </a:moveTo>
                  <a:lnTo>
                    <a:pt x="1357" y="0"/>
                  </a:lnTo>
                  <a:cubicBezTo>
                    <a:pt x="905" y="1320"/>
                    <a:pt x="570" y="2676"/>
                    <a:pt x="308" y="4033"/>
                  </a:cubicBezTo>
                  <a:cubicBezTo>
                    <a:pt x="118" y="5244"/>
                    <a:pt x="118" y="6329"/>
                    <a:pt x="37" y="7541"/>
                  </a:cubicBezTo>
                  <a:cubicBezTo>
                    <a:pt x="1" y="7875"/>
                    <a:pt x="227" y="8137"/>
                    <a:pt x="489" y="8255"/>
                  </a:cubicBezTo>
                  <a:cubicBezTo>
                    <a:pt x="760" y="8363"/>
                    <a:pt x="1022" y="8445"/>
                    <a:pt x="1285" y="8481"/>
                  </a:cubicBezTo>
                  <a:cubicBezTo>
                    <a:pt x="1829" y="8581"/>
                    <a:pt x="2384" y="8632"/>
                    <a:pt x="2936" y="8632"/>
                  </a:cubicBezTo>
                  <a:cubicBezTo>
                    <a:pt x="3228" y="8632"/>
                    <a:pt x="3519" y="8617"/>
                    <a:pt x="3807" y="8589"/>
                  </a:cubicBezTo>
                  <a:cubicBezTo>
                    <a:pt x="4603" y="8517"/>
                    <a:pt x="5425" y="8408"/>
                    <a:pt x="6221" y="8137"/>
                  </a:cubicBezTo>
                  <a:cubicBezTo>
                    <a:pt x="6556" y="8029"/>
                    <a:pt x="6782" y="7685"/>
                    <a:pt x="6709" y="7351"/>
                  </a:cubicBezTo>
                  <a:cubicBezTo>
                    <a:pt x="6447" y="5922"/>
                    <a:pt x="5805" y="3436"/>
                    <a:pt x="5733" y="3092"/>
                  </a:cubicBezTo>
                  <a:cubicBezTo>
                    <a:pt x="5579" y="2604"/>
                    <a:pt x="5507" y="1664"/>
                    <a:pt x="5127" y="1284"/>
                  </a:cubicBezTo>
                  <a:cubicBezTo>
                    <a:pt x="4675" y="832"/>
                    <a:pt x="3545" y="950"/>
                    <a:pt x="2975" y="868"/>
                  </a:cubicBezTo>
                  <a:cubicBezTo>
                    <a:pt x="2772" y="868"/>
                    <a:pt x="2575" y="859"/>
                    <a:pt x="2382" y="859"/>
                  </a:cubicBezTo>
                  <a:cubicBezTo>
                    <a:pt x="2189" y="859"/>
                    <a:pt x="1999" y="868"/>
                    <a:pt x="1809" y="904"/>
                  </a:cubicBezTo>
                  <a:cubicBezTo>
                    <a:pt x="1475" y="986"/>
                    <a:pt x="1249" y="1176"/>
                    <a:pt x="1059" y="1438"/>
                  </a:cubicBezTo>
                  <a:lnTo>
                    <a:pt x="1357"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3311150" y="2506225"/>
              <a:ext cx="74375" cy="24675"/>
            </a:xfrm>
            <a:custGeom>
              <a:avLst/>
              <a:gdLst/>
              <a:ahLst/>
              <a:cxnLst/>
              <a:rect l="l" t="t" r="r" b="b"/>
              <a:pathLst>
                <a:path w="2975" h="987" extrusionOk="0">
                  <a:moveTo>
                    <a:pt x="2903" y="1"/>
                  </a:moveTo>
                  <a:cubicBezTo>
                    <a:pt x="2559" y="82"/>
                    <a:pt x="2261" y="263"/>
                    <a:pt x="2035" y="489"/>
                  </a:cubicBezTo>
                  <a:cubicBezTo>
                    <a:pt x="2071" y="453"/>
                    <a:pt x="1583" y="191"/>
                    <a:pt x="1547" y="155"/>
                  </a:cubicBezTo>
                  <a:cubicBezTo>
                    <a:pt x="1465" y="118"/>
                    <a:pt x="1393" y="82"/>
                    <a:pt x="1320" y="82"/>
                  </a:cubicBezTo>
                  <a:cubicBezTo>
                    <a:pt x="1094" y="82"/>
                    <a:pt x="868" y="118"/>
                    <a:pt x="642" y="191"/>
                  </a:cubicBezTo>
                  <a:cubicBezTo>
                    <a:pt x="453" y="263"/>
                    <a:pt x="227" y="417"/>
                    <a:pt x="73" y="570"/>
                  </a:cubicBezTo>
                  <a:cubicBezTo>
                    <a:pt x="1" y="679"/>
                    <a:pt x="73" y="869"/>
                    <a:pt x="227" y="869"/>
                  </a:cubicBezTo>
                  <a:cubicBezTo>
                    <a:pt x="380" y="905"/>
                    <a:pt x="561" y="941"/>
                    <a:pt x="751" y="941"/>
                  </a:cubicBezTo>
                  <a:cubicBezTo>
                    <a:pt x="977" y="986"/>
                    <a:pt x="1203" y="986"/>
                    <a:pt x="1429" y="986"/>
                  </a:cubicBezTo>
                  <a:lnTo>
                    <a:pt x="1809" y="986"/>
                  </a:lnTo>
                  <a:cubicBezTo>
                    <a:pt x="2188" y="941"/>
                    <a:pt x="2595" y="905"/>
                    <a:pt x="2975" y="796"/>
                  </a:cubicBezTo>
                  <a:cubicBezTo>
                    <a:pt x="2975" y="534"/>
                    <a:pt x="2939" y="263"/>
                    <a:pt x="2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3392975" y="2504425"/>
              <a:ext cx="74600" cy="27375"/>
            </a:xfrm>
            <a:custGeom>
              <a:avLst/>
              <a:gdLst/>
              <a:ahLst/>
              <a:cxnLst/>
              <a:rect l="l" t="t" r="r" b="b"/>
              <a:pathLst>
                <a:path w="2984" h="1095" extrusionOk="0">
                  <a:moveTo>
                    <a:pt x="2830" y="0"/>
                  </a:moveTo>
                  <a:cubicBezTo>
                    <a:pt x="2532" y="109"/>
                    <a:pt x="2224" y="263"/>
                    <a:pt x="2035" y="525"/>
                  </a:cubicBezTo>
                  <a:cubicBezTo>
                    <a:pt x="2035" y="489"/>
                    <a:pt x="1546" y="263"/>
                    <a:pt x="1510" y="227"/>
                  </a:cubicBezTo>
                  <a:cubicBezTo>
                    <a:pt x="1438" y="227"/>
                    <a:pt x="1357" y="190"/>
                    <a:pt x="1284" y="154"/>
                  </a:cubicBezTo>
                  <a:cubicBezTo>
                    <a:pt x="1058" y="190"/>
                    <a:pt x="832" y="263"/>
                    <a:pt x="606" y="335"/>
                  </a:cubicBezTo>
                  <a:cubicBezTo>
                    <a:pt x="416" y="453"/>
                    <a:pt x="226" y="561"/>
                    <a:pt x="82" y="751"/>
                  </a:cubicBezTo>
                  <a:cubicBezTo>
                    <a:pt x="0" y="868"/>
                    <a:pt x="82" y="1058"/>
                    <a:pt x="226" y="1058"/>
                  </a:cubicBezTo>
                  <a:cubicBezTo>
                    <a:pt x="416" y="1094"/>
                    <a:pt x="606" y="1094"/>
                    <a:pt x="760" y="1094"/>
                  </a:cubicBezTo>
                  <a:cubicBezTo>
                    <a:pt x="1022" y="1094"/>
                    <a:pt x="1248" y="1058"/>
                    <a:pt x="1474" y="1058"/>
                  </a:cubicBezTo>
                  <a:lnTo>
                    <a:pt x="1736" y="1058"/>
                  </a:lnTo>
                  <a:cubicBezTo>
                    <a:pt x="1772" y="1013"/>
                    <a:pt x="1809" y="1013"/>
                    <a:pt x="1809" y="1013"/>
                  </a:cubicBezTo>
                  <a:cubicBezTo>
                    <a:pt x="2188" y="977"/>
                    <a:pt x="2604" y="905"/>
                    <a:pt x="2984" y="751"/>
                  </a:cubicBezTo>
                  <a:cubicBezTo>
                    <a:pt x="2984" y="489"/>
                    <a:pt x="2903" y="263"/>
                    <a:pt x="2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3387325" y="1835400"/>
              <a:ext cx="65125" cy="55850"/>
            </a:xfrm>
            <a:custGeom>
              <a:avLst/>
              <a:gdLst/>
              <a:ahLst/>
              <a:cxnLst/>
              <a:rect l="l" t="t" r="r" b="b"/>
              <a:pathLst>
                <a:path w="2605" h="2234" extrusionOk="0">
                  <a:moveTo>
                    <a:pt x="1286" y="1"/>
                  </a:moveTo>
                  <a:cubicBezTo>
                    <a:pt x="1061" y="1"/>
                    <a:pt x="809" y="46"/>
                    <a:pt x="642" y="127"/>
                  </a:cubicBezTo>
                  <a:cubicBezTo>
                    <a:pt x="272" y="317"/>
                    <a:pt x="82" y="732"/>
                    <a:pt x="46" y="1103"/>
                  </a:cubicBezTo>
                  <a:cubicBezTo>
                    <a:pt x="0" y="1329"/>
                    <a:pt x="46" y="1600"/>
                    <a:pt x="154" y="1826"/>
                  </a:cubicBezTo>
                  <a:lnTo>
                    <a:pt x="1474" y="2233"/>
                  </a:lnTo>
                  <a:cubicBezTo>
                    <a:pt x="1854" y="2233"/>
                    <a:pt x="2261" y="2007"/>
                    <a:pt x="2450" y="1709"/>
                  </a:cubicBezTo>
                  <a:cubicBezTo>
                    <a:pt x="2604" y="1447"/>
                    <a:pt x="2568" y="995"/>
                    <a:pt x="2450" y="732"/>
                  </a:cubicBezTo>
                  <a:cubicBezTo>
                    <a:pt x="2261" y="353"/>
                    <a:pt x="1926" y="91"/>
                    <a:pt x="1510" y="18"/>
                  </a:cubicBezTo>
                  <a:cubicBezTo>
                    <a:pt x="1442" y="6"/>
                    <a:pt x="1366" y="1"/>
                    <a:pt x="1286" y="1"/>
                  </a:cubicBezTo>
                  <a:close/>
                </a:path>
              </a:pathLst>
            </a:custGeom>
            <a:solidFill>
              <a:srgbClr val="A7A7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3465525" y="2205900"/>
              <a:ext cx="59475" cy="318825"/>
            </a:xfrm>
            <a:custGeom>
              <a:avLst/>
              <a:gdLst/>
              <a:ahLst/>
              <a:cxnLst/>
              <a:rect l="l" t="t" r="r" b="b"/>
              <a:pathLst>
                <a:path w="2379" h="12753" extrusionOk="0">
                  <a:moveTo>
                    <a:pt x="1233" y="1"/>
                  </a:moveTo>
                  <a:cubicBezTo>
                    <a:pt x="906" y="1"/>
                    <a:pt x="590" y="167"/>
                    <a:pt x="380" y="450"/>
                  </a:cubicBezTo>
                  <a:cubicBezTo>
                    <a:pt x="1" y="975"/>
                    <a:pt x="118" y="1807"/>
                    <a:pt x="118" y="2412"/>
                  </a:cubicBezTo>
                  <a:lnTo>
                    <a:pt x="118" y="4971"/>
                  </a:lnTo>
                  <a:cubicBezTo>
                    <a:pt x="190" y="7529"/>
                    <a:pt x="263" y="10061"/>
                    <a:pt x="263" y="12583"/>
                  </a:cubicBezTo>
                  <a:cubicBezTo>
                    <a:pt x="263" y="12696"/>
                    <a:pt x="349" y="12753"/>
                    <a:pt x="434" y="12753"/>
                  </a:cubicBezTo>
                  <a:cubicBezTo>
                    <a:pt x="520" y="12753"/>
                    <a:pt x="606" y="12696"/>
                    <a:pt x="606" y="12583"/>
                  </a:cubicBezTo>
                  <a:cubicBezTo>
                    <a:pt x="606" y="10395"/>
                    <a:pt x="534" y="8171"/>
                    <a:pt x="453" y="5947"/>
                  </a:cubicBezTo>
                  <a:cubicBezTo>
                    <a:pt x="453" y="4636"/>
                    <a:pt x="416" y="3353"/>
                    <a:pt x="416" y="2033"/>
                  </a:cubicBezTo>
                  <a:cubicBezTo>
                    <a:pt x="416" y="1472"/>
                    <a:pt x="344" y="523"/>
                    <a:pt x="1058" y="342"/>
                  </a:cubicBezTo>
                  <a:cubicBezTo>
                    <a:pt x="1130" y="319"/>
                    <a:pt x="1198" y="308"/>
                    <a:pt x="1261" y="308"/>
                  </a:cubicBezTo>
                  <a:cubicBezTo>
                    <a:pt x="1822" y="308"/>
                    <a:pt x="2031" y="1145"/>
                    <a:pt x="1999" y="1617"/>
                  </a:cubicBezTo>
                  <a:cubicBezTo>
                    <a:pt x="1981" y="1725"/>
                    <a:pt x="2041" y="1773"/>
                    <a:pt x="2111" y="1773"/>
                  </a:cubicBezTo>
                  <a:cubicBezTo>
                    <a:pt x="2188" y="1773"/>
                    <a:pt x="2278" y="1716"/>
                    <a:pt x="2297" y="1617"/>
                  </a:cubicBezTo>
                  <a:cubicBezTo>
                    <a:pt x="2378" y="1128"/>
                    <a:pt x="2225" y="523"/>
                    <a:pt x="1809" y="188"/>
                  </a:cubicBezTo>
                  <a:cubicBezTo>
                    <a:pt x="1626" y="60"/>
                    <a:pt x="1428" y="1"/>
                    <a:pt x="1233" y="1"/>
                  </a:cubicBezTo>
                  <a:close/>
                </a:path>
              </a:pathLst>
            </a:custGeom>
            <a:solidFill>
              <a:srgbClr val="98A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3461900" y="2203125"/>
              <a:ext cx="65800" cy="68450"/>
            </a:xfrm>
            <a:custGeom>
              <a:avLst/>
              <a:gdLst/>
              <a:ahLst/>
              <a:cxnLst/>
              <a:rect l="l" t="t" r="r" b="b"/>
              <a:pathLst>
                <a:path w="2632" h="2738" extrusionOk="0">
                  <a:moveTo>
                    <a:pt x="1357" y="1"/>
                  </a:moveTo>
                  <a:cubicBezTo>
                    <a:pt x="860" y="37"/>
                    <a:pt x="453" y="299"/>
                    <a:pt x="263" y="715"/>
                  </a:cubicBezTo>
                  <a:cubicBezTo>
                    <a:pt x="1" y="1239"/>
                    <a:pt x="146" y="1918"/>
                    <a:pt x="146" y="2487"/>
                  </a:cubicBezTo>
                  <a:cubicBezTo>
                    <a:pt x="127" y="2654"/>
                    <a:pt x="249" y="2738"/>
                    <a:pt x="376" y="2738"/>
                  </a:cubicBezTo>
                  <a:cubicBezTo>
                    <a:pt x="503" y="2738"/>
                    <a:pt x="634" y="2654"/>
                    <a:pt x="634" y="2487"/>
                  </a:cubicBezTo>
                  <a:cubicBezTo>
                    <a:pt x="679" y="1845"/>
                    <a:pt x="372" y="787"/>
                    <a:pt x="1239" y="525"/>
                  </a:cubicBezTo>
                  <a:cubicBezTo>
                    <a:pt x="1290" y="513"/>
                    <a:pt x="1343" y="507"/>
                    <a:pt x="1397" y="507"/>
                  </a:cubicBezTo>
                  <a:cubicBezTo>
                    <a:pt x="1660" y="507"/>
                    <a:pt x="1938" y="650"/>
                    <a:pt x="2035" y="905"/>
                  </a:cubicBezTo>
                  <a:cubicBezTo>
                    <a:pt x="2107" y="1203"/>
                    <a:pt x="2035" y="1502"/>
                    <a:pt x="2071" y="1809"/>
                  </a:cubicBezTo>
                  <a:cubicBezTo>
                    <a:pt x="2071" y="1958"/>
                    <a:pt x="2202" y="2033"/>
                    <a:pt x="2329" y="2033"/>
                  </a:cubicBezTo>
                  <a:cubicBezTo>
                    <a:pt x="2455" y="2033"/>
                    <a:pt x="2578" y="1958"/>
                    <a:pt x="2559" y="1809"/>
                  </a:cubicBezTo>
                  <a:cubicBezTo>
                    <a:pt x="2523" y="1393"/>
                    <a:pt x="2632" y="941"/>
                    <a:pt x="2442" y="598"/>
                  </a:cubicBezTo>
                  <a:cubicBezTo>
                    <a:pt x="2216" y="182"/>
                    <a:pt x="1764" y="1"/>
                    <a:pt x="1357" y="1"/>
                  </a:cubicBezTo>
                  <a:close/>
                </a:path>
              </a:pathLst>
            </a:custGeom>
            <a:solidFill>
              <a:srgbClr val="725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3468475" y="2507125"/>
              <a:ext cx="14925" cy="20825"/>
            </a:xfrm>
            <a:custGeom>
              <a:avLst/>
              <a:gdLst/>
              <a:ahLst/>
              <a:cxnLst/>
              <a:rect l="l" t="t" r="r" b="b"/>
              <a:pathLst>
                <a:path w="597" h="833" extrusionOk="0">
                  <a:moveTo>
                    <a:pt x="298" y="1"/>
                  </a:moveTo>
                  <a:cubicBezTo>
                    <a:pt x="145" y="1"/>
                    <a:pt x="0" y="155"/>
                    <a:pt x="0" y="308"/>
                  </a:cubicBezTo>
                  <a:lnTo>
                    <a:pt x="0" y="534"/>
                  </a:lnTo>
                  <a:cubicBezTo>
                    <a:pt x="0" y="679"/>
                    <a:pt x="145" y="833"/>
                    <a:pt x="298" y="833"/>
                  </a:cubicBezTo>
                  <a:cubicBezTo>
                    <a:pt x="452" y="833"/>
                    <a:pt x="597" y="679"/>
                    <a:pt x="597" y="534"/>
                  </a:cubicBezTo>
                  <a:lnTo>
                    <a:pt x="597" y="308"/>
                  </a:lnTo>
                  <a:cubicBezTo>
                    <a:pt x="597" y="155"/>
                    <a:pt x="452" y="1"/>
                    <a:pt x="298" y="1"/>
                  </a:cubicBezTo>
                  <a:close/>
                </a:path>
              </a:pathLst>
            </a:custGeom>
            <a:solidFill>
              <a:srgbClr val="725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3468475" y="2174875"/>
              <a:ext cx="46125" cy="57450"/>
            </a:xfrm>
            <a:custGeom>
              <a:avLst/>
              <a:gdLst/>
              <a:ahLst/>
              <a:cxnLst/>
              <a:rect l="l" t="t" r="r" b="b"/>
              <a:pathLst>
                <a:path w="1845" h="2298" extrusionOk="0">
                  <a:moveTo>
                    <a:pt x="1429" y="1"/>
                  </a:moveTo>
                  <a:lnTo>
                    <a:pt x="561" y="335"/>
                  </a:lnTo>
                  <a:cubicBezTo>
                    <a:pt x="678" y="597"/>
                    <a:pt x="597" y="941"/>
                    <a:pt x="371" y="1167"/>
                  </a:cubicBezTo>
                  <a:cubicBezTo>
                    <a:pt x="262" y="1239"/>
                    <a:pt x="72" y="1357"/>
                    <a:pt x="0" y="1502"/>
                  </a:cubicBezTo>
                  <a:lnTo>
                    <a:pt x="0" y="1538"/>
                  </a:lnTo>
                  <a:cubicBezTo>
                    <a:pt x="0" y="1573"/>
                    <a:pt x="20" y="1586"/>
                    <a:pt x="46" y="1586"/>
                  </a:cubicBezTo>
                  <a:cubicBezTo>
                    <a:pt x="80" y="1586"/>
                    <a:pt x="124" y="1563"/>
                    <a:pt x="145" y="1538"/>
                  </a:cubicBezTo>
                  <a:cubicBezTo>
                    <a:pt x="331" y="1431"/>
                    <a:pt x="483" y="1316"/>
                    <a:pt x="668" y="1209"/>
                  </a:cubicBezTo>
                  <a:lnTo>
                    <a:pt x="668" y="1209"/>
                  </a:lnTo>
                  <a:cubicBezTo>
                    <a:pt x="642" y="1241"/>
                    <a:pt x="642" y="1397"/>
                    <a:pt x="642" y="1429"/>
                  </a:cubicBezTo>
                  <a:lnTo>
                    <a:pt x="642" y="1728"/>
                  </a:lnTo>
                  <a:lnTo>
                    <a:pt x="642" y="1954"/>
                  </a:lnTo>
                  <a:cubicBezTo>
                    <a:pt x="678" y="2035"/>
                    <a:pt x="642" y="2143"/>
                    <a:pt x="678" y="2180"/>
                  </a:cubicBezTo>
                  <a:cubicBezTo>
                    <a:pt x="693" y="2195"/>
                    <a:pt x="707" y="2202"/>
                    <a:pt x="720" y="2202"/>
                  </a:cubicBezTo>
                  <a:cubicBezTo>
                    <a:pt x="807" y="2202"/>
                    <a:pt x="868" y="1913"/>
                    <a:pt x="868" y="1881"/>
                  </a:cubicBezTo>
                  <a:cubicBezTo>
                    <a:pt x="904" y="1691"/>
                    <a:pt x="904" y="1538"/>
                    <a:pt x="904" y="1357"/>
                  </a:cubicBezTo>
                  <a:cubicBezTo>
                    <a:pt x="904" y="1502"/>
                    <a:pt x="904" y="1655"/>
                    <a:pt x="940" y="1845"/>
                  </a:cubicBezTo>
                  <a:cubicBezTo>
                    <a:pt x="940" y="1917"/>
                    <a:pt x="976" y="1990"/>
                    <a:pt x="976" y="2071"/>
                  </a:cubicBezTo>
                  <a:cubicBezTo>
                    <a:pt x="976" y="2143"/>
                    <a:pt x="976" y="2216"/>
                    <a:pt x="1013" y="2261"/>
                  </a:cubicBezTo>
                  <a:cubicBezTo>
                    <a:pt x="1049" y="2297"/>
                    <a:pt x="1094" y="2297"/>
                    <a:pt x="1094" y="2297"/>
                  </a:cubicBezTo>
                  <a:lnTo>
                    <a:pt x="1130" y="2261"/>
                  </a:lnTo>
                  <a:cubicBezTo>
                    <a:pt x="1166" y="2143"/>
                    <a:pt x="1166" y="1990"/>
                    <a:pt x="1166" y="1881"/>
                  </a:cubicBezTo>
                  <a:lnTo>
                    <a:pt x="1166" y="1429"/>
                  </a:lnTo>
                  <a:cubicBezTo>
                    <a:pt x="1166" y="1583"/>
                    <a:pt x="1203" y="1691"/>
                    <a:pt x="1239" y="1845"/>
                  </a:cubicBezTo>
                  <a:cubicBezTo>
                    <a:pt x="1275" y="1990"/>
                    <a:pt x="1320" y="2107"/>
                    <a:pt x="1392" y="2216"/>
                  </a:cubicBezTo>
                  <a:cubicBezTo>
                    <a:pt x="1392" y="2261"/>
                    <a:pt x="1429" y="2261"/>
                    <a:pt x="1429" y="2297"/>
                  </a:cubicBezTo>
                  <a:cubicBezTo>
                    <a:pt x="1546" y="2297"/>
                    <a:pt x="1465" y="2071"/>
                    <a:pt x="1465" y="2035"/>
                  </a:cubicBezTo>
                  <a:cubicBezTo>
                    <a:pt x="1429" y="1845"/>
                    <a:pt x="1356" y="1619"/>
                    <a:pt x="1320" y="1393"/>
                  </a:cubicBezTo>
                  <a:lnTo>
                    <a:pt x="1320" y="1393"/>
                  </a:lnTo>
                  <a:cubicBezTo>
                    <a:pt x="1392" y="1619"/>
                    <a:pt x="1546" y="1764"/>
                    <a:pt x="1772" y="1881"/>
                  </a:cubicBezTo>
                  <a:lnTo>
                    <a:pt x="1808" y="1881"/>
                  </a:lnTo>
                  <a:lnTo>
                    <a:pt x="1808" y="1845"/>
                  </a:lnTo>
                  <a:cubicBezTo>
                    <a:pt x="1844" y="1764"/>
                    <a:pt x="1772" y="1728"/>
                    <a:pt x="1727" y="1655"/>
                  </a:cubicBezTo>
                  <a:cubicBezTo>
                    <a:pt x="1655" y="1583"/>
                    <a:pt x="1618" y="1502"/>
                    <a:pt x="1582" y="1393"/>
                  </a:cubicBezTo>
                  <a:cubicBezTo>
                    <a:pt x="1501" y="1239"/>
                    <a:pt x="1546" y="1013"/>
                    <a:pt x="1546" y="823"/>
                  </a:cubicBezTo>
                  <a:cubicBezTo>
                    <a:pt x="1546" y="561"/>
                    <a:pt x="1501" y="299"/>
                    <a:pt x="1429"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3135075" y="1974175"/>
              <a:ext cx="72575" cy="54800"/>
            </a:xfrm>
            <a:custGeom>
              <a:avLst/>
              <a:gdLst/>
              <a:ahLst/>
              <a:cxnLst/>
              <a:rect l="l" t="t" r="r" b="b"/>
              <a:pathLst>
                <a:path w="2903" h="2192" extrusionOk="0">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3322450" y="1868850"/>
              <a:ext cx="121400" cy="75275"/>
            </a:xfrm>
            <a:custGeom>
              <a:avLst/>
              <a:gdLst/>
              <a:ahLst/>
              <a:cxnLst/>
              <a:rect l="l" t="t" r="r" b="b"/>
              <a:pathLst>
                <a:path w="4856" h="3011" extrusionOk="0">
                  <a:moveTo>
                    <a:pt x="2588" y="0"/>
                  </a:moveTo>
                  <a:cubicBezTo>
                    <a:pt x="2404" y="0"/>
                    <a:pt x="2230" y="34"/>
                    <a:pt x="2035" y="145"/>
                  </a:cubicBezTo>
                  <a:cubicBezTo>
                    <a:pt x="1914" y="110"/>
                    <a:pt x="1794" y="94"/>
                    <a:pt x="1676" y="94"/>
                  </a:cubicBezTo>
                  <a:cubicBezTo>
                    <a:pt x="1422" y="94"/>
                    <a:pt x="1175" y="169"/>
                    <a:pt x="941" y="299"/>
                  </a:cubicBezTo>
                  <a:cubicBezTo>
                    <a:pt x="453" y="525"/>
                    <a:pt x="227" y="940"/>
                    <a:pt x="109" y="1465"/>
                  </a:cubicBezTo>
                  <a:cubicBezTo>
                    <a:pt x="1" y="1989"/>
                    <a:pt x="73" y="2559"/>
                    <a:pt x="299" y="3011"/>
                  </a:cubicBezTo>
                  <a:lnTo>
                    <a:pt x="4747" y="2749"/>
                  </a:lnTo>
                  <a:cubicBezTo>
                    <a:pt x="4856" y="1953"/>
                    <a:pt x="4819" y="977"/>
                    <a:pt x="4141" y="443"/>
                  </a:cubicBezTo>
                  <a:cubicBezTo>
                    <a:pt x="4069" y="371"/>
                    <a:pt x="3951" y="335"/>
                    <a:pt x="3843" y="262"/>
                  </a:cubicBezTo>
                  <a:cubicBezTo>
                    <a:pt x="3581" y="145"/>
                    <a:pt x="3319" y="36"/>
                    <a:pt x="3011" y="36"/>
                  </a:cubicBezTo>
                  <a:cubicBezTo>
                    <a:pt x="2857" y="18"/>
                    <a:pt x="2720" y="0"/>
                    <a:pt x="2588" y="0"/>
                  </a:cubicBezTo>
                  <a:close/>
                </a:path>
              </a:pathLst>
            </a:custGeom>
            <a:solidFill>
              <a:srgbClr val="B7B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3322450" y="1939375"/>
              <a:ext cx="12225" cy="18775"/>
            </a:xfrm>
            <a:custGeom>
              <a:avLst/>
              <a:gdLst/>
              <a:ahLst/>
              <a:cxnLst/>
              <a:rect l="l" t="t" r="r" b="b"/>
              <a:pathLst>
                <a:path w="489" h="751" extrusionOk="0">
                  <a:moveTo>
                    <a:pt x="73" y="0"/>
                  </a:moveTo>
                  <a:lnTo>
                    <a:pt x="73" y="36"/>
                  </a:lnTo>
                  <a:cubicBezTo>
                    <a:pt x="1" y="226"/>
                    <a:pt x="73" y="416"/>
                    <a:pt x="190" y="561"/>
                  </a:cubicBezTo>
                  <a:cubicBezTo>
                    <a:pt x="227" y="606"/>
                    <a:pt x="263" y="642"/>
                    <a:pt x="263" y="678"/>
                  </a:cubicBezTo>
                  <a:cubicBezTo>
                    <a:pt x="335" y="714"/>
                    <a:pt x="380" y="750"/>
                    <a:pt x="416" y="750"/>
                  </a:cubicBezTo>
                  <a:lnTo>
                    <a:pt x="489" y="750"/>
                  </a:lnTo>
                  <a:cubicBezTo>
                    <a:pt x="453" y="606"/>
                    <a:pt x="416" y="452"/>
                    <a:pt x="416" y="298"/>
                  </a:cubicBezTo>
                  <a:cubicBezTo>
                    <a:pt x="335" y="190"/>
                    <a:pt x="263" y="108"/>
                    <a:pt x="190" y="72"/>
                  </a:cubicBezTo>
                  <a:cubicBezTo>
                    <a:pt x="154" y="36"/>
                    <a:pt x="109" y="0"/>
                    <a:pt x="73" y="0"/>
                  </a:cubicBezTo>
                  <a:close/>
                </a:path>
              </a:pathLst>
            </a:custGeom>
            <a:solidFill>
              <a:srgbClr val="CA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3324250" y="1939375"/>
              <a:ext cx="12250" cy="19675"/>
            </a:xfrm>
            <a:custGeom>
              <a:avLst/>
              <a:gdLst/>
              <a:ahLst/>
              <a:cxnLst/>
              <a:rect l="l" t="t" r="r" b="b"/>
              <a:pathLst>
                <a:path w="490" h="787" extrusionOk="0">
                  <a:moveTo>
                    <a:pt x="1" y="0"/>
                  </a:moveTo>
                  <a:cubicBezTo>
                    <a:pt x="1" y="0"/>
                    <a:pt x="37" y="0"/>
                    <a:pt x="118" y="72"/>
                  </a:cubicBezTo>
                  <a:cubicBezTo>
                    <a:pt x="191" y="108"/>
                    <a:pt x="308" y="190"/>
                    <a:pt x="344" y="298"/>
                  </a:cubicBezTo>
                  <a:cubicBezTo>
                    <a:pt x="417" y="452"/>
                    <a:pt x="417" y="561"/>
                    <a:pt x="453" y="642"/>
                  </a:cubicBezTo>
                  <a:cubicBezTo>
                    <a:pt x="453" y="750"/>
                    <a:pt x="489" y="787"/>
                    <a:pt x="489" y="787"/>
                  </a:cubicBezTo>
                  <a:lnTo>
                    <a:pt x="489" y="642"/>
                  </a:lnTo>
                  <a:cubicBezTo>
                    <a:pt x="489" y="561"/>
                    <a:pt x="453" y="416"/>
                    <a:pt x="417" y="298"/>
                  </a:cubicBezTo>
                  <a:cubicBezTo>
                    <a:pt x="344" y="154"/>
                    <a:pt x="227" y="72"/>
                    <a:pt x="155" y="36"/>
                  </a:cubicBezTo>
                  <a:cubicBezTo>
                    <a:pt x="82" y="0"/>
                    <a:pt x="1" y="0"/>
                    <a:pt x="1"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3329000" y="1943200"/>
              <a:ext cx="5675" cy="12225"/>
            </a:xfrm>
            <a:custGeom>
              <a:avLst/>
              <a:gdLst/>
              <a:ahLst/>
              <a:cxnLst/>
              <a:rect l="l" t="t" r="r" b="b"/>
              <a:pathLst>
                <a:path w="227" h="489" extrusionOk="0">
                  <a:moveTo>
                    <a:pt x="73" y="1"/>
                  </a:moveTo>
                  <a:cubicBezTo>
                    <a:pt x="73" y="1"/>
                    <a:pt x="37" y="37"/>
                    <a:pt x="37" y="73"/>
                  </a:cubicBezTo>
                  <a:cubicBezTo>
                    <a:pt x="1" y="109"/>
                    <a:pt x="1" y="182"/>
                    <a:pt x="1" y="299"/>
                  </a:cubicBezTo>
                  <a:cubicBezTo>
                    <a:pt x="37" y="371"/>
                    <a:pt x="118" y="408"/>
                    <a:pt x="154" y="453"/>
                  </a:cubicBezTo>
                  <a:cubicBezTo>
                    <a:pt x="191" y="489"/>
                    <a:pt x="227" y="489"/>
                    <a:pt x="227" y="489"/>
                  </a:cubicBezTo>
                  <a:cubicBezTo>
                    <a:pt x="227" y="489"/>
                    <a:pt x="227" y="453"/>
                    <a:pt x="191" y="408"/>
                  </a:cubicBezTo>
                  <a:cubicBezTo>
                    <a:pt x="154" y="371"/>
                    <a:pt x="73" y="335"/>
                    <a:pt x="73" y="263"/>
                  </a:cubicBezTo>
                  <a:cubicBezTo>
                    <a:pt x="37" y="182"/>
                    <a:pt x="37" y="109"/>
                    <a:pt x="73" y="73"/>
                  </a:cubicBezTo>
                  <a:cubicBezTo>
                    <a:pt x="73" y="37"/>
                    <a:pt x="118"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3344150" y="1975075"/>
              <a:ext cx="99700" cy="68800"/>
            </a:xfrm>
            <a:custGeom>
              <a:avLst/>
              <a:gdLst/>
              <a:ahLst/>
              <a:cxnLst/>
              <a:rect l="l" t="t" r="r" b="b"/>
              <a:pathLst>
                <a:path w="3988" h="2752" extrusionOk="0">
                  <a:moveTo>
                    <a:pt x="2179" y="0"/>
                  </a:moveTo>
                  <a:cubicBezTo>
                    <a:pt x="1845" y="0"/>
                    <a:pt x="1547" y="0"/>
                    <a:pt x="1203" y="37"/>
                  </a:cubicBezTo>
                  <a:cubicBezTo>
                    <a:pt x="1167" y="489"/>
                    <a:pt x="1203" y="941"/>
                    <a:pt x="1203" y="1357"/>
                  </a:cubicBezTo>
                  <a:cubicBezTo>
                    <a:pt x="1136" y="1351"/>
                    <a:pt x="1069" y="1348"/>
                    <a:pt x="1002" y="1348"/>
                  </a:cubicBezTo>
                  <a:cubicBezTo>
                    <a:pt x="654" y="1348"/>
                    <a:pt x="311" y="1429"/>
                    <a:pt x="0" y="1619"/>
                  </a:cubicBezTo>
                  <a:cubicBezTo>
                    <a:pt x="190" y="2035"/>
                    <a:pt x="561" y="2378"/>
                    <a:pt x="977" y="2568"/>
                  </a:cubicBezTo>
                  <a:cubicBezTo>
                    <a:pt x="1261" y="2691"/>
                    <a:pt x="1561" y="2752"/>
                    <a:pt x="1867" y="2752"/>
                  </a:cubicBezTo>
                  <a:cubicBezTo>
                    <a:pt x="2010" y="2752"/>
                    <a:pt x="2153" y="2739"/>
                    <a:pt x="2297" y="2713"/>
                  </a:cubicBezTo>
                  <a:cubicBezTo>
                    <a:pt x="2903" y="2640"/>
                    <a:pt x="3499" y="2297"/>
                    <a:pt x="3879" y="1809"/>
                  </a:cubicBezTo>
                  <a:cubicBezTo>
                    <a:pt x="3915" y="1736"/>
                    <a:pt x="3951" y="1664"/>
                    <a:pt x="3988" y="1583"/>
                  </a:cubicBezTo>
                  <a:cubicBezTo>
                    <a:pt x="3546" y="1362"/>
                    <a:pt x="3046" y="1276"/>
                    <a:pt x="2543" y="1276"/>
                  </a:cubicBezTo>
                  <a:cubicBezTo>
                    <a:pt x="2449" y="1276"/>
                    <a:pt x="2355" y="1279"/>
                    <a:pt x="2261" y="1284"/>
                  </a:cubicBezTo>
                  <a:cubicBezTo>
                    <a:pt x="2225" y="868"/>
                    <a:pt x="2225" y="416"/>
                    <a:pt x="2179"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3219825" y="2007175"/>
              <a:ext cx="291825" cy="195925"/>
            </a:xfrm>
            <a:custGeom>
              <a:avLst/>
              <a:gdLst/>
              <a:ahLst/>
              <a:cxnLst/>
              <a:rect l="l" t="t" r="r" b="b"/>
              <a:pathLst>
                <a:path w="11673" h="7837" extrusionOk="0">
                  <a:moveTo>
                    <a:pt x="7758" y="0"/>
                  </a:moveTo>
                  <a:cubicBezTo>
                    <a:pt x="7758" y="36"/>
                    <a:pt x="7722" y="109"/>
                    <a:pt x="7722" y="190"/>
                  </a:cubicBezTo>
                  <a:cubicBezTo>
                    <a:pt x="7650" y="380"/>
                    <a:pt x="7532" y="525"/>
                    <a:pt x="7460" y="678"/>
                  </a:cubicBezTo>
                  <a:cubicBezTo>
                    <a:pt x="7234" y="941"/>
                    <a:pt x="6972" y="1203"/>
                    <a:pt x="6592" y="1203"/>
                  </a:cubicBezTo>
                  <a:cubicBezTo>
                    <a:pt x="6022" y="1167"/>
                    <a:pt x="5570" y="642"/>
                    <a:pt x="5615" y="73"/>
                  </a:cubicBezTo>
                  <a:lnTo>
                    <a:pt x="5615" y="73"/>
                  </a:lnTo>
                  <a:cubicBezTo>
                    <a:pt x="5426" y="109"/>
                    <a:pt x="5272" y="154"/>
                    <a:pt x="5163" y="226"/>
                  </a:cubicBezTo>
                  <a:cubicBezTo>
                    <a:pt x="4937" y="380"/>
                    <a:pt x="4711" y="525"/>
                    <a:pt x="4558" y="715"/>
                  </a:cubicBezTo>
                  <a:cubicBezTo>
                    <a:pt x="4485" y="787"/>
                    <a:pt x="4440" y="832"/>
                    <a:pt x="4404" y="868"/>
                  </a:cubicBezTo>
                  <a:cubicBezTo>
                    <a:pt x="4069" y="1284"/>
                    <a:pt x="3690" y="1655"/>
                    <a:pt x="3310" y="1998"/>
                  </a:cubicBezTo>
                  <a:cubicBezTo>
                    <a:pt x="2939" y="2333"/>
                    <a:pt x="2560" y="2676"/>
                    <a:pt x="2107" y="2939"/>
                  </a:cubicBezTo>
                  <a:cubicBezTo>
                    <a:pt x="1999" y="2975"/>
                    <a:pt x="1881" y="3047"/>
                    <a:pt x="1773" y="3092"/>
                  </a:cubicBezTo>
                  <a:cubicBezTo>
                    <a:pt x="1203" y="3391"/>
                    <a:pt x="598" y="3653"/>
                    <a:pt x="1" y="3807"/>
                  </a:cubicBezTo>
                  <a:cubicBezTo>
                    <a:pt x="37" y="4033"/>
                    <a:pt x="73" y="4222"/>
                    <a:pt x="146" y="4448"/>
                  </a:cubicBezTo>
                  <a:cubicBezTo>
                    <a:pt x="146" y="4521"/>
                    <a:pt x="146" y="4557"/>
                    <a:pt x="227" y="4629"/>
                  </a:cubicBezTo>
                  <a:cubicBezTo>
                    <a:pt x="263" y="4674"/>
                    <a:pt x="335" y="4711"/>
                    <a:pt x="417" y="4711"/>
                  </a:cubicBezTo>
                  <a:cubicBezTo>
                    <a:pt x="543" y="4733"/>
                    <a:pt x="674" y="4742"/>
                    <a:pt x="806" y="4742"/>
                  </a:cubicBezTo>
                  <a:cubicBezTo>
                    <a:pt x="1101" y="4742"/>
                    <a:pt x="1405" y="4699"/>
                    <a:pt x="1692" y="4674"/>
                  </a:cubicBezTo>
                  <a:cubicBezTo>
                    <a:pt x="1881" y="4674"/>
                    <a:pt x="2071" y="4674"/>
                    <a:pt x="2225" y="4629"/>
                  </a:cubicBezTo>
                  <a:cubicBezTo>
                    <a:pt x="2406" y="4557"/>
                    <a:pt x="2596" y="4485"/>
                    <a:pt x="2786" y="4403"/>
                  </a:cubicBezTo>
                  <a:cubicBezTo>
                    <a:pt x="2975" y="4295"/>
                    <a:pt x="3129" y="4259"/>
                    <a:pt x="3274" y="4141"/>
                  </a:cubicBezTo>
                  <a:cubicBezTo>
                    <a:pt x="3464" y="4033"/>
                    <a:pt x="3654" y="3915"/>
                    <a:pt x="3843" y="3807"/>
                  </a:cubicBezTo>
                  <a:cubicBezTo>
                    <a:pt x="3952" y="3725"/>
                    <a:pt x="4033" y="3653"/>
                    <a:pt x="4106" y="3617"/>
                  </a:cubicBezTo>
                  <a:cubicBezTo>
                    <a:pt x="4142" y="3581"/>
                    <a:pt x="4368" y="3427"/>
                    <a:pt x="4368" y="3427"/>
                  </a:cubicBezTo>
                  <a:cubicBezTo>
                    <a:pt x="4440" y="3689"/>
                    <a:pt x="4521" y="3951"/>
                    <a:pt x="4630" y="4177"/>
                  </a:cubicBezTo>
                  <a:cubicBezTo>
                    <a:pt x="4711" y="4295"/>
                    <a:pt x="4784" y="4403"/>
                    <a:pt x="4856" y="4485"/>
                  </a:cubicBezTo>
                  <a:cubicBezTo>
                    <a:pt x="4937" y="4557"/>
                    <a:pt x="5046" y="4674"/>
                    <a:pt x="5046" y="4783"/>
                  </a:cubicBezTo>
                  <a:lnTo>
                    <a:pt x="5046" y="4901"/>
                  </a:lnTo>
                  <a:cubicBezTo>
                    <a:pt x="4820" y="5759"/>
                    <a:pt x="4630" y="6591"/>
                    <a:pt x="4404" y="7459"/>
                  </a:cubicBezTo>
                  <a:cubicBezTo>
                    <a:pt x="4856" y="7649"/>
                    <a:pt x="5344" y="7721"/>
                    <a:pt x="5796" y="7757"/>
                  </a:cubicBezTo>
                  <a:cubicBezTo>
                    <a:pt x="6242" y="7811"/>
                    <a:pt x="6688" y="7837"/>
                    <a:pt x="7132" y="7837"/>
                  </a:cubicBezTo>
                  <a:cubicBezTo>
                    <a:pt x="7966" y="7837"/>
                    <a:pt x="8794" y="7745"/>
                    <a:pt x="9602" y="7568"/>
                  </a:cubicBezTo>
                  <a:cubicBezTo>
                    <a:pt x="9602" y="7568"/>
                    <a:pt x="9232" y="5759"/>
                    <a:pt x="9187" y="5533"/>
                  </a:cubicBezTo>
                  <a:cubicBezTo>
                    <a:pt x="9114" y="4711"/>
                    <a:pt x="9042" y="3843"/>
                    <a:pt x="9078" y="2975"/>
                  </a:cubicBezTo>
                  <a:lnTo>
                    <a:pt x="9078" y="2975"/>
                  </a:lnTo>
                  <a:cubicBezTo>
                    <a:pt x="9078" y="3047"/>
                    <a:pt x="9530" y="3273"/>
                    <a:pt x="9602" y="3318"/>
                  </a:cubicBezTo>
                  <a:cubicBezTo>
                    <a:pt x="9684" y="3427"/>
                    <a:pt x="9865" y="3544"/>
                    <a:pt x="9946" y="3689"/>
                  </a:cubicBezTo>
                  <a:cubicBezTo>
                    <a:pt x="10055" y="3879"/>
                    <a:pt x="10055" y="4295"/>
                    <a:pt x="10055" y="4521"/>
                  </a:cubicBezTo>
                  <a:cubicBezTo>
                    <a:pt x="10136" y="4855"/>
                    <a:pt x="10172" y="5199"/>
                    <a:pt x="10208" y="5533"/>
                  </a:cubicBezTo>
                  <a:cubicBezTo>
                    <a:pt x="10317" y="6067"/>
                    <a:pt x="10398" y="6519"/>
                    <a:pt x="10470" y="7079"/>
                  </a:cubicBezTo>
                  <a:cubicBezTo>
                    <a:pt x="10507" y="7197"/>
                    <a:pt x="10470" y="7269"/>
                    <a:pt x="10507" y="7342"/>
                  </a:cubicBezTo>
                  <a:cubicBezTo>
                    <a:pt x="10646" y="7371"/>
                    <a:pt x="10779" y="7385"/>
                    <a:pt x="10909" y="7385"/>
                  </a:cubicBezTo>
                  <a:cubicBezTo>
                    <a:pt x="11133" y="7385"/>
                    <a:pt x="11347" y="7344"/>
                    <a:pt x="11564" y="7269"/>
                  </a:cubicBezTo>
                  <a:cubicBezTo>
                    <a:pt x="11564" y="6890"/>
                    <a:pt x="11637" y="5985"/>
                    <a:pt x="11637" y="5913"/>
                  </a:cubicBezTo>
                  <a:cubicBezTo>
                    <a:pt x="11673" y="5271"/>
                    <a:pt x="11637" y="4783"/>
                    <a:pt x="11564" y="4141"/>
                  </a:cubicBezTo>
                  <a:cubicBezTo>
                    <a:pt x="11528" y="3807"/>
                    <a:pt x="11528" y="3427"/>
                    <a:pt x="11375" y="3092"/>
                  </a:cubicBezTo>
                  <a:cubicBezTo>
                    <a:pt x="11149" y="2713"/>
                    <a:pt x="10922" y="2333"/>
                    <a:pt x="10624" y="1998"/>
                  </a:cubicBezTo>
                  <a:cubicBezTo>
                    <a:pt x="10281" y="1582"/>
                    <a:pt x="9865" y="1203"/>
                    <a:pt x="9494" y="787"/>
                  </a:cubicBezTo>
                  <a:cubicBezTo>
                    <a:pt x="9376" y="715"/>
                    <a:pt x="9304" y="642"/>
                    <a:pt x="9232" y="525"/>
                  </a:cubicBezTo>
                  <a:cubicBezTo>
                    <a:pt x="9042" y="380"/>
                    <a:pt x="8924" y="190"/>
                    <a:pt x="8735" y="109"/>
                  </a:cubicBezTo>
                  <a:cubicBezTo>
                    <a:pt x="8400" y="36"/>
                    <a:pt x="8102" y="0"/>
                    <a:pt x="7758"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3378050" y="2007175"/>
              <a:ext cx="40475" cy="47125"/>
            </a:xfrm>
            <a:custGeom>
              <a:avLst/>
              <a:gdLst/>
              <a:ahLst/>
              <a:cxnLst/>
              <a:rect l="l" t="t" r="r" b="b"/>
              <a:pathLst>
                <a:path w="1619" h="1885" extrusionOk="0">
                  <a:moveTo>
                    <a:pt x="1429" y="0"/>
                  </a:moveTo>
                  <a:cubicBezTo>
                    <a:pt x="1429" y="36"/>
                    <a:pt x="1393" y="109"/>
                    <a:pt x="1393" y="190"/>
                  </a:cubicBezTo>
                  <a:cubicBezTo>
                    <a:pt x="1321" y="380"/>
                    <a:pt x="1203" y="525"/>
                    <a:pt x="1131" y="678"/>
                  </a:cubicBezTo>
                  <a:cubicBezTo>
                    <a:pt x="905" y="941"/>
                    <a:pt x="643" y="1203"/>
                    <a:pt x="263" y="1203"/>
                  </a:cubicBezTo>
                  <a:cubicBezTo>
                    <a:pt x="191" y="1203"/>
                    <a:pt x="73" y="1167"/>
                    <a:pt x="1" y="1167"/>
                  </a:cubicBezTo>
                  <a:cubicBezTo>
                    <a:pt x="1" y="1284"/>
                    <a:pt x="37" y="1393"/>
                    <a:pt x="73" y="1510"/>
                  </a:cubicBezTo>
                  <a:cubicBezTo>
                    <a:pt x="145" y="1619"/>
                    <a:pt x="191" y="1772"/>
                    <a:pt x="299" y="1845"/>
                  </a:cubicBezTo>
                  <a:cubicBezTo>
                    <a:pt x="372" y="1872"/>
                    <a:pt x="444" y="1884"/>
                    <a:pt x="517" y="1884"/>
                  </a:cubicBezTo>
                  <a:cubicBezTo>
                    <a:pt x="634" y="1884"/>
                    <a:pt x="751" y="1853"/>
                    <a:pt x="869" y="1809"/>
                  </a:cubicBezTo>
                  <a:cubicBezTo>
                    <a:pt x="1095" y="1655"/>
                    <a:pt x="1239" y="1429"/>
                    <a:pt x="1393" y="1203"/>
                  </a:cubicBezTo>
                  <a:cubicBezTo>
                    <a:pt x="1547" y="832"/>
                    <a:pt x="1619" y="380"/>
                    <a:pt x="1501"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3349800" y="2008975"/>
              <a:ext cx="28275" cy="42925"/>
            </a:xfrm>
            <a:custGeom>
              <a:avLst/>
              <a:gdLst/>
              <a:ahLst/>
              <a:cxnLst/>
              <a:rect l="l" t="t" r="r" b="b"/>
              <a:pathLst>
                <a:path w="1131" h="1717" extrusionOk="0">
                  <a:moveTo>
                    <a:pt x="416" y="1"/>
                  </a:moveTo>
                  <a:cubicBezTo>
                    <a:pt x="335" y="1"/>
                    <a:pt x="299" y="37"/>
                    <a:pt x="263" y="37"/>
                  </a:cubicBezTo>
                  <a:cubicBezTo>
                    <a:pt x="73" y="380"/>
                    <a:pt x="1" y="760"/>
                    <a:pt x="37" y="1131"/>
                  </a:cubicBezTo>
                  <a:cubicBezTo>
                    <a:pt x="37" y="1357"/>
                    <a:pt x="109" y="1583"/>
                    <a:pt x="263" y="1664"/>
                  </a:cubicBezTo>
                  <a:cubicBezTo>
                    <a:pt x="325" y="1700"/>
                    <a:pt x="396" y="1716"/>
                    <a:pt x="468" y="1716"/>
                  </a:cubicBezTo>
                  <a:cubicBezTo>
                    <a:pt x="614" y="1716"/>
                    <a:pt x="765" y="1650"/>
                    <a:pt x="868" y="1547"/>
                  </a:cubicBezTo>
                  <a:cubicBezTo>
                    <a:pt x="977" y="1438"/>
                    <a:pt x="1049" y="1248"/>
                    <a:pt x="1131" y="1095"/>
                  </a:cubicBezTo>
                  <a:cubicBezTo>
                    <a:pt x="715" y="941"/>
                    <a:pt x="371" y="489"/>
                    <a:pt x="416"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3424175" y="2009875"/>
              <a:ext cx="22625" cy="73500"/>
            </a:xfrm>
            <a:custGeom>
              <a:avLst/>
              <a:gdLst/>
              <a:ahLst/>
              <a:cxnLst/>
              <a:rect l="l" t="t" r="r" b="b"/>
              <a:pathLst>
                <a:path w="905" h="2940" extrusionOk="0">
                  <a:moveTo>
                    <a:pt x="524" y="1"/>
                  </a:moveTo>
                  <a:cubicBezTo>
                    <a:pt x="488" y="1"/>
                    <a:pt x="488" y="1"/>
                    <a:pt x="452" y="46"/>
                  </a:cubicBezTo>
                  <a:cubicBezTo>
                    <a:pt x="380" y="118"/>
                    <a:pt x="298" y="191"/>
                    <a:pt x="226" y="344"/>
                  </a:cubicBezTo>
                  <a:cubicBezTo>
                    <a:pt x="154" y="498"/>
                    <a:pt x="109" y="679"/>
                    <a:pt x="72" y="905"/>
                  </a:cubicBezTo>
                  <a:cubicBezTo>
                    <a:pt x="36" y="1095"/>
                    <a:pt x="0" y="1357"/>
                    <a:pt x="36" y="1583"/>
                  </a:cubicBezTo>
                  <a:cubicBezTo>
                    <a:pt x="72" y="1854"/>
                    <a:pt x="109" y="2080"/>
                    <a:pt x="226" y="2261"/>
                  </a:cubicBezTo>
                  <a:cubicBezTo>
                    <a:pt x="298" y="2451"/>
                    <a:pt x="452" y="2605"/>
                    <a:pt x="561" y="2713"/>
                  </a:cubicBezTo>
                  <a:cubicBezTo>
                    <a:pt x="678" y="2831"/>
                    <a:pt x="787" y="2903"/>
                    <a:pt x="868" y="2939"/>
                  </a:cubicBezTo>
                  <a:lnTo>
                    <a:pt x="904" y="2939"/>
                  </a:lnTo>
                  <a:lnTo>
                    <a:pt x="904" y="2903"/>
                  </a:lnTo>
                  <a:cubicBezTo>
                    <a:pt x="832" y="2867"/>
                    <a:pt x="714" y="2794"/>
                    <a:pt x="606" y="2677"/>
                  </a:cubicBezTo>
                  <a:cubicBezTo>
                    <a:pt x="488" y="2568"/>
                    <a:pt x="380" y="2415"/>
                    <a:pt x="262" y="2225"/>
                  </a:cubicBezTo>
                  <a:cubicBezTo>
                    <a:pt x="190" y="2035"/>
                    <a:pt x="154" y="1809"/>
                    <a:pt x="109" y="1583"/>
                  </a:cubicBezTo>
                  <a:cubicBezTo>
                    <a:pt x="72" y="1357"/>
                    <a:pt x="109" y="1131"/>
                    <a:pt x="154" y="905"/>
                  </a:cubicBezTo>
                  <a:cubicBezTo>
                    <a:pt x="190" y="724"/>
                    <a:pt x="226" y="534"/>
                    <a:pt x="262" y="381"/>
                  </a:cubicBezTo>
                  <a:cubicBezTo>
                    <a:pt x="335" y="227"/>
                    <a:pt x="416" y="118"/>
                    <a:pt x="452" y="82"/>
                  </a:cubicBezTo>
                  <a:lnTo>
                    <a:pt x="524"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3448575" y="2083350"/>
              <a:ext cx="925" cy="1150"/>
            </a:xfrm>
            <a:custGeom>
              <a:avLst/>
              <a:gdLst/>
              <a:ahLst/>
              <a:cxnLst/>
              <a:rect l="l" t="t" r="r" b="b"/>
              <a:pathLst>
                <a:path w="37" h="46" extrusionOk="0">
                  <a:moveTo>
                    <a:pt x="0" y="0"/>
                  </a:moveTo>
                  <a:lnTo>
                    <a:pt x="37" y="45"/>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3327200" y="2017575"/>
              <a:ext cx="14950" cy="79125"/>
            </a:xfrm>
            <a:custGeom>
              <a:avLst/>
              <a:gdLst/>
              <a:ahLst/>
              <a:cxnLst/>
              <a:rect l="l" t="t" r="r" b="b"/>
              <a:pathLst>
                <a:path w="598" h="3165" extrusionOk="0">
                  <a:moveTo>
                    <a:pt x="561" y="0"/>
                  </a:moveTo>
                  <a:lnTo>
                    <a:pt x="525" y="36"/>
                  </a:lnTo>
                  <a:cubicBezTo>
                    <a:pt x="561" y="109"/>
                    <a:pt x="561" y="299"/>
                    <a:pt x="561" y="525"/>
                  </a:cubicBezTo>
                  <a:cubicBezTo>
                    <a:pt x="525" y="678"/>
                    <a:pt x="525" y="904"/>
                    <a:pt x="452" y="1130"/>
                  </a:cubicBezTo>
                  <a:cubicBezTo>
                    <a:pt x="416" y="1239"/>
                    <a:pt x="371" y="1356"/>
                    <a:pt x="335" y="1465"/>
                  </a:cubicBezTo>
                  <a:cubicBezTo>
                    <a:pt x="299" y="1582"/>
                    <a:pt x="263" y="1727"/>
                    <a:pt x="190" y="1845"/>
                  </a:cubicBezTo>
                  <a:cubicBezTo>
                    <a:pt x="109" y="2107"/>
                    <a:pt x="37" y="2333"/>
                    <a:pt x="37" y="2595"/>
                  </a:cubicBezTo>
                  <a:cubicBezTo>
                    <a:pt x="0" y="2749"/>
                    <a:pt x="37" y="2902"/>
                    <a:pt x="73" y="3011"/>
                  </a:cubicBezTo>
                  <a:cubicBezTo>
                    <a:pt x="73" y="3032"/>
                    <a:pt x="85" y="3053"/>
                    <a:pt x="95" y="3083"/>
                  </a:cubicBezTo>
                  <a:lnTo>
                    <a:pt x="95" y="3083"/>
                  </a:lnTo>
                  <a:cubicBezTo>
                    <a:pt x="73" y="2929"/>
                    <a:pt x="73" y="2793"/>
                    <a:pt x="73" y="2631"/>
                  </a:cubicBezTo>
                  <a:lnTo>
                    <a:pt x="73" y="2595"/>
                  </a:lnTo>
                  <a:cubicBezTo>
                    <a:pt x="109" y="2369"/>
                    <a:pt x="190" y="2107"/>
                    <a:pt x="263" y="1881"/>
                  </a:cubicBezTo>
                  <a:cubicBezTo>
                    <a:pt x="299" y="1727"/>
                    <a:pt x="371" y="1619"/>
                    <a:pt x="416" y="1501"/>
                  </a:cubicBezTo>
                  <a:cubicBezTo>
                    <a:pt x="452" y="1393"/>
                    <a:pt x="489" y="1239"/>
                    <a:pt x="525" y="1130"/>
                  </a:cubicBezTo>
                  <a:cubicBezTo>
                    <a:pt x="561" y="904"/>
                    <a:pt x="597" y="678"/>
                    <a:pt x="597" y="525"/>
                  </a:cubicBezTo>
                  <a:cubicBezTo>
                    <a:pt x="597" y="335"/>
                    <a:pt x="597" y="190"/>
                    <a:pt x="561" y="109"/>
                  </a:cubicBezTo>
                  <a:lnTo>
                    <a:pt x="561" y="0"/>
                  </a:lnTo>
                  <a:close/>
                  <a:moveTo>
                    <a:pt x="95" y="3083"/>
                  </a:moveTo>
                  <a:cubicBezTo>
                    <a:pt x="99" y="3109"/>
                    <a:pt x="104" y="3137"/>
                    <a:pt x="109" y="3165"/>
                  </a:cubicBezTo>
                  <a:cubicBezTo>
                    <a:pt x="109" y="3130"/>
                    <a:pt x="103" y="3104"/>
                    <a:pt x="95" y="3083"/>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3433650" y="2074975"/>
              <a:ext cx="13150" cy="124350"/>
            </a:xfrm>
            <a:custGeom>
              <a:avLst/>
              <a:gdLst/>
              <a:ahLst/>
              <a:cxnLst/>
              <a:rect l="l" t="t" r="r" b="b"/>
              <a:pathLst>
                <a:path w="526" h="4974" extrusionOk="0">
                  <a:moveTo>
                    <a:pt x="109" y="1"/>
                  </a:moveTo>
                  <a:cubicBezTo>
                    <a:pt x="109" y="109"/>
                    <a:pt x="73" y="263"/>
                    <a:pt x="73" y="416"/>
                  </a:cubicBezTo>
                  <a:cubicBezTo>
                    <a:pt x="37" y="679"/>
                    <a:pt x="1" y="1013"/>
                    <a:pt x="1" y="1429"/>
                  </a:cubicBezTo>
                  <a:cubicBezTo>
                    <a:pt x="1" y="1809"/>
                    <a:pt x="37" y="2225"/>
                    <a:pt x="73" y="2641"/>
                  </a:cubicBezTo>
                  <a:cubicBezTo>
                    <a:pt x="145" y="3093"/>
                    <a:pt x="182" y="3499"/>
                    <a:pt x="263" y="3879"/>
                  </a:cubicBezTo>
                  <a:cubicBezTo>
                    <a:pt x="299" y="4259"/>
                    <a:pt x="371" y="4593"/>
                    <a:pt x="453" y="4901"/>
                  </a:cubicBezTo>
                  <a:lnTo>
                    <a:pt x="453" y="4973"/>
                  </a:lnTo>
                  <a:cubicBezTo>
                    <a:pt x="489" y="4973"/>
                    <a:pt x="489" y="4937"/>
                    <a:pt x="525" y="4937"/>
                  </a:cubicBezTo>
                  <a:cubicBezTo>
                    <a:pt x="525" y="4937"/>
                    <a:pt x="489" y="4901"/>
                    <a:pt x="489" y="4856"/>
                  </a:cubicBezTo>
                  <a:cubicBezTo>
                    <a:pt x="408" y="4593"/>
                    <a:pt x="371" y="4259"/>
                    <a:pt x="299" y="3879"/>
                  </a:cubicBezTo>
                  <a:cubicBezTo>
                    <a:pt x="263" y="3499"/>
                    <a:pt x="227" y="3093"/>
                    <a:pt x="145" y="2641"/>
                  </a:cubicBezTo>
                  <a:cubicBezTo>
                    <a:pt x="109" y="2225"/>
                    <a:pt x="73" y="1809"/>
                    <a:pt x="73" y="1393"/>
                  </a:cubicBezTo>
                  <a:cubicBezTo>
                    <a:pt x="73" y="1013"/>
                    <a:pt x="73" y="679"/>
                    <a:pt x="109" y="416"/>
                  </a:cubicBezTo>
                  <a:cubicBezTo>
                    <a:pt x="109" y="263"/>
                    <a:pt x="145" y="154"/>
                    <a:pt x="145" y="37"/>
                  </a:cubicBezTo>
                  <a:lnTo>
                    <a:pt x="109"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3329900" y="2183250"/>
              <a:ext cx="130000" cy="19850"/>
            </a:xfrm>
            <a:custGeom>
              <a:avLst/>
              <a:gdLst/>
              <a:ahLst/>
              <a:cxnLst/>
              <a:rect l="l" t="t" r="r" b="b"/>
              <a:pathLst>
                <a:path w="5200" h="794" extrusionOk="0">
                  <a:moveTo>
                    <a:pt x="118" y="0"/>
                  </a:moveTo>
                  <a:cubicBezTo>
                    <a:pt x="82" y="154"/>
                    <a:pt x="37" y="262"/>
                    <a:pt x="1" y="416"/>
                  </a:cubicBezTo>
                  <a:cubicBezTo>
                    <a:pt x="453" y="606"/>
                    <a:pt x="941" y="678"/>
                    <a:pt x="1393" y="714"/>
                  </a:cubicBezTo>
                  <a:cubicBezTo>
                    <a:pt x="1839" y="768"/>
                    <a:pt x="2285" y="794"/>
                    <a:pt x="2729" y="794"/>
                  </a:cubicBezTo>
                  <a:cubicBezTo>
                    <a:pt x="3563" y="794"/>
                    <a:pt x="4391" y="702"/>
                    <a:pt x="5199" y="525"/>
                  </a:cubicBezTo>
                  <a:cubicBezTo>
                    <a:pt x="5199" y="525"/>
                    <a:pt x="5163" y="299"/>
                    <a:pt x="5091" y="36"/>
                  </a:cubicBezTo>
                  <a:cubicBezTo>
                    <a:pt x="4320" y="217"/>
                    <a:pt x="3523" y="304"/>
                    <a:pt x="2724" y="304"/>
                  </a:cubicBezTo>
                  <a:cubicBezTo>
                    <a:pt x="1846" y="304"/>
                    <a:pt x="966" y="199"/>
                    <a:pt x="118"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3480675" y="2179400"/>
              <a:ext cx="29175" cy="12425"/>
            </a:xfrm>
            <a:custGeom>
              <a:avLst/>
              <a:gdLst/>
              <a:ahLst/>
              <a:cxnLst/>
              <a:rect l="l" t="t" r="r" b="b"/>
              <a:pathLst>
                <a:path w="1167" h="497" extrusionOk="0">
                  <a:moveTo>
                    <a:pt x="0" y="1"/>
                  </a:moveTo>
                  <a:lnTo>
                    <a:pt x="0" y="1"/>
                  </a:lnTo>
                  <a:cubicBezTo>
                    <a:pt x="36" y="46"/>
                    <a:pt x="36" y="118"/>
                    <a:pt x="36" y="190"/>
                  </a:cubicBezTo>
                  <a:cubicBezTo>
                    <a:pt x="73" y="308"/>
                    <a:pt x="36" y="380"/>
                    <a:pt x="73" y="453"/>
                  </a:cubicBezTo>
                  <a:cubicBezTo>
                    <a:pt x="212" y="482"/>
                    <a:pt x="345" y="496"/>
                    <a:pt x="475" y="496"/>
                  </a:cubicBezTo>
                  <a:cubicBezTo>
                    <a:pt x="699" y="496"/>
                    <a:pt x="913" y="455"/>
                    <a:pt x="1130" y="380"/>
                  </a:cubicBezTo>
                  <a:cubicBezTo>
                    <a:pt x="1130" y="308"/>
                    <a:pt x="1130" y="154"/>
                    <a:pt x="1167" y="1"/>
                  </a:cubicBezTo>
                  <a:lnTo>
                    <a:pt x="1167" y="1"/>
                  </a:lnTo>
                  <a:cubicBezTo>
                    <a:pt x="977" y="23"/>
                    <a:pt x="780" y="34"/>
                    <a:pt x="583" y="34"/>
                  </a:cubicBezTo>
                  <a:cubicBezTo>
                    <a:pt x="387" y="34"/>
                    <a:pt x="190" y="23"/>
                    <a:pt x="0"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3010775" y="2026825"/>
              <a:ext cx="136525" cy="104875"/>
            </a:xfrm>
            <a:custGeom>
              <a:avLst/>
              <a:gdLst/>
              <a:ahLst/>
              <a:cxnLst/>
              <a:rect l="l" t="t" r="r" b="b"/>
              <a:pathLst>
                <a:path w="5461" h="4195" extrusionOk="0">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3089875" y="2056225"/>
              <a:ext cx="6575" cy="7475"/>
            </a:xfrm>
            <a:custGeom>
              <a:avLst/>
              <a:gdLst/>
              <a:ahLst/>
              <a:cxnLst/>
              <a:rect l="l" t="t" r="r" b="b"/>
              <a:pathLst>
                <a:path w="263" h="299" extrusionOk="0">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3089875" y="2035425"/>
              <a:ext cx="47025" cy="56525"/>
            </a:xfrm>
            <a:custGeom>
              <a:avLst/>
              <a:gdLst/>
              <a:ahLst/>
              <a:cxnLst/>
              <a:rect l="l" t="t" r="r" b="b"/>
              <a:pathLst>
                <a:path w="1881" h="2261" extrusionOk="0">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3193400" y="2042875"/>
              <a:ext cx="90425" cy="101825"/>
            </a:xfrm>
            <a:custGeom>
              <a:avLst/>
              <a:gdLst/>
              <a:ahLst/>
              <a:cxnLst/>
              <a:rect l="l" t="t" r="r" b="b"/>
              <a:pathLst>
                <a:path w="3617" h="4073" extrusionOk="0">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3226400" y="2042875"/>
              <a:ext cx="41375" cy="36875"/>
            </a:xfrm>
            <a:custGeom>
              <a:avLst/>
              <a:gdLst/>
              <a:ahLst/>
              <a:cxnLst/>
              <a:rect l="l" t="t" r="r" b="b"/>
              <a:pathLst>
                <a:path w="1655" h="1475" extrusionOk="0">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3226400" y="2042875"/>
              <a:ext cx="41375" cy="36875"/>
            </a:xfrm>
            <a:custGeom>
              <a:avLst/>
              <a:gdLst/>
              <a:ahLst/>
              <a:cxnLst/>
              <a:rect l="l" t="t" r="r" b="b"/>
              <a:pathLst>
                <a:path w="1655" h="1475" extrusionOk="0">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3053025" y="2513400"/>
              <a:ext cx="84800" cy="20200"/>
            </a:xfrm>
            <a:custGeom>
              <a:avLst/>
              <a:gdLst/>
              <a:ahLst/>
              <a:cxnLst/>
              <a:rect l="l" t="t" r="r" b="b"/>
              <a:pathLst>
                <a:path w="3392" h="808" extrusionOk="0">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3057775" y="2464425"/>
              <a:ext cx="76425" cy="58775"/>
            </a:xfrm>
            <a:custGeom>
              <a:avLst/>
              <a:gdLst/>
              <a:ahLst/>
              <a:cxnLst/>
              <a:rect l="l" t="t" r="r" b="b"/>
              <a:pathLst>
                <a:path w="3057" h="2351" extrusionOk="0">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3053925" y="2487225"/>
              <a:ext cx="82975" cy="40250"/>
            </a:xfrm>
            <a:custGeom>
              <a:avLst/>
              <a:gdLst/>
              <a:ahLst/>
              <a:cxnLst/>
              <a:rect l="l" t="t" r="r" b="b"/>
              <a:pathLst>
                <a:path w="3319" h="1610" extrusionOk="0">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3091675" y="2494925"/>
              <a:ext cx="14275" cy="11325"/>
            </a:xfrm>
            <a:custGeom>
              <a:avLst/>
              <a:gdLst/>
              <a:ahLst/>
              <a:cxnLst/>
              <a:rect l="l" t="t" r="r" b="b"/>
              <a:pathLst>
                <a:path w="571" h="453" extrusionOk="0">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3081275" y="2497875"/>
              <a:ext cx="14275" cy="8375"/>
            </a:xfrm>
            <a:custGeom>
              <a:avLst/>
              <a:gdLst/>
              <a:ahLst/>
              <a:cxnLst/>
              <a:rect l="l" t="t" r="r" b="b"/>
              <a:pathLst>
                <a:path w="571" h="335" extrusionOk="0">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3127400" y="2495825"/>
              <a:ext cx="9500" cy="20825"/>
            </a:xfrm>
            <a:custGeom>
              <a:avLst/>
              <a:gdLst/>
              <a:ahLst/>
              <a:cxnLst/>
              <a:rect l="l" t="t" r="r" b="b"/>
              <a:pathLst>
                <a:path w="380" h="833" extrusionOk="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3198150" y="2510975"/>
              <a:ext cx="83875" cy="22625"/>
            </a:xfrm>
            <a:custGeom>
              <a:avLst/>
              <a:gdLst/>
              <a:ahLst/>
              <a:cxnLst/>
              <a:rect l="l" t="t" r="r" b="b"/>
              <a:pathLst>
                <a:path w="3355" h="905" extrusionOk="0">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3087825" y="2143025"/>
              <a:ext cx="98125" cy="334875"/>
            </a:xfrm>
            <a:custGeom>
              <a:avLst/>
              <a:gdLst/>
              <a:ahLst/>
              <a:cxnLst/>
              <a:rect l="l" t="t" r="r" b="b"/>
              <a:pathLst>
                <a:path w="3925" h="13395" extrusionOk="0">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3200850" y="2459225"/>
              <a:ext cx="76425" cy="66175"/>
            </a:xfrm>
            <a:custGeom>
              <a:avLst/>
              <a:gdLst/>
              <a:ahLst/>
              <a:cxnLst/>
              <a:rect l="l" t="t" r="r" b="b"/>
              <a:pathLst>
                <a:path w="3057" h="2647" extrusionOk="0">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3198150" y="2483850"/>
              <a:ext cx="81825" cy="43525"/>
            </a:xfrm>
            <a:custGeom>
              <a:avLst/>
              <a:gdLst/>
              <a:ahLst/>
              <a:cxnLst/>
              <a:rect l="l" t="t" r="r" b="b"/>
              <a:pathLst>
                <a:path w="3273" h="1741" extrusionOk="0">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a:off x="3232050" y="2494350"/>
              <a:ext cx="15150" cy="10100"/>
            </a:xfrm>
            <a:custGeom>
              <a:avLst/>
              <a:gdLst/>
              <a:ahLst/>
              <a:cxnLst/>
              <a:rect l="l" t="t" r="r" b="b"/>
              <a:pathLst>
                <a:path w="606" h="404" extrusionOk="0">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3222550" y="2498375"/>
              <a:ext cx="15175" cy="7875"/>
            </a:xfrm>
            <a:custGeom>
              <a:avLst/>
              <a:gdLst/>
              <a:ahLst/>
              <a:cxnLst/>
              <a:rect l="l" t="t" r="r" b="b"/>
              <a:pathLst>
                <a:path w="607" h="315" extrusionOk="0">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3179375" y="2171950"/>
              <a:ext cx="92250" cy="306050"/>
            </a:xfrm>
            <a:custGeom>
              <a:avLst/>
              <a:gdLst/>
              <a:ahLst/>
              <a:cxnLst/>
              <a:rect l="l" t="t" r="r" b="b"/>
              <a:pathLst>
                <a:path w="3690" h="12242" extrusionOk="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3268650" y="2489275"/>
              <a:ext cx="11325" cy="20825"/>
            </a:xfrm>
            <a:custGeom>
              <a:avLst/>
              <a:gdLst/>
              <a:ahLst/>
              <a:cxnLst/>
              <a:rect l="l" t="t" r="r" b="b"/>
              <a:pathLst>
                <a:path w="453" h="833" extrusionOk="0">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3120825" y="2150750"/>
              <a:ext cx="48175" cy="327250"/>
            </a:xfrm>
            <a:custGeom>
              <a:avLst/>
              <a:gdLst/>
              <a:ahLst/>
              <a:cxnLst/>
              <a:rect l="l" t="t" r="r" b="b"/>
              <a:pathLst>
                <a:path w="1927" h="13090" extrusionOk="0">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3206500" y="2172850"/>
              <a:ext cx="52925" cy="304250"/>
            </a:xfrm>
            <a:custGeom>
              <a:avLst/>
              <a:gdLst/>
              <a:ahLst/>
              <a:cxnLst/>
              <a:rect l="l" t="t" r="r" b="b"/>
              <a:pathLst>
                <a:path w="2117" h="12170" extrusionOk="0">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3179375" y="2171950"/>
              <a:ext cx="25" cy="25"/>
            </a:xfrm>
            <a:custGeom>
              <a:avLst/>
              <a:gdLst/>
              <a:ahLst/>
              <a:cxnLst/>
              <a:rect l="l" t="t" r="r" b="b"/>
              <a:pathLst>
                <a:path w="1" h="1" extrusionOk="0">
                  <a:moveTo>
                    <a:pt x="1" y="0"/>
                  </a:moveTo>
                  <a:lnTo>
                    <a:pt x="1" y="0"/>
                  </a:lnTo>
                  <a:lnTo>
                    <a:pt x="1" y="0"/>
                  </a:lnTo>
                  <a:close/>
                  <a:moveTo>
                    <a:pt x="1" y="0"/>
                  </a:moveTo>
                  <a:lnTo>
                    <a:pt x="1" y="0"/>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3179375" y="2171950"/>
              <a:ext cx="31000" cy="46125"/>
            </a:xfrm>
            <a:custGeom>
              <a:avLst/>
              <a:gdLst/>
              <a:ahLst/>
              <a:cxnLst/>
              <a:rect l="l" t="t" r="r" b="b"/>
              <a:pathLst>
                <a:path w="1240" h="1845" extrusionOk="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3233850" y="2173750"/>
              <a:ext cx="2050" cy="33925"/>
            </a:xfrm>
            <a:custGeom>
              <a:avLst/>
              <a:gdLst/>
              <a:ahLst/>
              <a:cxnLst/>
              <a:rect l="l" t="t" r="r" b="b"/>
              <a:pathLst>
                <a:path w="82" h="1357" extrusionOk="0">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3213275" y="2172850"/>
              <a:ext cx="22625" cy="41600"/>
            </a:xfrm>
            <a:custGeom>
              <a:avLst/>
              <a:gdLst/>
              <a:ahLst/>
              <a:cxnLst/>
              <a:rect l="l" t="t" r="r" b="b"/>
              <a:pathLst>
                <a:path w="905" h="1664" extrusionOk="0">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3209450" y="2172850"/>
              <a:ext cx="3850" cy="42525"/>
            </a:xfrm>
            <a:custGeom>
              <a:avLst/>
              <a:gdLst/>
              <a:ahLst/>
              <a:cxnLst/>
              <a:rect l="l" t="t" r="r" b="b"/>
              <a:pathLst>
                <a:path w="154" h="1701" extrusionOk="0">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3118125" y="2142775"/>
              <a:ext cx="64000" cy="74400"/>
            </a:xfrm>
            <a:custGeom>
              <a:avLst/>
              <a:gdLst/>
              <a:ahLst/>
              <a:cxnLst/>
              <a:rect l="l" t="t" r="r" b="b"/>
              <a:pathLst>
                <a:path w="2560" h="2976" extrusionOk="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3113375" y="2142775"/>
              <a:ext cx="68750" cy="74400"/>
            </a:xfrm>
            <a:custGeom>
              <a:avLst/>
              <a:gdLst/>
              <a:ahLst/>
              <a:cxnLst/>
              <a:rect l="l" t="t" r="r" b="b"/>
              <a:pathLst>
                <a:path w="2750" h="2976" extrusionOk="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3147275" y="2150250"/>
              <a:ext cx="21725" cy="66025"/>
            </a:xfrm>
            <a:custGeom>
              <a:avLst/>
              <a:gdLst/>
              <a:ahLst/>
              <a:cxnLst/>
              <a:rect l="l" t="t" r="r" b="b"/>
              <a:pathLst>
                <a:path w="869" h="2641" extrusionOk="0">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3103875" y="1840325"/>
              <a:ext cx="130900" cy="76450"/>
            </a:xfrm>
            <a:custGeom>
              <a:avLst/>
              <a:gdLst/>
              <a:ahLst/>
              <a:cxnLst/>
              <a:rect l="l" t="t" r="r" b="b"/>
              <a:pathLst>
                <a:path w="5236" h="3058" extrusionOk="0">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3111575" y="1914700"/>
              <a:ext cx="15850" cy="28150"/>
            </a:xfrm>
            <a:custGeom>
              <a:avLst/>
              <a:gdLst/>
              <a:ahLst/>
              <a:cxnLst/>
              <a:rect l="l" t="t" r="r" b="b"/>
              <a:pathLst>
                <a:path w="634" h="1126" extrusionOk="0">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3115175" y="1920600"/>
              <a:ext cx="11325" cy="18775"/>
            </a:xfrm>
            <a:custGeom>
              <a:avLst/>
              <a:gdLst/>
              <a:ahLst/>
              <a:cxnLst/>
              <a:rect l="l" t="t" r="r" b="b"/>
              <a:pathLst>
                <a:path w="453" h="751" extrusionOk="0">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3125575" y="1960150"/>
              <a:ext cx="104675" cy="69650"/>
            </a:xfrm>
            <a:custGeom>
              <a:avLst/>
              <a:gdLst/>
              <a:ahLst/>
              <a:cxnLst/>
              <a:rect l="l" t="t" r="r" b="b"/>
              <a:pathLst>
                <a:path w="4187" h="2786" extrusionOk="0">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3117225" y="1919850"/>
              <a:ext cx="10200" cy="19525"/>
            </a:xfrm>
            <a:custGeom>
              <a:avLst/>
              <a:gdLst/>
              <a:ahLst/>
              <a:cxnLst/>
              <a:rect l="l" t="t" r="r" b="b"/>
              <a:pathLst>
                <a:path w="408" h="781" extrusionOk="0">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3120825" y="1925125"/>
              <a:ext cx="4775" cy="10425"/>
            </a:xfrm>
            <a:custGeom>
              <a:avLst/>
              <a:gdLst/>
              <a:ahLst/>
              <a:cxnLst/>
              <a:rect l="l" t="t" r="r" b="b"/>
              <a:pathLst>
                <a:path w="191" h="417" extrusionOk="0">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3090775" y="1990225"/>
              <a:ext cx="175200" cy="212925"/>
            </a:xfrm>
            <a:custGeom>
              <a:avLst/>
              <a:gdLst/>
              <a:ahLst/>
              <a:cxnLst/>
              <a:rect l="l" t="t" r="r" b="b"/>
              <a:pathLst>
                <a:path w="7008" h="8517" extrusionOk="0">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3215100" y="2055075"/>
              <a:ext cx="12225" cy="142425"/>
            </a:xfrm>
            <a:custGeom>
              <a:avLst/>
              <a:gdLst/>
              <a:ahLst/>
              <a:cxnLst/>
              <a:rect l="l" t="t" r="r" b="b"/>
              <a:pathLst>
                <a:path w="489" h="5697" extrusionOk="0">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3101175" y="2176700"/>
              <a:ext cx="139250" cy="26450"/>
            </a:xfrm>
            <a:custGeom>
              <a:avLst/>
              <a:gdLst/>
              <a:ahLst/>
              <a:cxnLst/>
              <a:rect l="l" t="t" r="r" b="b"/>
              <a:pathLst>
                <a:path w="5570" h="1058" extrusionOk="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3143450" y="1990225"/>
              <a:ext cx="67825" cy="43800"/>
            </a:xfrm>
            <a:custGeom>
              <a:avLst/>
              <a:gdLst/>
              <a:ahLst/>
              <a:cxnLst/>
              <a:rect l="l" t="t" r="r" b="b"/>
              <a:pathLst>
                <a:path w="2713" h="1752" extrusionOk="0">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3219825" y="2035425"/>
              <a:ext cx="46150" cy="38675"/>
            </a:xfrm>
            <a:custGeom>
              <a:avLst/>
              <a:gdLst/>
              <a:ahLst/>
              <a:cxnLst/>
              <a:rect l="l" t="t" r="r" b="b"/>
              <a:pathLst>
                <a:path w="1846" h="1547" extrusionOk="0">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3164225" y="2096350"/>
              <a:ext cx="101750" cy="54075"/>
            </a:xfrm>
            <a:custGeom>
              <a:avLst/>
              <a:gdLst/>
              <a:ahLst/>
              <a:cxnLst/>
              <a:rect l="l" t="t" r="r" b="b"/>
              <a:pathLst>
                <a:path w="4070" h="2163" extrusionOk="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3135075" y="2120175"/>
              <a:ext cx="79125" cy="49075"/>
            </a:xfrm>
            <a:custGeom>
              <a:avLst/>
              <a:gdLst/>
              <a:ahLst/>
              <a:cxnLst/>
              <a:rect l="l" t="t" r="r" b="b"/>
              <a:pathLst>
                <a:path w="3165" h="1963" extrusionOk="0">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3090775" y="2039275"/>
              <a:ext cx="35725" cy="41375"/>
            </a:xfrm>
            <a:custGeom>
              <a:avLst/>
              <a:gdLst/>
              <a:ahLst/>
              <a:cxnLst/>
              <a:rect l="l" t="t" r="r" b="b"/>
              <a:pathLst>
                <a:path w="1429" h="1655" extrusionOk="0">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3187750" y="1966700"/>
              <a:ext cx="25" cy="9300"/>
            </a:xfrm>
            <a:custGeom>
              <a:avLst/>
              <a:gdLst/>
              <a:ahLst/>
              <a:cxnLst/>
              <a:rect l="l" t="t" r="r" b="b"/>
              <a:pathLst>
                <a:path w="1" h="372" extrusionOk="0">
                  <a:moveTo>
                    <a:pt x="0" y="1"/>
                  </a:moveTo>
                  <a:lnTo>
                    <a:pt x="0" y="1"/>
                  </a:lnTo>
                  <a:lnTo>
                    <a:pt x="0" y="372"/>
                  </a:lnTo>
                  <a:lnTo>
                    <a:pt x="0" y="372"/>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187750" y="1975975"/>
              <a:ext cx="25" cy="1150"/>
            </a:xfrm>
            <a:custGeom>
              <a:avLst/>
              <a:gdLst/>
              <a:ahLst/>
              <a:cxnLst/>
              <a:rect l="l" t="t" r="r" b="b"/>
              <a:pathLst>
                <a:path w="1" h="46" extrusionOk="0">
                  <a:moveTo>
                    <a:pt x="0" y="1"/>
                  </a:moveTo>
                  <a:lnTo>
                    <a:pt x="0" y="46"/>
                  </a:lnTo>
                  <a:lnTo>
                    <a:pt x="0" y="46"/>
                  </a:lnTo>
                  <a:lnTo>
                    <a:pt x="0" y="1"/>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161300" y="1966700"/>
              <a:ext cx="26475" cy="12250"/>
            </a:xfrm>
            <a:custGeom>
              <a:avLst/>
              <a:gdLst/>
              <a:ahLst/>
              <a:cxnLst/>
              <a:rect l="l" t="t" r="r" b="b"/>
              <a:pathLst>
                <a:path w="1059" h="490" extrusionOk="0">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122875" y="1864425"/>
              <a:ext cx="103550" cy="104300"/>
            </a:xfrm>
            <a:custGeom>
              <a:avLst/>
              <a:gdLst/>
              <a:ahLst/>
              <a:cxnLst/>
              <a:rect l="l" t="t" r="r" b="b"/>
              <a:pathLst>
                <a:path w="4142" h="4172" extrusionOk="0">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158575" y="1914950"/>
              <a:ext cx="14050" cy="14050"/>
            </a:xfrm>
            <a:custGeom>
              <a:avLst/>
              <a:gdLst/>
              <a:ahLst/>
              <a:cxnLst/>
              <a:rect l="l" t="t" r="r" b="b"/>
              <a:pathLst>
                <a:path w="562" h="562" extrusionOk="0">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3156775" y="1914450"/>
              <a:ext cx="11325" cy="14925"/>
            </a:xfrm>
            <a:custGeom>
              <a:avLst/>
              <a:gdLst/>
              <a:ahLst/>
              <a:cxnLst/>
              <a:rect l="l" t="t" r="r" b="b"/>
              <a:pathLst>
                <a:path w="453" h="597" extrusionOk="0">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3166050" y="1926250"/>
              <a:ext cx="3850" cy="1825"/>
            </a:xfrm>
            <a:custGeom>
              <a:avLst/>
              <a:gdLst/>
              <a:ahLst/>
              <a:cxnLst/>
              <a:rect l="l" t="t" r="r" b="b"/>
              <a:pathLst>
                <a:path w="154" h="73" extrusionOk="0">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3157675" y="1928050"/>
              <a:ext cx="16075" cy="7750"/>
            </a:xfrm>
            <a:custGeom>
              <a:avLst/>
              <a:gdLst/>
              <a:ahLst/>
              <a:cxnLst/>
              <a:rect l="l" t="t" r="r" b="b"/>
              <a:pathLst>
                <a:path w="643" h="310" extrusionOk="0">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144350" y="1913825"/>
              <a:ext cx="2950" cy="10425"/>
            </a:xfrm>
            <a:custGeom>
              <a:avLst/>
              <a:gdLst/>
              <a:ahLst/>
              <a:cxnLst/>
              <a:rect l="l" t="t" r="r" b="b"/>
              <a:pathLst>
                <a:path w="118" h="417" extrusionOk="0">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181175" y="1912025"/>
              <a:ext cx="3875" cy="9500"/>
            </a:xfrm>
            <a:custGeom>
              <a:avLst/>
              <a:gdLst/>
              <a:ahLst/>
              <a:cxnLst/>
              <a:rect l="l" t="t" r="r" b="b"/>
              <a:pathLst>
                <a:path w="155" h="380" extrusionOk="0">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135975" y="1897525"/>
              <a:ext cx="13150" cy="8875"/>
            </a:xfrm>
            <a:custGeom>
              <a:avLst/>
              <a:gdLst/>
              <a:ahLst/>
              <a:cxnLst/>
              <a:rect l="l" t="t" r="r" b="b"/>
              <a:pathLst>
                <a:path w="526" h="355" extrusionOk="0">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175525" y="1892575"/>
              <a:ext cx="16075" cy="6525"/>
            </a:xfrm>
            <a:custGeom>
              <a:avLst/>
              <a:gdLst/>
              <a:ahLst/>
              <a:cxnLst/>
              <a:rect l="l" t="t" r="r" b="b"/>
              <a:pathLst>
                <a:path w="643" h="261" extrusionOk="0">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119025" y="1855425"/>
              <a:ext cx="106475" cy="61350"/>
            </a:xfrm>
            <a:custGeom>
              <a:avLst/>
              <a:gdLst/>
              <a:ahLst/>
              <a:cxnLst/>
              <a:rect l="l" t="t" r="r" b="b"/>
              <a:pathLst>
                <a:path w="4259" h="2454" extrusionOk="0">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3132150" y="1928050"/>
              <a:ext cx="23525" cy="14050"/>
            </a:xfrm>
            <a:custGeom>
              <a:avLst/>
              <a:gdLst/>
              <a:ahLst/>
              <a:cxnLst/>
              <a:rect l="l" t="t" r="r" b="b"/>
              <a:pathLst>
                <a:path w="941" h="562" extrusionOk="0">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3176450" y="1924225"/>
              <a:ext cx="22625" cy="14250"/>
            </a:xfrm>
            <a:custGeom>
              <a:avLst/>
              <a:gdLst/>
              <a:ahLst/>
              <a:cxnLst/>
              <a:rect l="l" t="t" r="r" b="b"/>
              <a:pathLst>
                <a:path w="905" h="570" extrusionOk="0">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3212575" y="1907850"/>
              <a:ext cx="26050" cy="31575"/>
            </a:xfrm>
            <a:custGeom>
              <a:avLst/>
              <a:gdLst/>
              <a:ahLst/>
              <a:cxnLst/>
              <a:rect l="l" t="t" r="r" b="b"/>
              <a:pathLst>
                <a:path w="1042" h="1263" extrusionOk="0">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3220750" y="1913825"/>
              <a:ext cx="14025" cy="20825"/>
            </a:xfrm>
            <a:custGeom>
              <a:avLst/>
              <a:gdLst/>
              <a:ahLst/>
              <a:cxnLst/>
              <a:rect l="l" t="t" r="r" b="b"/>
              <a:pathLst>
                <a:path w="561" h="833" extrusionOk="0">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3220750" y="1912925"/>
              <a:ext cx="10400" cy="21725"/>
            </a:xfrm>
            <a:custGeom>
              <a:avLst/>
              <a:gdLst/>
              <a:ahLst/>
              <a:cxnLst/>
              <a:rect l="l" t="t" r="r" b="b"/>
              <a:pathLst>
                <a:path w="416" h="869" extrusionOk="0">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3222550" y="1921125"/>
              <a:ext cx="3875" cy="10800"/>
            </a:xfrm>
            <a:custGeom>
              <a:avLst/>
              <a:gdLst/>
              <a:ahLst/>
              <a:cxnLst/>
              <a:rect l="l" t="t" r="r" b="b"/>
              <a:pathLst>
                <a:path w="155" h="432" extrusionOk="0">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3121750" y="2013725"/>
              <a:ext cx="7700" cy="76425"/>
            </a:xfrm>
            <a:custGeom>
              <a:avLst/>
              <a:gdLst/>
              <a:ahLst/>
              <a:cxnLst/>
              <a:rect l="l" t="t" r="r" b="b"/>
              <a:pathLst>
                <a:path w="308" h="3057" extrusionOk="0">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3202875" y="2030675"/>
              <a:ext cx="24450" cy="44325"/>
            </a:xfrm>
            <a:custGeom>
              <a:avLst/>
              <a:gdLst/>
              <a:ahLst/>
              <a:cxnLst/>
              <a:rect l="l" t="t" r="r" b="b"/>
              <a:pathLst>
                <a:path w="978" h="1773" extrusionOk="0">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a:off x="2973925" y="2025525"/>
              <a:ext cx="63075" cy="44725"/>
            </a:xfrm>
            <a:custGeom>
              <a:avLst/>
              <a:gdLst/>
              <a:ahLst/>
              <a:cxnLst/>
              <a:rect l="l" t="t" r="r" b="b"/>
              <a:pathLst>
                <a:path w="2523" h="1789" extrusionOk="0">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3"/>
            <p:cNvSpPr/>
            <p:nvPr/>
          </p:nvSpPr>
          <p:spPr>
            <a:xfrm>
              <a:off x="3374200" y="1989325"/>
              <a:ext cx="25" cy="9275"/>
            </a:xfrm>
            <a:custGeom>
              <a:avLst/>
              <a:gdLst/>
              <a:ahLst/>
              <a:cxnLst/>
              <a:rect l="l" t="t" r="r" b="b"/>
              <a:pathLst>
                <a:path w="1" h="371" extrusionOk="0">
                  <a:moveTo>
                    <a:pt x="1" y="0"/>
                  </a:moveTo>
                  <a:lnTo>
                    <a:pt x="1" y="371"/>
                  </a:lnTo>
                  <a:lnTo>
                    <a:pt x="1" y="371"/>
                  </a:lnTo>
                  <a:lnTo>
                    <a:pt x="1" y="0"/>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3"/>
            <p:cNvSpPr/>
            <p:nvPr/>
          </p:nvSpPr>
          <p:spPr>
            <a:xfrm>
              <a:off x="3374200" y="1986375"/>
              <a:ext cx="25575" cy="12225"/>
            </a:xfrm>
            <a:custGeom>
              <a:avLst/>
              <a:gdLst/>
              <a:ahLst/>
              <a:cxnLst/>
              <a:rect l="l" t="t" r="r" b="b"/>
              <a:pathLst>
                <a:path w="1023" h="489" extrusionOk="0">
                  <a:moveTo>
                    <a:pt x="1023" y="1"/>
                  </a:moveTo>
                  <a:cubicBezTo>
                    <a:pt x="715" y="82"/>
                    <a:pt x="417" y="118"/>
                    <a:pt x="118" y="118"/>
                  </a:cubicBezTo>
                  <a:lnTo>
                    <a:pt x="1" y="118"/>
                  </a:lnTo>
                  <a:lnTo>
                    <a:pt x="1" y="489"/>
                  </a:lnTo>
                  <a:cubicBezTo>
                    <a:pt x="345" y="489"/>
                    <a:pt x="679" y="453"/>
                    <a:pt x="1023" y="344"/>
                  </a:cubicBezTo>
                  <a:lnTo>
                    <a:pt x="1023"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p:nvPr/>
          </p:nvSpPr>
          <p:spPr>
            <a:xfrm>
              <a:off x="3331950" y="1881050"/>
              <a:ext cx="102625" cy="108500"/>
            </a:xfrm>
            <a:custGeom>
              <a:avLst/>
              <a:gdLst/>
              <a:ahLst/>
              <a:cxnLst/>
              <a:rect l="l" t="t" r="r" b="b"/>
              <a:pathLst>
                <a:path w="4105" h="4340" extrusionOk="0">
                  <a:moveTo>
                    <a:pt x="2107" y="0"/>
                  </a:moveTo>
                  <a:cubicBezTo>
                    <a:pt x="1501" y="0"/>
                    <a:pt x="715" y="263"/>
                    <a:pt x="335" y="715"/>
                  </a:cubicBezTo>
                  <a:cubicBezTo>
                    <a:pt x="73" y="1049"/>
                    <a:pt x="73" y="1501"/>
                    <a:pt x="36" y="1881"/>
                  </a:cubicBezTo>
                  <a:cubicBezTo>
                    <a:pt x="0" y="2405"/>
                    <a:pt x="36" y="3083"/>
                    <a:pt x="262" y="3572"/>
                  </a:cubicBezTo>
                  <a:cubicBezTo>
                    <a:pt x="452" y="3988"/>
                    <a:pt x="859" y="4214"/>
                    <a:pt x="1311" y="4295"/>
                  </a:cubicBezTo>
                  <a:cubicBezTo>
                    <a:pt x="1473" y="4326"/>
                    <a:pt x="1644" y="4340"/>
                    <a:pt x="1816" y="4340"/>
                  </a:cubicBezTo>
                  <a:cubicBezTo>
                    <a:pt x="2451" y="4340"/>
                    <a:pt x="3115" y="4150"/>
                    <a:pt x="3499" y="3915"/>
                  </a:cubicBezTo>
                  <a:cubicBezTo>
                    <a:pt x="3951" y="3689"/>
                    <a:pt x="4069" y="3083"/>
                    <a:pt x="4105" y="2631"/>
                  </a:cubicBezTo>
                  <a:cubicBezTo>
                    <a:pt x="4105" y="2369"/>
                    <a:pt x="4024" y="2143"/>
                    <a:pt x="4024" y="1881"/>
                  </a:cubicBezTo>
                  <a:cubicBezTo>
                    <a:pt x="3987" y="1537"/>
                    <a:pt x="3915" y="1203"/>
                    <a:pt x="3843" y="859"/>
                  </a:cubicBezTo>
                  <a:cubicBezTo>
                    <a:pt x="3761" y="597"/>
                    <a:pt x="3535" y="335"/>
                    <a:pt x="3237" y="181"/>
                  </a:cubicBezTo>
                  <a:cubicBezTo>
                    <a:pt x="2939" y="37"/>
                    <a:pt x="2487" y="0"/>
                    <a:pt x="2107"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a:off x="3359075" y="1950675"/>
              <a:ext cx="18100" cy="14025"/>
            </a:xfrm>
            <a:custGeom>
              <a:avLst/>
              <a:gdLst/>
              <a:ahLst/>
              <a:cxnLst/>
              <a:rect l="l" t="t" r="r" b="b"/>
              <a:pathLst>
                <a:path w="724" h="561" extrusionOk="0">
                  <a:moveTo>
                    <a:pt x="570" y="0"/>
                  </a:moveTo>
                  <a:cubicBezTo>
                    <a:pt x="380" y="0"/>
                    <a:pt x="190" y="36"/>
                    <a:pt x="0" y="72"/>
                  </a:cubicBezTo>
                  <a:cubicBezTo>
                    <a:pt x="0" y="226"/>
                    <a:pt x="118" y="416"/>
                    <a:pt x="226" y="488"/>
                  </a:cubicBezTo>
                  <a:cubicBezTo>
                    <a:pt x="271" y="524"/>
                    <a:pt x="308" y="561"/>
                    <a:pt x="380" y="561"/>
                  </a:cubicBezTo>
                  <a:cubicBezTo>
                    <a:pt x="452" y="561"/>
                    <a:pt x="534" y="524"/>
                    <a:pt x="570" y="452"/>
                  </a:cubicBezTo>
                  <a:cubicBezTo>
                    <a:pt x="678" y="335"/>
                    <a:pt x="723" y="154"/>
                    <a:pt x="723" y="0"/>
                  </a:cubicBezTo>
                  <a:close/>
                </a:path>
              </a:pathLst>
            </a:custGeom>
            <a:solidFill>
              <a:srgbClr val="773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361100" y="1955950"/>
              <a:ext cx="14950" cy="8750"/>
            </a:xfrm>
            <a:custGeom>
              <a:avLst/>
              <a:gdLst/>
              <a:ahLst/>
              <a:cxnLst/>
              <a:rect l="l" t="t" r="r" b="b"/>
              <a:pathLst>
                <a:path w="598" h="350" extrusionOk="0">
                  <a:moveTo>
                    <a:pt x="324" y="1"/>
                  </a:moveTo>
                  <a:cubicBezTo>
                    <a:pt x="203" y="1"/>
                    <a:pt x="80" y="34"/>
                    <a:pt x="1" y="87"/>
                  </a:cubicBezTo>
                  <a:cubicBezTo>
                    <a:pt x="37" y="169"/>
                    <a:pt x="109" y="241"/>
                    <a:pt x="145" y="277"/>
                  </a:cubicBezTo>
                  <a:cubicBezTo>
                    <a:pt x="190" y="313"/>
                    <a:pt x="227" y="350"/>
                    <a:pt x="299" y="350"/>
                  </a:cubicBezTo>
                  <a:cubicBezTo>
                    <a:pt x="371" y="350"/>
                    <a:pt x="453" y="313"/>
                    <a:pt x="489" y="241"/>
                  </a:cubicBezTo>
                  <a:cubicBezTo>
                    <a:pt x="525" y="205"/>
                    <a:pt x="561" y="124"/>
                    <a:pt x="597" y="51"/>
                  </a:cubicBezTo>
                  <a:cubicBezTo>
                    <a:pt x="561" y="15"/>
                    <a:pt x="489" y="15"/>
                    <a:pt x="453" y="15"/>
                  </a:cubicBezTo>
                  <a:cubicBezTo>
                    <a:pt x="411" y="5"/>
                    <a:pt x="368" y="1"/>
                    <a:pt x="324" y="1"/>
                  </a:cubicBezTo>
                  <a:close/>
                </a:path>
              </a:pathLst>
            </a:custGeom>
            <a:solidFill>
              <a:srgbClr val="C13F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367650" y="1944600"/>
              <a:ext cx="3875" cy="2250"/>
            </a:xfrm>
            <a:custGeom>
              <a:avLst/>
              <a:gdLst/>
              <a:ahLst/>
              <a:cxnLst/>
              <a:rect l="l" t="t" r="r" b="b"/>
              <a:pathLst>
                <a:path w="155" h="90" extrusionOk="0">
                  <a:moveTo>
                    <a:pt x="141" y="1"/>
                  </a:moveTo>
                  <a:cubicBezTo>
                    <a:pt x="125" y="1"/>
                    <a:pt x="97" y="17"/>
                    <a:pt x="73" y="17"/>
                  </a:cubicBezTo>
                  <a:lnTo>
                    <a:pt x="1" y="89"/>
                  </a:lnTo>
                  <a:lnTo>
                    <a:pt x="109" y="89"/>
                  </a:lnTo>
                  <a:cubicBezTo>
                    <a:pt x="154" y="53"/>
                    <a:pt x="154" y="17"/>
                    <a:pt x="154" y="17"/>
                  </a:cubicBezTo>
                  <a:cubicBezTo>
                    <a:pt x="154" y="5"/>
                    <a:pt x="149" y="1"/>
                    <a:pt x="141"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359075" y="1933700"/>
              <a:ext cx="7700" cy="14050"/>
            </a:xfrm>
            <a:custGeom>
              <a:avLst/>
              <a:gdLst/>
              <a:ahLst/>
              <a:cxnLst/>
              <a:rect l="l" t="t" r="r" b="b"/>
              <a:pathLst>
                <a:path w="308" h="562" extrusionOk="0">
                  <a:moveTo>
                    <a:pt x="308" y="1"/>
                  </a:moveTo>
                  <a:cubicBezTo>
                    <a:pt x="308" y="1"/>
                    <a:pt x="226" y="1"/>
                    <a:pt x="190" y="37"/>
                  </a:cubicBezTo>
                  <a:cubicBezTo>
                    <a:pt x="118" y="37"/>
                    <a:pt x="45" y="155"/>
                    <a:pt x="0" y="263"/>
                  </a:cubicBezTo>
                  <a:cubicBezTo>
                    <a:pt x="0" y="381"/>
                    <a:pt x="45" y="453"/>
                    <a:pt x="118" y="525"/>
                  </a:cubicBezTo>
                  <a:cubicBezTo>
                    <a:pt x="154" y="562"/>
                    <a:pt x="190" y="562"/>
                    <a:pt x="190" y="562"/>
                  </a:cubicBezTo>
                  <a:cubicBezTo>
                    <a:pt x="190" y="562"/>
                    <a:pt x="154" y="525"/>
                    <a:pt x="118" y="489"/>
                  </a:cubicBezTo>
                  <a:cubicBezTo>
                    <a:pt x="82" y="453"/>
                    <a:pt x="45" y="335"/>
                    <a:pt x="82" y="263"/>
                  </a:cubicBezTo>
                  <a:cubicBezTo>
                    <a:pt x="82" y="155"/>
                    <a:pt x="154" y="73"/>
                    <a:pt x="190" y="73"/>
                  </a:cubicBezTo>
                  <a:cubicBezTo>
                    <a:pt x="226" y="37"/>
                    <a:pt x="308" y="1"/>
                    <a:pt x="30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346850" y="1933700"/>
              <a:ext cx="3875" cy="11350"/>
            </a:xfrm>
            <a:custGeom>
              <a:avLst/>
              <a:gdLst/>
              <a:ahLst/>
              <a:cxnLst/>
              <a:rect l="l" t="t" r="r" b="b"/>
              <a:pathLst>
                <a:path w="155" h="454" extrusionOk="0">
                  <a:moveTo>
                    <a:pt x="37" y="1"/>
                  </a:moveTo>
                  <a:cubicBezTo>
                    <a:pt x="1" y="1"/>
                    <a:pt x="1" y="109"/>
                    <a:pt x="1" y="227"/>
                  </a:cubicBezTo>
                  <a:cubicBezTo>
                    <a:pt x="37" y="335"/>
                    <a:pt x="82" y="453"/>
                    <a:pt x="82" y="453"/>
                  </a:cubicBezTo>
                  <a:cubicBezTo>
                    <a:pt x="119" y="453"/>
                    <a:pt x="155" y="335"/>
                    <a:pt x="119" y="227"/>
                  </a:cubicBezTo>
                  <a:cubicBezTo>
                    <a:pt x="119" y="109"/>
                    <a:pt x="82" y="1"/>
                    <a:pt x="37"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3382800" y="1931900"/>
              <a:ext cx="2725" cy="10200"/>
            </a:xfrm>
            <a:custGeom>
              <a:avLst/>
              <a:gdLst/>
              <a:ahLst/>
              <a:cxnLst/>
              <a:rect l="l" t="t" r="r" b="b"/>
              <a:pathLst>
                <a:path w="109" h="408" extrusionOk="0">
                  <a:moveTo>
                    <a:pt x="37" y="1"/>
                  </a:moveTo>
                  <a:cubicBezTo>
                    <a:pt x="1" y="1"/>
                    <a:pt x="1" y="73"/>
                    <a:pt x="1" y="227"/>
                  </a:cubicBezTo>
                  <a:cubicBezTo>
                    <a:pt x="37" y="335"/>
                    <a:pt x="37" y="407"/>
                    <a:pt x="73" y="407"/>
                  </a:cubicBezTo>
                  <a:cubicBezTo>
                    <a:pt x="109" y="407"/>
                    <a:pt x="109" y="299"/>
                    <a:pt x="109" y="181"/>
                  </a:cubicBezTo>
                  <a:cubicBezTo>
                    <a:pt x="109" y="73"/>
                    <a:pt x="73" y="1"/>
                    <a:pt x="37"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3336475" y="1915850"/>
              <a:ext cx="13350" cy="10425"/>
            </a:xfrm>
            <a:custGeom>
              <a:avLst/>
              <a:gdLst/>
              <a:ahLst/>
              <a:cxnLst/>
              <a:rect l="l" t="t" r="r" b="b"/>
              <a:pathLst>
                <a:path w="534" h="417" extrusionOk="0">
                  <a:moveTo>
                    <a:pt x="416" y="1"/>
                  </a:moveTo>
                  <a:cubicBezTo>
                    <a:pt x="380" y="37"/>
                    <a:pt x="271" y="37"/>
                    <a:pt x="190" y="109"/>
                  </a:cubicBezTo>
                  <a:cubicBezTo>
                    <a:pt x="118" y="145"/>
                    <a:pt x="45" y="263"/>
                    <a:pt x="45" y="299"/>
                  </a:cubicBezTo>
                  <a:cubicBezTo>
                    <a:pt x="0" y="371"/>
                    <a:pt x="0" y="417"/>
                    <a:pt x="45" y="417"/>
                  </a:cubicBezTo>
                  <a:cubicBezTo>
                    <a:pt x="45" y="417"/>
                    <a:pt x="81" y="371"/>
                    <a:pt x="118" y="335"/>
                  </a:cubicBezTo>
                  <a:cubicBezTo>
                    <a:pt x="154" y="299"/>
                    <a:pt x="190" y="227"/>
                    <a:pt x="271" y="191"/>
                  </a:cubicBezTo>
                  <a:cubicBezTo>
                    <a:pt x="380" y="109"/>
                    <a:pt x="534" y="73"/>
                    <a:pt x="534" y="37"/>
                  </a:cubicBezTo>
                  <a:cubicBezTo>
                    <a:pt x="534" y="37"/>
                    <a:pt x="497" y="1"/>
                    <a:pt x="416"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3375125" y="1910200"/>
              <a:ext cx="16975" cy="7675"/>
            </a:xfrm>
            <a:custGeom>
              <a:avLst/>
              <a:gdLst/>
              <a:ahLst/>
              <a:cxnLst/>
              <a:rect l="l" t="t" r="r" b="b"/>
              <a:pathLst>
                <a:path w="679" h="307" extrusionOk="0">
                  <a:moveTo>
                    <a:pt x="118" y="1"/>
                  </a:moveTo>
                  <a:cubicBezTo>
                    <a:pt x="36" y="37"/>
                    <a:pt x="0" y="37"/>
                    <a:pt x="0" y="37"/>
                  </a:cubicBezTo>
                  <a:cubicBezTo>
                    <a:pt x="0" y="73"/>
                    <a:pt x="154" y="73"/>
                    <a:pt x="344" y="145"/>
                  </a:cubicBezTo>
                  <a:cubicBezTo>
                    <a:pt x="508" y="216"/>
                    <a:pt x="611" y="306"/>
                    <a:pt x="636" y="306"/>
                  </a:cubicBezTo>
                  <a:cubicBezTo>
                    <a:pt x="640" y="306"/>
                    <a:pt x="642" y="304"/>
                    <a:pt x="642" y="299"/>
                  </a:cubicBezTo>
                  <a:cubicBezTo>
                    <a:pt x="678" y="299"/>
                    <a:pt x="642" y="263"/>
                    <a:pt x="606" y="191"/>
                  </a:cubicBezTo>
                  <a:cubicBezTo>
                    <a:pt x="570" y="145"/>
                    <a:pt x="488" y="73"/>
                    <a:pt x="380" y="37"/>
                  </a:cubicBezTo>
                  <a:cubicBezTo>
                    <a:pt x="262" y="1"/>
                    <a:pt x="190"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362900" y="1875000"/>
              <a:ext cx="76425" cy="60550"/>
            </a:xfrm>
            <a:custGeom>
              <a:avLst/>
              <a:gdLst/>
              <a:ahLst/>
              <a:cxnLst/>
              <a:rect l="l" t="t" r="r" b="b"/>
              <a:pathLst>
                <a:path w="3057" h="2422" extrusionOk="0">
                  <a:moveTo>
                    <a:pt x="1029" y="1"/>
                  </a:moveTo>
                  <a:cubicBezTo>
                    <a:pt x="727" y="1"/>
                    <a:pt x="428" y="46"/>
                    <a:pt x="155" y="161"/>
                  </a:cubicBezTo>
                  <a:lnTo>
                    <a:pt x="227" y="161"/>
                  </a:lnTo>
                  <a:cubicBezTo>
                    <a:pt x="1" y="613"/>
                    <a:pt x="73" y="1183"/>
                    <a:pt x="381" y="1599"/>
                  </a:cubicBezTo>
                  <a:cubicBezTo>
                    <a:pt x="679" y="2005"/>
                    <a:pt x="1167" y="2231"/>
                    <a:pt x="1701" y="2277"/>
                  </a:cubicBezTo>
                  <a:cubicBezTo>
                    <a:pt x="1865" y="2303"/>
                    <a:pt x="2034" y="2304"/>
                    <a:pt x="2203" y="2304"/>
                  </a:cubicBezTo>
                  <a:cubicBezTo>
                    <a:pt x="2220" y="2304"/>
                    <a:pt x="2237" y="2304"/>
                    <a:pt x="2253" y="2304"/>
                  </a:cubicBezTo>
                  <a:cubicBezTo>
                    <a:pt x="2532" y="2304"/>
                    <a:pt x="2807" y="2307"/>
                    <a:pt x="3057" y="2421"/>
                  </a:cubicBezTo>
                  <a:cubicBezTo>
                    <a:pt x="3012" y="2087"/>
                    <a:pt x="2939" y="1707"/>
                    <a:pt x="2867" y="1373"/>
                  </a:cubicBezTo>
                  <a:cubicBezTo>
                    <a:pt x="2749" y="1029"/>
                    <a:pt x="2560" y="694"/>
                    <a:pt x="2333" y="423"/>
                  </a:cubicBezTo>
                  <a:cubicBezTo>
                    <a:pt x="2225" y="351"/>
                    <a:pt x="2153" y="242"/>
                    <a:pt x="2035" y="197"/>
                  </a:cubicBezTo>
                  <a:cubicBezTo>
                    <a:pt x="1881" y="125"/>
                    <a:pt x="1773" y="89"/>
                    <a:pt x="1619" y="53"/>
                  </a:cubicBezTo>
                  <a:cubicBezTo>
                    <a:pt x="1426" y="20"/>
                    <a:pt x="1227" y="1"/>
                    <a:pt x="1029" y="1"/>
                  </a:cubicBezTo>
                  <a:close/>
                </a:path>
              </a:pathLst>
            </a:custGeom>
            <a:solidFill>
              <a:srgbClr val="B7B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426875" y="1922400"/>
              <a:ext cx="24650" cy="33950"/>
            </a:xfrm>
            <a:custGeom>
              <a:avLst/>
              <a:gdLst/>
              <a:ahLst/>
              <a:cxnLst/>
              <a:rect l="l" t="t" r="r" b="b"/>
              <a:pathLst>
                <a:path w="986" h="1358" extrusionOk="0">
                  <a:moveTo>
                    <a:pt x="534" y="1"/>
                  </a:moveTo>
                  <a:cubicBezTo>
                    <a:pt x="154" y="1"/>
                    <a:pt x="1" y="489"/>
                    <a:pt x="1" y="787"/>
                  </a:cubicBezTo>
                  <a:lnTo>
                    <a:pt x="154" y="1357"/>
                  </a:lnTo>
                  <a:cubicBezTo>
                    <a:pt x="344" y="1357"/>
                    <a:pt x="534" y="1285"/>
                    <a:pt x="679" y="1167"/>
                  </a:cubicBezTo>
                  <a:cubicBezTo>
                    <a:pt x="796" y="1059"/>
                    <a:pt x="905" y="905"/>
                    <a:pt x="950" y="715"/>
                  </a:cubicBezTo>
                  <a:cubicBezTo>
                    <a:pt x="986" y="561"/>
                    <a:pt x="950" y="417"/>
                    <a:pt x="905" y="263"/>
                  </a:cubicBezTo>
                  <a:cubicBezTo>
                    <a:pt x="832" y="155"/>
                    <a:pt x="679" y="37"/>
                    <a:pt x="534"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432525" y="1928050"/>
              <a:ext cx="15175" cy="23550"/>
            </a:xfrm>
            <a:custGeom>
              <a:avLst/>
              <a:gdLst/>
              <a:ahLst/>
              <a:cxnLst/>
              <a:rect l="l" t="t" r="r" b="b"/>
              <a:pathLst>
                <a:path w="607" h="942" extrusionOk="0">
                  <a:moveTo>
                    <a:pt x="308" y="1"/>
                  </a:moveTo>
                  <a:cubicBezTo>
                    <a:pt x="190" y="73"/>
                    <a:pt x="118" y="263"/>
                    <a:pt x="82" y="381"/>
                  </a:cubicBezTo>
                  <a:cubicBezTo>
                    <a:pt x="1" y="525"/>
                    <a:pt x="1" y="715"/>
                    <a:pt x="46" y="869"/>
                  </a:cubicBezTo>
                  <a:cubicBezTo>
                    <a:pt x="82" y="869"/>
                    <a:pt x="82" y="905"/>
                    <a:pt x="82" y="905"/>
                  </a:cubicBezTo>
                  <a:cubicBezTo>
                    <a:pt x="118" y="941"/>
                    <a:pt x="118" y="941"/>
                    <a:pt x="154" y="941"/>
                  </a:cubicBezTo>
                  <a:cubicBezTo>
                    <a:pt x="190" y="941"/>
                    <a:pt x="190" y="941"/>
                    <a:pt x="227" y="905"/>
                  </a:cubicBezTo>
                  <a:cubicBezTo>
                    <a:pt x="344" y="869"/>
                    <a:pt x="416" y="751"/>
                    <a:pt x="498" y="679"/>
                  </a:cubicBezTo>
                  <a:cubicBezTo>
                    <a:pt x="534" y="561"/>
                    <a:pt x="570" y="453"/>
                    <a:pt x="570" y="335"/>
                  </a:cubicBezTo>
                  <a:cubicBezTo>
                    <a:pt x="606" y="191"/>
                    <a:pt x="570" y="1"/>
                    <a:pt x="416"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432525" y="1928050"/>
              <a:ext cx="9525" cy="21725"/>
            </a:xfrm>
            <a:custGeom>
              <a:avLst/>
              <a:gdLst/>
              <a:ahLst/>
              <a:cxnLst/>
              <a:rect l="l" t="t" r="r" b="b"/>
              <a:pathLst>
                <a:path w="381" h="869" extrusionOk="0">
                  <a:moveTo>
                    <a:pt x="380" y="1"/>
                  </a:moveTo>
                  <a:cubicBezTo>
                    <a:pt x="380" y="1"/>
                    <a:pt x="308" y="1"/>
                    <a:pt x="227" y="73"/>
                  </a:cubicBezTo>
                  <a:cubicBezTo>
                    <a:pt x="190" y="155"/>
                    <a:pt x="118" y="227"/>
                    <a:pt x="46" y="381"/>
                  </a:cubicBezTo>
                  <a:cubicBezTo>
                    <a:pt x="1" y="525"/>
                    <a:pt x="1" y="643"/>
                    <a:pt x="46" y="751"/>
                  </a:cubicBezTo>
                  <a:cubicBezTo>
                    <a:pt x="46" y="833"/>
                    <a:pt x="82" y="869"/>
                    <a:pt x="82" y="869"/>
                  </a:cubicBezTo>
                  <a:lnTo>
                    <a:pt x="82" y="715"/>
                  </a:lnTo>
                  <a:cubicBezTo>
                    <a:pt x="82" y="643"/>
                    <a:pt x="82" y="525"/>
                    <a:pt x="118" y="381"/>
                  </a:cubicBezTo>
                  <a:cubicBezTo>
                    <a:pt x="154" y="263"/>
                    <a:pt x="227" y="155"/>
                    <a:pt x="272" y="109"/>
                  </a:cubicBezTo>
                  <a:cubicBezTo>
                    <a:pt x="344" y="37"/>
                    <a:pt x="380" y="1"/>
                    <a:pt x="380"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435475" y="1935150"/>
              <a:ext cx="3850" cy="12600"/>
            </a:xfrm>
            <a:custGeom>
              <a:avLst/>
              <a:gdLst/>
              <a:ahLst/>
              <a:cxnLst/>
              <a:rect l="l" t="t" r="r" b="b"/>
              <a:pathLst>
                <a:path w="154" h="504" extrusionOk="0">
                  <a:moveTo>
                    <a:pt x="8" y="0"/>
                  </a:moveTo>
                  <a:cubicBezTo>
                    <a:pt x="3" y="0"/>
                    <a:pt x="0" y="5"/>
                    <a:pt x="0" y="15"/>
                  </a:cubicBezTo>
                  <a:cubicBezTo>
                    <a:pt x="0" y="15"/>
                    <a:pt x="72" y="97"/>
                    <a:pt x="72" y="241"/>
                  </a:cubicBezTo>
                  <a:cubicBezTo>
                    <a:pt x="109" y="323"/>
                    <a:pt x="72" y="395"/>
                    <a:pt x="36" y="431"/>
                  </a:cubicBezTo>
                  <a:lnTo>
                    <a:pt x="36" y="504"/>
                  </a:lnTo>
                  <a:cubicBezTo>
                    <a:pt x="36" y="504"/>
                    <a:pt x="72" y="467"/>
                    <a:pt x="72" y="431"/>
                  </a:cubicBezTo>
                  <a:cubicBezTo>
                    <a:pt x="109" y="431"/>
                    <a:pt x="109" y="395"/>
                    <a:pt x="109" y="359"/>
                  </a:cubicBezTo>
                  <a:cubicBezTo>
                    <a:pt x="154" y="323"/>
                    <a:pt x="154" y="277"/>
                    <a:pt x="154" y="241"/>
                  </a:cubicBezTo>
                  <a:cubicBezTo>
                    <a:pt x="154" y="169"/>
                    <a:pt x="109" y="97"/>
                    <a:pt x="72" y="51"/>
                  </a:cubicBezTo>
                  <a:cubicBezTo>
                    <a:pt x="47" y="26"/>
                    <a:pt x="21" y="0"/>
                    <a:pt x="8"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3360200" y="1933700"/>
              <a:ext cx="13125" cy="14050"/>
            </a:xfrm>
            <a:custGeom>
              <a:avLst/>
              <a:gdLst/>
              <a:ahLst/>
              <a:cxnLst/>
              <a:rect l="l" t="t" r="r" b="b"/>
              <a:pathLst>
                <a:path w="525" h="562" extrusionOk="0">
                  <a:moveTo>
                    <a:pt x="0" y="453"/>
                  </a:moveTo>
                  <a:cubicBezTo>
                    <a:pt x="18" y="471"/>
                    <a:pt x="28" y="480"/>
                    <a:pt x="37" y="489"/>
                  </a:cubicBezTo>
                  <a:lnTo>
                    <a:pt x="37" y="489"/>
                  </a:lnTo>
                  <a:cubicBezTo>
                    <a:pt x="37" y="489"/>
                    <a:pt x="37" y="453"/>
                    <a:pt x="0" y="453"/>
                  </a:cubicBezTo>
                  <a:close/>
                  <a:moveTo>
                    <a:pt x="226" y="1"/>
                  </a:moveTo>
                  <a:cubicBezTo>
                    <a:pt x="226" y="37"/>
                    <a:pt x="181" y="37"/>
                    <a:pt x="145" y="73"/>
                  </a:cubicBezTo>
                  <a:cubicBezTo>
                    <a:pt x="109" y="73"/>
                    <a:pt x="37" y="155"/>
                    <a:pt x="37" y="263"/>
                  </a:cubicBezTo>
                  <a:cubicBezTo>
                    <a:pt x="0" y="335"/>
                    <a:pt x="37" y="453"/>
                    <a:pt x="73" y="489"/>
                  </a:cubicBezTo>
                  <a:cubicBezTo>
                    <a:pt x="109" y="525"/>
                    <a:pt x="145" y="562"/>
                    <a:pt x="145" y="562"/>
                  </a:cubicBezTo>
                  <a:lnTo>
                    <a:pt x="181" y="562"/>
                  </a:lnTo>
                  <a:cubicBezTo>
                    <a:pt x="226" y="562"/>
                    <a:pt x="263" y="562"/>
                    <a:pt x="335" y="525"/>
                  </a:cubicBezTo>
                  <a:lnTo>
                    <a:pt x="299" y="525"/>
                  </a:lnTo>
                  <a:lnTo>
                    <a:pt x="371" y="453"/>
                  </a:lnTo>
                  <a:lnTo>
                    <a:pt x="452" y="453"/>
                  </a:lnTo>
                  <a:cubicBezTo>
                    <a:pt x="525" y="335"/>
                    <a:pt x="525" y="227"/>
                    <a:pt x="489" y="109"/>
                  </a:cubicBezTo>
                  <a:cubicBezTo>
                    <a:pt x="452" y="37"/>
                    <a:pt x="371" y="1"/>
                    <a:pt x="299"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3367650" y="1945025"/>
              <a:ext cx="3875" cy="1825"/>
            </a:xfrm>
            <a:custGeom>
              <a:avLst/>
              <a:gdLst/>
              <a:ahLst/>
              <a:cxnLst/>
              <a:rect l="l" t="t" r="r" b="b"/>
              <a:pathLst>
                <a:path w="155" h="73" extrusionOk="0">
                  <a:moveTo>
                    <a:pt x="73" y="0"/>
                  </a:moveTo>
                  <a:lnTo>
                    <a:pt x="1" y="72"/>
                  </a:lnTo>
                  <a:lnTo>
                    <a:pt x="37" y="72"/>
                  </a:lnTo>
                  <a:cubicBezTo>
                    <a:pt x="37" y="72"/>
                    <a:pt x="73" y="36"/>
                    <a:pt x="109" y="36"/>
                  </a:cubicBezTo>
                  <a:lnTo>
                    <a:pt x="154" y="0"/>
                  </a:lnTo>
                  <a:close/>
                </a:path>
              </a:pathLst>
            </a:custGeom>
            <a:solidFill>
              <a:srgbClr val="9A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3359075" y="1933700"/>
              <a:ext cx="6800" cy="14050"/>
            </a:xfrm>
            <a:custGeom>
              <a:avLst/>
              <a:gdLst/>
              <a:ahLst/>
              <a:cxnLst/>
              <a:rect l="l" t="t" r="r" b="b"/>
              <a:pathLst>
                <a:path w="272" h="562" extrusionOk="0">
                  <a:moveTo>
                    <a:pt x="271" y="1"/>
                  </a:moveTo>
                  <a:cubicBezTo>
                    <a:pt x="190" y="37"/>
                    <a:pt x="154" y="37"/>
                    <a:pt x="118" y="73"/>
                  </a:cubicBezTo>
                  <a:cubicBezTo>
                    <a:pt x="45" y="155"/>
                    <a:pt x="0" y="299"/>
                    <a:pt x="45" y="417"/>
                  </a:cubicBezTo>
                  <a:lnTo>
                    <a:pt x="45" y="453"/>
                  </a:lnTo>
                  <a:cubicBezTo>
                    <a:pt x="82" y="489"/>
                    <a:pt x="82" y="489"/>
                    <a:pt x="118" y="525"/>
                  </a:cubicBezTo>
                  <a:cubicBezTo>
                    <a:pt x="154" y="525"/>
                    <a:pt x="154" y="562"/>
                    <a:pt x="190" y="562"/>
                  </a:cubicBezTo>
                  <a:cubicBezTo>
                    <a:pt x="190" y="562"/>
                    <a:pt x="154" y="525"/>
                    <a:pt x="118" y="489"/>
                  </a:cubicBezTo>
                  <a:cubicBezTo>
                    <a:pt x="82" y="453"/>
                    <a:pt x="45" y="335"/>
                    <a:pt x="82" y="263"/>
                  </a:cubicBezTo>
                  <a:cubicBezTo>
                    <a:pt x="82" y="155"/>
                    <a:pt x="154" y="73"/>
                    <a:pt x="190" y="73"/>
                  </a:cubicBezTo>
                  <a:cubicBezTo>
                    <a:pt x="226" y="37"/>
                    <a:pt x="271" y="37"/>
                    <a:pt x="271" y="1"/>
                  </a:cubicBezTo>
                  <a:close/>
                </a:path>
              </a:pathLst>
            </a:custGeom>
            <a:solidFill>
              <a:srgbClr val="9A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3339400" y="1948850"/>
              <a:ext cx="17875" cy="13150"/>
            </a:xfrm>
            <a:custGeom>
              <a:avLst/>
              <a:gdLst/>
              <a:ahLst/>
              <a:cxnLst/>
              <a:rect l="l" t="t" r="r" b="b"/>
              <a:pathLst>
                <a:path w="715" h="526" extrusionOk="0">
                  <a:moveTo>
                    <a:pt x="380" y="1"/>
                  </a:moveTo>
                  <a:cubicBezTo>
                    <a:pt x="190" y="1"/>
                    <a:pt x="1" y="73"/>
                    <a:pt x="1" y="299"/>
                  </a:cubicBezTo>
                  <a:cubicBezTo>
                    <a:pt x="1" y="371"/>
                    <a:pt x="37" y="453"/>
                    <a:pt x="109" y="489"/>
                  </a:cubicBezTo>
                  <a:cubicBezTo>
                    <a:pt x="154" y="525"/>
                    <a:pt x="190" y="525"/>
                    <a:pt x="227" y="525"/>
                  </a:cubicBezTo>
                  <a:lnTo>
                    <a:pt x="335" y="525"/>
                  </a:lnTo>
                  <a:cubicBezTo>
                    <a:pt x="489" y="525"/>
                    <a:pt x="606" y="489"/>
                    <a:pt x="679" y="371"/>
                  </a:cubicBezTo>
                  <a:cubicBezTo>
                    <a:pt x="715" y="299"/>
                    <a:pt x="715" y="227"/>
                    <a:pt x="679" y="182"/>
                  </a:cubicBezTo>
                  <a:cubicBezTo>
                    <a:pt x="643" y="73"/>
                    <a:pt x="525" y="1"/>
                    <a:pt x="380" y="1"/>
                  </a:cubicBezTo>
                  <a:close/>
                </a:path>
              </a:pathLst>
            </a:custGeom>
            <a:solidFill>
              <a:srgbClr val="D97F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3380775" y="1945025"/>
              <a:ext cx="19900" cy="15150"/>
            </a:xfrm>
            <a:custGeom>
              <a:avLst/>
              <a:gdLst/>
              <a:ahLst/>
              <a:cxnLst/>
              <a:rect l="l" t="t" r="r" b="b"/>
              <a:pathLst>
                <a:path w="796" h="606" extrusionOk="0">
                  <a:moveTo>
                    <a:pt x="416" y="0"/>
                  </a:moveTo>
                  <a:cubicBezTo>
                    <a:pt x="226" y="0"/>
                    <a:pt x="0" y="109"/>
                    <a:pt x="0" y="335"/>
                  </a:cubicBezTo>
                  <a:cubicBezTo>
                    <a:pt x="0" y="416"/>
                    <a:pt x="36" y="488"/>
                    <a:pt x="118" y="524"/>
                  </a:cubicBezTo>
                  <a:cubicBezTo>
                    <a:pt x="154" y="561"/>
                    <a:pt x="226" y="561"/>
                    <a:pt x="262" y="561"/>
                  </a:cubicBezTo>
                  <a:cubicBezTo>
                    <a:pt x="308" y="606"/>
                    <a:pt x="344" y="606"/>
                    <a:pt x="416" y="606"/>
                  </a:cubicBezTo>
                  <a:cubicBezTo>
                    <a:pt x="534" y="606"/>
                    <a:pt x="714" y="561"/>
                    <a:pt x="760" y="452"/>
                  </a:cubicBezTo>
                  <a:cubicBezTo>
                    <a:pt x="796" y="335"/>
                    <a:pt x="796" y="262"/>
                    <a:pt x="796" y="190"/>
                  </a:cubicBezTo>
                  <a:cubicBezTo>
                    <a:pt x="760" y="72"/>
                    <a:pt x="606" y="0"/>
                    <a:pt x="452" y="0"/>
                  </a:cubicBezTo>
                  <a:close/>
                </a:path>
              </a:pathLst>
            </a:custGeom>
            <a:solidFill>
              <a:srgbClr val="D97F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3343250" y="1943200"/>
              <a:ext cx="6575" cy="6575"/>
            </a:xfrm>
            <a:custGeom>
              <a:avLst/>
              <a:gdLst/>
              <a:ahLst/>
              <a:cxnLst/>
              <a:rect l="l" t="t" r="r" b="b"/>
              <a:pathLst>
                <a:path w="263" h="263" extrusionOk="0">
                  <a:moveTo>
                    <a:pt x="0" y="1"/>
                  </a:moveTo>
                  <a:lnTo>
                    <a:pt x="0" y="73"/>
                  </a:lnTo>
                  <a:cubicBezTo>
                    <a:pt x="0" y="109"/>
                    <a:pt x="36" y="145"/>
                    <a:pt x="73" y="182"/>
                  </a:cubicBezTo>
                  <a:cubicBezTo>
                    <a:pt x="36" y="145"/>
                    <a:pt x="36" y="109"/>
                    <a:pt x="36" y="73"/>
                  </a:cubicBezTo>
                  <a:cubicBezTo>
                    <a:pt x="0" y="37"/>
                    <a:pt x="0" y="1"/>
                    <a:pt x="0" y="1"/>
                  </a:cubicBezTo>
                  <a:close/>
                  <a:moveTo>
                    <a:pt x="73" y="182"/>
                  </a:moveTo>
                  <a:lnTo>
                    <a:pt x="73" y="182"/>
                  </a:lnTo>
                  <a:cubicBezTo>
                    <a:pt x="109" y="227"/>
                    <a:pt x="145" y="263"/>
                    <a:pt x="181" y="263"/>
                  </a:cubicBezTo>
                  <a:lnTo>
                    <a:pt x="263" y="263"/>
                  </a:lnTo>
                  <a:cubicBezTo>
                    <a:pt x="263" y="263"/>
                    <a:pt x="181" y="263"/>
                    <a:pt x="73" y="182"/>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3346850" y="1944100"/>
              <a:ext cx="6600" cy="3425"/>
            </a:xfrm>
            <a:custGeom>
              <a:avLst/>
              <a:gdLst/>
              <a:ahLst/>
              <a:cxnLst/>
              <a:rect l="l" t="t" r="r" b="b"/>
              <a:pathLst>
                <a:path w="264" h="137" extrusionOk="0">
                  <a:moveTo>
                    <a:pt x="263" y="1"/>
                  </a:moveTo>
                  <a:cubicBezTo>
                    <a:pt x="263" y="1"/>
                    <a:pt x="227" y="73"/>
                    <a:pt x="155" y="109"/>
                  </a:cubicBezTo>
                  <a:cubicBezTo>
                    <a:pt x="191" y="109"/>
                    <a:pt x="227" y="73"/>
                    <a:pt x="227" y="73"/>
                  </a:cubicBezTo>
                  <a:cubicBezTo>
                    <a:pt x="263" y="37"/>
                    <a:pt x="263" y="1"/>
                    <a:pt x="263" y="1"/>
                  </a:cubicBezTo>
                  <a:close/>
                  <a:moveTo>
                    <a:pt x="1" y="73"/>
                  </a:moveTo>
                  <a:cubicBezTo>
                    <a:pt x="1" y="109"/>
                    <a:pt x="1" y="109"/>
                    <a:pt x="37" y="109"/>
                  </a:cubicBezTo>
                  <a:cubicBezTo>
                    <a:pt x="60" y="127"/>
                    <a:pt x="80" y="136"/>
                    <a:pt x="99" y="136"/>
                  </a:cubicBezTo>
                  <a:cubicBezTo>
                    <a:pt x="119" y="136"/>
                    <a:pt x="137" y="127"/>
                    <a:pt x="155" y="109"/>
                  </a:cubicBezTo>
                  <a:cubicBezTo>
                    <a:pt x="82" y="109"/>
                    <a:pt x="1" y="73"/>
                    <a:pt x="1" y="73"/>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3378950" y="1941175"/>
              <a:ext cx="6575" cy="6575"/>
            </a:xfrm>
            <a:custGeom>
              <a:avLst/>
              <a:gdLst/>
              <a:ahLst/>
              <a:cxnLst/>
              <a:rect l="l" t="t" r="r" b="b"/>
              <a:pathLst>
                <a:path w="263" h="263" extrusionOk="0">
                  <a:moveTo>
                    <a:pt x="37" y="0"/>
                  </a:moveTo>
                  <a:cubicBezTo>
                    <a:pt x="37" y="0"/>
                    <a:pt x="1" y="0"/>
                    <a:pt x="37" y="36"/>
                  </a:cubicBezTo>
                  <a:lnTo>
                    <a:pt x="37" y="0"/>
                  </a:lnTo>
                  <a:close/>
                  <a:moveTo>
                    <a:pt x="37" y="37"/>
                  </a:moveTo>
                  <a:cubicBezTo>
                    <a:pt x="37" y="82"/>
                    <a:pt x="37" y="154"/>
                    <a:pt x="73" y="190"/>
                  </a:cubicBezTo>
                  <a:cubicBezTo>
                    <a:pt x="109" y="226"/>
                    <a:pt x="191" y="226"/>
                    <a:pt x="191" y="226"/>
                  </a:cubicBezTo>
                  <a:cubicBezTo>
                    <a:pt x="227" y="263"/>
                    <a:pt x="263" y="263"/>
                    <a:pt x="263" y="263"/>
                  </a:cubicBezTo>
                  <a:cubicBezTo>
                    <a:pt x="263" y="226"/>
                    <a:pt x="191" y="226"/>
                    <a:pt x="109" y="154"/>
                  </a:cubicBezTo>
                  <a:cubicBezTo>
                    <a:pt x="73" y="118"/>
                    <a:pt x="37" y="82"/>
                    <a:pt x="37" y="37"/>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3381675" y="1941175"/>
              <a:ext cx="9525" cy="4250"/>
            </a:xfrm>
            <a:custGeom>
              <a:avLst/>
              <a:gdLst/>
              <a:ahLst/>
              <a:cxnLst/>
              <a:rect l="l" t="t" r="r" b="b"/>
              <a:pathLst>
                <a:path w="381" h="170" extrusionOk="0">
                  <a:moveTo>
                    <a:pt x="380" y="0"/>
                  </a:moveTo>
                  <a:cubicBezTo>
                    <a:pt x="344" y="0"/>
                    <a:pt x="344" y="36"/>
                    <a:pt x="308" y="36"/>
                  </a:cubicBezTo>
                  <a:cubicBezTo>
                    <a:pt x="308" y="82"/>
                    <a:pt x="272" y="118"/>
                    <a:pt x="190" y="118"/>
                  </a:cubicBezTo>
                  <a:cubicBezTo>
                    <a:pt x="178" y="130"/>
                    <a:pt x="162" y="134"/>
                    <a:pt x="146" y="134"/>
                  </a:cubicBezTo>
                  <a:cubicBezTo>
                    <a:pt x="114" y="134"/>
                    <a:pt x="82" y="118"/>
                    <a:pt x="82" y="118"/>
                  </a:cubicBezTo>
                  <a:cubicBezTo>
                    <a:pt x="46" y="82"/>
                    <a:pt x="0" y="82"/>
                    <a:pt x="0" y="82"/>
                  </a:cubicBezTo>
                  <a:lnTo>
                    <a:pt x="0" y="82"/>
                  </a:lnTo>
                  <a:cubicBezTo>
                    <a:pt x="0" y="82"/>
                    <a:pt x="0" y="118"/>
                    <a:pt x="46" y="118"/>
                  </a:cubicBezTo>
                  <a:cubicBezTo>
                    <a:pt x="71" y="143"/>
                    <a:pt x="115" y="169"/>
                    <a:pt x="151" y="169"/>
                  </a:cubicBezTo>
                  <a:cubicBezTo>
                    <a:pt x="166" y="169"/>
                    <a:pt x="180" y="165"/>
                    <a:pt x="190" y="154"/>
                  </a:cubicBezTo>
                  <a:cubicBezTo>
                    <a:pt x="272" y="154"/>
                    <a:pt x="308" y="118"/>
                    <a:pt x="344" y="82"/>
                  </a:cubicBezTo>
                  <a:cubicBezTo>
                    <a:pt x="344" y="36"/>
                    <a:pt x="380" y="0"/>
                    <a:pt x="380"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3189550" y="1978925"/>
              <a:ext cx="18100" cy="41450"/>
            </a:xfrm>
            <a:custGeom>
              <a:avLst/>
              <a:gdLst/>
              <a:ahLst/>
              <a:cxnLst/>
              <a:rect l="l" t="t" r="r" b="b"/>
              <a:pathLst>
                <a:path w="724" h="1658" extrusionOk="0">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3135075" y="1982750"/>
              <a:ext cx="17875" cy="46225"/>
            </a:xfrm>
            <a:custGeom>
              <a:avLst/>
              <a:gdLst/>
              <a:ahLst/>
              <a:cxnLst/>
              <a:rect l="l" t="t" r="r" b="b"/>
              <a:pathLst>
                <a:path w="715" h="1849" extrusionOk="0">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3131225" y="2013725"/>
              <a:ext cx="30100" cy="31225"/>
            </a:xfrm>
            <a:custGeom>
              <a:avLst/>
              <a:gdLst/>
              <a:ahLst/>
              <a:cxnLst/>
              <a:rect l="l" t="t" r="r" b="b"/>
              <a:pathLst>
                <a:path w="1204" h="1249" extrusionOk="0">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3138700" y="2022325"/>
              <a:ext cx="15150" cy="14025"/>
            </a:xfrm>
            <a:custGeom>
              <a:avLst/>
              <a:gdLst/>
              <a:ahLst/>
              <a:cxnLst/>
              <a:rect l="l" t="t" r="r" b="b"/>
              <a:pathLst>
                <a:path w="606" h="561" extrusionOk="0">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3186825" y="2018325"/>
              <a:ext cx="22650" cy="39200"/>
            </a:xfrm>
            <a:custGeom>
              <a:avLst/>
              <a:gdLst/>
              <a:ahLst/>
              <a:cxnLst/>
              <a:rect l="l" t="t" r="r" b="b"/>
              <a:pathLst>
                <a:path w="906" h="1568" extrusionOk="0">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3185025" y="2037750"/>
              <a:ext cx="29750" cy="44775"/>
            </a:xfrm>
            <a:custGeom>
              <a:avLst/>
              <a:gdLst/>
              <a:ahLst/>
              <a:cxnLst/>
              <a:rect l="l" t="t" r="r" b="b"/>
              <a:pathLst>
                <a:path w="1190" h="1791" extrusionOk="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3174150" y="2035875"/>
              <a:ext cx="34400" cy="42700"/>
            </a:xfrm>
            <a:custGeom>
              <a:avLst/>
              <a:gdLst/>
              <a:ahLst/>
              <a:cxnLst/>
              <a:rect l="l" t="t" r="r" b="b"/>
              <a:pathLst>
                <a:path w="1376" h="1708" extrusionOk="0">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3171700" y="2068425"/>
              <a:ext cx="8600" cy="7475"/>
            </a:xfrm>
            <a:custGeom>
              <a:avLst/>
              <a:gdLst/>
              <a:ahLst/>
              <a:cxnLst/>
              <a:rect l="l" t="t" r="r" b="b"/>
              <a:pathLst>
                <a:path w="344" h="299" extrusionOk="0">
                  <a:moveTo>
                    <a:pt x="154" y="0"/>
                  </a:moveTo>
                  <a:cubicBezTo>
                    <a:pt x="0" y="0"/>
                    <a:pt x="0" y="299"/>
                    <a:pt x="154" y="299"/>
                  </a:cubicBezTo>
                  <a:cubicBezTo>
                    <a:pt x="344" y="299"/>
                    <a:pt x="344" y="0"/>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3208525" y="2074075"/>
              <a:ext cx="8400" cy="6575"/>
            </a:xfrm>
            <a:custGeom>
              <a:avLst/>
              <a:gdLst/>
              <a:ahLst/>
              <a:cxnLst/>
              <a:rect l="l" t="t" r="r" b="b"/>
              <a:pathLst>
                <a:path w="336" h="263" extrusionOk="0">
                  <a:moveTo>
                    <a:pt x="146" y="0"/>
                  </a:moveTo>
                  <a:cubicBezTo>
                    <a:pt x="1" y="0"/>
                    <a:pt x="1" y="263"/>
                    <a:pt x="146" y="263"/>
                  </a:cubicBezTo>
                  <a:cubicBezTo>
                    <a:pt x="335" y="263"/>
                    <a:pt x="335" y="0"/>
                    <a:pt x="146"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3193400" y="2093925"/>
              <a:ext cx="48150" cy="38500"/>
            </a:xfrm>
            <a:custGeom>
              <a:avLst/>
              <a:gdLst/>
              <a:ahLst/>
              <a:cxnLst/>
              <a:rect l="l" t="t" r="r" b="b"/>
              <a:pathLst>
                <a:path w="1926" h="1540" extrusionOk="0">
                  <a:moveTo>
                    <a:pt x="1304" y="1"/>
                  </a:moveTo>
                  <a:cubicBezTo>
                    <a:pt x="1262" y="1"/>
                    <a:pt x="1217" y="10"/>
                    <a:pt x="1166" y="29"/>
                  </a:cubicBezTo>
                  <a:cubicBezTo>
                    <a:pt x="714" y="183"/>
                    <a:pt x="262" y="481"/>
                    <a:pt x="36" y="933"/>
                  </a:cubicBezTo>
                  <a:cubicBezTo>
                    <a:pt x="36" y="978"/>
                    <a:pt x="0" y="1015"/>
                    <a:pt x="0" y="1051"/>
                  </a:cubicBezTo>
                  <a:cubicBezTo>
                    <a:pt x="0" y="1087"/>
                    <a:pt x="36" y="1087"/>
                    <a:pt x="72" y="1087"/>
                  </a:cubicBezTo>
                  <a:lnTo>
                    <a:pt x="118" y="1087"/>
                  </a:lnTo>
                  <a:cubicBezTo>
                    <a:pt x="262" y="933"/>
                    <a:pt x="452" y="789"/>
                    <a:pt x="606" y="599"/>
                  </a:cubicBezTo>
                  <a:lnTo>
                    <a:pt x="606" y="599"/>
                  </a:lnTo>
                  <a:cubicBezTo>
                    <a:pt x="488" y="861"/>
                    <a:pt x="380" y="1159"/>
                    <a:pt x="452" y="1431"/>
                  </a:cubicBezTo>
                  <a:cubicBezTo>
                    <a:pt x="452" y="1467"/>
                    <a:pt x="452" y="1467"/>
                    <a:pt x="488" y="1467"/>
                  </a:cubicBezTo>
                  <a:cubicBezTo>
                    <a:pt x="488" y="1477"/>
                    <a:pt x="491" y="1482"/>
                    <a:pt x="497" y="1482"/>
                  </a:cubicBezTo>
                  <a:cubicBezTo>
                    <a:pt x="510" y="1482"/>
                    <a:pt x="538" y="1456"/>
                    <a:pt x="570" y="1431"/>
                  </a:cubicBezTo>
                  <a:cubicBezTo>
                    <a:pt x="642" y="1204"/>
                    <a:pt x="714" y="933"/>
                    <a:pt x="751" y="671"/>
                  </a:cubicBezTo>
                  <a:lnTo>
                    <a:pt x="751" y="671"/>
                  </a:lnTo>
                  <a:cubicBezTo>
                    <a:pt x="714" y="978"/>
                    <a:pt x="714" y="1241"/>
                    <a:pt x="868" y="1467"/>
                  </a:cubicBezTo>
                  <a:cubicBezTo>
                    <a:pt x="868" y="1503"/>
                    <a:pt x="904" y="1539"/>
                    <a:pt x="940" y="1539"/>
                  </a:cubicBezTo>
                  <a:cubicBezTo>
                    <a:pt x="977" y="1503"/>
                    <a:pt x="977" y="1503"/>
                    <a:pt x="977" y="1467"/>
                  </a:cubicBezTo>
                  <a:cubicBezTo>
                    <a:pt x="977" y="1204"/>
                    <a:pt x="940" y="933"/>
                    <a:pt x="904" y="671"/>
                  </a:cubicBezTo>
                  <a:lnTo>
                    <a:pt x="904" y="671"/>
                  </a:lnTo>
                  <a:cubicBezTo>
                    <a:pt x="1058" y="861"/>
                    <a:pt x="1203" y="1087"/>
                    <a:pt x="1392" y="1241"/>
                  </a:cubicBezTo>
                  <a:cubicBezTo>
                    <a:pt x="1426" y="1256"/>
                    <a:pt x="1458" y="1264"/>
                    <a:pt x="1487" y="1264"/>
                  </a:cubicBezTo>
                  <a:cubicBezTo>
                    <a:pt x="1528" y="1264"/>
                    <a:pt x="1561" y="1247"/>
                    <a:pt x="1582" y="1204"/>
                  </a:cubicBezTo>
                  <a:cubicBezTo>
                    <a:pt x="1618" y="1159"/>
                    <a:pt x="1582" y="1087"/>
                    <a:pt x="1510" y="1051"/>
                  </a:cubicBezTo>
                  <a:cubicBezTo>
                    <a:pt x="1429" y="978"/>
                    <a:pt x="1356" y="861"/>
                    <a:pt x="1284" y="789"/>
                  </a:cubicBezTo>
                  <a:cubicBezTo>
                    <a:pt x="1248" y="707"/>
                    <a:pt x="1166" y="526"/>
                    <a:pt x="1203" y="445"/>
                  </a:cubicBezTo>
                  <a:cubicBezTo>
                    <a:pt x="1225" y="373"/>
                    <a:pt x="1273" y="346"/>
                    <a:pt x="1325" y="346"/>
                  </a:cubicBezTo>
                  <a:cubicBezTo>
                    <a:pt x="1377" y="346"/>
                    <a:pt x="1433" y="373"/>
                    <a:pt x="1474" y="409"/>
                  </a:cubicBezTo>
                  <a:cubicBezTo>
                    <a:pt x="1582" y="481"/>
                    <a:pt x="1655" y="599"/>
                    <a:pt x="1736" y="671"/>
                  </a:cubicBezTo>
                  <a:cubicBezTo>
                    <a:pt x="1772" y="707"/>
                    <a:pt x="1808" y="752"/>
                    <a:pt x="1881" y="789"/>
                  </a:cubicBezTo>
                  <a:lnTo>
                    <a:pt x="1926" y="789"/>
                  </a:lnTo>
                  <a:lnTo>
                    <a:pt x="1926" y="707"/>
                  </a:lnTo>
                  <a:lnTo>
                    <a:pt x="1926" y="671"/>
                  </a:lnTo>
                  <a:cubicBezTo>
                    <a:pt x="1845" y="481"/>
                    <a:pt x="1736" y="337"/>
                    <a:pt x="1618" y="183"/>
                  </a:cubicBezTo>
                  <a:cubicBezTo>
                    <a:pt x="1512" y="70"/>
                    <a:pt x="1421" y="1"/>
                    <a:pt x="1304" y="1"/>
                  </a:cubicBezTo>
                  <a:close/>
                </a:path>
              </a:pathLst>
            </a:custGeom>
            <a:solidFill>
              <a:srgbClr val="CB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13"/>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960" name="Google Shape;960;p13"/>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4_1_1_2">
    <p:bg>
      <p:bgPr>
        <a:solidFill>
          <a:srgbClr val="CFD9E0"/>
        </a:solidFill>
        <a:effectLst/>
      </p:bgPr>
    </p:bg>
    <p:spTree>
      <p:nvGrpSpPr>
        <p:cNvPr id="1" name="Shape 1167"/>
        <p:cNvGrpSpPr/>
        <p:nvPr/>
      </p:nvGrpSpPr>
      <p:grpSpPr>
        <a:xfrm>
          <a:off x="0" y="0"/>
          <a:ext cx="0" cy="0"/>
          <a:chOff x="0" y="0"/>
          <a:chExt cx="0" cy="0"/>
        </a:xfrm>
      </p:grpSpPr>
      <p:grpSp>
        <p:nvGrpSpPr>
          <p:cNvPr id="1168" name="Google Shape;1168;p15"/>
          <p:cNvGrpSpPr/>
          <p:nvPr/>
        </p:nvGrpSpPr>
        <p:grpSpPr>
          <a:xfrm>
            <a:off x="0" y="0"/>
            <a:ext cx="9144057" cy="5143510"/>
            <a:chOff x="0" y="0"/>
            <a:chExt cx="9144057" cy="5143510"/>
          </a:xfrm>
        </p:grpSpPr>
        <p:grpSp>
          <p:nvGrpSpPr>
            <p:cNvPr id="1169" name="Google Shape;1169;p15"/>
            <p:cNvGrpSpPr/>
            <p:nvPr/>
          </p:nvGrpSpPr>
          <p:grpSpPr>
            <a:xfrm>
              <a:off x="6516018" y="0"/>
              <a:ext cx="2627979" cy="4044405"/>
              <a:chOff x="6589593" y="0"/>
              <a:chExt cx="2627979" cy="4044405"/>
            </a:xfrm>
          </p:grpSpPr>
          <p:sp>
            <p:nvSpPr>
              <p:cNvPr id="1170" name="Google Shape;1170;p15"/>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 name="Google Shape;1171;p15"/>
              <p:cNvGrpSpPr/>
              <p:nvPr/>
            </p:nvGrpSpPr>
            <p:grpSpPr>
              <a:xfrm>
                <a:off x="7746917" y="253849"/>
                <a:ext cx="359077" cy="1370278"/>
                <a:chOff x="8637920" y="205202"/>
                <a:chExt cx="225777" cy="861593"/>
              </a:xfrm>
            </p:grpSpPr>
            <p:sp>
              <p:nvSpPr>
                <p:cNvPr id="1172" name="Google Shape;1172;p1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0" name="Google Shape;1180;p15"/>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15"/>
              <p:cNvGrpSpPr/>
              <p:nvPr/>
            </p:nvGrpSpPr>
            <p:grpSpPr>
              <a:xfrm rot="10800000">
                <a:off x="8504637" y="2322834"/>
                <a:ext cx="312115" cy="1348221"/>
                <a:chOff x="8637920" y="205202"/>
                <a:chExt cx="225777" cy="861593"/>
              </a:xfrm>
            </p:grpSpPr>
            <p:sp>
              <p:nvSpPr>
                <p:cNvPr id="1183" name="Google Shape;1183;p1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15"/>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15"/>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4" name="Google Shape;1194;p1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1195" name="Google Shape;1195;p15"/>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1196" name="Google Shape;1196;p15"/>
          <p:cNvSpPr/>
          <p:nvPr/>
        </p:nvSpPr>
        <p:spPr>
          <a:xfrm>
            <a:off x="6602206" y="4444339"/>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1934406" y="829801"/>
            <a:ext cx="5115643" cy="3700569"/>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txBox="1">
            <a:spLocks noGrp="1"/>
          </p:cNvSpPr>
          <p:nvPr>
            <p:ph type="ctrTitle"/>
          </p:nvPr>
        </p:nvSpPr>
        <p:spPr>
          <a:xfrm>
            <a:off x="2498700" y="1170000"/>
            <a:ext cx="4146600" cy="97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34343"/>
              </a:buClr>
              <a:buSzPts val="5600"/>
              <a:buNone/>
              <a:defRPr sz="5600">
                <a:solidFill>
                  <a:srgbClr val="434343"/>
                </a:solidFill>
              </a:defRPr>
            </a:lvl1pPr>
            <a:lvl2pPr lvl="1" algn="ctr" rtl="0">
              <a:spcBef>
                <a:spcPts val="0"/>
              </a:spcBef>
              <a:spcAft>
                <a:spcPts val="0"/>
              </a:spcAft>
              <a:buClr>
                <a:srgbClr val="434343"/>
              </a:buClr>
              <a:buSzPts val="5200"/>
              <a:buNone/>
              <a:defRPr sz="5200">
                <a:solidFill>
                  <a:srgbClr val="434343"/>
                </a:solidFill>
              </a:defRPr>
            </a:lvl2pPr>
            <a:lvl3pPr lvl="2" algn="ctr" rtl="0">
              <a:spcBef>
                <a:spcPts val="0"/>
              </a:spcBef>
              <a:spcAft>
                <a:spcPts val="0"/>
              </a:spcAft>
              <a:buClr>
                <a:srgbClr val="434343"/>
              </a:buClr>
              <a:buSzPts val="5200"/>
              <a:buNone/>
              <a:defRPr sz="5200">
                <a:solidFill>
                  <a:srgbClr val="434343"/>
                </a:solidFill>
              </a:defRPr>
            </a:lvl3pPr>
            <a:lvl4pPr lvl="3" algn="ctr" rtl="0">
              <a:spcBef>
                <a:spcPts val="0"/>
              </a:spcBef>
              <a:spcAft>
                <a:spcPts val="0"/>
              </a:spcAft>
              <a:buClr>
                <a:srgbClr val="434343"/>
              </a:buClr>
              <a:buSzPts val="5200"/>
              <a:buNone/>
              <a:defRPr sz="5200">
                <a:solidFill>
                  <a:srgbClr val="434343"/>
                </a:solidFill>
              </a:defRPr>
            </a:lvl4pPr>
            <a:lvl5pPr lvl="4" algn="ctr" rtl="0">
              <a:spcBef>
                <a:spcPts val="0"/>
              </a:spcBef>
              <a:spcAft>
                <a:spcPts val="0"/>
              </a:spcAft>
              <a:buClr>
                <a:srgbClr val="434343"/>
              </a:buClr>
              <a:buSzPts val="5200"/>
              <a:buNone/>
              <a:defRPr sz="5200">
                <a:solidFill>
                  <a:srgbClr val="434343"/>
                </a:solidFill>
              </a:defRPr>
            </a:lvl5pPr>
            <a:lvl6pPr lvl="5" algn="ctr" rtl="0">
              <a:spcBef>
                <a:spcPts val="0"/>
              </a:spcBef>
              <a:spcAft>
                <a:spcPts val="0"/>
              </a:spcAft>
              <a:buClr>
                <a:srgbClr val="434343"/>
              </a:buClr>
              <a:buSzPts val="5200"/>
              <a:buNone/>
              <a:defRPr sz="5200">
                <a:solidFill>
                  <a:srgbClr val="434343"/>
                </a:solidFill>
              </a:defRPr>
            </a:lvl6pPr>
            <a:lvl7pPr lvl="6" algn="ctr" rtl="0">
              <a:spcBef>
                <a:spcPts val="0"/>
              </a:spcBef>
              <a:spcAft>
                <a:spcPts val="0"/>
              </a:spcAft>
              <a:buClr>
                <a:srgbClr val="434343"/>
              </a:buClr>
              <a:buSzPts val="5200"/>
              <a:buNone/>
              <a:defRPr sz="5200">
                <a:solidFill>
                  <a:srgbClr val="434343"/>
                </a:solidFill>
              </a:defRPr>
            </a:lvl7pPr>
            <a:lvl8pPr lvl="7" algn="ctr" rtl="0">
              <a:spcBef>
                <a:spcPts val="0"/>
              </a:spcBef>
              <a:spcAft>
                <a:spcPts val="0"/>
              </a:spcAft>
              <a:buClr>
                <a:srgbClr val="434343"/>
              </a:buClr>
              <a:buSzPts val="5200"/>
              <a:buNone/>
              <a:defRPr sz="5200">
                <a:solidFill>
                  <a:srgbClr val="434343"/>
                </a:solidFill>
              </a:defRPr>
            </a:lvl8pPr>
            <a:lvl9pPr lvl="8" algn="ctr" rtl="0">
              <a:spcBef>
                <a:spcPts val="0"/>
              </a:spcBef>
              <a:spcAft>
                <a:spcPts val="0"/>
              </a:spcAft>
              <a:buClr>
                <a:srgbClr val="434343"/>
              </a:buClr>
              <a:buSzPts val="5200"/>
              <a:buNone/>
              <a:defRPr sz="5200">
                <a:solidFill>
                  <a:srgbClr val="434343"/>
                </a:solidFill>
              </a:defRPr>
            </a:lvl9pPr>
          </a:lstStyle>
          <a:p>
            <a:endParaRPr/>
          </a:p>
        </p:txBody>
      </p:sp>
      <p:sp>
        <p:nvSpPr>
          <p:cNvPr id="1199" name="Google Shape;1199;p15"/>
          <p:cNvSpPr txBox="1">
            <a:spLocks noGrp="1"/>
          </p:cNvSpPr>
          <p:nvPr>
            <p:ph type="subTitle" idx="1"/>
          </p:nvPr>
        </p:nvSpPr>
        <p:spPr>
          <a:xfrm>
            <a:off x="2777925" y="2112025"/>
            <a:ext cx="3588300" cy="19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100"/>
              <a:buNone/>
              <a:defRPr sz="1100">
                <a:solidFill>
                  <a:srgbClr val="434343"/>
                </a:solidFill>
              </a:defRPr>
            </a:lvl1pPr>
            <a:lvl2pPr lvl="1" algn="ctr" rtl="0">
              <a:lnSpc>
                <a:spcPct val="100000"/>
              </a:lnSpc>
              <a:spcBef>
                <a:spcPts val="0"/>
              </a:spcBef>
              <a:spcAft>
                <a:spcPts val="0"/>
              </a:spcAft>
              <a:buClr>
                <a:srgbClr val="434343"/>
              </a:buClr>
              <a:buSzPts val="2800"/>
              <a:buNone/>
              <a:defRPr sz="2800">
                <a:solidFill>
                  <a:srgbClr val="434343"/>
                </a:solidFill>
              </a:defRPr>
            </a:lvl2pPr>
            <a:lvl3pPr lvl="2" algn="ctr" rtl="0">
              <a:lnSpc>
                <a:spcPct val="100000"/>
              </a:lnSpc>
              <a:spcBef>
                <a:spcPts val="0"/>
              </a:spcBef>
              <a:spcAft>
                <a:spcPts val="0"/>
              </a:spcAft>
              <a:buClr>
                <a:srgbClr val="434343"/>
              </a:buClr>
              <a:buSzPts val="2800"/>
              <a:buNone/>
              <a:defRPr sz="2800">
                <a:solidFill>
                  <a:srgbClr val="434343"/>
                </a:solidFill>
              </a:defRPr>
            </a:lvl3pPr>
            <a:lvl4pPr lvl="3" algn="ctr" rtl="0">
              <a:lnSpc>
                <a:spcPct val="100000"/>
              </a:lnSpc>
              <a:spcBef>
                <a:spcPts val="0"/>
              </a:spcBef>
              <a:spcAft>
                <a:spcPts val="0"/>
              </a:spcAft>
              <a:buClr>
                <a:srgbClr val="434343"/>
              </a:buClr>
              <a:buSzPts val="2800"/>
              <a:buNone/>
              <a:defRPr sz="2800">
                <a:solidFill>
                  <a:srgbClr val="434343"/>
                </a:solidFill>
              </a:defRPr>
            </a:lvl4pPr>
            <a:lvl5pPr lvl="4" algn="ctr" rtl="0">
              <a:lnSpc>
                <a:spcPct val="100000"/>
              </a:lnSpc>
              <a:spcBef>
                <a:spcPts val="0"/>
              </a:spcBef>
              <a:spcAft>
                <a:spcPts val="0"/>
              </a:spcAft>
              <a:buClr>
                <a:srgbClr val="434343"/>
              </a:buClr>
              <a:buSzPts val="2800"/>
              <a:buNone/>
              <a:defRPr sz="2800">
                <a:solidFill>
                  <a:srgbClr val="434343"/>
                </a:solidFill>
              </a:defRPr>
            </a:lvl5pPr>
            <a:lvl6pPr lvl="5" algn="ctr" rtl="0">
              <a:lnSpc>
                <a:spcPct val="100000"/>
              </a:lnSpc>
              <a:spcBef>
                <a:spcPts val="0"/>
              </a:spcBef>
              <a:spcAft>
                <a:spcPts val="0"/>
              </a:spcAft>
              <a:buClr>
                <a:srgbClr val="434343"/>
              </a:buClr>
              <a:buSzPts val="2800"/>
              <a:buNone/>
              <a:defRPr sz="2800">
                <a:solidFill>
                  <a:srgbClr val="434343"/>
                </a:solidFill>
              </a:defRPr>
            </a:lvl6pPr>
            <a:lvl7pPr lvl="6" algn="ctr" rtl="0">
              <a:lnSpc>
                <a:spcPct val="100000"/>
              </a:lnSpc>
              <a:spcBef>
                <a:spcPts val="0"/>
              </a:spcBef>
              <a:spcAft>
                <a:spcPts val="0"/>
              </a:spcAft>
              <a:buClr>
                <a:srgbClr val="434343"/>
              </a:buClr>
              <a:buSzPts val="2800"/>
              <a:buNone/>
              <a:defRPr sz="2800">
                <a:solidFill>
                  <a:srgbClr val="434343"/>
                </a:solidFill>
              </a:defRPr>
            </a:lvl7pPr>
            <a:lvl8pPr lvl="7" algn="ctr" rtl="0">
              <a:lnSpc>
                <a:spcPct val="100000"/>
              </a:lnSpc>
              <a:spcBef>
                <a:spcPts val="0"/>
              </a:spcBef>
              <a:spcAft>
                <a:spcPts val="0"/>
              </a:spcAft>
              <a:buClr>
                <a:srgbClr val="434343"/>
              </a:buClr>
              <a:buSzPts val="2800"/>
              <a:buNone/>
              <a:defRPr sz="2800">
                <a:solidFill>
                  <a:srgbClr val="434343"/>
                </a:solidFill>
              </a:defRPr>
            </a:lvl8pPr>
            <a:lvl9pPr lvl="8" algn="ctr" rtl="0">
              <a:lnSpc>
                <a:spcPct val="100000"/>
              </a:lnSpc>
              <a:spcBef>
                <a:spcPts val="0"/>
              </a:spcBef>
              <a:spcAft>
                <a:spcPts val="0"/>
              </a:spcAft>
              <a:buClr>
                <a:srgbClr val="434343"/>
              </a:buClr>
              <a:buSzPts val="2800"/>
              <a:buNone/>
              <a:defRPr sz="2800">
                <a:solidFill>
                  <a:srgbClr val="434343"/>
                </a:solidFill>
              </a:defRPr>
            </a:lvl9pPr>
          </a:lstStyle>
          <a:p>
            <a:endParaRPr/>
          </a:p>
        </p:txBody>
      </p:sp>
      <p:grpSp>
        <p:nvGrpSpPr>
          <p:cNvPr id="1200" name="Google Shape;1200;p15"/>
          <p:cNvGrpSpPr/>
          <p:nvPr/>
        </p:nvGrpSpPr>
        <p:grpSpPr>
          <a:xfrm>
            <a:off x="6447213" y="1177150"/>
            <a:ext cx="1535747" cy="3435614"/>
            <a:chOff x="6447213" y="1177150"/>
            <a:chExt cx="1535747" cy="3435614"/>
          </a:xfrm>
        </p:grpSpPr>
        <p:sp>
          <p:nvSpPr>
            <p:cNvPr id="1201" name="Google Shape;1201;p15"/>
            <p:cNvSpPr/>
            <p:nvPr/>
          </p:nvSpPr>
          <p:spPr>
            <a:xfrm>
              <a:off x="7245812" y="1840461"/>
              <a:ext cx="359653" cy="271567"/>
            </a:xfrm>
            <a:custGeom>
              <a:avLst/>
              <a:gdLst/>
              <a:ahLst/>
              <a:cxnLst/>
              <a:rect l="l" t="t" r="r" b="b"/>
              <a:pathLst>
                <a:path w="2903" h="2192" extrusionOk="0">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6629827" y="2101375"/>
              <a:ext cx="676563" cy="519719"/>
            </a:xfrm>
            <a:custGeom>
              <a:avLst/>
              <a:gdLst/>
              <a:ahLst/>
              <a:cxnLst/>
              <a:rect l="l" t="t" r="r" b="b"/>
              <a:pathLst>
                <a:path w="5461" h="4195" extrusionOk="0">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7021818" y="2247071"/>
              <a:ext cx="32583" cy="37043"/>
            </a:xfrm>
            <a:custGeom>
              <a:avLst/>
              <a:gdLst/>
              <a:ahLst/>
              <a:cxnLst/>
              <a:rect l="l" t="t" r="r" b="b"/>
              <a:pathLst>
                <a:path w="263" h="299" extrusionOk="0">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21818" y="2143994"/>
              <a:ext cx="233037" cy="280115"/>
            </a:xfrm>
            <a:custGeom>
              <a:avLst/>
              <a:gdLst/>
              <a:ahLst/>
              <a:cxnLst/>
              <a:rect l="l" t="t" r="r" b="b"/>
              <a:pathLst>
                <a:path w="1881" h="2261" extrusionOk="0">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534850" y="2180913"/>
              <a:ext cx="448110" cy="504604"/>
            </a:xfrm>
            <a:custGeom>
              <a:avLst/>
              <a:gdLst/>
              <a:ahLst/>
              <a:cxnLst/>
              <a:rect l="l" t="t" r="r" b="b"/>
              <a:pathLst>
                <a:path w="3617" h="4073" extrusionOk="0">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7698385" y="2180913"/>
              <a:ext cx="205038" cy="182738"/>
            </a:xfrm>
            <a:custGeom>
              <a:avLst/>
              <a:gdLst/>
              <a:ahLst/>
              <a:cxnLst/>
              <a:rect l="l" t="t" r="r" b="b"/>
              <a:pathLst>
                <a:path w="1655" h="1475" extrusionOk="0">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7698385" y="2180913"/>
              <a:ext cx="205038" cy="182738"/>
            </a:xfrm>
            <a:custGeom>
              <a:avLst/>
              <a:gdLst/>
              <a:ahLst/>
              <a:cxnLst/>
              <a:rect l="l" t="t" r="r" b="b"/>
              <a:pathLst>
                <a:path w="1655" h="1475" extrusionOk="0">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6839203" y="4512661"/>
              <a:ext cx="420235" cy="100103"/>
            </a:xfrm>
            <a:custGeom>
              <a:avLst/>
              <a:gdLst/>
              <a:ahLst/>
              <a:cxnLst/>
              <a:rect l="l" t="t" r="r" b="b"/>
              <a:pathLst>
                <a:path w="3392" h="808" extrusionOk="0">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6862742" y="4269959"/>
              <a:ext cx="378732" cy="291265"/>
            </a:xfrm>
            <a:custGeom>
              <a:avLst/>
              <a:gdLst/>
              <a:ahLst/>
              <a:cxnLst/>
              <a:rect l="l" t="t" r="r" b="b"/>
              <a:pathLst>
                <a:path w="3057" h="2351" extrusionOk="0">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6843663" y="4382948"/>
              <a:ext cx="411191" cy="199463"/>
            </a:xfrm>
            <a:custGeom>
              <a:avLst/>
              <a:gdLst/>
              <a:ahLst/>
              <a:cxnLst/>
              <a:rect l="l" t="t" r="r" b="b"/>
              <a:pathLst>
                <a:path w="3319" h="1610" extrusionOk="0">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7030738" y="4421106"/>
              <a:ext cx="70741" cy="56122"/>
            </a:xfrm>
            <a:custGeom>
              <a:avLst/>
              <a:gdLst/>
              <a:ahLst/>
              <a:cxnLst/>
              <a:rect l="l" t="t" r="r" b="b"/>
              <a:pathLst>
                <a:path w="571" h="453" extrusionOk="0">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6979199" y="4435725"/>
              <a:ext cx="70741" cy="41503"/>
            </a:xfrm>
            <a:custGeom>
              <a:avLst/>
              <a:gdLst/>
              <a:ahLst/>
              <a:cxnLst/>
              <a:rect l="l" t="t" r="r" b="b"/>
              <a:pathLst>
                <a:path w="571" h="335" extrusionOk="0">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7207778" y="4425566"/>
              <a:ext cx="47078" cy="103200"/>
            </a:xfrm>
            <a:custGeom>
              <a:avLst/>
              <a:gdLst/>
              <a:ahLst/>
              <a:cxnLst/>
              <a:rect l="l" t="t" r="r" b="b"/>
              <a:pathLst>
                <a:path w="380" h="833" extrusionOk="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a:off x="7558389" y="4500644"/>
              <a:ext cx="415651" cy="112120"/>
            </a:xfrm>
            <a:custGeom>
              <a:avLst/>
              <a:gdLst/>
              <a:ahLst/>
              <a:cxnLst/>
              <a:rect l="l" t="t" r="r" b="b"/>
              <a:pathLst>
                <a:path w="3355" h="905" extrusionOk="0">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a:off x="7011659" y="2677219"/>
              <a:ext cx="486268" cy="1659507"/>
            </a:xfrm>
            <a:custGeom>
              <a:avLst/>
              <a:gdLst/>
              <a:ahLst/>
              <a:cxnLst/>
              <a:rect l="l" t="t" r="r" b="b"/>
              <a:pathLst>
                <a:path w="3925" h="13395" extrusionOk="0">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571769" y="4244190"/>
              <a:ext cx="378732" cy="327937"/>
            </a:xfrm>
            <a:custGeom>
              <a:avLst/>
              <a:gdLst/>
              <a:ahLst/>
              <a:cxnLst/>
              <a:rect l="l" t="t" r="r" b="b"/>
              <a:pathLst>
                <a:path w="3057" h="2647" extrusionOk="0">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558389" y="4366222"/>
              <a:ext cx="405492" cy="215692"/>
            </a:xfrm>
            <a:custGeom>
              <a:avLst/>
              <a:gdLst/>
              <a:ahLst/>
              <a:cxnLst/>
              <a:rect l="l" t="t" r="r" b="b"/>
              <a:pathLst>
                <a:path w="3273" h="1741" extrusionOk="0">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7726385" y="4418256"/>
              <a:ext cx="75077" cy="50052"/>
            </a:xfrm>
            <a:custGeom>
              <a:avLst/>
              <a:gdLst/>
              <a:ahLst/>
              <a:cxnLst/>
              <a:rect l="l" t="t" r="r" b="b"/>
              <a:pathLst>
                <a:path w="606" h="404" extrusionOk="0">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7679306" y="4438203"/>
              <a:ext cx="75201" cy="39025"/>
            </a:xfrm>
            <a:custGeom>
              <a:avLst/>
              <a:gdLst/>
              <a:ahLst/>
              <a:cxnLst/>
              <a:rect l="l" t="t" r="r" b="b"/>
              <a:pathLst>
                <a:path w="607" h="315" extrusionOk="0">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5"/>
            <p:cNvSpPr/>
            <p:nvPr/>
          </p:nvSpPr>
          <p:spPr>
            <a:xfrm>
              <a:off x="7465347" y="2820561"/>
              <a:ext cx="457154" cy="1516661"/>
            </a:xfrm>
            <a:custGeom>
              <a:avLst/>
              <a:gdLst/>
              <a:ahLst/>
              <a:cxnLst/>
              <a:rect l="l" t="t" r="r" b="b"/>
              <a:pathLst>
                <a:path w="3690" h="12242" extrusionOk="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a:off x="7907761" y="4393107"/>
              <a:ext cx="56122" cy="103200"/>
            </a:xfrm>
            <a:custGeom>
              <a:avLst/>
              <a:gdLst/>
              <a:ahLst/>
              <a:cxnLst/>
              <a:rect l="l" t="t" r="r" b="b"/>
              <a:pathLst>
                <a:path w="453" h="833" extrusionOk="0">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a:off x="7175195" y="2715502"/>
              <a:ext cx="238736" cy="1621720"/>
            </a:xfrm>
            <a:custGeom>
              <a:avLst/>
              <a:gdLst/>
              <a:ahLst/>
              <a:cxnLst/>
              <a:rect l="l" t="t" r="r" b="b"/>
              <a:pathLst>
                <a:path w="1927" h="13090" extrusionOk="0">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5"/>
            <p:cNvSpPr/>
            <p:nvPr/>
          </p:nvSpPr>
          <p:spPr>
            <a:xfrm>
              <a:off x="7599768" y="2825021"/>
              <a:ext cx="262275" cy="1507741"/>
            </a:xfrm>
            <a:custGeom>
              <a:avLst/>
              <a:gdLst/>
              <a:ahLst/>
              <a:cxnLst/>
              <a:rect l="l" t="t" r="r" b="b"/>
              <a:pathLst>
                <a:path w="2117" h="12170" extrusionOk="0">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5"/>
            <p:cNvSpPr/>
            <p:nvPr/>
          </p:nvSpPr>
          <p:spPr>
            <a:xfrm>
              <a:off x="7465347" y="2820561"/>
              <a:ext cx="124" cy="124"/>
            </a:xfrm>
            <a:custGeom>
              <a:avLst/>
              <a:gdLst/>
              <a:ahLst/>
              <a:cxnLst/>
              <a:rect l="l" t="t" r="r" b="b"/>
              <a:pathLst>
                <a:path w="1" h="1" extrusionOk="0">
                  <a:moveTo>
                    <a:pt x="1" y="0"/>
                  </a:moveTo>
                  <a:lnTo>
                    <a:pt x="1" y="0"/>
                  </a:lnTo>
                  <a:lnTo>
                    <a:pt x="1" y="0"/>
                  </a:lnTo>
                  <a:close/>
                  <a:moveTo>
                    <a:pt x="1" y="0"/>
                  </a:moveTo>
                  <a:lnTo>
                    <a:pt x="1" y="0"/>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5"/>
            <p:cNvSpPr/>
            <p:nvPr/>
          </p:nvSpPr>
          <p:spPr>
            <a:xfrm>
              <a:off x="7465347" y="2820561"/>
              <a:ext cx="153624" cy="228577"/>
            </a:xfrm>
            <a:custGeom>
              <a:avLst/>
              <a:gdLst/>
              <a:ahLst/>
              <a:cxnLst/>
              <a:rect l="l" t="t" r="r" b="b"/>
              <a:pathLst>
                <a:path w="1240" h="1845" extrusionOk="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5"/>
            <p:cNvSpPr/>
            <p:nvPr/>
          </p:nvSpPr>
          <p:spPr>
            <a:xfrm>
              <a:off x="7735305" y="2829481"/>
              <a:ext cx="10159" cy="168119"/>
            </a:xfrm>
            <a:custGeom>
              <a:avLst/>
              <a:gdLst/>
              <a:ahLst/>
              <a:cxnLst/>
              <a:rect l="l" t="t" r="r" b="b"/>
              <a:pathLst>
                <a:path w="82" h="1357" extrusionOk="0">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5"/>
            <p:cNvSpPr/>
            <p:nvPr/>
          </p:nvSpPr>
          <p:spPr>
            <a:xfrm>
              <a:off x="7633343" y="2825021"/>
              <a:ext cx="112120" cy="206153"/>
            </a:xfrm>
            <a:custGeom>
              <a:avLst/>
              <a:gdLst/>
              <a:ahLst/>
              <a:cxnLst/>
              <a:rect l="l" t="t" r="r" b="b"/>
              <a:pathLst>
                <a:path w="905" h="1664" extrusionOk="0">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5"/>
            <p:cNvSpPr/>
            <p:nvPr/>
          </p:nvSpPr>
          <p:spPr>
            <a:xfrm>
              <a:off x="7614387" y="2825021"/>
              <a:ext cx="19079" cy="210737"/>
            </a:xfrm>
            <a:custGeom>
              <a:avLst/>
              <a:gdLst/>
              <a:ahLst/>
              <a:cxnLst/>
              <a:rect l="l" t="t" r="r" b="b"/>
              <a:pathLst>
                <a:path w="154" h="1701" extrusionOk="0">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5"/>
            <p:cNvSpPr/>
            <p:nvPr/>
          </p:nvSpPr>
          <p:spPr>
            <a:xfrm>
              <a:off x="7161814" y="2675981"/>
              <a:ext cx="317158" cy="368697"/>
            </a:xfrm>
            <a:custGeom>
              <a:avLst/>
              <a:gdLst/>
              <a:ahLst/>
              <a:cxnLst/>
              <a:rect l="l" t="t" r="r" b="b"/>
              <a:pathLst>
                <a:path w="2560" h="2976" extrusionOk="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5"/>
            <p:cNvSpPr/>
            <p:nvPr/>
          </p:nvSpPr>
          <p:spPr>
            <a:xfrm>
              <a:off x="7138275" y="2675981"/>
              <a:ext cx="340698" cy="368697"/>
            </a:xfrm>
            <a:custGeom>
              <a:avLst/>
              <a:gdLst/>
              <a:ahLst/>
              <a:cxnLst/>
              <a:rect l="l" t="t" r="r" b="b"/>
              <a:pathLst>
                <a:path w="2750" h="2976" extrusionOk="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5"/>
            <p:cNvSpPr/>
            <p:nvPr/>
          </p:nvSpPr>
          <p:spPr>
            <a:xfrm>
              <a:off x="7306271" y="2713024"/>
              <a:ext cx="107660" cy="327193"/>
            </a:xfrm>
            <a:custGeom>
              <a:avLst/>
              <a:gdLst/>
              <a:ahLst/>
              <a:cxnLst/>
              <a:rect l="l" t="t" r="r" b="b"/>
              <a:pathLst>
                <a:path w="869" h="2641" extrusionOk="0">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5"/>
            <p:cNvSpPr/>
            <p:nvPr/>
          </p:nvSpPr>
          <p:spPr>
            <a:xfrm>
              <a:off x="7091197" y="1177150"/>
              <a:ext cx="648688" cy="378856"/>
            </a:xfrm>
            <a:custGeom>
              <a:avLst/>
              <a:gdLst/>
              <a:ahLst/>
              <a:cxnLst/>
              <a:rect l="l" t="t" r="r" b="b"/>
              <a:pathLst>
                <a:path w="5236" h="3058" extrusionOk="0">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5"/>
            <p:cNvSpPr/>
            <p:nvPr/>
          </p:nvSpPr>
          <p:spPr>
            <a:xfrm>
              <a:off x="7129355" y="1545725"/>
              <a:ext cx="78546" cy="139500"/>
            </a:xfrm>
            <a:custGeom>
              <a:avLst/>
              <a:gdLst/>
              <a:ahLst/>
              <a:cxnLst/>
              <a:rect l="l" t="t" r="r" b="b"/>
              <a:pathLst>
                <a:path w="634" h="1126" extrusionOk="0">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5"/>
            <p:cNvSpPr/>
            <p:nvPr/>
          </p:nvSpPr>
          <p:spPr>
            <a:xfrm>
              <a:off x="7147195" y="1574963"/>
              <a:ext cx="56122" cy="93041"/>
            </a:xfrm>
            <a:custGeom>
              <a:avLst/>
              <a:gdLst/>
              <a:ahLst/>
              <a:cxnLst/>
              <a:rect l="l" t="t" r="r" b="b"/>
              <a:pathLst>
                <a:path w="453" h="751" extrusionOk="0">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5"/>
            <p:cNvSpPr/>
            <p:nvPr/>
          </p:nvSpPr>
          <p:spPr>
            <a:xfrm>
              <a:off x="7198734" y="1770958"/>
              <a:ext cx="518727" cy="345158"/>
            </a:xfrm>
            <a:custGeom>
              <a:avLst/>
              <a:gdLst/>
              <a:ahLst/>
              <a:cxnLst/>
              <a:rect l="l" t="t" r="r" b="b"/>
              <a:pathLst>
                <a:path w="4187" h="2786" extrusionOk="0">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5"/>
            <p:cNvSpPr/>
            <p:nvPr/>
          </p:nvSpPr>
          <p:spPr>
            <a:xfrm>
              <a:off x="7157354" y="1571247"/>
              <a:ext cx="50547" cy="96758"/>
            </a:xfrm>
            <a:custGeom>
              <a:avLst/>
              <a:gdLst/>
              <a:ahLst/>
              <a:cxnLst/>
              <a:rect l="l" t="t" r="r" b="b"/>
              <a:pathLst>
                <a:path w="408" h="781" extrusionOk="0">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5"/>
            <p:cNvSpPr/>
            <p:nvPr/>
          </p:nvSpPr>
          <p:spPr>
            <a:xfrm>
              <a:off x="7175195" y="1597387"/>
              <a:ext cx="23663" cy="51662"/>
            </a:xfrm>
            <a:custGeom>
              <a:avLst/>
              <a:gdLst/>
              <a:ahLst/>
              <a:cxnLst/>
              <a:rect l="l" t="t" r="r" b="b"/>
              <a:pathLst>
                <a:path w="191" h="417" extrusionOk="0">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5"/>
            <p:cNvSpPr/>
            <p:nvPr/>
          </p:nvSpPr>
          <p:spPr>
            <a:xfrm>
              <a:off x="7026278" y="1919999"/>
              <a:ext cx="868221" cy="1055171"/>
            </a:xfrm>
            <a:custGeom>
              <a:avLst/>
              <a:gdLst/>
              <a:ahLst/>
              <a:cxnLst/>
              <a:rect l="l" t="t" r="r" b="b"/>
              <a:pathLst>
                <a:path w="7008" h="8517" extrusionOk="0">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5"/>
            <p:cNvSpPr/>
            <p:nvPr/>
          </p:nvSpPr>
          <p:spPr>
            <a:xfrm>
              <a:off x="7642387" y="2241372"/>
              <a:ext cx="60582" cy="705801"/>
            </a:xfrm>
            <a:custGeom>
              <a:avLst/>
              <a:gdLst/>
              <a:ahLst/>
              <a:cxnLst/>
              <a:rect l="l" t="t" r="r" b="b"/>
              <a:pathLst>
                <a:path w="489" h="5697" extrusionOk="0">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5"/>
            <p:cNvSpPr/>
            <p:nvPr/>
          </p:nvSpPr>
          <p:spPr>
            <a:xfrm>
              <a:off x="7077817" y="2844100"/>
              <a:ext cx="690067" cy="131076"/>
            </a:xfrm>
            <a:custGeom>
              <a:avLst/>
              <a:gdLst/>
              <a:ahLst/>
              <a:cxnLst/>
              <a:rect l="l" t="t" r="r" b="b"/>
              <a:pathLst>
                <a:path w="5570" h="1058" extrusionOk="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5"/>
            <p:cNvSpPr/>
            <p:nvPr/>
          </p:nvSpPr>
          <p:spPr>
            <a:xfrm>
              <a:off x="7287316" y="1919999"/>
              <a:ext cx="336114" cy="217055"/>
            </a:xfrm>
            <a:custGeom>
              <a:avLst/>
              <a:gdLst/>
              <a:ahLst/>
              <a:cxnLst/>
              <a:rect l="l" t="t" r="r" b="b"/>
              <a:pathLst>
                <a:path w="2713" h="1752" extrusionOk="0">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5"/>
            <p:cNvSpPr/>
            <p:nvPr/>
          </p:nvSpPr>
          <p:spPr>
            <a:xfrm>
              <a:off x="7665802" y="2143994"/>
              <a:ext cx="228701" cy="191658"/>
            </a:xfrm>
            <a:custGeom>
              <a:avLst/>
              <a:gdLst/>
              <a:ahLst/>
              <a:cxnLst/>
              <a:rect l="l" t="t" r="r" b="b"/>
              <a:pathLst>
                <a:path w="1846" h="1547" extrusionOk="0">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5"/>
            <p:cNvSpPr/>
            <p:nvPr/>
          </p:nvSpPr>
          <p:spPr>
            <a:xfrm>
              <a:off x="7390269" y="2445915"/>
              <a:ext cx="504232" cy="267974"/>
            </a:xfrm>
            <a:custGeom>
              <a:avLst/>
              <a:gdLst/>
              <a:ahLst/>
              <a:cxnLst/>
              <a:rect l="l" t="t" r="r" b="b"/>
              <a:pathLst>
                <a:path w="4070" h="2163" extrusionOk="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5"/>
            <p:cNvSpPr/>
            <p:nvPr/>
          </p:nvSpPr>
          <p:spPr>
            <a:xfrm>
              <a:off x="7245812" y="2563983"/>
              <a:ext cx="392112" cy="243196"/>
            </a:xfrm>
            <a:custGeom>
              <a:avLst/>
              <a:gdLst/>
              <a:ahLst/>
              <a:cxnLst/>
              <a:rect l="l" t="t" r="r" b="b"/>
              <a:pathLst>
                <a:path w="3165" h="1963" extrusionOk="0">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5"/>
            <p:cNvSpPr/>
            <p:nvPr/>
          </p:nvSpPr>
          <p:spPr>
            <a:xfrm>
              <a:off x="7026278" y="2163073"/>
              <a:ext cx="177039" cy="205038"/>
            </a:xfrm>
            <a:custGeom>
              <a:avLst/>
              <a:gdLst/>
              <a:ahLst/>
              <a:cxnLst/>
              <a:rect l="l" t="t" r="r" b="b"/>
              <a:pathLst>
                <a:path w="1429" h="1655" extrusionOk="0">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5"/>
            <p:cNvSpPr/>
            <p:nvPr/>
          </p:nvSpPr>
          <p:spPr>
            <a:xfrm>
              <a:off x="7506850" y="1803418"/>
              <a:ext cx="124" cy="46087"/>
            </a:xfrm>
            <a:custGeom>
              <a:avLst/>
              <a:gdLst/>
              <a:ahLst/>
              <a:cxnLst/>
              <a:rect l="l" t="t" r="r" b="b"/>
              <a:pathLst>
                <a:path w="1" h="372" extrusionOk="0">
                  <a:moveTo>
                    <a:pt x="0" y="1"/>
                  </a:moveTo>
                  <a:lnTo>
                    <a:pt x="0" y="1"/>
                  </a:lnTo>
                  <a:lnTo>
                    <a:pt x="0" y="372"/>
                  </a:lnTo>
                  <a:lnTo>
                    <a:pt x="0" y="372"/>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5"/>
            <p:cNvSpPr/>
            <p:nvPr/>
          </p:nvSpPr>
          <p:spPr>
            <a:xfrm>
              <a:off x="7506850" y="1849381"/>
              <a:ext cx="124" cy="5699"/>
            </a:xfrm>
            <a:custGeom>
              <a:avLst/>
              <a:gdLst/>
              <a:ahLst/>
              <a:cxnLst/>
              <a:rect l="l" t="t" r="r" b="b"/>
              <a:pathLst>
                <a:path w="1" h="46" extrusionOk="0">
                  <a:moveTo>
                    <a:pt x="0" y="1"/>
                  </a:moveTo>
                  <a:lnTo>
                    <a:pt x="0" y="46"/>
                  </a:lnTo>
                  <a:lnTo>
                    <a:pt x="0" y="46"/>
                  </a:lnTo>
                  <a:lnTo>
                    <a:pt x="0" y="1"/>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5"/>
            <p:cNvSpPr/>
            <p:nvPr/>
          </p:nvSpPr>
          <p:spPr>
            <a:xfrm>
              <a:off x="7375774" y="1803418"/>
              <a:ext cx="131200" cy="60706"/>
            </a:xfrm>
            <a:custGeom>
              <a:avLst/>
              <a:gdLst/>
              <a:ahLst/>
              <a:cxnLst/>
              <a:rect l="l" t="t" r="r" b="b"/>
              <a:pathLst>
                <a:path w="1059" h="490" extrusionOk="0">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5"/>
            <p:cNvSpPr/>
            <p:nvPr/>
          </p:nvSpPr>
          <p:spPr>
            <a:xfrm>
              <a:off x="7185354" y="1296581"/>
              <a:ext cx="513152" cy="516869"/>
            </a:xfrm>
            <a:custGeom>
              <a:avLst/>
              <a:gdLst/>
              <a:ahLst/>
              <a:cxnLst/>
              <a:rect l="l" t="t" r="r" b="b"/>
              <a:pathLst>
                <a:path w="4142" h="4172" extrusionOk="0">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5"/>
            <p:cNvSpPr/>
            <p:nvPr/>
          </p:nvSpPr>
          <p:spPr>
            <a:xfrm>
              <a:off x="7362270" y="1546964"/>
              <a:ext cx="69626" cy="69626"/>
            </a:xfrm>
            <a:custGeom>
              <a:avLst/>
              <a:gdLst/>
              <a:ahLst/>
              <a:cxnLst/>
              <a:rect l="l" t="t" r="r" b="b"/>
              <a:pathLst>
                <a:path w="562" h="562" extrusionOk="0">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5"/>
            <p:cNvSpPr/>
            <p:nvPr/>
          </p:nvSpPr>
          <p:spPr>
            <a:xfrm>
              <a:off x="7353350" y="1544486"/>
              <a:ext cx="56122" cy="73962"/>
            </a:xfrm>
            <a:custGeom>
              <a:avLst/>
              <a:gdLst/>
              <a:ahLst/>
              <a:cxnLst/>
              <a:rect l="l" t="t" r="r" b="b"/>
              <a:pathLst>
                <a:path w="453" h="597" extrusionOk="0">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5"/>
            <p:cNvSpPr/>
            <p:nvPr/>
          </p:nvSpPr>
          <p:spPr>
            <a:xfrm>
              <a:off x="7399313" y="1602963"/>
              <a:ext cx="19079" cy="9044"/>
            </a:xfrm>
            <a:custGeom>
              <a:avLst/>
              <a:gdLst/>
              <a:ahLst/>
              <a:cxnLst/>
              <a:rect l="l" t="t" r="r" b="b"/>
              <a:pathLst>
                <a:path w="154" h="73" extrusionOk="0">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5"/>
            <p:cNvSpPr/>
            <p:nvPr/>
          </p:nvSpPr>
          <p:spPr>
            <a:xfrm>
              <a:off x="7357810" y="1611883"/>
              <a:ext cx="79661" cy="38406"/>
            </a:xfrm>
            <a:custGeom>
              <a:avLst/>
              <a:gdLst/>
              <a:ahLst/>
              <a:cxnLst/>
              <a:rect l="l" t="t" r="r" b="b"/>
              <a:pathLst>
                <a:path w="643" h="310" extrusionOk="0">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5"/>
            <p:cNvSpPr/>
            <p:nvPr/>
          </p:nvSpPr>
          <p:spPr>
            <a:xfrm>
              <a:off x="7291776" y="1541389"/>
              <a:ext cx="14619" cy="51662"/>
            </a:xfrm>
            <a:custGeom>
              <a:avLst/>
              <a:gdLst/>
              <a:ahLst/>
              <a:cxnLst/>
              <a:rect l="l" t="t" r="r" b="b"/>
              <a:pathLst>
                <a:path w="118" h="417" extrusionOk="0">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5"/>
            <p:cNvSpPr/>
            <p:nvPr/>
          </p:nvSpPr>
          <p:spPr>
            <a:xfrm>
              <a:off x="7474267" y="1532469"/>
              <a:ext cx="19203" cy="47078"/>
            </a:xfrm>
            <a:custGeom>
              <a:avLst/>
              <a:gdLst/>
              <a:ahLst/>
              <a:cxnLst/>
              <a:rect l="l" t="t" r="r" b="b"/>
              <a:pathLst>
                <a:path w="155" h="380" extrusionOk="0">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5"/>
            <p:cNvSpPr/>
            <p:nvPr/>
          </p:nvSpPr>
          <p:spPr>
            <a:xfrm>
              <a:off x="7250272" y="1460612"/>
              <a:ext cx="65166" cy="43981"/>
            </a:xfrm>
            <a:custGeom>
              <a:avLst/>
              <a:gdLst/>
              <a:ahLst/>
              <a:cxnLst/>
              <a:rect l="l" t="t" r="r" b="b"/>
              <a:pathLst>
                <a:path w="526" h="355" extrusionOk="0">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5"/>
            <p:cNvSpPr/>
            <p:nvPr/>
          </p:nvSpPr>
          <p:spPr>
            <a:xfrm>
              <a:off x="7446268" y="1436082"/>
              <a:ext cx="79661" cy="32335"/>
            </a:xfrm>
            <a:custGeom>
              <a:avLst/>
              <a:gdLst/>
              <a:ahLst/>
              <a:cxnLst/>
              <a:rect l="l" t="t" r="r" b="b"/>
              <a:pathLst>
                <a:path w="643" h="261" extrusionOk="0">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5"/>
            <p:cNvSpPr/>
            <p:nvPr/>
          </p:nvSpPr>
          <p:spPr>
            <a:xfrm>
              <a:off x="7166275" y="1251980"/>
              <a:ext cx="527648" cy="304026"/>
            </a:xfrm>
            <a:custGeom>
              <a:avLst/>
              <a:gdLst/>
              <a:ahLst/>
              <a:cxnLst/>
              <a:rect l="l" t="t" r="r" b="b"/>
              <a:pathLst>
                <a:path w="4259" h="2454" extrusionOk="0">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5"/>
            <p:cNvSpPr/>
            <p:nvPr/>
          </p:nvSpPr>
          <p:spPr>
            <a:xfrm>
              <a:off x="7231317" y="1611883"/>
              <a:ext cx="116580" cy="69626"/>
            </a:xfrm>
            <a:custGeom>
              <a:avLst/>
              <a:gdLst/>
              <a:ahLst/>
              <a:cxnLst/>
              <a:rect l="l" t="t" r="r" b="b"/>
              <a:pathLst>
                <a:path w="941" h="562" extrusionOk="0">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5"/>
            <p:cNvSpPr/>
            <p:nvPr/>
          </p:nvSpPr>
          <p:spPr>
            <a:xfrm>
              <a:off x="7450852" y="1592927"/>
              <a:ext cx="112120" cy="70617"/>
            </a:xfrm>
            <a:custGeom>
              <a:avLst/>
              <a:gdLst/>
              <a:ahLst/>
              <a:cxnLst/>
              <a:rect l="l" t="t" r="r" b="b"/>
              <a:pathLst>
                <a:path w="905" h="570" extrusionOk="0">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5"/>
            <p:cNvSpPr/>
            <p:nvPr/>
          </p:nvSpPr>
          <p:spPr>
            <a:xfrm>
              <a:off x="7629874" y="1511779"/>
              <a:ext cx="129093" cy="156473"/>
            </a:xfrm>
            <a:custGeom>
              <a:avLst/>
              <a:gdLst/>
              <a:ahLst/>
              <a:cxnLst/>
              <a:rect l="l" t="t" r="r" b="b"/>
              <a:pathLst>
                <a:path w="1042" h="1263" extrusionOk="0">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5"/>
            <p:cNvSpPr/>
            <p:nvPr/>
          </p:nvSpPr>
          <p:spPr>
            <a:xfrm>
              <a:off x="7670386" y="1541389"/>
              <a:ext cx="69502" cy="103200"/>
            </a:xfrm>
            <a:custGeom>
              <a:avLst/>
              <a:gdLst/>
              <a:ahLst/>
              <a:cxnLst/>
              <a:rect l="l" t="t" r="r" b="b"/>
              <a:pathLst>
                <a:path w="561" h="833" extrusionOk="0">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5"/>
            <p:cNvSpPr/>
            <p:nvPr/>
          </p:nvSpPr>
          <p:spPr>
            <a:xfrm>
              <a:off x="7670386" y="1536929"/>
              <a:ext cx="51538" cy="107660"/>
            </a:xfrm>
            <a:custGeom>
              <a:avLst/>
              <a:gdLst/>
              <a:ahLst/>
              <a:cxnLst/>
              <a:rect l="l" t="t" r="r" b="b"/>
              <a:pathLst>
                <a:path w="416" h="869" extrusionOk="0">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5"/>
            <p:cNvSpPr/>
            <p:nvPr/>
          </p:nvSpPr>
          <p:spPr>
            <a:xfrm>
              <a:off x="7679306" y="1577565"/>
              <a:ext cx="19203" cy="53520"/>
            </a:xfrm>
            <a:custGeom>
              <a:avLst/>
              <a:gdLst/>
              <a:ahLst/>
              <a:cxnLst/>
              <a:rect l="l" t="t" r="r" b="b"/>
              <a:pathLst>
                <a:path w="155" h="432" extrusionOk="0">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5"/>
            <p:cNvSpPr/>
            <p:nvPr/>
          </p:nvSpPr>
          <p:spPr>
            <a:xfrm>
              <a:off x="7179779" y="2036456"/>
              <a:ext cx="38158" cy="378732"/>
            </a:xfrm>
            <a:custGeom>
              <a:avLst/>
              <a:gdLst/>
              <a:ahLst/>
              <a:cxnLst/>
              <a:rect l="l" t="t" r="r" b="b"/>
              <a:pathLst>
                <a:path w="308" h="3057" extrusionOk="0">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5"/>
            <p:cNvSpPr/>
            <p:nvPr/>
          </p:nvSpPr>
          <p:spPr>
            <a:xfrm>
              <a:off x="7581804" y="2120454"/>
              <a:ext cx="121164" cy="219657"/>
            </a:xfrm>
            <a:custGeom>
              <a:avLst/>
              <a:gdLst/>
              <a:ahLst/>
              <a:cxnLst/>
              <a:rect l="l" t="t" r="r" b="b"/>
              <a:pathLst>
                <a:path w="978" h="1773" extrusionOk="0">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5"/>
            <p:cNvSpPr/>
            <p:nvPr/>
          </p:nvSpPr>
          <p:spPr>
            <a:xfrm>
              <a:off x="6447213" y="2094933"/>
              <a:ext cx="312574" cy="221639"/>
            </a:xfrm>
            <a:custGeom>
              <a:avLst/>
              <a:gdLst/>
              <a:ahLst/>
              <a:cxnLst/>
              <a:rect l="l" t="t" r="r" b="b"/>
              <a:pathLst>
                <a:path w="2523" h="1789" extrusionOk="0">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5"/>
            <p:cNvSpPr/>
            <p:nvPr/>
          </p:nvSpPr>
          <p:spPr>
            <a:xfrm>
              <a:off x="7515770" y="1864000"/>
              <a:ext cx="89696" cy="205410"/>
            </a:xfrm>
            <a:custGeom>
              <a:avLst/>
              <a:gdLst/>
              <a:ahLst/>
              <a:cxnLst/>
              <a:rect l="l" t="t" r="r" b="b"/>
              <a:pathLst>
                <a:path w="724" h="1658" extrusionOk="0">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5"/>
            <p:cNvSpPr/>
            <p:nvPr/>
          </p:nvSpPr>
          <p:spPr>
            <a:xfrm>
              <a:off x="7245812" y="1882956"/>
              <a:ext cx="88581" cy="229073"/>
            </a:xfrm>
            <a:custGeom>
              <a:avLst/>
              <a:gdLst/>
              <a:ahLst/>
              <a:cxnLst/>
              <a:rect l="l" t="t" r="r" b="b"/>
              <a:pathLst>
                <a:path w="715" h="1849" extrusionOk="0">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5"/>
            <p:cNvSpPr/>
            <p:nvPr/>
          </p:nvSpPr>
          <p:spPr>
            <a:xfrm>
              <a:off x="7226733" y="2036456"/>
              <a:ext cx="149164" cy="154739"/>
            </a:xfrm>
            <a:custGeom>
              <a:avLst/>
              <a:gdLst/>
              <a:ahLst/>
              <a:cxnLst/>
              <a:rect l="l" t="t" r="r" b="b"/>
              <a:pathLst>
                <a:path w="1204" h="1249" extrusionOk="0">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5"/>
            <p:cNvSpPr/>
            <p:nvPr/>
          </p:nvSpPr>
          <p:spPr>
            <a:xfrm>
              <a:off x="7263777" y="2079075"/>
              <a:ext cx="75077" cy="69502"/>
            </a:xfrm>
            <a:custGeom>
              <a:avLst/>
              <a:gdLst/>
              <a:ahLst/>
              <a:cxnLst/>
              <a:rect l="l" t="t" r="r" b="b"/>
              <a:pathLst>
                <a:path w="606" h="561" extrusionOk="0">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5"/>
            <p:cNvSpPr/>
            <p:nvPr/>
          </p:nvSpPr>
          <p:spPr>
            <a:xfrm>
              <a:off x="7502266" y="2059252"/>
              <a:ext cx="112244" cy="194260"/>
            </a:xfrm>
            <a:custGeom>
              <a:avLst/>
              <a:gdLst/>
              <a:ahLst/>
              <a:cxnLst/>
              <a:rect l="l" t="t" r="r" b="b"/>
              <a:pathLst>
                <a:path w="906" h="1568" extrusionOk="0">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5"/>
            <p:cNvSpPr/>
            <p:nvPr/>
          </p:nvSpPr>
          <p:spPr>
            <a:xfrm>
              <a:off x="7493346" y="2155515"/>
              <a:ext cx="147429" cy="221887"/>
            </a:xfrm>
            <a:custGeom>
              <a:avLst/>
              <a:gdLst/>
              <a:ahLst/>
              <a:cxnLst/>
              <a:rect l="l" t="t" r="r" b="b"/>
              <a:pathLst>
                <a:path w="1190" h="1791" extrusionOk="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5"/>
            <p:cNvSpPr/>
            <p:nvPr/>
          </p:nvSpPr>
          <p:spPr>
            <a:xfrm>
              <a:off x="7439454" y="2146224"/>
              <a:ext cx="170473" cy="211604"/>
            </a:xfrm>
            <a:custGeom>
              <a:avLst/>
              <a:gdLst/>
              <a:ahLst/>
              <a:cxnLst/>
              <a:rect l="l" t="t" r="r" b="b"/>
              <a:pathLst>
                <a:path w="1376" h="1708" extrusionOk="0">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5"/>
            <p:cNvSpPr/>
            <p:nvPr/>
          </p:nvSpPr>
          <p:spPr>
            <a:xfrm>
              <a:off x="7427312" y="2307529"/>
              <a:ext cx="42618" cy="37043"/>
            </a:xfrm>
            <a:custGeom>
              <a:avLst/>
              <a:gdLst/>
              <a:ahLst/>
              <a:cxnLst/>
              <a:rect l="l" t="t" r="r" b="b"/>
              <a:pathLst>
                <a:path w="344" h="299" extrusionOk="0">
                  <a:moveTo>
                    <a:pt x="154" y="0"/>
                  </a:moveTo>
                  <a:cubicBezTo>
                    <a:pt x="0" y="0"/>
                    <a:pt x="0" y="299"/>
                    <a:pt x="154" y="299"/>
                  </a:cubicBezTo>
                  <a:cubicBezTo>
                    <a:pt x="344" y="299"/>
                    <a:pt x="344" y="0"/>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5"/>
            <p:cNvSpPr/>
            <p:nvPr/>
          </p:nvSpPr>
          <p:spPr>
            <a:xfrm>
              <a:off x="7609803" y="2335529"/>
              <a:ext cx="41627" cy="32583"/>
            </a:xfrm>
            <a:custGeom>
              <a:avLst/>
              <a:gdLst/>
              <a:ahLst/>
              <a:cxnLst/>
              <a:rect l="l" t="t" r="r" b="b"/>
              <a:pathLst>
                <a:path w="336" h="263" extrusionOk="0">
                  <a:moveTo>
                    <a:pt x="146" y="0"/>
                  </a:moveTo>
                  <a:cubicBezTo>
                    <a:pt x="1" y="0"/>
                    <a:pt x="1" y="263"/>
                    <a:pt x="146" y="263"/>
                  </a:cubicBezTo>
                  <a:cubicBezTo>
                    <a:pt x="335" y="263"/>
                    <a:pt x="335" y="0"/>
                    <a:pt x="146"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aira Condensed"/>
              <a:buNone/>
              <a:defRPr sz="2800">
                <a:solidFill>
                  <a:srgbClr val="434343"/>
                </a:solidFill>
                <a:latin typeface="Saira Condensed"/>
                <a:ea typeface="Saira Condensed"/>
                <a:cs typeface="Saira Condensed"/>
                <a:sym typeface="Saira Condensed"/>
              </a:defRPr>
            </a:lvl1pPr>
            <a:lvl2pPr lvl="1"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2pPr>
            <a:lvl3pPr lvl="2"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3pPr>
            <a:lvl4pPr lvl="3"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4pPr>
            <a:lvl5pPr lvl="4"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5pPr>
            <a:lvl6pPr lvl="5"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6pPr>
            <a:lvl7pPr lvl="6"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7pPr>
            <a:lvl8pPr lvl="7"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8pPr>
            <a:lvl9pPr lvl="8"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1pPr>
            <a:lvl2pPr marL="914400" lvl="1"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2pPr>
            <a:lvl3pPr marL="1371600" lvl="2"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3pPr>
            <a:lvl4pPr marL="1828800" lvl="3"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4pPr>
            <a:lvl5pPr marL="2286000" lvl="4"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5pPr>
            <a:lvl6pPr marL="2743200" lvl="5"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6pPr>
            <a:lvl7pPr marL="3200400" lvl="6"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7pPr>
            <a:lvl8pPr marL="3657600" lvl="7"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8pPr>
            <a:lvl9pPr marL="4114800" lvl="8" indent="-304800" rtl="0">
              <a:lnSpc>
                <a:spcPct val="115000"/>
              </a:lnSpc>
              <a:spcBef>
                <a:spcPts val="1600"/>
              </a:spcBef>
              <a:spcAft>
                <a:spcPts val="1600"/>
              </a:spcAft>
              <a:buClr>
                <a:srgbClr val="434343"/>
              </a:buClr>
              <a:buSzPts val="1200"/>
              <a:buFont typeface="Quattrocento"/>
              <a:buChar char="■"/>
              <a:defRPr sz="1200">
                <a:solidFill>
                  <a:srgbClr val="434343"/>
                </a:solidFill>
                <a:latin typeface="Quattrocento"/>
                <a:ea typeface="Quattrocento"/>
                <a:cs typeface="Quattrocento"/>
                <a:sym typeface="Quattrocent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rgbClr val="666666"/>
                </a:solidFill>
                <a:latin typeface="Roboto Slab Light"/>
                <a:ea typeface="Roboto Slab Light"/>
                <a:cs typeface="Roboto Slab Light"/>
                <a:sym typeface="Roboto Slab Light"/>
              </a:defRPr>
            </a:lvl1pPr>
            <a:lvl2pPr lvl="1" algn="r" rtl="0">
              <a:buNone/>
              <a:defRPr sz="1300">
                <a:solidFill>
                  <a:srgbClr val="666666"/>
                </a:solidFill>
                <a:latin typeface="Roboto Slab Light"/>
                <a:ea typeface="Roboto Slab Light"/>
                <a:cs typeface="Roboto Slab Light"/>
                <a:sym typeface="Roboto Slab Light"/>
              </a:defRPr>
            </a:lvl2pPr>
            <a:lvl3pPr lvl="2" algn="r" rtl="0">
              <a:buNone/>
              <a:defRPr sz="1300">
                <a:solidFill>
                  <a:srgbClr val="666666"/>
                </a:solidFill>
                <a:latin typeface="Roboto Slab Light"/>
                <a:ea typeface="Roboto Slab Light"/>
                <a:cs typeface="Roboto Slab Light"/>
                <a:sym typeface="Roboto Slab Light"/>
              </a:defRPr>
            </a:lvl3pPr>
            <a:lvl4pPr lvl="3" algn="r" rtl="0">
              <a:buNone/>
              <a:defRPr sz="1300">
                <a:solidFill>
                  <a:srgbClr val="666666"/>
                </a:solidFill>
                <a:latin typeface="Roboto Slab Light"/>
                <a:ea typeface="Roboto Slab Light"/>
                <a:cs typeface="Roboto Slab Light"/>
                <a:sym typeface="Roboto Slab Light"/>
              </a:defRPr>
            </a:lvl4pPr>
            <a:lvl5pPr lvl="4" algn="r" rtl="0">
              <a:buNone/>
              <a:defRPr sz="1300">
                <a:solidFill>
                  <a:srgbClr val="666666"/>
                </a:solidFill>
                <a:latin typeface="Roboto Slab Light"/>
                <a:ea typeface="Roboto Slab Light"/>
                <a:cs typeface="Roboto Slab Light"/>
                <a:sym typeface="Roboto Slab Light"/>
              </a:defRPr>
            </a:lvl5pPr>
            <a:lvl6pPr lvl="5" algn="r" rtl="0">
              <a:buNone/>
              <a:defRPr sz="1300">
                <a:solidFill>
                  <a:srgbClr val="666666"/>
                </a:solidFill>
                <a:latin typeface="Roboto Slab Light"/>
                <a:ea typeface="Roboto Slab Light"/>
                <a:cs typeface="Roboto Slab Light"/>
                <a:sym typeface="Roboto Slab Light"/>
              </a:defRPr>
            </a:lvl6pPr>
            <a:lvl7pPr lvl="6" algn="r" rtl="0">
              <a:buNone/>
              <a:defRPr sz="1300">
                <a:solidFill>
                  <a:srgbClr val="666666"/>
                </a:solidFill>
                <a:latin typeface="Roboto Slab Light"/>
                <a:ea typeface="Roboto Slab Light"/>
                <a:cs typeface="Roboto Slab Light"/>
                <a:sym typeface="Roboto Slab Light"/>
              </a:defRPr>
            </a:lvl7pPr>
            <a:lvl8pPr lvl="7" algn="r" rtl="0">
              <a:buNone/>
              <a:defRPr sz="1300">
                <a:solidFill>
                  <a:srgbClr val="666666"/>
                </a:solidFill>
                <a:latin typeface="Roboto Slab Light"/>
                <a:ea typeface="Roboto Slab Light"/>
                <a:cs typeface="Roboto Slab Light"/>
                <a:sym typeface="Roboto Slab Light"/>
              </a:defRPr>
            </a:lvl8pPr>
            <a:lvl9pPr lvl="8" algn="r" rtl="0">
              <a:buNone/>
              <a:defRPr sz="1300">
                <a:solidFill>
                  <a:srgbClr val="666666"/>
                </a:solidFill>
                <a:latin typeface="Roboto Slab Light"/>
                <a:ea typeface="Roboto Slab Light"/>
                <a:cs typeface="Roboto Slab Light"/>
                <a:sym typeface="Roboto Slab Light"/>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7" r:id="rId6"/>
    <p:sldLayoutId id="2147483658" r:id="rId7"/>
    <p:sldLayoutId id="2147483659" r:id="rId8"/>
    <p:sldLayoutId id="214748366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20"/>
        <p:cNvGrpSpPr/>
        <p:nvPr/>
      </p:nvGrpSpPr>
      <p:grpSpPr>
        <a:xfrm>
          <a:off x="0" y="0"/>
          <a:ext cx="0" cy="0"/>
          <a:chOff x="0" y="0"/>
          <a:chExt cx="0" cy="0"/>
        </a:xfrm>
      </p:grpSpPr>
      <p:sp>
        <p:nvSpPr>
          <p:cNvPr id="1321" name="Google Shape;1321;p20"/>
          <p:cNvSpPr txBox="1">
            <a:spLocks noGrp="1"/>
          </p:cNvSpPr>
          <p:nvPr>
            <p:ph type="subTitle" idx="1"/>
          </p:nvPr>
        </p:nvSpPr>
        <p:spPr>
          <a:xfrm>
            <a:off x="3195000" y="2893741"/>
            <a:ext cx="2754000" cy="71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Asma Al Wazrah</a:t>
            </a:r>
            <a:endParaRPr dirty="0"/>
          </a:p>
        </p:txBody>
      </p:sp>
      <p:sp>
        <p:nvSpPr>
          <p:cNvPr id="1322" name="Google Shape;1322;p20"/>
          <p:cNvSpPr txBox="1">
            <a:spLocks noGrp="1"/>
          </p:cNvSpPr>
          <p:nvPr>
            <p:ph type="ctrTitle"/>
          </p:nvPr>
        </p:nvSpPr>
        <p:spPr>
          <a:xfrm>
            <a:off x="2498700" y="1427500"/>
            <a:ext cx="41466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Show/No-show</a:t>
            </a:r>
            <a:br>
              <a:rPr lang="es" dirty="0"/>
            </a:br>
            <a:r>
              <a:rPr lang="es" dirty="0"/>
              <a:t>Appointments</a:t>
            </a:r>
            <a:endParaRPr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647"/>
        <p:cNvGrpSpPr/>
        <p:nvPr/>
      </p:nvGrpSpPr>
      <p:grpSpPr>
        <a:xfrm>
          <a:off x="0" y="0"/>
          <a:ext cx="0" cy="0"/>
          <a:chOff x="0" y="0"/>
          <a:chExt cx="0" cy="0"/>
        </a:xfrm>
      </p:grpSpPr>
      <p:sp>
        <p:nvSpPr>
          <p:cNvPr id="1648" name="Google Shape;1648;p33"/>
          <p:cNvSpPr/>
          <p:nvPr/>
        </p:nvSpPr>
        <p:spPr>
          <a:xfrm>
            <a:off x="1004296" y="1580986"/>
            <a:ext cx="1096532" cy="1076522"/>
          </a:xfrm>
          <a:prstGeom prst="rect">
            <a:avLst/>
          </a:prstGeom>
          <a:solidFill>
            <a:srgbClr val="FF787F"/>
          </a:solidFill>
          <a:ln w="28575" cap="flat" cmpd="sng">
            <a:solidFill>
              <a:srgbClr val="FF78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3"/>
          <p:cNvSpPr/>
          <p:nvPr/>
        </p:nvSpPr>
        <p:spPr>
          <a:xfrm>
            <a:off x="2194198" y="2737205"/>
            <a:ext cx="1096532" cy="1076521"/>
          </a:xfrm>
          <a:prstGeom prst="rect">
            <a:avLst/>
          </a:prstGeom>
          <a:solidFill>
            <a:srgbClr val="4675AB"/>
          </a:solidFill>
          <a:ln w="28575" cap="flat" cmpd="sng">
            <a:solidFill>
              <a:srgbClr val="467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0" name="Google Shape;1650;p33"/>
          <p:cNvSpPr/>
          <p:nvPr/>
        </p:nvSpPr>
        <p:spPr>
          <a:xfrm>
            <a:off x="1004296" y="2737204"/>
            <a:ext cx="1096542" cy="1076521"/>
          </a:xfrm>
          <a:prstGeom prst="rect">
            <a:avLst/>
          </a:prstGeom>
          <a:noFill/>
          <a:ln w="2857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2194198" y="1580986"/>
            <a:ext cx="1096532" cy="1076521"/>
          </a:xfrm>
          <a:prstGeom prst="rect">
            <a:avLst/>
          </a:prstGeom>
          <a:noFill/>
          <a:ln w="2857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3"/>
          <p:cNvSpPr txBox="1"/>
          <p:nvPr/>
        </p:nvSpPr>
        <p:spPr>
          <a:xfrm>
            <a:off x="1069412" y="1923046"/>
            <a:ext cx="966300" cy="3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800" dirty="0">
                <a:solidFill>
                  <a:srgbClr val="434343"/>
                </a:solidFill>
                <a:latin typeface="Saira Condensed Medium"/>
                <a:ea typeface="Saira Condensed Medium"/>
                <a:cs typeface="Saira Condensed Medium"/>
                <a:sym typeface="Saira Condensed Medium"/>
              </a:rPr>
              <a:t>00.26%</a:t>
            </a:r>
            <a:endParaRPr sz="1800" dirty="0">
              <a:solidFill>
                <a:srgbClr val="434343"/>
              </a:solidFill>
              <a:latin typeface="Saira Condensed Medium"/>
              <a:ea typeface="Saira Condensed Medium"/>
              <a:cs typeface="Saira Condensed Medium"/>
              <a:sym typeface="Saira Condensed Medium"/>
            </a:endParaRPr>
          </a:p>
        </p:txBody>
      </p:sp>
      <p:sp>
        <p:nvSpPr>
          <p:cNvPr id="1660" name="Google Shape;1660;p3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10</a:t>
            </a:fld>
            <a:endParaRPr/>
          </a:p>
        </p:txBody>
      </p:sp>
      <p:sp>
        <p:nvSpPr>
          <p:cNvPr id="1661" name="Google Shape;1661;p33"/>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Models Results</a:t>
            </a:r>
            <a:endParaRPr dirty="0"/>
          </a:p>
        </p:txBody>
      </p:sp>
      <p:pic>
        <p:nvPicPr>
          <p:cNvPr id="4" name="Picture 3" descr="Chart&#10;&#10;Description automatically generated with low confidence">
            <a:extLst>
              <a:ext uri="{FF2B5EF4-FFF2-40B4-BE49-F238E27FC236}">
                <a16:creationId xmlns:a16="http://schemas.microsoft.com/office/drawing/2014/main" id="{8EAD84CA-E825-4903-94B8-80D0B25D1D82}"/>
              </a:ext>
            </a:extLst>
          </p:cNvPr>
          <p:cNvPicPr>
            <a:picLocks noChangeAspect="1"/>
          </p:cNvPicPr>
          <p:nvPr/>
        </p:nvPicPr>
        <p:blipFill>
          <a:blip r:embed="rId3"/>
          <a:stretch>
            <a:fillRect/>
          </a:stretch>
        </p:blipFill>
        <p:spPr>
          <a:xfrm>
            <a:off x="3779603" y="1429951"/>
            <a:ext cx="4949359" cy="2497279"/>
          </a:xfrm>
          <a:prstGeom prst="rect">
            <a:avLst/>
          </a:prstGeom>
        </p:spPr>
      </p:pic>
      <p:sp>
        <p:nvSpPr>
          <p:cNvPr id="20" name="Google Shape;1654;p33">
            <a:extLst>
              <a:ext uri="{FF2B5EF4-FFF2-40B4-BE49-F238E27FC236}">
                <a16:creationId xmlns:a16="http://schemas.microsoft.com/office/drawing/2014/main" id="{93FCD830-0C0F-40E4-8032-F5BA79606176}"/>
              </a:ext>
            </a:extLst>
          </p:cNvPr>
          <p:cNvSpPr txBox="1"/>
          <p:nvPr/>
        </p:nvSpPr>
        <p:spPr>
          <a:xfrm>
            <a:off x="2259314" y="1923046"/>
            <a:ext cx="966300" cy="3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800" dirty="0">
                <a:solidFill>
                  <a:srgbClr val="434343"/>
                </a:solidFill>
                <a:latin typeface="Saira Condensed Medium"/>
                <a:ea typeface="Saira Condensed Medium"/>
                <a:cs typeface="Saira Condensed Medium"/>
                <a:sym typeface="Saira Condensed Medium"/>
              </a:rPr>
              <a:t>20.09%</a:t>
            </a:r>
            <a:endParaRPr sz="1800" dirty="0">
              <a:solidFill>
                <a:srgbClr val="434343"/>
              </a:solidFill>
              <a:latin typeface="Saira Condensed Medium"/>
              <a:ea typeface="Saira Condensed Medium"/>
              <a:cs typeface="Saira Condensed Medium"/>
              <a:sym typeface="Saira Condensed Medium"/>
            </a:endParaRPr>
          </a:p>
        </p:txBody>
      </p:sp>
      <p:sp>
        <p:nvSpPr>
          <p:cNvPr id="21" name="Google Shape;1654;p33">
            <a:extLst>
              <a:ext uri="{FF2B5EF4-FFF2-40B4-BE49-F238E27FC236}">
                <a16:creationId xmlns:a16="http://schemas.microsoft.com/office/drawing/2014/main" id="{A55AD518-AA6A-4D35-83EE-F8BDAE67FFC3}"/>
              </a:ext>
            </a:extLst>
          </p:cNvPr>
          <p:cNvSpPr txBox="1"/>
          <p:nvPr/>
        </p:nvSpPr>
        <p:spPr>
          <a:xfrm>
            <a:off x="2259314" y="3079264"/>
            <a:ext cx="966300" cy="3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800" dirty="0">
                <a:solidFill>
                  <a:srgbClr val="434343"/>
                </a:solidFill>
                <a:latin typeface="Saira Condensed Medium"/>
                <a:ea typeface="Saira Condensed Medium"/>
                <a:cs typeface="Saira Condensed Medium"/>
                <a:sym typeface="Saira Condensed Medium"/>
              </a:rPr>
              <a:t>79.16%</a:t>
            </a:r>
            <a:endParaRPr sz="1800" dirty="0">
              <a:solidFill>
                <a:srgbClr val="434343"/>
              </a:solidFill>
              <a:latin typeface="Saira Condensed Medium"/>
              <a:ea typeface="Saira Condensed Medium"/>
              <a:cs typeface="Saira Condensed Medium"/>
              <a:sym typeface="Saira Condensed Medium"/>
            </a:endParaRPr>
          </a:p>
        </p:txBody>
      </p:sp>
      <p:sp>
        <p:nvSpPr>
          <p:cNvPr id="22" name="Google Shape;1654;p33">
            <a:extLst>
              <a:ext uri="{FF2B5EF4-FFF2-40B4-BE49-F238E27FC236}">
                <a16:creationId xmlns:a16="http://schemas.microsoft.com/office/drawing/2014/main" id="{9B90E9E3-6C37-40F3-BA6B-ECBF9BC6A968}"/>
              </a:ext>
            </a:extLst>
          </p:cNvPr>
          <p:cNvSpPr txBox="1"/>
          <p:nvPr/>
        </p:nvSpPr>
        <p:spPr>
          <a:xfrm>
            <a:off x="1113172" y="3079264"/>
            <a:ext cx="966300" cy="3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800" dirty="0">
                <a:solidFill>
                  <a:srgbClr val="434343"/>
                </a:solidFill>
                <a:latin typeface="Saira Condensed Medium"/>
                <a:ea typeface="Saira Condensed Medium"/>
                <a:cs typeface="Saira Condensed Medium"/>
                <a:sym typeface="Saira Condensed Medium"/>
              </a:rPr>
              <a:t>00.48%</a:t>
            </a:r>
            <a:endParaRPr sz="1800" dirty="0">
              <a:solidFill>
                <a:srgbClr val="434343"/>
              </a:solidFill>
              <a:latin typeface="Saira Condensed Medium"/>
              <a:ea typeface="Saira Condensed Medium"/>
              <a:cs typeface="Saira Condensed Medium"/>
              <a:sym typeface="Saira Condensed Medium"/>
            </a:endParaRPr>
          </a:p>
        </p:txBody>
      </p:sp>
      <p:sp>
        <p:nvSpPr>
          <p:cNvPr id="23" name="Google Shape;2018;p43">
            <a:extLst>
              <a:ext uri="{FF2B5EF4-FFF2-40B4-BE49-F238E27FC236}">
                <a16:creationId xmlns:a16="http://schemas.microsoft.com/office/drawing/2014/main" id="{114249A6-8627-451A-8DCC-B52FEAFA3A14}"/>
              </a:ext>
            </a:extLst>
          </p:cNvPr>
          <p:cNvSpPr txBox="1">
            <a:spLocks/>
          </p:cNvSpPr>
          <p:nvPr/>
        </p:nvSpPr>
        <p:spPr>
          <a:xfrm>
            <a:off x="1069412" y="4094261"/>
            <a:ext cx="2783245" cy="45295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300"/>
              </a:spcBef>
            </a:pPr>
            <a:r>
              <a:rPr lang="en-US" sz="1800" dirty="0">
                <a:latin typeface="Saira Condensed"/>
                <a:ea typeface="Saira Condensed"/>
                <a:cs typeface="Saira Condensed"/>
                <a:sym typeface="Saira Condensed"/>
              </a:rPr>
              <a:t>CONFUSION MATRIX (LR)</a:t>
            </a:r>
          </a:p>
        </p:txBody>
      </p:sp>
      <p:sp>
        <p:nvSpPr>
          <p:cNvPr id="24" name="Google Shape;2018;p43">
            <a:extLst>
              <a:ext uri="{FF2B5EF4-FFF2-40B4-BE49-F238E27FC236}">
                <a16:creationId xmlns:a16="http://schemas.microsoft.com/office/drawing/2014/main" id="{6A703EE8-0EF0-4244-A988-A6AF86BB00E7}"/>
              </a:ext>
            </a:extLst>
          </p:cNvPr>
          <p:cNvSpPr txBox="1">
            <a:spLocks/>
          </p:cNvSpPr>
          <p:nvPr/>
        </p:nvSpPr>
        <p:spPr>
          <a:xfrm>
            <a:off x="4969757" y="4094261"/>
            <a:ext cx="3884416" cy="45295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300"/>
              </a:spcBef>
            </a:pPr>
            <a:r>
              <a:rPr lang="en-US" sz="1800" dirty="0">
                <a:latin typeface="Saira Condensed"/>
                <a:ea typeface="Saira Condensed"/>
                <a:cs typeface="Saira Condensed"/>
                <a:sym typeface="Saira Condensed"/>
              </a:rPr>
              <a:t>FEATURE IMPORTANCE (RF)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647"/>
        <p:cNvGrpSpPr/>
        <p:nvPr/>
      </p:nvGrpSpPr>
      <p:grpSpPr>
        <a:xfrm>
          <a:off x="0" y="0"/>
          <a:ext cx="0" cy="0"/>
          <a:chOff x="0" y="0"/>
          <a:chExt cx="0" cy="0"/>
        </a:xfrm>
      </p:grpSpPr>
      <p:sp>
        <p:nvSpPr>
          <p:cNvPr id="1660" name="Google Shape;1660;p3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11</a:t>
            </a:fld>
            <a:endParaRPr/>
          </a:p>
        </p:txBody>
      </p:sp>
      <p:sp>
        <p:nvSpPr>
          <p:cNvPr id="1661" name="Google Shape;1661;p33"/>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Models Results</a:t>
            </a:r>
            <a:endParaRPr dirty="0"/>
          </a:p>
        </p:txBody>
      </p:sp>
      <p:sp>
        <p:nvSpPr>
          <p:cNvPr id="23" name="Google Shape;2018;p43">
            <a:extLst>
              <a:ext uri="{FF2B5EF4-FFF2-40B4-BE49-F238E27FC236}">
                <a16:creationId xmlns:a16="http://schemas.microsoft.com/office/drawing/2014/main" id="{114249A6-8627-451A-8DCC-B52FEAFA3A14}"/>
              </a:ext>
            </a:extLst>
          </p:cNvPr>
          <p:cNvSpPr txBox="1">
            <a:spLocks/>
          </p:cNvSpPr>
          <p:nvPr/>
        </p:nvSpPr>
        <p:spPr>
          <a:xfrm>
            <a:off x="1376807" y="4094261"/>
            <a:ext cx="2783245" cy="45295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300"/>
              </a:spcBef>
            </a:pPr>
            <a:r>
              <a:rPr lang="en-US" sz="1800" dirty="0">
                <a:latin typeface="Saira Condensed"/>
                <a:ea typeface="Saira Condensed"/>
                <a:cs typeface="Saira Condensed"/>
                <a:sym typeface="Saira Condensed"/>
              </a:rPr>
              <a:t>F1 &amp; loss (DNN)</a:t>
            </a:r>
          </a:p>
        </p:txBody>
      </p:sp>
      <p:sp>
        <p:nvSpPr>
          <p:cNvPr id="24" name="Google Shape;2018;p43">
            <a:extLst>
              <a:ext uri="{FF2B5EF4-FFF2-40B4-BE49-F238E27FC236}">
                <a16:creationId xmlns:a16="http://schemas.microsoft.com/office/drawing/2014/main" id="{6A703EE8-0EF0-4244-A988-A6AF86BB00E7}"/>
              </a:ext>
            </a:extLst>
          </p:cNvPr>
          <p:cNvSpPr txBox="1">
            <a:spLocks/>
          </p:cNvSpPr>
          <p:nvPr/>
        </p:nvSpPr>
        <p:spPr>
          <a:xfrm>
            <a:off x="5362479" y="4094261"/>
            <a:ext cx="3884416" cy="45295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300"/>
              </a:spcBef>
            </a:pPr>
            <a:r>
              <a:rPr lang="en-US" sz="1800" dirty="0">
                <a:latin typeface="Saira Condensed"/>
                <a:ea typeface="Saira Condensed"/>
                <a:cs typeface="Saira Condensed"/>
                <a:sym typeface="Saira Condensed"/>
              </a:rPr>
              <a:t>Train vs Test (XGBoost)</a:t>
            </a:r>
          </a:p>
        </p:txBody>
      </p:sp>
      <p:pic>
        <p:nvPicPr>
          <p:cNvPr id="3" name="Picture 2" descr="Chart, line chart&#10;&#10;Description automatically generated">
            <a:extLst>
              <a:ext uri="{FF2B5EF4-FFF2-40B4-BE49-F238E27FC236}">
                <a16:creationId xmlns:a16="http://schemas.microsoft.com/office/drawing/2014/main" id="{FE658EC2-B6A8-4D8D-94B6-82C2E7D5182C}"/>
              </a:ext>
            </a:extLst>
          </p:cNvPr>
          <p:cNvPicPr>
            <a:picLocks noChangeAspect="1"/>
          </p:cNvPicPr>
          <p:nvPr/>
        </p:nvPicPr>
        <p:blipFill>
          <a:blip r:embed="rId3"/>
          <a:stretch>
            <a:fillRect/>
          </a:stretch>
        </p:blipFill>
        <p:spPr>
          <a:xfrm>
            <a:off x="4160052" y="1506458"/>
            <a:ext cx="4764459" cy="2370777"/>
          </a:xfrm>
          <a:prstGeom prst="rect">
            <a:avLst/>
          </a:prstGeom>
        </p:spPr>
      </p:pic>
      <p:pic>
        <p:nvPicPr>
          <p:cNvPr id="6" name="Picture 5" descr="Chart&#10;&#10;Description automatically generated">
            <a:extLst>
              <a:ext uri="{FF2B5EF4-FFF2-40B4-BE49-F238E27FC236}">
                <a16:creationId xmlns:a16="http://schemas.microsoft.com/office/drawing/2014/main" id="{EE26E601-DD90-4549-97CF-48ABC7DE3EC1}"/>
              </a:ext>
            </a:extLst>
          </p:cNvPr>
          <p:cNvPicPr>
            <a:picLocks noChangeAspect="1"/>
          </p:cNvPicPr>
          <p:nvPr/>
        </p:nvPicPr>
        <p:blipFill>
          <a:blip r:embed="rId4"/>
          <a:stretch>
            <a:fillRect/>
          </a:stretch>
        </p:blipFill>
        <p:spPr>
          <a:xfrm>
            <a:off x="555661" y="1504426"/>
            <a:ext cx="3296996" cy="2370777"/>
          </a:xfrm>
          <a:prstGeom prst="rect">
            <a:avLst/>
          </a:prstGeom>
        </p:spPr>
      </p:pic>
      <p:sp>
        <p:nvSpPr>
          <p:cNvPr id="19" name="Google Shape;1692;p34">
            <a:extLst>
              <a:ext uri="{FF2B5EF4-FFF2-40B4-BE49-F238E27FC236}">
                <a16:creationId xmlns:a16="http://schemas.microsoft.com/office/drawing/2014/main" id="{82AAB582-9732-41BF-8CD7-D6012C7F1054}"/>
              </a:ext>
            </a:extLst>
          </p:cNvPr>
          <p:cNvSpPr txBox="1"/>
          <p:nvPr/>
        </p:nvSpPr>
        <p:spPr>
          <a:xfrm>
            <a:off x="2770424" y="1504426"/>
            <a:ext cx="966300" cy="39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dirty="0">
                <a:solidFill>
                  <a:srgbClr val="434343"/>
                </a:solidFill>
                <a:latin typeface="Saira Condensed Medium"/>
                <a:ea typeface="Saira Condensed Medium"/>
                <a:cs typeface="Saira Condensed Medium"/>
                <a:sym typeface="Saira Condensed Medium"/>
              </a:rPr>
              <a:t>F1</a:t>
            </a:r>
            <a:endParaRPr sz="1200" dirty="0">
              <a:solidFill>
                <a:srgbClr val="434343"/>
              </a:solidFill>
              <a:latin typeface="Saira Condensed Medium"/>
              <a:ea typeface="Saira Condensed Medium"/>
              <a:cs typeface="Saira Condensed Medium"/>
              <a:sym typeface="Saira Condensed Medium"/>
            </a:endParaRPr>
          </a:p>
        </p:txBody>
      </p:sp>
      <p:sp>
        <p:nvSpPr>
          <p:cNvPr id="25" name="Google Shape;1692;p34">
            <a:extLst>
              <a:ext uri="{FF2B5EF4-FFF2-40B4-BE49-F238E27FC236}">
                <a16:creationId xmlns:a16="http://schemas.microsoft.com/office/drawing/2014/main" id="{57FDCB80-C50F-45BE-9300-DB27FEA545A5}"/>
              </a:ext>
            </a:extLst>
          </p:cNvPr>
          <p:cNvSpPr txBox="1"/>
          <p:nvPr/>
        </p:nvSpPr>
        <p:spPr>
          <a:xfrm>
            <a:off x="2770424" y="3181776"/>
            <a:ext cx="966300" cy="39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dirty="0">
                <a:solidFill>
                  <a:srgbClr val="434343"/>
                </a:solidFill>
                <a:latin typeface="Saira Condensed Medium"/>
                <a:ea typeface="Saira Condensed Medium"/>
                <a:cs typeface="Saira Condensed Medium"/>
                <a:sym typeface="Saira Condensed Medium"/>
              </a:rPr>
              <a:t>loss</a:t>
            </a:r>
            <a:endParaRPr sz="1200" dirty="0">
              <a:solidFill>
                <a:srgbClr val="434343"/>
              </a:solidFill>
              <a:latin typeface="Saira Condensed Medium"/>
              <a:ea typeface="Saira Condensed Medium"/>
              <a:cs typeface="Saira Condensed Medium"/>
              <a:sym typeface="Saira Condensed Medium"/>
            </a:endParaRPr>
          </a:p>
        </p:txBody>
      </p:sp>
    </p:spTree>
    <p:extLst>
      <p:ext uri="{BB962C8B-B14F-4D97-AF65-F5344CB8AC3E}">
        <p14:creationId xmlns:p14="http://schemas.microsoft.com/office/powerpoint/2010/main" val="83030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542"/>
        <p:cNvGrpSpPr/>
        <p:nvPr/>
      </p:nvGrpSpPr>
      <p:grpSpPr>
        <a:xfrm>
          <a:off x="0" y="0"/>
          <a:ext cx="0" cy="0"/>
          <a:chOff x="0" y="0"/>
          <a:chExt cx="0" cy="0"/>
        </a:xfrm>
      </p:grpSpPr>
      <p:sp>
        <p:nvSpPr>
          <p:cNvPr id="1543" name="Google Shape;1543;p29"/>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12</a:t>
            </a:fld>
            <a:endParaRPr/>
          </a:p>
        </p:txBody>
      </p:sp>
      <p:sp>
        <p:nvSpPr>
          <p:cNvPr id="1544" name="Google Shape;1544;p29"/>
          <p:cNvSpPr txBox="1">
            <a:spLocks noGrp="1"/>
          </p:cNvSpPr>
          <p:nvPr>
            <p:ph type="subTitle" idx="1"/>
          </p:nvPr>
        </p:nvSpPr>
        <p:spPr>
          <a:xfrm>
            <a:off x="2176423" y="1471108"/>
            <a:ext cx="1881300" cy="93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“Let’s increase the appointments’ slots, maximum 20 days between the schedle date and appointment date”</a:t>
            </a:r>
            <a:endParaRPr dirty="0"/>
          </a:p>
        </p:txBody>
      </p:sp>
      <p:sp>
        <p:nvSpPr>
          <p:cNvPr id="1545" name="Google Shape;1545;p29"/>
          <p:cNvSpPr txBox="1">
            <a:spLocks noGrp="1"/>
          </p:cNvSpPr>
          <p:nvPr>
            <p:ph type="subTitle" idx="2"/>
          </p:nvPr>
        </p:nvSpPr>
        <p:spPr>
          <a:xfrm>
            <a:off x="4800927" y="606600"/>
            <a:ext cx="1881300" cy="93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“Lets give the priority to the children and elderly for appointment schedule!”</a:t>
            </a:r>
            <a:endParaRPr dirty="0"/>
          </a:p>
        </p:txBody>
      </p:sp>
      <p:sp>
        <p:nvSpPr>
          <p:cNvPr id="1546" name="Google Shape;1546;p29"/>
          <p:cNvSpPr txBox="1">
            <a:spLocks noGrp="1"/>
          </p:cNvSpPr>
          <p:nvPr>
            <p:ph type="subTitle" idx="3"/>
          </p:nvPr>
        </p:nvSpPr>
        <p:spPr>
          <a:xfrm>
            <a:off x="3294175" y="3331192"/>
            <a:ext cx="1881300" cy="93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“Let’s use phone call to ensure that the patient will attend one day prior the appointment date”</a:t>
            </a:r>
            <a:endParaRPr dirty="0"/>
          </a:p>
        </p:txBody>
      </p:sp>
      <p:sp>
        <p:nvSpPr>
          <p:cNvPr id="1550" name="Google Shape;1550;p29"/>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Recommendation</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58"/>
        <p:cNvGrpSpPr/>
        <p:nvPr/>
      </p:nvGrpSpPr>
      <p:grpSpPr>
        <a:xfrm>
          <a:off x="0" y="0"/>
          <a:ext cx="0" cy="0"/>
          <a:chOff x="0" y="0"/>
          <a:chExt cx="0" cy="0"/>
        </a:xfrm>
      </p:grpSpPr>
      <p:sp>
        <p:nvSpPr>
          <p:cNvPr id="1959" name="Google Shape;1959;p38"/>
          <p:cNvSpPr txBox="1">
            <a:spLocks noGrp="1"/>
          </p:cNvSpPr>
          <p:nvPr>
            <p:ph type="ctrTitle"/>
          </p:nvPr>
        </p:nvSpPr>
        <p:spPr>
          <a:xfrm flipH="1">
            <a:off x="3211408" y="326584"/>
            <a:ext cx="3867300" cy="2054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CONCLUSIONS</a:t>
            </a:r>
            <a:endParaRPr sz="2800" dirty="0"/>
          </a:p>
        </p:txBody>
      </p:sp>
      <p:sp>
        <p:nvSpPr>
          <p:cNvPr id="1960" name="Google Shape;1960;p38"/>
          <p:cNvSpPr txBox="1">
            <a:spLocks noGrp="1"/>
          </p:cNvSpPr>
          <p:nvPr>
            <p:ph type="subTitle" idx="1"/>
          </p:nvPr>
        </p:nvSpPr>
        <p:spPr>
          <a:xfrm flipH="1">
            <a:off x="3652442" y="2571750"/>
            <a:ext cx="4837477" cy="1784400"/>
          </a:xfrm>
          <a:prstGeom prst="rect">
            <a:avLst/>
          </a:prstGeom>
        </p:spPr>
        <p:txBody>
          <a:bodyPr spcFirstLastPara="1" wrap="square" lIns="91425" tIns="91425" rIns="91425" bIns="91425" anchor="t" anchorCtr="0">
            <a:noAutofit/>
          </a:bodyPr>
          <a:lstStyle/>
          <a:p>
            <a:pPr marL="0" lvl="0" indent="0" algn="l" rtl="1">
              <a:spcBef>
                <a:spcPts val="0"/>
              </a:spcBef>
              <a:spcAft>
                <a:spcPts val="0"/>
              </a:spcAft>
              <a:buNone/>
            </a:pPr>
            <a:r>
              <a:rPr lang="es" dirty="0"/>
              <a:t>Age and difference are the most important features for prediction</a:t>
            </a:r>
          </a:p>
          <a:p>
            <a:pPr marL="0" lvl="0" indent="0" algn="l" rtl="1">
              <a:spcBef>
                <a:spcPts val="0"/>
              </a:spcBef>
              <a:spcAft>
                <a:spcPts val="0"/>
              </a:spcAft>
              <a:buNone/>
            </a:pPr>
            <a:endParaRPr lang="es" dirty="0"/>
          </a:p>
          <a:p>
            <a:pPr marL="0" lvl="0" indent="0" algn="l" rtl="1">
              <a:spcBef>
                <a:spcPts val="0"/>
              </a:spcBef>
              <a:spcAft>
                <a:spcPts val="0"/>
              </a:spcAft>
              <a:buNone/>
            </a:pPr>
            <a:r>
              <a:rPr lang="es" dirty="0"/>
              <a:t>Deep NN acheived the highest F1 score result</a:t>
            </a:r>
          </a:p>
          <a:p>
            <a:pPr marL="0" lvl="0" indent="0" algn="l" rtl="1">
              <a:spcBef>
                <a:spcPts val="0"/>
              </a:spcBef>
              <a:spcAft>
                <a:spcPts val="0"/>
              </a:spcAft>
              <a:buNone/>
            </a:pPr>
            <a:endParaRPr lang="es" dirty="0"/>
          </a:p>
          <a:p>
            <a:pPr marL="0" lvl="0" indent="0" algn="l" rtl="1">
              <a:spcBef>
                <a:spcPts val="0"/>
              </a:spcBef>
              <a:spcAft>
                <a:spcPts val="0"/>
              </a:spcAft>
              <a:buNone/>
            </a:pPr>
            <a:r>
              <a:rPr lang="es" dirty="0"/>
              <a:t>Recommendations for better healthcare service</a:t>
            </a:r>
            <a:endParaRPr dirty="0"/>
          </a:p>
        </p:txBody>
      </p:sp>
      <p:sp>
        <p:nvSpPr>
          <p:cNvPr id="1961" name="Google Shape;1961;p38"/>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13</a:t>
            </a:fld>
            <a:endParaRPr/>
          </a:p>
        </p:txBody>
      </p:sp>
      <p:sp>
        <p:nvSpPr>
          <p:cNvPr id="1962" name="Google Shape;1962;p38"/>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CONCLUSIONS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90"/>
        <p:cNvGrpSpPr/>
        <p:nvPr/>
      </p:nvGrpSpPr>
      <p:grpSpPr>
        <a:xfrm>
          <a:off x="0" y="0"/>
          <a:ext cx="0" cy="0"/>
          <a:chOff x="0" y="0"/>
          <a:chExt cx="0" cy="0"/>
        </a:xfrm>
      </p:grpSpPr>
      <p:sp>
        <p:nvSpPr>
          <p:cNvPr id="1991" name="Google Shape;1991;p4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14</a:t>
            </a:fld>
            <a:endParaRPr/>
          </a:p>
        </p:txBody>
      </p:sp>
      <p:sp>
        <p:nvSpPr>
          <p:cNvPr id="1992" name="Google Shape;1992;p41"/>
          <p:cNvSpPr txBox="1">
            <a:spLocks noGrp="1"/>
          </p:cNvSpPr>
          <p:nvPr>
            <p:ph type="ctrTitle"/>
          </p:nvPr>
        </p:nvSpPr>
        <p:spPr>
          <a:xfrm>
            <a:off x="2498700" y="2025784"/>
            <a:ext cx="4146600" cy="97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THANKS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26"/>
        <p:cNvGrpSpPr/>
        <p:nvPr/>
      </p:nvGrpSpPr>
      <p:grpSpPr>
        <a:xfrm>
          <a:off x="0" y="0"/>
          <a:ext cx="0" cy="0"/>
          <a:chOff x="0" y="0"/>
          <a:chExt cx="0" cy="0"/>
        </a:xfrm>
      </p:grpSpPr>
      <p:sp>
        <p:nvSpPr>
          <p:cNvPr id="1327" name="Google Shape;1327;p21"/>
          <p:cNvSpPr txBox="1">
            <a:spLocks noGrp="1"/>
          </p:cNvSpPr>
          <p:nvPr>
            <p:ph type="title" idx="18"/>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TABLE OF CONTENTS</a:t>
            </a:r>
            <a:endParaRPr/>
          </a:p>
        </p:txBody>
      </p:sp>
      <p:sp>
        <p:nvSpPr>
          <p:cNvPr id="1328" name="Google Shape;1328;p2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2</a:t>
            </a:fld>
            <a:endParaRPr/>
          </a:p>
        </p:txBody>
      </p:sp>
      <p:sp>
        <p:nvSpPr>
          <p:cNvPr id="1329" name="Google Shape;1329;p21"/>
          <p:cNvSpPr txBox="1">
            <a:spLocks noGrp="1"/>
          </p:cNvSpPr>
          <p:nvPr>
            <p:ph type="title"/>
          </p:nvPr>
        </p:nvSpPr>
        <p:spPr>
          <a:xfrm flipH="1">
            <a:off x="3949748" y="69074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01</a:t>
            </a:r>
            <a:endParaRPr/>
          </a:p>
        </p:txBody>
      </p:sp>
      <p:sp>
        <p:nvSpPr>
          <p:cNvPr id="1330" name="Google Shape;1330;p21"/>
          <p:cNvSpPr txBox="1">
            <a:spLocks noGrp="1"/>
          </p:cNvSpPr>
          <p:nvPr>
            <p:ph type="title" idx="2"/>
          </p:nvPr>
        </p:nvSpPr>
        <p:spPr>
          <a:xfrm flipH="1">
            <a:off x="6244989" y="69074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04</a:t>
            </a:r>
            <a:endParaRPr/>
          </a:p>
        </p:txBody>
      </p:sp>
      <p:sp>
        <p:nvSpPr>
          <p:cNvPr id="1331" name="Google Shape;1331;p21"/>
          <p:cNvSpPr txBox="1">
            <a:spLocks noGrp="1"/>
          </p:cNvSpPr>
          <p:nvPr>
            <p:ph type="title" idx="3"/>
          </p:nvPr>
        </p:nvSpPr>
        <p:spPr>
          <a:xfrm flipH="1">
            <a:off x="6244989" y="1988794"/>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05</a:t>
            </a:r>
            <a:endParaRPr/>
          </a:p>
        </p:txBody>
      </p:sp>
      <p:sp>
        <p:nvSpPr>
          <p:cNvPr id="1332" name="Google Shape;1332;p21"/>
          <p:cNvSpPr txBox="1">
            <a:spLocks noGrp="1"/>
          </p:cNvSpPr>
          <p:nvPr>
            <p:ph type="title" idx="4"/>
          </p:nvPr>
        </p:nvSpPr>
        <p:spPr>
          <a:xfrm flipH="1">
            <a:off x="3945732" y="198879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02</a:t>
            </a:r>
            <a:endParaRPr/>
          </a:p>
        </p:txBody>
      </p:sp>
      <p:sp>
        <p:nvSpPr>
          <p:cNvPr id="1333" name="Google Shape;1333;p21"/>
          <p:cNvSpPr txBox="1">
            <a:spLocks noGrp="1"/>
          </p:cNvSpPr>
          <p:nvPr>
            <p:ph type="title" idx="5"/>
          </p:nvPr>
        </p:nvSpPr>
        <p:spPr>
          <a:xfrm flipH="1">
            <a:off x="3959137" y="3355518"/>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03</a:t>
            </a:r>
            <a:endParaRPr/>
          </a:p>
        </p:txBody>
      </p:sp>
      <p:sp>
        <p:nvSpPr>
          <p:cNvPr id="1334" name="Google Shape;1334;p21"/>
          <p:cNvSpPr txBox="1">
            <a:spLocks noGrp="1"/>
          </p:cNvSpPr>
          <p:nvPr>
            <p:ph type="subTitle" idx="1"/>
          </p:nvPr>
        </p:nvSpPr>
        <p:spPr>
          <a:xfrm>
            <a:off x="4001850" y="1230300"/>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Introduction</a:t>
            </a:r>
            <a:endParaRPr dirty="0"/>
          </a:p>
        </p:txBody>
      </p:sp>
      <p:sp>
        <p:nvSpPr>
          <p:cNvPr id="1337" name="Google Shape;1337;p21"/>
          <p:cNvSpPr txBox="1">
            <a:spLocks noGrp="1"/>
          </p:cNvSpPr>
          <p:nvPr>
            <p:ph type="subTitle" idx="9"/>
          </p:nvPr>
        </p:nvSpPr>
        <p:spPr>
          <a:xfrm>
            <a:off x="3997225" y="2541800"/>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Question/need</a:t>
            </a:r>
            <a:endParaRPr dirty="0"/>
          </a:p>
        </p:txBody>
      </p:sp>
      <p:sp>
        <p:nvSpPr>
          <p:cNvPr id="1339" name="Google Shape;1339;p21"/>
          <p:cNvSpPr txBox="1">
            <a:spLocks noGrp="1"/>
          </p:cNvSpPr>
          <p:nvPr>
            <p:ph type="subTitle" idx="14"/>
          </p:nvPr>
        </p:nvSpPr>
        <p:spPr>
          <a:xfrm>
            <a:off x="6289273" y="2540449"/>
            <a:ext cx="2742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Models Results</a:t>
            </a:r>
          </a:p>
        </p:txBody>
      </p:sp>
      <p:sp>
        <p:nvSpPr>
          <p:cNvPr id="1340" name="Google Shape;1340;p21"/>
          <p:cNvSpPr txBox="1">
            <a:spLocks noGrp="1"/>
          </p:cNvSpPr>
          <p:nvPr>
            <p:ph type="subTitle" idx="7"/>
          </p:nvPr>
        </p:nvSpPr>
        <p:spPr>
          <a:xfrm>
            <a:off x="6295276" y="1228950"/>
            <a:ext cx="2742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Methodology</a:t>
            </a:r>
            <a:endParaRPr dirty="0"/>
          </a:p>
        </p:txBody>
      </p:sp>
      <p:sp>
        <p:nvSpPr>
          <p:cNvPr id="1342" name="Google Shape;1342;p21"/>
          <p:cNvSpPr txBox="1">
            <a:spLocks noGrp="1"/>
          </p:cNvSpPr>
          <p:nvPr>
            <p:ph type="subTitle" idx="16"/>
          </p:nvPr>
        </p:nvSpPr>
        <p:spPr>
          <a:xfrm>
            <a:off x="3997387" y="3894977"/>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Discovering</a:t>
            </a:r>
            <a:endParaRPr dirty="0"/>
          </a:p>
        </p:txBody>
      </p:sp>
      <p:sp>
        <p:nvSpPr>
          <p:cNvPr id="29" name="Google Shape;1331;p21">
            <a:extLst>
              <a:ext uri="{FF2B5EF4-FFF2-40B4-BE49-F238E27FC236}">
                <a16:creationId xmlns:a16="http://schemas.microsoft.com/office/drawing/2014/main" id="{8C1BE8B5-71C8-4A4A-9F97-69C876077D92}"/>
              </a:ext>
            </a:extLst>
          </p:cNvPr>
          <p:cNvSpPr txBox="1">
            <a:spLocks/>
          </p:cNvSpPr>
          <p:nvPr/>
        </p:nvSpPr>
        <p:spPr>
          <a:xfrm flipH="1">
            <a:off x="6244989" y="3361545"/>
            <a:ext cx="1535700" cy="53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787F"/>
              </a:buClr>
              <a:buSzPts val="6000"/>
              <a:buFont typeface="Saira Condensed"/>
              <a:buNone/>
              <a:defRPr sz="6000" b="0" i="0" u="none" strike="noStrike" cap="none">
                <a:solidFill>
                  <a:srgbClr val="FF787F"/>
                </a:solidFill>
                <a:latin typeface="Saira Condensed"/>
                <a:ea typeface="Saira Condensed"/>
                <a:cs typeface="Saira Condensed"/>
                <a:sym typeface="Saira Condensed"/>
              </a:defRPr>
            </a:lvl1pPr>
            <a:lvl2pPr marR="0" lvl="1" algn="l" rtl="0">
              <a:lnSpc>
                <a:spcPct val="100000"/>
              </a:lnSpc>
              <a:spcBef>
                <a:spcPts val="0"/>
              </a:spcBef>
              <a:spcAft>
                <a:spcPts val="0"/>
              </a:spcAft>
              <a:buClr>
                <a:srgbClr val="FF787F"/>
              </a:buClr>
              <a:buSzPts val="6000"/>
              <a:buFont typeface="Fira Sans Extra Condensed Medium"/>
              <a:buNone/>
              <a:defRPr sz="6000" b="0" i="0" u="none" strike="noStrike" cap="none">
                <a:solidFill>
                  <a:srgbClr val="FF787F"/>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FF787F"/>
              </a:buClr>
              <a:buSzPts val="6000"/>
              <a:buFont typeface="Fira Sans Extra Condensed Medium"/>
              <a:buNone/>
              <a:defRPr sz="6000" b="0" i="0" u="none" strike="noStrike" cap="none">
                <a:solidFill>
                  <a:srgbClr val="FF787F"/>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FF787F"/>
              </a:buClr>
              <a:buSzPts val="6000"/>
              <a:buFont typeface="Fira Sans Extra Condensed Medium"/>
              <a:buNone/>
              <a:defRPr sz="6000" b="0" i="0" u="none" strike="noStrike" cap="none">
                <a:solidFill>
                  <a:srgbClr val="FF787F"/>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FF787F"/>
              </a:buClr>
              <a:buSzPts val="6000"/>
              <a:buFont typeface="Fira Sans Extra Condensed Medium"/>
              <a:buNone/>
              <a:defRPr sz="6000" b="0" i="0" u="none" strike="noStrike" cap="none">
                <a:solidFill>
                  <a:srgbClr val="FF787F"/>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FF787F"/>
              </a:buClr>
              <a:buSzPts val="6000"/>
              <a:buFont typeface="Fira Sans Extra Condensed Medium"/>
              <a:buNone/>
              <a:defRPr sz="6000" b="0" i="0" u="none" strike="noStrike" cap="none">
                <a:solidFill>
                  <a:srgbClr val="FF787F"/>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FF787F"/>
              </a:buClr>
              <a:buSzPts val="6000"/>
              <a:buFont typeface="Fira Sans Extra Condensed Medium"/>
              <a:buNone/>
              <a:defRPr sz="6000" b="0" i="0" u="none" strike="noStrike" cap="none">
                <a:solidFill>
                  <a:srgbClr val="FF787F"/>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FF787F"/>
              </a:buClr>
              <a:buSzPts val="6000"/>
              <a:buFont typeface="Fira Sans Extra Condensed Medium"/>
              <a:buNone/>
              <a:defRPr sz="6000" b="0" i="0" u="none" strike="noStrike" cap="none">
                <a:solidFill>
                  <a:srgbClr val="FF787F"/>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FF787F"/>
              </a:buClr>
              <a:buSzPts val="6000"/>
              <a:buFont typeface="Fira Sans Extra Condensed Medium"/>
              <a:buNone/>
              <a:defRPr sz="6000" b="0" i="0" u="none" strike="noStrike" cap="none">
                <a:solidFill>
                  <a:srgbClr val="FF787F"/>
                </a:solidFill>
                <a:latin typeface="Fira Sans Extra Condensed Medium"/>
                <a:ea typeface="Fira Sans Extra Condensed Medium"/>
                <a:cs typeface="Fira Sans Extra Condensed Medium"/>
                <a:sym typeface="Fira Sans Extra Condensed Medium"/>
              </a:defRPr>
            </a:lvl9pPr>
          </a:lstStyle>
          <a:p>
            <a:r>
              <a:rPr lang="es" dirty="0"/>
              <a:t>06</a:t>
            </a:r>
          </a:p>
        </p:txBody>
      </p:sp>
      <p:sp>
        <p:nvSpPr>
          <p:cNvPr id="30" name="Google Shape;1339;p21">
            <a:extLst>
              <a:ext uri="{FF2B5EF4-FFF2-40B4-BE49-F238E27FC236}">
                <a16:creationId xmlns:a16="http://schemas.microsoft.com/office/drawing/2014/main" id="{9EF00A9B-C6B1-4E1C-8D9D-DAB206E9EE3C}"/>
              </a:ext>
            </a:extLst>
          </p:cNvPr>
          <p:cNvSpPr txBox="1">
            <a:spLocks/>
          </p:cNvSpPr>
          <p:nvPr/>
        </p:nvSpPr>
        <p:spPr>
          <a:xfrm>
            <a:off x="6289273" y="3913200"/>
            <a:ext cx="2742300" cy="34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1pPr>
            <a:lvl2pPr marL="914400" marR="0" lvl="1"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2pPr>
            <a:lvl3pPr marL="1371600" marR="0" lvl="2"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3pPr>
            <a:lvl4pPr marL="1828800" marR="0" lvl="3"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4pPr>
            <a:lvl5pPr marL="2286000" marR="0" lvl="4"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5pPr>
            <a:lvl6pPr marL="2743200" marR="0" lvl="5"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6pPr>
            <a:lvl7pPr marL="3200400" marR="0" lvl="6"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7pPr>
            <a:lvl8pPr marL="3657600" marR="0" lvl="7"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8pPr>
            <a:lvl9pPr marL="4114800" marR="0" lvl="8" indent="-304800" algn="l" rtl="0">
              <a:lnSpc>
                <a:spcPct val="100000"/>
              </a:lnSpc>
              <a:spcBef>
                <a:spcPts val="1600"/>
              </a:spcBef>
              <a:spcAft>
                <a:spcPts val="160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9pPr>
          </a:lstStyle>
          <a:p>
            <a:pPr marL="0" indent="0">
              <a:spcAft>
                <a:spcPts val="1600"/>
              </a:spcAft>
            </a:pPr>
            <a:r>
              <a:rPr lang="en-US"/>
              <a:t>Recommendation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47"/>
        <p:cNvGrpSpPr/>
        <p:nvPr/>
      </p:nvGrpSpPr>
      <p:grpSpPr>
        <a:xfrm>
          <a:off x="0" y="0"/>
          <a:ext cx="0" cy="0"/>
          <a:chOff x="0" y="0"/>
          <a:chExt cx="0" cy="0"/>
        </a:xfrm>
      </p:grpSpPr>
      <p:sp>
        <p:nvSpPr>
          <p:cNvPr id="1348" name="Google Shape;1348;p22"/>
          <p:cNvSpPr txBox="1">
            <a:spLocks noGrp="1"/>
          </p:cNvSpPr>
          <p:nvPr>
            <p:ph type="ctrTitle"/>
          </p:nvPr>
        </p:nvSpPr>
        <p:spPr>
          <a:xfrm>
            <a:off x="1049025" y="260125"/>
            <a:ext cx="3867300" cy="20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INTRODUCTION</a:t>
            </a:r>
            <a:endParaRPr sz="2800" dirty="0"/>
          </a:p>
        </p:txBody>
      </p:sp>
      <p:sp>
        <p:nvSpPr>
          <p:cNvPr id="1349" name="Google Shape;1349;p22"/>
          <p:cNvSpPr txBox="1">
            <a:spLocks noGrp="1"/>
          </p:cNvSpPr>
          <p:nvPr>
            <p:ph type="subTitle" idx="1"/>
          </p:nvPr>
        </p:nvSpPr>
        <p:spPr>
          <a:xfrm>
            <a:off x="1049025" y="2256749"/>
            <a:ext cx="3329645" cy="1784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Missed outpatient appointments are a common problem for clinics, and reducing this rate improves office efficiency, income, and utilize the time to help other patients. The goal of this project is to better understand which factors are most important in missing appointments, and how those factors relate to show/no show rate</a:t>
            </a:r>
          </a:p>
        </p:txBody>
      </p:sp>
      <p:sp>
        <p:nvSpPr>
          <p:cNvPr id="1350" name="Google Shape;1350;p22"/>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3</a:t>
            </a:fld>
            <a:endParaRPr/>
          </a:p>
        </p:txBody>
      </p:sp>
      <p:sp>
        <p:nvSpPr>
          <p:cNvPr id="4" name="Rectangle 3">
            <a:extLst>
              <a:ext uri="{FF2B5EF4-FFF2-40B4-BE49-F238E27FC236}">
                <a16:creationId xmlns:a16="http://schemas.microsoft.com/office/drawing/2014/main" id="{F2B8DC66-4901-4F00-897C-7C78A4A7F974}"/>
              </a:ext>
            </a:extLst>
          </p:cNvPr>
          <p:cNvSpPr/>
          <p:nvPr/>
        </p:nvSpPr>
        <p:spPr>
          <a:xfrm>
            <a:off x="0" y="376498"/>
            <a:ext cx="2121408" cy="585216"/>
          </a:xfrm>
          <a:prstGeom prst="rect">
            <a:avLst/>
          </a:prstGeom>
          <a:solidFill>
            <a:srgbClr val="DCE3E8"/>
          </a:solidFill>
          <a:ln>
            <a:solidFill>
              <a:srgbClr val="DCE3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55"/>
        <p:cNvGrpSpPr/>
        <p:nvPr/>
      </p:nvGrpSpPr>
      <p:grpSpPr>
        <a:xfrm>
          <a:off x="0" y="0"/>
          <a:ext cx="0" cy="0"/>
          <a:chOff x="0" y="0"/>
          <a:chExt cx="0" cy="0"/>
        </a:xfrm>
      </p:grpSpPr>
      <p:sp>
        <p:nvSpPr>
          <p:cNvPr id="1356" name="Google Shape;1356;p23"/>
          <p:cNvSpPr txBox="1">
            <a:spLocks noGrp="1"/>
          </p:cNvSpPr>
          <p:nvPr>
            <p:ph type="subTitle" idx="1"/>
          </p:nvPr>
        </p:nvSpPr>
        <p:spPr>
          <a:xfrm>
            <a:off x="1148523" y="2745378"/>
            <a:ext cx="1881300"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Which factors are most important in missing appointments</a:t>
            </a:r>
            <a:endParaRPr dirty="0"/>
          </a:p>
        </p:txBody>
      </p:sp>
      <p:sp>
        <p:nvSpPr>
          <p:cNvPr id="1357" name="Google Shape;1357;p23"/>
          <p:cNvSpPr txBox="1">
            <a:spLocks noGrp="1"/>
          </p:cNvSpPr>
          <p:nvPr>
            <p:ph type="subTitle" idx="2"/>
          </p:nvPr>
        </p:nvSpPr>
        <p:spPr>
          <a:xfrm>
            <a:off x="3409511" y="2738603"/>
            <a:ext cx="2337900"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Did patients receive SMS prior appointment date? </a:t>
            </a:r>
            <a:endParaRPr dirty="0"/>
          </a:p>
        </p:txBody>
      </p:sp>
      <p:sp>
        <p:nvSpPr>
          <p:cNvPr id="1358" name="Google Shape;1358;p23"/>
          <p:cNvSpPr txBox="1">
            <a:spLocks noGrp="1"/>
          </p:cNvSpPr>
          <p:nvPr>
            <p:ph type="subTitle" idx="3"/>
          </p:nvPr>
        </p:nvSpPr>
        <p:spPr>
          <a:xfrm>
            <a:off x="6114023" y="2745378"/>
            <a:ext cx="1881300"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Which model is the best to predict the show/no-show</a:t>
            </a:r>
            <a:endParaRPr dirty="0"/>
          </a:p>
        </p:txBody>
      </p:sp>
      <p:sp>
        <p:nvSpPr>
          <p:cNvPr id="1359" name="Google Shape;1359;p2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4</a:t>
            </a:fld>
            <a:endParaRPr/>
          </a:p>
        </p:txBody>
      </p:sp>
      <p:grpSp>
        <p:nvGrpSpPr>
          <p:cNvPr id="1360" name="Google Shape;1360;p23"/>
          <p:cNvGrpSpPr/>
          <p:nvPr/>
        </p:nvGrpSpPr>
        <p:grpSpPr>
          <a:xfrm>
            <a:off x="2089174" y="1757970"/>
            <a:ext cx="4965499" cy="987408"/>
            <a:chOff x="2089199" y="2121613"/>
            <a:chExt cx="4965499" cy="987408"/>
          </a:xfrm>
        </p:grpSpPr>
        <p:grpSp>
          <p:nvGrpSpPr>
            <p:cNvPr id="1361" name="Google Shape;1361;p23"/>
            <p:cNvGrpSpPr/>
            <p:nvPr/>
          </p:nvGrpSpPr>
          <p:grpSpPr>
            <a:xfrm>
              <a:off x="2089199" y="2121613"/>
              <a:ext cx="4965499" cy="987408"/>
              <a:chOff x="2089199" y="2121613"/>
              <a:chExt cx="4965499" cy="987408"/>
            </a:xfrm>
          </p:grpSpPr>
          <p:cxnSp>
            <p:nvCxnSpPr>
              <p:cNvPr id="1362" name="Google Shape;1362;p23"/>
              <p:cNvCxnSpPr>
                <a:stCxn id="1363" idx="6"/>
                <a:endCxn id="1364" idx="2"/>
              </p:cNvCxnSpPr>
              <p:nvPr/>
            </p:nvCxnSpPr>
            <p:spPr>
              <a:xfrm>
                <a:off x="3755551" y="2421622"/>
                <a:ext cx="1637400" cy="600"/>
              </a:xfrm>
              <a:prstGeom prst="bentConnector3">
                <a:avLst>
                  <a:gd name="adj1" fmla="val 50001"/>
                </a:avLst>
              </a:prstGeom>
              <a:noFill/>
              <a:ln w="19050" cap="flat" cmpd="sng">
                <a:solidFill>
                  <a:schemeClr val="dk2"/>
                </a:solidFill>
                <a:prstDash val="solid"/>
                <a:round/>
                <a:headEnd type="none" w="med" len="med"/>
                <a:tailEnd type="none" w="med" len="med"/>
              </a:ln>
            </p:spPr>
          </p:cxnSp>
          <p:sp>
            <p:nvSpPr>
              <p:cNvPr id="1364" name="Google Shape;1364;p23"/>
              <p:cNvSpPr/>
              <p:nvPr/>
            </p:nvSpPr>
            <p:spPr>
              <a:xfrm>
                <a:off x="5392998" y="2128372"/>
                <a:ext cx="586500" cy="586500"/>
              </a:xfrm>
              <a:prstGeom prst="ellipse">
                <a:avLst/>
              </a:pr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3"/>
              <p:cNvSpPr/>
              <p:nvPr/>
            </p:nvSpPr>
            <p:spPr>
              <a:xfrm>
                <a:off x="3169051" y="2128372"/>
                <a:ext cx="586500" cy="586500"/>
              </a:xfrm>
              <a:prstGeom prst="ellipse">
                <a:avLst/>
              </a:pr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3"/>
              <p:cNvSpPr/>
              <p:nvPr/>
            </p:nvSpPr>
            <p:spPr>
              <a:xfrm>
                <a:off x="4278765" y="2121613"/>
                <a:ext cx="600000" cy="600000"/>
              </a:xfrm>
              <a:prstGeom prst="ellipse">
                <a:avLst/>
              </a:pr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6" name="Google Shape;1366;p23"/>
              <p:cNvCxnSpPr>
                <a:stCxn id="1363" idx="2"/>
                <a:endCxn id="1356" idx="0"/>
              </p:cNvCxnSpPr>
              <p:nvPr/>
            </p:nvCxnSpPr>
            <p:spPr>
              <a:xfrm rot="10800000" flipV="1">
                <a:off x="2089199" y="2421621"/>
                <a:ext cx="1079853" cy="687399"/>
              </a:xfrm>
              <a:prstGeom prst="bentConnector2">
                <a:avLst/>
              </a:prstGeom>
              <a:noFill/>
              <a:ln w="19050" cap="flat" cmpd="sng">
                <a:solidFill>
                  <a:srgbClr val="434343"/>
                </a:solidFill>
                <a:prstDash val="solid"/>
                <a:round/>
                <a:headEnd type="none" w="med" len="med"/>
                <a:tailEnd type="oval" w="med" len="med"/>
              </a:ln>
            </p:spPr>
          </p:cxnSp>
          <p:cxnSp>
            <p:nvCxnSpPr>
              <p:cNvPr id="1367" name="Google Shape;1367;p23"/>
              <p:cNvCxnSpPr>
                <a:stCxn id="1364" idx="6"/>
                <a:endCxn id="1358" idx="0"/>
              </p:cNvCxnSpPr>
              <p:nvPr/>
            </p:nvCxnSpPr>
            <p:spPr>
              <a:xfrm>
                <a:off x="5979498" y="2421622"/>
                <a:ext cx="1075200" cy="687399"/>
              </a:xfrm>
              <a:prstGeom prst="bentConnector2">
                <a:avLst/>
              </a:prstGeom>
              <a:noFill/>
              <a:ln w="19050" cap="flat" cmpd="sng">
                <a:solidFill>
                  <a:srgbClr val="434343"/>
                </a:solidFill>
                <a:prstDash val="solid"/>
                <a:round/>
                <a:headEnd type="none" w="med" len="med"/>
                <a:tailEnd type="oval" w="med" len="med"/>
              </a:ln>
            </p:spPr>
          </p:cxnSp>
          <p:cxnSp>
            <p:nvCxnSpPr>
              <p:cNvPr id="1368" name="Google Shape;1368;p23"/>
              <p:cNvCxnSpPr>
                <a:stCxn id="1365" idx="4"/>
                <a:endCxn id="1357" idx="0"/>
              </p:cNvCxnSpPr>
              <p:nvPr/>
            </p:nvCxnSpPr>
            <p:spPr>
              <a:xfrm rot="5400000">
                <a:off x="4388310" y="2911790"/>
                <a:ext cx="380633" cy="279"/>
              </a:xfrm>
              <a:prstGeom prst="bentConnector3">
                <a:avLst>
                  <a:gd name="adj1" fmla="val 50000"/>
                </a:avLst>
              </a:prstGeom>
              <a:noFill/>
              <a:ln w="19050" cap="flat" cmpd="sng">
                <a:solidFill>
                  <a:srgbClr val="434343"/>
                </a:solidFill>
                <a:prstDash val="solid"/>
                <a:round/>
                <a:headEnd type="none" w="med" len="med"/>
                <a:tailEnd type="oval" w="med" len="med"/>
              </a:ln>
            </p:spPr>
          </p:cxnSp>
        </p:grpSp>
        <p:sp>
          <p:nvSpPr>
            <p:cNvPr id="1369" name="Google Shape;1369;p23"/>
            <p:cNvSpPr/>
            <p:nvPr/>
          </p:nvSpPr>
          <p:spPr>
            <a:xfrm>
              <a:off x="3303218" y="2298055"/>
              <a:ext cx="334010" cy="297513"/>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0" name="Google Shape;1370;p23"/>
            <p:cNvGrpSpPr/>
            <p:nvPr/>
          </p:nvGrpSpPr>
          <p:grpSpPr>
            <a:xfrm>
              <a:off x="5519877" y="2261546"/>
              <a:ext cx="334915" cy="334038"/>
              <a:chOff x="-24709875" y="1970225"/>
              <a:chExt cx="296175" cy="295400"/>
            </a:xfrm>
          </p:grpSpPr>
          <p:sp>
            <p:nvSpPr>
              <p:cNvPr id="1371" name="Google Shape;1371;p23"/>
              <p:cNvSpPr/>
              <p:nvPr/>
            </p:nvSpPr>
            <p:spPr>
              <a:xfrm>
                <a:off x="-24709875" y="1970225"/>
                <a:ext cx="296175" cy="295400"/>
              </a:xfrm>
              <a:custGeom>
                <a:avLst/>
                <a:gdLst/>
                <a:ahLst/>
                <a:cxnLst/>
                <a:rect l="l" t="t" r="r" b="b"/>
                <a:pathLst>
                  <a:path w="11847" h="11816" extrusionOk="0">
                    <a:moveTo>
                      <a:pt x="9767" y="1450"/>
                    </a:moveTo>
                    <a:cubicBezTo>
                      <a:pt x="9956" y="1450"/>
                      <a:pt x="10366" y="1545"/>
                      <a:pt x="10681" y="1734"/>
                    </a:cubicBezTo>
                    <a:cubicBezTo>
                      <a:pt x="11027" y="1923"/>
                      <a:pt x="11153" y="2080"/>
                      <a:pt x="11153" y="2175"/>
                    </a:cubicBezTo>
                    <a:cubicBezTo>
                      <a:pt x="11153" y="2238"/>
                      <a:pt x="11027" y="2395"/>
                      <a:pt x="10681" y="2584"/>
                    </a:cubicBezTo>
                    <a:cubicBezTo>
                      <a:pt x="10334" y="2773"/>
                      <a:pt x="9956" y="2868"/>
                      <a:pt x="9767" y="2868"/>
                    </a:cubicBezTo>
                    <a:cubicBezTo>
                      <a:pt x="9389" y="2868"/>
                      <a:pt x="9042" y="2553"/>
                      <a:pt x="9042" y="2175"/>
                    </a:cubicBezTo>
                    <a:cubicBezTo>
                      <a:pt x="9105" y="1765"/>
                      <a:pt x="9420" y="1450"/>
                      <a:pt x="9767" y="1450"/>
                    </a:cubicBezTo>
                    <a:close/>
                    <a:moveTo>
                      <a:pt x="4915" y="694"/>
                    </a:moveTo>
                    <a:cubicBezTo>
                      <a:pt x="5671" y="694"/>
                      <a:pt x="6301" y="1324"/>
                      <a:pt x="6301" y="2080"/>
                    </a:cubicBezTo>
                    <a:cubicBezTo>
                      <a:pt x="6301" y="2584"/>
                      <a:pt x="6018" y="3025"/>
                      <a:pt x="5577" y="3309"/>
                    </a:cubicBezTo>
                    <a:lnTo>
                      <a:pt x="5577" y="3151"/>
                    </a:lnTo>
                    <a:cubicBezTo>
                      <a:pt x="5577" y="2553"/>
                      <a:pt x="5104" y="2112"/>
                      <a:pt x="4569" y="2112"/>
                    </a:cubicBezTo>
                    <a:lnTo>
                      <a:pt x="1418" y="2112"/>
                    </a:lnTo>
                    <a:cubicBezTo>
                      <a:pt x="1009" y="2112"/>
                      <a:pt x="693" y="1797"/>
                      <a:pt x="693" y="1419"/>
                    </a:cubicBezTo>
                    <a:cubicBezTo>
                      <a:pt x="693" y="1009"/>
                      <a:pt x="1009" y="694"/>
                      <a:pt x="1418" y="694"/>
                    </a:cubicBezTo>
                    <a:close/>
                    <a:moveTo>
                      <a:pt x="725" y="2584"/>
                    </a:moveTo>
                    <a:cubicBezTo>
                      <a:pt x="914" y="2710"/>
                      <a:pt x="1135" y="2805"/>
                      <a:pt x="1418" y="2805"/>
                    </a:cubicBezTo>
                    <a:lnTo>
                      <a:pt x="4569" y="2805"/>
                    </a:lnTo>
                    <a:cubicBezTo>
                      <a:pt x="4758" y="2805"/>
                      <a:pt x="4915" y="2962"/>
                      <a:pt x="4915" y="3151"/>
                    </a:cubicBezTo>
                    <a:lnTo>
                      <a:pt x="4915" y="3498"/>
                    </a:lnTo>
                    <a:lnTo>
                      <a:pt x="2458" y="3498"/>
                    </a:lnTo>
                    <a:cubicBezTo>
                      <a:pt x="1859" y="3498"/>
                      <a:pt x="1418" y="3970"/>
                      <a:pt x="1418" y="4538"/>
                    </a:cubicBezTo>
                    <a:lnTo>
                      <a:pt x="1418" y="6270"/>
                    </a:lnTo>
                    <a:cubicBezTo>
                      <a:pt x="1009" y="6113"/>
                      <a:pt x="725" y="5703"/>
                      <a:pt x="725" y="5262"/>
                    </a:cubicBezTo>
                    <a:lnTo>
                      <a:pt x="725" y="2584"/>
                    </a:lnTo>
                    <a:close/>
                    <a:moveTo>
                      <a:pt x="10460" y="4884"/>
                    </a:moveTo>
                    <a:cubicBezTo>
                      <a:pt x="10870" y="4884"/>
                      <a:pt x="11185" y="5199"/>
                      <a:pt x="11185" y="5577"/>
                    </a:cubicBezTo>
                    <a:cubicBezTo>
                      <a:pt x="11185" y="5987"/>
                      <a:pt x="10870" y="6302"/>
                      <a:pt x="10460" y="6302"/>
                    </a:cubicBezTo>
                    <a:cubicBezTo>
                      <a:pt x="10082" y="6302"/>
                      <a:pt x="9767" y="5987"/>
                      <a:pt x="9767" y="5577"/>
                    </a:cubicBezTo>
                    <a:cubicBezTo>
                      <a:pt x="9767" y="5199"/>
                      <a:pt x="10082" y="4884"/>
                      <a:pt x="10460" y="4884"/>
                    </a:cubicBezTo>
                    <a:close/>
                    <a:moveTo>
                      <a:pt x="6301" y="3655"/>
                    </a:moveTo>
                    <a:lnTo>
                      <a:pt x="6301" y="6648"/>
                    </a:lnTo>
                    <a:cubicBezTo>
                      <a:pt x="6301" y="7247"/>
                      <a:pt x="5829" y="7657"/>
                      <a:pt x="5293" y="7657"/>
                    </a:cubicBezTo>
                    <a:lnTo>
                      <a:pt x="2458" y="7657"/>
                    </a:lnTo>
                    <a:cubicBezTo>
                      <a:pt x="2439" y="7659"/>
                      <a:pt x="2420" y="7661"/>
                      <a:pt x="2402" y="7661"/>
                    </a:cubicBezTo>
                    <a:cubicBezTo>
                      <a:pt x="2211" y="7661"/>
                      <a:pt x="2080" y="7517"/>
                      <a:pt x="2080" y="7373"/>
                    </a:cubicBezTo>
                    <a:lnTo>
                      <a:pt x="2080" y="4538"/>
                    </a:lnTo>
                    <a:cubicBezTo>
                      <a:pt x="2080" y="4317"/>
                      <a:pt x="2237" y="4159"/>
                      <a:pt x="2458" y="4159"/>
                    </a:cubicBezTo>
                    <a:lnTo>
                      <a:pt x="4915" y="4159"/>
                    </a:lnTo>
                    <a:cubicBezTo>
                      <a:pt x="5073" y="4159"/>
                      <a:pt x="5199" y="4159"/>
                      <a:pt x="5325" y="4128"/>
                    </a:cubicBezTo>
                    <a:lnTo>
                      <a:pt x="5356" y="4128"/>
                    </a:lnTo>
                    <a:cubicBezTo>
                      <a:pt x="5703" y="4033"/>
                      <a:pt x="6081" y="3907"/>
                      <a:pt x="6301" y="3655"/>
                    </a:cubicBezTo>
                    <a:close/>
                    <a:moveTo>
                      <a:pt x="1387" y="1"/>
                    </a:moveTo>
                    <a:cubicBezTo>
                      <a:pt x="630" y="1"/>
                      <a:pt x="0" y="631"/>
                      <a:pt x="0" y="1387"/>
                    </a:cubicBezTo>
                    <a:lnTo>
                      <a:pt x="0" y="5231"/>
                    </a:lnTo>
                    <a:cubicBezTo>
                      <a:pt x="0" y="6050"/>
                      <a:pt x="599" y="6774"/>
                      <a:pt x="1387" y="6932"/>
                    </a:cubicBezTo>
                    <a:lnTo>
                      <a:pt x="1387" y="7310"/>
                    </a:lnTo>
                    <a:cubicBezTo>
                      <a:pt x="1387" y="7909"/>
                      <a:pt x="1859" y="8350"/>
                      <a:pt x="2395" y="8350"/>
                    </a:cubicBezTo>
                    <a:lnTo>
                      <a:pt x="3497" y="8350"/>
                    </a:lnTo>
                    <a:cubicBezTo>
                      <a:pt x="3592" y="10271"/>
                      <a:pt x="5199" y="11815"/>
                      <a:pt x="7120" y="11815"/>
                    </a:cubicBezTo>
                    <a:cubicBezTo>
                      <a:pt x="8066" y="11815"/>
                      <a:pt x="9011" y="11311"/>
                      <a:pt x="9735" y="10366"/>
                    </a:cubicBezTo>
                    <a:cubicBezTo>
                      <a:pt x="10397" y="9515"/>
                      <a:pt x="10744" y="8413"/>
                      <a:pt x="10744" y="7467"/>
                    </a:cubicBezTo>
                    <a:lnTo>
                      <a:pt x="10744" y="6932"/>
                    </a:lnTo>
                    <a:cubicBezTo>
                      <a:pt x="11342" y="6774"/>
                      <a:pt x="11783" y="6207"/>
                      <a:pt x="11783" y="5577"/>
                    </a:cubicBezTo>
                    <a:cubicBezTo>
                      <a:pt x="11846" y="4853"/>
                      <a:pt x="11216" y="4222"/>
                      <a:pt x="10460" y="4222"/>
                    </a:cubicBezTo>
                    <a:cubicBezTo>
                      <a:pt x="9735" y="4222"/>
                      <a:pt x="9105" y="4821"/>
                      <a:pt x="9105" y="5577"/>
                    </a:cubicBezTo>
                    <a:cubicBezTo>
                      <a:pt x="9105" y="6207"/>
                      <a:pt x="9515" y="6774"/>
                      <a:pt x="10113" y="6932"/>
                    </a:cubicBezTo>
                    <a:lnTo>
                      <a:pt x="10113" y="7467"/>
                    </a:lnTo>
                    <a:cubicBezTo>
                      <a:pt x="10113" y="8318"/>
                      <a:pt x="9798" y="9200"/>
                      <a:pt x="9200" y="9956"/>
                    </a:cubicBezTo>
                    <a:cubicBezTo>
                      <a:pt x="8633" y="10712"/>
                      <a:pt x="7908" y="11154"/>
                      <a:pt x="7152" y="11154"/>
                    </a:cubicBezTo>
                    <a:cubicBezTo>
                      <a:pt x="5577" y="11154"/>
                      <a:pt x="4317" y="9925"/>
                      <a:pt x="4222" y="8381"/>
                    </a:cubicBezTo>
                    <a:lnTo>
                      <a:pt x="4915" y="8381"/>
                    </a:lnTo>
                    <a:cubicBezTo>
                      <a:pt x="5010" y="8791"/>
                      <a:pt x="5199" y="9106"/>
                      <a:pt x="5514" y="9358"/>
                    </a:cubicBezTo>
                    <a:cubicBezTo>
                      <a:pt x="5829" y="9641"/>
                      <a:pt x="6238" y="9767"/>
                      <a:pt x="6648" y="9767"/>
                    </a:cubicBezTo>
                    <a:cubicBezTo>
                      <a:pt x="6742" y="9767"/>
                      <a:pt x="6837" y="9767"/>
                      <a:pt x="6931" y="9736"/>
                    </a:cubicBezTo>
                    <a:cubicBezTo>
                      <a:pt x="7751" y="9610"/>
                      <a:pt x="8381" y="8822"/>
                      <a:pt x="8381" y="7940"/>
                    </a:cubicBezTo>
                    <a:lnTo>
                      <a:pt x="8381" y="3183"/>
                    </a:lnTo>
                    <a:cubicBezTo>
                      <a:pt x="8381" y="3025"/>
                      <a:pt x="8412" y="2868"/>
                      <a:pt x="8507" y="2710"/>
                    </a:cubicBezTo>
                    <a:cubicBezTo>
                      <a:pt x="8696" y="3183"/>
                      <a:pt x="9200" y="3529"/>
                      <a:pt x="9767" y="3529"/>
                    </a:cubicBezTo>
                    <a:cubicBezTo>
                      <a:pt x="10113" y="3529"/>
                      <a:pt x="10586" y="3435"/>
                      <a:pt x="11027" y="3183"/>
                    </a:cubicBezTo>
                    <a:cubicBezTo>
                      <a:pt x="11563" y="2899"/>
                      <a:pt x="11846" y="2521"/>
                      <a:pt x="11846" y="2175"/>
                    </a:cubicBezTo>
                    <a:cubicBezTo>
                      <a:pt x="11846" y="1765"/>
                      <a:pt x="11531" y="1419"/>
                      <a:pt x="11027" y="1135"/>
                    </a:cubicBezTo>
                    <a:cubicBezTo>
                      <a:pt x="10618" y="946"/>
                      <a:pt x="10113" y="788"/>
                      <a:pt x="9767" y="788"/>
                    </a:cubicBezTo>
                    <a:cubicBezTo>
                      <a:pt x="9137" y="788"/>
                      <a:pt x="8570" y="1198"/>
                      <a:pt x="8412" y="1765"/>
                    </a:cubicBezTo>
                    <a:cubicBezTo>
                      <a:pt x="7940" y="2080"/>
                      <a:pt x="7688" y="2647"/>
                      <a:pt x="7688" y="3183"/>
                    </a:cubicBezTo>
                    <a:lnTo>
                      <a:pt x="7688" y="7940"/>
                    </a:lnTo>
                    <a:cubicBezTo>
                      <a:pt x="7688" y="8507"/>
                      <a:pt x="7310" y="8980"/>
                      <a:pt x="6805" y="9043"/>
                    </a:cubicBezTo>
                    <a:cubicBezTo>
                      <a:pt x="6740" y="9056"/>
                      <a:pt x="6674" y="9062"/>
                      <a:pt x="6609" y="9062"/>
                    </a:cubicBezTo>
                    <a:cubicBezTo>
                      <a:pt x="6363" y="9062"/>
                      <a:pt x="6129" y="8972"/>
                      <a:pt x="5955" y="8822"/>
                    </a:cubicBezTo>
                    <a:cubicBezTo>
                      <a:pt x="5797" y="8696"/>
                      <a:pt x="5671" y="8507"/>
                      <a:pt x="5640" y="8350"/>
                    </a:cubicBezTo>
                    <a:cubicBezTo>
                      <a:pt x="6427" y="8161"/>
                      <a:pt x="6963" y="7467"/>
                      <a:pt x="6963" y="6648"/>
                    </a:cubicBezTo>
                    <a:lnTo>
                      <a:pt x="6963" y="2427"/>
                    </a:lnTo>
                    <a:lnTo>
                      <a:pt x="6963" y="2080"/>
                    </a:lnTo>
                    <a:cubicBezTo>
                      <a:pt x="6963" y="946"/>
                      <a:pt x="6018" y="1"/>
                      <a:pt x="488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3"/>
              <p:cNvSpPr/>
              <p:nvPr/>
            </p:nvSpPr>
            <p:spPr>
              <a:xfrm>
                <a:off x="-24639775" y="209232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3" name="Google Shape;1373;p23"/>
            <p:cNvSpPr/>
            <p:nvPr/>
          </p:nvSpPr>
          <p:spPr>
            <a:xfrm>
              <a:off x="4411546" y="2254771"/>
              <a:ext cx="334010" cy="334010"/>
            </a:xfrm>
            <a:custGeom>
              <a:avLst/>
              <a:gdLst/>
              <a:ahLst/>
              <a:cxnLst/>
              <a:rect l="l" t="t" r="r" b="b"/>
              <a:pathLst>
                <a:path w="11815" h="11815" extrusionOk="0">
                  <a:moveTo>
                    <a:pt x="6270" y="662"/>
                  </a:moveTo>
                  <a:lnTo>
                    <a:pt x="6270" y="2048"/>
                  </a:lnTo>
                  <a:cubicBezTo>
                    <a:pt x="6270" y="2678"/>
                    <a:pt x="6616" y="3245"/>
                    <a:pt x="7247" y="3497"/>
                  </a:cubicBezTo>
                  <a:cubicBezTo>
                    <a:pt x="7467" y="3623"/>
                    <a:pt x="7625" y="3875"/>
                    <a:pt x="7625" y="4127"/>
                  </a:cubicBezTo>
                  <a:cubicBezTo>
                    <a:pt x="7625" y="4537"/>
                    <a:pt x="7310" y="4852"/>
                    <a:pt x="6931" y="4852"/>
                  </a:cubicBezTo>
                  <a:cubicBezTo>
                    <a:pt x="6711" y="4852"/>
                    <a:pt x="6522" y="4758"/>
                    <a:pt x="6396" y="4600"/>
                  </a:cubicBezTo>
                  <a:cubicBezTo>
                    <a:pt x="6301" y="4443"/>
                    <a:pt x="6081" y="4380"/>
                    <a:pt x="5892" y="4380"/>
                  </a:cubicBezTo>
                  <a:cubicBezTo>
                    <a:pt x="5703" y="4380"/>
                    <a:pt x="5514" y="4443"/>
                    <a:pt x="5388" y="4600"/>
                  </a:cubicBezTo>
                  <a:cubicBezTo>
                    <a:pt x="5262" y="4758"/>
                    <a:pt x="5073" y="4852"/>
                    <a:pt x="4884" y="4852"/>
                  </a:cubicBezTo>
                  <a:cubicBezTo>
                    <a:pt x="4663" y="4852"/>
                    <a:pt x="4474" y="4758"/>
                    <a:pt x="4348" y="4600"/>
                  </a:cubicBezTo>
                  <a:cubicBezTo>
                    <a:pt x="4254" y="4443"/>
                    <a:pt x="4159" y="4285"/>
                    <a:pt x="4159" y="4096"/>
                  </a:cubicBezTo>
                  <a:cubicBezTo>
                    <a:pt x="4159" y="3875"/>
                    <a:pt x="4348" y="3623"/>
                    <a:pt x="4600" y="3497"/>
                  </a:cubicBezTo>
                  <a:cubicBezTo>
                    <a:pt x="5136" y="3277"/>
                    <a:pt x="5545" y="2647"/>
                    <a:pt x="5545" y="1922"/>
                  </a:cubicBezTo>
                  <a:lnTo>
                    <a:pt x="5545" y="662"/>
                  </a:lnTo>
                  <a:close/>
                  <a:moveTo>
                    <a:pt x="6963" y="788"/>
                  </a:moveTo>
                  <a:cubicBezTo>
                    <a:pt x="7940" y="977"/>
                    <a:pt x="8885" y="1513"/>
                    <a:pt x="9609" y="2206"/>
                  </a:cubicBezTo>
                  <a:cubicBezTo>
                    <a:pt x="10586" y="3182"/>
                    <a:pt x="11153" y="4506"/>
                    <a:pt x="11153" y="5923"/>
                  </a:cubicBezTo>
                  <a:cubicBezTo>
                    <a:pt x="11122" y="7278"/>
                    <a:pt x="10586" y="8633"/>
                    <a:pt x="9609" y="9609"/>
                  </a:cubicBezTo>
                  <a:cubicBezTo>
                    <a:pt x="8853" y="10365"/>
                    <a:pt x="7940" y="10838"/>
                    <a:pt x="6963" y="11027"/>
                  </a:cubicBezTo>
                  <a:lnTo>
                    <a:pt x="6963" y="9735"/>
                  </a:lnTo>
                  <a:cubicBezTo>
                    <a:pt x="6963" y="9357"/>
                    <a:pt x="7215" y="9074"/>
                    <a:pt x="7562" y="8916"/>
                  </a:cubicBezTo>
                  <a:cubicBezTo>
                    <a:pt x="8034" y="8664"/>
                    <a:pt x="8349" y="8192"/>
                    <a:pt x="8349" y="7656"/>
                  </a:cubicBezTo>
                  <a:cubicBezTo>
                    <a:pt x="8349" y="6900"/>
                    <a:pt x="7719" y="6270"/>
                    <a:pt x="6963" y="6270"/>
                  </a:cubicBezTo>
                  <a:cubicBezTo>
                    <a:pt x="6585" y="6270"/>
                    <a:pt x="6175" y="6427"/>
                    <a:pt x="5955" y="6742"/>
                  </a:cubicBezTo>
                  <a:cubicBezTo>
                    <a:pt x="5671" y="6427"/>
                    <a:pt x="5325" y="6270"/>
                    <a:pt x="4915" y="6270"/>
                  </a:cubicBezTo>
                  <a:cubicBezTo>
                    <a:pt x="4537" y="6270"/>
                    <a:pt x="4159" y="6427"/>
                    <a:pt x="3907" y="6711"/>
                  </a:cubicBezTo>
                  <a:cubicBezTo>
                    <a:pt x="3623" y="6963"/>
                    <a:pt x="3497" y="7372"/>
                    <a:pt x="3529" y="7751"/>
                  </a:cubicBezTo>
                  <a:cubicBezTo>
                    <a:pt x="3592" y="8286"/>
                    <a:pt x="3907" y="8696"/>
                    <a:pt x="4380" y="8948"/>
                  </a:cubicBezTo>
                  <a:cubicBezTo>
                    <a:pt x="4695" y="9105"/>
                    <a:pt x="4915" y="9483"/>
                    <a:pt x="4915" y="9924"/>
                  </a:cubicBezTo>
                  <a:lnTo>
                    <a:pt x="4915" y="11059"/>
                  </a:lnTo>
                  <a:cubicBezTo>
                    <a:pt x="3939" y="10870"/>
                    <a:pt x="2993" y="10365"/>
                    <a:pt x="2269" y="9641"/>
                  </a:cubicBezTo>
                  <a:cubicBezTo>
                    <a:pt x="1292" y="8664"/>
                    <a:pt x="757" y="7372"/>
                    <a:pt x="757" y="5955"/>
                  </a:cubicBezTo>
                  <a:cubicBezTo>
                    <a:pt x="757" y="4569"/>
                    <a:pt x="1292" y="3214"/>
                    <a:pt x="2269" y="2237"/>
                  </a:cubicBezTo>
                  <a:cubicBezTo>
                    <a:pt x="3025" y="1481"/>
                    <a:pt x="3939" y="1040"/>
                    <a:pt x="4915" y="819"/>
                  </a:cubicBezTo>
                  <a:lnTo>
                    <a:pt x="4915" y="1985"/>
                  </a:lnTo>
                  <a:cubicBezTo>
                    <a:pt x="4915" y="2395"/>
                    <a:pt x="4695" y="2804"/>
                    <a:pt x="4380" y="2962"/>
                  </a:cubicBezTo>
                  <a:cubicBezTo>
                    <a:pt x="3907" y="3151"/>
                    <a:pt x="3592" y="3623"/>
                    <a:pt x="3529" y="4127"/>
                  </a:cubicBezTo>
                  <a:cubicBezTo>
                    <a:pt x="3497" y="4537"/>
                    <a:pt x="3655" y="4884"/>
                    <a:pt x="3907" y="5199"/>
                  </a:cubicBezTo>
                  <a:cubicBezTo>
                    <a:pt x="4159" y="5482"/>
                    <a:pt x="4537" y="5640"/>
                    <a:pt x="4915" y="5640"/>
                  </a:cubicBezTo>
                  <a:cubicBezTo>
                    <a:pt x="5325" y="5640"/>
                    <a:pt x="5703" y="5482"/>
                    <a:pt x="5955" y="5167"/>
                  </a:cubicBezTo>
                  <a:cubicBezTo>
                    <a:pt x="6207" y="5482"/>
                    <a:pt x="6585" y="5640"/>
                    <a:pt x="6963" y="5640"/>
                  </a:cubicBezTo>
                  <a:cubicBezTo>
                    <a:pt x="7719" y="5640"/>
                    <a:pt x="8349" y="5010"/>
                    <a:pt x="8349" y="4253"/>
                  </a:cubicBezTo>
                  <a:cubicBezTo>
                    <a:pt x="8349" y="3749"/>
                    <a:pt x="8034" y="3245"/>
                    <a:pt x="7562" y="2993"/>
                  </a:cubicBezTo>
                  <a:cubicBezTo>
                    <a:pt x="7152" y="2804"/>
                    <a:pt x="6963" y="2489"/>
                    <a:pt x="6963" y="2174"/>
                  </a:cubicBezTo>
                  <a:lnTo>
                    <a:pt x="6963" y="788"/>
                  </a:lnTo>
                  <a:close/>
                  <a:moveTo>
                    <a:pt x="6931" y="6900"/>
                  </a:moveTo>
                  <a:cubicBezTo>
                    <a:pt x="7310" y="6900"/>
                    <a:pt x="7625" y="7215"/>
                    <a:pt x="7625" y="7593"/>
                  </a:cubicBezTo>
                  <a:cubicBezTo>
                    <a:pt x="7625" y="7877"/>
                    <a:pt x="7467" y="8129"/>
                    <a:pt x="7247" y="8223"/>
                  </a:cubicBezTo>
                  <a:cubicBezTo>
                    <a:pt x="6616" y="8538"/>
                    <a:pt x="6270" y="9105"/>
                    <a:pt x="6270" y="9735"/>
                  </a:cubicBezTo>
                  <a:lnTo>
                    <a:pt x="6270" y="11090"/>
                  </a:lnTo>
                  <a:lnTo>
                    <a:pt x="5545" y="11090"/>
                  </a:lnTo>
                  <a:lnTo>
                    <a:pt x="5545" y="9861"/>
                  </a:lnTo>
                  <a:cubicBezTo>
                    <a:pt x="5545" y="9137"/>
                    <a:pt x="5136" y="8507"/>
                    <a:pt x="4600" y="8223"/>
                  </a:cubicBezTo>
                  <a:cubicBezTo>
                    <a:pt x="4348" y="8129"/>
                    <a:pt x="4191" y="7877"/>
                    <a:pt x="4159" y="7656"/>
                  </a:cubicBezTo>
                  <a:cubicBezTo>
                    <a:pt x="4159" y="7435"/>
                    <a:pt x="4191" y="7246"/>
                    <a:pt x="4348" y="7120"/>
                  </a:cubicBezTo>
                  <a:cubicBezTo>
                    <a:pt x="4474" y="6963"/>
                    <a:pt x="4695" y="6900"/>
                    <a:pt x="4884" y="6900"/>
                  </a:cubicBezTo>
                  <a:cubicBezTo>
                    <a:pt x="5073" y="6900"/>
                    <a:pt x="5262" y="6963"/>
                    <a:pt x="5388" y="7120"/>
                  </a:cubicBezTo>
                  <a:cubicBezTo>
                    <a:pt x="5514" y="7278"/>
                    <a:pt x="5703" y="7372"/>
                    <a:pt x="5892" y="7372"/>
                  </a:cubicBezTo>
                  <a:cubicBezTo>
                    <a:pt x="6112" y="7372"/>
                    <a:pt x="6301" y="7278"/>
                    <a:pt x="6427" y="7120"/>
                  </a:cubicBezTo>
                  <a:cubicBezTo>
                    <a:pt x="6522" y="6963"/>
                    <a:pt x="6742" y="6900"/>
                    <a:pt x="6931" y="6900"/>
                  </a:cubicBezTo>
                  <a:close/>
                  <a:moveTo>
                    <a:pt x="5892" y="0"/>
                  </a:moveTo>
                  <a:cubicBezTo>
                    <a:pt x="4317" y="0"/>
                    <a:pt x="2836" y="630"/>
                    <a:pt x="1733" y="1733"/>
                  </a:cubicBezTo>
                  <a:cubicBezTo>
                    <a:pt x="630" y="2836"/>
                    <a:pt x="0" y="4348"/>
                    <a:pt x="0" y="5923"/>
                  </a:cubicBezTo>
                  <a:cubicBezTo>
                    <a:pt x="0" y="7498"/>
                    <a:pt x="630" y="8979"/>
                    <a:pt x="1733" y="10082"/>
                  </a:cubicBezTo>
                  <a:cubicBezTo>
                    <a:pt x="2836" y="11185"/>
                    <a:pt x="4317" y="11815"/>
                    <a:pt x="5892" y="11815"/>
                  </a:cubicBezTo>
                  <a:cubicBezTo>
                    <a:pt x="7467" y="11815"/>
                    <a:pt x="8979" y="11185"/>
                    <a:pt x="10082" y="10082"/>
                  </a:cubicBezTo>
                  <a:cubicBezTo>
                    <a:pt x="11185" y="8979"/>
                    <a:pt x="11815" y="7498"/>
                    <a:pt x="11815" y="5923"/>
                  </a:cubicBezTo>
                  <a:cubicBezTo>
                    <a:pt x="11815" y="4348"/>
                    <a:pt x="11216" y="2836"/>
                    <a:pt x="10082" y="1733"/>
                  </a:cubicBezTo>
                  <a:cubicBezTo>
                    <a:pt x="8979" y="630"/>
                    <a:pt x="7467" y="0"/>
                    <a:pt x="589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4" name="Google Shape;1374;p23"/>
          <p:cNvSpPr/>
          <p:nvPr/>
        </p:nvSpPr>
        <p:spPr>
          <a:xfrm>
            <a:off x="4278740" y="776445"/>
            <a:ext cx="600000" cy="600000"/>
          </a:xfrm>
          <a:prstGeom prst="ellipse">
            <a:avLst/>
          </a:pr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5" name="Google Shape;1375;p23"/>
          <p:cNvCxnSpPr>
            <a:stCxn id="1374" idx="4"/>
            <a:endCxn id="1365" idx="0"/>
          </p:cNvCxnSpPr>
          <p:nvPr/>
        </p:nvCxnSpPr>
        <p:spPr>
          <a:xfrm>
            <a:off x="4578740" y="1376445"/>
            <a:ext cx="0" cy="381600"/>
          </a:xfrm>
          <a:prstGeom prst="straightConnector1">
            <a:avLst/>
          </a:prstGeom>
          <a:noFill/>
          <a:ln w="19050" cap="flat" cmpd="sng">
            <a:solidFill>
              <a:srgbClr val="434343"/>
            </a:solidFill>
            <a:prstDash val="solid"/>
            <a:round/>
            <a:headEnd type="none" w="med" len="med"/>
            <a:tailEnd type="none" w="med" len="med"/>
          </a:ln>
        </p:spPr>
      </p:cxnSp>
      <p:grpSp>
        <p:nvGrpSpPr>
          <p:cNvPr id="1376" name="Google Shape;1376;p23"/>
          <p:cNvGrpSpPr/>
          <p:nvPr/>
        </p:nvGrpSpPr>
        <p:grpSpPr>
          <a:xfrm>
            <a:off x="4490632" y="936264"/>
            <a:ext cx="176243" cy="280391"/>
            <a:chOff x="1021000" y="5052250"/>
            <a:chExt cx="230775" cy="367100"/>
          </a:xfrm>
        </p:grpSpPr>
        <p:sp>
          <p:nvSpPr>
            <p:cNvPr id="1377" name="Google Shape;1377;p23"/>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378" name="Google Shape;1378;p23"/>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1379" name="Google Shape;1379;p23"/>
          <p:cNvSpPr txBox="1">
            <a:spLocks noGrp="1"/>
          </p:cNvSpPr>
          <p:nvPr>
            <p:ph type="title"/>
          </p:nvPr>
        </p:nvSpPr>
        <p:spPr>
          <a:xfrm>
            <a:off x="-426840" y="839449"/>
            <a:ext cx="2036700" cy="290400"/>
          </a:xfrm>
          <a:prstGeom prst="rect">
            <a:avLst/>
          </a:prstGeom>
        </p:spPr>
        <p:txBody>
          <a:bodyPr spcFirstLastPara="1" wrap="square" lIns="91425" tIns="91425" rIns="91425" bIns="91425" anchor="b" anchorCtr="0">
            <a:noAutofit/>
          </a:bodyPr>
          <a:lstStyle/>
          <a:p>
            <a:r>
              <a:rPr lang="en-US" dirty="0"/>
              <a:t>Question/need:</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512"/>
        <p:cNvGrpSpPr/>
        <p:nvPr/>
      </p:nvGrpSpPr>
      <p:grpSpPr>
        <a:xfrm>
          <a:off x="0" y="0"/>
          <a:ext cx="0" cy="0"/>
          <a:chOff x="0" y="0"/>
          <a:chExt cx="0" cy="0"/>
        </a:xfrm>
      </p:grpSpPr>
      <p:sp>
        <p:nvSpPr>
          <p:cNvPr id="1515" name="Google Shape;1515;p28"/>
          <p:cNvSpPr txBox="1">
            <a:spLocks noGrp="1"/>
          </p:cNvSpPr>
          <p:nvPr>
            <p:ph type="subTitle" idx="4294967295"/>
          </p:nvPr>
        </p:nvSpPr>
        <p:spPr>
          <a:xfrm flipH="1">
            <a:off x="759995" y="3140118"/>
            <a:ext cx="3429909" cy="858850"/>
          </a:xfrm>
          <a:prstGeom prst="rect">
            <a:avLst/>
          </a:prstGeom>
        </p:spPr>
        <p:txBody>
          <a:bodyPr spcFirstLastPara="1" wrap="square" lIns="91425" tIns="91425" rIns="91425" bIns="91425" anchor="t" anchorCtr="0">
            <a:noAutofit/>
          </a:bodyPr>
          <a:lstStyle/>
          <a:p>
            <a:pPr marL="0" indent="0" algn="ctr">
              <a:spcAft>
                <a:spcPts val="1600"/>
              </a:spcAft>
              <a:buNone/>
            </a:pPr>
            <a:r>
              <a:rPr lang="en-US" sz="1000" dirty="0"/>
              <a:t>Around 20.31% of females have missed their appointments compared to men (19.96%). Moreover, most reservations are from females (64.99%) which indicates a good health care from their side.</a:t>
            </a:r>
          </a:p>
          <a:p>
            <a:pPr marL="0" lvl="0" indent="0" algn="ctr" rtl="0">
              <a:spcBef>
                <a:spcPts val="0"/>
              </a:spcBef>
              <a:spcAft>
                <a:spcPts val="1600"/>
              </a:spcAft>
              <a:buNone/>
            </a:pPr>
            <a:endParaRPr sz="900" dirty="0"/>
          </a:p>
        </p:txBody>
      </p:sp>
      <p:sp>
        <p:nvSpPr>
          <p:cNvPr id="1516" name="Google Shape;1516;p28"/>
          <p:cNvSpPr txBox="1"/>
          <p:nvPr/>
        </p:nvSpPr>
        <p:spPr>
          <a:xfrm>
            <a:off x="7143950" y="897000"/>
            <a:ext cx="511200" cy="43645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1100" dirty="0">
                <a:solidFill>
                  <a:srgbClr val="434343"/>
                </a:solidFill>
                <a:latin typeface="Saira Condensed"/>
                <a:ea typeface="Saira Condensed"/>
                <a:cs typeface="Saira Condensed"/>
                <a:sym typeface="Saira Condensed"/>
              </a:rPr>
              <a:t>4.13%</a:t>
            </a:r>
            <a:endParaRPr sz="1100" dirty="0">
              <a:solidFill>
                <a:srgbClr val="434343"/>
              </a:solidFill>
              <a:latin typeface="Saira Condensed"/>
              <a:ea typeface="Saira Condensed"/>
              <a:cs typeface="Saira Condensed"/>
              <a:sym typeface="Saira Condensed"/>
            </a:endParaRPr>
          </a:p>
        </p:txBody>
      </p:sp>
      <p:sp>
        <p:nvSpPr>
          <p:cNvPr id="1518" name="Google Shape;1518;p28"/>
          <p:cNvSpPr txBox="1"/>
          <p:nvPr/>
        </p:nvSpPr>
        <p:spPr>
          <a:xfrm>
            <a:off x="6234214" y="1637097"/>
            <a:ext cx="511200" cy="211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1100" dirty="0">
                <a:solidFill>
                  <a:srgbClr val="434343"/>
                </a:solidFill>
                <a:latin typeface="Saira Condensed"/>
                <a:ea typeface="Saira Condensed"/>
                <a:cs typeface="Saira Condensed"/>
                <a:sym typeface="Saira Condensed"/>
              </a:rPr>
              <a:t>3.87%</a:t>
            </a:r>
            <a:endParaRPr sz="1100" dirty="0">
              <a:solidFill>
                <a:srgbClr val="434343"/>
              </a:solidFill>
              <a:latin typeface="Saira Condensed"/>
              <a:ea typeface="Saira Condensed"/>
              <a:cs typeface="Saira Condensed"/>
              <a:sym typeface="Saira Condensed"/>
            </a:endParaRPr>
          </a:p>
        </p:txBody>
      </p:sp>
      <p:sp>
        <p:nvSpPr>
          <p:cNvPr id="1520" name="Google Shape;1520;p28"/>
          <p:cNvSpPr txBox="1">
            <a:spLocks noGrp="1"/>
          </p:cNvSpPr>
          <p:nvPr>
            <p:ph type="ctrTitle" idx="4294967295"/>
          </p:nvPr>
        </p:nvSpPr>
        <p:spPr>
          <a:xfrm>
            <a:off x="5953094" y="365864"/>
            <a:ext cx="2036699" cy="432460"/>
          </a:xfrm>
          <a:prstGeom prst="rect">
            <a:avLst/>
          </a:prstGeom>
          <a:ln w="19050"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t>Missed appointments once?</a:t>
            </a:r>
            <a:endParaRPr sz="1400" dirty="0"/>
          </a:p>
        </p:txBody>
      </p:sp>
      <p:sp>
        <p:nvSpPr>
          <p:cNvPr id="1523" name="Google Shape;1523;p28"/>
          <p:cNvSpPr txBox="1"/>
          <p:nvPr/>
        </p:nvSpPr>
        <p:spPr>
          <a:xfrm>
            <a:off x="5479073" y="3937923"/>
            <a:ext cx="2829345" cy="794587"/>
          </a:xfrm>
          <a:prstGeom prst="rect">
            <a:avLst/>
          </a:prstGeom>
          <a:noFill/>
          <a:ln>
            <a:noFill/>
          </a:ln>
        </p:spPr>
        <p:txBody>
          <a:bodyPr spcFirstLastPara="1" wrap="square" lIns="0" tIns="6350" rIns="0" bIns="0" anchor="b" anchorCtr="0">
            <a:noAutofit/>
          </a:bodyPr>
          <a:lstStyle/>
          <a:p>
            <a:pPr marL="0" marR="0" lvl="0" indent="0" algn="ctr" rtl="0">
              <a:lnSpc>
                <a:spcPct val="100000"/>
              </a:lnSpc>
              <a:spcBef>
                <a:spcPts val="0"/>
              </a:spcBef>
              <a:spcAft>
                <a:spcPts val="0"/>
              </a:spcAft>
              <a:buNone/>
            </a:pPr>
            <a:r>
              <a:rPr lang="en-US" sz="1200" dirty="0">
                <a:solidFill>
                  <a:srgbClr val="434343"/>
                </a:solidFill>
                <a:latin typeface="Saira Condensed"/>
                <a:ea typeface="Saira Condensed"/>
                <a:cs typeface="Saira Condensed"/>
                <a:sym typeface="Saira Condensed"/>
              </a:rPr>
              <a:t>Around 4.03%  of patients have missed their appointments twice or more.</a:t>
            </a:r>
            <a:endParaRPr sz="1200" dirty="0">
              <a:solidFill>
                <a:srgbClr val="434343"/>
              </a:solidFill>
              <a:latin typeface="Saira Condensed"/>
              <a:ea typeface="Saira Condensed"/>
              <a:cs typeface="Saira Condensed"/>
              <a:sym typeface="Saira Condensed"/>
            </a:endParaRPr>
          </a:p>
        </p:txBody>
      </p:sp>
      <p:sp>
        <p:nvSpPr>
          <p:cNvPr id="1524" name="Google Shape;1524;p28"/>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5</a:t>
            </a:fld>
            <a:endParaRPr/>
          </a:p>
        </p:txBody>
      </p:sp>
      <p:sp>
        <p:nvSpPr>
          <p:cNvPr id="1538" name="Google Shape;1538;p28"/>
          <p:cNvSpPr txBox="1">
            <a:spLocks noGrp="1"/>
          </p:cNvSpPr>
          <p:nvPr>
            <p:ph type="title"/>
          </p:nvPr>
        </p:nvSpPr>
        <p:spPr>
          <a:xfrm>
            <a:off x="-301269" y="588627"/>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DISCOVERING</a:t>
            </a:r>
          </a:p>
        </p:txBody>
      </p:sp>
      <p:grpSp>
        <p:nvGrpSpPr>
          <p:cNvPr id="34" name="Google Shape;1532;p28">
            <a:extLst>
              <a:ext uri="{FF2B5EF4-FFF2-40B4-BE49-F238E27FC236}">
                <a16:creationId xmlns:a16="http://schemas.microsoft.com/office/drawing/2014/main" id="{80759C96-A98E-4494-AD0C-DEAA90CFE2AF}"/>
              </a:ext>
            </a:extLst>
          </p:cNvPr>
          <p:cNvGrpSpPr/>
          <p:nvPr/>
        </p:nvGrpSpPr>
        <p:grpSpPr>
          <a:xfrm>
            <a:off x="7112752" y="1291281"/>
            <a:ext cx="578511" cy="2312675"/>
            <a:chOff x="7668555" y="2106430"/>
            <a:chExt cx="371946" cy="1019051"/>
          </a:xfrm>
        </p:grpSpPr>
        <p:sp>
          <p:nvSpPr>
            <p:cNvPr id="38" name="Google Shape;1533;p28">
              <a:extLst>
                <a:ext uri="{FF2B5EF4-FFF2-40B4-BE49-F238E27FC236}">
                  <a16:creationId xmlns:a16="http://schemas.microsoft.com/office/drawing/2014/main" id="{28243ED1-FB60-4705-8870-802E216D461B}"/>
                </a:ext>
              </a:extLst>
            </p:cNvPr>
            <p:cNvSpPr/>
            <p:nvPr/>
          </p:nvSpPr>
          <p:spPr>
            <a:xfrm>
              <a:off x="7668555" y="2106430"/>
              <a:ext cx="371946" cy="1019051"/>
            </a:xfrm>
            <a:custGeom>
              <a:avLst/>
              <a:gdLst/>
              <a:ahLst/>
              <a:cxnLst/>
              <a:rect l="l" t="t" r="r" b="b"/>
              <a:pathLst>
                <a:path w="7217" h="19773" extrusionOk="0">
                  <a:moveTo>
                    <a:pt x="5173" y="2743"/>
                  </a:moveTo>
                  <a:lnTo>
                    <a:pt x="5173" y="17259"/>
                  </a:lnTo>
                  <a:lnTo>
                    <a:pt x="2086" y="17259"/>
                  </a:lnTo>
                  <a:lnTo>
                    <a:pt x="2086" y="15862"/>
                  </a:lnTo>
                  <a:lnTo>
                    <a:pt x="3046" y="15862"/>
                  </a:lnTo>
                  <a:cubicBezTo>
                    <a:pt x="3254" y="15862"/>
                    <a:pt x="3431" y="15695"/>
                    <a:pt x="3431" y="15476"/>
                  </a:cubicBezTo>
                  <a:cubicBezTo>
                    <a:pt x="3431" y="15257"/>
                    <a:pt x="3254" y="15080"/>
                    <a:pt x="3046" y="15080"/>
                  </a:cubicBezTo>
                  <a:lnTo>
                    <a:pt x="2086" y="15080"/>
                  </a:lnTo>
                  <a:lnTo>
                    <a:pt x="2086" y="14256"/>
                  </a:lnTo>
                  <a:lnTo>
                    <a:pt x="3911" y="14256"/>
                  </a:lnTo>
                  <a:cubicBezTo>
                    <a:pt x="4130" y="14256"/>
                    <a:pt x="4297" y="14079"/>
                    <a:pt x="4297" y="13870"/>
                  </a:cubicBezTo>
                  <a:cubicBezTo>
                    <a:pt x="4297" y="13651"/>
                    <a:pt x="4130" y="13474"/>
                    <a:pt x="3911" y="13474"/>
                  </a:cubicBezTo>
                  <a:lnTo>
                    <a:pt x="2086" y="13474"/>
                  </a:lnTo>
                  <a:lnTo>
                    <a:pt x="2086" y="12608"/>
                  </a:lnTo>
                  <a:lnTo>
                    <a:pt x="3046" y="12608"/>
                  </a:lnTo>
                  <a:cubicBezTo>
                    <a:pt x="3254" y="12608"/>
                    <a:pt x="3431" y="12431"/>
                    <a:pt x="3431" y="12212"/>
                  </a:cubicBezTo>
                  <a:cubicBezTo>
                    <a:pt x="3431" y="11993"/>
                    <a:pt x="3254" y="11826"/>
                    <a:pt x="3046" y="11826"/>
                  </a:cubicBezTo>
                  <a:lnTo>
                    <a:pt x="2086" y="11826"/>
                  </a:lnTo>
                  <a:lnTo>
                    <a:pt x="2086" y="11002"/>
                  </a:lnTo>
                  <a:lnTo>
                    <a:pt x="3911" y="11002"/>
                  </a:lnTo>
                  <a:cubicBezTo>
                    <a:pt x="4130" y="11002"/>
                    <a:pt x="4297" y="10825"/>
                    <a:pt x="4297" y="10606"/>
                  </a:cubicBezTo>
                  <a:cubicBezTo>
                    <a:pt x="4297" y="10387"/>
                    <a:pt x="4130" y="10220"/>
                    <a:pt x="3911" y="10220"/>
                  </a:cubicBezTo>
                  <a:lnTo>
                    <a:pt x="2086" y="10220"/>
                  </a:lnTo>
                  <a:lnTo>
                    <a:pt x="2086" y="9344"/>
                  </a:lnTo>
                  <a:lnTo>
                    <a:pt x="3046" y="9344"/>
                  </a:lnTo>
                  <a:cubicBezTo>
                    <a:pt x="3254" y="9344"/>
                    <a:pt x="3431" y="9177"/>
                    <a:pt x="3431" y="8958"/>
                  </a:cubicBezTo>
                  <a:cubicBezTo>
                    <a:pt x="3431" y="8781"/>
                    <a:pt x="3254" y="8604"/>
                    <a:pt x="3046" y="8604"/>
                  </a:cubicBezTo>
                  <a:lnTo>
                    <a:pt x="2086" y="8604"/>
                  </a:lnTo>
                  <a:lnTo>
                    <a:pt x="2086" y="2743"/>
                  </a:lnTo>
                  <a:close/>
                  <a:moveTo>
                    <a:pt x="3609" y="0"/>
                  </a:moveTo>
                  <a:cubicBezTo>
                    <a:pt x="3390" y="0"/>
                    <a:pt x="3212" y="178"/>
                    <a:pt x="3212" y="397"/>
                  </a:cubicBezTo>
                  <a:lnTo>
                    <a:pt x="3212" y="1961"/>
                  </a:lnTo>
                  <a:lnTo>
                    <a:pt x="1690" y="1961"/>
                  </a:lnTo>
                  <a:cubicBezTo>
                    <a:pt x="1481" y="1961"/>
                    <a:pt x="1304" y="2138"/>
                    <a:pt x="1304" y="2347"/>
                  </a:cubicBezTo>
                  <a:lnTo>
                    <a:pt x="1304" y="17259"/>
                  </a:lnTo>
                  <a:lnTo>
                    <a:pt x="386" y="17259"/>
                  </a:lnTo>
                  <a:cubicBezTo>
                    <a:pt x="178" y="17259"/>
                    <a:pt x="1" y="17426"/>
                    <a:pt x="1" y="17645"/>
                  </a:cubicBezTo>
                  <a:cubicBezTo>
                    <a:pt x="1" y="17864"/>
                    <a:pt x="178" y="18042"/>
                    <a:pt x="386" y="18042"/>
                  </a:cubicBezTo>
                  <a:lnTo>
                    <a:pt x="3212" y="18042"/>
                  </a:lnTo>
                  <a:lnTo>
                    <a:pt x="3212" y="18991"/>
                  </a:lnTo>
                  <a:lnTo>
                    <a:pt x="1742" y="18991"/>
                  </a:lnTo>
                  <a:cubicBezTo>
                    <a:pt x="1523" y="18991"/>
                    <a:pt x="1346" y="19168"/>
                    <a:pt x="1346" y="19387"/>
                  </a:cubicBezTo>
                  <a:cubicBezTo>
                    <a:pt x="1346" y="19606"/>
                    <a:pt x="1523" y="19773"/>
                    <a:pt x="1742" y="19773"/>
                  </a:cubicBezTo>
                  <a:lnTo>
                    <a:pt x="5475" y="19773"/>
                  </a:lnTo>
                  <a:cubicBezTo>
                    <a:pt x="5694" y="19773"/>
                    <a:pt x="5861" y="19606"/>
                    <a:pt x="5861" y="19387"/>
                  </a:cubicBezTo>
                  <a:cubicBezTo>
                    <a:pt x="5861" y="19168"/>
                    <a:pt x="5694" y="18991"/>
                    <a:pt x="5475" y="18991"/>
                  </a:cubicBezTo>
                  <a:lnTo>
                    <a:pt x="3995" y="18991"/>
                  </a:lnTo>
                  <a:lnTo>
                    <a:pt x="3995" y="18042"/>
                  </a:lnTo>
                  <a:lnTo>
                    <a:pt x="6821" y="18042"/>
                  </a:lnTo>
                  <a:cubicBezTo>
                    <a:pt x="7040" y="18042"/>
                    <a:pt x="7217" y="17864"/>
                    <a:pt x="7217" y="17645"/>
                  </a:cubicBezTo>
                  <a:cubicBezTo>
                    <a:pt x="7217" y="17426"/>
                    <a:pt x="7040" y="17259"/>
                    <a:pt x="6821" y="17259"/>
                  </a:cubicBezTo>
                  <a:lnTo>
                    <a:pt x="5913" y="17259"/>
                  </a:lnTo>
                  <a:lnTo>
                    <a:pt x="5913" y="2347"/>
                  </a:lnTo>
                  <a:cubicBezTo>
                    <a:pt x="5913" y="2138"/>
                    <a:pt x="5736" y="1961"/>
                    <a:pt x="5559" y="1961"/>
                  </a:cubicBezTo>
                  <a:lnTo>
                    <a:pt x="3995" y="1961"/>
                  </a:lnTo>
                  <a:lnTo>
                    <a:pt x="3995" y="397"/>
                  </a:lnTo>
                  <a:cubicBezTo>
                    <a:pt x="3995" y="178"/>
                    <a:pt x="3828" y="0"/>
                    <a:pt x="3609"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534;p28">
              <a:extLst>
                <a:ext uri="{FF2B5EF4-FFF2-40B4-BE49-F238E27FC236}">
                  <a16:creationId xmlns:a16="http://schemas.microsoft.com/office/drawing/2014/main" id="{45B29FE4-0253-4B53-A43A-B109A2453846}"/>
                </a:ext>
              </a:extLst>
            </p:cNvPr>
            <p:cNvSpPr/>
            <p:nvPr/>
          </p:nvSpPr>
          <p:spPr>
            <a:xfrm>
              <a:off x="7776061" y="2247798"/>
              <a:ext cx="159148" cy="748170"/>
            </a:xfrm>
            <a:custGeom>
              <a:avLst/>
              <a:gdLst/>
              <a:ahLst/>
              <a:cxnLst/>
              <a:rect l="l" t="t" r="r" b="b"/>
              <a:pathLst>
                <a:path w="3088" h="14517" extrusionOk="0">
                  <a:moveTo>
                    <a:pt x="0" y="0"/>
                  </a:moveTo>
                  <a:lnTo>
                    <a:pt x="0" y="5861"/>
                  </a:lnTo>
                  <a:lnTo>
                    <a:pt x="960" y="5861"/>
                  </a:lnTo>
                  <a:cubicBezTo>
                    <a:pt x="1168" y="5861"/>
                    <a:pt x="1345" y="6038"/>
                    <a:pt x="1345" y="6215"/>
                  </a:cubicBezTo>
                  <a:cubicBezTo>
                    <a:pt x="1345" y="6434"/>
                    <a:pt x="1168" y="6601"/>
                    <a:pt x="960" y="6601"/>
                  </a:cubicBezTo>
                  <a:lnTo>
                    <a:pt x="0" y="6601"/>
                  </a:lnTo>
                  <a:lnTo>
                    <a:pt x="0" y="7477"/>
                  </a:lnTo>
                  <a:lnTo>
                    <a:pt x="1825" y="7477"/>
                  </a:lnTo>
                  <a:cubicBezTo>
                    <a:pt x="2044" y="7477"/>
                    <a:pt x="2211" y="7644"/>
                    <a:pt x="2211" y="7863"/>
                  </a:cubicBezTo>
                  <a:cubicBezTo>
                    <a:pt x="2211" y="8082"/>
                    <a:pt x="2044" y="8259"/>
                    <a:pt x="1825" y="8259"/>
                  </a:cubicBezTo>
                  <a:lnTo>
                    <a:pt x="0" y="8259"/>
                  </a:lnTo>
                  <a:lnTo>
                    <a:pt x="0" y="9083"/>
                  </a:lnTo>
                  <a:lnTo>
                    <a:pt x="960" y="9083"/>
                  </a:lnTo>
                  <a:cubicBezTo>
                    <a:pt x="1168" y="9083"/>
                    <a:pt x="1345" y="9250"/>
                    <a:pt x="1345" y="9469"/>
                  </a:cubicBezTo>
                  <a:cubicBezTo>
                    <a:pt x="1345" y="9688"/>
                    <a:pt x="1168" y="9865"/>
                    <a:pt x="960" y="9865"/>
                  </a:cubicBezTo>
                  <a:lnTo>
                    <a:pt x="0" y="9865"/>
                  </a:lnTo>
                  <a:lnTo>
                    <a:pt x="0" y="10731"/>
                  </a:lnTo>
                  <a:lnTo>
                    <a:pt x="1825" y="10731"/>
                  </a:lnTo>
                  <a:cubicBezTo>
                    <a:pt x="2044" y="10731"/>
                    <a:pt x="2211" y="10908"/>
                    <a:pt x="2211" y="11127"/>
                  </a:cubicBezTo>
                  <a:cubicBezTo>
                    <a:pt x="2211" y="11336"/>
                    <a:pt x="2044" y="11513"/>
                    <a:pt x="1825" y="11513"/>
                  </a:cubicBezTo>
                  <a:lnTo>
                    <a:pt x="0" y="11513"/>
                  </a:lnTo>
                  <a:lnTo>
                    <a:pt x="0" y="12337"/>
                  </a:lnTo>
                  <a:lnTo>
                    <a:pt x="960" y="12337"/>
                  </a:lnTo>
                  <a:cubicBezTo>
                    <a:pt x="1168" y="12337"/>
                    <a:pt x="1345" y="12514"/>
                    <a:pt x="1345" y="12733"/>
                  </a:cubicBezTo>
                  <a:cubicBezTo>
                    <a:pt x="1345" y="12952"/>
                    <a:pt x="1168" y="13119"/>
                    <a:pt x="960" y="13119"/>
                  </a:cubicBezTo>
                  <a:lnTo>
                    <a:pt x="0" y="13119"/>
                  </a:lnTo>
                  <a:lnTo>
                    <a:pt x="0" y="14516"/>
                  </a:lnTo>
                  <a:lnTo>
                    <a:pt x="3087" y="14516"/>
                  </a:lnTo>
                  <a:lnTo>
                    <a:pt x="3087" y="0"/>
                  </a:lnTo>
                  <a:close/>
                </a:path>
              </a:pathLst>
            </a:custGeom>
            <a:solidFill>
              <a:srgbClr val="FF787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529;p28">
            <a:extLst>
              <a:ext uri="{FF2B5EF4-FFF2-40B4-BE49-F238E27FC236}">
                <a16:creationId xmlns:a16="http://schemas.microsoft.com/office/drawing/2014/main" id="{7EFD56CA-96B2-4593-85B9-88A22DD79456}"/>
              </a:ext>
            </a:extLst>
          </p:cNvPr>
          <p:cNvGrpSpPr/>
          <p:nvPr/>
        </p:nvGrpSpPr>
        <p:grpSpPr>
          <a:xfrm>
            <a:off x="6179698" y="1820279"/>
            <a:ext cx="578510" cy="1756110"/>
            <a:chOff x="6675639" y="1918315"/>
            <a:chExt cx="371431" cy="1207163"/>
          </a:xfrm>
        </p:grpSpPr>
        <p:sp>
          <p:nvSpPr>
            <p:cNvPr id="48" name="Google Shape;1530;p28">
              <a:extLst>
                <a:ext uri="{FF2B5EF4-FFF2-40B4-BE49-F238E27FC236}">
                  <a16:creationId xmlns:a16="http://schemas.microsoft.com/office/drawing/2014/main" id="{81267C89-0012-443A-A44F-5518C918C2A8}"/>
                </a:ext>
              </a:extLst>
            </p:cNvPr>
            <p:cNvSpPr/>
            <p:nvPr/>
          </p:nvSpPr>
          <p:spPr>
            <a:xfrm>
              <a:off x="6675639" y="1918315"/>
              <a:ext cx="371431" cy="1207163"/>
            </a:xfrm>
            <a:custGeom>
              <a:avLst/>
              <a:gdLst/>
              <a:ahLst/>
              <a:cxnLst/>
              <a:rect l="l" t="t" r="r" b="b"/>
              <a:pathLst>
                <a:path w="7207" h="23423" extrusionOk="0">
                  <a:moveTo>
                    <a:pt x="5163" y="2743"/>
                  </a:moveTo>
                  <a:lnTo>
                    <a:pt x="5163" y="20909"/>
                  </a:lnTo>
                  <a:lnTo>
                    <a:pt x="2086" y="20909"/>
                  </a:lnTo>
                  <a:lnTo>
                    <a:pt x="2086" y="19512"/>
                  </a:lnTo>
                  <a:lnTo>
                    <a:pt x="3035" y="19512"/>
                  </a:lnTo>
                  <a:cubicBezTo>
                    <a:pt x="3254" y="19512"/>
                    <a:pt x="3432" y="19345"/>
                    <a:pt x="3432" y="19126"/>
                  </a:cubicBezTo>
                  <a:cubicBezTo>
                    <a:pt x="3432" y="18907"/>
                    <a:pt x="3254" y="18730"/>
                    <a:pt x="3035" y="18730"/>
                  </a:cubicBezTo>
                  <a:lnTo>
                    <a:pt x="2086" y="18730"/>
                  </a:lnTo>
                  <a:lnTo>
                    <a:pt x="2086" y="17906"/>
                  </a:lnTo>
                  <a:lnTo>
                    <a:pt x="3953" y="17906"/>
                  </a:lnTo>
                  <a:cubicBezTo>
                    <a:pt x="4120" y="17906"/>
                    <a:pt x="4297" y="17729"/>
                    <a:pt x="4297" y="17520"/>
                  </a:cubicBezTo>
                  <a:cubicBezTo>
                    <a:pt x="4297" y="17301"/>
                    <a:pt x="4120" y="17124"/>
                    <a:pt x="3953" y="17124"/>
                  </a:cubicBezTo>
                  <a:lnTo>
                    <a:pt x="2086" y="17124"/>
                  </a:lnTo>
                  <a:lnTo>
                    <a:pt x="2086" y="16258"/>
                  </a:lnTo>
                  <a:lnTo>
                    <a:pt x="3035" y="16258"/>
                  </a:lnTo>
                  <a:cubicBezTo>
                    <a:pt x="3254" y="16258"/>
                    <a:pt x="3432" y="16081"/>
                    <a:pt x="3432" y="15862"/>
                  </a:cubicBezTo>
                  <a:cubicBezTo>
                    <a:pt x="3432" y="15643"/>
                    <a:pt x="3254" y="15476"/>
                    <a:pt x="3035" y="15476"/>
                  </a:cubicBezTo>
                  <a:lnTo>
                    <a:pt x="2086" y="15476"/>
                  </a:lnTo>
                  <a:lnTo>
                    <a:pt x="2086" y="14652"/>
                  </a:lnTo>
                  <a:lnTo>
                    <a:pt x="3953" y="14652"/>
                  </a:lnTo>
                  <a:cubicBezTo>
                    <a:pt x="4120" y="14652"/>
                    <a:pt x="4297" y="14475"/>
                    <a:pt x="4297" y="14256"/>
                  </a:cubicBezTo>
                  <a:cubicBezTo>
                    <a:pt x="4297" y="14037"/>
                    <a:pt x="4120" y="13870"/>
                    <a:pt x="3953" y="13870"/>
                  </a:cubicBezTo>
                  <a:lnTo>
                    <a:pt x="2086" y="13870"/>
                  </a:lnTo>
                  <a:lnTo>
                    <a:pt x="2086" y="12994"/>
                  </a:lnTo>
                  <a:lnTo>
                    <a:pt x="3035" y="12994"/>
                  </a:lnTo>
                  <a:cubicBezTo>
                    <a:pt x="3254" y="12994"/>
                    <a:pt x="3432" y="12827"/>
                    <a:pt x="3432" y="12608"/>
                  </a:cubicBezTo>
                  <a:cubicBezTo>
                    <a:pt x="3432" y="12431"/>
                    <a:pt x="3254" y="12254"/>
                    <a:pt x="3035" y="12254"/>
                  </a:cubicBezTo>
                  <a:lnTo>
                    <a:pt x="2086" y="12254"/>
                  </a:lnTo>
                  <a:lnTo>
                    <a:pt x="2086" y="2743"/>
                  </a:lnTo>
                  <a:close/>
                  <a:moveTo>
                    <a:pt x="3599" y="0"/>
                  </a:moveTo>
                  <a:cubicBezTo>
                    <a:pt x="3390" y="0"/>
                    <a:pt x="3213" y="178"/>
                    <a:pt x="3213" y="397"/>
                  </a:cubicBezTo>
                  <a:lnTo>
                    <a:pt x="3213" y="1961"/>
                  </a:lnTo>
                  <a:lnTo>
                    <a:pt x="1690" y="1961"/>
                  </a:lnTo>
                  <a:cubicBezTo>
                    <a:pt x="1471" y="1961"/>
                    <a:pt x="1304" y="2138"/>
                    <a:pt x="1304" y="2347"/>
                  </a:cubicBezTo>
                  <a:lnTo>
                    <a:pt x="1304" y="20909"/>
                  </a:lnTo>
                  <a:lnTo>
                    <a:pt x="387" y="20909"/>
                  </a:lnTo>
                  <a:cubicBezTo>
                    <a:pt x="168" y="20909"/>
                    <a:pt x="1" y="21076"/>
                    <a:pt x="1" y="21295"/>
                  </a:cubicBezTo>
                  <a:cubicBezTo>
                    <a:pt x="1" y="21514"/>
                    <a:pt x="168" y="21692"/>
                    <a:pt x="387" y="21692"/>
                  </a:cubicBezTo>
                  <a:lnTo>
                    <a:pt x="3213" y="21692"/>
                  </a:lnTo>
                  <a:lnTo>
                    <a:pt x="3213" y="22641"/>
                  </a:lnTo>
                  <a:lnTo>
                    <a:pt x="1732" y="22641"/>
                  </a:lnTo>
                  <a:cubicBezTo>
                    <a:pt x="1513" y="22641"/>
                    <a:pt x="1346" y="22818"/>
                    <a:pt x="1346" y="23037"/>
                  </a:cubicBezTo>
                  <a:cubicBezTo>
                    <a:pt x="1346" y="23256"/>
                    <a:pt x="1513" y="23423"/>
                    <a:pt x="1732" y="23423"/>
                  </a:cubicBezTo>
                  <a:lnTo>
                    <a:pt x="5476" y="23423"/>
                  </a:lnTo>
                  <a:cubicBezTo>
                    <a:pt x="5684" y="23423"/>
                    <a:pt x="5862" y="23256"/>
                    <a:pt x="5862" y="23037"/>
                  </a:cubicBezTo>
                  <a:cubicBezTo>
                    <a:pt x="5862" y="22818"/>
                    <a:pt x="5684" y="22641"/>
                    <a:pt x="5476" y="22641"/>
                  </a:cubicBezTo>
                  <a:lnTo>
                    <a:pt x="3995" y="22641"/>
                  </a:lnTo>
                  <a:lnTo>
                    <a:pt x="3995" y="21692"/>
                  </a:lnTo>
                  <a:lnTo>
                    <a:pt x="6821" y="21692"/>
                  </a:lnTo>
                  <a:cubicBezTo>
                    <a:pt x="7040" y="21692"/>
                    <a:pt x="7207" y="21514"/>
                    <a:pt x="7207" y="21295"/>
                  </a:cubicBezTo>
                  <a:cubicBezTo>
                    <a:pt x="7207" y="21076"/>
                    <a:pt x="7040" y="20909"/>
                    <a:pt x="6821" y="20909"/>
                  </a:cubicBezTo>
                  <a:lnTo>
                    <a:pt x="5945" y="20909"/>
                  </a:lnTo>
                  <a:lnTo>
                    <a:pt x="5945" y="2347"/>
                  </a:lnTo>
                  <a:cubicBezTo>
                    <a:pt x="5945" y="2138"/>
                    <a:pt x="5778" y="1961"/>
                    <a:pt x="5559" y="1961"/>
                  </a:cubicBezTo>
                  <a:lnTo>
                    <a:pt x="3995" y="1961"/>
                  </a:lnTo>
                  <a:lnTo>
                    <a:pt x="3995" y="397"/>
                  </a:lnTo>
                  <a:cubicBezTo>
                    <a:pt x="3995" y="178"/>
                    <a:pt x="3818" y="0"/>
                    <a:pt x="3599" y="0"/>
                  </a:cubicBezTo>
                  <a:close/>
                </a:path>
              </a:pathLst>
            </a:custGeom>
            <a:solidFill>
              <a:srgbClr val="754255"/>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531;p28">
              <a:extLst>
                <a:ext uri="{FF2B5EF4-FFF2-40B4-BE49-F238E27FC236}">
                  <a16:creationId xmlns:a16="http://schemas.microsoft.com/office/drawing/2014/main" id="{C5F90935-0A08-48BE-9963-E6F49FE2B8FE}"/>
                </a:ext>
              </a:extLst>
            </p:cNvPr>
            <p:cNvSpPr/>
            <p:nvPr/>
          </p:nvSpPr>
          <p:spPr>
            <a:xfrm>
              <a:off x="6783009" y="2059685"/>
              <a:ext cx="158581" cy="936282"/>
            </a:xfrm>
            <a:custGeom>
              <a:avLst/>
              <a:gdLst/>
              <a:ahLst/>
              <a:cxnLst/>
              <a:rect l="l" t="t" r="r" b="b"/>
              <a:pathLst>
                <a:path w="3077" h="18167" extrusionOk="0">
                  <a:moveTo>
                    <a:pt x="0" y="0"/>
                  </a:moveTo>
                  <a:lnTo>
                    <a:pt x="0" y="9511"/>
                  </a:lnTo>
                  <a:lnTo>
                    <a:pt x="949" y="9511"/>
                  </a:lnTo>
                  <a:cubicBezTo>
                    <a:pt x="1168" y="9511"/>
                    <a:pt x="1346" y="9688"/>
                    <a:pt x="1346" y="9865"/>
                  </a:cubicBezTo>
                  <a:cubicBezTo>
                    <a:pt x="1346" y="10084"/>
                    <a:pt x="1168" y="10251"/>
                    <a:pt x="949" y="10251"/>
                  </a:cubicBezTo>
                  <a:lnTo>
                    <a:pt x="0" y="10251"/>
                  </a:lnTo>
                  <a:lnTo>
                    <a:pt x="0" y="11127"/>
                  </a:lnTo>
                  <a:lnTo>
                    <a:pt x="1867" y="11127"/>
                  </a:lnTo>
                  <a:cubicBezTo>
                    <a:pt x="2034" y="11127"/>
                    <a:pt x="2211" y="11294"/>
                    <a:pt x="2211" y="11513"/>
                  </a:cubicBezTo>
                  <a:cubicBezTo>
                    <a:pt x="2211" y="11732"/>
                    <a:pt x="2034" y="11909"/>
                    <a:pt x="1867" y="11909"/>
                  </a:cubicBezTo>
                  <a:lnTo>
                    <a:pt x="0" y="11909"/>
                  </a:lnTo>
                  <a:lnTo>
                    <a:pt x="0" y="12733"/>
                  </a:lnTo>
                  <a:lnTo>
                    <a:pt x="949" y="12733"/>
                  </a:lnTo>
                  <a:cubicBezTo>
                    <a:pt x="1168" y="12733"/>
                    <a:pt x="1346" y="12900"/>
                    <a:pt x="1346" y="13119"/>
                  </a:cubicBezTo>
                  <a:cubicBezTo>
                    <a:pt x="1346" y="13338"/>
                    <a:pt x="1168" y="13515"/>
                    <a:pt x="949" y="13515"/>
                  </a:cubicBezTo>
                  <a:lnTo>
                    <a:pt x="0" y="13515"/>
                  </a:lnTo>
                  <a:lnTo>
                    <a:pt x="0" y="14381"/>
                  </a:lnTo>
                  <a:lnTo>
                    <a:pt x="1867" y="14381"/>
                  </a:lnTo>
                  <a:cubicBezTo>
                    <a:pt x="2034" y="14381"/>
                    <a:pt x="2211" y="14558"/>
                    <a:pt x="2211" y="14777"/>
                  </a:cubicBezTo>
                  <a:cubicBezTo>
                    <a:pt x="2211" y="14986"/>
                    <a:pt x="2034" y="15163"/>
                    <a:pt x="1867" y="15163"/>
                  </a:cubicBezTo>
                  <a:lnTo>
                    <a:pt x="0" y="15163"/>
                  </a:lnTo>
                  <a:lnTo>
                    <a:pt x="0" y="15987"/>
                  </a:lnTo>
                  <a:lnTo>
                    <a:pt x="949" y="15987"/>
                  </a:lnTo>
                  <a:cubicBezTo>
                    <a:pt x="1168" y="15987"/>
                    <a:pt x="1346" y="16164"/>
                    <a:pt x="1346" y="16383"/>
                  </a:cubicBezTo>
                  <a:cubicBezTo>
                    <a:pt x="1346" y="16602"/>
                    <a:pt x="1168" y="16769"/>
                    <a:pt x="949" y="16769"/>
                  </a:cubicBezTo>
                  <a:lnTo>
                    <a:pt x="0" y="16769"/>
                  </a:lnTo>
                  <a:lnTo>
                    <a:pt x="0" y="18166"/>
                  </a:lnTo>
                  <a:lnTo>
                    <a:pt x="3077" y="18166"/>
                  </a:lnTo>
                  <a:lnTo>
                    <a:pt x="3077" y="0"/>
                  </a:lnTo>
                  <a:close/>
                </a:path>
              </a:pathLst>
            </a:custGeom>
            <a:solidFill>
              <a:srgbClr val="754255">
                <a:alpha val="74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 name="Google Shape;6508;p50">
            <a:extLst>
              <a:ext uri="{FF2B5EF4-FFF2-40B4-BE49-F238E27FC236}">
                <a16:creationId xmlns:a16="http://schemas.microsoft.com/office/drawing/2014/main" id="{F2CEB591-BDD3-46FA-9292-D692F802A100}"/>
              </a:ext>
            </a:extLst>
          </p:cNvPr>
          <p:cNvGrpSpPr/>
          <p:nvPr/>
        </p:nvGrpSpPr>
        <p:grpSpPr>
          <a:xfrm>
            <a:off x="6312333" y="3740571"/>
            <a:ext cx="262393" cy="337151"/>
            <a:chOff x="-57928152" y="3590375"/>
            <a:chExt cx="248267" cy="319000"/>
          </a:xfrm>
        </p:grpSpPr>
        <p:sp>
          <p:nvSpPr>
            <p:cNvPr id="53" name="Google Shape;6509;p50">
              <a:extLst>
                <a:ext uri="{FF2B5EF4-FFF2-40B4-BE49-F238E27FC236}">
                  <a16:creationId xmlns:a16="http://schemas.microsoft.com/office/drawing/2014/main" id="{F98A6967-D479-4E38-995E-50D8C977EC2D}"/>
                </a:ext>
              </a:extLst>
            </p:cNvPr>
            <p:cNvSpPr/>
            <p:nvPr/>
          </p:nvSpPr>
          <p:spPr>
            <a:xfrm>
              <a:off x="-57928152" y="3726625"/>
              <a:ext cx="43258" cy="49677"/>
            </a:xfrm>
            <a:custGeom>
              <a:avLst/>
              <a:gdLst/>
              <a:ahLst/>
              <a:cxnLst/>
              <a:rect l="l" t="t" r="r" b="b"/>
              <a:pathLst>
                <a:path w="726" h="2552" extrusionOk="0">
                  <a:moveTo>
                    <a:pt x="725" y="0"/>
                  </a:moveTo>
                  <a:cubicBezTo>
                    <a:pt x="253" y="252"/>
                    <a:pt x="1" y="725"/>
                    <a:pt x="1" y="1260"/>
                  </a:cubicBezTo>
                  <a:cubicBezTo>
                    <a:pt x="1" y="1827"/>
                    <a:pt x="316" y="2300"/>
                    <a:pt x="725" y="2552"/>
                  </a:cubicBezTo>
                  <a:lnTo>
                    <a:pt x="725" y="0"/>
                  </a:lnTo>
                  <a:close/>
                </a:path>
              </a:pathLst>
            </a:custGeom>
            <a:solidFill>
              <a:srgbClr val="8D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6510;p50">
              <a:extLst>
                <a:ext uri="{FF2B5EF4-FFF2-40B4-BE49-F238E27FC236}">
                  <a16:creationId xmlns:a16="http://schemas.microsoft.com/office/drawing/2014/main" id="{26CC5FF7-DC8E-4641-9523-D690179F23FB}"/>
                </a:ext>
              </a:extLst>
            </p:cNvPr>
            <p:cNvSpPr/>
            <p:nvPr/>
          </p:nvSpPr>
          <p:spPr>
            <a:xfrm>
              <a:off x="-57904300" y="3686450"/>
              <a:ext cx="205600" cy="111075"/>
            </a:xfrm>
            <a:custGeom>
              <a:avLst/>
              <a:gdLst/>
              <a:ahLst/>
              <a:cxnLst/>
              <a:rect l="l" t="t" r="r" b="b"/>
              <a:pathLst>
                <a:path w="8224" h="4443" extrusionOk="0">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rgbClr val="8D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6511;p50">
              <a:extLst>
                <a:ext uri="{FF2B5EF4-FFF2-40B4-BE49-F238E27FC236}">
                  <a16:creationId xmlns:a16="http://schemas.microsoft.com/office/drawing/2014/main" id="{D10E19AC-229E-4439-BC51-6C7BD76E3482}"/>
                </a:ext>
              </a:extLst>
            </p:cNvPr>
            <p:cNvSpPr/>
            <p:nvPr/>
          </p:nvSpPr>
          <p:spPr>
            <a:xfrm>
              <a:off x="-57903500" y="3590375"/>
              <a:ext cx="205575" cy="117375"/>
            </a:xfrm>
            <a:custGeom>
              <a:avLst/>
              <a:gdLst/>
              <a:ahLst/>
              <a:cxnLst/>
              <a:rect l="l" t="t" r="r" b="b"/>
              <a:pathLst>
                <a:path w="8223" h="4695" extrusionOk="0">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rgbClr val="754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512;p50">
              <a:extLst>
                <a:ext uri="{FF2B5EF4-FFF2-40B4-BE49-F238E27FC236}">
                  <a16:creationId xmlns:a16="http://schemas.microsoft.com/office/drawing/2014/main" id="{634E232C-EC62-4E7B-A159-2DD70878E127}"/>
                </a:ext>
              </a:extLst>
            </p:cNvPr>
            <p:cNvSpPr/>
            <p:nvPr/>
          </p:nvSpPr>
          <p:spPr>
            <a:xfrm>
              <a:off x="-57903500" y="3798700"/>
              <a:ext cx="204800" cy="110675"/>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6513;p50">
              <a:extLst>
                <a:ext uri="{FF2B5EF4-FFF2-40B4-BE49-F238E27FC236}">
                  <a16:creationId xmlns:a16="http://schemas.microsoft.com/office/drawing/2014/main" id="{753DA3E1-1FB9-4981-931F-B86CC6AD9054}"/>
                </a:ext>
              </a:extLst>
            </p:cNvPr>
            <p:cNvSpPr/>
            <p:nvPr/>
          </p:nvSpPr>
          <p:spPr>
            <a:xfrm>
              <a:off x="-57723143" y="3726625"/>
              <a:ext cx="43258" cy="49677"/>
            </a:xfrm>
            <a:custGeom>
              <a:avLst/>
              <a:gdLst/>
              <a:ahLst/>
              <a:cxnLst/>
              <a:rect l="l" t="t" r="r" b="b"/>
              <a:pathLst>
                <a:path w="757" h="2553" extrusionOk="0">
                  <a:moveTo>
                    <a:pt x="1" y="1"/>
                  </a:moveTo>
                  <a:lnTo>
                    <a:pt x="1" y="2552"/>
                  </a:lnTo>
                  <a:cubicBezTo>
                    <a:pt x="442" y="2269"/>
                    <a:pt x="757" y="1796"/>
                    <a:pt x="757" y="1261"/>
                  </a:cubicBezTo>
                  <a:cubicBezTo>
                    <a:pt x="757" y="757"/>
                    <a:pt x="442" y="284"/>
                    <a:pt x="1" y="1"/>
                  </a:cubicBezTo>
                  <a:close/>
                </a:path>
              </a:pathLst>
            </a:custGeom>
            <a:solidFill>
              <a:srgbClr val="916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 name="Google Shape;6648;p50">
            <a:extLst>
              <a:ext uri="{FF2B5EF4-FFF2-40B4-BE49-F238E27FC236}">
                <a16:creationId xmlns:a16="http://schemas.microsoft.com/office/drawing/2014/main" id="{2EB8ADE3-FF82-45FA-B701-28848400DD4E}"/>
              </a:ext>
            </a:extLst>
          </p:cNvPr>
          <p:cNvGrpSpPr/>
          <p:nvPr/>
        </p:nvGrpSpPr>
        <p:grpSpPr>
          <a:xfrm>
            <a:off x="7236772" y="3740571"/>
            <a:ext cx="336332" cy="334667"/>
            <a:chOff x="-55200403" y="3198925"/>
            <a:chExt cx="318225" cy="316650"/>
          </a:xfrm>
        </p:grpSpPr>
        <p:sp>
          <p:nvSpPr>
            <p:cNvPr id="59" name="Google Shape;6649;p50">
              <a:extLst>
                <a:ext uri="{FF2B5EF4-FFF2-40B4-BE49-F238E27FC236}">
                  <a16:creationId xmlns:a16="http://schemas.microsoft.com/office/drawing/2014/main" id="{A0A411B1-2712-4403-9A5B-762F69E9BFEF}"/>
                </a:ext>
              </a:extLst>
            </p:cNvPr>
            <p:cNvSpPr/>
            <p:nvPr/>
          </p:nvSpPr>
          <p:spPr>
            <a:xfrm>
              <a:off x="-55130275" y="3293425"/>
              <a:ext cx="167775" cy="168575"/>
            </a:xfrm>
            <a:custGeom>
              <a:avLst/>
              <a:gdLst/>
              <a:ahLst/>
              <a:cxnLst/>
              <a:rect l="l" t="t" r="r" b="b"/>
              <a:pathLst>
                <a:path w="6711" h="6743" extrusionOk="0">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solidFill>
              <a:srgbClr val="EAA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650;p50">
              <a:extLst>
                <a:ext uri="{FF2B5EF4-FFF2-40B4-BE49-F238E27FC236}">
                  <a16:creationId xmlns:a16="http://schemas.microsoft.com/office/drawing/2014/main" id="{1EE3663D-4F71-43BA-97AD-A00791681190}"/>
                </a:ext>
              </a:extLst>
            </p:cNvPr>
            <p:cNvSpPr/>
            <p:nvPr/>
          </p:nvSpPr>
          <p:spPr>
            <a:xfrm>
              <a:off x="-55200403" y="3198925"/>
              <a:ext cx="318225" cy="316650"/>
            </a:xfrm>
            <a:custGeom>
              <a:avLst/>
              <a:gdLst/>
              <a:ahLst/>
              <a:cxnLst/>
              <a:rect l="l" t="t" r="r" b="b"/>
              <a:pathLst>
                <a:path w="12729" h="12666" extrusionOk="0">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2744;p47">
            <a:extLst>
              <a:ext uri="{FF2B5EF4-FFF2-40B4-BE49-F238E27FC236}">
                <a16:creationId xmlns:a16="http://schemas.microsoft.com/office/drawing/2014/main" id="{DD7DC31F-6B07-436F-9B38-9B92485BD8C6}"/>
              </a:ext>
            </a:extLst>
          </p:cNvPr>
          <p:cNvGrpSpPr/>
          <p:nvPr/>
        </p:nvGrpSpPr>
        <p:grpSpPr>
          <a:xfrm rot="10800000" flipH="1">
            <a:off x="1296651" y="2550668"/>
            <a:ext cx="1881338" cy="367157"/>
            <a:chOff x="1154425" y="3251263"/>
            <a:chExt cx="695150" cy="116650"/>
          </a:xfrm>
          <a:solidFill>
            <a:srgbClr val="8D6979"/>
          </a:solidFill>
        </p:grpSpPr>
        <p:sp>
          <p:nvSpPr>
            <p:cNvPr id="83" name="Google Shape;2745;p47">
              <a:extLst>
                <a:ext uri="{FF2B5EF4-FFF2-40B4-BE49-F238E27FC236}">
                  <a16:creationId xmlns:a16="http://schemas.microsoft.com/office/drawing/2014/main" id="{042C3F49-6D72-4E0B-AAE8-55F394FE325B}"/>
                </a:ext>
              </a:extLst>
            </p:cNvPr>
            <p:cNvSpPr/>
            <p:nvPr/>
          </p:nvSpPr>
          <p:spPr>
            <a:xfrm>
              <a:off x="1156700" y="3253563"/>
              <a:ext cx="86925" cy="112075"/>
            </a:xfrm>
            <a:custGeom>
              <a:avLst/>
              <a:gdLst/>
              <a:ahLst/>
              <a:cxnLst/>
              <a:rect l="l" t="t" r="r" b="b"/>
              <a:pathLst>
                <a:path w="3477" h="4483" extrusionOk="0">
                  <a:moveTo>
                    <a:pt x="1671" y="1551"/>
                  </a:moveTo>
                  <a:cubicBezTo>
                    <a:pt x="2013" y="1551"/>
                    <a:pt x="2333" y="1856"/>
                    <a:pt x="2333" y="2241"/>
                  </a:cubicBezTo>
                  <a:lnTo>
                    <a:pt x="2287" y="2241"/>
                  </a:lnTo>
                  <a:cubicBezTo>
                    <a:pt x="2287" y="2673"/>
                    <a:pt x="1933" y="2960"/>
                    <a:pt x="1577" y="2960"/>
                  </a:cubicBezTo>
                  <a:cubicBezTo>
                    <a:pt x="1405" y="2960"/>
                    <a:pt x="1232" y="2893"/>
                    <a:pt x="1098" y="2744"/>
                  </a:cubicBezTo>
                  <a:cubicBezTo>
                    <a:pt x="641" y="2287"/>
                    <a:pt x="961" y="1555"/>
                    <a:pt x="1601" y="1555"/>
                  </a:cubicBezTo>
                  <a:cubicBezTo>
                    <a:pt x="1625" y="1552"/>
                    <a:pt x="1648" y="1551"/>
                    <a:pt x="1671" y="1551"/>
                  </a:cubicBezTo>
                  <a:close/>
                  <a:moveTo>
                    <a:pt x="1510" y="0"/>
                  </a:moveTo>
                  <a:cubicBezTo>
                    <a:pt x="687" y="0"/>
                    <a:pt x="1" y="686"/>
                    <a:pt x="1" y="1510"/>
                  </a:cubicBezTo>
                  <a:lnTo>
                    <a:pt x="1" y="3019"/>
                  </a:lnTo>
                  <a:cubicBezTo>
                    <a:pt x="1" y="3842"/>
                    <a:pt x="687" y="4482"/>
                    <a:pt x="1510" y="4482"/>
                  </a:cubicBezTo>
                  <a:lnTo>
                    <a:pt x="3476" y="4482"/>
                  </a:lnTo>
                  <a:lnTo>
                    <a:pt x="34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46;p47">
              <a:extLst>
                <a:ext uri="{FF2B5EF4-FFF2-40B4-BE49-F238E27FC236}">
                  <a16:creationId xmlns:a16="http://schemas.microsoft.com/office/drawing/2014/main" id="{B12BFEB5-45EF-4438-9B25-BC36ABA322B4}"/>
                </a:ext>
              </a:extLst>
            </p:cNvPr>
            <p:cNvSpPr/>
            <p:nvPr/>
          </p:nvSpPr>
          <p:spPr>
            <a:xfrm>
              <a:off x="1356775" y="3253563"/>
              <a:ext cx="490525" cy="112075"/>
            </a:xfrm>
            <a:custGeom>
              <a:avLst/>
              <a:gdLst/>
              <a:ahLst/>
              <a:cxnLst/>
              <a:rect l="l" t="t" r="r" b="b"/>
              <a:pathLst>
                <a:path w="19621" h="4483" extrusionOk="0">
                  <a:moveTo>
                    <a:pt x="1" y="0"/>
                  </a:moveTo>
                  <a:lnTo>
                    <a:pt x="1" y="4482"/>
                  </a:lnTo>
                  <a:lnTo>
                    <a:pt x="18157" y="4482"/>
                  </a:lnTo>
                  <a:cubicBezTo>
                    <a:pt x="18980" y="4482"/>
                    <a:pt x="19620" y="3842"/>
                    <a:pt x="19620" y="3019"/>
                  </a:cubicBezTo>
                  <a:lnTo>
                    <a:pt x="19620" y="1510"/>
                  </a:lnTo>
                  <a:cubicBezTo>
                    <a:pt x="19620" y="686"/>
                    <a:pt x="18980" y="0"/>
                    <a:pt x="18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747;p47">
              <a:extLst>
                <a:ext uri="{FF2B5EF4-FFF2-40B4-BE49-F238E27FC236}">
                  <a16:creationId xmlns:a16="http://schemas.microsoft.com/office/drawing/2014/main" id="{7D100416-13E2-48B0-AA2B-92C7462011EA}"/>
                </a:ext>
              </a:extLst>
            </p:cNvPr>
            <p:cNvSpPr/>
            <p:nvPr/>
          </p:nvSpPr>
          <p:spPr>
            <a:xfrm>
              <a:off x="1356775" y="3251263"/>
              <a:ext cx="492800" cy="116650"/>
            </a:xfrm>
            <a:custGeom>
              <a:avLst/>
              <a:gdLst/>
              <a:ahLst/>
              <a:cxnLst/>
              <a:rect l="l" t="t" r="r" b="b"/>
              <a:pathLst>
                <a:path w="19712" h="4666" extrusionOk="0">
                  <a:moveTo>
                    <a:pt x="1" y="1"/>
                  </a:moveTo>
                  <a:lnTo>
                    <a:pt x="1" y="92"/>
                  </a:lnTo>
                  <a:lnTo>
                    <a:pt x="18157" y="92"/>
                  </a:lnTo>
                  <a:cubicBezTo>
                    <a:pt x="18980" y="92"/>
                    <a:pt x="19620" y="778"/>
                    <a:pt x="19620" y="1602"/>
                  </a:cubicBezTo>
                  <a:lnTo>
                    <a:pt x="19620" y="3111"/>
                  </a:lnTo>
                  <a:cubicBezTo>
                    <a:pt x="19620" y="3934"/>
                    <a:pt x="18980" y="4574"/>
                    <a:pt x="18157" y="4574"/>
                  </a:cubicBezTo>
                  <a:lnTo>
                    <a:pt x="1" y="4574"/>
                  </a:lnTo>
                  <a:lnTo>
                    <a:pt x="1" y="4666"/>
                  </a:lnTo>
                  <a:lnTo>
                    <a:pt x="18157" y="4666"/>
                  </a:lnTo>
                  <a:cubicBezTo>
                    <a:pt x="18980" y="4666"/>
                    <a:pt x="19712" y="3934"/>
                    <a:pt x="19712" y="3111"/>
                  </a:cubicBezTo>
                  <a:lnTo>
                    <a:pt x="19712" y="1602"/>
                  </a:lnTo>
                  <a:cubicBezTo>
                    <a:pt x="19712" y="733"/>
                    <a:pt x="18980" y="1"/>
                    <a:pt x="181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48;p47">
              <a:extLst>
                <a:ext uri="{FF2B5EF4-FFF2-40B4-BE49-F238E27FC236}">
                  <a16:creationId xmlns:a16="http://schemas.microsoft.com/office/drawing/2014/main" id="{B2A4196D-04C0-404C-8F33-FFA036B29916}"/>
                </a:ext>
              </a:extLst>
            </p:cNvPr>
            <p:cNvSpPr/>
            <p:nvPr/>
          </p:nvSpPr>
          <p:spPr>
            <a:xfrm>
              <a:off x="1179575" y="3292438"/>
              <a:ext cx="41175" cy="35125"/>
            </a:xfrm>
            <a:custGeom>
              <a:avLst/>
              <a:gdLst/>
              <a:ahLst/>
              <a:cxnLst/>
              <a:rect l="l" t="t" r="r" b="b"/>
              <a:pathLst>
                <a:path w="1647" h="1405" extrusionOk="0">
                  <a:moveTo>
                    <a:pt x="624" y="87"/>
                  </a:moveTo>
                  <a:cubicBezTo>
                    <a:pt x="645" y="87"/>
                    <a:pt x="666" y="89"/>
                    <a:pt x="686" y="92"/>
                  </a:cubicBezTo>
                  <a:cubicBezTo>
                    <a:pt x="1235" y="92"/>
                    <a:pt x="1509" y="732"/>
                    <a:pt x="1144" y="1144"/>
                  </a:cubicBezTo>
                  <a:cubicBezTo>
                    <a:pt x="1014" y="1259"/>
                    <a:pt x="863" y="1310"/>
                    <a:pt x="715" y="1310"/>
                  </a:cubicBezTo>
                  <a:cubicBezTo>
                    <a:pt x="393" y="1310"/>
                    <a:pt x="92" y="1063"/>
                    <a:pt x="92" y="686"/>
                  </a:cubicBezTo>
                  <a:cubicBezTo>
                    <a:pt x="49" y="387"/>
                    <a:pt x="326" y="87"/>
                    <a:pt x="624" y="87"/>
                  </a:cubicBezTo>
                  <a:close/>
                  <a:moveTo>
                    <a:pt x="686" y="0"/>
                  </a:moveTo>
                  <a:cubicBezTo>
                    <a:pt x="320" y="0"/>
                    <a:pt x="0" y="321"/>
                    <a:pt x="0" y="686"/>
                  </a:cubicBezTo>
                  <a:cubicBezTo>
                    <a:pt x="0" y="1118"/>
                    <a:pt x="333" y="1405"/>
                    <a:pt x="691" y="1405"/>
                  </a:cubicBezTo>
                  <a:cubicBezTo>
                    <a:pt x="863" y="1405"/>
                    <a:pt x="1041" y="1338"/>
                    <a:pt x="1189" y="1189"/>
                  </a:cubicBezTo>
                  <a:cubicBezTo>
                    <a:pt x="1647" y="732"/>
                    <a:pt x="1327" y="0"/>
                    <a:pt x="6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749;p47">
              <a:extLst>
                <a:ext uri="{FF2B5EF4-FFF2-40B4-BE49-F238E27FC236}">
                  <a16:creationId xmlns:a16="http://schemas.microsoft.com/office/drawing/2014/main" id="{D1B6B664-2FD0-4D81-B003-6F2DB6CAA158}"/>
                </a:ext>
              </a:extLst>
            </p:cNvPr>
            <p:cNvSpPr/>
            <p:nvPr/>
          </p:nvSpPr>
          <p:spPr>
            <a:xfrm>
              <a:off x="1154425" y="3251263"/>
              <a:ext cx="89200" cy="116650"/>
            </a:xfrm>
            <a:custGeom>
              <a:avLst/>
              <a:gdLst/>
              <a:ahLst/>
              <a:cxnLst/>
              <a:rect l="l" t="t" r="r" b="b"/>
              <a:pathLst>
                <a:path w="3568" h="4666" extrusionOk="0">
                  <a:moveTo>
                    <a:pt x="1601" y="1"/>
                  </a:moveTo>
                  <a:cubicBezTo>
                    <a:pt x="732" y="1"/>
                    <a:pt x="0" y="733"/>
                    <a:pt x="0" y="1602"/>
                  </a:cubicBezTo>
                  <a:lnTo>
                    <a:pt x="0" y="3111"/>
                  </a:lnTo>
                  <a:cubicBezTo>
                    <a:pt x="0" y="3934"/>
                    <a:pt x="732" y="4666"/>
                    <a:pt x="1601" y="4666"/>
                  </a:cubicBezTo>
                  <a:lnTo>
                    <a:pt x="3567" y="4666"/>
                  </a:lnTo>
                  <a:lnTo>
                    <a:pt x="3567" y="4574"/>
                  </a:lnTo>
                  <a:lnTo>
                    <a:pt x="1601" y="4574"/>
                  </a:lnTo>
                  <a:cubicBezTo>
                    <a:pt x="778" y="4574"/>
                    <a:pt x="92" y="3934"/>
                    <a:pt x="92" y="3111"/>
                  </a:cubicBezTo>
                  <a:lnTo>
                    <a:pt x="92" y="1602"/>
                  </a:lnTo>
                  <a:cubicBezTo>
                    <a:pt x="92" y="778"/>
                    <a:pt x="778" y="92"/>
                    <a:pt x="1601" y="92"/>
                  </a:cubicBezTo>
                  <a:lnTo>
                    <a:pt x="3567" y="92"/>
                  </a:lnTo>
                  <a:lnTo>
                    <a:pt x="35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50;p47">
              <a:extLst>
                <a:ext uri="{FF2B5EF4-FFF2-40B4-BE49-F238E27FC236}">
                  <a16:creationId xmlns:a16="http://schemas.microsoft.com/office/drawing/2014/main" id="{5C6A2269-CA53-4689-88F1-4A998AED562C}"/>
                </a:ext>
              </a:extLst>
            </p:cNvPr>
            <p:cNvSpPr/>
            <p:nvPr/>
          </p:nvSpPr>
          <p:spPr>
            <a:xfrm>
              <a:off x="1243600" y="3251263"/>
              <a:ext cx="113200" cy="116650"/>
            </a:xfrm>
            <a:custGeom>
              <a:avLst/>
              <a:gdLst/>
              <a:ahLst/>
              <a:cxnLst/>
              <a:rect l="l" t="t" r="r" b="b"/>
              <a:pathLst>
                <a:path w="4528" h="4666" extrusionOk="0">
                  <a:moveTo>
                    <a:pt x="0" y="1"/>
                  </a:moveTo>
                  <a:lnTo>
                    <a:pt x="0" y="92"/>
                  </a:lnTo>
                  <a:lnTo>
                    <a:pt x="0" y="4574"/>
                  </a:lnTo>
                  <a:lnTo>
                    <a:pt x="0" y="4666"/>
                  </a:lnTo>
                  <a:lnTo>
                    <a:pt x="4528" y="4666"/>
                  </a:lnTo>
                  <a:lnTo>
                    <a:pt x="4528" y="4574"/>
                  </a:lnTo>
                  <a:lnTo>
                    <a:pt x="4528" y="92"/>
                  </a:lnTo>
                  <a:lnTo>
                    <a:pt x="45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2744;p47">
            <a:extLst>
              <a:ext uri="{FF2B5EF4-FFF2-40B4-BE49-F238E27FC236}">
                <a16:creationId xmlns:a16="http://schemas.microsoft.com/office/drawing/2014/main" id="{F4ED14AC-2CCD-46D0-9FD7-B40EBAA9834B}"/>
              </a:ext>
            </a:extLst>
          </p:cNvPr>
          <p:cNvGrpSpPr/>
          <p:nvPr/>
        </p:nvGrpSpPr>
        <p:grpSpPr>
          <a:xfrm rot="10800000" flipH="1">
            <a:off x="1296650" y="2024711"/>
            <a:ext cx="2822459" cy="367157"/>
            <a:chOff x="1154425" y="3251263"/>
            <a:chExt cx="695150" cy="116650"/>
          </a:xfrm>
          <a:solidFill>
            <a:srgbClr val="F2A9AF"/>
          </a:solidFill>
        </p:grpSpPr>
        <p:sp>
          <p:nvSpPr>
            <p:cNvPr id="90" name="Google Shape;2745;p47">
              <a:extLst>
                <a:ext uri="{FF2B5EF4-FFF2-40B4-BE49-F238E27FC236}">
                  <a16:creationId xmlns:a16="http://schemas.microsoft.com/office/drawing/2014/main" id="{4833CBED-F059-43A4-B982-0A5F4176CA9B}"/>
                </a:ext>
              </a:extLst>
            </p:cNvPr>
            <p:cNvSpPr/>
            <p:nvPr/>
          </p:nvSpPr>
          <p:spPr>
            <a:xfrm>
              <a:off x="1156700" y="3253567"/>
              <a:ext cx="86925" cy="112075"/>
            </a:xfrm>
            <a:custGeom>
              <a:avLst/>
              <a:gdLst/>
              <a:ahLst/>
              <a:cxnLst/>
              <a:rect l="l" t="t" r="r" b="b"/>
              <a:pathLst>
                <a:path w="3477" h="4483" extrusionOk="0">
                  <a:moveTo>
                    <a:pt x="1671" y="1551"/>
                  </a:moveTo>
                  <a:cubicBezTo>
                    <a:pt x="2013" y="1551"/>
                    <a:pt x="2333" y="1856"/>
                    <a:pt x="2333" y="2241"/>
                  </a:cubicBezTo>
                  <a:lnTo>
                    <a:pt x="2287" y="2241"/>
                  </a:lnTo>
                  <a:cubicBezTo>
                    <a:pt x="2287" y="2673"/>
                    <a:pt x="1933" y="2960"/>
                    <a:pt x="1577" y="2960"/>
                  </a:cubicBezTo>
                  <a:cubicBezTo>
                    <a:pt x="1405" y="2960"/>
                    <a:pt x="1232" y="2893"/>
                    <a:pt x="1098" y="2744"/>
                  </a:cubicBezTo>
                  <a:cubicBezTo>
                    <a:pt x="641" y="2287"/>
                    <a:pt x="961" y="1555"/>
                    <a:pt x="1601" y="1555"/>
                  </a:cubicBezTo>
                  <a:cubicBezTo>
                    <a:pt x="1625" y="1552"/>
                    <a:pt x="1648" y="1551"/>
                    <a:pt x="1671" y="1551"/>
                  </a:cubicBezTo>
                  <a:close/>
                  <a:moveTo>
                    <a:pt x="1510" y="0"/>
                  </a:moveTo>
                  <a:cubicBezTo>
                    <a:pt x="687" y="0"/>
                    <a:pt x="1" y="686"/>
                    <a:pt x="1" y="1510"/>
                  </a:cubicBezTo>
                  <a:lnTo>
                    <a:pt x="1" y="3019"/>
                  </a:lnTo>
                  <a:cubicBezTo>
                    <a:pt x="1" y="3842"/>
                    <a:pt x="687" y="4482"/>
                    <a:pt x="1510" y="4482"/>
                  </a:cubicBezTo>
                  <a:lnTo>
                    <a:pt x="3476" y="4482"/>
                  </a:lnTo>
                  <a:lnTo>
                    <a:pt x="34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746;p47">
              <a:extLst>
                <a:ext uri="{FF2B5EF4-FFF2-40B4-BE49-F238E27FC236}">
                  <a16:creationId xmlns:a16="http://schemas.microsoft.com/office/drawing/2014/main" id="{23231C83-DDEB-4E95-96E3-129822C2A350}"/>
                </a:ext>
              </a:extLst>
            </p:cNvPr>
            <p:cNvSpPr/>
            <p:nvPr/>
          </p:nvSpPr>
          <p:spPr>
            <a:xfrm>
              <a:off x="1356775" y="3253563"/>
              <a:ext cx="490525" cy="112075"/>
            </a:xfrm>
            <a:custGeom>
              <a:avLst/>
              <a:gdLst/>
              <a:ahLst/>
              <a:cxnLst/>
              <a:rect l="l" t="t" r="r" b="b"/>
              <a:pathLst>
                <a:path w="19621" h="4483" extrusionOk="0">
                  <a:moveTo>
                    <a:pt x="1" y="0"/>
                  </a:moveTo>
                  <a:lnTo>
                    <a:pt x="1" y="4482"/>
                  </a:lnTo>
                  <a:lnTo>
                    <a:pt x="18157" y="4482"/>
                  </a:lnTo>
                  <a:cubicBezTo>
                    <a:pt x="18980" y="4482"/>
                    <a:pt x="19620" y="3842"/>
                    <a:pt x="19620" y="3019"/>
                  </a:cubicBezTo>
                  <a:lnTo>
                    <a:pt x="19620" y="1510"/>
                  </a:lnTo>
                  <a:cubicBezTo>
                    <a:pt x="19620" y="686"/>
                    <a:pt x="18980" y="0"/>
                    <a:pt x="18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747;p47">
              <a:extLst>
                <a:ext uri="{FF2B5EF4-FFF2-40B4-BE49-F238E27FC236}">
                  <a16:creationId xmlns:a16="http://schemas.microsoft.com/office/drawing/2014/main" id="{238830D2-C524-4762-820F-8962B5AF2DD2}"/>
                </a:ext>
              </a:extLst>
            </p:cNvPr>
            <p:cNvSpPr/>
            <p:nvPr/>
          </p:nvSpPr>
          <p:spPr>
            <a:xfrm>
              <a:off x="1356775" y="3251263"/>
              <a:ext cx="492800" cy="116650"/>
            </a:xfrm>
            <a:custGeom>
              <a:avLst/>
              <a:gdLst/>
              <a:ahLst/>
              <a:cxnLst/>
              <a:rect l="l" t="t" r="r" b="b"/>
              <a:pathLst>
                <a:path w="19712" h="4666" extrusionOk="0">
                  <a:moveTo>
                    <a:pt x="1" y="1"/>
                  </a:moveTo>
                  <a:lnTo>
                    <a:pt x="1" y="92"/>
                  </a:lnTo>
                  <a:lnTo>
                    <a:pt x="18157" y="92"/>
                  </a:lnTo>
                  <a:cubicBezTo>
                    <a:pt x="18980" y="92"/>
                    <a:pt x="19620" y="778"/>
                    <a:pt x="19620" y="1602"/>
                  </a:cubicBezTo>
                  <a:lnTo>
                    <a:pt x="19620" y="3111"/>
                  </a:lnTo>
                  <a:cubicBezTo>
                    <a:pt x="19620" y="3934"/>
                    <a:pt x="18980" y="4574"/>
                    <a:pt x="18157" y="4574"/>
                  </a:cubicBezTo>
                  <a:lnTo>
                    <a:pt x="1" y="4574"/>
                  </a:lnTo>
                  <a:lnTo>
                    <a:pt x="1" y="4666"/>
                  </a:lnTo>
                  <a:lnTo>
                    <a:pt x="18157" y="4666"/>
                  </a:lnTo>
                  <a:cubicBezTo>
                    <a:pt x="18980" y="4666"/>
                    <a:pt x="19712" y="3934"/>
                    <a:pt x="19712" y="3111"/>
                  </a:cubicBezTo>
                  <a:lnTo>
                    <a:pt x="19712" y="1602"/>
                  </a:lnTo>
                  <a:cubicBezTo>
                    <a:pt x="19712" y="733"/>
                    <a:pt x="18980" y="1"/>
                    <a:pt x="181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748;p47">
              <a:extLst>
                <a:ext uri="{FF2B5EF4-FFF2-40B4-BE49-F238E27FC236}">
                  <a16:creationId xmlns:a16="http://schemas.microsoft.com/office/drawing/2014/main" id="{88EDDC24-3CBA-4E3A-8BBD-F28388ABDA90}"/>
                </a:ext>
              </a:extLst>
            </p:cNvPr>
            <p:cNvSpPr/>
            <p:nvPr/>
          </p:nvSpPr>
          <p:spPr>
            <a:xfrm>
              <a:off x="1179575" y="3292438"/>
              <a:ext cx="41175" cy="35125"/>
            </a:xfrm>
            <a:custGeom>
              <a:avLst/>
              <a:gdLst/>
              <a:ahLst/>
              <a:cxnLst/>
              <a:rect l="l" t="t" r="r" b="b"/>
              <a:pathLst>
                <a:path w="1647" h="1405" extrusionOk="0">
                  <a:moveTo>
                    <a:pt x="624" y="87"/>
                  </a:moveTo>
                  <a:cubicBezTo>
                    <a:pt x="645" y="87"/>
                    <a:pt x="666" y="89"/>
                    <a:pt x="686" y="92"/>
                  </a:cubicBezTo>
                  <a:cubicBezTo>
                    <a:pt x="1235" y="92"/>
                    <a:pt x="1509" y="732"/>
                    <a:pt x="1144" y="1144"/>
                  </a:cubicBezTo>
                  <a:cubicBezTo>
                    <a:pt x="1014" y="1259"/>
                    <a:pt x="863" y="1310"/>
                    <a:pt x="715" y="1310"/>
                  </a:cubicBezTo>
                  <a:cubicBezTo>
                    <a:pt x="393" y="1310"/>
                    <a:pt x="92" y="1063"/>
                    <a:pt x="92" y="686"/>
                  </a:cubicBezTo>
                  <a:cubicBezTo>
                    <a:pt x="49" y="387"/>
                    <a:pt x="326" y="87"/>
                    <a:pt x="624" y="87"/>
                  </a:cubicBezTo>
                  <a:close/>
                  <a:moveTo>
                    <a:pt x="686" y="0"/>
                  </a:moveTo>
                  <a:cubicBezTo>
                    <a:pt x="320" y="0"/>
                    <a:pt x="0" y="321"/>
                    <a:pt x="0" y="686"/>
                  </a:cubicBezTo>
                  <a:cubicBezTo>
                    <a:pt x="0" y="1118"/>
                    <a:pt x="333" y="1405"/>
                    <a:pt x="691" y="1405"/>
                  </a:cubicBezTo>
                  <a:cubicBezTo>
                    <a:pt x="863" y="1405"/>
                    <a:pt x="1041" y="1338"/>
                    <a:pt x="1189" y="1189"/>
                  </a:cubicBezTo>
                  <a:cubicBezTo>
                    <a:pt x="1647" y="732"/>
                    <a:pt x="1327" y="0"/>
                    <a:pt x="6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749;p47">
              <a:extLst>
                <a:ext uri="{FF2B5EF4-FFF2-40B4-BE49-F238E27FC236}">
                  <a16:creationId xmlns:a16="http://schemas.microsoft.com/office/drawing/2014/main" id="{8A149B69-3B81-4FB7-93BD-7770EB858BD9}"/>
                </a:ext>
              </a:extLst>
            </p:cNvPr>
            <p:cNvSpPr/>
            <p:nvPr/>
          </p:nvSpPr>
          <p:spPr>
            <a:xfrm>
              <a:off x="1154425" y="3251263"/>
              <a:ext cx="89200" cy="116650"/>
            </a:xfrm>
            <a:custGeom>
              <a:avLst/>
              <a:gdLst/>
              <a:ahLst/>
              <a:cxnLst/>
              <a:rect l="l" t="t" r="r" b="b"/>
              <a:pathLst>
                <a:path w="3568" h="4666" extrusionOk="0">
                  <a:moveTo>
                    <a:pt x="1601" y="1"/>
                  </a:moveTo>
                  <a:cubicBezTo>
                    <a:pt x="732" y="1"/>
                    <a:pt x="0" y="733"/>
                    <a:pt x="0" y="1602"/>
                  </a:cubicBezTo>
                  <a:lnTo>
                    <a:pt x="0" y="3111"/>
                  </a:lnTo>
                  <a:cubicBezTo>
                    <a:pt x="0" y="3934"/>
                    <a:pt x="732" y="4666"/>
                    <a:pt x="1601" y="4666"/>
                  </a:cubicBezTo>
                  <a:lnTo>
                    <a:pt x="3567" y="4666"/>
                  </a:lnTo>
                  <a:lnTo>
                    <a:pt x="3567" y="4574"/>
                  </a:lnTo>
                  <a:lnTo>
                    <a:pt x="1601" y="4574"/>
                  </a:lnTo>
                  <a:cubicBezTo>
                    <a:pt x="778" y="4574"/>
                    <a:pt x="92" y="3934"/>
                    <a:pt x="92" y="3111"/>
                  </a:cubicBezTo>
                  <a:lnTo>
                    <a:pt x="92" y="1602"/>
                  </a:lnTo>
                  <a:cubicBezTo>
                    <a:pt x="92" y="778"/>
                    <a:pt x="778" y="92"/>
                    <a:pt x="1601" y="92"/>
                  </a:cubicBezTo>
                  <a:lnTo>
                    <a:pt x="3567" y="92"/>
                  </a:lnTo>
                  <a:lnTo>
                    <a:pt x="35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750;p47">
              <a:extLst>
                <a:ext uri="{FF2B5EF4-FFF2-40B4-BE49-F238E27FC236}">
                  <a16:creationId xmlns:a16="http://schemas.microsoft.com/office/drawing/2014/main" id="{4579B4A4-F80D-400D-820F-CA28EDC87B36}"/>
                </a:ext>
              </a:extLst>
            </p:cNvPr>
            <p:cNvSpPr/>
            <p:nvPr/>
          </p:nvSpPr>
          <p:spPr>
            <a:xfrm>
              <a:off x="1243600" y="3251263"/>
              <a:ext cx="113200" cy="116650"/>
            </a:xfrm>
            <a:custGeom>
              <a:avLst/>
              <a:gdLst/>
              <a:ahLst/>
              <a:cxnLst/>
              <a:rect l="l" t="t" r="r" b="b"/>
              <a:pathLst>
                <a:path w="4528" h="4666" extrusionOk="0">
                  <a:moveTo>
                    <a:pt x="0" y="1"/>
                  </a:moveTo>
                  <a:lnTo>
                    <a:pt x="0" y="92"/>
                  </a:lnTo>
                  <a:lnTo>
                    <a:pt x="0" y="4574"/>
                  </a:lnTo>
                  <a:lnTo>
                    <a:pt x="0" y="4666"/>
                  </a:lnTo>
                  <a:lnTo>
                    <a:pt x="4528" y="4666"/>
                  </a:lnTo>
                  <a:lnTo>
                    <a:pt x="4528" y="4574"/>
                  </a:lnTo>
                  <a:lnTo>
                    <a:pt x="4528" y="92"/>
                  </a:lnTo>
                  <a:lnTo>
                    <a:pt x="45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6648;p50">
            <a:extLst>
              <a:ext uri="{FF2B5EF4-FFF2-40B4-BE49-F238E27FC236}">
                <a16:creationId xmlns:a16="http://schemas.microsoft.com/office/drawing/2014/main" id="{CD97D670-1120-474C-8B43-D5ED34C1631D}"/>
              </a:ext>
            </a:extLst>
          </p:cNvPr>
          <p:cNvGrpSpPr/>
          <p:nvPr/>
        </p:nvGrpSpPr>
        <p:grpSpPr>
          <a:xfrm>
            <a:off x="805269" y="1996536"/>
            <a:ext cx="336332" cy="334667"/>
            <a:chOff x="-55200403" y="3198925"/>
            <a:chExt cx="318225" cy="316650"/>
          </a:xfrm>
        </p:grpSpPr>
        <p:sp>
          <p:nvSpPr>
            <p:cNvPr id="97" name="Google Shape;6649;p50">
              <a:extLst>
                <a:ext uri="{FF2B5EF4-FFF2-40B4-BE49-F238E27FC236}">
                  <a16:creationId xmlns:a16="http://schemas.microsoft.com/office/drawing/2014/main" id="{05F4575B-06F7-4750-B5B3-27E9C30C6ACA}"/>
                </a:ext>
              </a:extLst>
            </p:cNvPr>
            <p:cNvSpPr/>
            <p:nvPr/>
          </p:nvSpPr>
          <p:spPr>
            <a:xfrm>
              <a:off x="-55130275" y="3293425"/>
              <a:ext cx="167775" cy="168575"/>
            </a:xfrm>
            <a:custGeom>
              <a:avLst/>
              <a:gdLst/>
              <a:ahLst/>
              <a:cxnLst/>
              <a:rect l="l" t="t" r="r" b="b"/>
              <a:pathLst>
                <a:path w="6711" h="6743" extrusionOk="0">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solidFill>
              <a:srgbClr val="EAA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6650;p50">
              <a:extLst>
                <a:ext uri="{FF2B5EF4-FFF2-40B4-BE49-F238E27FC236}">
                  <a16:creationId xmlns:a16="http://schemas.microsoft.com/office/drawing/2014/main" id="{BDE56542-4F5D-4BA0-8672-6681A7EEB533}"/>
                </a:ext>
              </a:extLst>
            </p:cNvPr>
            <p:cNvSpPr/>
            <p:nvPr/>
          </p:nvSpPr>
          <p:spPr>
            <a:xfrm>
              <a:off x="-55200403" y="3198925"/>
              <a:ext cx="318225" cy="316650"/>
            </a:xfrm>
            <a:custGeom>
              <a:avLst/>
              <a:gdLst/>
              <a:ahLst/>
              <a:cxnLst/>
              <a:rect l="l" t="t" r="r" b="b"/>
              <a:pathLst>
                <a:path w="12729" h="12666" extrusionOk="0">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508;p50">
            <a:extLst>
              <a:ext uri="{FF2B5EF4-FFF2-40B4-BE49-F238E27FC236}">
                <a16:creationId xmlns:a16="http://schemas.microsoft.com/office/drawing/2014/main" id="{6159222D-300B-4344-82F8-49D46C911304}"/>
              </a:ext>
            </a:extLst>
          </p:cNvPr>
          <p:cNvGrpSpPr/>
          <p:nvPr/>
        </p:nvGrpSpPr>
        <p:grpSpPr>
          <a:xfrm>
            <a:off x="839881" y="2523681"/>
            <a:ext cx="262393" cy="337151"/>
            <a:chOff x="-57928152" y="3590375"/>
            <a:chExt cx="248267" cy="319000"/>
          </a:xfrm>
        </p:grpSpPr>
        <p:sp>
          <p:nvSpPr>
            <p:cNvPr id="100" name="Google Shape;6509;p50">
              <a:extLst>
                <a:ext uri="{FF2B5EF4-FFF2-40B4-BE49-F238E27FC236}">
                  <a16:creationId xmlns:a16="http://schemas.microsoft.com/office/drawing/2014/main" id="{88FCC301-1FD8-4DF5-9EDE-A428F1B3B469}"/>
                </a:ext>
              </a:extLst>
            </p:cNvPr>
            <p:cNvSpPr/>
            <p:nvPr/>
          </p:nvSpPr>
          <p:spPr>
            <a:xfrm>
              <a:off x="-57928152" y="3726625"/>
              <a:ext cx="43258" cy="49677"/>
            </a:xfrm>
            <a:custGeom>
              <a:avLst/>
              <a:gdLst/>
              <a:ahLst/>
              <a:cxnLst/>
              <a:rect l="l" t="t" r="r" b="b"/>
              <a:pathLst>
                <a:path w="726" h="2552" extrusionOk="0">
                  <a:moveTo>
                    <a:pt x="725" y="0"/>
                  </a:moveTo>
                  <a:cubicBezTo>
                    <a:pt x="253" y="252"/>
                    <a:pt x="1" y="725"/>
                    <a:pt x="1" y="1260"/>
                  </a:cubicBezTo>
                  <a:cubicBezTo>
                    <a:pt x="1" y="1827"/>
                    <a:pt x="316" y="2300"/>
                    <a:pt x="725" y="2552"/>
                  </a:cubicBezTo>
                  <a:lnTo>
                    <a:pt x="725" y="0"/>
                  </a:lnTo>
                  <a:close/>
                </a:path>
              </a:pathLst>
            </a:custGeom>
            <a:solidFill>
              <a:srgbClr val="8D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6510;p50">
              <a:extLst>
                <a:ext uri="{FF2B5EF4-FFF2-40B4-BE49-F238E27FC236}">
                  <a16:creationId xmlns:a16="http://schemas.microsoft.com/office/drawing/2014/main" id="{75B6AEC2-E65F-42E4-A153-B2587567DAE0}"/>
                </a:ext>
              </a:extLst>
            </p:cNvPr>
            <p:cNvSpPr/>
            <p:nvPr/>
          </p:nvSpPr>
          <p:spPr>
            <a:xfrm>
              <a:off x="-57904300" y="3686450"/>
              <a:ext cx="205600" cy="111075"/>
            </a:xfrm>
            <a:custGeom>
              <a:avLst/>
              <a:gdLst/>
              <a:ahLst/>
              <a:cxnLst/>
              <a:rect l="l" t="t" r="r" b="b"/>
              <a:pathLst>
                <a:path w="8224" h="4443" extrusionOk="0">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rgbClr val="8D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6511;p50">
              <a:extLst>
                <a:ext uri="{FF2B5EF4-FFF2-40B4-BE49-F238E27FC236}">
                  <a16:creationId xmlns:a16="http://schemas.microsoft.com/office/drawing/2014/main" id="{D16A4D38-1EDC-4C27-9EE8-8C06F22B1BAC}"/>
                </a:ext>
              </a:extLst>
            </p:cNvPr>
            <p:cNvSpPr/>
            <p:nvPr/>
          </p:nvSpPr>
          <p:spPr>
            <a:xfrm>
              <a:off x="-57903500" y="3590375"/>
              <a:ext cx="205575" cy="117375"/>
            </a:xfrm>
            <a:custGeom>
              <a:avLst/>
              <a:gdLst/>
              <a:ahLst/>
              <a:cxnLst/>
              <a:rect l="l" t="t" r="r" b="b"/>
              <a:pathLst>
                <a:path w="8223" h="4695" extrusionOk="0">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rgbClr val="754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512;p50">
              <a:extLst>
                <a:ext uri="{FF2B5EF4-FFF2-40B4-BE49-F238E27FC236}">
                  <a16:creationId xmlns:a16="http://schemas.microsoft.com/office/drawing/2014/main" id="{7CAF28A5-163B-4FCB-8BBC-E571CE0C9FD1}"/>
                </a:ext>
              </a:extLst>
            </p:cNvPr>
            <p:cNvSpPr/>
            <p:nvPr/>
          </p:nvSpPr>
          <p:spPr>
            <a:xfrm>
              <a:off x="-57903500" y="3798700"/>
              <a:ext cx="204800" cy="110675"/>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6513;p50">
              <a:extLst>
                <a:ext uri="{FF2B5EF4-FFF2-40B4-BE49-F238E27FC236}">
                  <a16:creationId xmlns:a16="http://schemas.microsoft.com/office/drawing/2014/main" id="{817446F4-289D-46EB-9148-C514F3FF35B1}"/>
                </a:ext>
              </a:extLst>
            </p:cNvPr>
            <p:cNvSpPr/>
            <p:nvPr/>
          </p:nvSpPr>
          <p:spPr>
            <a:xfrm>
              <a:off x="-57723143" y="3726625"/>
              <a:ext cx="43258" cy="49677"/>
            </a:xfrm>
            <a:custGeom>
              <a:avLst/>
              <a:gdLst/>
              <a:ahLst/>
              <a:cxnLst/>
              <a:rect l="l" t="t" r="r" b="b"/>
              <a:pathLst>
                <a:path w="757" h="2553" extrusionOk="0">
                  <a:moveTo>
                    <a:pt x="1" y="1"/>
                  </a:moveTo>
                  <a:lnTo>
                    <a:pt x="1" y="2552"/>
                  </a:lnTo>
                  <a:cubicBezTo>
                    <a:pt x="442" y="2269"/>
                    <a:pt x="757" y="1796"/>
                    <a:pt x="757" y="1261"/>
                  </a:cubicBezTo>
                  <a:cubicBezTo>
                    <a:pt x="757" y="757"/>
                    <a:pt x="442" y="284"/>
                    <a:pt x="1" y="1"/>
                  </a:cubicBezTo>
                  <a:close/>
                </a:path>
              </a:pathLst>
            </a:custGeom>
            <a:solidFill>
              <a:srgbClr val="916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1" name="Google Shape;1519;p28">
            <a:extLst>
              <a:ext uri="{FF2B5EF4-FFF2-40B4-BE49-F238E27FC236}">
                <a16:creationId xmlns:a16="http://schemas.microsoft.com/office/drawing/2014/main" id="{37003D86-39DA-47E2-9249-0757ECB8BC63}"/>
              </a:ext>
            </a:extLst>
          </p:cNvPr>
          <p:cNvSpPr txBox="1"/>
          <p:nvPr/>
        </p:nvSpPr>
        <p:spPr>
          <a:xfrm>
            <a:off x="2425808" y="2600811"/>
            <a:ext cx="801652" cy="33276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1100" dirty="0">
                <a:solidFill>
                  <a:srgbClr val="434343"/>
                </a:solidFill>
                <a:latin typeface="Saira Condensed"/>
                <a:ea typeface="Saira Condensed"/>
                <a:cs typeface="Saira Condensed"/>
                <a:sym typeface="Saira Condensed"/>
              </a:rPr>
              <a:t>35.01%%</a:t>
            </a:r>
            <a:endParaRPr sz="1100" dirty="0">
              <a:solidFill>
                <a:srgbClr val="434343"/>
              </a:solidFill>
              <a:latin typeface="Saira Condensed"/>
              <a:ea typeface="Saira Condensed"/>
              <a:cs typeface="Saira Condensed"/>
              <a:sym typeface="Saira Condensed"/>
            </a:endParaRPr>
          </a:p>
        </p:txBody>
      </p:sp>
      <p:sp>
        <p:nvSpPr>
          <p:cNvPr id="1519" name="Google Shape;1519;p28"/>
          <p:cNvSpPr txBox="1"/>
          <p:nvPr/>
        </p:nvSpPr>
        <p:spPr>
          <a:xfrm>
            <a:off x="3341658" y="2067999"/>
            <a:ext cx="801652" cy="33276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1100" dirty="0">
                <a:solidFill>
                  <a:srgbClr val="434343"/>
                </a:solidFill>
                <a:latin typeface="Saira Condensed"/>
                <a:ea typeface="Saira Condensed"/>
                <a:cs typeface="Saira Condensed"/>
                <a:sym typeface="Saira Condensed"/>
              </a:rPr>
              <a:t>64.99%%</a:t>
            </a:r>
            <a:endParaRPr sz="1100" dirty="0">
              <a:solidFill>
                <a:srgbClr val="434343"/>
              </a:solidFill>
              <a:latin typeface="Saira Condensed"/>
              <a:ea typeface="Saira Condensed"/>
              <a:cs typeface="Saira Condensed"/>
              <a:sym typeface="Saira Condensed"/>
            </a:endParaRPr>
          </a:p>
        </p:txBody>
      </p:sp>
      <p:sp>
        <p:nvSpPr>
          <p:cNvPr id="112" name="Google Shape;1655;p33">
            <a:extLst>
              <a:ext uri="{FF2B5EF4-FFF2-40B4-BE49-F238E27FC236}">
                <a16:creationId xmlns:a16="http://schemas.microsoft.com/office/drawing/2014/main" id="{BE4191C9-3566-4B42-9E17-CDFE9C337BA0}"/>
              </a:ext>
            </a:extLst>
          </p:cNvPr>
          <p:cNvSpPr txBox="1"/>
          <p:nvPr/>
        </p:nvSpPr>
        <p:spPr>
          <a:xfrm>
            <a:off x="1417355" y="1196519"/>
            <a:ext cx="2025076" cy="367158"/>
          </a:xfrm>
          <a:prstGeom prst="rect">
            <a:avLst/>
          </a:prstGeom>
          <a:noFill/>
          <a:ln>
            <a:noFill/>
          </a:ln>
        </p:spPr>
        <p:txBody>
          <a:bodyPr spcFirstLastPara="1" wrap="square" lIns="91425" tIns="91425" rIns="91425" bIns="91425" anchor="t" anchorCtr="0">
            <a:noAutofit/>
          </a:bodyPr>
          <a:lstStyle/>
          <a:p>
            <a:pPr algn="ctr"/>
            <a:r>
              <a:rPr lang="en-US" sz="1800" dirty="0">
                <a:solidFill>
                  <a:srgbClr val="434343"/>
                </a:solidFill>
                <a:latin typeface="Saira Condensed"/>
                <a:ea typeface="Saira Condensed"/>
                <a:cs typeface="Saira Condensed"/>
                <a:sym typeface="Saira Condensed"/>
              </a:rPr>
              <a:t>Reservation rate</a:t>
            </a:r>
          </a:p>
          <a:p>
            <a:pPr marL="0" lvl="0" indent="0" algn="ctr" rtl="0">
              <a:spcBef>
                <a:spcPts val="0"/>
              </a:spcBef>
              <a:spcAft>
                <a:spcPts val="0"/>
              </a:spcAft>
              <a:buNone/>
            </a:pPr>
            <a:endParaRPr sz="1800" dirty="0">
              <a:solidFill>
                <a:srgbClr val="434343"/>
              </a:solidFill>
              <a:latin typeface="Saira Condensed Medium"/>
              <a:ea typeface="Saira Condensed Medium"/>
              <a:cs typeface="Saira Condensed Medium"/>
              <a:sym typeface="Saira Condensed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865"/>
        <p:cNvGrpSpPr/>
        <p:nvPr/>
      </p:nvGrpSpPr>
      <p:grpSpPr>
        <a:xfrm>
          <a:off x="0" y="0"/>
          <a:ext cx="0" cy="0"/>
          <a:chOff x="0" y="0"/>
          <a:chExt cx="0" cy="0"/>
        </a:xfrm>
      </p:grpSpPr>
      <p:sp>
        <p:nvSpPr>
          <p:cNvPr id="1866" name="Google Shape;1866;p35"/>
          <p:cNvSpPr/>
          <p:nvPr/>
        </p:nvSpPr>
        <p:spPr>
          <a:xfrm>
            <a:off x="4636476" y="1143021"/>
            <a:ext cx="3553329" cy="3596984"/>
          </a:xfrm>
          <a:custGeom>
            <a:avLst/>
            <a:gdLst/>
            <a:ahLst/>
            <a:cxnLst/>
            <a:rect l="l" t="t" r="r" b="b"/>
            <a:pathLst>
              <a:path w="27897" h="36500" extrusionOk="0">
                <a:moveTo>
                  <a:pt x="0" y="0"/>
                </a:moveTo>
                <a:lnTo>
                  <a:pt x="0" y="36500"/>
                </a:lnTo>
                <a:lnTo>
                  <a:pt x="27896" y="36500"/>
                </a:lnTo>
                <a:lnTo>
                  <a:pt x="27896"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4742942" y="1280349"/>
            <a:ext cx="3354301" cy="3266867"/>
          </a:xfrm>
          <a:custGeom>
            <a:avLst/>
            <a:gdLst/>
            <a:ahLst/>
            <a:cxnLst/>
            <a:rect l="l" t="t" r="r" b="b"/>
            <a:pathLst>
              <a:path w="22381" h="33466" extrusionOk="0">
                <a:moveTo>
                  <a:pt x="1" y="0"/>
                </a:moveTo>
                <a:lnTo>
                  <a:pt x="1" y="33465"/>
                </a:lnTo>
                <a:lnTo>
                  <a:pt x="22380" y="33465"/>
                </a:lnTo>
                <a:lnTo>
                  <a:pt x="223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5761978" y="941940"/>
            <a:ext cx="1316231" cy="446125"/>
          </a:xfrm>
          <a:custGeom>
            <a:avLst/>
            <a:gdLst/>
            <a:ahLst/>
            <a:cxnLst/>
            <a:rect l="l" t="t" r="r" b="b"/>
            <a:pathLst>
              <a:path w="13120" h="4527" extrusionOk="0">
                <a:moveTo>
                  <a:pt x="1" y="1"/>
                </a:moveTo>
                <a:lnTo>
                  <a:pt x="1" y="4527"/>
                </a:lnTo>
                <a:lnTo>
                  <a:pt x="13120" y="4527"/>
                </a:lnTo>
                <a:lnTo>
                  <a:pt x="13120" y="1"/>
                </a:ln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6</a:t>
            </a:fld>
            <a:endParaRPr/>
          </a:p>
        </p:txBody>
      </p:sp>
      <p:pic>
        <p:nvPicPr>
          <p:cNvPr id="3" name="Picture 2" descr="Chart, treemap chart&#10;&#10;Description automatically generated">
            <a:extLst>
              <a:ext uri="{FF2B5EF4-FFF2-40B4-BE49-F238E27FC236}">
                <a16:creationId xmlns:a16="http://schemas.microsoft.com/office/drawing/2014/main" id="{EC7495AA-B3D5-49EF-B177-2480EE727FAB}"/>
              </a:ext>
            </a:extLst>
          </p:cNvPr>
          <p:cNvPicPr>
            <a:picLocks noChangeAspect="1"/>
          </p:cNvPicPr>
          <p:nvPr/>
        </p:nvPicPr>
        <p:blipFill>
          <a:blip r:embed="rId3"/>
          <a:stretch>
            <a:fillRect/>
          </a:stretch>
        </p:blipFill>
        <p:spPr>
          <a:xfrm>
            <a:off x="4742942" y="1471422"/>
            <a:ext cx="3354301" cy="2205682"/>
          </a:xfrm>
          <a:prstGeom prst="rect">
            <a:avLst/>
          </a:prstGeom>
        </p:spPr>
      </p:pic>
      <p:sp>
        <p:nvSpPr>
          <p:cNvPr id="22" name="Google Shape;1866;p35">
            <a:extLst>
              <a:ext uri="{FF2B5EF4-FFF2-40B4-BE49-F238E27FC236}">
                <a16:creationId xmlns:a16="http://schemas.microsoft.com/office/drawing/2014/main" id="{C20541B0-71F6-4634-8F54-EFCE82F7EBD0}"/>
              </a:ext>
            </a:extLst>
          </p:cNvPr>
          <p:cNvSpPr/>
          <p:nvPr/>
        </p:nvSpPr>
        <p:spPr>
          <a:xfrm>
            <a:off x="860490" y="1143021"/>
            <a:ext cx="3553329" cy="3596984"/>
          </a:xfrm>
          <a:custGeom>
            <a:avLst/>
            <a:gdLst/>
            <a:ahLst/>
            <a:cxnLst/>
            <a:rect l="l" t="t" r="r" b="b"/>
            <a:pathLst>
              <a:path w="27897" h="36500" extrusionOk="0">
                <a:moveTo>
                  <a:pt x="0" y="0"/>
                </a:moveTo>
                <a:lnTo>
                  <a:pt x="0" y="36500"/>
                </a:lnTo>
                <a:lnTo>
                  <a:pt x="27896" y="36500"/>
                </a:lnTo>
                <a:lnTo>
                  <a:pt x="27896"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67;p35">
            <a:extLst>
              <a:ext uri="{FF2B5EF4-FFF2-40B4-BE49-F238E27FC236}">
                <a16:creationId xmlns:a16="http://schemas.microsoft.com/office/drawing/2014/main" id="{9B5A417E-BB6C-422B-8072-3F1021DED778}"/>
              </a:ext>
            </a:extLst>
          </p:cNvPr>
          <p:cNvSpPr/>
          <p:nvPr/>
        </p:nvSpPr>
        <p:spPr>
          <a:xfrm>
            <a:off x="966956" y="1280349"/>
            <a:ext cx="3354301" cy="3266867"/>
          </a:xfrm>
          <a:custGeom>
            <a:avLst/>
            <a:gdLst/>
            <a:ahLst/>
            <a:cxnLst/>
            <a:rect l="l" t="t" r="r" b="b"/>
            <a:pathLst>
              <a:path w="22381" h="33466" extrusionOk="0">
                <a:moveTo>
                  <a:pt x="1" y="0"/>
                </a:moveTo>
                <a:lnTo>
                  <a:pt x="1" y="33465"/>
                </a:lnTo>
                <a:lnTo>
                  <a:pt x="22380" y="33465"/>
                </a:lnTo>
                <a:lnTo>
                  <a:pt x="223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Chart, histogram&#10;&#10;Description automatically generated">
            <a:extLst>
              <a:ext uri="{FF2B5EF4-FFF2-40B4-BE49-F238E27FC236}">
                <a16:creationId xmlns:a16="http://schemas.microsoft.com/office/drawing/2014/main" id="{2053E7E4-FB6A-4F74-A596-F3875DF82ABB}"/>
              </a:ext>
            </a:extLst>
          </p:cNvPr>
          <p:cNvPicPr>
            <a:picLocks noChangeAspect="1"/>
          </p:cNvPicPr>
          <p:nvPr/>
        </p:nvPicPr>
        <p:blipFill>
          <a:blip r:embed="rId4"/>
          <a:stretch>
            <a:fillRect/>
          </a:stretch>
        </p:blipFill>
        <p:spPr>
          <a:xfrm>
            <a:off x="965949" y="1473678"/>
            <a:ext cx="3354301" cy="2077712"/>
          </a:xfrm>
          <a:prstGeom prst="rect">
            <a:avLst/>
          </a:prstGeom>
        </p:spPr>
      </p:pic>
      <p:sp>
        <p:nvSpPr>
          <p:cNvPr id="24" name="Google Shape;1868;p35">
            <a:extLst>
              <a:ext uri="{FF2B5EF4-FFF2-40B4-BE49-F238E27FC236}">
                <a16:creationId xmlns:a16="http://schemas.microsoft.com/office/drawing/2014/main" id="{4B484A3B-57A2-4BB6-A7C1-4F30DCAB76A6}"/>
              </a:ext>
            </a:extLst>
          </p:cNvPr>
          <p:cNvSpPr/>
          <p:nvPr/>
        </p:nvSpPr>
        <p:spPr>
          <a:xfrm>
            <a:off x="1985992" y="941940"/>
            <a:ext cx="1316231" cy="446125"/>
          </a:xfrm>
          <a:custGeom>
            <a:avLst/>
            <a:gdLst/>
            <a:ahLst/>
            <a:cxnLst/>
            <a:rect l="l" t="t" r="r" b="b"/>
            <a:pathLst>
              <a:path w="13120" h="4527" extrusionOk="0">
                <a:moveTo>
                  <a:pt x="1" y="1"/>
                </a:moveTo>
                <a:lnTo>
                  <a:pt x="1" y="4527"/>
                </a:lnTo>
                <a:lnTo>
                  <a:pt x="13120" y="4527"/>
                </a:lnTo>
                <a:lnTo>
                  <a:pt x="13120" y="1"/>
                </a:ln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txBox="1"/>
          <p:nvPr/>
        </p:nvSpPr>
        <p:spPr>
          <a:xfrm>
            <a:off x="1319348" y="3819237"/>
            <a:ext cx="2137200" cy="4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solidFill>
                  <a:srgbClr val="434343"/>
                </a:solidFill>
                <a:latin typeface="Quattrocento"/>
                <a:ea typeface="Quattrocento"/>
                <a:cs typeface="Quattrocento"/>
                <a:sym typeface="Quattrocento"/>
              </a:rPr>
              <a:t>The majority of Shown patients are babies and elderly</a:t>
            </a:r>
            <a:endParaRPr sz="900" dirty="0">
              <a:solidFill>
                <a:srgbClr val="434343"/>
              </a:solidFill>
              <a:latin typeface="Quattrocento"/>
              <a:ea typeface="Quattrocento"/>
              <a:cs typeface="Quattrocento"/>
              <a:sym typeface="Quattrocento"/>
            </a:endParaRPr>
          </a:p>
        </p:txBody>
      </p:sp>
      <p:sp>
        <p:nvSpPr>
          <p:cNvPr id="31" name="Google Shape;1869;p35">
            <a:extLst>
              <a:ext uri="{FF2B5EF4-FFF2-40B4-BE49-F238E27FC236}">
                <a16:creationId xmlns:a16="http://schemas.microsoft.com/office/drawing/2014/main" id="{95E06624-D860-4B43-B6E4-6BE3C27EA407}"/>
              </a:ext>
            </a:extLst>
          </p:cNvPr>
          <p:cNvSpPr txBox="1"/>
          <p:nvPr/>
        </p:nvSpPr>
        <p:spPr>
          <a:xfrm>
            <a:off x="5351492" y="3877770"/>
            <a:ext cx="2137200" cy="4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solidFill>
                  <a:srgbClr val="434343"/>
                </a:solidFill>
                <a:latin typeface="Quattrocento"/>
                <a:ea typeface="Quattrocento"/>
                <a:cs typeface="Quattrocento"/>
                <a:sym typeface="Quattrocento"/>
              </a:rPr>
              <a:t>low no. of patients on last 2 working days</a:t>
            </a:r>
            <a:endParaRPr sz="900" dirty="0">
              <a:solidFill>
                <a:srgbClr val="434343"/>
              </a:solidFill>
              <a:latin typeface="Quattrocento"/>
              <a:ea typeface="Quattrocento"/>
              <a:cs typeface="Quattrocento"/>
              <a:sym typeface="Quattrocento"/>
            </a:endParaRPr>
          </a:p>
        </p:txBody>
      </p:sp>
      <p:sp>
        <p:nvSpPr>
          <p:cNvPr id="34" name="Google Shape;1538;p28">
            <a:extLst>
              <a:ext uri="{FF2B5EF4-FFF2-40B4-BE49-F238E27FC236}">
                <a16:creationId xmlns:a16="http://schemas.microsoft.com/office/drawing/2014/main" id="{029E378C-96F6-4568-8AE2-E10CC7A88E6B}"/>
              </a:ext>
            </a:extLst>
          </p:cNvPr>
          <p:cNvSpPr txBox="1">
            <a:spLocks noGrp="1"/>
          </p:cNvSpPr>
          <p:nvPr>
            <p:ph type="title"/>
          </p:nvPr>
        </p:nvSpPr>
        <p:spPr>
          <a:xfrm>
            <a:off x="-301269" y="588627"/>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DISCOVERING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554"/>
        <p:cNvGrpSpPr/>
        <p:nvPr/>
      </p:nvGrpSpPr>
      <p:grpSpPr>
        <a:xfrm>
          <a:off x="0" y="0"/>
          <a:ext cx="0" cy="0"/>
          <a:chOff x="0" y="0"/>
          <a:chExt cx="0" cy="0"/>
        </a:xfrm>
      </p:grpSpPr>
      <p:sp>
        <p:nvSpPr>
          <p:cNvPr id="23" name="Google Shape;1718;p34">
            <a:extLst>
              <a:ext uri="{FF2B5EF4-FFF2-40B4-BE49-F238E27FC236}">
                <a16:creationId xmlns:a16="http://schemas.microsoft.com/office/drawing/2014/main" id="{64EB679C-58BC-4A67-88FB-FEC7A99DE290}"/>
              </a:ext>
            </a:extLst>
          </p:cNvPr>
          <p:cNvSpPr txBox="1">
            <a:spLocks/>
          </p:cNvSpPr>
          <p:nvPr/>
        </p:nvSpPr>
        <p:spPr>
          <a:xfrm>
            <a:off x="121439" y="4000454"/>
            <a:ext cx="3154584" cy="1038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9pPr>
          </a:lstStyle>
          <a:p>
            <a:pPr marL="0" indent="0" algn="just">
              <a:lnSpc>
                <a:spcPct val="100000"/>
              </a:lnSpc>
              <a:buClr>
                <a:schemeClr val="dk1"/>
              </a:buClr>
              <a:buSzPts val="1100"/>
              <a:buFont typeface="Arial"/>
              <a:buNone/>
            </a:pPr>
            <a:r>
              <a:rPr lang="en-US" sz="900" dirty="0">
                <a:solidFill>
                  <a:schemeClr val="dk1"/>
                </a:solidFill>
              </a:rPr>
              <a:t>There were wrong dates (reservation date after appointment date (difference&gt;0)), There are also reservations that exceed 5 months. the missing occurs if the difference between schedule and appointment dates increase</a:t>
            </a:r>
          </a:p>
          <a:p>
            <a:pPr marL="0" indent="0">
              <a:spcAft>
                <a:spcPts val="1600"/>
              </a:spcAft>
              <a:buFont typeface="Quattrocento"/>
              <a:buNone/>
            </a:pPr>
            <a:endParaRPr lang="en-US" sz="1000" dirty="0"/>
          </a:p>
        </p:txBody>
      </p:sp>
      <p:pic>
        <p:nvPicPr>
          <p:cNvPr id="26" name="Picture 25" descr="Chart, box and whisker chart&#10;&#10;Description automatically generated">
            <a:extLst>
              <a:ext uri="{FF2B5EF4-FFF2-40B4-BE49-F238E27FC236}">
                <a16:creationId xmlns:a16="http://schemas.microsoft.com/office/drawing/2014/main" id="{12ABE45B-CBD1-4178-B80E-EE1960753257}"/>
              </a:ext>
            </a:extLst>
          </p:cNvPr>
          <p:cNvPicPr>
            <a:picLocks noChangeAspect="1"/>
          </p:cNvPicPr>
          <p:nvPr/>
        </p:nvPicPr>
        <p:blipFill>
          <a:blip r:embed="rId3"/>
          <a:stretch>
            <a:fillRect/>
          </a:stretch>
        </p:blipFill>
        <p:spPr>
          <a:xfrm>
            <a:off x="232932" y="2016370"/>
            <a:ext cx="2858007" cy="1791168"/>
          </a:xfrm>
          <a:prstGeom prst="rect">
            <a:avLst/>
          </a:prstGeom>
        </p:spPr>
      </p:pic>
      <p:sp>
        <p:nvSpPr>
          <p:cNvPr id="32" name="Google Shape;1718;p34">
            <a:extLst>
              <a:ext uri="{FF2B5EF4-FFF2-40B4-BE49-F238E27FC236}">
                <a16:creationId xmlns:a16="http://schemas.microsoft.com/office/drawing/2014/main" id="{23ECC105-97DE-4F03-AF4E-1F8667990896}"/>
              </a:ext>
            </a:extLst>
          </p:cNvPr>
          <p:cNvSpPr txBox="1">
            <a:spLocks/>
          </p:cNvSpPr>
          <p:nvPr/>
        </p:nvSpPr>
        <p:spPr>
          <a:xfrm>
            <a:off x="6570784" y="1343816"/>
            <a:ext cx="2444761" cy="1038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9pPr>
          </a:lstStyle>
          <a:p>
            <a:pPr marL="0" indent="0" algn="just">
              <a:lnSpc>
                <a:spcPct val="100000"/>
              </a:lnSpc>
              <a:buClr>
                <a:schemeClr val="dk1"/>
              </a:buClr>
              <a:buSzPts val="1100"/>
              <a:buFont typeface="Arial"/>
              <a:buNone/>
            </a:pPr>
            <a:r>
              <a:rPr lang="en-US" sz="900" dirty="0">
                <a:solidFill>
                  <a:schemeClr val="dk1"/>
                </a:solidFill>
              </a:rPr>
              <a:t>The majority of shown patients didn't receive SMS prior to appointment date, hence it is not a reason of no-show</a:t>
            </a:r>
          </a:p>
        </p:txBody>
      </p:sp>
      <p:pic>
        <p:nvPicPr>
          <p:cNvPr id="28" name="Picture 27" descr="Chart, bar chart&#10;&#10;Description automatically generated">
            <a:extLst>
              <a:ext uri="{FF2B5EF4-FFF2-40B4-BE49-F238E27FC236}">
                <a16:creationId xmlns:a16="http://schemas.microsoft.com/office/drawing/2014/main" id="{F30CDA72-D5CA-43D6-90A7-DD765FE44029}"/>
              </a:ext>
            </a:extLst>
          </p:cNvPr>
          <p:cNvPicPr>
            <a:picLocks noChangeAspect="1"/>
          </p:cNvPicPr>
          <p:nvPr/>
        </p:nvPicPr>
        <p:blipFill>
          <a:blip r:embed="rId4"/>
          <a:stretch>
            <a:fillRect/>
          </a:stretch>
        </p:blipFill>
        <p:spPr>
          <a:xfrm>
            <a:off x="3276023" y="623967"/>
            <a:ext cx="2896166" cy="1996006"/>
          </a:xfrm>
          <a:prstGeom prst="rect">
            <a:avLst/>
          </a:prstGeom>
        </p:spPr>
      </p:pic>
      <p:sp>
        <p:nvSpPr>
          <p:cNvPr id="44" name="Google Shape;1538;p28">
            <a:extLst>
              <a:ext uri="{FF2B5EF4-FFF2-40B4-BE49-F238E27FC236}">
                <a16:creationId xmlns:a16="http://schemas.microsoft.com/office/drawing/2014/main" id="{80228E52-2782-45BF-B0A3-AC3C73238CBE}"/>
              </a:ext>
            </a:extLst>
          </p:cNvPr>
          <p:cNvSpPr txBox="1">
            <a:spLocks noGrp="1"/>
          </p:cNvSpPr>
          <p:nvPr>
            <p:ph type="title"/>
          </p:nvPr>
        </p:nvSpPr>
        <p:spPr>
          <a:xfrm>
            <a:off x="-301269" y="588627"/>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DISCOVERING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21"/>
        <p:cNvGrpSpPr/>
        <p:nvPr/>
      </p:nvGrpSpPr>
      <p:grpSpPr>
        <a:xfrm>
          <a:off x="0" y="0"/>
          <a:ext cx="0" cy="0"/>
          <a:chOff x="0" y="0"/>
          <a:chExt cx="0" cy="0"/>
        </a:xfrm>
      </p:grpSpPr>
      <p:sp>
        <p:nvSpPr>
          <p:cNvPr id="1922" name="Google Shape;1922;p37"/>
          <p:cNvSpPr txBox="1"/>
          <p:nvPr/>
        </p:nvSpPr>
        <p:spPr>
          <a:xfrm flipH="1">
            <a:off x="3013489" y="-2058153"/>
            <a:ext cx="618300" cy="43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FFFFFF"/>
                </a:solidFill>
                <a:latin typeface="Saira Condensed"/>
                <a:ea typeface="Saira Condensed"/>
                <a:cs typeface="Saira Condensed"/>
                <a:sym typeface="Saira Condensed"/>
              </a:rPr>
              <a:t>DAY 1</a:t>
            </a:r>
            <a:endParaRPr>
              <a:solidFill>
                <a:srgbClr val="FFFFFF"/>
              </a:solidFill>
              <a:latin typeface="Saira Condensed"/>
              <a:ea typeface="Saira Condensed"/>
              <a:cs typeface="Saira Condensed"/>
              <a:sym typeface="Saira Condensed"/>
            </a:endParaRPr>
          </a:p>
        </p:txBody>
      </p:sp>
      <p:sp>
        <p:nvSpPr>
          <p:cNvPr id="1923" name="Google Shape;1923;p37"/>
          <p:cNvSpPr txBox="1"/>
          <p:nvPr/>
        </p:nvSpPr>
        <p:spPr>
          <a:xfrm flipH="1">
            <a:off x="3965089" y="-2058153"/>
            <a:ext cx="618300" cy="43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FFFFFF"/>
                </a:solidFill>
                <a:latin typeface="Saira Condensed"/>
                <a:ea typeface="Saira Condensed"/>
                <a:cs typeface="Saira Condensed"/>
                <a:sym typeface="Saira Condensed"/>
              </a:rPr>
              <a:t>DAY 2</a:t>
            </a:r>
            <a:endParaRPr>
              <a:solidFill>
                <a:srgbClr val="FFFFFF"/>
              </a:solidFill>
              <a:latin typeface="Saira Condensed"/>
              <a:ea typeface="Saira Condensed"/>
              <a:cs typeface="Saira Condensed"/>
              <a:sym typeface="Saira Condensed"/>
            </a:endParaRPr>
          </a:p>
        </p:txBody>
      </p:sp>
      <p:sp>
        <p:nvSpPr>
          <p:cNvPr id="1924" name="Google Shape;1924;p37"/>
          <p:cNvSpPr txBox="1"/>
          <p:nvPr/>
        </p:nvSpPr>
        <p:spPr>
          <a:xfrm flipH="1">
            <a:off x="4927226" y="-2058153"/>
            <a:ext cx="618300" cy="43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FFFFFF"/>
                </a:solidFill>
                <a:latin typeface="Saira Condensed"/>
                <a:ea typeface="Saira Condensed"/>
                <a:cs typeface="Saira Condensed"/>
                <a:sym typeface="Saira Condensed"/>
              </a:rPr>
              <a:t>DAY 3</a:t>
            </a:r>
            <a:endParaRPr>
              <a:solidFill>
                <a:srgbClr val="FFFFFF"/>
              </a:solidFill>
              <a:latin typeface="Saira Condensed"/>
              <a:ea typeface="Saira Condensed"/>
              <a:cs typeface="Saira Condensed"/>
              <a:sym typeface="Saira Condensed"/>
            </a:endParaRPr>
          </a:p>
        </p:txBody>
      </p:sp>
      <p:sp>
        <p:nvSpPr>
          <p:cNvPr id="1925" name="Google Shape;1925;p37"/>
          <p:cNvSpPr txBox="1"/>
          <p:nvPr/>
        </p:nvSpPr>
        <p:spPr>
          <a:xfrm flipH="1">
            <a:off x="5889376" y="-2058153"/>
            <a:ext cx="618300" cy="43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FFFFFF"/>
                </a:solidFill>
                <a:latin typeface="Saira Condensed"/>
                <a:ea typeface="Saira Condensed"/>
                <a:cs typeface="Saira Condensed"/>
                <a:sym typeface="Saira Condensed"/>
              </a:rPr>
              <a:t>DAY 4</a:t>
            </a:r>
            <a:endParaRPr>
              <a:solidFill>
                <a:srgbClr val="FFFFFF"/>
              </a:solidFill>
              <a:latin typeface="Saira Condensed"/>
              <a:ea typeface="Saira Condensed"/>
              <a:cs typeface="Saira Condensed"/>
              <a:sym typeface="Saira Condensed"/>
            </a:endParaRPr>
          </a:p>
        </p:txBody>
      </p:sp>
      <p:sp>
        <p:nvSpPr>
          <p:cNvPr id="1926" name="Google Shape;1926;p37"/>
          <p:cNvSpPr txBox="1"/>
          <p:nvPr/>
        </p:nvSpPr>
        <p:spPr>
          <a:xfrm flipH="1">
            <a:off x="6851526" y="-2058153"/>
            <a:ext cx="618300" cy="43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FFFFFF"/>
                </a:solidFill>
                <a:latin typeface="Saira Condensed"/>
                <a:ea typeface="Saira Condensed"/>
                <a:cs typeface="Saira Condensed"/>
                <a:sym typeface="Saira Condensed"/>
              </a:rPr>
              <a:t>DAY 5</a:t>
            </a:r>
            <a:endParaRPr>
              <a:solidFill>
                <a:srgbClr val="FFFFFF"/>
              </a:solidFill>
              <a:latin typeface="Saira Condensed"/>
              <a:ea typeface="Saira Condensed"/>
              <a:cs typeface="Saira Condensed"/>
              <a:sym typeface="Saira Condensed"/>
            </a:endParaRPr>
          </a:p>
        </p:txBody>
      </p:sp>
      <p:sp>
        <p:nvSpPr>
          <p:cNvPr id="1927" name="Google Shape;1927;p37"/>
          <p:cNvSpPr txBox="1"/>
          <p:nvPr/>
        </p:nvSpPr>
        <p:spPr>
          <a:xfrm>
            <a:off x="3471212" y="1598954"/>
            <a:ext cx="1300800" cy="426300"/>
          </a:xfrm>
          <a:prstGeom prst="rect">
            <a:avLst/>
          </a:prstGeom>
          <a:noFill/>
          <a:ln>
            <a:noFill/>
          </a:ln>
        </p:spPr>
        <p:txBody>
          <a:bodyPr spcFirstLastPara="1" wrap="square" lIns="0" tIns="6700" rIns="0" bIns="0" anchor="t" anchorCtr="0">
            <a:noAutofit/>
          </a:bodyPr>
          <a:lstStyle/>
          <a:p>
            <a:pPr marL="0" lvl="0" indent="0" algn="ctr" rtl="0">
              <a:spcBef>
                <a:spcPts val="0"/>
              </a:spcBef>
              <a:spcAft>
                <a:spcPts val="0"/>
              </a:spcAft>
              <a:buClr>
                <a:srgbClr val="000000"/>
              </a:buClr>
              <a:buFont typeface="Arial"/>
              <a:buNone/>
            </a:pPr>
            <a:r>
              <a:rPr lang="en-US" sz="1000" dirty="0">
                <a:solidFill>
                  <a:srgbClr val="434343"/>
                </a:solidFill>
                <a:latin typeface="Quattrocento"/>
                <a:ea typeface="Quattrocento"/>
                <a:cs typeface="Quattrocento"/>
                <a:sym typeface="Quattrocento"/>
              </a:rPr>
              <a:t>Feature engineer</a:t>
            </a:r>
            <a:br>
              <a:rPr lang="es" sz="1000" dirty="0">
                <a:solidFill>
                  <a:srgbClr val="434343"/>
                </a:solidFill>
                <a:latin typeface="Quattrocento"/>
                <a:ea typeface="Quattrocento"/>
                <a:cs typeface="Quattrocento"/>
                <a:sym typeface="Quattrocento"/>
              </a:rPr>
            </a:br>
            <a:endParaRPr sz="1000" dirty="0">
              <a:solidFill>
                <a:srgbClr val="434343"/>
              </a:solidFill>
              <a:latin typeface="Quattrocento"/>
              <a:ea typeface="Quattrocento"/>
              <a:cs typeface="Quattrocento"/>
              <a:sym typeface="Quattrocento"/>
            </a:endParaRPr>
          </a:p>
        </p:txBody>
      </p:sp>
      <p:sp>
        <p:nvSpPr>
          <p:cNvPr id="1928" name="Google Shape;1928;p37"/>
          <p:cNvSpPr txBox="1"/>
          <p:nvPr/>
        </p:nvSpPr>
        <p:spPr>
          <a:xfrm>
            <a:off x="5221113" y="1629820"/>
            <a:ext cx="1300800" cy="439800"/>
          </a:xfrm>
          <a:prstGeom prst="rect">
            <a:avLst/>
          </a:prstGeom>
          <a:noFill/>
          <a:ln>
            <a:noFill/>
          </a:ln>
        </p:spPr>
        <p:txBody>
          <a:bodyPr spcFirstLastPara="1" wrap="square" lIns="0" tIns="6700" rIns="0" bIns="0" anchor="t" anchorCtr="0">
            <a:noAutofit/>
          </a:bodyPr>
          <a:lstStyle/>
          <a:p>
            <a:pPr marL="0" lvl="0" indent="0" algn="ctr" rtl="0">
              <a:spcBef>
                <a:spcPts val="0"/>
              </a:spcBef>
              <a:spcAft>
                <a:spcPts val="0"/>
              </a:spcAft>
              <a:buClr>
                <a:srgbClr val="000000"/>
              </a:buClr>
              <a:buFont typeface="Arial"/>
              <a:buNone/>
            </a:pPr>
            <a:r>
              <a:rPr lang="en-US" sz="1000" dirty="0">
                <a:solidFill>
                  <a:srgbClr val="434343"/>
                </a:solidFill>
                <a:latin typeface="Quattrocento"/>
                <a:ea typeface="Quattrocento"/>
                <a:cs typeface="Quattrocento"/>
                <a:sym typeface="Quattrocento"/>
              </a:rPr>
              <a:t>ML/DL models</a:t>
            </a:r>
            <a:endParaRPr sz="1000" dirty="0">
              <a:solidFill>
                <a:srgbClr val="434343"/>
              </a:solidFill>
              <a:latin typeface="Quattrocento"/>
              <a:ea typeface="Quattrocento"/>
              <a:cs typeface="Quattrocento"/>
              <a:sym typeface="Quattrocento"/>
            </a:endParaRPr>
          </a:p>
          <a:p>
            <a:pPr marL="0" marR="0" lvl="0" indent="0" algn="r" rtl="0">
              <a:lnSpc>
                <a:spcPct val="100000"/>
              </a:lnSpc>
              <a:spcBef>
                <a:spcPts val="0"/>
              </a:spcBef>
              <a:spcAft>
                <a:spcPts val="0"/>
              </a:spcAft>
              <a:buNone/>
            </a:pPr>
            <a:endParaRPr sz="1000" dirty="0">
              <a:solidFill>
                <a:srgbClr val="434343"/>
              </a:solidFill>
              <a:latin typeface="Quattrocento"/>
              <a:ea typeface="Quattrocento"/>
              <a:cs typeface="Quattrocento"/>
              <a:sym typeface="Quattrocento"/>
            </a:endParaRPr>
          </a:p>
        </p:txBody>
      </p:sp>
      <p:sp>
        <p:nvSpPr>
          <p:cNvPr id="1929" name="Google Shape;1929;p37"/>
          <p:cNvSpPr txBox="1"/>
          <p:nvPr/>
        </p:nvSpPr>
        <p:spPr>
          <a:xfrm>
            <a:off x="2594276" y="3823950"/>
            <a:ext cx="1300800" cy="640500"/>
          </a:xfrm>
          <a:prstGeom prst="rect">
            <a:avLst/>
          </a:prstGeom>
          <a:noFill/>
          <a:ln>
            <a:noFill/>
          </a:ln>
        </p:spPr>
        <p:txBody>
          <a:bodyPr spcFirstLastPara="1" wrap="square" lIns="0" tIns="6700" rIns="0" bIns="0" anchor="t" anchorCtr="0">
            <a:noAutofit/>
          </a:bodyPr>
          <a:lstStyle/>
          <a:p>
            <a:pPr marL="0" marR="0" lvl="0" indent="0" algn="ctr" rtl="0">
              <a:lnSpc>
                <a:spcPct val="100000"/>
              </a:lnSpc>
              <a:spcBef>
                <a:spcPts val="0"/>
              </a:spcBef>
              <a:spcAft>
                <a:spcPts val="0"/>
              </a:spcAft>
              <a:buNone/>
            </a:pPr>
            <a:r>
              <a:rPr lang="es" sz="1000" dirty="0">
                <a:solidFill>
                  <a:srgbClr val="434343"/>
                </a:solidFill>
                <a:latin typeface="Quattrocento"/>
                <a:ea typeface="Quattrocento"/>
                <a:cs typeface="Quattrocento"/>
                <a:sym typeface="Quattrocento"/>
              </a:rPr>
              <a:t>Preprocessing</a:t>
            </a:r>
            <a:endParaRPr sz="1000" dirty="0">
              <a:solidFill>
                <a:srgbClr val="434343"/>
              </a:solidFill>
              <a:latin typeface="Quattrocento"/>
              <a:ea typeface="Quattrocento"/>
              <a:cs typeface="Quattrocento"/>
              <a:sym typeface="Quattrocento"/>
            </a:endParaRPr>
          </a:p>
        </p:txBody>
      </p:sp>
      <p:sp>
        <p:nvSpPr>
          <p:cNvPr id="1930" name="Google Shape;1930;p37"/>
          <p:cNvSpPr txBox="1"/>
          <p:nvPr/>
        </p:nvSpPr>
        <p:spPr>
          <a:xfrm>
            <a:off x="4353964" y="3823950"/>
            <a:ext cx="1300800" cy="439800"/>
          </a:xfrm>
          <a:prstGeom prst="rect">
            <a:avLst/>
          </a:prstGeom>
          <a:noFill/>
          <a:ln>
            <a:noFill/>
          </a:ln>
        </p:spPr>
        <p:txBody>
          <a:bodyPr spcFirstLastPara="1" wrap="square" lIns="0" tIns="6700" rIns="0" bIns="0" anchor="t" anchorCtr="0">
            <a:noAutofit/>
          </a:bodyPr>
          <a:lstStyle/>
          <a:p>
            <a:pPr marL="0" marR="0" lvl="0" indent="0" algn="ctr" rtl="0">
              <a:lnSpc>
                <a:spcPct val="100000"/>
              </a:lnSpc>
              <a:spcBef>
                <a:spcPts val="0"/>
              </a:spcBef>
              <a:spcAft>
                <a:spcPts val="0"/>
              </a:spcAft>
              <a:buNone/>
            </a:pPr>
            <a:r>
              <a:rPr lang="es" sz="1000" dirty="0">
                <a:solidFill>
                  <a:srgbClr val="434343"/>
                </a:solidFill>
                <a:latin typeface="Quattrocento"/>
                <a:ea typeface="Quattrocento"/>
                <a:cs typeface="Quattrocento"/>
                <a:sym typeface="Quattrocento"/>
              </a:rPr>
              <a:t>Train/test split</a:t>
            </a:r>
            <a:endParaRPr sz="1000" dirty="0">
              <a:solidFill>
                <a:srgbClr val="434343"/>
              </a:solidFill>
              <a:latin typeface="Quattrocento"/>
              <a:ea typeface="Quattrocento"/>
              <a:cs typeface="Quattrocento"/>
              <a:sym typeface="Quattrocento"/>
            </a:endParaRPr>
          </a:p>
        </p:txBody>
      </p:sp>
      <p:sp>
        <p:nvSpPr>
          <p:cNvPr id="1931" name="Google Shape;1931;p37"/>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8</a:t>
            </a:fld>
            <a:endParaRPr/>
          </a:p>
        </p:txBody>
      </p:sp>
      <p:grpSp>
        <p:nvGrpSpPr>
          <p:cNvPr id="1932" name="Google Shape;1932;p37"/>
          <p:cNvGrpSpPr/>
          <p:nvPr/>
        </p:nvGrpSpPr>
        <p:grpSpPr>
          <a:xfrm>
            <a:off x="2351937" y="2095138"/>
            <a:ext cx="5117887" cy="1557875"/>
            <a:chOff x="2088649" y="2095150"/>
            <a:chExt cx="5117887" cy="1557875"/>
          </a:xfrm>
        </p:grpSpPr>
        <p:cxnSp>
          <p:nvCxnSpPr>
            <p:cNvPr id="1933" name="Google Shape;1933;p37"/>
            <p:cNvCxnSpPr/>
            <p:nvPr/>
          </p:nvCxnSpPr>
          <p:spPr>
            <a:xfrm>
              <a:off x="2981450" y="3071025"/>
              <a:ext cx="0" cy="582000"/>
            </a:xfrm>
            <a:prstGeom prst="straightConnector1">
              <a:avLst/>
            </a:prstGeom>
            <a:noFill/>
            <a:ln w="19050" cap="flat" cmpd="sng">
              <a:solidFill>
                <a:srgbClr val="434343"/>
              </a:solidFill>
              <a:prstDash val="solid"/>
              <a:round/>
              <a:headEnd type="none" w="med" len="med"/>
              <a:tailEnd type="oval" w="med" len="med"/>
            </a:ln>
            <a:effectLst>
              <a:outerShdw blurRad="357188" dist="19050" dir="5400000" algn="bl" rotWithShape="0">
                <a:srgbClr val="000000">
                  <a:alpha val="73000"/>
                </a:srgbClr>
              </a:outerShdw>
            </a:effectLst>
          </p:spPr>
        </p:cxnSp>
        <p:cxnSp>
          <p:nvCxnSpPr>
            <p:cNvPr id="1934" name="Google Shape;1934;p37"/>
            <p:cNvCxnSpPr/>
            <p:nvPr/>
          </p:nvCxnSpPr>
          <p:spPr>
            <a:xfrm>
              <a:off x="4741075" y="2948875"/>
              <a:ext cx="0" cy="704100"/>
            </a:xfrm>
            <a:prstGeom prst="straightConnector1">
              <a:avLst/>
            </a:prstGeom>
            <a:noFill/>
            <a:ln w="19050" cap="flat" cmpd="sng">
              <a:solidFill>
                <a:srgbClr val="434343"/>
              </a:solidFill>
              <a:prstDash val="solid"/>
              <a:round/>
              <a:headEnd type="none" w="med" len="med"/>
              <a:tailEnd type="oval" w="med" len="med"/>
            </a:ln>
          </p:spPr>
        </p:cxnSp>
        <p:cxnSp>
          <p:nvCxnSpPr>
            <p:cNvPr id="1935" name="Google Shape;1935;p37"/>
            <p:cNvCxnSpPr/>
            <p:nvPr/>
          </p:nvCxnSpPr>
          <p:spPr>
            <a:xfrm rot="10800000">
              <a:off x="5608225" y="2095200"/>
              <a:ext cx="0" cy="704400"/>
            </a:xfrm>
            <a:prstGeom prst="straightConnector1">
              <a:avLst/>
            </a:prstGeom>
            <a:noFill/>
            <a:ln w="19050" cap="flat" cmpd="sng">
              <a:solidFill>
                <a:srgbClr val="434343"/>
              </a:solidFill>
              <a:prstDash val="solid"/>
              <a:round/>
              <a:headEnd type="none" w="med" len="med"/>
              <a:tailEnd type="oval" w="med" len="med"/>
            </a:ln>
          </p:spPr>
        </p:cxnSp>
        <p:cxnSp>
          <p:nvCxnSpPr>
            <p:cNvPr id="1936" name="Google Shape;1936;p37"/>
            <p:cNvCxnSpPr/>
            <p:nvPr/>
          </p:nvCxnSpPr>
          <p:spPr>
            <a:xfrm rot="10800000">
              <a:off x="3858325" y="2095150"/>
              <a:ext cx="0" cy="779100"/>
            </a:xfrm>
            <a:prstGeom prst="straightConnector1">
              <a:avLst/>
            </a:prstGeom>
            <a:noFill/>
            <a:ln w="19050" cap="flat" cmpd="sng">
              <a:solidFill>
                <a:srgbClr val="434343"/>
              </a:solidFill>
              <a:prstDash val="solid"/>
              <a:round/>
              <a:headEnd type="none" w="med" len="med"/>
              <a:tailEnd type="oval" w="med" len="med"/>
            </a:ln>
            <a:effectLst>
              <a:outerShdw blurRad="357188" dist="19050" dir="5400000" algn="bl" rotWithShape="0">
                <a:srgbClr val="000000">
                  <a:alpha val="73000"/>
                </a:srgbClr>
              </a:outerShdw>
            </a:effectLst>
          </p:spPr>
        </p:cxnSp>
        <p:grpSp>
          <p:nvGrpSpPr>
            <p:cNvPr id="1937" name="Google Shape;1937;p37"/>
            <p:cNvGrpSpPr/>
            <p:nvPr/>
          </p:nvGrpSpPr>
          <p:grpSpPr>
            <a:xfrm>
              <a:off x="2088649" y="2463854"/>
              <a:ext cx="5117887" cy="794950"/>
              <a:chOff x="3048415" y="372625"/>
              <a:chExt cx="3989000" cy="794950"/>
            </a:xfrm>
          </p:grpSpPr>
          <p:sp>
            <p:nvSpPr>
              <p:cNvPr id="1938" name="Google Shape;1938;p37"/>
              <p:cNvSpPr/>
              <p:nvPr/>
            </p:nvSpPr>
            <p:spPr>
              <a:xfrm rot="5400000">
                <a:off x="5977328" y="652404"/>
                <a:ext cx="377438" cy="235950"/>
              </a:xfrm>
              <a:custGeom>
                <a:avLst/>
                <a:gdLst/>
                <a:ahLst/>
                <a:cxnLst/>
                <a:rect l="l" t="t" r="r" b="b"/>
                <a:pathLst>
                  <a:path w="5498" h="3437" extrusionOk="0">
                    <a:moveTo>
                      <a:pt x="5498" y="0"/>
                    </a:moveTo>
                    <a:lnTo>
                      <a:pt x="1" y="0"/>
                    </a:lnTo>
                    <a:lnTo>
                      <a:pt x="1" y="3436"/>
                    </a:lnTo>
                    <a:lnTo>
                      <a:pt x="5498" y="3436"/>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rot="5400000">
                <a:off x="6203563" y="703033"/>
                <a:ext cx="217277" cy="134760"/>
              </a:xfrm>
              <a:custGeom>
                <a:avLst/>
                <a:gdLst/>
                <a:ahLst/>
                <a:cxnLst/>
                <a:rect l="l" t="t" r="r" b="b"/>
                <a:pathLst>
                  <a:path w="3165" h="1963" extrusionOk="0">
                    <a:moveTo>
                      <a:pt x="3164" y="0"/>
                    </a:moveTo>
                    <a:lnTo>
                      <a:pt x="0" y="0"/>
                    </a:lnTo>
                    <a:lnTo>
                      <a:pt x="0" y="1962"/>
                    </a:lnTo>
                    <a:lnTo>
                      <a:pt x="3164" y="1962"/>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rot="5400000">
                <a:off x="3278921" y="643602"/>
                <a:ext cx="445058" cy="252947"/>
              </a:xfrm>
              <a:custGeom>
                <a:avLst/>
                <a:gdLst/>
                <a:ahLst/>
                <a:cxnLst/>
                <a:rect l="l" t="t" r="r" b="b"/>
                <a:pathLst>
                  <a:path w="6483" h="6556" extrusionOk="0">
                    <a:moveTo>
                      <a:pt x="6483" y="0"/>
                    </a:moveTo>
                    <a:lnTo>
                      <a:pt x="1" y="0"/>
                    </a:lnTo>
                    <a:lnTo>
                      <a:pt x="1" y="6555"/>
                    </a:lnTo>
                    <a:lnTo>
                      <a:pt x="6483" y="6555"/>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rot="5400000">
                <a:off x="6689080" y="434161"/>
                <a:ext cx="27225" cy="669446"/>
              </a:xfrm>
              <a:custGeom>
                <a:avLst/>
                <a:gdLst/>
                <a:ahLst/>
                <a:cxnLst/>
                <a:rect l="l" t="t" r="r" b="b"/>
                <a:pathLst>
                  <a:path w="1023" h="17595" extrusionOk="0">
                    <a:moveTo>
                      <a:pt x="869" y="1320"/>
                    </a:moveTo>
                    <a:lnTo>
                      <a:pt x="453" y="0"/>
                    </a:lnTo>
                    <a:lnTo>
                      <a:pt x="1" y="1320"/>
                    </a:lnTo>
                    <a:lnTo>
                      <a:pt x="118" y="17594"/>
                    </a:lnTo>
                    <a:lnTo>
                      <a:pt x="1022" y="17594"/>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rot="5400000">
                <a:off x="4364180" y="-653019"/>
                <a:ext cx="794950" cy="2846238"/>
              </a:xfrm>
              <a:custGeom>
                <a:avLst/>
                <a:gdLst/>
                <a:ahLst/>
                <a:cxnLst/>
                <a:rect l="l" t="t" r="r" b="b"/>
                <a:pathLst>
                  <a:path w="9720" h="30170" extrusionOk="0">
                    <a:moveTo>
                      <a:pt x="9719" y="0"/>
                    </a:moveTo>
                    <a:lnTo>
                      <a:pt x="0" y="0"/>
                    </a:lnTo>
                    <a:lnTo>
                      <a:pt x="0" y="30170"/>
                    </a:lnTo>
                    <a:lnTo>
                      <a:pt x="9719" y="30170"/>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rot="5400000">
                <a:off x="2768213" y="742273"/>
                <a:ext cx="616008" cy="55604"/>
              </a:xfrm>
              <a:custGeom>
                <a:avLst/>
                <a:gdLst/>
                <a:ahLst/>
                <a:cxnLst/>
                <a:rect l="l" t="t" r="r" b="b"/>
                <a:pathLst>
                  <a:path w="12957" h="2081" extrusionOk="0">
                    <a:moveTo>
                      <a:pt x="12957" y="1"/>
                    </a:moveTo>
                    <a:lnTo>
                      <a:pt x="1" y="1"/>
                    </a:lnTo>
                    <a:lnTo>
                      <a:pt x="1" y="2080"/>
                    </a:lnTo>
                    <a:lnTo>
                      <a:pt x="12957" y="208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rot="5400000">
                <a:off x="3163839" y="657250"/>
                <a:ext cx="78730" cy="225684"/>
              </a:xfrm>
              <a:custGeom>
                <a:avLst/>
                <a:gdLst/>
                <a:ahLst/>
                <a:cxnLst/>
                <a:rect l="l" t="t" r="r" b="b"/>
                <a:pathLst>
                  <a:path w="1656" h="4747" extrusionOk="0">
                    <a:moveTo>
                      <a:pt x="1655" y="0"/>
                    </a:moveTo>
                    <a:lnTo>
                      <a:pt x="1" y="0"/>
                    </a:lnTo>
                    <a:lnTo>
                      <a:pt x="1" y="4747"/>
                    </a:lnTo>
                    <a:lnTo>
                      <a:pt x="1655" y="4747"/>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rot="5400000">
                <a:off x="3135907" y="744090"/>
                <a:ext cx="358090" cy="52011"/>
              </a:xfrm>
              <a:custGeom>
                <a:avLst/>
                <a:gdLst/>
                <a:ahLst/>
                <a:cxnLst/>
                <a:rect l="l" t="t" r="r" b="b"/>
                <a:pathLst>
                  <a:path w="7532" h="1094" extrusionOk="0">
                    <a:moveTo>
                      <a:pt x="7531" y="0"/>
                    </a:moveTo>
                    <a:lnTo>
                      <a:pt x="0" y="0"/>
                    </a:lnTo>
                    <a:lnTo>
                      <a:pt x="0" y="1094"/>
                    </a:lnTo>
                    <a:lnTo>
                      <a:pt x="7531" y="1094"/>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rot="5400000">
                <a:off x="4792129" y="436128"/>
                <a:ext cx="616005" cy="668691"/>
              </a:xfrm>
              <a:custGeom>
                <a:avLst/>
                <a:gdLst/>
                <a:ahLst/>
                <a:cxnLst/>
                <a:rect l="l" t="t" r="r" b="b"/>
                <a:pathLst>
                  <a:path w="7532" h="3464" extrusionOk="0">
                    <a:moveTo>
                      <a:pt x="7531" y="1"/>
                    </a:moveTo>
                    <a:lnTo>
                      <a:pt x="0" y="1"/>
                    </a:lnTo>
                    <a:lnTo>
                      <a:pt x="0" y="3464"/>
                    </a:lnTo>
                    <a:lnTo>
                      <a:pt x="7531" y="3464"/>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rot="5400000">
                <a:off x="5465808" y="429022"/>
                <a:ext cx="616005" cy="682902"/>
              </a:xfrm>
              <a:custGeom>
                <a:avLst/>
                <a:gdLst/>
                <a:ahLst/>
                <a:cxnLst/>
                <a:rect l="l" t="t" r="r" b="b"/>
                <a:pathLst>
                  <a:path w="7532" h="3464" extrusionOk="0">
                    <a:moveTo>
                      <a:pt x="7531" y="1"/>
                    </a:moveTo>
                    <a:lnTo>
                      <a:pt x="0" y="1"/>
                    </a:lnTo>
                    <a:lnTo>
                      <a:pt x="0" y="3464"/>
                    </a:lnTo>
                    <a:lnTo>
                      <a:pt x="7531" y="3464"/>
                    </a:lnTo>
                    <a:close/>
                  </a:path>
                </a:pathLst>
              </a:custGeom>
              <a:solidFill>
                <a:srgbClr val="E65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rot="5400000">
                <a:off x="3461356" y="429022"/>
                <a:ext cx="616005" cy="682902"/>
              </a:xfrm>
              <a:custGeom>
                <a:avLst/>
                <a:gdLst/>
                <a:ahLst/>
                <a:cxnLst/>
                <a:rect l="l" t="t" r="r" b="b"/>
                <a:pathLst>
                  <a:path w="7532" h="3464" extrusionOk="0">
                    <a:moveTo>
                      <a:pt x="7531" y="1"/>
                    </a:moveTo>
                    <a:lnTo>
                      <a:pt x="0" y="1"/>
                    </a:lnTo>
                    <a:lnTo>
                      <a:pt x="0" y="3464"/>
                    </a:lnTo>
                    <a:lnTo>
                      <a:pt x="7531" y="3464"/>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rot="5400000">
                <a:off x="4132757" y="429022"/>
                <a:ext cx="616005" cy="682902"/>
              </a:xfrm>
              <a:custGeom>
                <a:avLst/>
                <a:gdLst/>
                <a:ahLst/>
                <a:cxnLst/>
                <a:rect l="l" t="t" r="r" b="b"/>
                <a:pathLst>
                  <a:path w="7532" h="3464" extrusionOk="0">
                    <a:moveTo>
                      <a:pt x="7531" y="1"/>
                    </a:moveTo>
                    <a:lnTo>
                      <a:pt x="0" y="1"/>
                    </a:lnTo>
                    <a:lnTo>
                      <a:pt x="0" y="3464"/>
                    </a:lnTo>
                    <a:lnTo>
                      <a:pt x="7531" y="3464"/>
                    </a:ln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50" name="Google Shape;1950;p37"/>
          <p:cNvSpPr txBox="1"/>
          <p:nvPr/>
        </p:nvSpPr>
        <p:spPr>
          <a:xfrm>
            <a:off x="2968676" y="2654175"/>
            <a:ext cx="552000" cy="4263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Clr>
                <a:srgbClr val="000000"/>
              </a:buClr>
              <a:buFont typeface="Arial"/>
              <a:buNone/>
            </a:pPr>
            <a:r>
              <a:rPr lang="es" sz="2400">
                <a:solidFill>
                  <a:srgbClr val="FFFFFF"/>
                </a:solidFill>
                <a:latin typeface="Saira Condensed Medium"/>
                <a:ea typeface="Saira Condensed Medium"/>
                <a:cs typeface="Saira Condensed Medium"/>
                <a:sym typeface="Saira Condensed Medium"/>
              </a:rPr>
              <a:t>1</a:t>
            </a:r>
            <a:endParaRPr sz="2400">
              <a:solidFill>
                <a:srgbClr val="FFFFFF"/>
              </a:solidFill>
              <a:latin typeface="Saira Condensed Medium"/>
              <a:ea typeface="Saira Condensed Medium"/>
              <a:cs typeface="Saira Condensed Medium"/>
              <a:sym typeface="Saira Condensed Medium"/>
            </a:endParaRPr>
          </a:p>
        </p:txBody>
      </p:sp>
      <p:sp>
        <p:nvSpPr>
          <p:cNvPr id="1951" name="Google Shape;1951;p37"/>
          <p:cNvSpPr txBox="1"/>
          <p:nvPr/>
        </p:nvSpPr>
        <p:spPr>
          <a:xfrm>
            <a:off x="3845626" y="2654175"/>
            <a:ext cx="552000" cy="4263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Clr>
                <a:srgbClr val="000000"/>
              </a:buClr>
              <a:buFont typeface="Arial"/>
              <a:buNone/>
            </a:pPr>
            <a:r>
              <a:rPr lang="es" sz="2400">
                <a:solidFill>
                  <a:srgbClr val="FFFFFF"/>
                </a:solidFill>
                <a:latin typeface="Saira Condensed Medium"/>
                <a:ea typeface="Saira Condensed Medium"/>
                <a:cs typeface="Saira Condensed Medium"/>
                <a:sym typeface="Saira Condensed Medium"/>
              </a:rPr>
              <a:t>2</a:t>
            </a:r>
            <a:endParaRPr sz="2400">
              <a:solidFill>
                <a:srgbClr val="FFFFFF"/>
              </a:solidFill>
              <a:latin typeface="Saira Condensed Medium"/>
              <a:ea typeface="Saira Condensed Medium"/>
              <a:cs typeface="Saira Condensed Medium"/>
              <a:sym typeface="Saira Condensed Medium"/>
            </a:endParaRPr>
          </a:p>
        </p:txBody>
      </p:sp>
      <p:sp>
        <p:nvSpPr>
          <p:cNvPr id="1952" name="Google Shape;1952;p37"/>
          <p:cNvSpPr txBox="1"/>
          <p:nvPr/>
        </p:nvSpPr>
        <p:spPr>
          <a:xfrm>
            <a:off x="4728376" y="2654175"/>
            <a:ext cx="552000" cy="4263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Clr>
                <a:srgbClr val="000000"/>
              </a:buClr>
              <a:buFont typeface="Arial"/>
              <a:buNone/>
            </a:pPr>
            <a:r>
              <a:rPr lang="es" sz="2400">
                <a:solidFill>
                  <a:srgbClr val="FFFFFF"/>
                </a:solidFill>
                <a:latin typeface="Saira Condensed Medium"/>
                <a:ea typeface="Saira Condensed Medium"/>
                <a:cs typeface="Saira Condensed Medium"/>
                <a:sym typeface="Saira Condensed Medium"/>
              </a:rPr>
              <a:t>3</a:t>
            </a:r>
            <a:endParaRPr sz="2400">
              <a:solidFill>
                <a:srgbClr val="FFFFFF"/>
              </a:solidFill>
              <a:latin typeface="Saira Condensed Medium"/>
              <a:ea typeface="Saira Condensed Medium"/>
              <a:cs typeface="Saira Condensed Medium"/>
              <a:sym typeface="Saira Condensed Medium"/>
            </a:endParaRPr>
          </a:p>
        </p:txBody>
      </p:sp>
      <p:sp>
        <p:nvSpPr>
          <p:cNvPr id="1953" name="Google Shape;1953;p37"/>
          <p:cNvSpPr txBox="1"/>
          <p:nvPr/>
        </p:nvSpPr>
        <p:spPr>
          <a:xfrm>
            <a:off x="5595526" y="2654175"/>
            <a:ext cx="552000" cy="4263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Clr>
                <a:srgbClr val="000000"/>
              </a:buClr>
              <a:buFont typeface="Arial"/>
              <a:buNone/>
            </a:pPr>
            <a:r>
              <a:rPr lang="es" sz="2400">
                <a:solidFill>
                  <a:srgbClr val="FFFFFF"/>
                </a:solidFill>
                <a:latin typeface="Saira Condensed Medium"/>
                <a:ea typeface="Saira Condensed Medium"/>
                <a:cs typeface="Saira Condensed Medium"/>
                <a:sym typeface="Saira Condensed Medium"/>
              </a:rPr>
              <a:t>4</a:t>
            </a:r>
            <a:endParaRPr sz="2400">
              <a:solidFill>
                <a:srgbClr val="FFFFFF"/>
              </a:solidFill>
              <a:latin typeface="Saira Condensed Medium"/>
              <a:ea typeface="Saira Condensed Medium"/>
              <a:cs typeface="Saira Condensed Medium"/>
              <a:sym typeface="Saira Condensed Medium"/>
            </a:endParaRPr>
          </a:p>
        </p:txBody>
      </p:sp>
      <p:sp>
        <p:nvSpPr>
          <p:cNvPr id="1954" name="Google Shape;1954;p37"/>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Methodology</a:t>
            </a:r>
            <a:endParaRPr dirty="0"/>
          </a:p>
        </p:txBody>
      </p:sp>
      <p:sp>
        <p:nvSpPr>
          <p:cNvPr id="35" name="Google Shape;1928;p37">
            <a:extLst>
              <a:ext uri="{FF2B5EF4-FFF2-40B4-BE49-F238E27FC236}">
                <a16:creationId xmlns:a16="http://schemas.microsoft.com/office/drawing/2014/main" id="{70F40522-994E-4856-99E4-C26E0E1ED07F}"/>
              </a:ext>
            </a:extLst>
          </p:cNvPr>
          <p:cNvSpPr txBox="1"/>
          <p:nvPr/>
        </p:nvSpPr>
        <p:spPr>
          <a:xfrm>
            <a:off x="7428162" y="2786364"/>
            <a:ext cx="1300800" cy="439800"/>
          </a:xfrm>
          <a:prstGeom prst="rect">
            <a:avLst/>
          </a:prstGeom>
          <a:noFill/>
          <a:ln>
            <a:noFill/>
          </a:ln>
        </p:spPr>
        <p:txBody>
          <a:bodyPr spcFirstLastPara="1" wrap="square" lIns="0" tIns="6700" rIns="0" bIns="0" anchor="t" anchorCtr="0">
            <a:noAutofit/>
          </a:bodyPr>
          <a:lstStyle/>
          <a:p>
            <a:pPr marL="0" lvl="0" indent="0" algn="ctr" rtl="0">
              <a:spcBef>
                <a:spcPts val="0"/>
              </a:spcBef>
              <a:spcAft>
                <a:spcPts val="0"/>
              </a:spcAft>
              <a:buClr>
                <a:srgbClr val="000000"/>
              </a:buClr>
              <a:buFont typeface="Arial"/>
              <a:buNone/>
            </a:pPr>
            <a:r>
              <a:rPr lang="en-US" sz="1000" dirty="0">
                <a:solidFill>
                  <a:srgbClr val="434343"/>
                </a:solidFill>
                <a:latin typeface="Quattrocento"/>
                <a:ea typeface="Quattrocento"/>
                <a:cs typeface="Quattrocento"/>
                <a:sym typeface="Quattrocento"/>
              </a:rPr>
              <a:t>Best model</a:t>
            </a:r>
            <a:endParaRPr sz="1000" dirty="0">
              <a:solidFill>
                <a:srgbClr val="434343"/>
              </a:solidFill>
              <a:latin typeface="Quattrocento"/>
              <a:ea typeface="Quattrocento"/>
              <a:cs typeface="Quattrocento"/>
              <a:sym typeface="Quattrocento"/>
            </a:endParaRPr>
          </a:p>
          <a:p>
            <a:pPr marL="0" marR="0" lvl="0" indent="0" algn="r" rtl="0">
              <a:lnSpc>
                <a:spcPct val="100000"/>
              </a:lnSpc>
              <a:spcBef>
                <a:spcPts val="0"/>
              </a:spcBef>
              <a:spcAft>
                <a:spcPts val="0"/>
              </a:spcAft>
              <a:buNone/>
            </a:pPr>
            <a:endParaRPr sz="1000" dirty="0">
              <a:solidFill>
                <a:srgbClr val="434343"/>
              </a:solidFill>
              <a:latin typeface="Quattrocento"/>
              <a:ea typeface="Quattrocento"/>
              <a:cs typeface="Quattrocento"/>
              <a:sym typeface="Quattrocento"/>
            </a:endParaRPr>
          </a:p>
        </p:txBody>
      </p:sp>
      <p:sp>
        <p:nvSpPr>
          <p:cNvPr id="36" name="Google Shape;1929;p37">
            <a:extLst>
              <a:ext uri="{FF2B5EF4-FFF2-40B4-BE49-F238E27FC236}">
                <a16:creationId xmlns:a16="http://schemas.microsoft.com/office/drawing/2014/main" id="{347DE0ED-2849-4D76-8606-AFF57889E716}"/>
              </a:ext>
            </a:extLst>
          </p:cNvPr>
          <p:cNvSpPr txBox="1"/>
          <p:nvPr/>
        </p:nvSpPr>
        <p:spPr>
          <a:xfrm>
            <a:off x="954512" y="2760225"/>
            <a:ext cx="1300800" cy="640500"/>
          </a:xfrm>
          <a:prstGeom prst="rect">
            <a:avLst/>
          </a:prstGeom>
          <a:noFill/>
          <a:ln>
            <a:noFill/>
          </a:ln>
        </p:spPr>
        <p:txBody>
          <a:bodyPr spcFirstLastPara="1" wrap="square" lIns="0" tIns="6700" rIns="0" bIns="0" anchor="t" anchorCtr="0">
            <a:noAutofit/>
          </a:bodyPr>
          <a:lstStyle/>
          <a:p>
            <a:pPr marL="0" marR="0" lvl="0" indent="0" algn="ctr" rtl="0">
              <a:lnSpc>
                <a:spcPct val="100000"/>
              </a:lnSpc>
              <a:spcBef>
                <a:spcPts val="0"/>
              </a:spcBef>
              <a:spcAft>
                <a:spcPts val="0"/>
              </a:spcAft>
              <a:buNone/>
            </a:pPr>
            <a:r>
              <a:rPr lang="es" sz="1000" dirty="0">
                <a:solidFill>
                  <a:srgbClr val="434343"/>
                </a:solidFill>
                <a:latin typeface="Quattrocento"/>
                <a:ea typeface="Quattrocento"/>
                <a:cs typeface="Quattrocento"/>
                <a:sym typeface="Quattrocento"/>
              </a:rPr>
              <a:t>Dataset</a:t>
            </a:r>
            <a:endParaRPr sz="1000" dirty="0">
              <a:solidFill>
                <a:srgbClr val="434343"/>
              </a:solidFill>
              <a:latin typeface="Quattrocento"/>
              <a:ea typeface="Quattrocento"/>
              <a:cs typeface="Quattrocento"/>
              <a:sym typeface="Quattrocen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563"/>
        <p:cNvGrpSpPr/>
        <p:nvPr/>
      </p:nvGrpSpPr>
      <p:grpSpPr>
        <a:xfrm>
          <a:off x="0" y="0"/>
          <a:ext cx="0" cy="0"/>
          <a:chOff x="0" y="0"/>
          <a:chExt cx="0" cy="0"/>
        </a:xfrm>
      </p:grpSpPr>
      <p:graphicFrame>
        <p:nvGraphicFramePr>
          <p:cNvPr id="1564" name="Google Shape;1564;p31"/>
          <p:cNvGraphicFramePr/>
          <p:nvPr>
            <p:extLst>
              <p:ext uri="{D42A27DB-BD31-4B8C-83A1-F6EECF244321}">
                <p14:modId xmlns:p14="http://schemas.microsoft.com/office/powerpoint/2010/main" val="3235007667"/>
              </p:ext>
            </p:extLst>
          </p:nvPr>
        </p:nvGraphicFramePr>
        <p:xfrm>
          <a:off x="3179529" y="1276189"/>
          <a:ext cx="4099400" cy="2657500"/>
        </p:xfrm>
        <a:graphic>
          <a:graphicData uri="http://schemas.openxmlformats.org/drawingml/2006/table">
            <a:tbl>
              <a:tblPr>
                <a:noFill/>
                <a:tableStyleId>{BE9F7459-EDB3-435C-8339-93CBAD9FADF0}</a:tableStyleId>
              </a:tblPr>
              <a:tblGrid>
                <a:gridCol w="1024850">
                  <a:extLst>
                    <a:ext uri="{9D8B030D-6E8A-4147-A177-3AD203B41FA5}">
                      <a16:colId xmlns:a16="http://schemas.microsoft.com/office/drawing/2014/main" val="20000"/>
                    </a:ext>
                  </a:extLst>
                </a:gridCol>
                <a:gridCol w="1024850">
                  <a:extLst>
                    <a:ext uri="{9D8B030D-6E8A-4147-A177-3AD203B41FA5}">
                      <a16:colId xmlns:a16="http://schemas.microsoft.com/office/drawing/2014/main" val="20001"/>
                    </a:ext>
                  </a:extLst>
                </a:gridCol>
                <a:gridCol w="1024850">
                  <a:extLst>
                    <a:ext uri="{9D8B030D-6E8A-4147-A177-3AD203B41FA5}">
                      <a16:colId xmlns:a16="http://schemas.microsoft.com/office/drawing/2014/main" val="20002"/>
                    </a:ext>
                  </a:extLst>
                </a:gridCol>
                <a:gridCol w="1024850">
                  <a:extLst>
                    <a:ext uri="{9D8B030D-6E8A-4147-A177-3AD203B41FA5}">
                      <a16:colId xmlns:a16="http://schemas.microsoft.com/office/drawing/2014/main" val="20003"/>
                    </a:ext>
                  </a:extLst>
                </a:gridCol>
              </a:tblGrid>
              <a:tr h="531500">
                <a:tc>
                  <a:txBody>
                    <a:bodyPr/>
                    <a:lstStyle/>
                    <a:p>
                      <a:pPr marL="0" lvl="0" indent="0" algn="ctr" rtl="0">
                        <a:spcBef>
                          <a:spcPts val="0"/>
                        </a:spcBef>
                        <a:spcAft>
                          <a:spcPts val="0"/>
                        </a:spcAft>
                        <a:buNone/>
                      </a:pPr>
                      <a:r>
                        <a:rPr lang="es" dirty="0">
                          <a:solidFill>
                            <a:srgbClr val="434343"/>
                          </a:solidFill>
                          <a:latin typeface="Saira Condensed"/>
                          <a:ea typeface="Saira Condensed"/>
                          <a:cs typeface="Saira Condensed"/>
                          <a:sym typeface="Saira Condensed"/>
                        </a:rPr>
                        <a:t>Accuracy</a:t>
                      </a:r>
                      <a:endParaRPr dirty="0">
                        <a:solidFill>
                          <a:srgbClr val="434343"/>
                        </a:solidFill>
                        <a:latin typeface="Saira Condensed"/>
                        <a:ea typeface="Saira Condensed"/>
                        <a:cs typeface="Saira Condensed"/>
                        <a:sym typeface="Sai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s" dirty="0">
                          <a:solidFill>
                            <a:srgbClr val="434343"/>
                          </a:solidFill>
                          <a:latin typeface="Saira Condensed"/>
                          <a:ea typeface="Saira Condensed"/>
                          <a:cs typeface="Saira Condensed"/>
                          <a:sym typeface="Saira Condensed"/>
                        </a:rPr>
                        <a:t>Precision</a:t>
                      </a:r>
                      <a:endParaRPr dirty="0">
                        <a:solidFill>
                          <a:srgbClr val="434343"/>
                        </a:solidFill>
                        <a:latin typeface="Saira Condensed"/>
                        <a:ea typeface="Saira Condensed"/>
                        <a:cs typeface="Saira Condensed"/>
                        <a:sym typeface="Sai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s" dirty="0">
                          <a:solidFill>
                            <a:srgbClr val="434343"/>
                          </a:solidFill>
                          <a:latin typeface="Saira Condensed"/>
                          <a:ea typeface="Saira Condensed"/>
                          <a:cs typeface="Saira Condensed"/>
                          <a:sym typeface="Saira Condensed"/>
                        </a:rPr>
                        <a:t>Recall</a:t>
                      </a:r>
                      <a:endParaRPr dirty="0">
                        <a:solidFill>
                          <a:srgbClr val="434343"/>
                        </a:solidFill>
                        <a:latin typeface="Saira Condensed"/>
                        <a:ea typeface="Saira Condensed"/>
                        <a:cs typeface="Saira Condensed"/>
                        <a:sym typeface="Sai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s" dirty="0">
                          <a:solidFill>
                            <a:srgbClr val="434343"/>
                          </a:solidFill>
                          <a:latin typeface="Saira Condensed"/>
                          <a:ea typeface="Saira Condensed"/>
                          <a:cs typeface="Saira Condensed"/>
                          <a:sym typeface="Saira Condensed"/>
                        </a:rPr>
                        <a:t>F1</a:t>
                      </a:r>
                      <a:endParaRPr dirty="0">
                        <a:solidFill>
                          <a:srgbClr val="434343"/>
                        </a:solidFill>
                        <a:latin typeface="Saira Condensed"/>
                        <a:ea typeface="Saira Condensed"/>
                        <a:cs typeface="Saira Condensed"/>
                        <a:sym typeface="Sai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extLst>
                  <a:ext uri="{0D108BD9-81ED-4DB2-BD59-A6C34878D82A}">
                    <a16:rowId xmlns:a16="http://schemas.microsoft.com/office/drawing/2014/main" val="10000"/>
                  </a:ext>
                </a:extLst>
              </a:tr>
              <a:tr h="531500">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79.43%</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79.76%</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99.39%</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88.50%</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extLst>
                  <a:ext uri="{0D108BD9-81ED-4DB2-BD59-A6C34878D82A}">
                    <a16:rowId xmlns:a16="http://schemas.microsoft.com/office/drawing/2014/main" val="10001"/>
                  </a:ext>
                </a:extLst>
              </a:tr>
              <a:tr h="531500">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78.38%</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81.59%</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94.08%</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    87.39%</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extLst>
                  <a:ext uri="{0D108BD9-81ED-4DB2-BD59-A6C34878D82A}">
                    <a16:rowId xmlns:a16="http://schemas.microsoft.com/office/drawing/2014/main" val="10002"/>
                  </a:ext>
                </a:extLst>
              </a:tr>
              <a:tr h="531500">
                <a:tc>
                  <a:txBody>
                    <a:bodyPr/>
                    <a:lstStyle/>
                    <a:p>
                      <a:pPr marL="0" lvl="0" indent="0" algn="ctr" rtl="0">
                        <a:spcBef>
                          <a:spcPts val="0"/>
                        </a:spcBef>
                        <a:spcAft>
                          <a:spcPts val="0"/>
                        </a:spcAft>
                        <a:buNone/>
                      </a:pPr>
                      <a:r>
                        <a:rPr lang="en-US" sz="1400" b="0" i="0" u="none" strike="noStrike" cap="none" dirty="0">
                          <a:solidFill>
                            <a:srgbClr val="434343"/>
                          </a:solidFill>
                          <a:latin typeface="Fira Sans Extra Condensed"/>
                          <a:sym typeface="Arial"/>
                        </a:rPr>
                        <a:t>79.70%</a:t>
                      </a:r>
                      <a:endParaRPr sz="1400" b="0" i="0" u="none" strike="noStrike" cap="none"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sz="1400" b="0" i="0" u="none" strike="noStrike" cap="none" dirty="0">
                          <a:solidFill>
                            <a:srgbClr val="434343"/>
                          </a:solidFill>
                          <a:latin typeface="Fira Sans Extra Condensed"/>
                          <a:sym typeface="Arial"/>
                        </a:rPr>
                        <a:t>80.48%</a:t>
                      </a:r>
                      <a:endParaRPr sz="1400" b="0" i="0" u="none" strike="noStrike" cap="none"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sz="1400" b="0" i="0" u="none" strike="noStrike" cap="none" dirty="0">
                          <a:solidFill>
                            <a:srgbClr val="434343"/>
                          </a:solidFill>
                          <a:latin typeface="Fira Sans Extra Condensed"/>
                          <a:sym typeface="Arial"/>
                        </a:rPr>
                        <a:t>98.38%</a:t>
                      </a:r>
                      <a:endParaRPr sz="1400" b="0" i="0" u="none" strike="noStrike" cap="none"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88.53%</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extLst>
                  <a:ext uri="{0D108BD9-81ED-4DB2-BD59-A6C34878D82A}">
                    <a16:rowId xmlns:a16="http://schemas.microsoft.com/office/drawing/2014/main" val="10003"/>
                  </a:ext>
                </a:extLst>
              </a:tr>
              <a:tr h="531500">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79.64%</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79.94%</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100.00%</a:t>
                      </a: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b="1" dirty="0">
                          <a:solidFill>
                            <a:srgbClr val="434343"/>
                          </a:solidFill>
                          <a:latin typeface="Fira Sans Extra Condensed"/>
                          <a:ea typeface="Fira Sans Extra Condensed"/>
                          <a:cs typeface="Fira Sans Extra Condensed"/>
                          <a:sym typeface="Fira Sans Extra Condensed"/>
                        </a:rPr>
                        <a:t>88.85%</a:t>
                      </a:r>
                      <a:endParaRPr b="1"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606" name="Google Shape;1606;p3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9</a:t>
            </a:fld>
            <a:endParaRPr/>
          </a:p>
        </p:txBody>
      </p:sp>
      <p:sp>
        <p:nvSpPr>
          <p:cNvPr id="1607" name="Google Shape;1607;p31"/>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Models Results</a:t>
            </a:r>
            <a:endParaRPr dirty="0"/>
          </a:p>
        </p:txBody>
      </p:sp>
      <p:sp>
        <p:nvSpPr>
          <p:cNvPr id="46" name="Google Shape;1706;p34">
            <a:extLst>
              <a:ext uri="{FF2B5EF4-FFF2-40B4-BE49-F238E27FC236}">
                <a16:creationId xmlns:a16="http://schemas.microsoft.com/office/drawing/2014/main" id="{D185D1F8-56C2-4310-BE6B-27A7C196D781}"/>
              </a:ext>
            </a:extLst>
          </p:cNvPr>
          <p:cNvSpPr txBox="1">
            <a:spLocks/>
          </p:cNvSpPr>
          <p:nvPr/>
        </p:nvSpPr>
        <p:spPr>
          <a:xfrm>
            <a:off x="1004296" y="1906615"/>
            <a:ext cx="1907700" cy="42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9pPr>
          </a:lstStyle>
          <a:p>
            <a:pPr marL="0" indent="0" algn="r">
              <a:lnSpc>
                <a:spcPct val="100000"/>
              </a:lnSpc>
              <a:buClr>
                <a:schemeClr val="dk1"/>
              </a:buClr>
              <a:buSzPts val="1100"/>
              <a:buFont typeface="Arial"/>
              <a:buNone/>
            </a:pPr>
            <a:r>
              <a:rPr lang="en-US" sz="1400" b="1" dirty="0">
                <a:solidFill>
                  <a:schemeClr val="dk1"/>
                </a:solidFill>
              </a:rPr>
              <a:t>Logistic Regression</a:t>
            </a:r>
          </a:p>
          <a:p>
            <a:pPr marL="0" indent="0" algn="r">
              <a:spcAft>
                <a:spcPts val="1600"/>
              </a:spcAft>
              <a:buFont typeface="Quattrocento"/>
              <a:buNone/>
            </a:pPr>
            <a:endParaRPr lang="en-US" sz="1000" dirty="0"/>
          </a:p>
        </p:txBody>
      </p:sp>
      <p:sp>
        <p:nvSpPr>
          <p:cNvPr id="47" name="Google Shape;1706;p34">
            <a:extLst>
              <a:ext uri="{FF2B5EF4-FFF2-40B4-BE49-F238E27FC236}">
                <a16:creationId xmlns:a16="http://schemas.microsoft.com/office/drawing/2014/main" id="{C22CD4EB-6D43-44F7-921E-927F5DBAAED9}"/>
              </a:ext>
            </a:extLst>
          </p:cNvPr>
          <p:cNvSpPr txBox="1">
            <a:spLocks/>
          </p:cNvSpPr>
          <p:nvPr/>
        </p:nvSpPr>
        <p:spPr>
          <a:xfrm>
            <a:off x="1004296" y="2432753"/>
            <a:ext cx="1907700" cy="42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9pPr>
          </a:lstStyle>
          <a:p>
            <a:pPr marL="0" indent="0" algn="r">
              <a:lnSpc>
                <a:spcPct val="100000"/>
              </a:lnSpc>
              <a:buClr>
                <a:schemeClr val="dk1"/>
              </a:buClr>
              <a:buSzPts val="1100"/>
              <a:buFont typeface="Arial"/>
              <a:buNone/>
            </a:pPr>
            <a:r>
              <a:rPr lang="en-US" sz="1400" b="1" dirty="0">
                <a:solidFill>
                  <a:schemeClr val="dk1"/>
                </a:solidFill>
              </a:rPr>
              <a:t>Random Forest</a:t>
            </a:r>
          </a:p>
          <a:p>
            <a:pPr marL="0" indent="0" algn="r">
              <a:spcAft>
                <a:spcPts val="1600"/>
              </a:spcAft>
              <a:buFont typeface="Quattrocento"/>
              <a:buNone/>
            </a:pPr>
            <a:endParaRPr lang="en-US" sz="1000" dirty="0"/>
          </a:p>
        </p:txBody>
      </p:sp>
      <p:sp>
        <p:nvSpPr>
          <p:cNvPr id="48" name="Google Shape;1706;p34">
            <a:extLst>
              <a:ext uri="{FF2B5EF4-FFF2-40B4-BE49-F238E27FC236}">
                <a16:creationId xmlns:a16="http://schemas.microsoft.com/office/drawing/2014/main" id="{18D3F71F-88B8-4668-AFCA-FF1EBC9C7DA4}"/>
              </a:ext>
            </a:extLst>
          </p:cNvPr>
          <p:cNvSpPr txBox="1">
            <a:spLocks/>
          </p:cNvSpPr>
          <p:nvPr/>
        </p:nvSpPr>
        <p:spPr>
          <a:xfrm>
            <a:off x="1004296" y="2958891"/>
            <a:ext cx="1907700" cy="42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9pPr>
          </a:lstStyle>
          <a:p>
            <a:pPr marL="0" indent="0" algn="r">
              <a:lnSpc>
                <a:spcPct val="100000"/>
              </a:lnSpc>
              <a:buClr>
                <a:schemeClr val="dk1"/>
              </a:buClr>
              <a:buSzPts val="1100"/>
              <a:buFont typeface="Arial"/>
              <a:buNone/>
            </a:pPr>
            <a:r>
              <a:rPr lang="en-US" sz="1400" b="1" dirty="0">
                <a:solidFill>
                  <a:schemeClr val="dk1"/>
                </a:solidFill>
              </a:rPr>
              <a:t>XGBoost</a:t>
            </a:r>
          </a:p>
          <a:p>
            <a:pPr marL="0" indent="0" algn="r">
              <a:spcAft>
                <a:spcPts val="1600"/>
              </a:spcAft>
              <a:buFont typeface="Quattrocento"/>
              <a:buNone/>
            </a:pPr>
            <a:endParaRPr lang="en-US" sz="1000" dirty="0"/>
          </a:p>
        </p:txBody>
      </p:sp>
      <p:sp>
        <p:nvSpPr>
          <p:cNvPr id="49" name="Google Shape;1706;p34">
            <a:extLst>
              <a:ext uri="{FF2B5EF4-FFF2-40B4-BE49-F238E27FC236}">
                <a16:creationId xmlns:a16="http://schemas.microsoft.com/office/drawing/2014/main" id="{503276DE-A83E-4CD7-989A-02DDEC3F9199}"/>
              </a:ext>
            </a:extLst>
          </p:cNvPr>
          <p:cNvSpPr txBox="1">
            <a:spLocks/>
          </p:cNvSpPr>
          <p:nvPr/>
        </p:nvSpPr>
        <p:spPr>
          <a:xfrm>
            <a:off x="1004296" y="3485029"/>
            <a:ext cx="1907700" cy="42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9pPr>
          </a:lstStyle>
          <a:p>
            <a:pPr marL="0" indent="0" algn="r">
              <a:lnSpc>
                <a:spcPct val="100000"/>
              </a:lnSpc>
              <a:buClr>
                <a:schemeClr val="dk1"/>
              </a:buClr>
              <a:buSzPts val="1100"/>
              <a:buFont typeface="Arial"/>
              <a:buNone/>
            </a:pPr>
            <a:r>
              <a:rPr lang="en-US" sz="1400" b="1" dirty="0">
                <a:solidFill>
                  <a:schemeClr val="dk1"/>
                </a:solidFill>
              </a:rPr>
              <a:t>Deep NN</a:t>
            </a:r>
          </a:p>
          <a:p>
            <a:pPr marL="0" indent="0" algn="r">
              <a:spcAft>
                <a:spcPts val="1600"/>
              </a:spcAft>
              <a:buFont typeface="Quattrocento"/>
              <a:buNone/>
            </a:pPr>
            <a:endParaRPr lang="en-US" sz="1000" dirty="0"/>
          </a:p>
        </p:txBody>
      </p:sp>
    </p:spTree>
  </p:cSld>
  <p:clrMapOvr>
    <a:masterClrMapping/>
  </p:clrMapOvr>
</p:sld>
</file>

<file path=ppt/theme/theme1.xml><?xml version="1.0" encoding="utf-8"?>
<a:theme xmlns:a="http://schemas.openxmlformats.org/drawingml/2006/main" name="Clinical Case 01-2019 by SlidesGo">
  <a:themeElements>
    <a:clrScheme name="Simple Light">
      <a:dk1>
        <a:srgbClr val="434343"/>
      </a:dk1>
      <a:lt1>
        <a:srgbClr val="CFD9E0"/>
      </a:lt1>
      <a:dk2>
        <a:srgbClr val="FF787F"/>
      </a:dk2>
      <a:lt2>
        <a:srgbClr val="FFFFFF"/>
      </a:lt2>
      <a:accent1>
        <a:srgbClr val="754255"/>
      </a:accent1>
      <a:accent2>
        <a:srgbClr val="86C7D8"/>
      </a:accent2>
      <a:accent3>
        <a:srgbClr val="285470"/>
      </a:accent3>
      <a:accent4>
        <a:srgbClr val="E9DDE2"/>
      </a:accent4>
      <a:accent5>
        <a:srgbClr val="4675AB"/>
      </a:accent5>
      <a:accent6>
        <a:srgbClr val="6D97D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461</Words>
  <Application>Microsoft Office PowerPoint</Application>
  <PresentationFormat>On-screen Show (16:9)</PresentationFormat>
  <Paragraphs>113</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Saira Condensed Medium</vt:lpstr>
      <vt:lpstr>Fira Sans Extra Condensed</vt:lpstr>
      <vt:lpstr>Arial</vt:lpstr>
      <vt:lpstr>Fira Sans Extra Condensed Medium</vt:lpstr>
      <vt:lpstr>Roboto Slab Light</vt:lpstr>
      <vt:lpstr>Economica</vt:lpstr>
      <vt:lpstr>Quattrocento</vt:lpstr>
      <vt:lpstr>Saira Condensed</vt:lpstr>
      <vt:lpstr>Clinical Case 01-2019 by SlidesGo</vt:lpstr>
      <vt:lpstr>Show/No-show Appointments</vt:lpstr>
      <vt:lpstr>TABLE OF CONTENTS</vt:lpstr>
      <vt:lpstr>INTRODUCTION</vt:lpstr>
      <vt:lpstr>Question/need: </vt:lpstr>
      <vt:lpstr>Missed appointments once?</vt:lpstr>
      <vt:lpstr>DISCOVERING</vt:lpstr>
      <vt:lpstr>DISCOVERING</vt:lpstr>
      <vt:lpstr>Methodology</vt:lpstr>
      <vt:lpstr>Models Results</vt:lpstr>
      <vt:lpstr>Models Results</vt:lpstr>
      <vt:lpstr>Models Results</vt:lpstr>
      <vt:lpstr>Recommendation</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Show/No-show Appointments</dc:title>
  <dc:creator>asma ali</dc:creator>
  <cp:lastModifiedBy> </cp:lastModifiedBy>
  <cp:revision>2</cp:revision>
  <dcterms:modified xsi:type="dcterms:W3CDTF">2022-01-13T06:19:08Z</dcterms:modified>
</cp:coreProperties>
</file>