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305" r:id="rId16"/>
    <p:sldId id="269" r:id="rId17"/>
    <p:sldId id="272" r:id="rId18"/>
    <p:sldId id="273" r:id="rId19"/>
    <p:sldId id="275" r:id="rId20"/>
    <p:sldId id="278" r:id="rId21"/>
    <p:sldId id="277" r:id="rId22"/>
    <p:sldId id="280" r:id="rId23"/>
    <p:sldId id="281" r:id="rId24"/>
    <p:sldId id="282" r:id="rId25"/>
    <p:sldId id="284" r:id="rId26"/>
    <p:sldId id="285" r:id="rId27"/>
    <p:sldId id="274" r:id="rId28"/>
    <p:sldId id="279" r:id="rId29"/>
    <p:sldId id="286" r:id="rId30"/>
    <p:sldId id="287" r:id="rId31"/>
    <p:sldId id="288" r:id="rId32"/>
    <p:sldId id="289" r:id="rId33"/>
    <p:sldId id="290" r:id="rId34"/>
    <p:sldId id="291" r:id="rId35"/>
    <p:sldId id="296" r:id="rId36"/>
    <p:sldId id="302" r:id="rId37"/>
    <p:sldId id="294" r:id="rId38"/>
    <p:sldId id="297" r:id="rId39"/>
    <p:sldId id="298" r:id="rId40"/>
    <p:sldId id="304" r:id="rId41"/>
    <p:sldId id="299" r:id="rId42"/>
    <p:sldId id="303"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a:t>
            </a:r>
            <a:r>
              <a:rPr lang="en-US" dirty="0" err="1" smtClean="0"/>
              <a: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Therefore, we 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r>
              <a:rPr lang="en-US" dirty="0" smtClean="0"/>
              <a:t>”</a:t>
            </a:r>
          </a:p>
          <a:p>
            <a:pPr marL="342900" indent="-342900">
              <a:buAutoNum type="arabicPeriod"/>
            </a:pPr>
            <a:r>
              <a:rPr lang="en-US" dirty="0"/>
              <a:t> </a:t>
            </a:r>
            <a:r>
              <a:rPr lang="en-US" dirty="0" smtClean="0"/>
              <a:t>Next, click “Create” at the bottom and follow the instructions on the next slide to create a new table</a:t>
            </a:r>
            <a:endParaRPr lang="en-US" dirty="0" smtClean="0"/>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a:t>
            </a:r>
            <a:r>
              <a:rPr lang="en-US" dirty="0" smtClean="0"/>
              <a:t>instructions </a:t>
            </a:r>
            <a:r>
              <a:rPr lang="en-US" dirty="0" smtClean="0"/>
              <a:t>up </a:t>
            </a:r>
            <a:r>
              <a:rPr lang="en-US" dirty="0" smtClean="0"/>
              <a:t>to this </a:t>
            </a:r>
            <a:r>
              <a:rPr lang="en-US" dirty="0" smtClean="0"/>
              <a:t>point, go ahead and build your Windows Phone and Windows 8 applications, </a:t>
            </a:r>
            <a:r>
              <a:rPr lang="en-US" dirty="0" smtClean="0"/>
              <a:t>and you </a:t>
            </a:r>
            <a:r>
              <a:rPr lang="en-US" dirty="0" smtClean="0"/>
              <a:t>should see your data come back from Azure</a:t>
            </a:r>
            <a:r>
              <a:rPr lang="en-US" dirty="0" smtClean="0"/>
              <a:t>! (Note: To ensure that data is not cached - bring up the app bar (right-click or swipe up from bottom in windows 8 or press the ‘…’ in bottom righ</a:t>
            </a:r>
            <a:r>
              <a:rPr lang="en-US" dirty="0" smtClean="0"/>
              <a:t>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a:t>
            </a:r>
            <a:r>
              <a:rPr lang="en-US" dirty="0" smtClean="0"/>
              <a:t>examples </a:t>
            </a:r>
            <a:r>
              <a:rPr lang="en-US" dirty="0" smtClean="0"/>
              <a:t>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30759" y="6024688"/>
            <a:ext cx="8372100"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Items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items come from </a:t>
            </a:r>
            <a:r>
              <a:rPr lang="en-US" sz="2400" b="1" dirty="0" err="1">
                <a:ln w="22225">
                  <a:solidFill>
                    <a:schemeClr val="accent2"/>
                  </a:solidFill>
                  <a:prstDash val="solid"/>
                </a:ln>
                <a:solidFill>
                  <a:schemeClr val="accent2">
                    <a:lumMod val="40000"/>
                    <a:lumOff val="60000"/>
                  </a:schemeClr>
                </a:solidFill>
              </a:rPr>
              <a:t>D</a:t>
            </a:r>
            <a:r>
              <a:rPr lang="en-US" sz="2400" b="1" dirty="0" err="1" smtClean="0">
                <a:ln w="22225">
                  <a:solidFill>
                    <a:schemeClr val="accent2"/>
                  </a:solidFill>
                  <a:prstDash val="solid"/>
                </a:ln>
                <a:solidFill>
                  <a:schemeClr val="accent2">
                    <a:lumMod val="40000"/>
                    <a:lumOff val="60000"/>
                  </a:schemeClr>
                </a:solidFill>
              </a:rPr>
              <a:t>ataservice</a:t>
            </a:r>
            <a:r>
              <a:rPr lang="en-US" sz="2400" b="1" dirty="0" smtClean="0">
                <a:ln w="22225">
                  <a:solidFill>
                    <a:schemeClr val="accent2"/>
                  </a:solidFill>
                  <a:prstDash val="solid"/>
                </a:ln>
                <a:solidFill>
                  <a:schemeClr val="accent2">
                    <a:lumMod val="40000"/>
                    <a:lumOff val="60000"/>
                  </a:schemeClr>
                </a:solidFill>
              </a:rPr>
              <a:t> (Azure Mobile Service or RSS Feed)</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1568</TotalTime>
  <Words>2296</Words>
  <Application>Microsoft Office PowerPoint</Application>
  <PresentationFormat>Widescreen</PresentationFormat>
  <Paragraphs>194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XPlatformCloudKit.PCL Project</vt:lpstr>
      <vt:lpstr>One file to configure All Projects</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46</cp:revision>
  <dcterms:created xsi:type="dcterms:W3CDTF">2013-09-20T00:21:51Z</dcterms:created>
  <dcterms:modified xsi:type="dcterms:W3CDTF">2013-10-15T03:05:10Z</dcterms:modified>
</cp:coreProperties>
</file>