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8" r:id="rId9"/>
    <p:sldId id="305" r:id="rId10"/>
    <p:sldId id="308" r:id="rId11"/>
    <p:sldId id="307" r:id="rId12"/>
    <p:sldId id="290" r:id="rId13"/>
    <p:sldId id="261" r:id="rId14"/>
    <p:sldId id="262" r:id="rId15"/>
    <p:sldId id="263" r:id="rId16"/>
    <p:sldId id="264" r:id="rId17"/>
    <p:sldId id="265" r:id="rId18"/>
    <p:sldId id="266" r:id="rId19"/>
    <p:sldId id="269" r:id="rId20"/>
    <p:sldId id="272" r:id="rId21"/>
    <p:sldId id="273" r:id="rId22"/>
    <p:sldId id="275" r:id="rId23"/>
    <p:sldId id="278" r:id="rId24"/>
    <p:sldId id="277" r:id="rId25"/>
    <p:sldId id="280" r:id="rId26"/>
    <p:sldId id="281" r:id="rId27"/>
    <p:sldId id="282" r:id="rId28"/>
    <p:sldId id="284" r:id="rId29"/>
    <p:sldId id="285" r:id="rId30"/>
    <p:sldId id="274" r:id="rId31"/>
    <p:sldId id="279" r:id="rId32"/>
    <p:sldId id="286" r:id="rId33"/>
    <p:sldId id="287" r:id="rId34"/>
    <p:sldId id="288" r:id="rId35"/>
    <p:sldId id="289" r:id="rId36"/>
    <p:sldId id="291" r:id="rId37"/>
    <p:sldId id="296" r:id="rId38"/>
    <p:sldId id="302" r:id="rId39"/>
    <p:sldId id="294" r:id="rId40"/>
    <p:sldId id="297" r:id="rId41"/>
    <p:sldId id="298" r:id="rId42"/>
    <p:sldId id="304" r:id="rId43"/>
    <p:sldId id="299" r:id="rId44"/>
    <p:sldId id="303"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And 3 included </a:t>
            </a:r>
            <a:r>
              <a:rPr lang="en-US" dirty="0" err="1" smtClean="0"/>
              <a:t>DataServices</a:t>
            </a:r>
            <a:endParaRPr lang="en-US" dirty="0"/>
          </a:p>
        </p:txBody>
      </p:sp>
      <p:sp>
        <p:nvSpPr>
          <p:cNvPr id="3" name="Content Placeholder 2"/>
          <p:cNvSpPr>
            <a:spLocks noGrp="1"/>
          </p:cNvSpPr>
          <p:nvPr>
            <p:ph idx="1"/>
          </p:nvPr>
        </p:nvSpPr>
        <p:spPr>
          <a:xfrm>
            <a:off x="1729010" y="1729523"/>
            <a:ext cx="10018713" cy="4954611"/>
          </a:xfrm>
        </p:spPr>
        <p:txBody>
          <a:bodyPr>
            <a:normAutofit fontScale="92500"/>
          </a:bodyPr>
          <a:lstStyle/>
          <a:p>
            <a:pPr marL="0" indent="0">
              <a:buNone/>
            </a:pPr>
            <a:endParaRPr lang="en-US" dirty="0" smtClean="0"/>
          </a:p>
          <a:p>
            <a:pPr marL="0" indent="0">
              <a:buNone/>
            </a:pPr>
            <a:r>
              <a:rPr lang="en-US" dirty="0" smtClean="0"/>
              <a:t>This kit includes </a:t>
            </a:r>
            <a:r>
              <a:rPr lang="en-US" dirty="0" err="1" smtClean="0"/>
              <a:t>DataServices</a:t>
            </a:r>
            <a:r>
              <a:rPr lang="en-US" dirty="0" smtClean="0"/>
              <a:t> to obtain data in multiple ways. </a:t>
            </a:r>
            <a:endParaRPr lang="en-US" dirty="0"/>
          </a:p>
          <a:p>
            <a:pPr marL="0" indent="0">
              <a:buNone/>
            </a:pPr>
            <a:endParaRPr lang="en-US" dirty="0" smtClean="0"/>
          </a:p>
          <a:p>
            <a:pPr marL="0" indent="0">
              <a:buNone/>
            </a:pPr>
            <a:r>
              <a:rPr lang="en-US" dirty="0" smtClean="0"/>
              <a:t>These include:</a:t>
            </a:r>
          </a:p>
          <a:p>
            <a:pPr marL="0" indent="0">
              <a:buNone/>
            </a:pPr>
            <a:r>
              <a:rPr lang="en-US" dirty="0" err="1" smtClean="0"/>
              <a:t>LocalItemsFile</a:t>
            </a:r>
            <a:r>
              <a:rPr lang="en-US" dirty="0" err="1" smtClean="0"/>
              <a:t>Service</a:t>
            </a:r>
            <a:r>
              <a:rPr lang="en-US" dirty="0" smtClean="0"/>
              <a:t> – obtains items from included “LocalItemsFile.xml”</a:t>
            </a:r>
          </a:p>
          <a:p>
            <a:pPr marL="0" indent="0">
              <a:buNone/>
            </a:pPr>
            <a:r>
              <a:rPr lang="en-US" dirty="0" err="1" smtClean="0"/>
              <a:t>RssDataService</a:t>
            </a:r>
            <a:r>
              <a:rPr lang="en-US" dirty="0" smtClean="0"/>
              <a:t> – obtains items from RSS 2.0 feeds</a:t>
            </a:r>
          </a:p>
          <a:p>
            <a:pPr marL="0" indent="0">
              <a:buNone/>
            </a:pPr>
            <a:r>
              <a:rPr lang="en-US" dirty="0" err="1" smtClean="0"/>
              <a:t>AzureMobileService</a:t>
            </a:r>
            <a:r>
              <a:rPr lang="en-US" dirty="0" smtClean="0"/>
              <a:t> – obtains items from an Azure Mobile Service</a:t>
            </a:r>
          </a:p>
          <a:p>
            <a:pPr marL="0" indent="0">
              <a:buNone/>
            </a:pPr>
            <a:endParaRPr lang="en-US" dirty="0" smtClean="0"/>
          </a:p>
          <a:p>
            <a:pPr marL="0" indent="0">
              <a:buNone/>
            </a:pPr>
            <a:r>
              <a:rPr lang="en-US" dirty="0" smtClean="0"/>
              <a:t>All of these are configured in </a:t>
            </a:r>
            <a:r>
              <a:rPr lang="en-US" dirty="0" err="1" smtClean="0"/>
              <a:t>AppSettings.cs</a:t>
            </a:r>
            <a:r>
              <a:rPr lang="en-US" dirty="0" smtClean="0"/>
              <a:t> in the </a:t>
            </a:r>
            <a:r>
              <a:rPr lang="en-US" dirty="0" err="1" smtClean="0"/>
              <a:t>XplatformCloudKit.PCL</a:t>
            </a:r>
            <a:r>
              <a:rPr lang="en-US" dirty="0" smtClean="0"/>
              <a:t> project</a:t>
            </a:r>
          </a:p>
          <a:p>
            <a:pPr marL="0" indent="0">
              <a:buNone/>
            </a:pPr>
            <a:r>
              <a:rPr lang="en-US" dirty="0" smtClean="0"/>
              <a:t>You may wish to use all, or only some by setting the associated </a:t>
            </a:r>
            <a:r>
              <a:rPr lang="en-US" dirty="0" err="1" smtClean="0"/>
              <a:t>bool</a:t>
            </a:r>
            <a:r>
              <a:rPr lang="en-US" dirty="0" smtClean="0"/>
              <a:t> in </a:t>
            </a:r>
            <a:r>
              <a:rPr lang="en-US" dirty="0" err="1" smtClean="0"/>
              <a:t>AppSettings.cs</a:t>
            </a:r>
            <a:endParaRPr lang="en-US" dirty="0"/>
          </a:p>
          <a:p>
            <a:pPr marL="0" indent="0">
              <a:buNone/>
            </a:pPr>
            <a:endParaRPr lang="en-US" dirty="0" smtClean="0"/>
          </a:p>
        </p:txBody>
      </p:sp>
    </p:spTree>
    <p:extLst>
      <p:ext uri="{BB962C8B-B14F-4D97-AF65-F5344CB8AC3E}">
        <p14:creationId xmlns:p14="http://schemas.microsoft.com/office/powerpoint/2010/main" val="302893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61493" y="2228045"/>
            <a:ext cx="7841396" cy="2800499"/>
          </a:xfrm>
          <a:prstGeom prst="rect">
            <a:avLst/>
          </a:prstGeom>
        </p:spPr>
      </p:pic>
      <p:sp>
        <p:nvSpPr>
          <p:cNvPr id="2" name="Title 1"/>
          <p:cNvSpPr>
            <a:spLocks noGrp="1"/>
          </p:cNvSpPr>
          <p:nvPr>
            <p:ph type="title"/>
          </p:nvPr>
        </p:nvSpPr>
        <p:spPr>
          <a:xfrm>
            <a:off x="1484311" y="124835"/>
            <a:ext cx="10018713" cy="1752599"/>
          </a:xfrm>
        </p:spPr>
        <p:txBody>
          <a:bodyPr/>
          <a:lstStyle/>
          <a:p>
            <a:r>
              <a:rPr lang="en-US" dirty="0" smtClean="0"/>
              <a:t>Using the </a:t>
            </a:r>
            <a:r>
              <a:rPr lang="en-US" dirty="0" err="1" smtClean="0"/>
              <a:t>LocalItemsFile</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1961493" y="1639909"/>
            <a:ext cx="10016836" cy="4439794"/>
          </a:xfrm>
        </p:spPr>
        <p:txBody>
          <a:bodyPr>
            <a:normAutofit fontScale="47500" lnSpcReduction="20000"/>
          </a:bodyPr>
          <a:lstStyle/>
          <a:p>
            <a:pPr marL="0" indent="0">
              <a:buNone/>
            </a:pPr>
            <a:r>
              <a:rPr lang="en-US" dirty="0" smtClean="0"/>
              <a:t>1. To </a:t>
            </a:r>
            <a:r>
              <a:rPr lang="en-US" dirty="0" smtClean="0"/>
              <a:t>enable use of </a:t>
            </a:r>
            <a:r>
              <a:rPr lang="en-US" dirty="0" smtClean="0"/>
              <a:t>local data in an .xml file within </a:t>
            </a:r>
            <a:r>
              <a:rPr lang="en-US" dirty="0" smtClean="0"/>
              <a:t>your application, simply set </a:t>
            </a:r>
            <a:endParaRPr lang="en-US" dirty="0" smtClean="0"/>
          </a:p>
          <a:p>
            <a:pPr marL="0" indent="0">
              <a:buNone/>
            </a:pPr>
            <a:r>
              <a:rPr lang="en-US" dirty="0" err="1" smtClean="0"/>
              <a:t>EnableLocalItemsFileService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open the LocalIemsFile.xml (in your favorite xml editor) and add the items you wish to load locally.</a:t>
            </a:r>
            <a:endParaRPr lang="en-US" dirty="0" smtClean="0"/>
          </a:p>
          <a:p>
            <a:pPr marL="0" indent="0">
              <a:buNone/>
            </a:pPr>
            <a:endParaRPr lang="en-US" dirty="0"/>
          </a:p>
          <a:p>
            <a:pPr marL="0" indent="0">
              <a:buNone/>
            </a:pPr>
            <a:endParaRPr lang="en-US" dirty="0"/>
          </a:p>
        </p:txBody>
      </p:sp>
      <p:sp>
        <p:nvSpPr>
          <p:cNvPr id="5" name="Rectangle 4"/>
          <p:cNvSpPr/>
          <p:nvPr/>
        </p:nvSpPr>
        <p:spPr>
          <a:xfrm>
            <a:off x="4211339" y="339250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74696" y="3750969"/>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950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190" y="-99811"/>
            <a:ext cx="10018713" cy="1752599"/>
          </a:xfrm>
        </p:spPr>
        <p:txBody>
          <a:bodyPr/>
          <a:lstStyle/>
          <a:p>
            <a:r>
              <a:rPr lang="en-US" dirty="0" smtClean="0"/>
              <a:t>Using the RSS </a:t>
            </a:r>
            <a:r>
              <a:rPr lang="en-US" dirty="0" err="1" smtClean="0"/>
              <a:t>DataService</a:t>
            </a:r>
            <a:endParaRPr lang="en-US" dirty="0"/>
          </a:p>
        </p:txBody>
      </p:sp>
      <p:sp>
        <p:nvSpPr>
          <p:cNvPr id="3" name="Content Placeholder 2"/>
          <p:cNvSpPr>
            <a:spLocks noGrp="1"/>
          </p:cNvSpPr>
          <p:nvPr>
            <p:ph idx="1"/>
          </p:nvPr>
        </p:nvSpPr>
        <p:spPr>
          <a:xfrm>
            <a:off x="1935735" y="1652788"/>
            <a:ext cx="10016836" cy="4439794"/>
          </a:xfrm>
        </p:spPr>
        <p:txBody>
          <a:bodyPr>
            <a:normAutofit fontScale="47500" lnSpcReduction="20000"/>
          </a:bodyPr>
          <a:lstStyle/>
          <a:p>
            <a:pPr marL="0" indent="0">
              <a:buNone/>
            </a:pPr>
            <a:r>
              <a:rPr lang="en-US" dirty="0" smtClean="0"/>
              <a:t>1. To </a:t>
            </a:r>
            <a:r>
              <a:rPr lang="en-US" dirty="0" smtClean="0"/>
              <a:t>enable use of RSS feeds in your application, simply set </a:t>
            </a:r>
            <a:endParaRPr lang="en-US" dirty="0" smtClean="0"/>
          </a:p>
          <a:p>
            <a:pPr marL="0" indent="0">
              <a:buNone/>
            </a:pPr>
            <a:r>
              <a:rPr lang="en-US" dirty="0" err="1" smtClean="0"/>
              <a:t>EnableRssService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a:t>
            </a:r>
            <a:r>
              <a:rPr lang="en-US" dirty="0" smtClean="0"/>
              <a:t>configure the RSS sources and name to use for the source by adding to the </a:t>
            </a:r>
            <a:r>
              <a:rPr lang="en-US" dirty="0" err="1" smtClean="0"/>
              <a:t>RssAddressCollection</a:t>
            </a:r>
            <a:r>
              <a:rPr lang="en-US" dirty="0" smtClean="0"/>
              <a:t> array </a:t>
            </a:r>
            <a:r>
              <a:rPr lang="en-US" dirty="0" smtClean="0"/>
              <a:t>in </a:t>
            </a:r>
            <a:r>
              <a:rPr lang="en-US" dirty="0" err="1" smtClean="0"/>
              <a:t>AppSettings.cs</a:t>
            </a:r>
            <a:r>
              <a:rPr lang="en-US" dirty="0" smtClean="0"/>
              <a:t> within </a:t>
            </a:r>
            <a:r>
              <a:rPr lang="en-US" dirty="0" err="1" smtClean="0"/>
              <a:t>XPlatformCloudKit.PCL</a:t>
            </a:r>
            <a:r>
              <a:rPr lang="en-US" dirty="0" smtClean="0"/>
              <a:t>, a few examples should already exist.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07143" y="2153343"/>
            <a:ext cx="8195201" cy="3026110"/>
          </a:xfrm>
          <a:prstGeom prst="rect">
            <a:avLst/>
          </a:prstGeom>
        </p:spPr>
      </p:pic>
      <p:sp>
        <p:nvSpPr>
          <p:cNvPr id="5" name="Rectangle 4"/>
          <p:cNvSpPr/>
          <p:nvPr/>
        </p:nvSpPr>
        <p:spPr>
          <a:xfrm>
            <a:off x="4546190" y="206319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903513" y="2524856"/>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569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Using the </a:t>
            </a:r>
            <a:r>
              <a:rPr lang="en-US" dirty="0" err="1" smtClean="0"/>
              <a:t>AzureMobileService</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29634" y="4410210"/>
            <a:ext cx="5985806"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a:t>
            </a:r>
            <a:r>
              <a:rPr lang="en-US" sz="2400" b="1" dirty="0" err="1" smtClean="0">
                <a:ln w="22225">
                  <a:solidFill>
                    <a:schemeClr val="accent2"/>
                  </a:solidFill>
                  <a:prstDash val="solid"/>
                </a:ln>
                <a:solidFill>
                  <a:schemeClr val="accent2">
                    <a:lumMod val="40000"/>
                    <a:lumOff val="60000"/>
                  </a:schemeClr>
                </a:solidFill>
              </a:rPr>
              <a:t>Dog_Breeds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a:xfrm>
            <a:off x="1484310" y="2666999"/>
            <a:ext cx="10018713" cy="3746680"/>
          </a:xfrm>
        </p:spPr>
        <p:txBody>
          <a:bodyPr>
            <a:normAutofit/>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a:t>
            </a:r>
            <a:r>
              <a:rPr lang="en-US" dirty="0" smtClean="0"/>
              <a:t>This is why you want to give it a generic name, because a single server can be used for multiple Mobile Services i.e. apps.  If </a:t>
            </a:r>
            <a:r>
              <a:rPr lang="en-US" dirty="0"/>
              <a:t>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a:t>
            </a:r>
            <a:r>
              <a:rPr lang="en-US" dirty="0" smtClean="0"/>
              <a:t>in </a:t>
            </a:r>
            <a:r>
              <a:rPr lang="en-US" dirty="0" err="1" smtClean="0"/>
              <a:t>AppSettings.cs</a:t>
            </a:r>
            <a:r>
              <a:rPr lang="en-US" dirty="0" smtClean="0"/>
              <a:t> to </a:t>
            </a:r>
            <a:r>
              <a:rPr lang="en-US" dirty="0" smtClean="0"/>
              <a:t>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in </a:t>
            </a:r>
            <a:r>
              <a:rPr lang="en-US" dirty="0" err="1" smtClean="0"/>
              <a:t>AppSettings.cs</a:t>
            </a:r>
            <a:r>
              <a:rPr lang="en-US" dirty="0" smtClean="0"/>
              <a:t> to this </a:t>
            </a:r>
            <a:r>
              <a:rPr lang="en-US" dirty="0" smtClean="0"/>
              <a:t>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a:t>
            </a:r>
            <a:r>
              <a:rPr lang="en-US" dirty="0" smtClean="0"/>
              <a:t>) and/or Local Data in an included xml file.  </a:t>
            </a:r>
            <a:r>
              <a:rPr lang="en-US" dirty="0" smtClean="0"/>
              <a:t>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a:t> </a:t>
            </a:r>
            <a:r>
              <a:rPr lang="en-US" dirty="0" smtClean="0"/>
              <a:t>Next, click “Create” at the bottom and follow the instructions on the next slide to create a new table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90844" y="1152393"/>
            <a:ext cx="8980935" cy="3397283"/>
          </a:xfrm>
          <a:prstGeom prst="rect">
            <a:avLst/>
          </a:prstGeom>
        </p:spPr>
      </p:pic>
      <p:sp>
        <p:nvSpPr>
          <p:cNvPr id="2" name="Title 1"/>
          <p:cNvSpPr>
            <a:spLocks noGrp="1"/>
          </p:cNvSpPr>
          <p:nvPr>
            <p:ph type="title"/>
          </p:nvPr>
        </p:nvSpPr>
        <p:spPr>
          <a:xfrm>
            <a:off x="1471956" y="11314"/>
            <a:ext cx="10018713" cy="1752599"/>
          </a:xfrm>
        </p:spPr>
        <p:txBody>
          <a:bodyPr/>
          <a:lstStyle/>
          <a:p>
            <a:r>
              <a:rPr lang="en-US" dirty="0" smtClean="0"/>
              <a:t>Generate the “Item” table schema</a:t>
            </a:r>
            <a:endParaRPr lang="en-US" dirty="0"/>
          </a:p>
        </p:txBody>
      </p:sp>
      <p:sp>
        <p:nvSpPr>
          <p:cNvPr id="4" name="TextBox 3"/>
          <p:cNvSpPr txBox="1"/>
          <p:nvPr/>
        </p:nvSpPr>
        <p:spPr>
          <a:xfrm>
            <a:off x="3479626" y="4549676"/>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in </a:t>
            </a:r>
            <a:r>
              <a:rPr lang="en-US" dirty="0" err="1" smtClean="0"/>
              <a:t>AppSettings.cs</a:t>
            </a:r>
            <a:r>
              <a:rPr lang="en-US" dirty="0" smtClean="0"/>
              <a:t> </a:t>
            </a:r>
            <a:r>
              <a:rPr lang="en-US" dirty="0" smtClean="0"/>
              <a:t>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5299735" y="259243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2200" y="2247211"/>
            <a:ext cx="6437396" cy="3619268"/>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5068300" y="4572926"/>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a:t>
            </a:r>
            <a:r>
              <a:rPr lang="en-US" dirty="0" smtClean="0"/>
              <a:t>in </a:t>
            </a:r>
            <a:r>
              <a:rPr lang="en-US" dirty="0" err="1" smtClean="0"/>
              <a:t>AppSettings.cs</a:t>
            </a:r>
            <a:r>
              <a:rPr lang="en-US" dirty="0" smtClean="0"/>
              <a:t> back </a:t>
            </a:r>
            <a:r>
              <a:rPr lang="en-US" dirty="0" smtClean="0"/>
              <a:t>to “false”.</a:t>
            </a:r>
          </a:p>
        </p:txBody>
      </p:sp>
    </p:spTree>
    <p:extLst>
      <p:ext uri="{BB962C8B-B14F-4D97-AF65-F5344CB8AC3E}">
        <p14:creationId xmlns:p14="http://schemas.microsoft.com/office/powerpoint/2010/main" val="4023835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instructions up to this point, go ahead and build your Windows Phone and Windows 8 applications, and you should see your data come back from Azure! (Note: To ensure that data is not cached - bring up the app bar (right-click or swipe up from bottom in windows 8 or press the ‘…’ in bottom right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smtClean="0"/>
              <a:t>RSS and Azure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r>
              <a:rPr lang="en-US" dirty="0" smtClean="0"/>
              <a:t>! Simply enable both </a:t>
            </a:r>
            <a:r>
              <a:rPr lang="en-US" dirty="0" err="1" smtClean="0"/>
              <a:t>DataServices</a:t>
            </a:r>
            <a:r>
              <a:rPr lang="en-US" dirty="0" smtClean="0"/>
              <a:t> in </a:t>
            </a:r>
            <a:r>
              <a:rPr lang="en-US" dirty="0" err="1" smtClean="0"/>
              <a:t>AppSettings.cs</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30759" y="6024688"/>
            <a:ext cx="8372100"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Items are 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items come from </a:t>
            </a:r>
            <a:r>
              <a:rPr lang="en-US" sz="2400" b="1" dirty="0" err="1">
                <a:ln w="22225">
                  <a:solidFill>
                    <a:schemeClr val="accent2"/>
                  </a:solidFill>
                  <a:prstDash val="solid"/>
                </a:ln>
                <a:solidFill>
                  <a:schemeClr val="accent2">
                    <a:lumMod val="40000"/>
                    <a:lumOff val="60000"/>
                  </a:schemeClr>
                </a:solidFill>
              </a:rPr>
              <a:t>D</a:t>
            </a:r>
            <a:r>
              <a:rPr lang="en-US" sz="2400" b="1" dirty="0" err="1" smtClean="0">
                <a:ln w="22225">
                  <a:solidFill>
                    <a:schemeClr val="accent2"/>
                  </a:solidFill>
                  <a:prstDash val="solid"/>
                </a:ln>
                <a:solidFill>
                  <a:schemeClr val="accent2">
                    <a:lumMod val="40000"/>
                    <a:lumOff val="60000"/>
                  </a:schemeClr>
                </a:solidFill>
              </a:rPr>
              <a:t>ataservice</a:t>
            </a:r>
            <a:r>
              <a:rPr lang="en-US" sz="2400" b="1" dirty="0" smtClean="0">
                <a:ln w="22225">
                  <a:solidFill>
                    <a:schemeClr val="accent2"/>
                  </a:solidFill>
                  <a:prstDash val="solid"/>
                </a:ln>
                <a:solidFill>
                  <a:schemeClr val="accent2">
                    <a:lumMod val="40000"/>
                    <a:lumOff val="60000"/>
                  </a:schemeClr>
                </a:solidFill>
              </a:rPr>
              <a:t> (Azure Mobile Service or RSS Feed)</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5" name="Picture 4"/>
          <p:cNvPicPr>
            <a:picLocks noChangeAspect="1"/>
          </p:cNvPicPr>
          <p:nvPr/>
        </p:nvPicPr>
        <p:blipFill>
          <a:blip r:embed="rId2"/>
          <a:stretch>
            <a:fillRect/>
          </a:stretch>
        </p:blipFill>
        <p:spPr>
          <a:xfrm>
            <a:off x="2514670" y="1937067"/>
            <a:ext cx="8136228" cy="2940806"/>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a:t>
            </a:r>
            <a:r>
              <a:rPr lang="en-US" dirty="0" smtClean="0"/>
              <a:t>We </a:t>
            </a:r>
            <a:r>
              <a:rPr lang="en-US" dirty="0" smtClean="0"/>
              <a:t>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1636</TotalTime>
  <Words>2427</Words>
  <Application>Microsoft Office PowerPoint</Application>
  <PresentationFormat>Widescreen</PresentationFormat>
  <Paragraphs>234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Let’s look at the XPlatformCloudKit.PCL Project</vt:lpstr>
      <vt:lpstr>One file to configure All Projects</vt:lpstr>
      <vt:lpstr>And 3 included DataServices</vt:lpstr>
      <vt:lpstr>Using the LocalItemsFile DataService</vt:lpstr>
      <vt:lpstr>Using the RSS DataService</vt:lpstr>
      <vt:lpstr>Using the AzureMobileService</vt:lpstr>
      <vt:lpstr>Create A Trial Windows Azure Account</vt:lpstr>
      <vt:lpstr>Create a new Mobile Service</vt:lpstr>
      <vt:lpstr>Create a new Mobile Service continued…</vt:lpstr>
      <vt:lpstr>Specify a database</vt:lpstr>
      <vt:lpstr>A Note regarding existing databases and reuse</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Example using RSS and Azure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53</cp:revision>
  <dcterms:created xsi:type="dcterms:W3CDTF">2013-09-20T00:21:51Z</dcterms:created>
  <dcterms:modified xsi:type="dcterms:W3CDTF">2013-10-17T00:41:02Z</dcterms:modified>
</cp:coreProperties>
</file>