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269" r:id="rId16"/>
    <p:sldId id="272" r:id="rId17"/>
    <p:sldId id="273" r:id="rId18"/>
    <p:sldId id="275" r:id="rId19"/>
    <p:sldId id="278" r:id="rId20"/>
    <p:sldId id="277" r:id="rId21"/>
    <p:sldId id="280" r:id="rId22"/>
    <p:sldId id="281" r:id="rId23"/>
    <p:sldId id="282" r:id="rId24"/>
    <p:sldId id="284" r:id="rId25"/>
    <p:sldId id="285" r:id="rId26"/>
    <p:sldId id="274" r:id="rId27"/>
    <p:sldId id="279" r:id="rId28"/>
    <p:sldId id="286" r:id="rId29"/>
    <p:sldId id="287" r:id="rId30"/>
    <p:sldId id="288" r:id="rId31"/>
    <p:sldId id="289" r:id="rId32"/>
    <p:sldId id="290" r:id="rId33"/>
    <p:sldId id="291" r:id="rId34"/>
    <p:sldId id="296" r:id="rId35"/>
    <p:sldId id="302" r:id="rId36"/>
    <p:sldId id="294" r:id="rId37"/>
    <p:sldId id="297" r:id="rId38"/>
    <p:sldId id="298" r:id="rId39"/>
    <p:sldId id="304" r:id="rId40"/>
    <p:sldId id="299" r:id="rId41"/>
    <p:sldId id="303"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72915" y="4410210"/>
            <a:ext cx="589924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Dog Breeds)</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If 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the PCL</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40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44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646331"/>
          </a:xfrm>
          <a:prstGeom prst="rect">
            <a:avLst/>
          </a:prstGeom>
          <a:noFill/>
        </p:spPr>
        <p:txBody>
          <a:bodyPr wrap="square" rtlCol="0">
            <a:spAutoFit/>
          </a:bodyPr>
          <a:lstStyle/>
          <a:p>
            <a:pPr marL="342900" indent="-342900">
              <a:buAutoNum type="arabicPeriod"/>
            </a:pPr>
            <a:r>
              <a:rPr lang="en-US" dirty="0" smtClean="0"/>
              <a:t>With your mobile service selected, click “</a:t>
            </a:r>
            <a:r>
              <a:rPr lang="en-US" dirty="0" smtClean="0"/>
              <a:t>Data</a:t>
            </a:r>
            <a:r>
              <a:rPr lang="en-US" dirty="0" smtClean="0"/>
              <a:t>” then select “Add a Table”</a:t>
            </a:r>
            <a:endParaRPr lang="en-US" dirty="0" smtClean="0"/>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32 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1886092" y="3941617"/>
            <a:ext cx="10018713" cy="3124201"/>
          </a:xfrm>
        </p:spPr>
        <p:txBody>
          <a:bodyPr/>
          <a:lstStyle/>
          <a:p>
            <a:pPr marL="0" indent="0">
              <a:buNone/>
            </a:pPr>
            <a:r>
              <a:rPr lang="en-US" dirty="0" smtClean="0"/>
              <a:t>If everything went right and you have followed all instruction up until this point, go ahead and build your Windows Phone and Windows 8 applications, you should see your data come back from Azure!</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27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48 of </a:t>
            </a:r>
            <a:r>
              <a:rPr lang="en-US" dirty="0" err="1" smtClean="0"/>
              <a:t>AppSettings.cs</a:t>
            </a:r>
            <a:r>
              <a:rPr lang="en-US" dirty="0" smtClean="0"/>
              <a:t> in </a:t>
            </a:r>
            <a:r>
              <a:rPr lang="en-US" dirty="0" err="1" smtClean="0"/>
              <a:t>XPlatformCloudKit.PCL</a:t>
            </a:r>
            <a:r>
              <a:rPr lang="en-US" dirty="0" smtClean="0"/>
              <a:t>, a few example 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2" y="1521628"/>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3" name="Rectangle 12"/>
          <p:cNvSpPr/>
          <p:nvPr/>
        </p:nvSpPr>
        <p:spPr>
          <a:xfrm>
            <a:off x="2909942" y="1290934"/>
            <a:ext cx="2828915"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6" name="Rectangle 35"/>
          <p:cNvSpPr/>
          <p:nvPr/>
        </p:nvSpPr>
        <p:spPr>
          <a:xfrm>
            <a:off x="5933139" y="3589515"/>
            <a:ext cx="2828916"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4" name="Rectangle 43"/>
          <p:cNvSpPr/>
          <p:nvPr/>
        </p:nvSpPr>
        <p:spPr>
          <a:xfrm>
            <a:off x="5930732" y="1276183"/>
            <a:ext cx="2828916" cy="461665"/>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err="1" smtClean="0">
                <a:ln w="22225">
                  <a:solidFill>
                    <a:schemeClr val="accent2"/>
                  </a:solidFill>
                  <a:prstDash val="solid"/>
                </a:ln>
                <a:solidFill>
                  <a:schemeClr val="accent2">
                    <a:lumMod val="40000"/>
                    <a:lumOff val="60000"/>
                  </a:schemeClr>
                </a:solidFill>
              </a:rPr>
              <a:t>ApplicationName</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5096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a:t>
            </a:r>
            <a:r>
              <a:rPr lang="en-US" dirty="0" smtClean="0"/>
              <a:t>–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a:t>
            </a:r>
            <a:r>
              <a:rPr lang="en-US" dirty="0" smtClean="0"/>
              <a:t>you can edit your app </a:t>
            </a:r>
            <a:r>
              <a:rPr lang="en-US" dirty="0" smtClean="0"/>
              <a:t>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4" name="Picture 3"/>
          <p:cNvPicPr>
            <a:picLocks noChangeAspect="1"/>
          </p:cNvPicPr>
          <p:nvPr/>
        </p:nvPicPr>
        <p:blipFill>
          <a:blip r:embed="rId2"/>
          <a:stretch>
            <a:fillRect/>
          </a:stretch>
        </p:blipFill>
        <p:spPr>
          <a:xfrm>
            <a:off x="3178636" y="1890879"/>
            <a:ext cx="6808296" cy="2892884"/>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a:t>
            </a:r>
            <a:r>
              <a:rPr lang="en-US" dirty="0" smtClean="0"/>
              <a:t>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a:t>
            </a:r>
            <a:r>
              <a:rPr lang="en-US" dirty="0" smtClean="0"/>
              <a:t>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a:t>
            </a:r>
            <a:r>
              <a:rPr lang="en-US" smtClean="0"/>
              <a:t>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a:t>
            </a:r>
            <a:r>
              <a:rPr lang="en-US" dirty="0" smtClean="0"/>
              <a:t>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a:t>
            </a:r>
            <a:r>
              <a:rPr lang="en-US" dirty="0" smtClean="0"/>
              <a:t>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1224</TotalTime>
  <Words>2123</Words>
  <Application>Microsoft Office PowerPoint</Application>
  <PresentationFormat>Widescreen</PresentationFormat>
  <Paragraphs>188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PCL</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39</cp:revision>
  <dcterms:created xsi:type="dcterms:W3CDTF">2013-09-20T00:21:51Z</dcterms:created>
  <dcterms:modified xsi:type="dcterms:W3CDTF">2013-10-14T18:43:03Z</dcterms:modified>
</cp:coreProperties>
</file>