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269" r:id="rId16"/>
    <p:sldId id="272" r:id="rId17"/>
    <p:sldId id="273" r:id="rId18"/>
    <p:sldId id="275" r:id="rId19"/>
    <p:sldId id="276" r:id="rId20"/>
    <p:sldId id="278" r:id="rId21"/>
    <p:sldId id="277" r:id="rId22"/>
    <p:sldId id="280" r:id="rId23"/>
    <p:sldId id="281" r:id="rId24"/>
    <p:sldId id="282" r:id="rId25"/>
    <p:sldId id="284" r:id="rId26"/>
    <p:sldId id="285" r:id="rId27"/>
    <p:sldId id="274" r:id="rId28"/>
    <p:sldId id="279" r:id="rId29"/>
    <p:sldId id="286" r:id="rId30"/>
    <p:sldId id="287" r:id="rId31"/>
    <p:sldId id="288" r:id="rId32"/>
    <p:sldId id="289" r:id="rId33"/>
    <p:sldId id="290" r:id="rId34"/>
    <p:sldId id="291" r:id="rId35"/>
    <p:sldId id="296" r:id="rId36"/>
    <p:sldId id="293" r:id="rId37"/>
    <p:sldId id="294" r:id="rId38"/>
    <p:sldId id="295" r:id="rId39"/>
    <p:sldId id="297" r:id="rId40"/>
    <p:sldId id="298" r:id="rId41"/>
    <p:sldId id="299"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r>
              <a:rPr lang="en-US" dirty="0"/>
              <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r>
              <a:rPr lang="en-US" dirty="0"/>
              <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PCL</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528207"/>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923330"/>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smtClean="0"/>
              <a:t>Click “Create”.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85375" y="5126069"/>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230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a:t>
            </a:r>
            <a:r>
              <a:rPr lang="en-US" dirty="0" smtClean="0"/>
              <a:t>we will create an application that </a:t>
            </a:r>
            <a:r>
              <a:rPr lang="en-US" dirty="0" smtClean="0"/>
              <a:t>can consume grouped data </a:t>
            </a:r>
            <a:r>
              <a:rPr lang="en-US" dirty="0" smtClean="0"/>
              <a:t>from </a:t>
            </a:r>
            <a:r>
              <a:rPr lang="en-US" dirty="0" smtClean="0"/>
              <a:t>an Azure Mobile Service table and/or </a:t>
            </a:r>
            <a:r>
              <a:rPr lang="en-US" dirty="0" smtClean="0"/>
              <a:t>RSS </a:t>
            </a:r>
            <a:r>
              <a:rPr lang="en-US" dirty="0" smtClean="0"/>
              <a:t>feed(s).  The app supports live tile update upon </a:t>
            </a:r>
            <a:r>
              <a:rPr lang="en-US" dirty="0" smtClean="0"/>
              <a:t>viewing an item and sharing on both Windows 8 and Windows Phone 8.  </a:t>
            </a:r>
            <a:r>
              <a:rPr lang="en-US" dirty="0" smtClean="0"/>
              <a:t>Try </a:t>
            </a:r>
            <a:r>
              <a:rPr lang="en-US" dirty="0" smtClean="0"/>
              <a:t>to think of a topic that is well suited for this type of content i.e. </a:t>
            </a:r>
            <a:r>
              <a:rPr lang="en-US" dirty="0" smtClean="0"/>
              <a:t>a collection of super heroes, </a:t>
            </a:r>
            <a:r>
              <a:rPr lang="en-US" dirty="0" smtClean="0"/>
              <a:t>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1886092" y="3941617"/>
            <a:ext cx="10018713" cy="3124201"/>
          </a:xfrm>
        </p:spPr>
        <p:txBody>
          <a:bodyPr/>
          <a:lstStyle/>
          <a:p>
            <a:pPr marL="0" indent="0">
              <a:buNone/>
            </a:pPr>
            <a:r>
              <a:rPr lang="en-US" dirty="0" smtClean="0"/>
              <a:t>If everything went right and you have followed all instruction up until this point, go ahead and build your Windows Phone and Windows 8 applications, you should see your data come back from Azure!</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example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r>
              <a:rPr lang="en-US" dirty="0" smtClean="0"/>
              <a:t>The two view states of our app</a:t>
            </a:r>
            <a:endParaRPr lang="en-US" dirty="0"/>
          </a:p>
        </p:txBody>
      </p:sp>
      <p:sp>
        <p:nvSpPr>
          <p:cNvPr id="3" name="Content Placeholder 2"/>
          <p:cNvSpPr>
            <a:spLocks noGrp="1"/>
          </p:cNvSpPr>
          <p:nvPr>
            <p:ph idx="1"/>
          </p:nvPr>
        </p:nvSpPr>
        <p:spPr>
          <a:xfrm>
            <a:off x="7053322" y="1521628"/>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3" name="Rectangle 12"/>
          <p:cNvSpPr/>
          <p:nvPr/>
        </p:nvSpPr>
        <p:spPr>
          <a:xfrm>
            <a:off x="2909942" y="1290934"/>
            <a:ext cx="2828915"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endParaRPr lang="en-US" b="1" dirty="0">
              <a:ln w="22225">
                <a:solidFill>
                  <a:schemeClr val="accent2"/>
                </a:solidFill>
                <a:prstDash val="solid"/>
              </a:ln>
              <a:solidFill>
                <a:schemeClr val="accent2">
                  <a:lumMod val="40000"/>
                  <a:lumOff val="60000"/>
                </a:schemeClr>
              </a:solidFill>
            </a:endParaRP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6" name="Rectangle 35"/>
          <p:cNvSpPr/>
          <p:nvPr/>
        </p:nvSpPr>
        <p:spPr>
          <a:xfrm>
            <a:off x="6032524" y="3589515"/>
            <a:ext cx="2630144"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1" name="Rectangle 40"/>
          <p:cNvSpPr/>
          <p:nvPr/>
        </p:nvSpPr>
        <p:spPr>
          <a:xfrm>
            <a:off x="2134439" y="32451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4" name="Rectangle 43"/>
          <p:cNvSpPr/>
          <p:nvPr/>
        </p:nvSpPr>
        <p:spPr>
          <a:xfrm>
            <a:off x="6030120" y="1276183"/>
            <a:ext cx="2630144"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ApplicationTitle</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51140"/>
            <a:ext cx="10018713"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A </a:t>
            </a:r>
            <a:r>
              <a:rPr lang="en-US" dirty="0" err="1" smtClean="0"/>
              <a:t>resources.resw</a:t>
            </a:r>
            <a:r>
              <a:rPr lang="en-US" dirty="0" smtClean="0"/>
              <a:t> file exists in the “en-us” folder of the XplatformCloudKit.Win8 project, open this to change values such as “</a:t>
            </a:r>
            <a:r>
              <a:rPr lang="en-US" dirty="0" err="1" smtClean="0"/>
              <a:t>ApplicationName</a:t>
            </a:r>
            <a:r>
              <a:rPr lang="en-US" dirty="0" smtClean="0"/>
              <a:t>”, “ItemShowcaseViewTitle.txt”, and “</a:t>
            </a:r>
            <a:r>
              <a:rPr lang="en-US" dirty="0" err="1" smtClean="0"/>
              <a:t>ShareMessage</a:t>
            </a:r>
            <a:r>
              <a:rPr lang="en-US" dirty="0" smtClean="0"/>
              <a:t>” </a:t>
            </a:r>
          </a:p>
          <a:p>
            <a:r>
              <a:rPr lang="en-US" dirty="0" smtClean="0"/>
              <a:t>A description of what these resources do is provided the “Comment” field </a:t>
            </a:r>
            <a:endParaRPr lang="en-US" dirty="0"/>
          </a:p>
        </p:txBody>
      </p:sp>
      <p:pic>
        <p:nvPicPr>
          <p:cNvPr id="4" name="Picture 3"/>
          <p:cNvPicPr>
            <a:picLocks noChangeAspect="1"/>
          </p:cNvPicPr>
          <p:nvPr/>
        </p:nvPicPr>
        <p:blipFill>
          <a:blip r:embed="rId2"/>
          <a:stretch>
            <a:fillRect/>
          </a:stretch>
        </p:blipFill>
        <p:spPr>
          <a:xfrm>
            <a:off x="1705983" y="2065193"/>
            <a:ext cx="9096375" cy="2228850"/>
          </a:xfrm>
          <a:prstGeom prst="rect">
            <a:avLst/>
          </a:prstGeom>
        </p:spPr>
      </p:pic>
    </p:spTree>
    <p:extLst>
      <p:ext uri="{BB962C8B-B14F-4D97-AF65-F5344CB8AC3E}">
        <p14:creationId xmlns:p14="http://schemas.microsoft.com/office/powerpoint/2010/main" val="1616461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 continued…</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51140"/>
            <a:ext cx="10018713" cy="1752599"/>
          </a:xfrm>
        </p:spPr>
        <p:txBody>
          <a:bodyPr/>
          <a:lstStyle/>
          <a:p>
            <a:r>
              <a:rPr lang="en-US" dirty="0" smtClean="0"/>
              <a:t>Further Customization - Windows Phone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A </a:t>
            </a:r>
            <a:r>
              <a:rPr lang="en-US" dirty="0" err="1" smtClean="0"/>
              <a:t>resources.resw</a:t>
            </a:r>
            <a:r>
              <a:rPr lang="en-US" dirty="0" smtClean="0"/>
              <a:t> file exists in the “Resources” folder of the XplatformCloudKit.Phone8 project, open this to change values such as “</a:t>
            </a:r>
            <a:r>
              <a:rPr lang="en-US" dirty="0" err="1" smtClean="0"/>
              <a:t>ApplicationTitle</a:t>
            </a:r>
            <a:r>
              <a:rPr lang="en-US" dirty="0" smtClean="0"/>
              <a:t>”, “</a:t>
            </a:r>
            <a:r>
              <a:rPr lang="en-US" dirty="0" err="1" smtClean="0"/>
              <a:t>ItemDescriptionViewTitle</a:t>
            </a:r>
            <a:r>
              <a:rPr lang="en-US" dirty="0" smtClean="0"/>
              <a:t>”,</a:t>
            </a:r>
            <a:r>
              <a:rPr lang="en-US" dirty="0"/>
              <a:t> </a:t>
            </a:r>
            <a:r>
              <a:rPr lang="en-US" dirty="0" smtClean="0"/>
              <a:t>and “</a:t>
            </a:r>
            <a:r>
              <a:rPr lang="en-US" dirty="0" err="1" smtClean="0"/>
              <a:t>ItemShowcaseViewTitle</a:t>
            </a:r>
            <a:r>
              <a:rPr lang="en-US" dirty="0" smtClean="0"/>
              <a:t>” </a:t>
            </a:r>
          </a:p>
          <a:p>
            <a:r>
              <a:rPr lang="en-US" dirty="0" smtClean="0"/>
              <a:t>A description of what these resources do is provided the “Comment” field </a:t>
            </a:r>
            <a:endParaRPr lang="en-US" dirty="0"/>
          </a:p>
        </p:txBody>
      </p:sp>
      <p:pic>
        <p:nvPicPr>
          <p:cNvPr id="6" name="Picture 5"/>
          <p:cNvPicPr>
            <a:picLocks noChangeAspect="1"/>
          </p:cNvPicPr>
          <p:nvPr/>
        </p:nvPicPr>
        <p:blipFill>
          <a:blip r:embed="rId2"/>
          <a:stretch>
            <a:fillRect/>
          </a:stretch>
        </p:blipFill>
        <p:spPr>
          <a:xfrm>
            <a:off x="1564479" y="1777278"/>
            <a:ext cx="9858375" cy="2466975"/>
          </a:xfrm>
          <a:prstGeom prst="rect">
            <a:avLst/>
          </a:prstGeom>
        </p:spPr>
      </p:pic>
    </p:spTree>
    <p:extLst>
      <p:ext uri="{BB962C8B-B14F-4D97-AF65-F5344CB8AC3E}">
        <p14:creationId xmlns:p14="http://schemas.microsoft.com/office/powerpoint/2010/main" val="3968082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 continued…</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a:t>
            </a:r>
            <a:r>
              <a:rPr lang="en-US" dirty="0" smtClean="0"/>
              <a:t>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a:t>
            </a:r>
            <a:r>
              <a:rPr lang="en-US" dirty="0" smtClean="0"/>
              <a:t>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a:t>
            </a:r>
            <a:r>
              <a:rPr lang="en-US" dirty="0" smtClean="0"/>
              <a:t>marketplace</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a:t>
            </a:r>
            <a:r>
              <a:rPr lang="en-US" dirty="0" smtClean="0"/>
              <a:t>)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a:t>
            </a:r>
            <a:r>
              <a:rPr lang="en-US" dirty="0" smtClean="0">
                <a:hlinkClick r:id="rId4"/>
              </a:rPr>
              <a:t>Phone 8 SDK </a:t>
            </a:r>
            <a:r>
              <a:rPr lang="en-US" dirty="0" smtClean="0"/>
              <a:t>(if you wish to build WP8 project)</a:t>
            </a:r>
            <a:endParaRPr lang="en-US" dirty="0" smtClean="0"/>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1180</TotalTime>
  <Words>2141</Words>
  <Application>Microsoft Office PowerPoint</Application>
  <PresentationFormat>Widescreen</PresentationFormat>
  <Paragraphs>184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PCL</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Windows 8</vt:lpstr>
      <vt:lpstr>Further Customization - Windows 8 continued…</vt:lpstr>
      <vt:lpstr>Further Customization - Windows Phone 8</vt:lpstr>
      <vt:lpstr>Further Customization – WP8 continued…</vt:lpstr>
      <vt:lpstr>Capturing Screenshots – WP*</vt:lpstr>
      <vt:lpstr>Ready to Submit – WP8!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29</cp:revision>
  <dcterms:created xsi:type="dcterms:W3CDTF">2013-09-20T00:21:51Z</dcterms:created>
  <dcterms:modified xsi:type="dcterms:W3CDTF">2013-09-20T20:02:10Z</dcterms:modified>
</cp:coreProperties>
</file>