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3" r:id="rId3"/>
    <p:sldId id="264" r:id="rId4"/>
    <p:sldId id="266" r:id="rId5"/>
    <p:sldId id="265" r:id="rId6"/>
    <p:sldId id="261" r:id="rId7"/>
    <p:sldId id="262" r:id="rId8"/>
    <p:sldId id="257" r:id="rId9"/>
    <p:sldId id="258" r:id="rId10"/>
    <p:sldId id="259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5C161D2-4030-4154-A2B6-78579F1415B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9B40CEB-BBAE-400B-A205-180F62E928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61D2-4030-4154-A2B6-78579F1415B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0CEB-BBAE-400B-A205-180F62E928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61D2-4030-4154-A2B6-78579F1415B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0CEB-BBAE-400B-A205-180F62E928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61D2-4030-4154-A2B6-78579F1415B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0CEB-BBAE-400B-A205-180F62E928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61D2-4030-4154-A2B6-78579F1415B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0CEB-BBAE-400B-A205-180F62E928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61D2-4030-4154-A2B6-78579F1415B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0CEB-BBAE-400B-A205-180F62E928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5C161D2-4030-4154-A2B6-78579F1415B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9B40CEB-BBAE-400B-A205-180F62E92871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5C161D2-4030-4154-A2B6-78579F1415B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9B40CEB-BBAE-400B-A205-180F62E928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61D2-4030-4154-A2B6-78579F1415B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0CEB-BBAE-400B-A205-180F62E928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61D2-4030-4154-A2B6-78579F1415B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0CEB-BBAE-400B-A205-180F62E928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61D2-4030-4154-A2B6-78579F1415B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0CEB-BBAE-400B-A205-180F62E928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5C161D2-4030-4154-A2B6-78579F1415B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9B40CEB-BBAE-400B-A205-180F62E928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Q2 (</a:t>
            </a:r>
            <a:r>
              <a:rPr lang="en-US" dirty="0" err="1" smtClean="0"/>
              <a:t>csv</a:t>
            </a:r>
            <a:r>
              <a:rPr lang="en-US" dirty="0" smtClean="0"/>
              <a:t> to </a:t>
            </a:r>
            <a:r>
              <a:rPr lang="en-US" dirty="0" err="1" smtClean="0"/>
              <a:t>json</a:t>
            </a:r>
            <a:r>
              <a:rPr lang="en-US" dirty="0" smtClean="0"/>
              <a:t> using </a:t>
            </a:r>
            <a:r>
              <a:rPr lang="en-US" dirty="0" err="1" smtClean="0"/>
              <a:t>postgres</a:t>
            </a:r>
            <a:r>
              <a:rPr lang="en-US" dirty="0" smtClean="0"/>
              <a:t>, </a:t>
            </a:r>
            <a:r>
              <a:rPr lang="en-US" dirty="0" err="1" smtClean="0"/>
              <a:t>jupyter</a:t>
            </a:r>
            <a:r>
              <a:rPr lang="en-US" dirty="0" smtClean="0"/>
              <a:t> notebook and mongo </a:t>
            </a:r>
            <a:r>
              <a:rPr lang="en-US" dirty="0" err="1" smtClean="0"/>
              <a:t>db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Work flow</a:t>
            </a:r>
          </a:p>
          <a:p>
            <a:r>
              <a:rPr lang="en-US" dirty="0" smtClean="0"/>
              <a:t>By </a:t>
            </a:r>
            <a:r>
              <a:rPr lang="en-US" dirty="0" err="1" smtClean="0"/>
              <a:t>Asma</a:t>
            </a:r>
            <a:r>
              <a:rPr lang="en-US" dirty="0" smtClean="0"/>
              <a:t> Al-</a:t>
            </a:r>
            <a:r>
              <a:rPr lang="en-US" dirty="0" err="1" smtClean="0"/>
              <a:t>Fakhore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21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View tab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522" y="2249488"/>
            <a:ext cx="375095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14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the </a:t>
            </a:r>
            <a:r>
              <a:rPr lang="en-US" dirty="0" err="1" smtClean="0"/>
              <a:t>json</a:t>
            </a:r>
            <a:r>
              <a:rPr lang="en-US" dirty="0" smtClean="0"/>
              <a:t> file to mongo </a:t>
            </a:r>
            <a:r>
              <a:rPr lang="en-US" smtClean="0"/>
              <a:t>db</a:t>
            </a:r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26005"/>
            <a:ext cx="8229600" cy="2771315"/>
          </a:xfrm>
        </p:spPr>
      </p:pic>
    </p:spTree>
    <p:extLst>
      <p:ext uri="{BB962C8B-B14F-4D97-AF65-F5344CB8AC3E}">
        <p14:creationId xmlns:p14="http://schemas.microsoft.com/office/powerpoint/2010/main" val="22762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066800"/>
          </a:xfrm>
        </p:spPr>
        <p:txBody>
          <a:bodyPr/>
          <a:lstStyle/>
          <a:p>
            <a:r>
              <a:rPr lang="en-US" dirty="0" smtClean="0"/>
              <a:t>Run the compose file in VSC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4000"/>
            <a:ext cx="7236166" cy="5105400"/>
          </a:xfrm>
        </p:spPr>
      </p:pic>
    </p:spTree>
    <p:extLst>
      <p:ext uri="{BB962C8B-B14F-4D97-AF65-F5344CB8AC3E}">
        <p14:creationId xmlns:p14="http://schemas.microsoft.com/office/powerpoint/2010/main" val="410437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Open the </a:t>
            </a:r>
            <a:r>
              <a:rPr lang="en-US" dirty="0" err="1" smtClean="0"/>
              <a:t>Jupyter</a:t>
            </a:r>
            <a:r>
              <a:rPr lang="en-US" dirty="0" smtClean="0"/>
              <a:t> notebook (port8888)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76400"/>
            <a:ext cx="8921932" cy="4572000"/>
          </a:xfrm>
        </p:spPr>
      </p:pic>
    </p:spTree>
    <p:extLst>
      <p:ext uri="{BB962C8B-B14F-4D97-AF65-F5344CB8AC3E}">
        <p14:creationId xmlns:p14="http://schemas.microsoft.com/office/powerpoint/2010/main" val="313493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Create the engine to connect with </a:t>
            </a:r>
            <a:r>
              <a:rPr lang="en-US" dirty="0" err="1" smtClean="0"/>
              <a:t>PgAdmin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(then </a:t>
            </a:r>
            <a:r>
              <a:rPr lang="en-US" dirty="0" err="1" smtClean="0"/>
              <a:t>creat</a:t>
            </a:r>
            <a:r>
              <a:rPr lang="en-US" dirty="0" smtClean="0"/>
              <a:t> fake data to see it in </a:t>
            </a:r>
            <a:r>
              <a:rPr lang="en-US" dirty="0" err="1" smtClean="0"/>
              <a:t>pgadmin</a:t>
            </a:r>
            <a:r>
              <a:rPr lang="en-US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057400"/>
            <a:ext cx="8190797" cy="4648200"/>
          </a:xfrm>
        </p:spPr>
      </p:pic>
    </p:spTree>
    <p:extLst>
      <p:ext uri="{BB962C8B-B14F-4D97-AF65-F5344CB8AC3E}">
        <p14:creationId xmlns:p14="http://schemas.microsoft.com/office/powerpoint/2010/main" val="125700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077200" cy="1447800"/>
          </a:xfrm>
        </p:spPr>
        <p:txBody>
          <a:bodyPr>
            <a:normAutofit/>
          </a:bodyPr>
          <a:lstStyle/>
          <a:p>
            <a:r>
              <a:rPr lang="en-US" dirty="0" smtClean="0"/>
              <a:t>Open </a:t>
            </a:r>
            <a:r>
              <a:rPr lang="en-US" dirty="0" err="1" smtClean="0"/>
              <a:t>PgAdmin</a:t>
            </a:r>
            <a:r>
              <a:rPr lang="en-US" dirty="0" smtClean="0"/>
              <a:t> and create a server (port 8000)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14600"/>
            <a:ext cx="8229600" cy="2283322"/>
          </a:xfrm>
        </p:spPr>
      </p:pic>
    </p:spTree>
    <p:extLst>
      <p:ext uri="{BB962C8B-B14F-4D97-AF65-F5344CB8AC3E}">
        <p14:creationId xmlns:p14="http://schemas.microsoft.com/office/powerpoint/2010/main" val="379803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See the table in </a:t>
            </a:r>
            <a:r>
              <a:rPr lang="en-US" dirty="0" err="1" smtClean="0"/>
              <a:t>PgAdmin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1828800"/>
            <a:ext cx="8836031" cy="419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15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Complete the code to covert the </a:t>
            </a:r>
            <a:r>
              <a:rPr lang="en-US" dirty="0" err="1" smtClean="0"/>
              <a:t>csv</a:t>
            </a:r>
            <a:r>
              <a:rPr lang="en-US" dirty="0" smtClean="0"/>
              <a:t> file to </a:t>
            </a:r>
            <a:r>
              <a:rPr lang="en-US" dirty="0" err="1" smtClean="0"/>
              <a:t>json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81200"/>
            <a:ext cx="8333426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27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Dag that we push it </a:t>
            </a:r>
            <a:br>
              <a:rPr lang="en-US" dirty="0" smtClean="0"/>
            </a:br>
            <a:r>
              <a:rPr lang="en-US" dirty="0" smtClean="0"/>
              <a:t>in the airflow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47" y="3316135"/>
            <a:ext cx="7382905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46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code tab show the dag in details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905000"/>
            <a:ext cx="8530834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61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85</TotalTime>
  <Words>88</Words>
  <Application>Microsoft Office PowerPoint</Application>
  <PresentationFormat>On-screen Show (4:3)</PresentationFormat>
  <Paragraphs>13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Urban</vt:lpstr>
      <vt:lpstr>Q2 (csv to json using postgres, jupyter notebook and mongo db)</vt:lpstr>
      <vt:lpstr>Run the compose file in VSC</vt:lpstr>
      <vt:lpstr>Open the Jupyter notebook (port8888)</vt:lpstr>
      <vt:lpstr>Create the engine to connect with PgAdmin (then creat fake data to see it in pgadmin)</vt:lpstr>
      <vt:lpstr>Open PgAdmin and create a server (port 8000)</vt:lpstr>
      <vt:lpstr>See the table in PgAdmin</vt:lpstr>
      <vt:lpstr>Complete the code to covert the csv file to json</vt:lpstr>
      <vt:lpstr>The Dag that we push it  in the airflow</vt:lpstr>
      <vt:lpstr>The code tab show the dag in details </vt:lpstr>
      <vt:lpstr>Tree View tab</vt:lpstr>
      <vt:lpstr>Push the json file to mongo db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Q2 (csv to json using postg</dc:title>
  <dc:creator>safaa</dc:creator>
  <cp:lastModifiedBy>safaa</cp:lastModifiedBy>
  <cp:revision>7</cp:revision>
  <dcterms:created xsi:type="dcterms:W3CDTF">2021-05-16T09:32:54Z</dcterms:created>
  <dcterms:modified xsi:type="dcterms:W3CDTF">2021-05-18T12:47:25Z</dcterms:modified>
</cp:coreProperties>
</file>