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6" r:id="rId5"/>
    <p:sldId id="265" r:id="rId6"/>
    <p:sldId id="261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C161D2-4030-4154-A2B6-78579F1415B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</a:t>
            </a:r>
            <a:r>
              <a:rPr lang="en-US" dirty="0" smtClean="0"/>
              <a:t>(</a:t>
            </a:r>
            <a:r>
              <a:rPr lang="en-US" dirty="0" err="1" smtClean="0"/>
              <a:t>csv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using </a:t>
            </a:r>
            <a:r>
              <a:rPr lang="en-US" dirty="0" err="1" smtClean="0"/>
              <a:t>Nifi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Asma</a:t>
            </a:r>
            <a:r>
              <a:rPr lang="en-US" dirty="0" smtClean="0"/>
              <a:t> Al-</a:t>
            </a:r>
            <a:r>
              <a:rPr lang="en-US" dirty="0" err="1" smtClean="0"/>
              <a:t>Fakhore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1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905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PutFile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put the converted file in the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3410426" cy="129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00" y="2895600"/>
            <a:ext cx="5061799" cy="37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pipline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710012" cy="4144588"/>
          </a:xfrm>
        </p:spPr>
      </p:pic>
    </p:spTree>
    <p:extLst>
      <p:ext uri="{BB962C8B-B14F-4D97-AF65-F5344CB8AC3E}">
        <p14:creationId xmlns:p14="http://schemas.microsoft.com/office/powerpoint/2010/main" val="39523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Run the compose file in VSC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557891" cy="5336707"/>
          </a:xfrm>
        </p:spPr>
      </p:pic>
    </p:spTree>
    <p:extLst>
      <p:ext uri="{BB962C8B-B14F-4D97-AF65-F5344CB8AC3E}">
        <p14:creationId xmlns:p14="http://schemas.microsoft.com/office/powerpoint/2010/main" val="41043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Nifi</a:t>
            </a:r>
            <a:r>
              <a:rPr lang="en-US" dirty="0" smtClean="0"/>
              <a:t>(port8080)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05800" cy="4195461"/>
          </a:xfrm>
        </p:spPr>
      </p:pic>
    </p:spTree>
    <p:extLst>
      <p:ext uri="{BB962C8B-B14F-4D97-AF65-F5344CB8AC3E}">
        <p14:creationId xmlns:p14="http://schemas.microsoft.com/office/powerpoint/2010/main" val="313493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Biuld</a:t>
            </a:r>
            <a:r>
              <a:rPr lang="en-US" dirty="0" smtClean="0"/>
              <a:t> the </a:t>
            </a:r>
            <a:r>
              <a:rPr lang="en-US" dirty="0" err="1" smtClean="0"/>
              <a:t>pipline</a:t>
            </a:r>
            <a:r>
              <a:rPr lang="en-US" dirty="0" smtClean="0"/>
              <a:t> (covert </a:t>
            </a:r>
            <a:r>
              <a:rPr lang="en-US" dirty="0" err="1" smtClean="0"/>
              <a:t>csv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0657"/>
            <a:ext cx="8229600" cy="3922012"/>
          </a:xfrm>
        </p:spPr>
      </p:pic>
    </p:spTree>
    <p:extLst>
      <p:ext uri="{BB962C8B-B14F-4D97-AF65-F5344CB8AC3E}">
        <p14:creationId xmlns:p14="http://schemas.microsoft.com/office/powerpoint/2010/main" val="125700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Get CSV File</a:t>
            </a:r>
            <a:br>
              <a:rPr lang="en-US" dirty="0" smtClean="0"/>
            </a:br>
            <a:r>
              <a:rPr lang="en-US" dirty="0" smtClean="0"/>
              <a:t>configure it and put the right path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3419952" cy="13051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95600"/>
            <a:ext cx="5181987" cy="38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Schema Name 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configure it and put the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8114"/>
            <a:ext cx="3400900" cy="133368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2770694"/>
            <a:ext cx="5353563" cy="3959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" y="3328886"/>
            <a:ext cx="3372485" cy="28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449183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ConvertRecord</a:t>
            </a:r>
            <a:r>
              <a:rPr lang="en-US" dirty="0" smtClean="0"/>
              <a:t> – </a:t>
            </a:r>
            <a:r>
              <a:rPr lang="en-US" dirty="0" err="1" smtClean="0"/>
              <a:t>CSVtoJSON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Record Reader(</a:t>
            </a:r>
            <a:r>
              <a:rPr lang="en-US" sz="2200" dirty="0" err="1" smtClean="0"/>
              <a:t>CSVReader</a:t>
            </a:r>
            <a:r>
              <a:rPr lang="en-US" sz="2200" dirty="0" smtClean="0"/>
              <a:t>),</a:t>
            </a:r>
            <a:r>
              <a:rPr lang="en-US" sz="2200" dirty="0"/>
              <a:t> Record </a:t>
            </a:r>
            <a:r>
              <a:rPr lang="en-US" sz="2200" dirty="0" smtClean="0"/>
              <a:t>Writer(</a:t>
            </a:r>
            <a:r>
              <a:rPr lang="en-US" sz="2200" dirty="0" err="1" smtClean="0"/>
              <a:t>JsonRecordSetWriter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3381847" cy="12860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46583"/>
            <a:ext cx="5248783" cy="38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1447800"/>
          </a:xfrm>
        </p:spPr>
        <p:txBody>
          <a:bodyPr>
            <a:normAutofit/>
          </a:bodyPr>
          <a:lstStyle/>
          <a:p>
            <a:r>
              <a:rPr lang="en-US" dirty="0" err="1"/>
              <a:t>ConvertRecord</a:t>
            </a:r>
            <a:r>
              <a:rPr lang="en-US" dirty="0"/>
              <a:t> – </a:t>
            </a:r>
            <a:r>
              <a:rPr lang="en-US" dirty="0" err="1"/>
              <a:t>CSVtoJSON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Enable the reader and the writer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" y="4114800"/>
            <a:ext cx="8294345" cy="173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" y="2057400"/>
            <a:ext cx="8294346" cy="18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Add JSON File Name Extension</a:t>
            </a:r>
            <a:br>
              <a:rPr lang="en-US" dirty="0" smtClean="0"/>
            </a:br>
            <a:r>
              <a:rPr lang="en-US" dirty="0" smtClean="0"/>
              <a:t>to put the </a:t>
            </a:r>
            <a:r>
              <a:rPr lang="en-US" dirty="0" err="1" smtClean="0"/>
              <a:t>json</a:t>
            </a:r>
            <a:r>
              <a:rPr lang="en-US" dirty="0" smtClean="0"/>
              <a:t> file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3381847" cy="12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60" y="2686137"/>
            <a:ext cx="5254910" cy="3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54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Q1 (csv to json using Nifi)</vt:lpstr>
      <vt:lpstr>Run the compose file in VSC</vt:lpstr>
      <vt:lpstr>Open the Nifi(port8080)</vt:lpstr>
      <vt:lpstr>Biuld the pipline (covert csv to json)</vt:lpstr>
      <vt:lpstr>Get CSV File configure it and put the right path</vt:lpstr>
      <vt:lpstr>ADD Schema Name Attribute configure it and put the schema</vt:lpstr>
      <vt:lpstr>ConvertRecord – CSVtoJSON Record Reader(CSVReader), Record Writer(JsonRecordSetWriter)</vt:lpstr>
      <vt:lpstr>ConvertRecord – CSVtoJSON Enable the reader and the writer</vt:lpstr>
      <vt:lpstr>Add JSON File Name Extension to put the json file name</vt:lpstr>
      <vt:lpstr>PutFile to put the converted file in the path</vt:lpstr>
      <vt:lpstr>Run the pipline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Q2 (csv to json using postg</dc:title>
  <dc:creator>safaa</dc:creator>
  <cp:lastModifiedBy>safaa</cp:lastModifiedBy>
  <cp:revision>10</cp:revision>
  <dcterms:created xsi:type="dcterms:W3CDTF">2021-05-16T09:32:54Z</dcterms:created>
  <dcterms:modified xsi:type="dcterms:W3CDTF">2021-05-17T03:52:19Z</dcterms:modified>
</cp:coreProperties>
</file>