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350" r:id="rId5"/>
    <p:sldId id="361" r:id="rId6"/>
    <p:sldId id="352" r:id="rId7"/>
    <p:sldId id="353" r:id="rId8"/>
    <p:sldId id="354" r:id="rId9"/>
    <p:sldId id="368" r:id="rId10"/>
    <p:sldId id="364" r:id="rId11"/>
    <p:sldId id="366" r:id="rId12"/>
    <p:sldId id="3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8/16/2023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16,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16,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16,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16,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16,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16,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16,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16,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16,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August 16,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5" y="0"/>
            <a:ext cx="6554804" cy="3647975"/>
          </a:xfrm>
        </p:spPr>
        <p:txBody>
          <a:bodyPr/>
          <a:lstStyle/>
          <a:p>
            <a:r>
              <a:rPr lang="en-US" sz="4800" dirty="0"/>
              <a:t>CUSTOMER MANAGEMENT </a:t>
            </a:r>
            <a:br>
              <a:rPr lang="en-US" sz="4800" dirty="0"/>
            </a:br>
            <a:r>
              <a:rPr lang="en-US" sz="4800" dirty="0"/>
              <a:t>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78429"/>
            <a:ext cx="5491570" cy="953337"/>
          </a:xfrm>
        </p:spPr>
        <p:txBody>
          <a:bodyPr/>
          <a:lstStyle/>
          <a:p>
            <a:r>
              <a:rPr lang="en-US" dirty="0">
                <a:latin typeface="+mj-lt"/>
              </a:rPr>
              <a:t>NIRIKSHA JHA</a:t>
            </a:r>
          </a:p>
          <a:p>
            <a:pPr>
              <a:lnSpc>
                <a:spcPct val="100000"/>
              </a:lnSpc>
            </a:pPr>
            <a:r>
              <a:rPr lang="en-US" dirty="0"/>
              <a:t>Employee id: 200751 </a:t>
            </a:r>
            <a:endParaRPr lang="en-US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dirty="0"/>
              <a:t>August 16,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023" y="2703250"/>
            <a:ext cx="4572001" cy="2795232"/>
          </a:xfrm>
        </p:spPr>
        <p:txBody>
          <a:bodyPr/>
          <a:lstStyle/>
          <a:p>
            <a:r>
              <a:rPr lang="en-US" b="0" i="0" dirty="0">
                <a:effectLst/>
                <a:latin typeface="Söhne"/>
              </a:rPr>
              <a:t>The Customer Management System is a key tool built using Java that helps businesses easily handle their customer information. It lets users add, view, edit, and remove customer details, all through a simple and user-friendly console interface.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313180" cy="379586"/>
          </a:xfrm>
        </p:spPr>
        <p:txBody>
          <a:bodyPr/>
          <a:lstStyle/>
          <a:p>
            <a:r>
              <a:rPr lang="en-US" dirty="0"/>
              <a:t>Customer Management System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August 16, 2023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1719130-7A1F-D2C8-2112-DD298FC870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835E5C-484D-AF44-BB4B-DDFF7F01AF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5" r="8024"/>
          <a:stretch/>
        </p:blipFill>
        <p:spPr>
          <a:xfrm>
            <a:off x="5905500" y="0"/>
            <a:ext cx="6286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/>
          <a:lstStyle/>
          <a:p>
            <a:r>
              <a:rPr lang="en-US" dirty="0"/>
              <a:t>01. User Sign Up/ Sign 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/>
          <a:lstStyle/>
          <a:p>
            <a:r>
              <a:rPr lang="en-US" dirty="0"/>
              <a:t>New users can sign up and existing users will be able to sign in using their credentials.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/>
          <a:lstStyle/>
          <a:p>
            <a:r>
              <a:rPr lang="en-US" dirty="0"/>
              <a:t>02. Admin can view/delete users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/>
          <a:lstStyle/>
          <a:p>
            <a:r>
              <a:rPr lang="en-US" dirty="0"/>
              <a:t>Admin has the authority to view all the users and delete them,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/>
          <a:lstStyle/>
          <a:p>
            <a:r>
              <a:rPr lang="en-US" dirty="0"/>
              <a:t>03. Customer creation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/>
          <a:lstStyle/>
          <a:p>
            <a:r>
              <a:rPr lang="en-US" dirty="0"/>
              <a:t>Users will be able to add new customer details to the system.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/>
          <a:lstStyle/>
          <a:p>
            <a:r>
              <a:rPr lang="en-US" dirty="0"/>
              <a:t>04. Customer retrieval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/>
          <a:lstStyle/>
          <a:p>
            <a:r>
              <a:rPr lang="en-US" dirty="0"/>
              <a:t>Users will be able to view and search for customer information based on different criteria.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/>
          <a:lstStyle/>
          <a:p>
            <a:r>
              <a:rPr lang="en-US" dirty="0"/>
              <a:t>05. Customer Update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/>
          <a:lstStyle/>
          <a:p>
            <a:r>
              <a:rPr lang="en-US" dirty="0"/>
              <a:t>Users will be able to update customer information.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Customer Management System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August 16, 2023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04FD2D-CC1D-D79C-4C4E-623BD841C592}"/>
              </a:ext>
            </a:extLst>
          </p:cNvPr>
          <p:cNvSpPr txBox="1"/>
          <p:nvPr/>
        </p:nvSpPr>
        <p:spPr>
          <a:xfrm>
            <a:off x="9072155" y="4522803"/>
            <a:ext cx="284603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/>
                </a:solidFill>
                <a:latin typeface="+mj-lt"/>
              </a:rPr>
              <a:t>06. Customer </a:t>
            </a:r>
          </a:p>
          <a:p>
            <a:r>
              <a:rPr lang="en-IN" dirty="0">
                <a:solidFill>
                  <a:schemeClr val="tx2"/>
                </a:solidFill>
                <a:latin typeface="+mj-lt"/>
              </a:rPr>
              <a:t>Deletion</a:t>
            </a:r>
          </a:p>
          <a:p>
            <a:r>
              <a:rPr lang="en-IN" sz="1400" dirty="0">
                <a:solidFill>
                  <a:schemeClr val="bg1"/>
                </a:solidFill>
              </a:rPr>
              <a:t>Users will be able to delete customer records.</a:t>
            </a:r>
            <a:r>
              <a:rPr lang="en-IN" sz="1400" dirty="0"/>
              <a:t> </a:t>
            </a:r>
            <a:r>
              <a:rPr lang="en-IN" dirty="0"/>
              <a:t>customer records.</a:t>
            </a:r>
            <a:endParaRPr lang="en-IN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97A0D69-DF80-9715-EE8B-5774DA567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947" y="4109986"/>
            <a:ext cx="2846029" cy="32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081654" cy="610863"/>
          </a:xfrm>
        </p:spPr>
        <p:txBody>
          <a:bodyPr/>
          <a:lstStyle/>
          <a:p>
            <a:r>
              <a:rPr lang="en-US" dirty="0"/>
              <a:t>E-R diagram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Customer Management 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August 16, 2023</a:t>
            </a:fld>
            <a:endParaRPr lang="en-US" dirty="0"/>
          </a:p>
        </p:txBody>
      </p:sp>
      <p:pic>
        <p:nvPicPr>
          <p:cNvPr id="8" name="Chart Placeholder 7">
            <a:extLst>
              <a:ext uri="{FF2B5EF4-FFF2-40B4-BE49-F238E27FC236}">
                <a16:creationId xmlns:a16="http://schemas.microsoft.com/office/drawing/2014/main" id="{2878C5AA-19B1-16E3-03C4-CCECB64F6D06}"/>
              </a:ext>
            </a:extLst>
          </p:cNvPr>
          <p:cNvPicPr>
            <a:picLocks noGrp="1" noChangeAspect="1"/>
          </p:cNvPicPr>
          <p:nvPr>
            <p:ph type="chart" sz="quarter" idx="10"/>
          </p:nvPr>
        </p:nvPicPr>
        <p:blipFill rotWithShape="1">
          <a:blip r:embed="rId2"/>
          <a:srcRect l="16584" t="7958" r="17326" b="14332"/>
          <a:stretch/>
        </p:blipFill>
        <p:spPr>
          <a:xfrm>
            <a:off x="3320715" y="1624248"/>
            <a:ext cx="5139891" cy="457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560545" cy="610863"/>
          </a:xfrm>
        </p:spPr>
        <p:txBody>
          <a:bodyPr>
            <a:normAutofit/>
          </a:bodyPr>
          <a:lstStyle/>
          <a:p>
            <a:r>
              <a:rPr lang="en-US" dirty="0"/>
              <a:t>Flow diagram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Customer Management System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363328-660C-3B48-0810-707F6ED95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360" y="130945"/>
            <a:ext cx="6600792" cy="668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1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561430"/>
            <a:ext cx="7560545" cy="610863"/>
          </a:xfrm>
        </p:spPr>
        <p:txBody>
          <a:bodyPr>
            <a:normAutofit/>
          </a:bodyPr>
          <a:lstStyle/>
          <a:p>
            <a:r>
              <a:rPr lang="en-US" dirty="0"/>
              <a:t>Class diagram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Customer Management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11088-0D9B-EEB5-0BEE-C4F9B466B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566" y="1386038"/>
            <a:ext cx="7560545" cy="519383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D07ED9-F7EF-4BD1-A67F-2A20E2A0A54E}"/>
              </a:ext>
            </a:extLst>
          </p:cNvPr>
          <p:cNvCxnSpPr/>
          <p:nvPr/>
        </p:nvCxnSpPr>
        <p:spPr>
          <a:xfrm flipV="1">
            <a:off x="4918509" y="2868328"/>
            <a:ext cx="0" cy="66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812E0FB-0467-E712-9D2C-B19FBDD102EF}"/>
              </a:ext>
            </a:extLst>
          </p:cNvPr>
          <p:cNvCxnSpPr/>
          <p:nvPr/>
        </p:nvCxnSpPr>
        <p:spPr>
          <a:xfrm rot="10800000">
            <a:off x="7190073" y="2675824"/>
            <a:ext cx="1078029" cy="8566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6F0A32-B038-94A1-6968-F99FCC7F9ABC}"/>
              </a:ext>
            </a:extLst>
          </p:cNvPr>
          <p:cNvCxnSpPr/>
          <p:nvPr/>
        </p:nvCxnSpPr>
        <p:spPr>
          <a:xfrm>
            <a:off x="5909912" y="539014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A80EF2-D28A-0982-1082-E3D5CB42D846}"/>
              </a:ext>
            </a:extLst>
          </p:cNvPr>
          <p:cNvCxnSpPr/>
          <p:nvPr/>
        </p:nvCxnSpPr>
        <p:spPr>
          <a:xfrm flipH="1">
            <a:off x="6063916" y="5399773"/>
            <a:ext cx="32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B8822B-DA0D-0EFC-BB1D-114715ACAEBA}"/>
              </a:ext>
            </a:extLst>
          </p:cNvPr>
          <p:cNvCxnSpPr/>
          <p:nvPr/>
        </p:nvCxnSpPr>
        <p:spPr>
          <a:xfrm flipV="1">
            <a:off x="6285297" y="2868328"/>
            <a:ext cx="0" cy="253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36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245299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User Login, Signup and Admin options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6BC90E0-E9EC-6F23-127B-453EB01F5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63" y="2937246"/>
            <a:ext cx="3395589" cy="222189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D2DEA9C-4C1B-5A72-755B-D40BE8D19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644" y="2934368"/>
            <a:ext cx="3556711" cy="222477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8B247FB-1308-D998-5C51-5F4365C62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6646" y="2934368"/>
            <a:ext cx="3308591" cy="246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operations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73D22-F67F-9162-F295-2BAEBB39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00" y="2562896"/>
            <a:ext cx="2549213" cy="3416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507F26-A352-CBA9-4497-50AB4ADA5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913" y="2517469"/>
            <a:ext cx="2788087" cy="34160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FCC8EA-C276-E140-A998-47F1B4A3B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746" y="1598873"/>
            <a:ext cx="5511341" cy="26266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B7B4F1-91AE-E6F2-C1BD-1B99DE3D6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746" y="4695214"/>
            <a:ext cx="3145580" cy="19173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55DF62-51B3-6829-61C8-3DD6A07E3B7D}"/>
              </a:ext>
            </a:extLst>
          </p:cNvPr>
          <p:cNvSpPr txBox="1"/>
          <p:nvPr/>
        </p:nvSpPr>
        <p:spPr>
          <a:xfrm>
            <a:off x="259980" y="2193564"/>
            <a:ext cx="19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Adding customer: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C1EAD0-F3EC-7B0A-A241-F2EC4118B186}"/>
              </a:ext>
            </a:extLst>
          </p:cNvPr>
          <p:cNvSpPr txBox="1"/>
          <p:nvPr/>
        </p:nvSpPr>
        <p:spPr>
          <a:xfrm>
            <a:off x="2809192" y="2170851"/>
            <a:ext cx="240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Searching customer: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5901A4-1229-DE81-0F14-B452401127E4}"/>
              </a:ext>
            </a:extLst>
          </p:cNvPr>
          <p:cNvSpPr txBox="1"/>
          <p:nvPr/>
        </p:nvSpPr>
        <p:spPr>
          <a:xfrm>
            <a:off x="5593980" y="1179345"/>
            <a:ext cx="303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Updating customer: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CFD890-0B7D-0A88-1120-4FE202549BB7}"/>
              </a:ext>
            </a:extLst>
          </p:cNvPr>
          <p:cNvSpPr txBox="1"/>
          <p:nvPr/>
        </p:nvSpPr>
        <p:spPr>
          <a:xfrm>
            <a:off x="5715000" y="4325882"/>
            <a:ext cx="278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Deleting customer:</a:t>
            </a:r>
          </a:p>
        </p:txBody>
      </p:sp>
    </p:spTree>
    <p:extLst>
      <p:ext uri="{BB962C8B-B14F-4D97-AF65-F5344CB8AC3E}">
        <p14:creationId xmlns:p14="http://schemas.microsoft.com/office/powerpoint/2010/main" val="390434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Customer Management System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August 16, 2023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A9B68C-F803-56D0-CF8A-BA5CB33DA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56" y="1577950"/>
            <a:ext cx="3276768" cy="9588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FAB6CE-26F4-BD16-BEA5-89E50967A301}"/>
              </a:ext>
            </a:extLst>
          </p:cNvPr>
          <p:cNvSpPr txBox="1"/>
          <p:nvPr/>
        </p:nvSpPr>
        <p:spPr>
          <a:xfrm>
            <a:off x="3429000" y="2536849"/>
            <a:ext cx="703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chemeClr val="bg1"/>
                </a:solidFill>
                <a:latin typeface="+mj-lt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73706710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6A8DC41-7521-4E8A-BB40-82DDDF6580CB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2031A1-A3F6-46C8-8D74-AA96D58FD7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656</TotalTime>
  <Words>230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Franklin Gothic Book</vt:lpstr>
      <vt:lpstr>Franklin Gothic Demi</vt:lpstr>
      <vt:lpstr>Söhne</vt:lpstr>
      <vt:lpstr>Wingdings</vt:lpstr>
      <vt:lpstr>Custom</vt:lpstr>
      <vt:lpstr>CUSTOMER MANAGEMENT  SYSTEM</vt:lpstr>
      <vt:lpstr>Introduction</vt:lpstr>
      <vt:lpstr>Functionalities</vt:lpstr>
      <vt:lpstr>E-R diagram</vt:lpstr>
      <vt:lpstr>Flow diagram</vt:lpstr>
      <vt:lpstr>Class diagram</vt:lpstr>
      <vt:lpstr>User Login, Signup and Admin options</vt:lpstr>
      <vt:lpstr>User operations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MANAGEMENT  SYSTEM</dc:title>
  <dc:creator>Niriksha Jha</dc:creator>
  <cp:lastModifiedBy>Niriksha Jha</cp:lastModifiedBy>
  <cp:revision>5</cp:revision>
  <dcterms:created xsi:type="dcterms:W3CDTF">2023-08-15T18:18:38Z</dcterms:created>
  <dcterms:modified xsi:type="dcterms:W3CDTF">2023-08-16T06:16:47Z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