
<file path=[Content_Types].xml><?xml version="1.0" encoding="utf-8"?>
<Types xmlns="http://schemas.openxmlformats.org/package/2006/content-types">
  <Default Extension="xlsx" ContentType="application/vnd.openxmlformats-officedocument.spreadsheetml.sheet"/>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85" r:id="rId5"/>
    <p:sldId id="259" r:id="rId6"/>
    <p:sldId id="286" r:id="rId7"/>
    <p:sldId id="287" r:id="rId8"/>
    <p:sldId id="288" r:id="rId9"/>
    <p:sldId id="289" r:id="rId10"/>
    <p:sldId id="290" r:id="rId11"/>
    <p:sldId id="291" r:id="rId12"/>
    <p:sldId id="292" r:id="rId13"/>
    <p:sldId id="303" r:id="rId14"/>
    <p:sldId id="304" r:id="rId15"/>
    <p:sldId id="293" r:id="rId16"/>
    <p:sldId id="294" r:id="rId17"/>
    <p:sldId id="295" r:id="rId18"/>
    <p:sldId id="296" r:id="rId19"/>
    <p:sldId id="305" r:id="rId20"/>
    <p:sldId id="306" r:id="rId21"/>
    <p:sldId id="307" r:id="rId22"/>
    <p:sldId id="308" r:id="rId23"/>
    <p:sldId id="297" r:id="rId24"/>
    <p:sldId id="298" r:id="rId25"/>
    <p:sldId id="309" r:id="rId26"/>
    <p:sldId id="310" r:id="rId27"/>
    <p:sldId id="311" r:id="rId28"/>
    <p:sldId id="299" r:id="rId29"/>
    <p:sldId id="300" r:id="rId30"/>
    <p:sldId id="312" r:id="rId31"/>
    <p:sldId id="313" r:id="rId32"/>
    <p:sldId id="314" r:id="rId33"/>
    <p:sldId id="315" r:id="rId34"/>
    <p:sldId id="316" r:id="rId35"/>
    <p:sldId id="301" r:id="rId36"/>
    <p:sldId id="302" r:id="rId37"/>
    <p:sldId id="317" r:id="rId38"/>
    <p:sldId id="269" r:id="rId39"/>
    <p:sldId id="278" r:id="rId40"/>
  </p:sldIdLst>
  <p:sldSz cx="9144000" cy="5143500" type="screen16x9"/>
  <p:notesSz cx="6858000" cy="9144000"/>
  <p:embeddedFontLst>
    <p:embeddedFont>
      <p:font typeface="Calibri" panose="020F0502020204030204" pitchFamily="34" charset="0"/>
      <p:regular r:id="rId44"/>
      <p:bold r:id="rId45"/>
      <p:italic r:id="rId46"/>
      <p:boldItalic r:id="rId47"/>
    </p:embeddedFont>
    <p:embeddedFont>
      <p:font typeface="Encode Sans Semi Condensed" panose="020B0604020202020204" charset="0"/>
      <p:regular r:id="rId48"/>
    </p:embeddedFont>
    <p:embeddedFont>
      <p:font typeface="Karla" panose="020B0604020202020204" charset="0"/>
      <p:regular r:id="rId49"/>
    </p:embeddedFont>
    <p:embeddedFont>
      <p:font typeface="Microsoft JhengHei Light" panose="020B0304030504040204" pitchFamily="34" charset="-120"/>
      <p:regular r:id="rId50"/>
    </p:embeddedFont>
    <p:embeddedFont>
      <p:font typeface="Poppins" panose="020B0604020202020204" charset="0"/>
      <p:regular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2132"/>
  </p:normalViewPr>
  <p:slideViewPr>
    <p:cSldViewPr snapToObjects="1">
      <p:cViewPr>
        <p:scale>
          <a:sx n="108" d="100"/>
          <a:sy n="108" d="100"/>
        </p:scale>
        <p:origin x="-864" y="-72"/>
      </p:cViewPr>
      <p:guideLst>
        <p:guide orient="horz" pos="1620"/>
        <p:guide pos="288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font" Target="fonts/font8.fntdata"/><Relationship Id="rId50" Type="http://schemas.openxmlformats.org/officeDocument/2006/relationships/font" Target="fonts/font7.fntdata"/><Relationship Id="rId5" Type="http://schemas.openxmlformats.org/officeDocument/2006/relationships/slide" Target="slides/slide2.xml"/><Relationship Id="rId49" Type="http://schemas.openxmlformats.org/officeDocument/2006/relationships/font" Target="fonts/font6.fntdata"/><Relationship Id="rId48" Type="http://schemas.openxmlformats.org/officeDocument/2006/relationships/font" Target="fonts/font5.fntdata"/><Relationship Id="rId47" Type="http://schemas.openxmlformats.org/officeDocument/2006/relationships/font" Target="fonts/font4.fntdata"/><Relationship Id="rId46" Type="http://schemas.openxmlformats.org/officeDocument/2006/relationships/font" Target="fonts/font3.fntdata"/><Relationship Id="rId45" Type="http://schemas.openxmlformats.org/officeDocument/2006/relationships/font" Target="fonts/font2.fntdata"/><Relationship Id="rId44" Type="http://schemas.openxmlformats.org/officeDocument/2006/relationships/font" Target="fonts/font1.fntdata"/><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52505249343832"/>
          <c:y val="0.0356407480314961"/>
          <c:w val="0.557489501312336"/>
          <c:h val="0.836234251968504"/>
        </c:manualLayout>
      </c:layout>
      <c:doughnutChart>
        <c:varyColors val="1"/>
        <c:ser>
          <c:idx val="0"/>
          <c:order val="0"/>
          <c:tx>
            <c:strRef>
              <c:f>Sheet1!$B$1</c:f>
              <c:strCache>
                <c:ptCount val="1"/>
                <c:pt idx="0">
                  <c:v>Sales</c:v>
                </c:pt>
              </c:strCache>
            </c:strRef>
          </c:tx>
          <c:spPr>
            <a:solidFill>
              <a:schemeClr val="accent6">
                <a:lumMod val="50000"/>
              </a:schemeClr>
            </a:solidFill>
            <a:effectLst>
              <a:outerShdw dist="50800" dir="5040000" algn="ctr" rotWithShape="0">
                <a:srgbClr val="000000">
                  <a:alpha val="0"/>
                </a:srgbClr>
              </a:outerShdw>
            </a:effectLst>
          </c:spPr>
          <c:explosion val="0"/>
          <c:dPt>
            <c:idx val="0"/>
            <c:bubble3D val="0"/>
            <c:spPr>
              <a:solidFill>
                <a:schemeClr val="accent3">
                  <a:lumMod val="50000"/>
                </a:schemeClr>
              </a:solidFill>
              <a:ln w="19050">
                <a:solidFill>
                  <a:schemeClr val="lt1"/>
                </a:solidFill>
              </a:ln>
              <a:effectLst>
                <a:outerShdw dist="50800" dir="5040000" algn="ctr" rotWithShape="0">
                  <a:srgbClr val="000000">
                    <a:alpha val="0"/>
                  </a:srgbClr>
                </a:outerShdw>
              </a:effectLst>
            </c:spPr>
          </c:dPt>
          <c:dPt>
            <c:idx val="1"/>
            <c:bubble3D val="0"/>
            <c:spPr>
              <a:solidFill>
                <a:schemeClr val="accent1">
                  <a:lumMod val="50000"/>
                </a:schemeClr>
              </a:solidFill>
              <a:ln w="19050">
                <a:solidFill>
                  <a:schemeClr val="lt1"/>
                </a:solidFill>
              </a:ln>
              <a:effectLst>
                <a:outerShdw dist="50800" dir="5040000" algn="ctr" rotWithShape="0">
                  <a:srgbClr val="000000">
                    <a:alpha val="0"/>
                  </a:srgbClr>
                </a:outerShdw>
              </a:effectLst>
            </c:spPr>
          </c:dPt>
          <c:dPt>
            <c:idx val="2"/>
            <c:bubble3D val="0"/>
            <c:spPr>
              <a:solidFill>
                <a:schemeClr val="accent6">
                  <a:lumMod val="50000"/>
                </a:schemeClr>
              </a:solidFill>
              <a:ln w="19050">
                <a:solidFill>
                  <a:schemeClr val="lt1"/>
                </a:solidFill>
              </a:ln>
              <a:effectLst>
                <a:outerShdw dist="50800" dir="5040000" algn="ctr" rotWithShape="0">
                  <a:srgbClr val="000000">
                    <a:alpha val="0"/>
                  </a:srgbClr>
                </a:outerShdw>
              </a:effectLst>
            </c:spPr>
          </c:dPt>
          <c:dPt>
            <c:idx val="3"/>
            <c:bubble3D val="0"/>
            <c:spPr>
              <a:solidFill>
                <a:schemeClr val="accent6">
                  <a:lumMod val="50000"/>
                </a:schemeClr>
              </a:solidFill>
              <a:ln w="19050">
                <a:solidFill>
                  <a:schemeClr val="lt1"/>
                </a:solidFill>
              </a:ln>
              <a:effectLst>
                <a:outerShdw dist="50800" dir="5040000" algn="ctr" rotWithShape="0">
                  <a:srgbClr val="000000">
                    <a:alpha val="0"/>
                  </a:srgbClr>
                </a:outerShdw>
              </a:effectLst>
            </c:spPr>
          </c:dPt>
          <c:dLbls>
            <c:delete val="1"/>
          </c:dLbls>
          <c:cat>
            <c:strRef>
              <c:f>Sheet1!$A$2:$A$5</c:f>
              <c:strCache>
                <c:ptCount val="1"/>
                <c:pt idx="0">
                  <c:v>1st Qtr</c:v>
                </c:pt>
              </c:strCache>
            </c:strRef>
          </c:cat>
          <c:val>
            <c:numRef>
              <c:f>Sheet1!$B$2:$B$5</c:f>
              <c:numCache>
                <c:formatCode>0%</c:formatCode>
                <c:ptCount val="4"/>
                <c:pt idx="0">
                  <c:v>0.87</c:v>
                </c:pt>
                <c:pt idx="1">
                  <c:v>0.13</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fr-F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52505249343832"/>
          <c:y val="0.0356407480314961"/>
          <c:w val="0.557489501312336"/>
          <c:h val="0.836234251968504"/>
        </c:manualLayout>
      </c:layout>
      <c:doughnutChart>
        <c:varyColors val="1"/>
        <c:ser>
          <c:idx val="0"/>
          <c:order val="0"/>
          <c:tx>
            <c:strRef>
              <c:f>Sheet1!$B$1</c:f>
              <c:strCache>
                <c:ptCount val="1"/>
                <c:pt idx="0">
                  <c:v>Sales</c:v>
                </c:pt>
              </c:strCache>
            </c:strRef>
          </c:tx>
          <c:spPr>
            <a:solidFill>
              <a:schemeClr val="accent6">
                <a:lumMod val="50000"/>
              </a:schemeClr>
            </a:solidFill>
            <a:effectLst>
              <a:outerShdw dist="50800" dir="5040000" algn="ctr" rotWithShape="0">
                <a:srgbClr val="000000">
                  <a:alpha val="0"/>
                </a:srgbClr>
              </a:outerShdw>
            </a:effectLst>
          </c:spPr>
          <c:explosion val="0"/>
          <c:dPt>
            <c:idx val="0"/>
            <c:bubble3D val="0"/>
            <c:spPr>
              <a:solidFill>
                <a:schemeClr val="accent6">
                  <a:lumMod val="90000"/>
                </a:schemeClr>
              </a:solidFill>
              <a:ln w="19050">
                <a:solidFill>
                  <a:schemeClr val="lt1"/>
                </a:solidFill>
              </a:ln>
              <a:effectLst>
                <a:outerShdw dist="50800" dir="5040000" algn="ctr" rotWithShape="0">
                  <a:srgbClr val="000000">
                    <a:alpha val="0"/>
                  </a:srgbClr>
                </a:outerShdw>
              </a:effectLst>
            </c:spPr>
          </c:dPt>
          <c:dPt>
            <c:idx val="1"/>
            <c:bubble3D val="0"/>
            <c:spPr>
              <a:solidFill>
                <a:schemeClr val="accent1"/>
              </a:solidFill>
              <a:ln w="19050">
                <a:solidFill>
                  <a:schemeClr val="lt1"/>
                </a:solidFill>
              </a:ln>
              <a:effectLst>
                <a:outerShdw dist="50800" dir="5040000" algn="ctr" rotWithShape="0">
                  <a:srgbClr val="000000">
                    <a:alpha val="0"/>
                  </a:srgbClr>
                </a:outerShdw>
              </a:effectLst>
            </c:spPr>
          </c:dPt>
          <c:dPt>
            <c:idx val="2"/>
            <c:bubble3D val="0"/>
            <c:spPr>
              <a:solidFill>
                <a:schemeClr val="accent6">
                  <a:lumMod val="50000"/>
                </a:schemeClr>
              </a:solidFill>
              <a:ln w="19050">
                <a:solidFill>
                  <a:schemeClr val="lt1"/>
                </a:solidFill>
              </a:ln>
              <a:effectLst>
                <a:outerShdw dist="50800" dir="5040000" algn="ctr" rotWithShape="0">
                  <a:srgbClr val="000000">
                    <a:alpha val="0"/>
                  </a:srgbClr>
                </a:outerShdw>
              </a:effectLst>
            </c:spPr>
          </c:dPt>
          <c:dPt>
            <c:idx val="3"/>
            <c:bubble3D val="0"/>
            <c:spPr>
              <a:solidFill>
                <a:schemeClr val="accent6">
                  <a:lumMod val="50000"/>
                </a:schemeClr>
              </a:solidFill>
              <a:ln w="19050">
                <a:solidFill>
                  <a:schemeClr val="lt1"/>
                </a:solidFill>
              </a:ln>
              <a:effectLst>
                <a:outerShdw dist="50800" dir="5040000" algn="ctr" rotWithShape="0">
                  <a:srgbClr val="000000">
                    <a:alpha val="0"/>
                  </a:srgbClr>
                </a:outerShdw>
              </a:effectLst>
            </c:spPr>
          </c:dPt>
          <c:dLbls>
            <c:delete val="1"/>
          </c:dLbls>
          <c:cat>
            <c:strRef>
              <c:f>Sheet1!$A$2:$A$5</c:f>
              <c:strCache>
                <c:ptCount val="1"/>
                <c:pt idx="0">
                  <c:v>1st Qtr</c:v>
                </c:pt>
              </c:strCache>
            </c:strRef>
          </c:cat>
          <c:val>
            <c:numRef>
              <c:f>Sheet1!$B$2:$B$5</c:f>
              <c:numCache>
                <c:formatCode>0%</c:formatCode>
                <c:ptCount val="4"/>
                <c:pt idx="0">
                  <c:v>0.87</c:v>
                </c:pt>
                <c:pt idx="1">
                  <c:v>0.13</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fr-F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Asma:</a:t>
            </a:r>
            <a:endParaRPr lang="fr-FR" dirty="0"/>
          </a:p>
          <a:p>
            <a:pPr marL="0" indent="0">
              <a:buNone/>
            </a:pPr>
            <a:endParaRPr lang="en-US" dirty="0"/>
          </a:p>
          <a:p>
            <a:pPr marL="0" lvl="0" indent="0" algn="l">
              <a:spcBef>
                <a:spcPts val="0"/>
              </a:spcBef>
              <a:spcAft>
                <a:spcPts val="0"/>
              </a:spcAft>
              <a:buNone/>
            </a:pPr>
            <a:r>
              <a:rPr lang="en-US" dirty="0"/>
              <a:t>Monsieur le </a:t>
            </a:r>
            <a:r>
              <a:rPr lang="en-US" dirty="0" err="1"/>
              <a:t>président</a:t>
            </a:r>
            <a:r>
              <a:rPr lang="en-US" dirty="0"/>
              <a:t> du jury, Messieurs les </a:t>
            </a:r>
            <a:r>
              <a:rPr lang="en-US" dirty="0" err="1"/>
              <a:t>membres</a:t>
            </a:r>
            <a:r>
              <a:rPr lang="en-US" dirty="0"/>
              <a:t> du jury, honorable assistance Bonjour. En </a:t>
            </a:r>
            <a:r>
              <a:rPr lang="en-US" dirty="0" err="1"/>
              <a:t>vue</a:t>
            </a:r>
            <a:r>
              <a:rPr lang="en-US" dirty="0"/>
              <a:t> de </a:t>
            </a:r>
            <a:r>
              <a:rPr lang="en-US" dirty="0" err="1"/>
              <a:t>l'obtention</a:t>
            </a:r>
            <a:r>
              <a:rPr lang="en-US" dirty="0"/>
              <a:t> du </a:t>
            </a:r>
            <a:r>
              <a:rPr lang="en-US" dirty="0" err="1"/>
              <a:t>diplôme</a:t>
            </a:r>
            <a:r>
              <a:rPr lang="en-US" dirty="0"/>
              <a:t> de Master en </a:t>
            </a:r>
            <a:r>
              <a:rPr lang="en-US" dirty="0" err="1"/>
              <a:t>informatique</a:t>
            </a:r>
            <a:r>
              <a:rPr lang="en-US" dirty="0"/>
              <a:t> option </a:t>
            </a:r>
            <a:r>
              <a:rPr lang="en-US" dirty="0" err="1"/>
              <a:t>systèmes</a:t>
            </a:r>
            <a:r>
              <a:rPr lang="en-US" dirty="0"/>
              <a:t> </a:t>
            </a:r>
            <a:r>
              <a:rPr lang="en-US" dirty="0" err="1"/>
              <a:t>informatiques</a:t>
            </a:r>
            <a:r>
              <a:rPr lang="en-US" dirty="0"/>
              <a:t> </a:t>
            </a:r>
            <a:r>
              <a:rPr lang="en-US" dirty="0" err="1"/>
              <a:t>intelligents</a:t>
            </a:r>
            <a:r>
              <a:rPr lang="en-US" dirty="0"/>
              <a:t> nous </a:t>
            </a:r>
            <a:r>
              <a:rPr lang="en-US" dirty="0" err="1"/>
              <a:t>avons</a:t>
            </a:r>
            <a:r>
              <a:rPr lang="en-US" dirty="0"/>
              <a:t> </a:t>
            </a:r>
            <a:r>
              <a:rPr lang="en-US" dirty="0" err="1"/>
              <a:t>l'honneur</a:t>
            </a:r>
            <a:r>
              <a:rPr lang="en-US" dirty="0"/>
              <a:t> de </a:t>
            </a:r>
            <a:r>
              <a:rPr lang="en-US" dirty="0" err="1"/>
              <a:t>vous</a:t>
            </a:r>
            <a:r>
              <a:rPr lang="en-US" dirty="0"/>
              <a:t> </a:t>
            </a:r>
            <a:r>
              <a:rPr lang="en-US" dirty="0" err="1"/>
              <a:t>présenter</a:t>
            </a:r>
            <a:r>
              <a:rPr lang="en-US" dirty="0"/>
              <a:t> </a:t>
            </a:r>
            <a:r>
              <a:rPr lang="en-US" dirty="0" err="1"/>
              <a:t>notre</a:t>
            </a:r>
            <a:r>
              <a:rPr lang="en-US" dirty="0"/>
              <a:t> </a:t>
            </a:r>
            <a:r>
              <a:rPr lang="en-US" dirty="0" err="1"/>
              <a:t>projet</a:t>
            </a:r>
            <a:r>
              <a:rPr lang="en-US" dirty="0"/>
              <a:t> de fin </a:t>
            </a:r>
            <a:r>
              <a:rPr lang="en-US" dirty="0" err="1"/>
              <a:t>d'études</a:t>
            </a:r>
            <a:r>
              <a:rPr lang="en-US" dirty="0"/>
              <a:t> </a:t>
            </a:r>
            <a:r>
              <a:rPr lang="en-US" dirty="0" err="1"/>
              <a:t>intitulé</a:t>
            </a:r>
            <a:r>
              <a:rPr lang="en-US" dirty="0"/>
              <a:t> « </a:t>
            </a:r>
            <a:r>
              <a:rPr lang="en-US" dirty="0" err="1"/>
              <a:t>Système</a:t>
            </a:r>
            <a:r>
              <a:rPr lang="en-US" dirty="0"/>
              <a:t> de Questions-</a:t>
            </a:r>
            <a:r>
              <a:rPr lang="en-US" dirty="0" err="1"/>
              <a:t>Réponses</a:t>
            </a:r>
            <a:r>
              <a:rPr lang="en-US" dirty="0"/>
              <a:t> Intelligent </a:t>
            </a:r>
            <a:r>
              <a:rPr lang="en-US" dirty="0" err="1"/>
              <a:t>basé</a:t>
            </a:r>
            <a:r>
              <a:rPr lang="en-US" dirty="0"/>
              <a:t> sur le Deep Learning et la Recherche </a:t>
            </a:r>
            <a:r>
              <a:rPr lang="en-US" dirty="0" err="1"/>
              <a:t>d’information</a:t>
            </a:r>
            <a:r>
              <a:rPr lang="en-US" dirty="0"/>
              <a:t> » qui a </a:t>
            </a:r>
            <a:r>
              <a:rPr lang="en-US" dirty="0" err="1"/>
              <a:t>été</a:t>
            </a:r>
            <a:r>
              <a:rPr lang="en-US" dirty="0"/>
              <a:t> </a:t>
            </a:r>
            <a:r>
              <a:rPr lang="en-US" dirty="0" err="1"/>
              <a:t>encadré</a:t>
            </a:r>
            <a:r>
              <a:rPr lang="en-US" dirty="0"/>
              <a:t> par Dr Ziani et </a:t>
            </a:r>
            <a:r>
              <a:rPr lang="en-US" dirty="0" err="1"/>
              <a:t>proposé</a:t>
            </a:r>
            <a:r>
              <a:rPr lang="en-US" dirty="0"/>
              <a:t> par Dr </a:t>
            </a:r>
            <a:r>
              <a:rPr lang="en-US" dirty="0" err="1"/>
              <a:t>Bouadjenek</a:t>
            </a:r>
            <a:r>
              <a:rPr lang="en-US" dirty="0"/>
              <a:t> Au </a:t>
            </a:r>
            <a:r>
              <a:rPr lang="en-US" dirty="0" err="1"/>
              <a:t>niveau</a:t>
            </a:r>
            <a:r>
              <a:rPr lang="en-US" dirty="0"/>
              <a:t> de </a:t>
            </a:r>
            <a:r>
              <a:rPr lang="en-US" dirty="0" err="1"/>
              <a:t>l’université</a:t>
            </a:r>
            <a:r>
              <a:rPr lang="en-US" dirty="0"/>
              <a:t> de Deakin en </a:t>
            </a:r>
            <a:r>
              <a:rPr lang="en-US" dirty="0" err="1"/>
              <a:t>Australie</a:t>
            </a:r>
            <a:r>
              <a:rPr lang="en-US" dirty="0"/>
              <a:t>.</a:t>
            </a:r>
            <a:endParaRPr lang="fr-F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 </a:t>
            </a:r>
            <a:r>
              <a:rPr lang="en-US" dirty="0" err="1"/>
              <a:t>tien</a:t>
            </a:r>
            <a:r>
              <a:rPr lang="en-US" dirty="0"/>
              <a:t> </a:t>
            </a:r>
            <a:r>
              <a:rPr lang="en-US" dirty="0" err="1"/>
              <a:t>avant</a:t>
            </a:r>
            <a:r>
              <a:rPr lang="en-US" dirty="0"/>
              <a:t> de commencer à </a:t>
            </a:r>
            <a:r>
              <a:rPr lang="en-US" dirty="0" err="1"/>
              <a:t>vous</a:t>
            </a:r>
            <a:r>
              <a:rPr lang="en-US" dirty="0"/>
              <a:t> </a:t>
            </a:r>
            <a:r>
              <a:rPr lang="en-US" dirty="0" err="1"/>
              <a:t>remercier</a:t>
            </a:r>
            <a:r>
              <a:rPr lang="en-US" dirty="0"/>
              <a:t> pour </a:t>
            </a:r>
            <a:r>
              <a:rPr lang="en-US" dirty="0" err="1"/>
              <a:t>votre</a:t>
            </a:r>
            <a:r>
              <a:rPr lang="en-US" dirty="0"/>
              <a:t> lecture, </a:t>
            </a:r>
            <a:r>
              <a:rPr lang="en-US" dirty="0" err="1"/>
              <a:t>votre</a:t>
            </a:r>
            <a:r>
              <a:rPr lang="en-US" dirty="0"/>
              <a:t> </a:t>
            </a:r>
            <a:r>
              <a:rPr lang="en-US" dirty="0" err="1"/>
              <a:t>présence</a:t>
            </a:r>
            <a:r>
              <a:rPr lang="en-US" dirty="0"/>
              <a:t> et les remarques qui </a:t>
            </a:r>
            <a:r>
              <a:rPr lang="en-US" dirty="0" err="1"/>
              <a:t>viendront</a:t>
            </a:r>
            <a:r>
              <a:rPr lang="en-US" dirty="0"/>
              <a:t> par la suite </a:t>
            </a:r>
            <a:r>
              <a:rPr lang="en-US" dirty="0" err="1"/>
              <a:t>enrichir</a:t>
            </a:r>
            <a:r>
              <a:rPr lang="en-US" dirty="0"/>
              <a:t> </a:t>
            </a:r>
            <a:r>
              <a:rPr lang="en-US" dirty="0" err="1"/>
              <a:t>ce</a:t>
            </a:r>
            <a:r>
              <a:rPr lang="en-US" dirty="0"/>
              <a:t> travail.</a:t>
            </a:r>
            <a:endParaRPr lang="en-US" dirty="0"/>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kern="1200" dirty="0">
                <a:solidFill>
                  <a:schemeClr val="tx1"/>
                </a:solidFill>
              </a:rPr>
              <a:t>Asma:</a:t>
            </a:r>
            <a:endParaRPr lang="en-US" kern="1200" dirty="0">
              <a:solidFill>
                <a:schemeClr val="tx1"/>
              </a:solidFill>
            </a:endParaRPr>
          </a:p>
          <a:p>
            <a:pPr marL="139700" indent="0">
              <a:buNone/>
            </a:pPr>
            <a:endParaRPr lang="en-US" kern="1200" dirty="0">
              <a:solidFill>
                <a:schemeClr val="tx1"/>
              </a:solidFill>
            </a:endParaRPr>
          </a:p>
          <a:p>
            <a:pPr marL="139700" indent="0">
              <a:buNone/>
            </a:pP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Dans le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domaine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des QAS, nous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faisons</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souvent</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r</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f</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rence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à</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leur</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classification selon leur domaine d’application, c-</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à</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-dire le domaine dans lequel ils op</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è</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rent et r</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pondent aux questions. il existe principalement deux classes qui sont : Closed-domain QAS et Open-domain QAS.</a:t>
            </a:r>
            <a:endParaRPr lang="en-US"/>
          </a:p>
          <a:p>
            <a:pPr marL="139700" indent="0">
              <a:buNone/>
            </a:pP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endPar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endParaRPr>
          </a:p>
          <a:p>
            <a:pPr marL="171450" lvl="0" indent="-171450">
              <a:buFont typeface="Arial" panose="020B0604020202090204" pitchFamily="34" charset="0"/>
              <a:buChar char="•"/>
            </a:pPr>
            <a:r>
              <a:rPr lang="en-US" sz="1100" b="1"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Open-domain QAS</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 Les QAS du domaine ouvert ne sont pas limités à un domaine spécifique et fournissent une réponse courte à une question, traitée en langage naturel. En outre, les questions peuvent être sur quasiment n’importe quel sujet. </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En g</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n</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ral, la qualit</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des r</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ponses fournies par ces syst</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è</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mes n’est pas aussi pr</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cise que les syst</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è</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mes questions-r</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ponses du domaine ferm</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a:t>
            </a:r>
            <a:endPar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endParaRPr>
          </a:p>
          <a:p>
            <a:pPr marL="171450" lvl="0" indent="-171450">
              <a:buFont typeface="Arial" panose="020B0604020202090204" pitchFamily="34" charset="0"/>
              <a:buChar char="•"/>
            </a:pPr>
            <a:endPar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endParaRPr>
          </a:p>
          <a:p>
            <a:pPr marL="171450" lvl="0" indent="-171450">
              <a:buFont typeface="Arial" panose="020B0604020202090204" pitchFamily="34" charset="0"/>
              <a:buChar char="•"/>
            </a:pPr>
            <a:r>
              <a:rPr lang="en-US" sz="1100" b="1"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Closed domain QAS</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 Les systèmes QAS du domaine fermé permettent de répondre aux questions relatives à un domaine particulier en se basant sur les connaissances spécifiques aux domaines souvent formalisés dans des ontologies.</a:t>
            </a:r>
            <a:endPar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endParaRPr>
          </a:p>
          <a:p>
            <a:endPar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endParaRPr>
          </a:p>
          <a:p>
            <a:pPr marL="139700" indent="0">
              <a:buNone/>
            </a:pPr>
            <a:endParaRPr lang="fr-F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defRPr/>
            </a:pPr>
            <a:r>
              <a:rPr lang="en-US" dirty="0"/>
              <a:t>Asma:</a:t>
            </a:r>
            <a:endParaRPr lang="fr-FR"/>
          </a:p>
          <a:p>
            <a:pPr marL="139700" indent="0">
              <a:buNone/>
              <a:defRPr/>
            </a:pPr>
            <a:endParaRPr lang="en-US" dirty="0"/>
          </a:p>
          <a:p>
            <a:pPr marL="139700" indent="0">
              <a:buNone/>
              <a:defRPr/>
            </a:pPr>
            <a:r>
              <a:rPr lang="en-US" dirty="0" err="1"/>
              <a:t>Nombreux</a:t>
            </a:r>
            <a:r>
              <a:rPr lang="en-US" dirty="0"/>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sont</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les jeux de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données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destinés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au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développement</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des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systèmes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QA.</a:t>
            </a:r>
            <a:r>
              <a:rPr lang="en-US" dirty="0"/>
              <a:t> </a:t>
            </a:r>
            <a:endParaRPr lang="en-US"/>
          </a:p>
          <a:p>
            <a:pPr marL="139700" marR="0" lvl="0" indent="0" algn="l" defTabSz="914400" rtl="0" eaLnBrk="1" fontAlgn="auto" latinLnBrk="0" hangingPunct="1">
              <a:lnSpc>
                <a:spcPct val="100000"/>
              </a:lnSpc>
              <a:spcBef>
                <a:spcPts val="0"/>
              </a:spcBef>
              <a:spcAft>
                <a:spcPts val="0"/>
              </a:spcAft>
              <a:buClr>
                <a:srgbClr val="000000"/>
              </a:buClr>
              <a:buSzPts val="1400"/>
              <a:buFont typeface="Arial" panose="020B0604020202090204"/>
              <a:buNone/>
              <a:defRPr/>
            </a:pP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Parmi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eux</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nous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citons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CNN,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WikiQA</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Trex-QA,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MCTest</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Aussi, nous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avons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le dataset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SQuAD</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qui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contient</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plus de 150 000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paires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de questions-</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réponses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tout en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offrant</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des questions sans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réponses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afin</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de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simuler</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les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cas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des questions qui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n’ont</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pas de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réponses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a:t>
            </a:r>
            <a:endPar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endParaRPr>
          </a:p>
          <a:p>
            <a:pPr marL="139700" marR="0" lvl="0" indent="0" algn="l" defTabSz="914400" rtl="0" eaLnBrk="1" fontAlgn="auto" latinLnBrk="0" hangingPunct="1">
              <a:lnSpc>
                <a:spcPct val="100000"/>
              </a:lnSpc>
              <a:spcBef>
                <a:spcPts val="0"/>
              </a:spcBef>
              <a:spcAft>
                <a:spcPts val="0"/>
              </a:spcAft>
              <a:buClr>
                <a:srgbClr val="000000"/>
              </a:buClr>
              <a:buSzPts val="1400"/>
              <a:buFont typeface="Arial" panose="020B0604020202090204"/>
              <a:buNone/>
              <a:defRPr/>
            </a:pP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Dans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ce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qui suit, nous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allons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concevoir</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et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réaliser</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notre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système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YouTaQA</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utilisant</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le jeu de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données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SQuAD</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a:t>
            </a:r>
            <a:endParaRPr lang="en-US" dirty="0"/>
          </a:p>
          <a:p>
            <a:pPr marL="139700" marR="0" lvl="0" indent="0" algn="l" defTabSz="914400" rtl="0" eaLnBrk="1" fontAlgn="auto" latinLnBrk="0" hangingPunct="1">
              <a:lnSpc>
                <a:spcPct val="100000"/>
              </a:lnSpc>
              <a:spcBef>
                <a:spcPts val="0"/>
              </a:spcBef>
              <a:spcAft>
                <a:spcPts val="0"/>
              </a:spcAft>
              <a:buClr>
                <a:srgbClr val="000000"/>
              </a:buClr>
              <a:buSzPts val="1400"/>
              <a:buFont typeface="Arial" panose="020B0604020202090204"/>
              <a:buNone/>
              <a:defRPr/>
            </a:pPr>
            <a:endParaRPr lang="fr-F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defRPr/>
            </a:pPr>
            <a:r>
              <a:rPr lang="en-US" dirty="0"/>
              <a:t>Asma:</a:t>
            </a:r>
            <a:endParaRPr lang="en-US" dirty="0"/>
          </a:p>
          <a:p>
            <a:pPr marL="139700" indent="0">
              <a:buNone/>
              <a:defRPr/>
            </a:pPr>
            <a:endParaRPr lang="en-US" dirty="0"/>
          </a:p>
          <a:p>
            <a:pPr>
              <a:defRPr/>
            </a:pP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SQUAD a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é́té</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propose par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l’université</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de Stanford.</a:t>
            </a:r>
            <a:r>
              <a:rPr lang="en-US" dirty="0"/>
              <a:t> </a:t>
            </a:r>
            <a:endParaRPr lang="en-US"/>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panose="020B0604020202090204"/>
              <a:buChar char="●"/>
              <a:defRPr/>
            </a:pP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Il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contient</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un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nombre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impressionnant</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de questions (100.000 questions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posées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par des gens sur plus de 500 articles de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différents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domaines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sur Wikipedia). </a:t>
            </a:r>
            <a:endParaRPr lang="en-US" dirty="0"/>
          </a:p>
          <a:p>
            <a:pPr>
              <a:defRPr/>
            </a:pPr>
            <a:r>
              <a:rPr lang="fr-FR" dirty="0"/>
              <a:t>Ce </a:t>
            </a:r>
            <a:r>
              <a:rPr lang="fr-FR" dirty="0" err="1"/>
              <a:t>Dataset</a:t>
            </a:r>
            <a:r>
              <a:rPr lang="fr-FR" dirty="0"/>
              <a:t> est disponible en version xml et qui à une structure comme affiché ici, chaque paire de </a:t>
            </a:r>
            <a:r>
              <a:rPr lang="fr-FR" dirty="0" err="1"/>
              <a:t>SQuAD</a:t>
            </a:r>
            <a:r>
              <a:rPr lang="fr-FR" dirty="0"/>
              <a:t> contient  la question, l’id de la question, la réponse à la question si ca se trouve, le </a:t>
            </a:r>
            <a:r>
              <a:rPr lang="fr-FR" dirty="0" err="1"/>
              <a:t>context</a:t>
            </a:r>
            <a:r>
              <a:rPr lang="fr-FR" dirty="0"/>
              <a:t> ou la réponse se trouve, ainsi que l’index de </a:t>
            </a:r>
            <a:r>
              <a:rPr lang="fr-FR" dirty="0" err="1"/>
              <a:t>debut</a:t>
            </a:r>
            <a:r>
              <a:rPr lang="fr-FR" dirty="0"/>
              <a:t> de la réponse et enfin une variable </a:t>
            </a:r>
            <a:r>
              <a:rPr lang="fr-FR" dirty="0" err="1"/>
              <a:t>booleenne</a:t>
            </a:r>
            <a:r>
              <a:rPr lang="fr-FR" dirty="0"/>
              <a:t> </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qui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permet</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de pre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ciser</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si</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le passage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contient</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une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re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ponse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 la question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ou</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non.</a:t>
            </a:r>
            <a:r>
              <a:rPr lang="en-US" dirty="0"/>
              <a:t> </a:t>
            </a:r>
            <a:endParaRPr lang="en-US" dirty="0"/>
          </a:p>
          <a:p>
            <a:endParaRPr lang="fr-F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defRPr/>
            </a:pPr>
            <a:r>
              <a:rPr lang="fr-FR" kern="1200" dirty="0">
                <a:solidFill>
                  <a:schemeClr val="tx1"/>
                </a:solidFill>
              </a:rPr>
              <a:t>Younes:</a:t>
            </a:r>
            <a:endParaRPr lang="en-US" kern="1200">
              <a:solidFill>
                <a:schemeClr val="tx1"/>
              </a:solidFill>
            </a:endParaRPr>
          </a:p>
          <a:p>
            <a:pPr marL="139700" indent="0">
              <a:buNone/>
              <a:defRPr/>
            </a:pPr>
            <a:endParaRPr lang="fr-FR" kern="1200" dirty="0">
              <a:solidFill>
                <a:schemeClr val="tx1"/>
              </a:solidFill>
            </a:endParaRPr>
          </a:p>
          <a:p>
            <a:pPr marL="139700" marR="0" lvl="0" indent="0" algn="l" defTabSz="914400">
              <a:lnSpc>
                <a:spcPct val="100000"/>
              </a:lnSpc>
              <a:spcBef>
                <a:spcPts val="0"/>
              </a:spcBef>
              <a:spcAft>
                <a:spcPts val="0"/>
              </a:spcAft>
              <a:buClr>
                <a:srgbClr val="000000"/>
              </a:buClr>
              <a:buSzPts val="1400"/>
              <a:buFont typeface="Arial" panose="020B0604020202090204"/>
              <a:buNone/>
              <a:defRPr/>
            </a:pPr>
            <a:r>
              <a:rPr lang="fr-FR" kern="1200" dirty="0">
                <a:solidFill>
                  <a:schemeClr val="tx1"/>
                </a:solidFill>
              </a:rPr>
              <a:t>Passant</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maintenant à l’architecture de notre système nommé </a:t>
            </a:r>
            <a:r>
              <a:rPr lang="fr-FR"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YouTaQA</a:t>
            </a:r>
            <a:endParaRPr lang="en-US" sz="1100" b="0" i="0" u="none" strike="noStrike" kern="1200" cap="none">
              <a:solidFill>
                <a:schemeClr val="tx1"/>
              </a:solidFill>
              <a:effectLst/>
              <a:latin typeface="Arial" panose="020B0604020202090204"/>
              <a:ea typeface="Arial" panose="020B0604020202090204"/>
              <a:cs typeface="Arial" panose="020B06040202020902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defRPr/>
            </a:pPr>
            <a:r>
              <a:rPr lang="fr-FR" dirty="0"/>
              <a:t>Younes:</a:t>
            </a:r>
            <a:endParaRPr lang="fr-FR" dirty="0"/>
          </a:p>
          <a:p>
            <a:pPr marL="139700" indent="0">
              <a:buNone/>
            </a:pPr>
            <a:endParaRPr lang="fr-FR" dirty="0"/>
          </a:p>
          <a:p>
            <a:pPr marL="139700" indent="0">
              <a:buNone/>
            </a:pPr>
            <a:r>
              <a:rPr lang="fr-FR" dirty="0"/>
              <a:t>Notre système est basé sur le </a:t>
            </a:r>
            <a:r>
              <a:rPr lang="fr-FR" dirty="0" err="1"/>
              <a:t>Deep</a:t>
            </a:r>
            <a:r>
              <a:rPr lang="fr-FR" dirty="0"/>
              <a:t> Learning et de la recherche d'information. Son but principal est de permettre aux utilisateurs d'avoir des réponses exactes à leurs questions uniquement en se basant sur un moteur de recherche qui dispenserait l'utilisateur de fournir des documents ou autre chose mis à part la question. Afin d'atteindre l'objectif de notre système, nous avons </a:t>
            </a:r>
            <a:r>
              <a:rPr lang="fr-FR" dirty="0" err="1"/>
              <a:t>concu</a:t>
            </a:r>
            <a:r>
              <a:rPr lang="fr-FR" dirty="0"/>
              <a:t> une architecture composée de trois modules de base et une interface pour interagir avec l'utilisateur.</a:t>
            </a:r>
            <a:endParaRPr lang="fr-FR" dirty="0"/>
          </a:p>
          <a:p>
            <a:endParaRPr lang="fr-F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defRPr/>
            </a:pPr>
            <a:r>
              <a:rPr lang="fr-FR" kern="1200" dirty="0"/>
              <a:t>Younes:</a:t>
            </a:r>
            <a:endParaRPr lang="en-US" kern="1200"/>
          </a:p>
          <a:p>
            <a:pPr marL="0" indent="0">
              <a:buNone/>
              <a:defRPr/>
            </a:pPr>
            <a:endParaRPr lang="fr-FR" kern="1200" dirty="0"/>
          </a:p>
          <a:p>
            <a:pPr marL="0" marR="0" lvl="0" indent="0" algn="l" defTabSz="914400">
              <a:lnSpc>
                <a:spcPct val="100000"/>
              </a:lnSpc>
              <a:spcBef>
                <a:spcPts val="0"/>
              </a:spcBef>
              <a:spcAft>
                <a:spcPts val="0"/>
              </a:spcAft>
              <a:buClr>
                <a:srgbClr val="000000"/>
              </a:buClr>
              <a:buSzPts val="1400"/>
              <a:buFont typeface="Arial" panose="020B0604020202090204"/>
              <a:buNone/>
              <a:defRPr/>
            </a:pPr>
            <a:r>
              <a:rPr lang="fr-FR" kern="1200" dirty="0"/>
              <a:t>Dans</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ce qui suit, nous allons définir les notions de bases des systèmes Q/S afin de bien se positionner pour la suite.</a:t>
            </a:r>
            <a:endParaRPr lang="en-US" sz="1100" b="0" i="0" u="none" strike="noStrike" kern="1200" cap="none">
              <a:solidFill>
                <a:schemeClr val="tx1"/>
              </a:solidFill>
              <a:effectLst/>
              <a:latin typeface="Arial" panose="020B0604020202090204"/>
              <a:ea typeface="Arial" panose="020B0604020202090204"/>
              <a:cs typeface="Arial" panose="020B0604020202090204"/>
            </a:endParaRPr>
          </a:p>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defRPr/>
            </a:pPr>
            <a:r>
              <a:rPr lang="en-US" kern="1200" dirty="0">
                <a:solidFill>
                  <a:schemeClr val="tx1"/>
                </a:solidFill>
              </a:rPr>
              <a:t>Younes:</a:t>
            </a:r>
            <a:endParaRPr lang="fr-FR" dirty="0">
              <a:solidFill>
                <a:schemeClr val="tx1"/>
              </a:solidFill>
            </a:endParaRPr>
          </a:p>
          <a:p>
            <a:pPr marL="139700" indent="0">
              <a:buNone/>
              <a:defRPr/>
            </a:pPr>
            <a:endParaRPr lang="en-US" kern="1200" dirty="0">
              <a:solidFill>
                <a:schemeClr val="tx1"/>
              </a:solidFill>
            </a:endParaRPr>
          </a:p>
          <a:p>
            <a:pPr marL="139700" marR="0" lvl="0" indent="0" algn="l" defTabSz="914400">
              <a:lnSpc>
                <a:spcPct val="100000"/>
              </a:lnSpc>
              <a:spcBef>
                <a:spcPts val="0"/>
              </a:spcBef>
              <a:spcAft>
                <a:spcPts val="0"/>
              </a:spcAft>
              <a:buClr>
                <a:srgbClr val="000000"/>
              </a:buClr>
              <a:buSzPts val="1400"/>
              <a:buFont typeface="Arial" panose="020B0604020202090204"/>
              <a:buNone/>
              <a:defRPr/>
            </a:pPr>
            <a:r>
              <a:rPr lang="en-US" kern="1200" dirty="0">
                <a:solidFill>
                  <a:schemeClr val="tx1"/>
                </a:solidFill>
              </a:rPr>
              <a:t>La</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recherche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d</a:t>
            </a:r>
            <a:r>
              <a:rPr lang="fr-FR" alt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information</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est</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un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processus</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qui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consiste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à</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r</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cup</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rer</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des informations stock</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es dans de grands ensembles de donn</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es pour r</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pondre aux besoins d</a:t>
            </a:r>
            <a:r>
              <a:rPr lang="fr-FR" alt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information des utilisateurs.</a:t>
            </a:r>
            <a:endParaRPr lang="fr-FR"/>
          </a:p>
          <a:p>
            <a:endParaRPr lang="fr-F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defRPr/>
            </a:pPr>
            <a:r>
              <a:rPr lang="en-US" kern="1200" dirty="0">
                <a:solidFill>
                  <a:schemeClr val="tx1"/>
                </a:solidFill>
              </a:rPr>
              <a:t>Younes:</a:t>
            </a:r>
            <a:endParaRPr lang="fr-FR" b="1" i="1" dirty="0">
              <a:solidFill>
                <a:schemeClr val="tx1"/>
              </a:solidFill>
            </a:endParaRPr>
          </a:p>
          <a:p>
            <a:pPr marL="139700" indent="0">
              <a:buNone/>
              <a:defRPr/>
            </a:pPr>
            <a:endParaRPr lang="en-US" kern="1200" dirty="0">
              <a:solidFill>
                <a:schemeClr val="tx1"/>
              </a:solidFill>
            </a:endParaRPr>
          </a:p>
          <a:p>
            <a:pPr marL="139700" marR="0" lvl="0" indent="0" algn="l" defTabSz="914400">
              <a:lnSpc>
                <a:spcPct val="100000"/>
              </a:lnSpc>
              <a:spcBef>
                <a:spcPts val="0"/>
              </a:spcBef>
              <a:spcAft>
                <a:spcPts val="0"/>
              </a:spcAft>
              <a:buClr>
                <a:srgbClr val="000000"/>
              </a:buClr>
              <a:buSzPts val="1400"/>
              <a:buFont typeface="Arial" panose="020B0604020202090204"/>
              <a:buNone/>
              <a:defRPr/>
            </a:pPr>
            <a:r>
              <a:rPr lang="en-US" kern="1200" dirty="0">
                <a:solidFill>
                  <a:schemeClr val="tx1"/>
                </a:solidFill>
              </a:rPr>
              <a:t>Le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traitement</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du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langage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naturel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est</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le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processus</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de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compréhension</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automatique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du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langage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humain</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Cela permet</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de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générer</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des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réponses</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fr-FR"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à des questions posées en langage naturel.</a:t>
            </a:r>
            <a:endParaRPr lang="fr-F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ClrTx/>
              <a:buSzTx/>
              <a:buNone/>
              <a:defRPr/>
            </a:pPr>
            <a:r>
              <a:rPr lang="en-US" kern="1200" dirty="0">
                <a:solidFill>
                  <a:schemeClr val="tx1"/>
                </a:solidFill>
              </a:rPr>
              <a:t>Younes:</a:t>
            </a:r>
            <a:endParaRPr lang="en-US" dirty="0">
              <a:solidFill>
                <a:schemeClr val="tx1"/>
              </a:solidFill>
            </a:endParaRPr>
          </a:p>
          <a:p>
            <a:pPr marL="0" indent="0">
              <a:buClrTx/>
              <a:buSzTx/>
              <a:buNone/>
              <a:defRPr/>
            </a:pPr>
            <a:endParaRPr lang="en-US" kern="1200" dirty="0">
              <a:solidFill>
                <a:schemeClr val="tx1"/>
              </a:solidFill>
            </a:endParaRPr>
          </a:p>
          <a:p>
            <a:pPr marL="0" indent="0">
              <a:buClrTx/>
              <a:buSzTx/>
              <a:buFontTx/>
              <a:buNone/>
              <a:defRPr/>
            </a:pPr>
            <a:r>
              <a:rPr lang="en-US" kern="1200" dirty="0">
                <a:solidFill>
                  <a:schemeClr val="tx1"/>
                </a:solidFill>
              </a:rPr>
              <a:t>Le </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m</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canisme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d</a:t>
            </a:r>
            <a:r>
              <a:rPr lang="fr-FR" alt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attention</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est</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une approche de plus en plus populaire qui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consiste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à</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apprendre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par machine la pertinence des </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mots</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Lorsque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ce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mécanisme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est</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ajouté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aux RNN, le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modèle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peut</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apprendre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à </a:t>
            </a:r>
            <a:r>
              <a:rPr lang="fr-FR"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ce concentrer et à se focaliser sur l'essentiel d'une phrase.</a:t>
            </a:r>
            <a:endParaRPr lang="en-US"/>
          </a:p>
          <a:p>
            <a:endPar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endParaRPr>
          </a:p>
          <a:p>
            <a:endParaRPr lang="fr-F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defRPr/>
            </a:pPr>
            <a:r>
              <a:rPr lang="en-US" kern="1200" dirty="0">
                <a:solidFill>
                  <a:schemeClr val="tx1"/>
                </a:solidFill>
              </a:rPr>
              <a:t>Younes:</a:t>
            </a:r>
            <a:endParaRPr lang="en-US" kern="1200" dirty="0">
              <a:solidFill>
                <a:schemeClr val="tx1"/>
              </a:solidFill>
            </a:endParaRPr>
          </a:p>
          <a:p>
            <a:pPr marL="139700" indent="0">
              <a:buNone/>
              <a:defRPr/>
            </a:pPr>
            <a:endParaRPr lang="en-US" kern="1200" dirty="0">
              <a:solidFill>
                <a:schemeClr val="tx1"/>
              </a:solidFill>
            </a:endParaRPr>
          </a:p>
          <a:p>
            <a:pPr marL="457200" marR="0" lvl="0" indent="-317500" algn="l" defTabSz="914400">
              <a:lnSpc>
                <a:spcPct val="100000"/>
              </a:lnSpc>
              <a:spcBef>
                <a:spcPts val="0"/>
              </a:spcBef>
              <a:spcAft>
                <a:spcPts val="0"/>
              </a:spcAft>
              <a:buClr>
                <a:srgbClr val="000000"/>
              </a:buClr>
              <a:buSzPts val="1400"/>
              <a:buFont typeface="Arial" panose="020B0604020202090204"/>
              <a:buChar char="●"/>
              <a:defRPr/>
            </a:pP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Le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Transformateur</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est</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un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modèle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de DL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utilisé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principalement</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dans le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domaine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du NLP. Comme les RNN, les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transformateurs</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sont</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concus</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pour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traiter</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des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données</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séquentielles</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comme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le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langage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naturel, pour des taches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telles</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que la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traduction</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et la classification de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textes</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a:t>
            </a:r>
            <a:endParaRPr lang="en-US"/>
          </a:p>
          <a:p>
            <a:endParaRPr lang="fr-F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fr-FR" dirty="0"/>
              <a:t>Asma:</a:t>
            </a:r>
            <a:endParaRPr lang="fr-FR" dirty="0"/>
          </a:p>
          <a:p>
            <a:pPr marL="139700" indent="0">
              <a:buNone/>
            </a:pPr>
            <a:endParaRPr lang="fr-FR" dirty="0"/>
          </a:p>
          <a:p>
            <a:pPr marL="139700" indent="0">
              <a:buNone/>
            </a:pPr>
            <a:r>
              <a:rPr lang="fr-FR" dirty="0"/>
              <a:t>Nous débutons notre exposé par une introduction où nous allons situer le contexte de notre étude ainsi que la </a:t>
            </a:r>
            <a:r>
              <a:rPr lang="fr-FR" dirty="0" err="1"/>
              <a:t>problematique</a:t>
            </a:r>
            <a:r>
              <a:rPr lang="fr-FR" dirty="0"/>
              <a:t>, puis nous présenterons que ce qu’un système de questions-réponses. Ensuite, nous allons établir un petit état de l’art de ce domaine et ainsi présenter les notions de bases de ce domaine et ses généralités. Juste après, nous proposerons la solution apportée au sein de notre travail et la conception de cette solution.</a:t>
            </a:r>
            <a:endParaRPr lang="fr-FR"/>
          </a:p>
          <a:p>
            <a:pPr marL="139700" indent="0">
              <a:buNone/>
            </a:pPr>
            <a:endParaRPr lang="fr-FR" dirty="0"/>
          </a:p>
          <a:p>
            <a:pPr marL="139700" indent="0">
              <a:buNone/>
            </a:pPr>
            <a:r>
              <a:rPr lang="fr-FR" dirty="0"/>
              <a:t>Ensuite on présentera les différents résultats obtenus et enfin nous terminerons par une conclusion et les perspectives envisagés.</a:t>
            </a:r>
            <a:endParaRPr lang="fr-FR" dirty="0"/>
          </a:p>
          <a:p>
            <a:pPr marL="139700" indent="0">
              <a:buNone/>
            </a:pPr>
            <a:endParaRPr lang="fr-F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defRPr/>
            </a:pPr>
            <a:r>
              <a:rPr lang="en-US" kern="1200" dirty="0">
                <a:solidFill>
                  <a:schemeClr val="tx1"/>
                </a:solidFill>
              </a:rPr>
              <a:t>Younes:</a:t>
            </a:r>
            <a:endParaRPr lang="en-US" kern="1200" dirty="0">
              <a:solidFill>
                <a:schemeClr val="tx1"/>
              </a:solidFill>
            </a:endParaRPr>
          </a:p>
          <a:p>
            <a:pPr marL="139700" indent="0">
              <a:buNone/>
              <a:defRPr/>
            </a:pPr>
            <a:endParaRPr lang="en-US" kern="1200" dirty="0">
              <a:solidFill>
                <a:schemeClr val="tx1"/>
              </a:solidFill>
            </a:endParaRPr>
          </a:p>
          <a:p>
            <a:pPr marL="457200" marR="0" lvl="0" indent="-317500" algn="l" defTabSz="914400">
              <a:lnSpc>
                <a:spcPct val="100000"/>
              </a:lnSpc>
              <a:spcBef>
                <a:spcPts val="0"/>
              </a:spcBef>
              <a:spcAft>
                <a:spcPts val="0"/>
              </a:spcAft>
              <a:buClr>
                <a:srgbClr val="000000"/>
              </a:buClr>
              <a:buSzPts val="1400"/>
              <a:buFont typeface="Arial" panose="020B0604020202090204"/>
              <a:buChar char="●"/>
              <a:defRPr/>
            </a:pP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BERT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est</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une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architecture qui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n</a:t>
            </a:r>
            <a:r>
              <a:rPr lang="fr-FR" alt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'u</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utilise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que la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partie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d</a:t>
            </a:r>
            <a:r>
              <a:rPr lang="fr-FR" alt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encodeur</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des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transformateurs</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pour r</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aliser</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de multiples t</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a</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ches </a:t>
            </a:r>
            <a:r>
              <a:rPr lang="fr-FR" alt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NLP</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Ce processus est </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basé sur le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Transfer Learning </a:t>
            </a:r>
            <a:r>
              <a:rPr lang="fr-FR" alt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et </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qui </a:t>
            </a:r>
            <a:r>
              <a:rPr lang="fr-FR" alt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permet de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r</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utilis</a:t>
            </a:r>
            <a:r>
              <a:rPr lang="fr-FR" alt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er une tache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comme point de d</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part pour un mod</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è</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le sur une deuxi</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è</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me t</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a</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che.</a:t>
            </a:r>
            <a:endParaRPr lang="en-US"/>
          </a:p>
          <a:p>
            <a:endParaRPr lang="fr-F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defRPr/>
            </a:pPr>
            <a:r>
              <a:rPr lang="fr-FR" kern="1200" dirty="0">
                <a:solidFill>
                  <a:schemeClr val="tx1"/>
                </a:solidFill>
              </a:rPr>
              <a:t>Younes:</a:t>
            </a:r>
            <a:endParaRPr lang="en-US" kern="1200" dirty="0">
              <a:solidFill>
                <a:schemeClr val="tx1"/>
              </a:solidFill>
            </a:endParaRPr>
          </a:p>
          <a:p>
            <a:pPr marL="0" indent="0">
              <a:buNone/>
              <a:defRPr/>
            </a:pPr>
            <a:endParaRPr lang="fr-FR" kern="1200" dirty="0">
              <a:solidFill>
                <a:schemeClr val="tx1"/>
              </a:solidFill>
            </a:endParaRPr>
          </a:p>
          <a:p>
            <a:pPr marL="0" marR="0" lvl="0" indent="0" algn="l" defTabSz="914400">
              <a:lnSpc>
                <a:spcPct val="100000"/>
              </a:lnSpc>
              <a:spcBef>
                <a:spcPts val="0"/>
              </a:spcBef>
              <a:spcAft>
                <a:spcPts val="0"/>
              </a:spcAft>
              <a:buClr>
                <a:srgbClr val="000000"/>
              </a:buClr>
              <a:buSzPts val="1400"/>
              <a:buFont typeface="Arial" panose="020B0604020202090204"/>
              <a:buNone/>
              <a:defRPr/>
            </a:pPr>
            <a:r>
              <a:rPr lang="fr-FR" kern="1200" dirty="0">
                <a:solidFill>
                  <a:schemeClr val="tx1"/>
                </a:solidFill>
              </a:rPr>
              <a:t>Passant</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maintenant à l’étape de conception et </a:t>
            </a:r>
            <a:r>
              <a:rPr lang="fr-FR"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implementation</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de notre système</a:t>
            </a:r>
            <a:endParaRPr lang="en-US" sz="1100" b="0" i="0" u="none" strike="noStrike" kern="1200" cap="none">
              <a:solidFill>
                <a:schemeClr val="tx1"/>
              </a:solidFill>
              <a:effectLst/>
              <a:latin typeface="Arial" panose="020B0604020202090204"/>
              <a:ea typeface="Arial" panose="020B0604020202090204"/>
              <a:cs typeface="Arial" panose="020B0604020202090204"/>
            </a:endParaRPr>
          </a:p>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idx="2"/>
          </p:nvPr>
        </p:nvSpPr>
        <p:spPr>
          <a:xfrm>
            <a:off x="381000" y="685800"/>
            <a:ext cx="6096000" cy="3429000"/>
          </a:xfrm>
        </p:spPr>
      </p:sp>
      <p:sp>
        <p:nvSpPr>
          <p:cNvPr id="3" name="Espace réservé du texte 2"/>
          <p:cNvSpPr>
            <a:spLocks noGrp="1"/>
          </p:cNvSpPr>
          <p:nvPr>
            <p:ph type="body" idx="1"/>
          </p:nvPr>
        </p:nvSpPr>
        <p:spPr/>
        <p:txBody>
          <a:bodyPr/>
          <a:lstStyle/>
          <a:p>
            <a:pPr marL="139700" indent="0">
              <a:buNone/>
              <a:defRPr/>
            </a:pPr>
            <a:r>
              <a:rPr lang="en-US" kern="1200" dirty="0">
                <a:solidFill>
                  <a:schemeClr val="tx1"/>
                </a:solidFill>
              </a:rPr>
              <a:t>Younes:</a:t>
            </a:r>
            <a:endParaRPr lang="fr-FR" dirty="0">
              <a:solidFill>
                <a:schemeClr val="tx1"/>
              </a:solidFill>
            </a:endParaRPr>
          </a:p>
          <a:p>
            <a:pPr marL="139700" indent="0">
              <a:buNone/>
              <a:defRPr/>
            </a:pPr>
            <a:endParaRPr lang="en-US" kern="1200" dirty="0">
              <a:solidFill>
                <a:schemeClr val="tx1"/>
              </a:solidFill>
            </a:endParaRPr>
          </a:p>
          <a:p>
            <a:pPr marL="139700" marR="0" lvl="0" indent="0" algn="l" defTabSz="914400">
              <a:lnSpc>
                <a:spcPct val="100000"/>
              </a:lnSpc>
              <a:spcBef>
                <a:spcPts val="0"/>
              </a:spcBef>
              <a:spcAft>
                <a:spcPts val="0"/>
              </a:spcAft>
              <a:buClr>
                <a:srgbClr val="000000"/>
              </a:buClr>
              <a:buSzPts val="1400"/>
              <a:buFont typeface="Arial" panose="020B0604020202090204"/>
              <a:buNone/>
              <a:defRPr/>
            </a:pPr>
            <a:r>
              <a:rPr lang="en-US" kern="1200" dirty="0">
                <a:solidFill>
                  <a:schemeClr val="tx1"/>
                </a:solidFill>
              </a:rPr>
              <a:t>Notre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Moteur</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de Recherche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d’Information</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sert</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à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fournir</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les 5 passages les plus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pertinents</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à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une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question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donnée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Ce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moteur</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de recherche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opère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sur la base de documents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fournie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par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Wikipédia</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et qui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contient</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plus de 6 millions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d’articles</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a:t>
            </a:r>
            <a:endParaRPr lang="fr-FR"/>
          </a:p>
          <a:p>
            <a:endParaRPr lang="fr-FR"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fr-FR" kern="1200" dirty="0">
                <a:solidFill>
                  <a:schemeClr val="tx1"/>
                </a:solidFill>
              </a:rPr>
              <a:t>Younes:</a:t>
            </a:r>
            <a:endParaRPr lang="fr-FR" dirty="0"/>
          </a:p>
          <a:p>
            <a:pPr marL="139700" indent="0">
              <a:buNone/>
            </a:pPr>
            <a:endParaRPr lang="fr-FR">
              <a:solidFill>
                <a:schemeClr val="tx1"/>
              </a:solidFill>
            </a:endParaRPr>
          </a:p>
          <a:p>
            <a:pPr marL="139700" indent="0">
              <a:buNone/>
            </a:pPr>
            <a:r>
              <a:rPr lang="fr-FR" kern="1200" dirty="0">
                <a:solidFill>
                  <a:schemeClr val="tx1"/>
                </a:solidFill>
              </a:rPr>
              <a:t>Le</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module de classification MC est </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bas</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sur le Deep Learning </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et qui permet de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choisir et identifier parmi les 5 r</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sultats du moteur de recherche le meilleur passage susceptible de contenir la bonne r</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ponse </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à</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la question. </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Pour implémenter ce modèle, nous avons utilisé la version base de BERT afin de minimiser le temps d’entrainement de ce dernier. Afin de réaliser la tache de classification de texte avec BERT, nous avons intégré à la fois la question et le passage dans la saisie.</a:t>
            </a:r>
            <a:r>
              <a:rPr lang="fr-FR" kern="1200" dirty="0">
                <a:solidFill>
                  <a:schemeClr val="tx1"/>
                </a:solidFill>
              </a:rPr>
              <a:t> </a:t>
            </a:r>
            <a:endParaRPr lang="fr-FR" sz="1100" b="0" i="0" u="none" strike="noStrike" kern="1200" cap="none" dirty="0">
              <a:solidFill>
                <a:schemeClr val="tx1"/>
              </a:solidFill>
              <a:effectLst/>
              <a:latin typeface="Arial" panose="020B0604020202090204"/>
              <a:ea typeface="Arial" panose="020B0604020202090204"/>
              <a:cs typeface="Arial" panose="020B0604020202090204"/>
            </a:endParaRPr>
          </a:p>
          <a:p>
            <a:endPar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endParaRPr>
          </a:p>
          <a:p>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Après avoir appliquer la tokenisation sur notre jeu de données, chaque paire commence par le </a:t>
            </a:r>
            <a:r>
              <a:rPr lang="fr-FR"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token</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de classification spécial [CLS] en plus d’un autre </a:t>
            </a:r>
            <a:r>
              <a:rPr lang="fr-FR"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token</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spécial [SEP] qui sépare les deux parties de l’entrée et permet ainsi à BERT de différencier la question et le passage.</a:t>
            </a:r>
            <a:endPar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endParaRPr>
          </a:p>
          <a:p>
            <a:endParaRPr lang="fr-F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fr-FR" dirty="0"/>
              <a:t>Younes:</a:t>
            </a:r>
            <a:endParaRPr lang="fr-FR" dirty="0"/>
          </a:p>
          <a:p>
            <a:pPr marL="139700" indent="0">
              <a:buNone/>
            </a:pPr>
            <a:endParaRPr lang="fr-FR" dirty="0"/>
          </a:p>
          <a:p>
            <a:r>
              <a:rPr lang="fr-FR" dirty="0"/>
              <a:t>Comme pour le module de classification, le module d’extraction des </a:t>
            </a:r>
            <a:r>
              <a:rPr lang="fr-FR" dirty="0" err="1"/>
              <a:t>reponses</a:t>
            </a:r>
            <a:r>
              <a:rPr lang="fr-FR" dirty="0"/>
              <a:t> est basé sur le </a:t>
            </a:r>
            <a:r>
              <a:rPr lang="fr-FR" dirty="0" err="1"/>
              <a:t>Deep</a:t>
            </a:r>
            <a:r>
              <a:rPr lang="fr-FR" dirty="0"/>
              <a:t> Learning et qui permet d’extraire la réponse exacte à partir du passage choisi par le classifieur dans l’étape précédente. Là encore, la version Base de BERT est utilisée. </a:t>
            </a:r>
            <a:endParaRPr lang="fr-FR" dirty="0"/>
          </a:p>
          <a:p>
            <a:r>
              <a:rPr lang="fr-FR" dirty="0"/>
              <a:t>L'extracteur de début/fin passe l’entrée sur les 12 couches de BERT Base et produit un vecteur de sortie où chaque case représente la sortie d’un mot du texte. Ce vecteur est ensuite multiplié par une matrice de début/fin. </a:t>
            </a:r>
            <a:endParaRPr lang="fr-FR"/>
          </a:p>
          <a:p>
            <a:endParaRPr lang="fr-FR" dirty="0"/>
          </a:p>
          <a:p>
            <a:r>
              <a:rPr lang="fr-FR" dirty="0"/>
              <a:t>Chaque case du vecteur représente la probabilité que le mot en question représente le début/la fin de la réponse. Enfin, BERT englobe les deux modèles afin de délimiter le début et la fin de la réponse et l’extraire ensuite.</a:t>
            </a:r>
            <a:endParaRPr lang="fr-F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defRPr/>
            </a:pPr>
            <a:r>
              <a:rPr lang="fr-FR" dirty="0"/>
              <a:t>Younes:</a:t>
            </a:r>
            <a:endParaRPr lang="fr-FR" dirty="0"/>
          </a:p>
          <a:p>
            <a:pPr marL="139700" indent="0">
              <a:buNone/>
              <a:defRPr/>
            </a:pPr>
            <a:endParaRPr lang="fr-FR" dirty="0"/>
          </a:p>
          <a:p>
            <a:pPr marL="139700" indent="0">
              <a:buNone/>
              <a:defRPr/>
            </a:pPr>
            <a:r>
              <a:rPr lang="fr-FR" dirty="0"/>
              <a:t>Afin d’interagir avec les utilisateurs de notre système, nous avons mis en œuvre une application web SPA responsive complète qui fournit une expérience utilisateur facile en appliquant les dernières normes UI 8 et l’utilisation du </a:t>
            </a:r>
            <a:r>
              <a:rPr lang="fr-FR" dirty="0" err="1"/>
              <a:t>Material</a:t>
            </a:r>
            <a:r>
              <a:rPr lang="fr-FR" dirty="0"/>
              <a:t> Design 9 fourni par Google. </a:t>
            </a:r>
            <a:endParaRPr lang="fr-FR"/>
          </a:p>
          <a:p>
            <a:endParaRPr lang="fr-F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defRPr/>
            </a:pPr>
            <a:r>
              <a:rPr lang="fr-FR" kern="1200" dirty="0"/>
              <a:t>Asma:</a:t>
            </a:r>
            <a:endParaRPr lang="en-US" kern="1200" dirty="0"/>
          </a:p>
          <a:p>
            <a:pPr marL="0" indent="0">
              <a:buNone/>
              <a:defRPr/>
            </a:pPr>
            <a:endParaRPr lang="fr-FR" kern="1200" dirty="0"/>
          </a:p>
          <a:p>
            <a:pPr marL="0" marR="0" lvl="0" indent="0" algn="l" defTabSz="914400">
              <a:lnSpc>
                <a:spcPct val="100000"/>
              </a:lnSpc>
              <a:spcBef>
                <a:spcPts val="0"/>
              </a:spcBef>
              <a:spcAft>
                <a:spcPts val="0"/>
              </a:spcAft>
              <a:buClr>
                <a:srgbClr val="000000"/>
              </a:buClr>
              <a:buSzPts val="1400"/>
              <a:buFont typeface="Arial" panose="020B0604020202090204"/>
              <a:buNone/>
              <a:defRPr/>
            </a:pPr>
            <a:r>
              <a:rPr lang="fr-FR" kern="1200" dirty="0"/>
              <a:t>Nous</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allons étaler dans cette partie les différents résultats obtenus.</a:t>
            </a:r>
            <a:endParaRPr lang="en-US" sz="1100" b="0" i="0" u="none" strike="noStrike" kern="1200" cap="none" dirty="0">
              <a:solidFill>
                <a:schemeClr val="tx1"/>
              </a:solidFill>
              <a:effectLst/>
              <a:latin typeface="Arial" panose="020B0604020202090204"/>
              <a:ea typeface="Arial" panose="020B0604020202090204"/>
              <a:cs typeface="Arial" panose="020B0604020202090204"/>
            </a:endParaRPr>
          </a:p>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defRPr/>
            </a:pPr>
            <a:r>
              <a:rPr lang="fr-FR" kern="1200" dirty="0">
                <a:solidFill>
                  <a:schemeClr val="tx1"/>
                </a:solidFill>
              </a:rPr>
              <a:t>Asma:</a:t>
            </a:r>
            <a:endParaRPr lang="en-US" kern="1200" dirty="0">
              <a:solidFill>
                <a:schemeClr val="tx1"/>
              </a:solidFill>
            </a:endParaRPr>
          </a:p>
          <a:p>
            <a:pPr marL="139700" indent="0">
              <a:buNone/>
              <a:defRPr/>
            </a:pPr>
            <a:endParaRPr lang="fr-FR" kern="1200" dirty="0">
              <a:solidFill>
                <a:schemeClr val="tx1"/>
              </a:solidFill>
            </a:endParaRPr>
          </a:p>
          <a:p>
            <a:pPr marL="139700" indent="0">
              <a:buNone/>
              <a:defRPr/>
            </a:pPr>
            <a:r>
              <a:rPr lang="fr-FR" kern="1200" dirty="0">
                <a:solidFill>
                  <a:schemeClr val="tx1"/>
                </a:solidFill>
              </a:rPr>
              <a:t>Afin </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d’évaluer notre moteur de recherche et ses différentes méthodes de recherche, nous avons utilisé l’évaluateur </a:t>
            </a:r>
            <a:r>
              <a:rPr lang="fr-FR"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TRECEval</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et qui permet de fournir plusieurs métriques d’évaluation. Comme nous pouvons le constater dans l’histogramme affiché, la méthode de recherche basé sur BM-25 affiche des résultats supérieurs aux autres méthodes et qui permet un MRR égale à 0.20. Ceci dit, cette méthode permet d’avoir</a:t>
            </a:r>
            <a:r>
              <a:rPr lang="fr-FR" kern="1200" dirty="0">
                <a:solidFill>
                  <a:schemeClr val="tx1"/>
                </a:solidFill>
              </a:rPr>
              <a:t> </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en général toujours le bon document que nous cherchons parmi les 5 premiers documents envoyés au classifieur.</a:t>
            </a:r>
            <a:endParaRPr lang="en-US" sz="1100" b="0" i="0" u="none" strike="noStrike" kern="1200" cap="none" dirty="0">
              <a:solidFill>
                <a:schemeClr val="tx1"/>
              </a:solidFill>
              <a:effectLst/>
              <a:latin typeface="Arial" panose="020B0604020202090204"/>
              <a:ea typeface="Arial" panose="020B0604020202090204"/>
              <a:cs typeface="Arial" panose="020B0604020202090204"/>
            </a:endParaRPr>
          </a:p>
          <a:p>
            <a:endPar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endParaRPr>
          </a:p>
          <a:p>
            <a:endParaRPr lang="fr-F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Asma:</a:t>
            </a:r>
            <a:endParaRPr lang="en-US" dirty="0"/>
          </a:p>
          <a:p>
            <a:pPr marL="139700" indent="0">
              <a:buNone/>
            </a:pPr>
            <a:endParaRPr lang="en-US" dirty="0"/>
          </a:p>
          <a:p>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D’aprés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les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graphes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affichés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nous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remarquons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que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l’</a:t>
            </a:r>
            <a:r>
              <a:rPr lang="en-US" sz="1100" b="0" i="1"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Accuracy</a:t>
            </a:r>
            <a:r>
              <a:rPr lang="en-US" sz="1100" b="0" i="1"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augmente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avec le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nombre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d’époques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jusqu’à</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l’Epoch</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(10), avec un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pourcentage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de 92%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durant</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l’apprentissage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1"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Training</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et 87% sur le </a:t>
            </a:r>
            <a:r>
              <a:rPr lang="en-US" sz="1100" b="0" i="1"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Validation dataset</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De meme,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l’erreur</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d’apprentissage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1"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Training</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et de la </a:t>
            </a:r>
            <a:r>
              <a:rPr lang="en-US" sz="1100" b="0" i="1"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Validation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varient</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avec le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nombre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d’Epochs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a:t>
            </a:r>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ClrTx/>
              <a:buSzTx/>
              <a:buNone/>
              <a:defRPr/>
            </a:pPr>
            <a:r>
              <a:rPr lang="fr-FR" kern="1200" dirty="0">
                <a:solidFill>
                  <a:schemeClr val="tx1"/>
                </a:solidFill>
              </a:rPr>
              <a:t>Asma:</a:t>
            </a:r>
            <a:endParaRPr lang="fr-FR" kern="1200" dirty="0">
              <a:solidFill>
                <a:schemeClr val="tx1"/>
              </a:solidFill>
            </a:endParaRPr>
          </a:p>
          <a:p>
            <a:pPr marL="0" indent="0">
              <a:buClrTx/>
              <a:buSzTx/>
              <a:buNone/>
              <a:defRPr/>
            </a:pPr>
            <a:endParaRPr lang="fr-FR" kern="1200" dirty="0">
              <a:solidFill>
                <a:schemeClr val="tx1"/>
              </a:solidFill>
            </a:endParaRPr>
          </a:p>
          <a:p>
            <a:pPr marL="0" marR="0" lvl="0" indent="0" algn="l" defTabSz="914400">
              <a:lnSpc>
                <a:spcPct val="100000"/>
              </a:lnSpc>
              <a:spcBef>
                <a:spcPts val="0"/>
              </a:spcBef>
              <a:spcAft>
                <a:spcPts val="0"/>
              </a:spcAft>
              <a:buClrTx/>
              <a:buSzTx/>
              <a:buFontTx/>
              <a:buNone/>
              <a:defRPr/>
            </a:pP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Afin de tester le module de classification, un test set comportant plus de 11 000 échantillons est utilisé. Le MC proposé a atteint une </a:t>
            </a:r>
            <a:r>
              <a:rPr lang="fr-FR"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Accuracy</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de 87% ainsi qu’une précision de 89%.</a:t>
            </a:r>
            <a:endParaRPr lang="en-US" sz="1100" b="0" i="0" u="none" strike="noStrike" kern="1200" cap="none">
              <a:solidFill>
                <a:schemeClr val="tx1"/>
              </a:solidFill>
              <a:effectLst/>
              <a:latin typeface="Arial" panose="020B0604020202090204"/>
              <a:ea typeface="Arial" panose="020B0604020202090204"/>
              <a:cs typeface="Arial" panose="020B0604020202090204"/>
            </a:endParaRPr>
          </a:p>
          <a:p>
            <a:endPar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endParaRPr>
          </a:p>
          <a:p>
            <a:endParaRPr lang="fr-F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fr-FR" dirty="0"/>
              <a:t>Asma:</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defRPr/>
            </a:pPr>
            <a:r>
              <a:rPr lang="en-US" dirty="0"/>
              <a:t>Asma:</a:t>
            </a:r>
            <a:endParaRPr lang="en-US" dirty="0"/>
          </a:p>
          <a:p>
            <a:pPr marL="139700" indent="0">
              <a:buNone/>
              <a:defRPr/>
            </a:pPr>
            <a:endParaRPr lang="en-US" dirty="0"/>
          </a:p>
          <a:p>
            <a:pPr>
              <a:defRPr/>
            </a:pP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Durant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l’apprentissage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et la validation du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modèle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nous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avons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tracé</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les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courbes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pour les deux sous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modèles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de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détection</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du début et de fin de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réponse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a:t>
            </a:r>
            <a:r>
              <a:rPr lang="en-US" dirty="0"/>
              <a:t> </a:t>
            </a:r>
            <a:endParaRPr lang="en-US"/>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panose="020B0604020202090204"/>
              <a:buChar char="●"/>
              <a:defRPr/>
            </a:pPr>
            <a:endPar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endParaRPr>
          </a:p>
          <a:p>
            <a:pPr>
              <a:defRPr/>
            </a:pP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Nous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observons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sur les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graphiques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figures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affichés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que la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courbe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de Training Accuracy pour la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détection</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du début a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atteint</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une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valeur</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de 75% au bout de 14 Epochs,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tandis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que la Validation Accuracy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s’est</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stabilisée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à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partir</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du </a:t>
            </a:r>
            <a:r>
              <a:rPr lang="en-US" sz="1100" b="0" i="1"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9ème </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Epoch à un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pourcentage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de 70%</a:t>
            </a:r>
            <a:r>
              <a:rPr lang="en-US" dirty="0"/>
              <a:t> </a:t>
            </a:r>
            <a:endParaRPr lang="en-US" dirty="0"/>
          </a:p>
          <a:p>
            <a:endParaRPr lang="fr-F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defRPr/>
            </a:pPr>
            <a:r>
              <a:rPr lang="en-US" dirty="0"/>
              <a:t>Asma:</a:t>
            </a:r>
            <a:endParaRPr lang="en-US" dirty="0"/>
          </a:p>
          <a:p>
            <a:pPr marL="139700" indent="0">
              <a:buNone/>
              <a:defRPr/>
            </a:pPr>
            <a:endParaRPr lang="en-US" dirty="0"/>
          </a:p>
          <a:p>
            <a:pPr>
              <a:defRPr/>
            </a:pP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D’apres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les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courbes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de Accuracy et Loss du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deuxiéme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sous-</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modèle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de detection de fin,</a:t>
            </a:r>
            <a:r>
              <a:rPr lang="en-US" dirty="0"/>
              <a:t> </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nous </a:t>
            </a:r>
            <a:r>
              <a:rPr lang="fr-FR" sz="1100" b="0" i="0" u="none" strike="noStrike" cap="none" noProof="0" dirty="0">
                <a:solidFill>
                  <a:srgbClr val="000000"/>
                </a:solidFill>
                <a:effectLst/>
                <a:latin typeface="Arial" panose="020B0604020202090204"/>
                <a:ea typeface="Arial" panose="020B0604020202090204"/>
                <a:cs typeface="Arial" panose="020B0604020202090204"/>
                <a:sym typeface="Arial" panose="020B0604020202090204"/>
              </a:rPr>
              <a:t>remarquons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que la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détection</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du début sur la Training Accuracy a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atteint</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une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valeur</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de 80% après 14 epochs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d’apprentissage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Tandis que la Validation Accuracy a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accru</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jusqu’à</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73% au </a:t>
            </a:r>
            <a:r>
              <a:rPr lang="en-US" sz="1100" b="0" i="1"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9ème </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Epoch. Nous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notons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également</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que le Training Loss de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ce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modèle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diminué</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jusqu’à</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la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valeur</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0.75 au </a:t>
            </a:r>
            <a:r>
              <a:rPr lang="en-US" sz="1100" b="0" i="1"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15ème </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Epoch et le Validation Loss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est</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1.12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dès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le </a:t>
            </a:r>
            <a:r>
              <a:rPr lang="en-US" sz="1100" b="0" i="1"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8ème </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Epoch.</a:t>
            </a:r>
            <a:r>
              <a:rPr lang="en-US" dirty="0"/>
              <a:t> </a:t>
            </a:r>
            <a:endParaRPr lang="en-US"/>
          </a:p>
          <a:p>
            <a:endParaRPr lang="fr-F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ClrTx/>
              <a:buSzTx/>
              <a:buNone/>
              <a:defRPr/>
            </a:pPr>
            <a:r>
              <a:rPr lang="en-US" kern="1200">
                <a:solidFill>
                  <a:schemeClr val="tx1"/>
                </a:solidFill>
              </a:rPr>
              <a:t>Asma:</a:t>
            </a:r>
            <a:endParaRPr lang="en-US" kern="1200" dirty="0">
              <a:solidFill>
                <a:schemeClr val="tx1"/>
              </a:solidFill>
            </a:endParaRPr>
          </a:p>
          <a:p>
            <a:pPr marL="0" indent="0">
              <a:buClrTx/>
              <a:buSzTx/>
              <a:buFont typeface="Arial" panose="020B0604020202090204"/>
              <a:buNone/>
              <a:defRPr/>
            </a:pPr>
            <a:endParaRPr lang="en-US" kern="1200" dirty="0">
              <a:solidFill>
                <a:schemeClr val="tx1"/>
              </a:solidFill>
            </a:endParaRPr>
          </a:p>
          <a:p>
            <a:pPr marL="0" marR="0" lvl="0" indent="0" algn="l" defTabSz="914400">
              <a:lnSpc>
                <a:spcPct val="100000"/>
              </a:lnSpc>
              <a:spcBef>
                <a:spcPts val="0"/>
              </a:spcBef>
              <a:spcAft>
                <a:spcPts val="0"/>
              </a:spcAft>
              <a:buClrTx/>
              <a:buSzTx/>
              <a:buFontTx/>
              <a:buNone/>
              <a:defRPr/>
            </a:pP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Dans le but de tester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l’efficacit</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 </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de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notre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mod</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è</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le, nous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avons</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utilis</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l’´</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evaluateur</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propos</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 </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par SQUAD</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Le module affiche un F1-Score égale à 92% sur un test-set qui contient près de 12 000 questions ainsi qu’une valeur exact match égale à 87%.</a:t>
            </a:r>
            <a:endParaRPr lang="en-US" sz="1100" b="0" i="0" u="none" strike="noStrike" kern="1200" cap="none" dirty="0">
              <a:solidFill>
                <a:schemeClr val="tx1"/>
              </a:solidFill>
              <a:effectLst/>
              <a:latin typeface="Arial" panose="020B0604020202090204"/>
              <a:ea typeface="Arial" panose="020B0604020202090204"/>
              <a:cs typeface="Arial" panose="020B0604020202090204"/>
            </a:endParaRPr>
          </a:p>
          <a:p>
            <a:endPar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endParaRPr>
          </a:p>
          <a:p>
            <a:endParaRPr lang="fr-F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defRPr/>
            </a:pPr>
            <a:r>
              <a:rPr lang="en-US" kern="1200" dirty="0">
                <a:solidFill>
                  <a:schemeClr val="tx1"/>
                </a:solidFill>
              </a:rPr>
              <a:t>Younes:</a:t>
            </a:r>
            <a:endParaRPr lang="fr-FR" b="1" i="1" dirty="0">
              <a:solidFill>
                <a:schemeClr val="tx1"/>
              </a:solidFill>
            </a:endParaRPr>
          </a:p>
          <a:p>
            <a:pPr marL="0" indent="0">
              <a:buNone/>
              <a:defRPr/>
            </a:pPr>
            <a:endParaRPr lang="en-US" kern="1200" dirty="0">
              <a:solidFill>
                <a:schemeClr val="tx1"/>
              </a:solidFill>
            </a:endParaRPr>
          </a:p>
          <a:p>
            <a:pPr marL="0" indent="0">
              <a:buNone/>
              <a:defRPr/>
            </a:pPr>
            <a:r>
              <a:rPr lang="en-US" kern="1200" dirty="0">
                <a:solidFill>
                  <a:schemeClr val="tx1"/>
                </a:solidFill>
              </a:rPr>
              <a:t>Le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travail qui nous a </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t</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confi</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dans le cadre de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notre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projet</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de fin d’</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tudes</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consiste</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à</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concevoir</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et r</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aliser</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un syst</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è</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me </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complet</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a:t>
            </a:r>
            <a:r>
              <a:rPr lang="en-US" kern="1200" dirty="0">
                <a:solidFill>
                  <a:schemeClr val="tx1"/>
                </a:solidFill>
              </a:rPr>
              <a:t>de questions-r</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err="1">
                <a:solidFill>
                  <a:schemeClr val="tx1"/>
                </a:solidFill>
                <a:effectLst/>
                <a:latin typeface="Arial" panose="020B0604020202090204"/>
                <a:ea typeface="Arial" panose="020B0604020202090204"/>
                <a:cs typeface="Arial" panose="020B0604020202090204"/>
                <a:sym typeface="Arial" panose="020B0604020202090204"/>
              </a:rPr>
              <a:t>ponses</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bas</a:t>
            </a:r>
            <a:r>
              <a:rPr lang="fr-FR"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é</a:t>
            </a:r>
            <a:r>
              <a:rPr lang="en-US" sz="1100" b="0" i="0" u="none" strike="noStrike" kern="1200" cap="none" dirty="0">
                <a:solidFill>
                  <a:schemeClr val="tx1"/>
                </a:solidFill>
                <a:effectLst/>
                <a:latin typeface="Arial" panose="020B0604020202090204"/>
                <a:ea typeface="Arial" panose="020B0604020202090204"/>
                <a:cs typeface="Arial" panose="020B0604020202090204"/>
                <a:sym typeface="Arial" panose="020B0604020202090204"/>
              </a:rPr>
              <a:t> sur la recherche d’information.</a:t>
            </a:r>
            <a:endParaRPr lang="fr-FR" sz="1100" b="1" i="1" u="none" strike="noStrike" cap="none">
              <a:solidFill>
                <a:schemeClr val="tx1"/>
              </a:solidFill>
              <a:effectLst/>
              <a:latin typeface="Arial" panose="020B0604020202090204"/>
              <a:ea typeface="Arial" panose="020B0604020202090204"/>
              <a:cs typeface="Arial" panose="020B0604020202090204"/>
            </a:endParaRPr>
          </a:p>
          <a:p>
            <a:pPr marL="0" lvl="0" indent="0" algn="l" rtl="0">
              <a:spcBef>
                <a:spcPts val="0"/>
              </a:spcBef>
              <a:spcAft>
                <a:spcPts val="0"/>
              </a:spcAft>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defRPr/>
            </a:pPr>
            <a:r>
              <a:rPr lang="fr-FR" dirty="0"/>
              <a:t>Younes:</a:t>
            </a:r>
            <a:endParaRPr lang="fr-FR" dirty="0"/>
          </a:p>
          <a:p>
            <a:pPr marL="139700" indent="0">
              <a:buNone/>
              <a:defRPr/>
            </a:pPr>
            <a:endParaRPr lang="fr-FR" dirty="0"/>
          </a:p>
          <a:p>
            <a:pPr marL="139700" marR="0" lvl="0" indent="0" algn="l" defTabSz="914400">
              <a:lnSpc>
                <a:spcPct val="100000"/>
              </a:lnSpc>
              <a:spcBef>
                <a:spcPts val="0"/>
              </a:spcBef>
              <a:spcAft>
                <a:spcPts val="0"/>
              </a:spcAft>
              <a:buClr>
                <a:srgbClr val="000000"/>
              </a:buClr>
              <a:buSzPts val="1400"/>
              <a:buFont typeface="Arial" panose="020B0604020202090204"/>
              <a:buNone/>
              <a:defRPr/>
            </a:pPr>
            <a:r>
              <a:rPr lang="fr-FR" dirty="0"/>
              <a:t>Ce projet nous a permis :</a:t>
            </a:r>
            <a:endParaRPr lang="fr-FR" dirty="0"/>
          </a:p>
          <a:p>
            <a:r>
              <a:rPr lang="fr-FR" dirty="0"/>
              <a:t>premièrement de concrétiser nos connaissances théoriques acquises durant notre cursus universitaire. </a:t>
            </a:r>
            <a:endParaRPr lang="fr-FR" dirty="0"/>
          </a:p>
          <a:p>
            <a:r>
              <a:rPr lang="fr-FR" dirty="0"/>
              <a:t>De plus, il nous a permis de découvrir un nouveau domaine qui est le traitement du langage naturel ainsi que la recherche d’information. </a:t>
            </a:r>
            <a:endParaRPr lang="fr-FR" dirty="0"/>
          </a:p>
          <a:p>
            <a:r>
              <a:rPr lang="fr-FR" dirty="0"/>
              <a:t>Enfin, Acquérir plusieurs compétences comme </a:t>
            </a:r>
            <a:r>
              <a:rPr lang="fr-FR" err="1"/>
              <a:t>Keras</a:t>
            </a:r>
            <a:r>
              <a:rPr lang="fr-FR" dirty="0"/>
              <a:t> et </a:t>
            </a:r>
            <a:r>
              <a:rPr lang="fr-FR" err="1"/>
              <a:t>Lucene</a:t>
            </a:r>
            <a:r>
              <a:rPr lang="fr-FR" dirty="0"/>
              <a:t>.</a:t>
            </a:r>
            <a:endParaRPr lang="fr-FR" dirty="0"/>
          </a:p>
          <a:p>
            <a:endParaRPr lang="fr-FR" dirty="0"/>
          </a:p>
          <a:p>
            <a:endParaRPr lang="fr-F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fr-FR"/>
              <a:t>Younes:</a:t>
            </a:r>
            <a:endParaRPr lang="fr-FR" b="1" i="1" dirty="0"/>
          </a:p>
          <a:p>
            <a:pPr marL="139700" indent="0">
              <a:buNone/>
            </a:pPr>
            <a:endParaRPr lang="fr-FR" dirty="0"/>
          </a:p>
          <a:p>
            <a:pPr marL="139700" indent="0">
              <a:buNone/>
            </a:pPr>
            <a:r>
              <a:rPr lang="fr-FR" kern="1200" dirty="0" smtClean="0">
                <a:solidFill>
                  <a:schemeClr val="tx1"/>
                </a:solidFill>
                <a:effectLst/>
                <a:latin typeface="Arial" panose="020B0604020202090204" pitchFamily="34" charset="0"/>
                <a:ea typeface="+mn-ea"/>
                <a:cs typeface="+mn-cs"/>
                <a:sym typeface="+mn-ea"/>
              </a:rPr>
              <a:t>le travail est appelé à être amélioré et enrichi, des perspectives d’évolution peuvent être envisagées dans les voies suivantes :</a:t>
            </a:r>
            <a:endParaRPr lang="fr-FR" kern="1200" dirty="0" smtClean="0">
              <a:solidFill>
                <a:schemeClr val="tx1"/>
              </a:solidFill>
              <a:effectLst/>
              <a:latin typeface="Arial" panose="020B0604020202090204" pitchFamily="34" charset="0"/>
              <a:ea typeface="+mn-ea"/>
              <a:cs typeface="+mn-cs"/>
            </a:endParaRPr>
          </a:p>
          <a:p>
            <a:pPr marL="139700" indent="0">
              <a:buNone/>
            </a:pPr>
            <a:endParaRPr lang="fr-FR" b="1" i="1"/>
          </a:p>
          <a:p>
            <a:endParaRPr lang="fr-FR" dirty="0"/>
          </a:p>
          <a:p>
            <a:r>
              <a:rPr lang="fr-FR" dirty="0"/>
              <a:t>Améliorer notre moteur de recherche en employant des méthodes basées sur le </a:t>
            </a:r>
            <a:r>
              <a:rPr lang="fr-FR" err="1"/>
              <a:t>Deep</a:t>
            </a:r>
            <a:r>
              <a:rPr lang="fr-FR" dirty="0"/>
              <a:t> Learning. </a:t>
            </a:r>
            <a:endParaRPr lang="fr-FR" dirty="0"/>
          </a:p>
          <a:p>
            <a:r>
              <a:rPr lang="fr-FR" dirty="0"/>
              <a:t>Implémenter un module de mise à jour automatique qui permet d’actualiser la base des documents Wikipédia régulièrement afin d’envisager de répondre aux questions liées aux nouveaux sujets.</a:t>
            </a:r>
            <a:endParaRPr lang="fr-FR" dirty="0"/>
          </a:p>
          <a:p>
            <a:r>
              <a:rPr lang="fr-FR" dirty="0"/>
              <a:t> Mettre en œuvre la version arabe et </a:t>
            </a:r>
            <a:r>
              <a:rPr lang="fr-FR" err="1"/>
              <a:t>francaise</a:t>
            </a:r>
            <a:r>
              <a:rPr lang="fr-FR" dirty="0"/>
              <a:t> de notre système </a:t>
            </a:r>
            <a:r>
              <a:rPr lang="fr-FR" err="1"/>
              <a:t>YouTaQA</a:t>
            </a:r>
            <a:r>
              <a:rPr lang="fr-FR" dirty="0"/>
              <a:t> pour but d’atteindre une plus large communauté.</a:t>
            </a:r>
            <a:endParaRPr lang="fr-FR" dirty="0"/>
          </a:p>
          <a:p>
            <a:r>
              <a:rPr lang="fr-FR" dirty="0"/>
              <a:t> Implémenter une API afin de faciliter l’utilisation du noyau </a:t>
            </a:r>
            <a:r>
              <a:rPr lang="fr-FR" err="1"/>
              <a:t>YouTaQA</a:t>
            </a:r>
            <a:r>
              <a:rPr lang="fr-FR" dirty="0"/>
              <a:t> dans des applications tierces.</a:t>
            </a:r>
            <a:endParaRPr lang="fr-FR" dirty="0"/>
          </a:p>
          <a:p>
            <a:endParaRPr lang="fr-FR" dirty="0"/>
          </a:p>
          <a:p>
            <a:endParaRPr lang="fr-F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6"/>
        <p:cNvGrpSpPr/>
        <p:nvPr/>
      </p:nvGrpSpPr>
      <p:grpSpPr>
        <a:xfrm>
          <a:off x="0" y="0"/>
          <a:ext cx="0" cy="0"/>
          <a:chOff x="0" y="0"/>
          <a:chExt cx="0" cy="0"/>
        </a:xfrm>
      </p:grpSpPr>
      <p:sp>
        <p:nvSpPr>
          <p:cNvPr id="197" name="Google Shape;197;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defRPr/>
            </a:pPr>
            <a:r>
              <a:rPr lang="fr-FR"/>
              <a:t>Younes:</a:t>
            </a:r>
            <a:endParaRPr lang="fr-FR"/>
          </a:p>
          <a:p>
            <a:pPr marL="139700" indent="0">
              <a:buNone/>
              <a:defRPr/>
            </a:pPr>
            <a:endParaRPr lang="fr-FR" dirty="0"/>
          </a:p>
          <a:p>
            <a:pPr marL="139700" marR="0" lvl="0" indent="0" algn="l" defTabSz="914400">
              <a:lnSpc>
                <a:spcPct val="100000"/>
              </a:lnSpc>
              <a:spcBef>
                <a:spcPts val="0"/>
              </a:spcBef>
              <a:spcAft>
                <a:spcPts val="0"/>
              </a:spcAft>
              <a:buClr>
                <a:srgbClr val="000000"/>
              </a:buClr>
              <a:buSzPts val="1400"/>
              <a:buFont typeface="Arial" panose="020B0604020202090204"/>
              <a:buNone/>
              <a:defRPr/>
            </a:pPr>
            <a:r>
              <a:rPr lang="fr-FR" dirty="0"/>
              <a:t>Pour finir, le savoir est la seule matière qui s’accroisse quand on la partage, comme le dit Socrate, sur ce, nous avons mis à disposition notre code source sur GitHub en open source pour toute contribution supplémentaire.</a:t>
            </a:r>
            <a:endParaRPr lang="fr-FR" dirty="0"/>
          </a:p>
          <a:p>
            <a:pPr marL="139700" indent="0">
              <a:buNone/>
            </a:pPr>
            <a:endParaRPr lang="fr-FR" dirty="0"/>
          </a:p>
          <a:p>
            <a:pPr marL="0" lvl="0" indent="0" algn="l" rtl="0">
              <a:spcBef>
                <a:spcPts val="0"/>
              </a:spcBef>
              <a:spcAft>
                <a:spcPts val="0"/>
              </a:spcAft>
              <a:buNone/>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0"/>
        <p:cNvGrpSpPr/>
        <p:nvPr/>
      </p:nvGrpSpPr>
      <p:grpSpPr>
        <a:xfrm>
          <a:off x="0" y="0"/>
          <a:ext cx="0" cy="0"/>
          <a:chOff x="0" y="0"/>
          <a:chExt cx="0" cy="0"/>
        </a:xfrm>
      </p:grpSpPr>
      <p:sp>
        <p:nvSpPr>
          <p:cNvPr id="311" name="Google Shape;311;g75d0b3cd69_0_7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75d0b3cd69_0_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fr-FR" dirty="0"/>
              <a:t>Asma:</a:t>
            </a:r>
            <a:endParaRPr lang="fr-FR" sz="1800" b="1" i="1" dirty="0"/>
          </a:p>
          <a:p>
            <a:pPr marL="139700" indent="0">
              <a:buNone/>
            </a:pPr>
            <a:endParaRPr lang="fr-FR" dirty="0"/>
          </a:p>
          <a:p>
            <a:pPr marL="139700" indent="0">
              <a:buNone/>
            </a:pPr>
            <a:r>
              <a:rPr lang="fr-FR" dirty="0"/>
              <a:t>L’un des principaux </a:t>
            </a:r>
            <a:r>
              <a:rPr lang="fr-FR" dirty="0" err="1"/>
              <a:t>déﬁs</a:t>
            </a:r>
            <a:r>
              <a:rPr lang="fr-FR" dirty="0"/>
              <a:t> de l’informatique est de construire des systèmes plus intelligents et capables de comprendre les êtres humains sans qu’on leur dise explicitement ce qu’ils doivent faire. Depuis les années 60, une percée majeure dans ce domaine se présente sous la forme de systèmes Questions-Réponses. </a:t>
            </a:r>
            <a:endParaRPr lang="fr-FR" sz="1800" b="1" i="1"/>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defRPr/>
            </a:pPr>
            <a:r>
              <a:rPr lang="fr-FR" dirty="0"/>
              <a:t>Asma:</a:t>
            </a:r>
            <a:endParaRPr lang="fr-FR" dirty="0"/>
          </a:p>
          <a:p>
            <a:pPr marL="0" indent="0">
              <a:buNone/>
              <a:defRPr/>
            </a:pPr>
            <a:endParaRPr lang="fr-FR" dirty="0"/>
          </a:p>
          <a:p>
            <a:pPr marL="0" marR="0" lvl="0" indent="0" algn="l" defTabSz="914400">
              <a:lnSpc>
                <a:spcPct val="100000"/>
              </a:lnSpc>
              <a:spcBef>
                <a:spcPts val="0"/>
              </a:spcBef>
              <a:spcAft>
                <a:spcPts val="0"/>
              </a:spcAft>
              <a:buClr>
                <a:srgbClr val="000000"/>
              </a:buClr>
              <a:buSzPts val="1400"/>
              <a:buFont typeface="Arial" panose="020B0604020202090204"/>
              <a:buNone/>
              <a:defRPr/>
            </a:pPr>
            <a:r>
              <a:rPr lang="fr-FR" dirty="0"/>
              <a:t>Passant maintenant à la </a:t>
            </a:r>
            <a:r>
              <a:rPr lang="fr-FR" dirty="0" err="1"/>
              <a:t>problematique</a:t>
            </a:r>
            <a:r>
              <a:rPr lang="fr-FR" dirty="0"/>
              <a:t>.</a:t>
            </a:r>
            <a:endParaRPr lang="fr-F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defRPr/>
            </a:pPr>
            <a:r>
              <a:rPr lang="en-US" dirty="0"/>
              <a:t>Asma:</a:t>
            </a:r>
            <a:endParaRPr lang="fr-FR" dirty="0"/>
          </a:p>
          <a:p>
            <a:pPr marL="139700" indent="0">
              <a:buNone/>
              <a:defRPr/>
            </a:pPr>
            <a:endParaRPr lang="en-US" dirty="0"/>
          </a:p>
          <a:p>
            <a:pPr marL="139700" indent="0">
              <a:buNone/>
              <a:defRPr/>
            </a:pPr>
            <a:r>
              <a:rPr lang="en-US" dirty="0"/>
              <a:t>De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nos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jours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suite à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l’utilisation</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croissante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des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appareils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mobiles,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tels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que les smartphones, pour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accéder</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à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l’information</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et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recevoir</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des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réponses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directes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à des questions pour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laquelle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les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requetes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traditionnelles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consistant</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à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spécifier</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des mots-</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clés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ne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sont</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pas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très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conviviales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la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tache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de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répondree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aux questions de manière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précise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est</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devenue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l’une</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des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fonctions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les plus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désirables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pour les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consommateurs</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 </a:t>
            </a:r>
            <a:r>
              <a:rPr lang="en-US" sz="1100" b="0" i="0" u="none" strike="noStrike" cap="none" dirty="0" err="1">
                <a:solidFill>
                  <a:srgbClr val="000000"/>
                </a:solidFill>
                <a:effectLst/>
                <a:latin typeface="Arial" panose="020B0604020202090204"/>
                <a:ea typeface="Arial" panose="020B0604020202090204"/>
                <a:cs typeface="Arial" panose="020B0604020202090204"/>
                <a:sym typeface="Arial" panose="020B0604020202090204"/>
              </a:rPr>
              <a:t>d’information</a:t>
            </a:r>
            <a:r>
              <a:rPr lang="en-US" sz="1100" b="0" i="0" u="none" strike="noStrike" cap="none" dirty="0">
                <a:solidFill>
                  <a:srgbClr val="000000"/>
                </a:solidFill>
                <a:effectLst/>
                <a:latin typeface="Arial" panose="020B0604020202090204"/>
                <a:ea typeface="Arial" panose="020B0604020202090204"/>
                <a:cs typeface="Arial" panose="020B0604020202090204"/>
                <a:sym typeface="Arial" panose="020B0604020202090204"/>
              </a:rPr>
              <a:t>.</a:t>
            </a:r>
            <a:r>
              <a:rPr lang="en-US" dirty="0"/>
              <a:t> </a:t>
            </a:r>
            <a:endParaRPr lang="fr-FR"/>
          </a:p>
          <a:p>
            <a:endParaRPr lang="fr-F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Asma:</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defRPr/>
            </a:pPr>
            <a:r>
              <a:rPr lang="fr-FR" dirty="0"/>
              <a:t>Asma:</a:t>
            </a:r>
            <a:endParaRPr lang="fr-FR" dirty="0"/>
          </a:p>
          <a:p>
            <a:pPr marL="139700" indent="0">
              <a:buNone/>
              <a:defRPr/>
            </a:pPr>
            <a:endParaRPr lang="fr-FR" dirty="0"/>
          </a:p>
          <a:p>
            <a:pPr marL="139700" marR="0" lvl="0" indent="0" algn="l" defTabSz="914400">
              <a:lnSpc>
                <a:spcPct val="100000"/>
              </a:lnSpc>
              <a:spcBef>
                <a:spcPts val="0"/>
              </a:spcBef>
              <a:spcAft>
                <a:spcPts val="0"/>
              </a:spcAft>
              <a:buClr>
                <a:srgbClr val="000000"/>
              </a:buClr>
              <a:buSzPts val="1400"/>
              <a:buFont typeface="Arial" panose="020B0604020202090204"/>
              <a:buNone/>
              <a:defRPr/>
            </a:pPr>
            <a:r>
              <a:rPr lang="fr-FR" dirty="0"/>
              <a:t>Un QAS est, comme son nom l’indique, un système qui peut répondre à des questions au lieu d’encombrer l’utilisateur avec des documents ou même des passages correspondants, comme le fait la plupart des systèmes de recherche d’information basiques.</a:t>
            </a:r>
            <a:endParaRPr lang="fr-FR" dirty="0"/>
          </a:p>
          <a:p>
            <a:pPr marL="139700" indent="0">
              <a:buNone/>
            </a:pPr>
            <a:r>
              <a:rPr lang="fr-FR" dirty="0"/>
              <a:t> </a:t>
            </a:r>
            <a:endParaRPr lang="fr-FR" dirty="0"/>
          </a:p>
          <a:p>
            <a:pPr marL="139700" indent="0">
              <a:buNone/>
            </a:pPr>
            <a:endParaRPr lang="fr-F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Asma:</a:t>
            </a:r>
            <a:endParaRPr lang="en-US" dirty="0"/>
          </a:p>
          <a:p>
            <a:pPr marL="0" indent="0">
              <a:buNone/>
            </a:pPr>
            <a:endParaRPr lang="en-US" dirty="0"/>
          </a:p>
          <a:p>
            <a:pPr marL="0" indent="0">
              <a:buNone/>
            </a:pPr>
            <a:r>
              <a:rPr lang="en-US" dirty="0" err="1"/>
              <a:t>Entamons</a:t>
            </a:r>
            <a:r>
              <a:rPr lang="en-US" dirty="0"/>
              <a:t>  </a:t>
            </a:r>
            <a:r>
              <a:rPr lang="en-US" dirty="0" err="1"/>
              <a:t>maintenant</a:t>
            </a:r>
            <a:r>
              <a:rPr lang="en-US" dirty="0"/>
              <a:t> avec </a:t>
            </a:r>
            <a:r>
              <a:rPr lang="en-US" dirty="0" err="1"/>
              <a:t>l’état</a:t>
            </a:r>
            <a:r>
              <a:rPr lang="en-US" dirty="0"/>
              <a:t> de </a:t>
            </a:r>
            <a:r>
              <a:rPr lang="en-US" dirty="0" err="1"/>
              <a:t>l’art</a:t>
            </a:r>
            <a:r>
              <a:rPr lang="en-US" dirty="0"/>
              <a:t> du </a:t>
            </a:r>
            <a:r>
              <a:rPr lang="en-US" dirty="0" err="1"/>
              <a:t>domaine</a:t>
            </a:r>
            <a:r>
              <a:rPr lang="en-US" dirty="0"/>
              <a:t> des </a:t>
            </a:r>
            <a:r>
              <a:rPr lang="en-US" dirty="0" err="1"/>
              <a:t>systèmes</a:t>
            </a:r>
            <a:r>
              <a:rPr lang="en-US" dirty="0"/>
              <a:t> Questions-</a:t>
            </a:r>
            <a:r>
              <a:rPr lang="en-US" dirty="0" err="1"/>
              <a:t>réponses</a:t>
            </a:r>
            <a:r>
              <a:rPr lang="en-US" dirty="0"/>
              <a:t>.</a:t>
            </a:r>
            <a:endParaRPr lang="en-US"/>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bg>
      <p:bgPr>
        <a:blipFill>
          <a:blip r:embed="rId2"/>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14" y="-4"/>
            <a:ext cx="9162955" cy="5148516"/>
          </a:xfrm>
          <a:custGeom>
            <a:avLst/>
            <a:gdLst/>
            <a:ahLst/>
            <a:cxnLst/>
            <a:rect l="l" t="t" r="r" b="b"/>
            <a:pathLst>
              <a:path w="4014438" h="2258121" extrusionOk="0">
                <a:moveTo>
                  <a:pt x="3432199" y="0"/>
                </a:moveTo>
                <a:cubicBezTo>
                  <a:pt x="3485662" y="101239"/>
                  <a:pt x="3541529" y="221045"/>
                  <a:pt x="3606618" y="360589"/>
                </a:cubicBezTo>
                <a:cubicBezTo>
                  <a:pt x="3810894" y="798685"/>
                  <a:pt x="3924532" y="1042395"/>
                  <a:pt x="3839685" y="1275525"/>
                </a:cubicBezTo>
                <a:cubicBezTo>
                  <a:pt x="3754838" y="1508656"/>
                  <a:pt x="3511128" y="1622293"/>
                  <a:pt x="3073032" y="1826591"/>
                </a:cubicBezTo>
                <a:cubicBezTo>
                  <a:pt x="2634936" y="2030888"/>
                  <a:pt x="2391226" y="2144401"/>
                  <a:pt x="2158096" y="2059658"/>
                </a:cubicBezTo>
                <a:cubicBezTo>
                  <a:pt x="1924966" y="1974916"/>
                  <a:pt x="1811306" y="1731101"/>
                  <a:pt x="1607030" y="1293005"/>
                </a:cubicBezTo>
                <a:cubicBezTo>
                  <a:pt x="1402754" y="854908"/>
                  <a:pt x="1289095" y="611199"/>
                  <a:pt x="1373942" y="378068"/>
                </a:cubicBezTo>
                <a:cubicBezTo>
                  <a:pt x="1432005" y="218536"/>
                  <a:pt x="1564481" y="114955"/>
                  <a:pt x="1782682" y="0"/>
                </a:cubicBezTo>
                <a:lnTo>
                  <a:pt x="0" y="0"/>
                </a:lnTo>
                <a:lnTo>
                  <a:pt x="0" y="2258122"/>
                </a:lnTo>
                <a:lnTo>
                  <a:pt x="4014439" y="2258122"/>
                </a:lnTo>
                <a:lnTo>
                  <a:pt x="4014439"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 name="Google Shape;11;p2"/>
          <p:cNvSpPr/>
          <p:nvPr/>
        </p:nvSpPr>
        <p:spPr>
          <a:xfrm rot="-1181051">
            <a:off x="3612827" y="-661443"/>
            <a:ext cx="5242557" cy="5242352"/>
          </a:xfrm>
          <a:custGeom>
            <a:avLst/>
            <a:gdLst/>
            <a:ahLst/>
            <a:cxnLst/>
            <a:rect l="l" t="t" r="r" b="b"/>
            <a:pathLst>
              <a:path w="1376904" h="1376850" extrusionOk="0">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 name="Google Shape;12;p2"/>
          <p:cNvSpPr txBox="1">
            <a:spLocks noGrp="1"/>
          </p:cNvSpPr>
          <p:nvPr>
            <p:ph type="ctrTitle"/>
          </p:nvPr>
        </p:nvSpPr>
        <p:spPr>
          <a:xfrm>
            <a:off x="914400" y="2783675"/>
            <a:ext cx="5396700" cy="1441500"/>
          </a:xfrm>
          <a:prstGeom prst="rect">
            <a:avLst/>
          </a:prstGeom>
        </p:spPr>
        <p:txBody>
          <a:bodyPr spcFirstLastPara="1" wrap="square" lIns="0" tIns="0" rIns="0" bIns="0" anchor="b" anchorCtr="0">
            <a:noAutofit/>
          </a:bodyPr>
          <a:lstStyle>
            <a:lvl1pPr lvl="0" algn="l">
              <a:spcBef>
                <a:spcPts val="0"/>
              </a:spcBef>
              <a:spcAft>
                <a:spcPts val="0"/>
              </a:spcAft>
              <a:buSzPts val="4800"/>
              <a:buNone/>
              <a:defRPr sz="4800"/>
            </a:lvl1pPr>
            <a:lvl2pPr lvl="1" algn="l">
              <a:spcBef>
                <a:spcPts val="0"/>
              </a:spcBef>
              <a:spcAft>
                <a:spcPts val="0"/>
              </a:spcAft>
              <a:buSzPts val="4800"/>
              <a:buNone/>
              <a:defRPr sz="4800"/>
            </a:lvl2pPr>
            <a:lvl3pPr lvl="2" algn="l">
              <a:spcBef>
                <a:spcPts val="0"/>
              </a:spcBef>
              <a:spcAft>
                <a:spcPts val="0"/>
              </a:spcAft>
              <a:buSzPts val="4800"/>
              <a:buNone/>
              <a:defRPr sz="4800"/>
            </a:lvl3pPr>
            <a:lvl4pPr lvl="3" algn="l">
              <a:spcBef>
                <a:spcPts val="0"/>
              </a:spcBef>
              <a:spcAft>
                <a:spcPts val="0"/>
              </a:spcAft>
              <a:buSzPts val="4800"/>
              <a:buNone/>
              <a:defRPr sz="4800"/>
            </a:lvl4pPr>
            <a:lvl5pPr lvl="4" algn="l">
              <a:spcBef>
                <a:spcPts val="0"/>
              </a:spcBef>
              <a:spcAft>
                <a:spcPts val="0"/>
              </a:spcAft>
              <a:buSzPts val="4800"/>
              <a:buNone/>
              <a:defRPr sz="4800"/>
            </a:lvl5pPr>
            <a:lvl6pPr lvl="5" algn="l">
              <a:spcBef>
                <a:spcPts val="0"/>
              </a:spcBef>
              <a:spcAft>
                <a:spcPts val="0"/>
              </a:spcAft>
              <a:buSzPts val="4800"/>
              <a:buNone/>
              <a:defRPr sz="4800"/>
            </a:lvl6pPr>
            <a:lvl7pPr lvl="6" algn="l">
              <a:spcBef>
                <a:spcPts val="0"/>
              </a:spcBef>
              <a:spcAft>
                <a:spcPts val="0"/>
              </a:spcAft>
              <a:buSzPts val="4800"/>
              <a:buNone/>
              <a:defRPr sz="4800"/>
            </a:lvl7pPr>
            <a:lvl8pPr lvl="7" algn="l">
              <a:spcBef>
                <a:spcPts val="0"/>
              </a:spcBef>
              <a:spcAft>
                <a:spcPts val="0"/>
              </a:spcAft>
              <a:buSzPts val="4800"/>
              <a:buNone/>
              <a:defRPr sz="4800"/>
            </a:lvl8pPr>
            <a:lvl9pPr lvl="8" algn="l">
              <a:spcBef>
                <a:spcPts val="0"/>
              </a:spcBef>
              <a:spcAft>
                <a:spcPts val="0"/>
              </a:spcAft>
              <a:buSzPts val="4800"/>
              <a:buNone/>
              <a:defRPr sz="4800"/>
            </a:lvl9pPr>
          </a:lstStyle>
          <a:p/>
        </p:txBody>
      </p:sp>
    </p:spTree>
  </p:cSld>
  <p:clrMapOvr>
    <a:masterClrMapping/>
  </p:clrMapOvr>
  <p:transition>
    <p:fade thruBlk="1"/>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Small hole">
  <p:cSld name="BLANK_2">
    <p:bg>
      <p:bgPr>
        <a:blipFill>
          <a:blip r:embed="rId2"/>
          <a:stretch>
            <a:fillRect/>
          </a:stretch>
        </a:blipFill>
        <a:effectLst/>
      </p:bgPr>
    </p:bg>
    <p:spTree>
      <p:nvGrpSpPr>
        <p:cNvPr id="1" name="Shape 60"/>
        <p:cNvGrpSpPr/>
        <p:nvPr/>
      </p:nvGrpSpPr>
      <p:grpSpPr>
        <a:xfrm>
          <a:off x="0" y="0"/>
          <a:ext cx="0" cy="0"/>
          <a:chOff x="0" y="0"/>
          <a:chExt cx="0" cy="0"/>
        </a:xfrm>
      </p:grpSpPr>
      <p:sp>
        <p:nvSpPr>
          <p:cNvPr id="61" name="Google Shape;61;p12"/>
          <p:cNvSpPr/>
          <p:nvPr/>
        </p:nvSpPr>
        <p:spPr>
          <a:xfrm>
            <a:off x="0" y="25"/>
            <a:ext cx="9142883" cy="5142871"/>
          </a:xfrm>
          <a:custGeom>
            <a:avLst/>
            <a:gdLst/>
            <a:ahLst/>
            <a:cxnLst/>
            <a:rect l="l" t="t" r="r" b="b"/>
            <a:pathLst>
              <a:path w="4014438" h="2258121" extrusionOk="0">
                <a:moveTo>
                  <a:pt x="3043092" y="0"/>
                </a:moveTo>
                <a:cubicBezTo>
                  <a:pt x="3095509" y="23543"/>
                  <a:pt x="3152046" y="49909"/>
                  <a:pt x="3213600" y="78595"/>
                </a:cubicBezTo>
                <a:cubicBezTo>
                  <a:pt x="3550416" y="235660"/>
                  <a:pt x="3737756" y="323016"/>
                  <a:pt x="3802991" y="502244"/>
                </a:cubicBezTo>
                <a:cubicBezTo>
                  <a:pt x="3868225" y="681472"/>
                  <a:pt x="3780870" y="868833"/>
                  <a:pt x="3623805" y="1205649"/>
                </a:cubicBezTo>
                <a:cubicBezTo>
                  <a:pt x="3466740" y="1542465"/>
                  <a:pt x="3379384" y="1729805"/>
                  <a:pt x="3200156" y="1795040"/>
                </a:cubicBezTo>
                <a:cubicBezTo>
                  <a:pt x="3020928" y="1860274"/>
                  <a:pt x="2833567" y="1772918"/>
                  <a:pt x="2496772" y="1615853"/>
                </a:cubicBezTo>
                <a:cubicBezTo>
                  <a:pt x="2159977" y="1458789"/>
                  <a:pt x="1972595" y="1371433"/>
                  <a:pt x="1907361" y="1192205"/>
                </a:cubicBezTo>
                <a:cubicBezTo>
                  <a:pt x="1842126" y="1012977"/>
                  <a:pt x="1929503" y="825615"/>
                  <a:pt x="2086546" y="488821"/>
                </a:cubicBezTo>
                <a:cubicBezTo>
                  <a:pt x="2193515" y="259412"/>
                  <a:pt x="2268158" y="99378"/>
                  <a:pt x="2361515" y="0"/>
                </a:cubicBezTo>
                <a:lnTo>
                  <a:pt x="0" y="0"/>
                </a:lnTo>
                <a:lnTo>
                  <a:pt x="0" y="2258122"/>
                </a:lnTo>
                <a:lnTo>
                  <a:pt x="4014439" y="2258122"/>
                </a:lnTo>
                <a:lnTo>
                  <a:pt x="4014439"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 name="Google Shape;62;p12"/>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 background">
  <p:cSld name="BLANK_1">
    <p:spTree>
      <p:nvGrpSpPr>
        <p:cNvPr id="1" name="Shape 63"/>
        <p:cNvGrpSpPr/>
        <p:nvPr/>
      </p:nvGrpSpPr>
      <p:grpSpPr>
        <a:xfrm>
          <a:off x="0" y="0"/>
          <a:ext cx="0" cy="0"/>
          <a:chOff x="0" y="0"/>
          <a:chExt cx="0" cy="0"/>
        </a:xfrm>
      </p:grpSpPr>
      <p:sp>
        <p:nvSpPr>
          <p:cNvPr id="64" name="Google Shape;64;p13"/>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65" name="Google Shape;65;p13"/>
          <p:cNvSpPr/>
          <p:nvPr/>
        </p:nvSpPr>
        <p:spPr>
          <a:xfrm>
            <a:off x="1831963" y="248075"/>
            <a:ext cx="5480078" cy="5479863"/>
          </a:xfrm>
          <a:custGeom>
            <a:avLst/>
            <a:gdLst/>
            <a:ahLst/>
            <a:cxnLst/>
            <a:rect l="l" t="t" r="r" b="b"/>
            <a:pathLst>
              <a:path w="1376904" h="1376850" extrusionOk="0">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fade thruBlk="1"/>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stretch>
            <a:fillRect/>
          </a:stretch>
        </a:blipFill>
        <a:effectLst/>
      </p:bgPr>
    </p:bg>
    <p:spTree>
      <p:nvGrpSpPr>
        <p:cNvPr id="1" name="Shape 13"/>
        <p:cNvGrpSpPr/>
        <p:nvPr/>
      </p:nvGrpSpPr>
      <p:grpSpPr>
        <a:xfrm>
          <a:off x="0" y="0"/>
          <a:ext cx="0" cy="0"/>
          <a:chOff x="0" y="0"/>
          <a:chExt cx="0" cy="0"/>
        </a:xfrm>
      </p:grpSpPr>
      <p:grpSp>
        <p:nvGrpSpPr>
          <p:cNvPr id="14" name="Google Shape;14;p3"/>
          <p:cNvGrpSpPr/>
          <p:nvPr/>
        </p:nvGrpSpPr>
        <p:grpSpPr>
          <a:xfrm>
            <a:off x="-85" y="1433"/>
            <a:ext cx="9144087" cy="5143548"/>
            <a:chOff x="32524" y="4599878"/>
            <a:chExt cx="4014438" cy="2258121"/>
          </a:xfrm>
        </p:grpSpPr>
        <p:sp>
          <p:nvSpPr>
            <p:cNvPr id="15" name="Google Shape;15;p3"/>
            <p:cNvSpPr/>
            <p:nvPr/>
          </p:nvSpPr>
          <p:spPr>
            <a:xfrm>
              <a:off x="32524" y="6104602"/>
              <a:ext cx="384717" cy="753397"/>
            </a:xfrm>
            <a:custGeom>
              <a:avLst/>
              <a:gdLst/>
              <a:ahLst/>
              <a:cxnLst/>
              <a:rect l="l" t="t" r="r" b="b"/>
              <a:pathLst>
                <a:path w="384717" h="753397" extrusionOk="0">
                  <a:moveTo>
                    <a:pt x="98270" y="213079"/>
                  </a:moveTo>
                  <a:cubicBezTo>
                    <a:pt x="62307" y="136115"/>
                    <a:pt x="29376" y="65507"/>
                    <a:pt x="0" y="0"/>
                  </a:cubicBezTo>
                  <a:lnTo>
                    <a:pt x="0" y="753397"/>
                  </a:lnTo>
                  <a:lnTo>
                    <a:pt x="384717" y="753397"/>
                  </a:lnTo>
                  <a:cubicBezTo>
                    <a:pt x="292469" y="629640"/>
                    <a:pt x="209462" y="451666"/>
                    <a:pt x="98270" y="21307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 name="Google Shape;16;p3"/>
            <p:cNvSpPr/>
            <p:nvPr/>
          </p:nvSpPr>
          <p:spPr>
            <a:xfrm>
              <a:off x="32524" y="4599878"/>
              <a:ext cx="4014438" cy="2258121"/>
            </a:xfrm>
            <a:custGeom>
              <a:avLst/>
              <a:gdLst/>
              <a:ahLst/>
              <a:cxnLst/>
              <a:rect l="l" t="t" r="r" b="b"/>
              <a:pathLst>
                <a:path w="4014438" h="2258121" extrusionOk="0">
                  <a:moveTo>
                    <a:pt x="0" y="0"/>
                  </a:moveTo>
                  <a:lnTo>
                    <a:pt x="0" y="663951"/>
                  </a:lnTo>
                  <a:cubicBezTo>
                    <a:pt x="122942" y="548013"/>
                    <a:pt x="321322" y="455472"/>
                    <a:pt x="605950" y="322744"/>
                  </a:cubicBezTo>
                  <a:cubicBezTo>
                    <a:pt x="1022867" y="128295"/>
                    <a:pt x="1254763" y="20197"/>
                    <a:pt x="1476624" y="100946"/>
                  </a:cubicBezTo>
                  <a:cubicBezTo>
                    <a:pt x="1698484" y="181695"/>
                    <a:pt x="1806602" y="413613"/>
                    <a:pt x="2000947" y="830508"/>
                  </a:cubicBezTo>
                  <a:cubicBezTo>
                    <a:pt x="2195292" y="1247404"/>
                    <a:pt x="2303493" y="1479321"/>
                    <a:pt x="2222745" y="1701161"/>
                  </a:cubicBezTo>
                  <a:cubicBezTo>
                    <a:pt x="2141996" y="1923000"/>
                    <a:pt x="1910099" y="2031160"/>
                    <a:pt x="1493204" y="2225567"/>
                  </a:cubicBezTo>
                  <a:lnTo>
                    <a:pt x="1423370" y="2258122"/>
                  </a:lnTo>
                  <a:lnTo>
                    <a:pt x="4014439" y="2258122"/>
                  </a:lnTo>
                  <a:lnTo>
                    <a:pt x="4014439"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7" name="Google Shape;17;p3"/>
          <p:cNvSpPr txBox="1">
            <a:spLocks noGrp="1"/>
          </p:cNvSpPr>
          <p:nvPr>
            <p:ph type="ctrTitle"/>
          </p:nvPr>
        </p:nvSpPr>
        <p:spPr>
          <a:xfrm>
            <a:off x="3422975" y="2718475"/>
            <a:ext cx="5035200" cy="1159800"/>
          </a:xfrm>
          <a:prstGeom prst="rect">
            <a:avLst/>
          </a:prstGeom>
        </p:spPr>
        <p:txBody>
          <a:bodyPr spcFirstLastPara="1" wrap="square" lIns="0" tIns="0" rIns="0" bIns="0" anchor="b" anchorCtr="0">
            <a:noAutofit/>
          </a:bodyPr>
          <a:lstStyle>
            <a:lvl1pPr lvl="0" algn="l" rtl="0">
              <a:spcBef>
                <a:spcPts val="0"/>
              </a:spcBef>
              <a:spcAft>
                <a:spcPts val="0"/>
              </a:spcAft>
              <a:buSzPts val="4000"/>
              <a:buNone/>
              <a:defRPr sz="4000"/>
            </a:lvl1pPr>
            <a:lvl2pPr lvl="1" algn="l" rtl="0">
              <a:spcBef>
                <a:spcPts val="0"/>
              </a:spcBef>
              <a:spcAft>
                <a:spcPts val="0"/>
              </a:spcAft>
              <a:buSzPts val="4000"/>
              <a:buNone/>
              <a:defRPr sz="4000"/>
            </a:lvl2pPr>
            <a:lvl3pPr lvl="2" algn="l" rtl="0">
              <a:spcBef>
                <a:spcPts val="0"/>
              </a:spcBef>
              <a:spcAft>
                <a:spcPts val="0"/>
              </a:spcAft>
              <a:buSzPts val="4000"/>
              <a:buNone/>
              <a:defRPr sz="4000"/>
            </a:lvl3pPr>
            <a:lvl4pPr lvl="3" algn="l" rtl="0">
              <a:spcBef>
                <a:spcPts val="0"/>
              </a:spcBef>
              <a:spcAft>
                <a:spcPts val="0"/>
              </a:spcAft>
              <a:buSzPts val="4000"/>
              <a:buNone/>
              <a:defRPr sz="4000"/>
            </a:lvl4pPr>
            <a:lvl5pPr lvl="4" algn="l" rtl="0">
              <a:spcBef>
                <a:spcPts val="0"/>
              </a:spcBef>
              <a:spcAft>
                <a:spcPts val="0"/>
              </a:spcAft>
              <a:buSzPts val="4000"/>
              <a:buNone/>
              <a:defRPr sz="4000"/>
            </a:lvl5pPr>
            <a:lvl6pPr lvl="5" algn="l" rtl="0">
              <a:spcBef>
                <a:spcPts val="0"/>
              </a:spcBef>
              <a:spcAft>
                <a:spcPts val="0"/>
              </a:spcAft>
              <a:buSzPts val="4000"/>
              <a:buNone/>
              <a:defRPr sz="4000"/>
            </a:lvl6pPr>
            <a:lvl7pPr lvl="6" algn="l" rtl="0">
              <a:spcBef>
                <a:spcPts val="0"/>
              </a:spcBef>
              <a:spcAft>
                <a:spcPts val="0"/>
              </a:spcAft>
              <a:buSzPts val="4000"/>
              <a:buNone/>
              <a:defRPr sz="4000"/>
            </a:lvl7pPr>
            <a:lvl8pPr lvl="7" algn="l" rtl="0">
              <a:spcBef>
                <a:spcPts val="0"/>
              </a:spcBef>
              <a:spcAft>
                <a:spcPts val="0"/>
              </a:spcAft>
              <a:buSzPts val="4000"/>
              <a:buNone/>
              <a:defRPr sz="4000"/>
            </a:lvl8pPr>
            <a:lvl9pPr lvl="8" algn="l" rtl="0">
              <a:spcBef>
                <a:spcPts val="0"/>
              </a:spcBef>
              <a:spcAft>
                <a:spcPts val="0"/>
              </a:spcAft>
              <a:buSzPts val="4000"/>
              <a:buNone/>
              <a:defRPr sz="4000"/>
            </a:lvl9pPr>
          </a:lstStyle>
          <a:p/>
        </p:txBody>
      </p:sp>
      <p:sp>
        <p:nvSpPr>
          <p:cNvPr id="18" name="Google Shape;18;p3"/>
          <p:cNvSpPr txBox="1">
            <a:spLocks noGrp="1"/>
          </p:cNvSpPr>
          <p:nvPr>
            <p:ph type="subTitle" idx="1"/>
          </p:nvPr>
        </p:nvSpPr>
        <p:spPr>
          <a:xfrm>
            <a:off x="3422975" y="3883175"/>
            <a:ext cx="5035200" cy="3420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2000"/>
              <a:buNone/>
              <a:defRPr>
                <a:solidFill>
                  <a:schemeClr val="dk2"/>
                </a:solidFill>
              </a:defRPr>
            </a:lvl1pPr>
            <a:lvl2pPr lvl="1" rtl="0">
              <a:spcBef>
                <a:spcPts val="600"/>
              </a:spcBef>
              <a:spcAft>
                <a:spcPts val="0"/>
              </a:spcAft>
              <a:buClr>
                <a:schemeClr val="dk2"/>
              </a:buClr>
              <a:buSzPts val="3000"/>
              <a:buNone/>
              <a:defRPr sz="3000">
                <a:solidFill>
                  <a:schemeClr val="dk2"/>
                </a:solidFill>
              </a:defRPr>
            </a:lvl2pPr>
            <a:lvl3pPr lvl="2" rtl="0">
              <a:spcBef>
                <a:spcPts val="600"/>
              </a:spcBef>
              <a:spcAft>
                <a:spcPts val="0"/>
              </a:spcAft>
              <a:buClr>
                <a:schemeClr val="dk2"/>
              </a:buClr>
              <a:buSzPts val="3000"/>
              <a:buNone/>
              <a:defRPr sz="3000">
                <a:solidFill>
                  <a:schemeClr val="dk2"/>
                </a:solidFill>
              </a:defRPr>
            </a:lvl3pPr>
            <a:lvl4pPr lvl="3" rtl="0">
              <a:spcBef>
                <a:spcPts val="600"/>
              </a:spcBef>
              <a:spcAft>
                <a:spcPts val="0"/>
              </a:spcAft>
              <a:buClr>
                <a:schemeClr val="dk2"/>
              </a:buClr>
              <a:buSzPts val="3000"/>
              <a:buNone/>
              <a:defRPr sz="3000">
                <a:solidFill>
                  <a:schemeClr val="dk2"/>
                </a:solidFill>
              </a:defRPr>
            </a:lvl4pPr>
            <a:lvl5pPr lvl="4" rtl="0">
              <a:spcBef>
                <a:spcPts val="600"/>
              </a:spcBef>
              <a:spcAft>
                <a:spcPts val="0"/>
              </a:spcAft>
              <a:buClr>
                <a:schemeClr val="dk2"/>
              </a:buClr>
              <a:buSzPts val="3000"/>
              <a:buNone/>
              <a:defRPr sz="3000">
                <a:solidFill>
                  <a:schemeClr val="dk2"/>
                </a:solidFill>
              </a:defRPr>
            </a:lvl5pPr>
            <a:lvl6pPr lvl="5" rtl="0">
              <a:spcBef>
                <a:spcPts val="600"/>
              </a:spcBef>
              <a:spcAft>
                <a:spcPts val="0"/>
              </a:spcAft>
              <a:buClr>
                <a:schemeClr val="dk2"/>
              </a:buClr>
              <a:buSzPts val="3000"/>
              <a:buNone/>
              <a:defRPr sz="3000">
                <a:solidFill>
                  <a:schemeClr val="dk2"/>
                </a:solidFill>
              </a:defRPr>
            </a:lvl6pPr>
            <a:lvl7pPr lvl="6" rtl="0">
              <a:spcBef>
                <a:spcPts val="600"/>
              </a:spcBef>
              <a:spcAft>
                <a:spcPts val="0"/>
              </a:spcAft>
              <a:buClr>
                <a:schemeClr val="dk2"/>
              </a:buClr>
              <a:buSzPts val="3000"/>
              <a:buNone/>
              <a:defRPr sz="3000">
                <a:solidFill>
                  <a:schemeClr val="dk2"/>
                </a:solidFill>
              </a:defRPr>
            </a:lvl7pPr>
            <a:lvl8pPr lvl="7" rtl="0">
              <a:spcBef>
                <a:spcPts val="600"/>
              </a:spcBef>
              <a:spcAft>
                <a:spcPts val="0"/>
              </a:spcAft>
              <a:buClr>
                <a:schemeClr val="dk2"/>
              </a:buClr>
              <a:buSzPts val="3000"/>
              <a:buNone/>
              <a:defRPr sz="3000">
                <a:solidFill>
                  <a:schemeClr val="dk2"/>
                </a:solidFill>
              </a:defRPr>
            </a:lvl8pPr>
            <a:lvl9pPr lvl="8" rtl="0">
              <a:spcBef>
                <a:spcPts val="600"/>
              </a:spcBef>
              <a:spcAft>
                <a:spcPts val="600"/>
              </a:spcAft>
              <a:buClr>
                <a:schemeClr val="dk2"/>
              </a:buClr>
              <a:buSzPts val="3000"/>
              <a:buNone/>
              <a:defRPr sz="3000">
                <a:solidFill>
                  <a:schemeClr val="dk2"/>
                </a:solidFill>
              </a:defRPr>
            </a:lvl9pPr>
          </a:lstStyle>
          <a:p/>
        </p:txBody>
      </p:sp>
    </p:spTree>
  </p:cSld>
  <p:clrMapOvr>
    <a:masterClrMapping/>
  </p:clrMapOvr>
  <p:transition>
    <p:fade thruBlk="1"/>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stretch>
            <a:fillRect/>
          </a:stretch>
        </a:blipFill>
        <a:effectLst/>
      </p:bgPr>
    </p:bg>
    <p:spTree>
      <p:nvGrpSpPr>
        <p:cNvPr id="1" name="Shape 19"/>
        <p:cNvGrpSpPr/>
        <p:nvPr/>
      </p:nvGrpSpPr>
      <p:grpSpPr>
        <a:xfrm>
          <a:off x="0" y="0"/>
          <a:ext cx="0" cy="0"/>
          <a:chOff x="0" y="0"/>
          <a:chExt cx="0" cy="0"/>
        </a:xfrm>
      </p:grpSpPr>
      <p:sp>
        <p:nvSpPr>
          <p:cNvPr id="20" name="Google Shape;20;p4"/>
          <p:cNvSpPr/>
          <p:nvPr/>
        </p:nvSpPr>
        <p:spPr>
          <a:xfrm>
            <a:off x="-24532" y="-11"/>
            <a:ext cx="9193063" cy="5148516"/>
          </a:xfrm>
          <a:custGeom>
            <a:avLst/>
            <a:gdLst/>
            <a:ahLst/>
            <a:cxnLst/>
            <a:rect l="l" t="t" r="r" b="b"/>
            <a:pathLst>
              <a:path w="4014438" h="2258121" extrusionOk="0">
                <a:moveTo>
                  <a:pt x="0" y="0"/>
                </a:moveTo>
                <a:lnTo>
                  <a:pt x="0" y="2258122"/>
                </a:lnTo>
                <a:lnTo>
                  <a:pt x="1342328" y="2258122"/>
                </a:lnTo>
                <a:cubicBezTo>
                  <a:pt x="1250100" y="2134365"/>
                  <a:pt x="1167094" y="1956391"/>
                  <a:pt x="1055881" y="1717804"/>
                </a:cubicBezTo>
                <a:cubicBezTo>
                  <a:pt x="861432" y="1300908"/>
                  <a:pt x="753335" y="1068991"/>
                  <a:pt x="834083" y="847151"/>
                </a:cubicBezTo>
                <a:cubicBezTo>
                  <a:pt x="914832" y="625312"/>
                  <a:pt x="1146729" y="517152"/>
                  <a:pt x="1563624" y="322744"/>
                </a:cubicBezTo>
                <a:cubicBezTo>
                  <a:pt x="1980519" y="128337"/>
                  <a:pt x="2212437" y="20198"/>
                  <a:pt x="2434297" y="100946"/>
                </a:cubicBezTo>
                <a:cubicBezTo>
                  <a:pt x="2656158" y="181695"/>
                  <a:pt x="2764276" y="413613"/>
                  <a:pt x="2958684" y="830508"/>
                </a:cubicBezTo>
                <a:cubicBezTo>
                  <a:pt x="3153091" y="1247403"/>
                  <a:pt x="3261230" y="1479321"/>
                  <a:pt x="3180481" y="1701160"/>
                </a:cubicBezTo>
                <a:cubicBezTo>
                  <a:pt x="3099732" y="1923000"/>
                  <a:pt x="2867836" y="2031160"/>
                  <a:pt x="2450940" y="2225567"/>
                </a:cubicBezTo>
                <a:lnTo>
                  <a:pt x="2380981" y="2258122"/>
                </a:lnTo>
                <a:lnTo>
                  <a:pt x="4014439" y="2258122"/>
                </a:lnTo>
                <a:lnTo>
                  <a:pt x="4014439"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 name="Google Shape;21;p4"/>
          <p:cNvSpPr txBox="1">
            <a:spLocks noGrp="1"/>
          </p:cNvSpPr>
          <p:nvPr>
            <p:ph type="body" idx="1"/>
          </p:nvPr>
        </p:nvSpPr>
        <p:spPr>
          <a:xfrm>
            <a:off x="1076700" y="2161800"/>
            <a:ext cx="6990600" cy="819900"/>
          </a:xfrm>
          <a:prstGeom prst="rect">
            <a:avLst/>
          </a:prstGeom>
        </p:spPr>
        <p:txBody>
          <a:bodyPr spcFirstLastPara="1" wrap="square" lIns="0" tIns="0" rIns="0" bIns="0" anchor="ctr" anchorCtr="0">
            <a:noAutofit/>
          </a:bodyPr>
          <a:lstStyle>
            <a:lvl1pPr marL="457200" lvl="0" indent="-406400" algn="ctr" rtl="0">
              <a:spcBef>
                <a:spcPts val="0"/>
              </a:spcBef>
              <a:spcAft>
                <a:spcPts val="0"/>
              </a:spcAft>
              <a:buSzPts val="2800"/>
              <a:buFont typeface="Karla"/>
              <a:buChar char="▪"/>
              <a:defRPr sz="2800">
                <a:latin typeface="Karla"/>
                <a:ea typeface="Karla"/>
                <a:cs typeface="Karla"/>
                <a:sym typeface="Karla"/>
              </a:defRPr>
            </a:lvl1pPr>
            <a:lvl2pPr marL="914400" lvl="1" indent="-406400" algn="ctr" rtl="0">
              <a:spcBef>
                <a:spcPts val="600"/>
              </a:spcBef>
              <a:spcAft>
                <a:spcPts val="0"/>
              </a:spcAft>
              <a:buSzPts val="2800"/>
              <a:buFont typeface="Karla"/>
              <a:buChar char="▫"/>
              <a:defRPr sz="2800">
                <a:latin typeface="Karla"/>
                <a:ea typeface="Karla"/>
                <a:cs typeface="Karla"/>
                <a:sym typeface="Karla"/>
              </a:defRPr>
            </a:lvl2pPr>
            <a:lvl3pPr marL="1371600" lvl="2" indent="-406400" algn="ctr" rtl="0">
              <a:spcBef>
                <a:spcPts val="600"/>
              </a:spcBef>
              <a:spcAft>
                <a:spcPts val="0"/>
              </a:spcAft>
              <a:buSzPts val="2800"/>
              <a:buFont typeface="Karla"/>
              <a:buChar char="▫"/>
              <a:defRPr sz="2800">
                <a:latin typeface="Karla"/>
                <a:ea typeface="Karla"/>
                <a:cs typeface="Karla"/>
                <a:sym typeface="Karla"/>
              </a:defRPr>
            </a:lvl3pPr>
            <a:lvl4pPr marL="1828800" lvl="3" indent="-406400" algn="ctr" rtl="0">
              <a:spcBef>
                <a:spcPts val="600"/>
              </a:spcBef>
              <a:spcAft>
                <a:spcPts val="0"/>
              </a:spcAft>
              <a:buSzPts val="2800"/>
              <a:buFont typeface="Karla"/>
              <a:buChar char="▫"/>
              <a:defRPr sz="2800">
                <a:latin typeface="Karla"/>
                <a:ea typeface="Karla"/>
                <a:cs typeface="Karla"/>
                <a:sym typeface="Karla"/>
              </a:defRPr>
            </a:lvl4pPr>
            <a:lvl5pPr marL="2286000" lvl="4" indent="-406400" algn="ctr" rtl="0">
              <a:spcBef>
                <a:spcPts val="600"/>
              </a:spcBef>
              <a:spcAft>
                <a:spcPts val="0"/>
              </a:spcAft>
              <a:buSzPts val="2800"/>
              <a:buFont typeface="Karla"/>
              <a:buChar char="▫"/>
              <a:defRPr sz="2800">
                <a:latin typeface="Karla"/>
                <a:ea typeface="Karla"/>
                <a:cs typeface="Karla"/>
                <a:sym typeface="Karla"/>
              </a:defRPr>
            </a:lvl5pPr>
            <a:lvl6pPr marL="2743200" lvl="5" indent="-406400" algn="ctr" rtl="0">
              <a:spcBef>
                <a:spcPts val="600"/>
              </a:spcBef>
              <a:spcAft>
                <a:spcPts val="0"/>
              </a:spcAft>
              <a:buSzPts val="2800"/>
              <a:buFont typeface="Karla"/>
              <a:buChar char="▫"/>
              <a:defRPr sz="2800">
                <a:latin typeface="Karla"/>
                <a:ea typeface="Karla"/>
                <a:cs typeface="Karla"/>
                <a:sym typeface="Karla"/>
              </a:defRPr>
            </a:lvl6pPr>
            <a:lvl7pPr marL="3200400" lvl="6" indent="-406400" algn="ctr" rtl="0">
              <a:spcBef>
                <a:spcPts val="600"/>
              </a:spcBef>
              <a:spcAft>
                <a:spcPts val="0"/>
              </a:spcAft>
              <a:buSzPts val="2800"/>
              <a:buFont typeface="Karla"/>
              <a:buChar char="▫"/>
              <a:defRPr sz="2800">
                <a:latin typeface="Karla"/>
                <a:ea typeface="Karla"/>
                <a:cs typeface="Karla"/>
                <a:sym typeface="Karla"/>
              </a:defRPr>
            </a:lvl7pPr>
            <a:lvl8pPr marL="3657600" lvl="7" indent="-406400" algn="ctr" rtl="0">
              <a:spcBef>
                <a:spcPts val="600"/>
              </a:spcBef>
              <a:spcAft>
                <a:spcPts val="0"/>
              </a:spcAft>
              <a:buSzPts val="2800"/>
              <a:buFont typeface="Karla"/>
              <a:buChar char="▫"/>
              <a:defRPr sz="2800">
                <a:latin typeface="Karla"/>
                <a:ea typeface="Karla"/>
                <a:cs typeface="Karla"/>
                <a:sym typeface="Karla"/>
              </a:defRPr>
            </a:lvl8pPr>
            <a:lvl9pPr marL="4114800" lvl="8" indent="-406400" algn="ctr">
              <a:spcBef>
                <a:spcPts val="600"/>
              </a:spcBef>
              <a:spcAft>
                <a:spcPts val="600"/>
              </a:spcAft>
              <a:buSzPts val="2800"/>
              <a:buFont typeface="Karla"/>
              <a:buChar char="▫"/>
              <a:defRPr sz="2800">
                <a:latin typeface="Karla"/>
                <a:ea typeface="Karla"/>
                <a:cs typeface="Karla"/>
                <a:sym typeface="Karla"/>
              </a:defRPr>
            </a:lvl9pPr>
          </a:lstStyle>
          <a:p/>
        </p:txBody>
      </p:sp>
      <p:sp>
        <p:nvSpPr>
          <p:cNvPr id="22" name="Google Shape;22;p4"/>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23" name="Google Shape;23;p4"/>
          <p:cNvSpPr/>
          <p:nvPr/>
        </p:nvSpPr>
        <p:spPr>
          <a:xfrm>
            <a:off x="4362962" y="1295124"/>
            <a:ext cx="418075" cy="342950"/>
          </a:xfrm>
          <a:prstGeom prst="rect">
            <a:avLst/>
          </a:prstGeom>
        </p:spPr>
        <p:txBody>
          <a:bodyPr>
            <a:prstTxWarp prst="textPlain">
              <a:avLst/>
            </a:prstTxWarp>
          </a:bodyPr>
          <a:lstStyle/>
          <a:p>
            <a:pPr lvl="0" algn="ctr"/>
            <a:r>
              <a:rPr b="1" i="0">
                <a:ln w="9525" cap="flat" cmpd="sng">
                  <a:solidFill>
                    <a:schemeClr val="dk2"/>
                  </a:solidFill>
                  <a:prstDash val="solid"/>
                  <a:round/>
                  <a:headEnd type="none" w="sm" len="sm"/>
                  <a:tailEnd type="none" w="sm" len="sm"/>
                </a:ln>
                <a:noFill/>
                <a:latin typeface="Encode Sans Semi Condensed" panose="00000506000000000000"/>
              </a:rPr>
              <a:t>“</a:t>
            </a:r>
            <a:endParaRPr b="1" i="0">
              <a:ln w="9525" cap="flat" cmpd="sng">
                <a:solidFill>
                  <a:schemeClr val="dk2"/>
                </a:solidFill>
                <a:prstDash val="solid"/>
                <a:round/>
                <a:headEnd type="none" w="sm" len="sm"/>
                <a:tailEnd type="none" w="sm" len="sm"/>
              </a:ln>
              <a:noFill/>
              <a:latin typeface="Encode Sans Semi Condensed" panose="00000506000000000000"/>
            </a:endParaRPr>
          </a:p>
        </p:txBody>
      </p:sp>
    </p:spTree>
  </p:cSld>
  <p:clrMapOvr>
    <a:masterClrMapping/>
  </p:clrMapOvr>
  <p:transition>
    <p:fade thruBlk="1"/>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bg>
      <p:bgPr>
        <a:blipFill>
          <a:blip r:embed="rId2"/>
          <a:stretch>
            <a:fillRect/>
          </a:stretch>
        </a:blipFill>
        <a:effectLst/>
      </p:bgPr>
    </p:bg>
    <p:spTree>
      <p:nvGrpSpPr>
        <p:cNvPr id="1" name="Shape 24"/>
        <p:cNvGrpSpPr/>
        <p:nvPr/>
      </p:nvGrpSpPr>
      <p:grpSpPr>
        <a:xfrm>
          <a:off x="0" y="0"/>
          <a:ext cx="0" cy="0"/>
          <a:chOff x="0" y="0"/>
          <a:chExt cx="0" cy="0"/>
        </a:xfrm>
      </p:grpSpPr>
      <p:sp>
        <p:nvSpPr>
          <p:cNvPr id="25" name="Google Shape;25;p5"/>
          <p:cNvSpPr/>
          <p:nvPr/>
        </p:nvSpPr>
        <p:spPr>
          <a:xfrm>
            <a:off x="0" y="0"/>
            <a:ext cx="9162955" cy="5142871"/>
          </a:xfrm>
          <a:custGeom>
            <a:avLst/>
            <a:gdLst/>
            <a:ahLst/>
            <a:cxnLst/>
            <a:rect l="l" t="t" r="r" b="b"/>
            <a:pathLst>
              <a:path w="4014438" h="2258121" extrusionOk="0">
                <a:moveTo>
                  <a:pt x="0" y="0"/>
                </a:moveTo>
                <a:lnTo>
                  <a:pt x="0" y="729708"/>
                </a:lnTo>
                <a:cubicBezTo>
                  <a:pt x="69207" y="683709"/>
                  <a:pt x="163087" y="639801"/>
                  <a:pt x="284356" y="583348"/>
                </a:cubicBezTo>
                <a:cubicBezTo>
                  <a:pt x="523508" y="471843"/>
                  <a:pt x="656528" y="409807"/>
                  <a:pt x="783798" y="456120"/>
                </a:cubicBezTo>
                <a:cubicBezTo>
                  <a:pt x="911069" y="502432"/>
                  <a:pt x="973083" y="635473"/>
                  <a:pt x="1084589" y="874625"/>
                </a:cubicBezTo>
                <a:cubicBezTo>
                  <a:pt x="1196094" y="1113777"/>
                  <a:pt x="1258129" y="1246797"/>
                  <a:pt x="1211817" y="1374046"/>
                </a:cubicBezTo>
                <a:cubicBezTo>
                  <a:pt x="1165505" y="1501296"/>
                  <a:pt x="1032380" y="1563290"/>
                  <a:pt x="793228" y="1674774"/>
                </a:cubicBezTo>
                <a:cubicBezTo>
                  <a:pt x="554076" y="1786258"/>
                  <a:pt x="421056" y="1848315"/>
                  <a:pt x="293807" y="1802002"/>
                </a:cubicBezTo>
                <a:cubicBezTo>
                  <a:pt x="169234" y="1756693"/>
                  <a:pt x="107156" y="1628273"/>
                  <a:pt x="0" y="1398572"/>
                </a:cubicBezTo>
                <a:lnTo>
                  <a:pt x="0" y="2258122"/>
                </a:lnTo>
                <a:lnTo>
                  <a:pt x="4014439" y="2258122"/>
                </a:lnTo>
                <a:lnTo>
                  <a:pt x="4014439"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 name="Google Shape;26;p5"/>
          <p:cNvSpPr txBox="1">
            <a:spLocks noGrp="1"/>
          </p:cNvSpPr>
          <p:nvPr>
            <p:ph type="title"/>
          </p:nvPr>
        </p:nvSpPr>
        <p:spPr>
          <a:xfrm>
            <a:off x="558600" y="1123950"/>
            <a:ext cx="2595300" cy="674100"/>
          </a:xfrm>
          <a:prstGeom prst="rect">
            <a:avLst/>
          </a:prstGeom>
        </p:spPr>
        <p:txBody>
          <a:bodyPr spcFirstLastPara="1" wrap="square" lIns="0" tIns="0" rIns="0" bIns="0"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27" name="Google Shape;27;p5"/>
          <p:cNvSpPr txBox="1">
            <a:spLocks noGrp="1"/>
          </p:cNvSpPr>
          <p:nvPr>
            <p:ph type="body" idx="1"/>
          </p:nvPr>
        </p:nvSpPr>
        <p:spPr>
          <a:xfrm>
            <a:off x="3651875" y="1200150"/>
            <a:ext cx="4933500" cy="3010200"/>
          </a:xfrm>
          <a:prstGeom prst="rect">
            <a:avLst/>
          </a:prstGeom>
        </p:spPr>
        <p:txBody>
          <a:bodyPr spcFirstLastPara="1" wrap="square" lIns="0" tIns="0" rIns="0" bIns="0" anchor="t" anchorCtr="0">
            <a:noAutofit/>
          </a:bodyPr>
          <a:lstStyle>
            <a:lvl1pPr marL="457200" lvl="0" indent="-355600">
              <a:spcBef>
                <a:spcPts val="0"/>
              </a:spcBef>
              <a:spcAft>
                <a:spcPts val="0"/>
              </a:spcAft>
              <a:buSzPts val="2000"/>
              <a:buChar char="▪"/>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600"/>
              </a:spcAft>
              <a:buSzPts val="2000"/>
              <a:buChar char="▫"/>
              <a:defRPr/>
            </a:lvl9pPr>
          </a:lstStyle>
          <a:p/>
        </p:txBody>
      </p:sp>
      <p:sp>
        <p:nvSpPr>
          <p:cNvPr id="28" name="Google Shape;28;p5"/>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bg>
      <p:bgPr>
        <a:blipFill>
          <a:blip r:embed="rId2"/>
          <a:stretch>
            <a:fillRect/>
          </a:stretch>
        </a:blipFill>
        <a:effectLst/>
      </p:bgPr>
    </p:bg>
    <p:spTree>
      <p:nvGrpSpPr>
        <p:cNvPr id="1" name="Shape 29"/>
        <p:cNvGrpSpPr/>
        <p:nvPr/>
      </p:nvGrpSpPr>
      <p:grpSpPr>
        <a:xfrm>
          <a:off x="0" y="0"/>
          <a:ext cx="0" cy="0"/>
          <a:chOff x="0" y="0"/>
          <a:chExt cx="0" cy="0"/>
        </a:xfrm>
      </p:grpSpPr>
      <p:grpSp>
        <p:nvGrpSpPr>
          <p:cNvPr id="30" name="Google Shape;30;p6"/>
          <p:cNvGrpSpPr/>
          <p:nvPr/>
        </p:nvGrpSpPr>
        <p:grpSpPr>
          <a:xfrm>
            <a:off x="-41" y="0"/>
            <a:ext cx="9144088" cy="5143548"/>
            <a:chOff x="8145036" y="0"/>
            <a:chExt cx="4014438" cy="2258121"/>
          </a:xfrm>
        </p:grpSpPr>
        <p:sp>
          <p:nvSpPr>
            <p:cNvPr id="31" name="Google Shape;31;p6"/>
            <p:cNvSpPr/>
            <p:nvPr/>
          </p:nvSpPr>
          <p:spPr>
            <a:xfrm>
              <a:off x="8145036" y="0"/>
              <a:ext cx="4014376" cy="2258121"/>
            </a:xfrm>
            <a:custGeom>
              <a:avLst/>
              <a:gdLst/>
              <a:ahLst/>
              <a:cxnLst/>
              <a:rect l="l" t="t" r="r" b="b"/>
              <a:pathLst>
                <a:path w="4014376" h="2258121" extrusionOk="0">
                  <a:moveTo>
                    <a:pt x="2148603" y="1774988"/>
                  </a:moveTo>
                  <a:cubicBezTo>
                    <a:pt x="1965654" y="1382640"/>
                    <a:pt x="1863892" y="1164459"/>
                    <a:pt x="1939873" y="955604"/>
                  </a:cubicBezTo>
                  <a:cubicBezTo>
                    <a:pt x="2015855" y="746748"/>
                    <a:pt x="2234119" y="645049"/>
                    <a:pt x="2626468" y="462162"/>
                  </a:cubicBezTo>
                  <a:cubicBezTo>
                    <a:pt x="3018816" y="279275"/>
                    <a:pt x="3236997" y="177451"/>
                    <a:pt x="3445831" y="253432"/>
                  </a:cubicBezTo>
                  <a:cubicBezTo>
                    <a:pt x="3654666" y="329414"/>
                    <a:pt x="3756386" y="547678"/>
                    <a:pt x="3939272" y="940006"/>
                  </a:cubicBezTo>
                  <a:cubicBezTo>
                    <a:pt x="3966182" y="997693"/>
                    <a:pt x="3991294" y="1051574"/>
                    <a:pt x="4014377" y="1102256"/>
                  </a:cubicBezTo>
                  <a:lnTo>
                    <a:pt x="4014377" y="0"/>
                  </a:lnTo>
                  <a:lnTo>
                    <a:pt x="0" y="0"/>
                  </a:lnTo>
                  <a:lnTo>
                    <a:pt x="0" y="2258122"/>
                  </a:lnTo>
                  <a:lnTo>
                    <a:pt x="2400007" y="2258122"/>
                  </a:lnTo>
                  <a:cubicBezTo>
                    <a:pt x="2320283" y="2143125"/>
                    <a:pt x="2245932" y="1983697"/>
                    <a:pt x="2148603" y="177498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 name="Google Shape;32;p6"/>
            <p:cNvSpPr/>
            <p:nvPr/>
          </p:nvSpPr>
          <p:spPr>
            <a:xfrm>
              <a:off x="11595195" y="1947441"/>
              <a:ext cx="564279" cy="310680"/>
            </a:xfrm>
            <a:custGeom>
              <a:avLst/>
              <a:gdLst/>
              <a:ahLst/>
              <a:cxnLst/>
              <a:rect l="l" t="t" r="r" b="b"/>
              <a:pathLst>
                <a:path w="564279" h="310680" extrusionOk="0">
                  <a:moveTo>
                    <a:pt x="11332" y="305390"/>
                  </a:moveTo>
                  <a:lnTo>
                    <a:pt x="0" y="310680"/>
                  </a:lnTo>
                  <a:lnTo>
                    <a:pt x="564279" y="310680"/>
                  </a:lnTo>
                  <a:lnTo>
                    <a:pt x="564279" y="0"/>
                  </a:lnTo>
                  <a:cubicBezTo>
                    <a:pt x="447610" y="101929"/>
                    <a:pt x="266229" y="186525"/>
                    <a:pt x="11332" y="3053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3" name="Google Shape;33;p6"/>
          <p:cNvSpPr txBox="1">
            <a:spLocks noGrp="1"/>
          </p:cNvSpPr>
          <p:nvPr>
            <p:ph type="title"/>
          </p:nvPr>
        </p:nvSpPr>
        <p:spPr>
          <a:xfrm>
            <a:off x="1015625" y="1243638"/>
            <a:ext cx="4239300" cy="486900"/>
          </a:xfrm>
          <a:prstGeom prst="rect">
            <a:avLst/>
          </a:prstGeom>
        </p:spPr>
        <p:txBody>
          <a:bodyPr spcFirstLastPara="1" wrap="square" lIns="0" tIns="0" rIns="0" bIns="0" anchor="b" anchorCtr="0">
            <a:noAutofit/>
          </a:bodyPr>
          <a:lstStyle>
            <a:lvl1pPr lvl="0" algn="l" rtl="0">
              <a:spcBef>
                <a:spcPts val="0"/>
              </a:spcBef>
              <a:spcAft>
                <a:spcPts val="0"/>
              </a:spcAft>
              <a:buSzPts val="2600"/>
              <a:buNone/>
              <a:defRPr/>
            </a:lvl1pPr>
            <a:lvl2pPr lvl="1" algn="l" rtl="0">
              <a:spcBef>
                <a:spcPts val="0"/>
              </a:spcBef>
              <a:spcAft>
                <a:spcPts val="0"/>
              </a:spcAft>
              <a:buSzPts val="2600"/>
              <a:buNone/>
              <a:defRPr/>
            </a:lvl2pPr>
            <a:lvl3pPr lvl="2" algn="l" rtl="0">
              <a:spcBef>
                <a:spcPts val="0"/>
              </a:spcBef>
              <a:spcAft>
                <a:spcPts val="0"/>
              </a:spcAft>
              <a:buSzPts val="2600"/>
              <a:buNone/>
              <a:defRPr/>
            </a:lvl3pPr>
            <a:lvl4pPr lvl="3" algn="l" rtl="0">
              <a:spcBef>
                <a:spcPts val="0"/>
              </a:spcBef>
              <a:spcAft>
                <a:spcPts val="0"/>
              </a:spcAft>
              <a:buSzPts val="2600"/>
              <a:buNone/>
              <a:defRPr/>
            </a:lvl4pPr>
            <a:lvl5pPr lvl="4" algn="l" rtl="0">
              <a:spcBef>
                <a:spcPts val="0"/>
              </a:spcBef>
              <a:spcAft>
                <a:spcPts val="0"/>
              </a:spcAft>
              <a:buSzPts val="2600"/>
              <a:buNone/>
              <a:defRPr/>
            </a:lvl5pPr>
            <a:lvl6pPr lvl="5" algn="l" rtl="0">
              <a:spcBef>
                <a:spcPts val="0"/>
              </a:spcBef>
              <a:spcAft>
                <a:spcPts val="0"/>
              </a:spcAft>
              <a:buSzPts val="2600"/>
              <a:buNone/>
              <a:defRPr/>
            </a:lvl6pPr>
            <a:lvl7pPr lvl="6" algn="l" rtl="0">
              <a:spcBef>
                <a:spcPts val="0"/>
              </a:spcBef>
              <a:spcAft>
                <a:spcPts val="0"/>
              </a:spcAft>
              <a:buSzPts val="2600"/>
              <a:buNone/>
              <a:defRPr/>
            </a:lvl7pPr>
            <a:lvl8pPr lvl="7" algn="l" rtl="0">
              <a:spcBef>
                <a:spcPts val="0"/>
              </a:spcBef>
              <a:spcAft>
                <a:spcPts val="0"/>
              </a:spcAft>
              <a:buSzPts val="2600"/>
              <a:buNone/>
              <a:defRPr/>
            </a:lvl8pPr>
            <a:lvl9pPr lvl="8" algn="l" rtl="0">
              <a:spcBef>
                <a:spcPts val="0"/>
              </a:spcBef>
              <a:spcAft>
                <a:spcPts val="0"/>
              </a:spcAft>
              <a:buSzPts val="2600"/>
              <a:buNone/>
              <a:defRPr/>
            </a:lvl9pPr>
          </a:lstStyle>
          <a:p/>
        </p:txBody>
      </p:sp>
      <p:sp>
        <p:nvSpPr>
          <p:cNvPr id="34" name="Google Shape;34;p6"/>
          <p:cNvSpPr txBox="1">
            <a:spLocks noGrp="1"/>
          </p:cNvSpPr>
          <p:nvPr>
            <p:ph type="body" idx="1"/>
          </p:nvPr>
        </p:nvSpPr>
        <p:spPr>
          <a:xfrm>
            <a:off x="1015791" y="1865257"/>
            <a:ext cx="4239300" cy="20346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a:lvl1pPr>
            <a:lvl2pPr marL="914400" lvl="1" indent="-355600" rtl="0">
              <a:spcBef>
                <a:spcPts val="600"/>
              </a:spcBef>
              <a:spcAft>
                <a:spcPts val="0"/>
              </a:spcAft>
              <a:buSzPts val="2000"/>
              <a:buChar char="▫"/>
              <a:defRPr/>
            </a:lvl2pPr>
            <a:lvl3pPr marL="1371600" lvl="2" indent="-355600" rtl="0">
              <a:spcBef>
                <a:spcPts val="600"/>
              </a:spcBef>
              <a:spcAft>
                <a:spcPts val="0"/>
              </a:spcAft>
              <a:buSzPts val="2000"/>
              <a:buChar char="▫"/>
              <a:defRPr/>
            </a:lvl3pPr>
            <a:lvl4pPr marL="1828800" lvl="3" indent="-355600" rtl="0">
              <a:spcBef>
                <a:spcPts val="600"/>
              </a:spcBef>
              <a:spcAft>
                <a:spcPts val="0"/>
              </a:spcAft>
              <a:buSzPts val="2000"/>
              <a:buChar char="▫"/>
              <a:defRPr/>
            </a:lvl4pPr>
            <a:lvl5pPr marL="2286000" lvl="4" indent="-355600" rtl="0">
              <a:spcBef>
                <a:spcPts val="600"/>
              </a:spcBef>
              <a:spcAft>
                <a:spcPts val="0"/>
              </a:spcAft>
              <a:buSzPts val="2000"/>
              <a:buChar char="▫"/>
              <a:defRPr/>
            </a:lvl5pPr>
            <a:lvl6pPr marL="2743200" lvl="5" indent="-355600" rtl="0">
              <a:spcBef>
                <a:spcPts val="600"/>
              </a:spcBef>
              <a:spcAft>
                <a:spcPts val="0"/>
              </a:spcAft>
              <a:buSzPts val="2000"/>
              <a:buChar char="▫"/>
              <a:defRPr/>
            </a:lvl6pPr>
            <a:lvl7pPr marL="3200400" lvl="6" indent="-355600" rtl="0">
              <a:spcBef>
                <a:spcPts val="600"/>
              </a:spcBef>
              <a:spcAft>
                <a:spcPts val="0"/>
              </a:spcAft>
              <a:buSzPts val="2000"/>
              <a:buChar char="▫"/>
              <a:defRPr/>
            </a:lvl7pPr>
            <a:lvl8pPr marL="3657600" lvl="7" indent="-355600" rtl="0">
              <a:spcBef>
                <a:spcPts val="600"/>
              </a:spcBef>
              <a:spcAft>
                <a:spcPts val="0"/>
              </a:spcAft>
              <a:buSzPts val="2000"/>
              <a:buChar char="▫"/>
              <a:defRPr/>
            </a:lvl8pPr>
            <a:lvl9pPr marL="4114800" lvl="8" indent="-355600" rtl="0">
              <a:spcBef>
                <a:spcPts val="600"/>
              </a:spcBef>
              <a:spcAft>
                <a:spcPts val="600"/>
              </a:spcAft>
              <a:buSzPts val="2000"/>
              <a:buChar char="▫"/>
              <a:defRPr/>
            </a:lvl9pPr>
          </a:lstStyle>
          <a:p/>
        </p:txBody>
      </p:sp>
      <p:sp>
        <p:nvSpPr>
          <p:cNvPr id="35" name="Google Shape;35;p6"/>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bg>
      <p:bgPr>
        <a:blipFill>
          <a:blip r:embed="rId2"/>
          <a:stretch>
            <a:fillRect/>
          </a:stretch>
        </a:blipFill>
        <a:effectLst/>
      </p:bgPr>
    </p:bg>
    <p:spTree>
      <p:nvGrpSpPr>
        <p:cNvPr id="1" name="Shape 36"/>
        <p:cNvGrpSpPr/>
        <p:nvPr/>
      </p:nvGrpSpPr>
      <p:grpSpPr>
        <a:xfrm>
          <a:off x="0" y="0"/>
          <a:ext cx="0" cy="0"/>
          <a:chOff x="0" y="0"/>
          <a:chExt cx="0" cy="0"/>
        </a:xfrm>
      </p:grpSpPr>
      <p:sp>
        <p:nvSpPr>
          <p:cNvPr id="37" name="Google Shape;37;p7"/>
          <p:cNvSpPr/>
          <p:nvPr/>
        </p:nvSpPr>
        <p:spPr>
          <a:xfrm>
            <a:off x="0" y="0"/>
            <a:ext cx="9162955" cy="5142871"/>
          </a:xfrm>
          <a:custGeom>
            <a:avLst/>
            <a:gdLst/>
            <a:ahLst/>
            <a:cxnLst/>
            <a:rect l="l" t="t" r="r" b="b"/>
            <a:pathLst>
              <a:path w="4014438" h="2258121" extrusionOk="0">
                <a:moveTo>
                  <a:pt x="0" y="0"/>
                </a:moveTo>
                <a:lnTo>
                  <a:pt x="0" y="859550"/>
                </a:lnTo>
                <a:cubicBezTo>
                  <a:pt x="107156" y="629849"/>
                  <a:pt x="169234" y="501429"/>
                  <a:pt x="293807" y="456015"/>
                </a:cubicBezTo>
                <a:cubicBezTo>
                  <a:pt x="421056" y="409807"/>
                  <a:pt x="554076" y="471801"/>
                  <a:pt x="793228" y="583348"/>
                </a:cubicBezTo>
                <a:cubicBezTo>
                  <a:pt x="1032380" y="694895"/>
                  <a:pt x="1165400" y="756889"/>
                  <a:pt x="1211713" y="884159"/>
                </a:cubicBezTo>
                <a:cubicBezTo>
                  <a:pt x="1258025" y="1011430"/>
                  <a:pt x="1196010" y="1144450"/>
                  <a:pt x="1084484" y="1383581"/>
                </a:cubicBezTo>
                <a:cubicBezTo>
                  <a:pt x="972958" y="1622712"/>
                  <a:pt x="910943" y="1755753"/>
                  <a:pt x="783694" y="1802086"/>
                </a:cubicBezTo>
                <a:cubicBezTo>
                  <a:pt x="656444" y="1848419"/>
                  <a:pt x="523404" y="1786321"/>
                  <a:pt x="284356" y="1674774"/>
                </a:cubicBezTo>
                <a:cubicBezTo>
                  <a:pt x="163212" y="1618321"/>
                  <a:pt x="69312" y="1574413"/>
                  <a:pt x="105" y="1528414"/>
                </a:cubicBezTo>
                <a:lnTo>
                  <a:pt x="105" y="2258122"/>
                </a:lnTo>
                <a:lnTo>
                  <a:pt x="4014439" y="2258122"/>
                </a:lnTo>
                <a:lnTo>
                  <a:pt x="4014439"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 name="Google Shape;38;p7"/>
          <p:cNvSpPr txBox="1">
            <a:spLocks noGrp="1"/>
          </p:cNvSpPr>
          <p:nvPr>
            <p:ph type="title"/>
          </p:nvPr>
        </p:nvSpPr>
        <p:spPr>
          <a:xfrm>
            <a:off x="558600" y="1123950"/>
            <a:ext cx="2595300" cy="674100"/>
          </a:xfrm>
          <a:prstGeom prst="rect">
            <a:avLst/>
          </a:prstGeom>
        </p:spPr>
        <p:txBody>
          <a:bodyPr spcFirstLastPara="1" wrap="square" lIns="0" tIns="0" rIns="0" bIns="0"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39" name="Google Shape;39;p7"/>
          <p:cNvSpPr txBox="1">
            <a:spLocks noGrp="1"/>
          </p:cNvSpPr>
          <p:nvPr>
            <p:ph type="body" idx="1"/>
          </p:nvPr>
        </p:nvSpPr>
        <p:spPr>
          <a:xfrm>
            <a:off x="3651875" y="1200150"/>
            <a:ext cx="2331900" cy="3010200"/>
          </a:xfrm>
          <a:prstGeom prst="rect">
            <a:avLst/>
          </a:prstGeom>
        </p:spPr>
        <p:txBody>
          <a:bodyPr spcFirstLastPara="1" wrap="square" lIns="0" tIns="0" rIns="0" bIns="0" anchor="t" anchorCtr="0">
            <a:noAutofit/>
          </a:bodyPr>
          <a:lstStyle>
            <a:lvl1pPr marL="457200" lvl="0" indent="-330200">
              <a:spcBef>
                <a:spcPts val="0"/>
              </a:spcBef>
              <a:spcAft>
                <a:spcPts val="0"/>
              </a:spcAft>
              <a:buSzPts val="1600"/>
              <a:buChar char="▪"/>
              <a:defRPr sz="1600"/>
            </a:lvl1pPr>
            <a:lvl2pPr marL="914400" lvl="1" indent="-330200">
              <a:spcBef>
                <a:spcPts val="600"/>
              </a:spcBef>
              <a:spcAft>
                <a:spcPts val="0"/>
              </a:spcAft>
              <a:buSzPts val="1600"/>
              <a:buChar char="▫"/>
              <a:defRPr sz="1600"/>
            </a:lvl2pPr>
            <a:lvl3pPr marL="1371600" lvl="2" indent="-330200">
              <a:spcBef>
                <a:spcPts val="600"/>
              </a:spcBef>
              <a:spcAft>
                <a:spcPts val="0"/>
              </a:spcAft>
              <a:buSzPts val="1600"/>
              <a:buChar char="▫"/>
              <a:defRPr sz="1600"/>
            </a:lvl3pPr>
            <a:lvl4pPr marL="1828800" lvl="3" indent="-330200">
              <a:spcBef>
                <a:spcPts val="600"/>
              </a:spcBef>
              <a:spcAft>
                <a:spcPts val="0"/>
              </a:spcAft>
              <a:buSzPts val="1600"/>
              <a:buChar char="▫"/>
              <a:defRPr sz="1600"/>
            </a:lvl4pPr>
            <a:lvl5pPr marL="2286000" lvl="4" indent="-330200">
              <a:spcBef>
                <a:spcPts val="600"/>
              </a:spcBef>
              <a:spcAft>
                <a:spcPts val="0"/>
              </a:spcAft>
              <a:buSzPts val="1600"/>
              <a:buChar char="▫"/>
              <a:defRPr sz="1600"/>
            </a:lvl5pPr>
            <a:lvl6pPr marL="2743200" lvl="5" indent="-330200">
              <a:spcBef>
                <a:spcPts val="600"/>
              </a:spcBef>
              <a:spcAft>
                <a:spcPts val="0"/>
              </a:spcAft>
              <a:buSzPts val="1600"/>
              <a:buChar char="▫"/>
              <a:defRPr sz="1600"/>
            </a:lvl6pPr>
            <a:lvl7pPr marL="3200400" lvl="6" indent="-330200">
              <a:spcBef>
                <a:spcPts val="600"/>
              </a:spcBef>
              <a:spcAft>
                <a:spcPts val="0"/>
              </a:spcAft>
              <a:buSzPts val="1600"/>
              <a:buChar char="▫"/>
              <a:defRPr sz="1600"/>
            </a:lvl7pPr>
            <a:lvl8pPr marL="3657600" lvl="7" indent="-330200">
              <a:spcBef>
                <a:spcPts val="600"/>
              </a:spcBef>
              <a:spcAft>
                <a:spcPts val="0"/>
              </a:spcAft>
              <a:buSzPts val="1600"/>
              <a:buChar char="▫"/>
              <a:defRPr sz="1600"/>
            </a:lvl8pPr>
            <a:lvl9pPr marL="4114800" lvl="8" indent="-330200">
              <a:spcBef>
                <a:spcPts val="600"/>
              </a:spcBef>
              <a:spcAft>
                <a:spcPts val="600"/>
              </a:spcAft>
              <a:buSzPts val="1600"/>
              <a:buChar char="▫"/>
              <a:defRPr sz="1600"/>
            </a:lvl9pPr>
          </a:lstStyle>
          <a:p/>
        </p:txBody>
      </p:sp>
      <p:sp>
        <p:nvSpPr>
          <p:cNvPr id="40" name="Google Shape;40;p7"/>
          <p:cNvSpPr txBox="1">
            <a:spLocks noGrp="1"/>
          </p:cNvSpPr>
          <p:nvPr>
            <p:ph type="body" idx="2"/>
          </p:nvPr>
        </p:nvSpPr>
        <p:spPr>
          <a:xfrm>
            <a:off x="6253487" y="1200150"/>
            <a:ext cx="2331900" cy="3010200"/>
          </a:xfrm>
          <a:prstGeom prst="rect">
            <a:avLst/>
          </a:prstGeom>
        </p:spPr>
        <p:txBody>
          <a:bodyPr spcFirstLastPara="1" wrap="square" lIns="0" tIns="0" rIns="0" bIns="0" anchor="t" anchorCtr="0">
            <a:noAutofit/>
          </a:bodyPr>
          <a:lstStyle>
            <a:lvl1pPr marL="457200" lvl="0" indent="-330200">
              <a:spcBef>
                <a:spcPts val="0"/>
              </a:spcBef>
              <a:spcAft>
                <a:spcPts val="0"/>
              </a:spcAft>
              <a:buSzPts val="1600"/>
              <a:buChar char="▪"/>
              <a:defRPr sz="1600"/>
            </a:lvl1pPr>
            <a:lvl2pPr marL="914400" lvl="1" indent="-330200">
              <a:spcBef>
                <a:spcPts val="600"/>
              </a:spcBef>
              <a:spcAft>
                <a:spcPts val="0"/>
              </a:spcAft>
              <a:buSzPts val="1600"/>
              <a:buChar char="▫"/>
              <a:defRPr sz="1600"/>
            </a:lvl2pPr>
            <a:lvl3pPr marL="1371600" lvl="2" indent="-330200">
              <a:spcBef>
                <a:spcPts val="600"/>
              </a:spcBef>
              <a:spcAft>
                <a:spcPts val="0"/>
              </a:spcAft>
              <a:buSzPts val="1600"/>
              <a:buChar char="▫"/>
              <a:defRPr sz="1600"/>
            </a:lvl3pPr>
            <a:lvl4pPr marL="1828800" lvl="3" indent="-330200">
              <a:spcBef>
                <a:spcPts val="600"/>
              </a:spcBef>
              <a:spcAft>
                <a:spcPts val="0"/>
              </a:spcAft>
              <a:buSzPts val="1600"/>
              <a:buChar char="▫"/>
              <a:defRPr sz="1600"/>
            </a:lvl4pPr>
            <a:lvl5pPr marL="2286000" lvl="4" indent="-330200">
              <a:spcBef>
                <a:spcPts val="600"/>
              </a:spcBef>
              <a:spcAft>
                <a:spcPts val="0"/>
              </a:spcAft>
              <a:buSzPts val="1600"/>
              <a:buChar char="▫"/>
              <a:defRPr sz="1600"/>
            </a:lvl5pPr>
            <a:lvl6pPr marL="2743200" lvl="5" indent="-330200">
              <a:spcBef>
                <a:spcPts val="600"/>
              </a:spcBef>
              <a:spcAft>
                <a:spcPts val="0"/>
              </a:spcAft>
              <a:buSzPts val="1600"/>
              <a:buChar char="▫"/>
              <a:defRPr sz="1600"/>
            </a:lvl6pPr>
            <a:lvl7pPr marL="3200400" lvl="6" indent="-330200">
              <a:spcBef>
                <a:spcPts val="600"/>
              </a:spcBef>
              <a:spcAft>
                <a:spcPts val="0"/>
              </a:spcAft>
              <a:buSzPts val="1600"/>
              <a:buChar char="▫"/>
              <a:defRPr sz="1600"/>
            </a:lvl7pPr>
            <a:lvl8pPr marL="3657600" lvl="7" indent="-330200">
              <a:spcBef>
                <a:spcPts val="600"/>
              </a:spcBef>
              <a:spcAft>
                <a:spcPts val="0"/>
              </a:spcAft>
              <a:buSzPts val="1600"/>
              <a:buChar char="▫"/>
              <a:defRPr sz="1600"/>
            </a:lvl8pPr>
            <a:lvl9pPr marL="4114800" lvl="8" indent="-330200">
              <a:spcBef>
                <a:spcPts val="600"/>
              </a:spcBef>
              <a:spcAft>
                <a:spcPts val="600"/>
              </a:spcAft>
              <a:buSzPts val="1600"/>
              <a:buChar char="▫"/>
              <a:defRPr sz="1600"/>
            </a:lvl9pPr>
          </a:lstStyle>
          <a:p/>
        </p:txBody>
      </p:sp>
      <p:sp>
        <p:nvSpPr>
          <p:cNvPr id="41" name="Google Shape;41;p7"/>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blipFill>
          <a:blip r:embed="rId2"/>
          <a:stretch>
            <a:fillRect/>
          </a:stretch>
        </a:blipFill>
        <a:effectLst/>
      </p:bgPr>
    </p:bg>
    <p:spTree>
      <p:nvGrpSpPr>
        <p:cNvPr id="1" name="Shape 42"/>
        <p:cNvGrpSpPr/>
        <p:nvPr/>
      </p:nvGrpSpPr>
      <p:grpSpPr>
        <a:xfrm>
          <a:off x="0" y="0"/>
          <a:ext cx="0" cy="0"/>
          <a:chOff x="0" y="0"/>
          <a:chExt cx="0" cy="0"/>
        </a:xfrm>
      </p:grpSpPr>
      <p:sp>
        <p:nvSpPr>
          <p:cNvPr id="43" name="Google Shape;43;p8"/>
          <p:cNvSpPr/>
          <p:nvPr/>
        </p:nvSpPr>
        <p:spPr>
          <a:xfrm>
            <a:off x="0" y="0"/>
            <a:ext cx="9162955" cy="5142871"/>
          </a:xfrm>
          <a:custGeom>
            <a:avLst/>
            <a:gdLst/>
            <a:ahLst/>
            <a:cxnLst/>
            <a:rect l="l" t="t" r="r" b="b"/>
            <a:pathLst>
              <a:path w="4014438" h="2258121" extrusionOk="0">
                <a:moveTo>
                  <a:pt x="0" y="0"/>
                </a:moveTo>
                <a:lnTo>
                  <a:pt x="0" y="859550"/>
                </a:lnTo>
                <a:cubicBezTo>
                  <a:pt x="107156" y="629849"/>
                  <a:pt x="169234" y="501429"/>
                  <a:pt x="293807" y="456015"/>
                </a:cubicBezTo>
                <a:cubicBezTo>
                  <a:pt x="421056" y="409807"/>
                  <a:pt x="554076" y="471801"/>
                  <a:pt x="793228" y="583348"/>
                </a:cubicBezTo>
                <a:cubicBezTo>
                  <a:pt x="1032380" y="694895"/>
                  <a:pt x="1165400" y="756889"/>
                  <a:pt x="1211713" y="884159"/>
                </a:cubicBezTo>
                <a:cubicBezTo>
                  <a:pt x="1258025" y="1011430"/>
                  <a:pt x="1196010" y="1144450"/>
                  <a:pt x="1084484" y="1383581"/>
                </a:cubicBezTo>
                <a:cubicBezTo>
                  <a:pt x="972958" y="1622712"/>
                  <a:pt x="910943" y="1755753"/>
                  <a:pt x="783694" y="1802086"/>
                </a:cubicBezTo>
                <a:cubicBezTo>
                  <a:pt x="656444" y="1848419"/>
                  <a:pt x="523404" y="1786321"/>
                  <a:pt x="284356" y="1674774"/>
                </a:cubicBezTo>
                <a:cubicBezTo>
                  <a:pt x="163212" y="1618321"/>
                  <a:pt x="69312" y="1574413"/>
                  <a:pt x="105" y="1528414"/>
                </a:cubicBezTo>
                <a:lnTo>
                  <a:pt x="105" y="2258122"/>
                </a:lnTo>
                <a:lnTo>
                  <a:pt x="4014439" y="2258122"/>
                </a:lnTo>
                <a:lnTo>
                  <a:pt x="4014439"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 name="Google Shape;44;p8"/>
          <p:cNvSpPr txBox="1">
            <a:spLocks noGrp="1"/>
          </p:cNvSpPr>
          <p:nvPr>
            <p:ph type="title"/>
          </p:nvPr>
        </p:nvSpPr>
        <p:spPr>
          <a:xfrm>
            <a:off x="558600" y="1123950"/>
            <a:ext cx="2595300" cy="674100"/>
          </a:xfrm>
          <a:prstGeom prst="rect">
            <a:avLst/>
          </a:prstGeom>
        </p:spPr>
        <p:txBody>
          <a:bodyPr spcFirstLastPara="1" wrap="square" lIns="0" tIns="0" rIns="0" bIns="0"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45" name="Google Shape;45;p8"/>
          <p:cNvSpPr txBox="1">
            <a:spLocks noGrp="1"/>
          </p:cNvSpPr>
          <p:nvPr>
            <p:ph type="body" idx="1"/>
          </p:nvPr>
        </p:nvSpPr>
        <p:spPr>
          <a:xfrm>
            <a:off x="3651875" y="1200150"/>
            <a:ext cx="1524300" cy="30102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400"/>
            </a:lvl1pPr>
            <a:lvl2pPr marL="914400" lvl="1" indent="-317500" rtl="0">
              <a:spcBef>
                <a:spcPts val="600"/>
              </a:spcBef>
              <a:spcAft>
                <a:spcPts val="0"/>
              </a:spcAft>
              <a:buSzPts val="1400"/>
              <a:buChar char="▫"/>
              <a:defRPr sz="1400"/>
            </a:lvl2pPr>
            <a:lvl3pPr marL="1371600" lvl="2" indent="-317500" rtl="0">
              <a:spcBef>
                <a:spcPts val="600"/>
              </a:spcBef>
              <a:spcAft>
                <a:spcPts val="0"/>
              </a:spcAft>
              <a:buSzPts val="1400"/>
              <a:buChar char="▫"/>
              <a:defRPr sz="1400"/>
            </a:lvl3pPr>
            <a:lvl4pPr marL="1828800" lvl="3" indent="-317500" rtl="0">
              <a:spcBef>
                <a:spcPts val="600"/>
              </a:spcBef>
              <a:spcAft>
                <a:spcPts val="0"/>
              </a:spcAft>
              <a:buSzPts val="1400"/>
              <a:buChar char="▫"/>
              <a:defRPr sz="1400"/>
            </a:lvl4pPr>
            <a:lvl5pPr marL="2286000" lvl="4" indent="-317500" rtl="0">
              <a:spcBef>
                <a:spcPts val="600"/>
              </a:spcBef>
              <a:spcAft>
                <a:spcPts val="0"/>
              </a:spcAft>
              <a:buSzPts val="1400"/>
              <a:buChar char="▫"/>
              <a:defRPr sz="1400"/>
            </a:lvl5pPr>
            <a:lvl6pPr marL="2743200" lvl="5" indent="-317500" rtl="0">
              <a:spcBef>
                <a:spcPts val="600"/>
              </a:spcBef>
              <a:spcAft>
                <a:spcPts val="0"/>
              </a:spcAft>
              <a:buSzPts val="1400"/>
              <a:buChar char="▫"/>
              <a:defRPr sz="1400"/>
            </a:lvl6pPr>
            <a:lvl7pPr marL="3200400" lvl="6" indent="-317500" rtl="0">
              <a:spcBef>
                <a:spcPts val="600"/>
              </a:spcBef>
              <a:spcAft>
                <a:spcPts val="0"/>
              </a:spcAft>
              <a:buSzPts val="1400"/>
              <a:buChar char="▫"/>
              <a:defRPr sz="1400"/>
            </a:lvl7pPr>
            <a:lvl8pPr marL="3657600" lvl="7" indent="-317500" rtl="0">
              <a:spcBef>
                <a:spcPts val="600"/>
              </a:spcBef>
              <a:spcAft>
                <a:spcPts val="0"/>
              </a:spcAft>
              <a:buSzPts val="1400"/>
              <a:buChar char="▫"/>
              <a:defRPr sz="1400"/>
            </a:lvl8pPr>
            <a:lvl9pPr marL="4114800" lvl="8" indent="-317500" rtl="0">
              <a:spcBef>
                <a:spcPts val="600"/>
              </a:spcBef>
              <a:spcAft>
                <a:spcPts val="600"/>
              </a:spcAft>
              <a:buSzPts val="1400"/>
              <a:buChar char="▫"/>
              <a:defRPr sz="1400"/>
            </a:lvl9pPr>
          </a:lstStyle>
          <a:p/>
        </p:txBody>
      </p:sp>
      <p:sp>
        <p:nvSpPr>
          <p:cNvPr id="46" name="Google Shape;46;p8"/>
          <p:cNvSpPr txBox="1">
            <a:spLocks noGrp="1"/>
          </p:cNvSpPr>
          <p:nvPr>
            <p:ph type="body" idx="2"/>
          </p:nvPr>
        </p:nvSpPr>
        <p:spPr>
          <a:xfrm>
            <a:off x="5356481" y="1200150"/>
            <a:ext cx="1524300" cy="30102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400"/>
            </a:lvl1pPr>
            <a:lvl2pPr marL="914400" lvl="1" indent="-317500" rtl="0">
              <a:spcBef>
                <a:spcPts val="600"/>
              </a:spcBef>
              <a:spcAft>
                <a:spcPts val="0"/>
              </a:spcAft>
              <a:buSzPts val="1400"/>
              <a:buChar char="▫"/>
              <a:defRPr sz="1400"/>
            </a:lvl2pPr>
            <a:lvl3pPr marL="1371600" lvl="2" indent="-317500" rtl="0">
              <a:spcBef>
                <a:spcPts val="600"/>
              </a:spcBef>
              <a:spcAft>
                <a:spcPts val="0"/>
              </a:spcAft>
              <a:buSzPts val="1400"/>
              <a:buChar char="▫"/>
              <a:defRPr sz="1400"/>
            </a:lvl3pPr>
            <a:lvl4pPr marL="1828800" lvl="3" indent="-317500" rtl="0">
              <a:spcBef>
                <a:spcPts val="600"/>
              </a:spcBef>
              <a:spcAft>
                <a:spcPts val="0"/>
              </a:spcAft>
              <a:buSzPts val="1400"/>
              <a:buChar char="▫"/>
              <a:defRPr sz="1400"/>
            </a:lvl4pPr>
            <a:lvl5pPr marL="2286000" lvl="4" indent="-317500" rtl="0">
              <a:spcBef>
                <a:spcPts val="600"/>
              </a:spcBef>
              <a:spcAft>
                <a:spcPts val="0"/>
              </a:spcAft>
              <a:buSzPts val="1400"/>
              <a:buChar char="▫"/>
              <a:defRPr sz="1400"/>
            </a:lvl5pPr>
            <a:lvl6pPr marL="2743200" lvl="5" indent="-317500" rtl="0">
              <a:spcBef>
                <a:spcPts val="600"/>
              </a:spcBef>
              <a:spcAft>
                <a:spcPts val="0"/>
              </a:spcAft>
              <a:buSzPts val="1400"/>
              <a:buChar char="▫"/>
              <a:defRPr sz="1400"/>
            </a:lvl6pPr>
            <a:lvl7pPr marL="3200400" lvl="6" indent="-317500" rtl="0">
              <a:spcBef>
                <a:spcPts val="600"/>
              </a:spcBef>
              <a:spcAft>
                <a:spcPts val="0"/>
              </a:spcAft>
              <a:buSzPts val="1400"/>
              <a:buChar char="▫"/>
              <a:defRPr sz="1400"/>
            </a:lvl7pPr>
            <a:lvl8pPr marL="3657600" lvl="7" indent="-317500" rtl="0">
              <a:spcBef>
                <a:spcPts val="600"/>
              </a:spcBef>
              <a:spcAft>
                <a:spcPts val="0"/>
              </a:spcAft>
              <a:buSzPts val="1400"/>
              <a:buChar char="▫"/>
              <a:defRPr sz="1400"/>
            </a:lvl8pPr>
            <a:lvl9pPr marL="4114800" lvl="8" indent="-317500" rtl="0">
              <a:spcBef>
                <a:spcPts val="600"/>
              </a:spcBef>
              <a:spcAft>
                <a:spcPts val="600"/>
              </a:spcAft>
              <a:buSzPts val="1400"/>
              <a:buChar char="▫"/>
              <a:defRPr sz="1400"/>
            </a:lvl9pPr>
          </a:lstStyle>
          <a:p/>
        </p:txBody>
      </p:sp>
      <p:sp>
        <p:nvSpPr>
          <p:cNvPr id="47" name="Google Shape;47;p8"/>
          <p:cNvSpPr txBox="1">
            <a:spLocks noGrp="1"/>
          </p:cNvSpPr>
          <p:nvPr>
            <p:ph type="body" idx="3"/>
          </p:nvPr>
        </p:nvSpPr>
        <p:spPr>
          <a:xfrm>
            <a:off x="7061087" y="1200150"/>
            <a:ext cx="1524300" cy="30102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400"/>
            </a:lvl1pPr>
            <a:lvl2pPr marL="914400" lvl="1" indent="-317500" rtl="0">
              <a:spcBef>
                <a:spcPts val="600"/>
              </a:spcBef>
              <a:spcAft>
                <a:spcPts val="0"/>
              </a:spcAft>
              <a:buSzPts val="1400"/>
              <a:buChar char="▫"/>
              <a:defRPr sz="1400"/>
            </a:lvl2pPr>
            <a:lvl3pPr marL="1371600" lvl="2" indent="-317500" rtl="0">
              <a:spcBef>
                <a:spcPts val="600"/>
              </a:spcBef>
              <a:spcAft>
                <a:spcPts val="0"/>
              </a:spcAft>
              <a:buSzPts val="1400"/>
              <a:buChar char="▫"/>
              <a:defRPr sz="1400"/>
            </a:lvl3pPr>
            <a:lvl4pPr marL="1828800" lvl="3" indent="-317500" rtl="0">
              <a:spcBef>
                <a:spcPts val="600"/>
              </a:spcBef>
              <a:spcAft>
                <a:spcPts val="0"/>
              </a:spcAft>
              <a:buSzPts val="1400"/>
              <a:buChar char="▫"/>
              <a:defRPr sz="1400"/>
            </a:lvl4pPr>
            <a:lvl5pPr marL="2286000" lvl="4" indent="-317500" rtl="0">
              <a:spcBef>
                <a:spcPts val="600"/>
              </a:spcBef>
              <a:spcAft>
                <a:spcPts val="0"/>
              </a:spcAft>
              <a:buSzPts val="1400"/>
              <a:buChar char="▫"/>
              <a:defRPr sz="1400"/>
            </a:lvl5pPr>
            <a:lvl6pPr marL="2743200" lvl="5" indent="-317500" rtl="0">
              <a:spcBef>
                <a:spcPts val="600"/>
              </a:spcBef>
              <a:spcAft>
                <a:spcPts val="0"/>
              </a:spcAft>
              <a:buSzPts val="1400"/>
              <a:buChar char="▫"/>
              <a:defRPr sz="1400"/>
            </a:lvl6pPr>
            <a:lvl7pPr marL="3200400" lvl="6" indent="-317500" rtl="0">
              <a:spcBef>
                <a:spcPts val="600"/>
              </a:spcBef>
              <a:spcAft>
                <a:spcPts val="0"/>
              </a:spcAft>
              <a:buSzPts val="1400"/>
              <a:buChar char="▫"/>
              <a:defRPr sz="1400"/>
            </a:lvl7pPr>
            <a:lvl8pPr marL="3657600" lvl="7" indent="-317500" rtl="0">
              <a:spcBef>
                <a:spcPts val="600"/>
              </a:spcBef>
              <a:spcAft>
                <a:spcPts val="0"/>
              </a:spcAft>
              <a:buSzPts val="1400"/>
              <a:buChar char="▫"/>
              <a:defRPr sz="1400"/>
            </a:lvl8pPr>
            <a:lvl9pPr marL="4114800" lvl="8" indent="-317500" rtl="0">
              <a:spcBef>
                <a:spcPts val="600"/>
              </a:spcBef>
              <a:spcAft>
                <a:spcPts val="600"/>
              </a:spcAft>
              <a:buSzPts val="1400"/>
              <a:buChar char="▫"/>
              <a:defRPr sz="1400"/>
            </a:lvl9pPr>
          </a:lstStyle>
          <a:p/>
        </p:txBody>
      </p:sp>
      <p:sp>
        <p:nvSpPr>
          <p:cNvPr id="48" name="Google Shape;48;p8"/>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solidFill>
          <a:schemeClr val="lt1"/>
        </a:solidFill>
        <a:effectLst/>
      </p:bgPr>
    </p:bg>
    <p:spTree>
      <p:nvGrpSpPr>
        <p:cNvPr id="1" name="Shape 49"/>
        <p:cNvGrpSpPr/>
        <p:nvPr/>
      </p:nvGrpSpPr>
      <p:grpSpPr>
        <a:xfrm>
          <a:off x="0" y="0"/>
          <a:ext cx="0" cy="0"/>
          <a:chOff x="0" y="0"/>
          <a:chExt cx="0" cy="0"/>
        </a:xfrm>
      </p:grpSpPr>
      <p:sp>
        <p:nvSpPr>
          <p:cNvPr id="50" name="Google Shape;50;p9"/>
          <p:cNvSpPr/>
          <p:nvPr/>
        </p:nvSpPr>
        <p:spPr>
          <a:xfrm>
            <a:off x="790026" y="-743550"/>
            <a:ext cx="2750366" cy="2750258"/>
          </a:xfrm>
          <a:custGeom>
            <a:avLst/>
            <a:gdLst/>
            <a:ahLst/>
            <a:cxnLst/>
            <a:rect l="l" t="t" r="r" b="b"/>
            <a:pathLst>
              <a:path w="1376904" h="1376850" extrusionOk="0">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 name="Google Shape;51;p9"/>
          <p:cNvSpPr txBox="1">
            <a:spLocks noGrp="1"/>
          </p:cNvSpPr>
          <p:nvPr>
            <p:ph type="title"/>
          </p:nvPr>
        </p:nvSpPr>
        <p:spPr>
          <a:xfrm>
            <a:off x="558600" y="514350"/>
            <a:ext cx="2824200" cy="461400"/>
          </a:xfrm>
          <a:prstGeom prst="rect">
            <a:avLst/>
          </a:prstGeom>
        </p:spPr>
        <p:txBody>
          <a:bodyPr spcFirstLastPara="1" wrap="square" lIns="0" tIns="0" rIns="0" bIns="0" anchor="t" anchorCtr="0">
            <a:noAutofit/>
          </a:bodyPr>
          <a:lstStyle>
            <a:lvl1pPr lvl="0" algn="l">
              <a:spcBef>
                <a:spcPts val="0"/>
              </a:spcBef>
              <a:spcAft>
                <a:spcPts val="0"/>
              </a:spcAft>
              <a:buSzPts val="2600"/>
              <a:buNone/>
              <a:defRPr/>
            </a:lvl1pPr>
            <a:lvl2pPr lvl="1" algn="l">
              <a:spcBef>
                <a:spcPts val="0"/>
              </a:spcBef>
              <a:spcAft>
                <a:spcPts val="0"/>
              </a:spcAft>
              <a:buSzPts val="2600"/>
              <a:buNone/>
              <a:defRPr/>
            </a:lvl2pPr>
            <a:lvl3pPr lvl="2" algn="l">
              <a:spcBef>
                <a:spcPts val="0"/>
              </a:spcBef>
              <a:spcAft>
                <a:spcPts val="0"/>
              </a:spcAft>
              <a:buSzPts val="2600"/>
              <a:buNone/>
              <a:defRPr/>
            </a:lvl3pPr>
            <a:lvl4pPr lvl="3" algn="l">
              <a:spcBef>
                <a:spcPts val="0"/>
              </a:spcBef>
              <a:spcAft>
                <a:spcPts val="0"/>
              </a:spcAft>
              <a:buSzPts val="2600"/>
              <a:buNone/>
              <a:defRPr/>
            </a:lvl4pPr>
            <a:lvl5pPr lvl="4" algn="l">
              <a:spcBef>
                <a:spcPts val="0"/>
              </a:spcBef>
              <a:spcAft>
                <a:spcPts val="0"/>
              </a:spcAft>
              <a:buSzPts val="2600"/>
              <a:buNone/>
              <a:defRPr/>
            </a:lvl5pPr>
            <a:lvl6pPr lvl="5" algn="l">
              <a:spcBef>
                <a:spcPts val="0"/>
              </a:spcBef>
              <a:spcAft>
                <a:spcPts val="0"/>
              </a:spcAft>
              <a:buSzPts val="2600"/>
              <a:buNone/>
              <a:defRPr/>
            </a:lvl6pPr>
            <a:lvl7pPr lvl="6" algn="l">
              <a:spcBef>
                <a:spcPts val="0"/>
              </a:spcBef>
              <a:spcAft>
                <a:spcPts val="0"/>
              </a:spcAft>
              <a:buSzPts val="2600"/>
              <a:buNone/>
              <a:defRPr/>
            </a:lvl7pPr>
            <a:lvl8pPr lvl="7" algn="l">
              <a:spcBef>
                <a:spcPts val="0"/>
              </a:spcBef>
              <a:spcAft>
                <a:spcPts val="0"/>
              </a:spcAft>
              <a:buSzPts val="2600"/>
              <a:buNone/>
              <a:defRPr/>
            </a:lvl8pPr>
            <a:lvl9pPr lvl="8" algn="l">
              <a:spcBef>
                <a:spcPts val="0"/>
              </a:spcBef>
              <a:spcAft>
                <a:spcPts val="0"/>
              </a:spcAft>
              <a:buSzPts val="2600"/>
              <a:buNone/>
              <a:defRPr/>
            </a:lvl9pPr>
          </a:lstStyle>
          <a:p/>
        </p:txBody>
      </p:sp>
      <p:sp>
        <p:nvSpPr>
          <p:cNvPr id="52" name="Google Shape;52;p9"/>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 Big hole">
  <p:cSld name="BLANK">
    <p:bg>
      <p:bgPr>
        <a:blipFill>
          <a:blip r:embed="rId2"/>
          <a:stretch>
            <a:fillRect/>
          </a:stretch>
        </a:blip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59" name="Google Shape;59;p11"/>
          <p:cNvSpPr/>
          <p:nvPr/>
        </p:nvSpPr>
        <p:spPr>
          <a:xfrm>
            <a:off x="-14" y="-4"/>
            <a:ext cx="9162955" cy="5148516"/>
          </a:xfrm>
          <a:custGeom>
            <a:avLst/>
            <a:gdLst/>
            <a:ahLst/>
            <a:cxnLst/>
            <a:rect l="l" t="t" r="r" b="b"/>
            <a:pathLst>
              <a:path w="4014438" h="2258121" extrusionOk="0">
                <a:moveTo>
                  <a:pt x="3432199" y="0"/>
                </a:moveTo>
                <a:cubicBezTo>
                  <a:pt x="3485662" y="101239"/>
                  <a:pt x="3541529" y="221045"/>
                  <a:pt x="3606618" y="360589"/>
                </a:cubicBezTo>
                <a:cubicBezTo>
                  <a:pt x="3810894" y="798685"/>
                  <a:pt x="3924532" y="1042395"/>
                  <a:pt x="3839685" y="1275525"/>
                </a:cubicBezTo>
                <a:cubicBezTo>
                  <a:pt x="3754838" y="1508656"/>
                  <a:pt x="3511128" y="1622293"/>
                  <a:pt x="3073032" y="1826591"/>
                </a:cubicBezTo>
                <a:cubicBezTo>
                  <a:pt x="2634936" y="2030888"/>
                  <a:pt x="2391226" y="2144401"/>
                  <a:pt x="2158096" y="2059658"/>
                </a:cubicBezTo>
                <a:cubicBezTo>
                  <a:pt x="1924966" y="1974916"/>
                  <a:pt x="1811306" y="1731101"/>
                  <a:pt x="1607030" y="1293005"/>
                </a:cubicBezTo>
                <a:cubicBezTo>
                  <a:pt x="1402754" y="854908"/>
                  <a:pt x="1289095" y="611199"/>
                  <a:pt x="1373942" y="378068"/>
                </a:cubicBezTo>
                <a:cubicBezTo>
                  <a:pt x="1432005" y="218536"/>
                  <a:pt x="1564481" y="114955"/>
                  <a:pt x="1782682" y="0"/>
                </a:cubicBezTo>
                <a:lnTo>
                  <a:pt x="0" y="0"/>
                </a:lnTo>
                <a:lnTo>
                  <a:pt x="0" y="2258122"/>
                </a:lnTo>
                <a:lnTo>
                  <a:pt x="4014439" y="2258122"/>
                </a:lnTo>
                <a:lnTo>
                  <a:pt x="4014439"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fade thruBlk="1"/>
  </p:transition>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4"/>
            </a:gs>
            <a:gs pos="20000">
              <a:schemeClr val="accent4"/>
            </a:gs>
            <a:gs pos="79000">
              <a:schemeClr val="accent3"/>
            </a:gs>
            <a:gs pos="100000">
              <a:schemeClr val="accent3"/>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58600" y="1123950"/>
            <a:ext cx="2595300" cy="674100"/>
          </a:xfrm>
          <a:prstGeom prst="rect">
            <a:avLst/>
          </a:prstGeom>
          <a:noFill/>
          <a:ln>
            <a:noFill/>
          </a:ln>
        </p:spPr>
        <p:txBody>
          <a:bodyPr spcFirstLastPara="1" wrap="square" lIns="0" tIns="0" rIns="0" bIns="0" anchor="t" anchorCtr="0">
            <a:noAutofit/>
          </a:bodyPr>
          <a:lstStyle>
            <a:lvl1pPr lvl="0" algn="r">
              <a:lnSpc>
                <a:spcPct val="100000"/>
              </a:lnSpc>
              <a:spcBef>
                <a:spcPts val="0"/>
              </a:spcBef>
              <a:spcAft>
                <a:spcPts val="0"/>
              </a:spcAft>
              <a:buClr>
                <a:schemeClr val="dk1"/>
              </a:buClr>
              <a:buSzPts val="2600"/>
              <a:buFont typeface="Encode Sans Semi Condensed" panose="00000506000000000000"/>
              <a:buNone/>
              <a:defRPr sz="2600" b="1">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1pPr>
            <a:lvl2pPr lvl="1" algn="r">
              <a:lnSpc>
                <a:spcPct val="100000"/>
              </a:lnSpc>
              <a:spcBef>
                <a:spcPts val="0"/>
              </a:spcBef>
              <a:spcAft>
                <a:spcPts val="0"/>
              </a:spcAft>
              <a:buClr>
                <a:schemeClr val="dk1"/>
              </a:buClr>
              <a:buSzPts val="2600"/>
              <a:buFont typeface="Encode Sans Semi Condensed" panose="00000506000000000000"/>
              <a:buNone/>
              <a:defRPr sz="2600" b="1">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2pPr>
            <a:lvl3pPr lvl="2" algn="r">
              <a:lnSpc>
                <a:spcPct val="100000"/>
              </a:lnSpc>
              <a:spcBef>
                <a:spcPts val="0"/>
              </a:spcBef>
              <a:spcAft>
                <a:spcPts val="0"/>
              </a:spcAft>
              <a:buClr>
                <a:schemeClr val="dk1"/>
              </a:buClr>
              <a:buSzPts val="2600"/>
              <a:buFont typeface="Encode Sans Semi Condensed" panose="00000506000000000000"/>
              <a:buNone/>
              <a:defRPr sz="2600" b="1">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3pPr>
            <a:lvl4pPr lvl="3" algn="r">
              <a:lnSpc>
                <a:spcPct val="100000"/>
              </a:lnSpc>
              <a:spcBef>
                <a:spcPts val="0"/>
              </a:spcBef>
              <a:spcAft>
                <a:spcPts val="0"/>
              </a:spcAft>
              <a:buClr>
                <a:schemeClr val="dk1"/>
              </a:buClr>
              <a:buSzPts val="2600"/>
              <a:buFont typeface="Encode Sans Semi Condensed" panose="00000506000000000000"/>
              <a:buNone/>
              <a:defRPr sz="2600" b="1">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4pPr>
            <a:lvl5pPr lvl="4" algn="r">
              <a:lnSpc>
                <a:spcPct val="100000"/>
              </a:lnSpc>
              <a:spcBef>
                <a:spcPts val="0"/>
              </a:spcBef>
              <a:spcAft>
                <a:spcPts val="0"/>
              </a:spcAft>
              <a:buClr>
                <a:schemeClr val="dk1"/>
              </a:buClr>
              <a:buSzPts val="2600"/>
              <a:buFont typeface="Encode Sans Semi Condensed" panose="00000506000000000000"/>
              <a:buNone/>
              <a:defRPr sz="2600" b="1">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5pPr>
            <a:lvl6pPr lvl="5" algn="r">
              <a:lnSpc>
                <a:spcPct val="100000"/>
              </a:lnSpc>
              <a:spcBef>
                <a:spcPts val="0"/>
              </a:spcBef>
              <a:spcAft>
                <a:spcPts val="0"/>
              </a:spcAft>
              <a:buClr>
                <a:schemeClr val="dk1"/>
              </a:buClr>
              <a:buSzPts val="2600"/>
              <a:buFont typeface="Encode Sans Semi Condensed" panose="00000506000000000000"/>
              <a:buNone/>
              <a:defRPr sz="2600" b="1">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6pPr>
            <a:lvl7pPr lvl="6" algn="r">
              <a:lnSpc>
                <a:spcPct val="100000"/>
              </a:lnSpc>
              <a:spcBef>
                <a:spcPts val="0"/>
              </a:spcBef>
              <a:spcAft>
                <a:spcPts val="0"/>
              </a:spcAft>
              <a:buClr>
                <a:schemeClr val="dk1"/>
              </a:buClr>
              <a:buSzPts val="2600"/>
              <a:buFont typeface="Encode Sans Semi Condensed" panose="00000506000000000000"/>
              <a:buNone/>
              <a:defRPr sz="2600" b="1">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7pPr>
            <a:lvl8pPr lvl="7" algn="r">
              <a:lnSpc>
                <a:spcPct val="100000"/>
              </a:lnSpc>
              <a:spcBef>
                <a:spcPts val="0"/>
              </a:spcBef>
              <a:spcAft>
                <a:spcPts val="0"/>
              </a:spcAft>
              <a:buClr>
                <a:schemeClr val="dk1"/>
              </a:buClr>
              <a:buSzPts val="2600"/>
              <a:buFont typeface="Encode Sans Semi Condensed" panose="00000506000000000000"/>
              <a:buNone/>
              <a:defRPr sz="2600" b="1">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8pPr>
            <a:lvl9pPr lvl="8" algn="r">
              <a:lnSpc>
                <a:spcPct val="100000"/>
              </a:lnSpc>
              <a:spcBef>
                <a:spcPts val="0"/>
              </a:spcBef>
              <a:spcAft>
                <a:spcPts val="0"/>
              </a:spcAft>
              <a:buClr>
                <a:schemeClr val="dk1"/>
              </a:buClr>
              <a:buSzPts val="2600"/>
              <a:buFont typeface="Encode Sans Semi Condensed" panose="00000506000000000000"/>
              <a:buNone/>
              <a:defRPr sz="2600" b="1">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9pPr>
          </a:lstStyle>
          <a:p/>
        </p:txBody>
      </p:sp>
      <p:sp>
        <p:nvSpPr>
          <p:cNvPr id="7" name="Google Shape;7;p1"/>
          <p:cNvSpPr txBox="1">
            <a:spLocks noGrp="1"/>
          </p:cNvSpPr>
          <p:nvPr>
            <p:ph type="body" idx="1"/>
          </p:nvPr>
        </p:nvSpPr>
        <p:spPr>
          <a:xfrm>
            <a:off x="3651875" y="1200150"/>
            <a:ext cx="4933500" cy="3010200"/>
          </a:xfrm>
          <a:prstGeom prst="rect">
            <a:avLst/>
          </a:prstGeom>
          <a:noFill/>
          <a:ln>
            <a:noFill/>
          </a:ln>
        </p:spPr>
        <p:txBody>
          <a:bodyPr spcFirstLastPara="1" wrap="square" lIns="0" tIns="0" rIns="0" bIns="0" anchor="t" anchorCtr="0">
            <a:noAutofit/>
          </a:bodyPr>
          <a:lstStyle>
            <a:lvl1pPr marL="457200" lvl="0" indent="-355600">
              <a:spcBef>
                <a:spcPts val="0"/>
              </a:spcBef>
              <a:spcAft>
                <a:spcPts val="0"/>
              </a:spcAft>
              <a:buClr>
                <a:schemeClr val="accent5"/>
              </a:buClr>
              <a:buSzPts val="2000"/>
              <a:buFont typeface="Karla"/>
              <a:buChar char="▪"/>
              <a:defRPr sz="2000">
                <a:solidFill>
                  <a:schemeClr val="dk1"/>
                </a:solidFill>
                <a:latin typeface="Karla"/>
                <a:ea typeface="Karla"/>
                <a:cs typeface="Karla"/>
                <a:sym typeface="Karla"/>
              </a:defRPr>
            </a:lvl1pPr>
            <a:lvl2pPr marL="914400" lvl="1" indent="-355600">
              <a:spcBef>
                <a:spcPts val="600"/>
              </a:spcBef>
              <a:spcAft>
                <a:spcPts val="0"/>
              </a:spcAft>
              <a:buClr>
                <a:schemeClr val="accent5"/>
              </a:buClr>
              <a:buSzPts val="2000"/>
              <a:buFont typeface="Karla"/>
              <a:buChar char="▫"/>
              <a:defRPr sz="2000">
                <a:solidFill>
                  <a:schemeClr val="dk1"/>
                </a:solidFill>
                <a:latin typeface="Karla"/>
                <a:ea typeface="Karla"/>
                <a:cs typeface="Karla"/>
                <a:sym typeface="Karla"/>
              </a:defRPr>
            </a:lvl2pPr>
            <a:lvl3pPr marL="1371600" lvl="2" indent="-355600">
              <a:spcBef>
                <a:spcPts val="600"/>
              </a:spcBef>
              <a:spcAft>
                <a:spcPts val="0"/>
              </a:spcAft>
              <a:buClr>
                <a:schemeClr val="accent5"/>
              </a:buClr>
              <a:buSzPts val="2000"/>
              <a:buFont typeface="Karla"/>
              <a:buChar char="▫"/>
              <a:defRPr sz="2000">
                <a:solidFill>
                  <a:schemeClr val="dk1"/>
                </a:solidFill>
                <a:latin typeface="Karla"/>
                <a:ea typeface="Karla"/>
                <a:cs typeface="Karla"/>
                <a:sym typeface="Karla"/>
              </a:defRPr>
            </a:lvl3pPr>
            <a:lvl4pPr marL="1828800" lvl="3" indent="-3556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4pPr>
            <a:lvl5pPr marL="2286000" lvl="4" indent="-3556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5pPr>
            <a:lvl6pPr marL="2743200" lvl="5" indent="-3556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6pPr>
            <a:lvl7pPr marL="3200400" lvl="6" indent="-3556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7pPr>
            <a:lvl8pPr marL="3657600" lvl="7" indent="-3556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8pPr>
            <a:lvl9pPr marL="4114800" lvl="8" indent="-355600">
              <a:spcBef>
                <a:spcPts val="600"/>
              </a:spcBef>
              <a:spcAft>
                <a:spcPts val="600"/>
              </a:spcAft>
              <a:buClr>
                <a:schemeClr val="dk2"/>
              </a:buClr>
              <a:buSzPts val="2000"/>
              <a:buFont typeface="Karla"/>
              <a:buChar char="▫"/>
              <a:defRPr sz="2000">
                <a:solidFill>
                  <a:schemeClr val="dk1"/>
                </a:solidFill>
                <a:latin typeface="Karla"/>
                <a:ea typeface="Karla"/>
                <a:cs typeface="Karla"/>
                <a:sym typeface="Karla"/>
              </a:defRPr>
            </a:lvl9pPr>
          </a:lstStyle>
          <a:p/>
        </p:txBody>
      </p:sp>
      <p:sp>
        <p:nvSpPr>
          <p:cNvPr id="8" name="Google Shape;8;p1"/>
          <p:cNvSpPr txBox="1">
            <a:spLocks noGrp="1"/>
          </p:cNvSpPr>
          <p:nvPr>
            <p:ph type="sldNum" idx="12"/>
          </p:nvPr>
        </p:nvSpPr>
        <p:spPr>
          <a:xfrm>
            <a:off x="8456478" y="129651"/>
            <a:ext cx="548700" cy="393600"/>
          </a:xfrm>
          <a:prstGeom prst="rect">
            <a:avLst/>
          </a:prstGeom>
          <a:noFill/>
          <a:ln>
            <a:noFill/>
          </a:ln>
        </p:spPr>
        <p:txBody>
          <a:bodyPr spcFirstLastPara="1" wrap="square" lIns="0" tIns="0" rIns="0" bIns="0" anchor="t" anchorCtr="0">
            <a:noAutofit/>
          </a:bodyPr>
          <a:lstStyle>
            <a:lvl1pPr lvl="0" algn="r">
              <a:buNone/>
              <a:defRPr sz="1200">
                <a:solidFill>
                  <a:schemeClr val="dk2"/>
                </a:solidFill>
                <a:latin typeface="Karla"/>
                <a:ea typeface="Karla"/>
                <a:cs typeface="Karla"/>
                <a:sym typeface="Karla"/>
              </a:defRPr>
            </a:lvl1pPr>
            <a:lvl2pPr lvl="1" algn="r">
              <a:buNone/>
              <a:defRPr sz="1200">
                <a:solidFill>
                  <a:schemeClr val="dk2"/>
                </a:solidFill>
                <a:latin typeface="Karla"/>
                <a:ea typeface="Karla"/>
                <a:cs typeface="Karla"/>
                <a:sym typeface="Karla"/>
              </a:defRPr>
            </a:lvl2pPr>
            <a:lvl3pPr lvl="2" algn="r">
              <a:buNone/>
              <a:defRPr sz="1200">
                <a:solidFill>
                  <a:schemeClr val="dk2"/>
                </a:solidFill>
                <a:latin typeface="Karla"/>
                <a:ea typeface="Karla"/>
                <a:cs typeface="Karla"/>
                <a:sym typeface="Karla"/>
              </a:defRPr>
            </a:lvl3pPr>
            <a:lvl4pPr lvl="3" algn="r">
              <a:buNone/>
              <a:defRPr sz="1200">
                <a:solidFill>
                  <a:schemeClr val="dk2"/>
                </a:solidFill>
                <a:latin typeface="Karla"/>
                <a:ea typeface="Karla"/>
                <a:cs typeface="Karla"/>
                <a:sym typeface="Karla"/>
              </a:defRPr>
            </a:lvl4pPr>
            <a:lvl5pPr lvl="4" algn="r">
              <a:buNone/>
              <a:defRPr sz="1200">
                <a:solidFill>
                  <a:schemeClr val="dk2"/>
                </a:solidFill>
                <a:latin typeface="Karla"/>
                <a:ea typeface="Karla"/>
                <a:cs typeface="Karla"/>
                <a:sym typeface="Karla"/>
              </a:defRPr>
            </a:lvl5pPr>
            <a:lvl6pPr lvl="5" algn="r">
              <a:buNone/>
              <a:defRPr sz="1200">
                <a:solidFill>
                  <a:schemeClr val="dk2"/>
                </a:solidFill>
                <a:latin typeface="Karla"/>
                <a:ea typeface="Karla"/>
                <a:cs typeface="Karla"/>
                <a:sym typeface="Karla"/>
              </a:defRPr>
            </a:lvl6pPr>
            <a:lvl7pPr lvl="6" algn="r">
              <a:buNone/>
              <a:defRPr sz="1200">
                <a:solidFill>
                  <a:schemeClr val="dk2"/>
                </a:solidFill>
                <a:latin typeface="Karla"/>
                <a:ea typeface="Karla"/>
                <a:cs typeface="Karla"/>
                <a:sym typeface="Karla"/>
              </a:defRPr>
            </a:lvl7pPr>
            <a:lvl8pPr lvl="7" algn="r">
              <a:buNone/>
              <a:defRPr sz="1200">
                <a:solidFill>
                  <a:schemeClr val="dk2"/>
                </a:solidFill>
                <a:latin typeface="Karla"/>
                <a:ea typeface="Karla"/>
                <a:cs typeface="Karla"/>
                <a:sym typeface="Karla"/>
              </a:defRPr>
            </a:lvl8pPr>
            <a:lvl9pPr lvl="8" algn="r">
              <a:buNone/>
              <a:defRPr sz="1200">
                <a:solidFill>
                  <a:schemeClr val="dk2"/>
                </a:solidFill>
                <a:latin typeface="Karla"/>
                <a:ea typeface="Karla"/>
                <a:cs typeface="Karla"/>
                <a:sym typeface="Karla"/>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8.xml"/><Relationship Id="rId2" Type="http://schemas.openxmlformats.org/officeDocument/2006/relationships/image" Target="../media/image17.png"/><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8.xml"/><Relationship Id="rId2" Type="http://schemas.openxmlformats.org/officeDocument/2006/relationships/image" Target="../media/image21.png"/><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8.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8.xml"/><Relationship Id="rId2" Type="http://schemas.openxmlformats.org/officeDocument/2006/relationships/image" Target="../media/image26.png"/><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8.xml"/><Relationship Id="rId2" Type="http://schemas.openxmlformats.org/officeDocument/2006/relationships/image" Target="../media/image28.png"/><Relationship Id="rId1" Type="http://schemas.openxmlformats.org/officeDocument/2006/relationships/image" Target="../media/image27.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8.xml"/><Relationship Id="rId2" Type="http://schemas.openxmlformats.org/officeDocument/2006/relationships/image" Target="../media/image30.png"/><Relationship Id="rId1"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8.xml"/><Relationship Id="rId2" Type="http://schemas.openxmlformats.org/officeDocument/2006/relationships/image" Target="../media/image32.png"/><Relationship Id="rId1" Type="http://schemas.openxmlformats.org/officeDocument/2006/relationships/image" Target="../media/image31.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8.xml"/><Relationship Id="rId2" Type="http://schemas.openxmlformats.org/officeDocument/2006/relationships/image" Target="../media/image34.png"/><Relationship Id="rId1" Type="http://schemas.openxmlformats.org/officeDocument/2006/relationships/image" Target="../media/image33.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8.xml"/><Relationship Id="rId2" Type="http://schemas.openxmlformats.org/officeDocument/2006/relationships/chart" Target="../charts/chart2.xml"/><Relationship Id="rId1" Type="http://schemas.openxmlformats.org/officeDocument/2006/relationships/chart" Target="../charts/char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image" Target="../media/image3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0.xml"/><Relationship Id="rId1" Type="http://schemas.openxmlformats.org/officeDocument/2006/relationships/image" Target="../media/image3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141" name="Shape 141"/>
          <p:cNvSpPr txBox="1">
            <a:spLocks noGrp="1"/>
          </p:cNvSpPr>
          <p:nvPr>
            <p:ph type="ctrTitle" idx="4294967295"/>
          </p:nvPr>
        </p:nvSpPr>
        <p:spPr>
          <a:xfrm>
            <a:off x="1239520" y="1711325"/>
            <a:ext cx="6779895" cy="172085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fr-FR" sz="2800" dirty="0" err="1">
                <a:ln>
                  <a:noFill/>
                </a:ln>
                <a:solidFill>
                  <a:schemeClr val="tx1"/>
                </a:solidFill>
                <a:effectLst>
                  <a:outerShdw blurRad="38100" dist="19050" dir="2700000" algn="tl" rotWithShape="0">
                    <a:schemeClr val="dk1">
                      <a:alpha val="40000"/>
                    </a:schemeClr>
                  </a:outerShdw>
                </a:effectLst>
                <a:sym typeface="+mn-ea"/>
              </a:rPr>
              <a:t>YouTaQA</a:t>
            </a:r>
            <a:r>
              <a:rPr lang="fr-FR" sz="2800" dirty="0">
                <a:ln>
                  <a:noFill/>
                </a:ln>
                <a:solidFill>
                  <a:schemeClr val="tx1"/>
                </a:solidFill>
                <a:effectLst>
                  <a:outerShdw blurRad="38100" dist="19050" dir="2700000" algn="tl" rotWithShape="0">
                    <a:schemeClr val="dk1">
                      <a:alpha val="40000"/>
                    </a:schemeClr>
                  </a:outerShdw>
                </a:effectLst>
                <a:sym typeface="+mn-ea"/>
              </a:rPr>
              <a:t> : Système de Questions-Réponses intelligent basé sur le </a:t>
            </a:r>
            <a:r>
              <a:rPr lang="fr-FR" sz="2800" dirty="0" err="1">
                <a:ln>
                  <a:noFill/>
                </a:ln>
                <a:solidFill>
                  <a:schemeClr val="tx1"/>
                </a:solidFill>
                <a:effectLst>
                  <a:outerShdw blurRad="38100" dist="19050" dir="2700000" algn="tl" rotWithShape="0">
                    <a:schemeClr val="dk1">
                      <a:alpha val="40000"/>
                    </a:schemeClr>
                  </a:outerShdw>
                </a:effectLst>
                <a:sym typeface="+mn-ea"/>
              </a:rPr>
              <a:t>Deep</a:t>
            </a:r>
            <a:r>
              <a:rPr lang="fr-FR" sz="2800" dirty="0">
                <a:ln>
                  <a:noFill/>
                </a:ln>
                <a:solidFill>
                  <a:schemeClr val="tx1"/>
                </a:solidFill>
                <a:effectLst>
                  <a:outerShdw blurRad="38100" dist="19050" dir="2700000" algn="tl" rotWithShape="0">
                    <a:schemeClr val="dk1">
                      <a:alpha val="40000"/>
                    </a:schemeClr>
                  </a:outerShdw>
                </a:effectLst>
                <a:sym typeface="+mn-ea"/>
              </a:rPr>
              <a:t> Learning et la Recherche d’Information</a:t>
            </a:r>
            <a:endParaRPr lang="fr-FR" sz="2800" dirty="0">
              <a:ln>
                <a:noFill/>
              </a:ln>
              <a:solidFill>
                <a:schemeClr val="tx1"/>
              </a:solidFill>
              <a:effectLst>
                <a:outerShdw blurRad="38100" dist="19050" dir="2700000" algn="tl" rotWithShape="0">
                  <a:schemeClr val="dk1">
                    <a:alpha val="40000"/>
                  </a:schemeClr>
                </a:outerShdw>
              </a:effectLst>
              <a:sym typeface="+mn-ea"/>
            </a:endParaRPr>
          </a:p>
        </p:txBody>
      </p:sp>
      <p:sp>
        <p:nvSpPr>
          <p:cNvPr id="10" name="Shape 335"/>
          <p:cNvSpPr txBox="1"/>
          <p:nvPr/>
        </p:nvSpPr>
        <p:spPr>
          <a:xfrm>
            <a:off x="2773045" y="159385"/>
            <a:ext cx="3712845" cy="1028700"/>
          </a:xfrm>
          <a:prstGeom prst="rect">
            <a:avLst/>
          </a:prstGeom>
          <a:noFill/>
          <a:ln>
            <a:noFill/>
          </a:ln>
          <a:effectLst>
            <a:outerShdw blurRad="85725" dist="19050" dir="5400000" algn="bl" rotWithShape="0">
              <a:srgbClr val="000000">
                <a:alpha val="10000"/>
              </a:srgb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1pPr>
            <a:lvl2pPr marR="0" lvl="1"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2pPr>
            <a:lvl3pPr marR="0" lvl="2"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3pPr>
            <a:lvl4pPr marR="0" lvl="3"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4pPr>
            <a:lvl5pPr marR="0" lvl="4"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5pPr>
            <a:lvl6pPr marR="0" lvl="5"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6pPr>
            <a:lvl7pPr marR="0" lvl="6"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7pPr>
            <a:lvl8pPr marR="0" lvl="7"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8pPr>
            <a:lvl9pPr marR="0" lvl="8"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9pPr>
          </a:lstStyle>
          <a:p>
            <a:r>
              <a:rPr lang="fr-FR" sz="1400" b="0" dirty="0">
                <a:solidFill>
                  <a:schemeClr val="tx1"/>
                </a:solidFill>
              </a:rPr>
              <a:t>Projet de fin d'études</a:t>
            </a:r>
            <a:endParaRPr lang="fr-FR" sz="1400" b="0" dirty="0">
              <a:solidFill>
                <a:schemeClr val="tx1"/>
              </a:solidFill>
            </a:endParaRPr>
          </a:p>
          <a:p>
            <a:r>
              <a:rPr lang="fr-FR" sz="1400" b="0" dirty="0">
                <a:solidFill>
                  <a:schemeClr val="tx1"/>
                </a:solidFill>
              </a:rPr>
              <a:t>Pour l’obtention du diplôme de Master en Ingénierie des Systèmes Informatiques Intelligents</a:t>
            </a:r>
            <a:endParaRPr lang="fr-FR" sz="1400" b="0" dirty="0">
              <a:solidFill>
                <a:schemeClr val="tx1"/>
              </a:solidFill>
            </a:endParaRPr>
          </a:p>
        </p:txBody>
      </p:sp>
      <p:pic>
        <p:nvPicPr>
          <p:cNvPr id="2" name="Imag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6220" y="24130"/>
            <a:ext cx="1214755" cy="1299210"/>
          </a:xfrm>
          <a:prstGeom prst="rect">
            <a:avLst/>
          </a:prstGeom>
        </p:spPr>
      </p:pic>
      <p:sp>
        <p:nvSpPr>
          <p:cNvPr id="12" name="Shape 335"/>
          <p:cNvSpPr txBox="1"/>
          <p:nvPr/>
        </p:nvSpPr>
        <p:spPr>
          <a:xfrm>
            <a:off x="1450975" y="3511550"/>
            <a:ext cx="3366135" cy="1186180"/>
          </a:xfrm>
          <a:prstGeom prst="rect">
            <a:avLst/>
          </a:prstGeom>
          <a:noFill/>
          <a:ln>
            <a:noFill/>
          </a:ln>
          <a:effectLst>
            <a:outerShdw blurRad="85725" dist="19050" dir="5400000" algn="bl" rotWithShape="0">
              <a:srgbClr val="000000">
                <a:alpha val="10000"/>
              </a:srgb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1pPr>
            <a:lvl2pPr marR="0" lvl="1"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2pPr>
            <a:lvl3pPr marR="0" lvl="2"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3pPr>
            <a:lvl4pPr marR="0" lvl="3"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4pPr>
            <a:lvl5pPr marR="0" lvl="4"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5pPr>
            <a:lvl6pPr marR="0" lvl="5"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6pPr>
            <a:lvl7pPr marR="0" lvl="6"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7pPr>
            <a:lvl8pPr marR="0" lvl="7"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8pPr>
            <a:lvl9pPr marR="0" lvl="8"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9pPr>
          </a:lstStyle>
          <a:p>
            <a:pPr algn="l"/>
            <a:r>
              <a:rPr lang="fr-FR" sz="1400" dirty="0">
                <a:solidFill>
                  <a:schemeClr val="tx1"/>
                </a:solidFill>
              </a:rPr>
              <a:t>Encadré par:</a:t>
            </a:r>
            <a:endParaRPr lang="fr-FR" sz="1400" dirty="0">
              <a:solidFill>
                <a:schemeClr val="tx1"/>
              </a:solidFill>
            </a:endParaRPr>
          </a:p>
          <a:p>
            <a:pPr algn="l">
              <a:lnSpc>
                <a:spcPct val="150000"/>
              </a:lnSpc>
            </a:pPr>
            <a:r>
              <a:rPr lang="fr-FR" sz="1400" b="0" dirty="0">
                <a:solidFill>
                  <a:schemeClr val="tx1"/>
                </a:solidFill>
              </a:rPr>
              <a:t>- Dr. </a:t>
            </a:r>
            <a:r>
              <a:rPr lang="fr-FR" sz="1400" b="0" dirty="0" err="1">
                <a:solidFill>
                  <a:schemeClr val="tx1"/>
                </a:solidFill>
              </a:rPr>
              <a:t>BOUADJENEK Mohamed Reda</a:t>
            </a:r>
            <a:endParaRPr lang="fr-FR" sz="1400" b="0" dirty="0" err="1">
              <a:solidFill>
                <a:schemeClr val="tx1"/>
              </a:solidFill>
            </a:endParaRPr>
          </a:p>
          <a:p>
            <a:pPr algn="l">
              <a:lnSpc>
                <a:spcPct val="150000"/>
              </a:lnSpc>
            </a:pPr>
            <a:r>
              <a:rPr lang="fr-FR" sz="1400" b="0" dirty="0">
                <a:solidFill>
                  <a:schemeClr val="tx1"/>
                </a:solidFill>
              </a:rPr>
              <a:t>- Dr. ZIANI Amel</a:t>
            </a:r>
            <a:endParaRPr lang="fr-FR" sz="1400" b="0" dirty="0">
              <a:solidFill>
                <a:schemeClr val="tx1"/>
              </a:solidFill>
            </a:endParaRPr>
          </a:p>
        </p:txBody>
      </p:sp>
      <p:sp>
        <p:nvSpPr>
          <p:cNvPr id="13" name="Shape 335"/>
          <p:cNvSpPr txBox="1"/>
          <p:nvPr/>
        </p:nvSpPr>
        <p:spPr>
          <a:xfrm>
            <a:off x="5674651" y="3511266"/>
            <a:ext cx="2344804" cy="1185697"/>
          </a:xfrm>
          <a:prstGeom prst="rect">
            <a:avLst/>
          </a:prstGeom>
          <a:noFill/>
          <a:ln>
            <a:noFill/>
          </a:ln>
          <a:effectLst>
            <a:outerShdw blurRad="85725" dist="19050" dir="5400000" algn="bl" rotWithShape="0">
              <a:srgbClr val="000000">
                <a:alpha val="10000"/>
              </a:srgb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1pPr>
            <a:lvl2pPr marR="0" lvl="1"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2pPr>
            <a:lvl3pPr marR="0" lvl="2"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3pPr>
            <a:lvl4pPr marR="0" lvl="3"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4pPr>
            <a:lvl5pPr marR="0" lvl="4"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5pPr>
            <a:lvl6pPr marR="0" lvl="5"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6pPr>
            <a:lvl7pPr marR="0" lvl="6"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7pPr>
            <a:lvl8pPr marR="0" lvl="7"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8pPr>
            <a:lvl9pPr marR="0" lvl="8"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9pPr>
          </a:lstStyle>
          <a:p>
            <a:pPr algn="l"/>
            <a:r>
              <a:rPr lang="fr-FR" sz="1400" dirty="0">
                <a:solidFill>
                  <a:schemeClr val="tx1"/>
                </a:solidFill>
              </a:rPr>
              <a:t>Elaboré par:</a:t>
            </a:r>
            <a:endParaRPr lang="fr-FR" sz="1400" dirty="0">
              <a:solidFill>
                <a:schemeClr val="tx1"/>
              </a:solidFill>
            </a:endParaRPr>
          </a:p>
          <a:p>
            <a:pPr algn="l">
              <a:lnSpc>
                <a:spcPct val="150000"/>
              </a:lnSpc>
            </a:pPr>
            <a:r>
              <a:rPr lang="fr-FR" sz="1400" b="0" dirty="0">
                <a:solidFill>
                  <a:schemeClr val="tx1"/>
                </a:solidFill>
              </a:rPr>
              <a:t>- </a:t>
            </a:r>
            <a:r>
              <a:rPr lang="fr-FR" sz="1400" b="0" dirty="0" err="1">
                <a:solidFill>
                  <a:schemeClr val="tx1"/>
                </a:solidFill>
              </a:rPr>
              <a:t>AGABI Rayane Younes</a:t>
            </a:r>
            <a:endParaRPr lang="fr-FR" sz="1400" b="0" dirty="0">
              <a:solidFill>
                <a:schemeClr val="tx1"/>
              </a:solidFill>
            </a:endParaRPr>
          </a:p>
          <a:p>
            <a:pPr algn="l">
              <a:lnSpc>
                <a:spcPct val="150000"/>
              </a:lnSpc>
            </a:pPr>
            <a:r>
              <a:rPr lang="fr-FR" sz="1400" b="0" dirty="0">
                <a:solidFill>
                  <a:schemeClr val="tx1"/>
                </a:solidFill>
              </a:rPr>
              <a:t>- TIDAFI Asma</a:t>
            </a:r>
            <a:endParaRPr lang="fr-FR" sz="1400" b="0" dirty="0">
              <a:solidFill>
                <a:schemeClr val="tx1"/>
              </a:solidFill>
            </a:endParaRPr>
          </a:p>
        </p:txBody>
      </p:sp>
      <p:sp>
        <p:nvSpPr>
          <p:cNvPr id="14" name="Shape 335"/>
          <p:cNvSpPr txBox="1"/>
          <p:nvPr/>
        </p:nvSpPr>
        <p:spPr>
          <a:xfrm>
            <a:off x="3003084" y="4697295"/>
            <a:ext cx="3482940" cy="324920"/>
          </a:xfrm>
          <a:prstGeom prst="rect">
            <a:avLst/>
          </a:prstGeom>
          <a:noFill/>
          <a:ln>
            <a:noFill/>
          </a:ln>
          <a:effectLst>
            <a:outerShdw blurRad="85725" dist="19050" dir="5400000" algn="bl" rotWithShape="0">
              <a:srgbClr val="000000">
                <a:alpha val="10000"/>
              </a:srgb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1pPr>
            <a:lvl2pPr marR="0" lvl="1"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2pPr>
            <a:lvl3pPr marR="0" lvl="2"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3pPr>
            <a:lvl4pPr marR="0" lvl="3"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4pPr>
            <a:lvl5pPr marR="0" lvl="4"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5pPr>
            <a:lvl6pPr marR="0" lvl="5"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6pPr>
            <a:lvl7pPr marR="0" lvl="6"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7pPr>
            <a:lvl8pPr marR="0" lvl="7"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8pPr>
            <a:lvl9pPr marR="0" lvl="8" algn="ctr" rtl="0">
              <a:lnSpc>
                <a:spcPct val="100000"/>
              </a:lnSpc>
              <a:spcBef>
                <a:spcPts val="0"/>
              </a:spcBef>
              <a:spcAft>
                <a:spcPts val="0"/>
              </a:spcAft>
              <a:buClr>
                <a:srgbClr val="FFFFFF"/>
              </a:buClr>
              <a:buSzPts val="5200"/>
              <a:buFont typeface="Poppins" panose="00000500000000000000"/>
              <a:buNone/>
              <a:defRPr sz="5200" b="1" i="0" u="none" strike="noStrike" cap="none">
                <a:solidFill>
                  <a:srgbClr val="FFFFFF"/>
                </a:solidFill>
                <a:latin typeface="Poppins" panose="00000500000000000000"/>
                <a:ea typeface="Poppins" panose="00000500000000000000"/>
                <a:cs typeface="Poppins" panose="00000500000000000000"/>
                <a:sym typeface="Poppins" panose="00000500000000000000"/>
              </a:defRPr>
            </a:lvl9pPr>
          </a:lstStyle>
          <a:p>
            <a:r>
              <a:rPr lang="fr-FR" sz="1400" b="0" dirty="0">
                <a:solidFill>
                  <a:schemeClr val="tx1"/>
                </a:solidFill>
              </a:rPr>
              <a:t>2019 - 2020</a:t>
            </a:r>
            <a:endParaRPr lang="fr-FR" sz="1400" b="0" dirty="0">
              <a:solidFill>
                <a:schemeClr val="tx1"/>
              </a:solidFill>
            </a:endParaRPr>
          </a:p>
        </p:txBody>
      </p:sp>
      <p:pic>
        <p:nvPicPr>
          <p:cNvPr id="4"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1610" y="191770"/>
            <a:ext cx="1000760" cy="963930"/>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49555" y="408305"/>
            <a:ext cx="5074285" cy="871855"/>
          </a:xfrm>
        </p:spPr>
        <p:txBody>
          <a:bodyPr/>
          <a:lstStyle/>
          <a:p>
            <a:r>
              <a:rPr lang="fr-FR" altLang="en-US"/>
              <a:t>Taxonomie des systèmes de Questions-Réponses</a:t>
            </a:r>
            <a:endParaRPr lang="fr-FR" altLang="en-US"/>
          </a:p>
        </p:txBody>
      </p:sp>
      <p:pic>
        <p:nvPicPr>
          <p:cNvPr id="2" name="Image 1" descr="taxonomie"/>
          <p:cNvPicPr>
            <a:picLocks noChangeAspect="1"/>
          </p:cNvPicPr>
          <p:nvPr/>
        </p:nvPicPr>
        <p:blipFill>
          <a:blip r:embed="rId1"/>
          <a:stretch>
            <a:fillRect/>
          </a:stretch>
        </p:blipFill>
        <p:spPr>
          <a:xfrm>
            <a:off x="357505" y="1596390"/>
            <a:ext cx="8428355" cy="2703360"/>
          </a:xfrm>
          <a:prstGeom prst="rect">
            <a:avLst/>
          </a:prstGeom>
        </p:spPr>
      </p:pic>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0190" y="408305"/>
            <a:ext cx="5729605" cy="588645"/>
          </a:xfrm>
        </p:spPr>
        <p:txBody>
          <a:bodyPr/>
          <a:lstStyle/>
          <a:p>
            <a:r>
              <a:rPr lang="fr-FR" altLang="en-US"/>
              <a:t>Les jeux de données disponibles</a:t>
            </a:r>
            <a:endParaRPr lang="fr-FR" altLang="en-US"/>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graphicFrame>
        <p:nvGraphicFramePr>
          <p:cNvPr id="4" name="Table 3"/>
          <p:cNvGraphicFramePr/>
          <p:nvPr/>
        </p:nvGraphicFramePr>
        <p:xfrm>
          <a:off x="1803400" y="1155700"/>
          <a:ext cx="5537200" cy="3665220"/>
        </p:xfrm>
        <a:graphic>
          <a:graphicData uri="http://schemas.openxmlformats.org/drawingml/2006/table">
            <a:tbl>
              <a:tblPr firstRow="1" bandRow="1">
                <a:tableStyleId>{5C22544A-7EE6-4342-B048-85BDC9FD1C3A}</a:tableStyleId>
              </a:tblPr>
              <a:tblGrid>
                <a:gridCol w="2404110"/>
                <a:gridCol w="3133090"/>
              </a:tblGrid>
              <a:tr h="610870">
                <a:tc>
                  <a:txBody>
                    <a:bodyPr/>
                    <a:lstStyle/>
                    <a:p>
                      <a:pPr algn="ctr">
                        <a:lnSpc>
                          <a:spcPct val="100000"/>
                        </a:lnSpc>
                        <a:buNone/>
                      </a:pPr>
                      <a:r>
                        <a:rPr lang="fr-FR" altLang="en-US" dirty="0">
                          <a:solidFill>
                            <a:schemeClr val="tx1"/>
                          </a:solidFill>
                        </a:rPr>
                        <a:t>Nom du </a:t>
                      </a:r>
                      <a:r>
                        <a:rPr lang="fr-FR" altLang="en-US" dirty="0" err="1">
                          <a:solidFill>
                            <a:schemeClr val="tx1"/>
                          </a:solidFill>
                        </a:rPr>
                        <a:t>Dataset</a:t>
                      </a:r>
                      <a:endParaRPr lang="fr-FR" altLang="en-US" dirty="0">
                        <a:solidFill>
                          <a:schemeClr val="tx1"/>
                        </a:solidFill>
                      </a:endParaRPr>
                    </a:p>
                  </a:txBody>
                  <a:tcPr anchor="ctr"/>
                </a:tc>
                <a:tc>
                  <a:txBody>
                    <a:bodyPr/>
                    <a:lstStyle/>
                    <a:p>
                      <a:pPr algn="ctr">
                        <a:buNone/>
                      </a:pPr>
                      <a:r>
                        <a:rPr lang="fr-FR" altLang="en-US">
                          <a:solidFill>
                            <a:schemeClr val="tx1"/>
                          </a:solidFill>
                        </a:rPr>
                        <a:t>Taille du dataset</a:t>
                      </a:r>
                      <a:endParaRPr lang="fr-FR" altLang="en-US">
                        <a:solidFill>
                          <a:schemeClr val="tx1"/>
                        </a:solidFill>
                      </a:endParaRPr>
                    </a:p>
                  </a:txBody>
                  <a:tcPr anchor="ctr"/>
                </a:tc>
              </a:tr>
              <a:tr h="610870">
                <a:tc>
                  <a:txBody>
                    <a:bodyPr/>
                    <a:lstStyle/>
                    <a:p>
                      <a:pPr algn="ctr">
                        <a:buNone/>
                      </a:pPr>
                      <a:r>
                        <a:rPr lang="fr-FR" altLang="en-US" b="1">
                          <a:solidFill>
                            <a:schemeClr val="tx1"/>
                          </a:solidFill>
                        </a:rPr>
                        <a:t>SQUAD</a:t>
                      </a:r>
                      <a:endParaRPr lang="fr-FR" altLang="en-US" b="1">
                        <a:solidFill>
                          <a:schemeClr val="tx1"/>
                        </a:solidFill>
                      </a:endParaRPr>
                    </a:p>
                  </a:txBody>
                  <a:tcPr anchor="ctr"/>
                </a:tc>
                <a:tc>
                  <a:txBody>
                    <a:bodyPr/>
                    <a:lstStyle/>
                    <a:p>
                      <a:pPr algn="ctr">
                        <a:buNone/>
                      </a:pPr>
                      <a:r>
                        <a:rPr lang="fr-FR" altLang="en-US">
                          <a:solidFill>
                            <a:schemeClr val="tx1"/>
                          </a:solidFill>
                        </a:rPr>
                        <a:t>100 000 Questions avec réponses</a:t>
                      </a:r>
                      <a:endParaRPr lang="fr-FR" altLang="en-US">
                        <a:solidFill>
                          <a:schemeClr val="tx1"/>
                        </a:solidFill>
                      </a:endParaRPr>
                    </a:p>
                    <a:p>
                      <a:pPr algn="ctr">
                        <a:buNone/>
                      </a:pPr>
                      <a:r>
                        <a:rPr lang="fr-FR" altLang="en-US">
                          <a:solidFill>
                            <a:schemeClr val="tx1"/>
                          </a:solidFill>
                        </a:rPr>
                        <a:t>50 000 Questions sans réponses</a:t>
                      </a:r>
                      <a:endParaRPr lang="fr-FR" altLang="en-US">
                        <a:solidFill>
                          <a:schemeClr val="tx1"/>
                        </a:solidFill>
                      </a:endParaRPr>
                    </a:p>
                  </a:txBody>
                  <a:tcPr anchor="ctr"/>
                </a:tc>
              </a:tr>
              <a:tr h="610870">
                <a:tc>
                  <a:txBody>
                    <a:bodyPr/>
                    <a:lstStyle/>
                    <a:p>
                      <a:pPr algn="ctr">
                        <a:buNone/>
                      </a:pPr>
                      <a:r>
                        <a:rPr lang="fr-FR" altLang="en-US" b="1">
                          <a:solidFill>
                            <a:schemeClr val="tx1"/>
                          </a:solidFill>
                        </a:rPr>
                        <a:t>CNN/DailyMail</a:t>
                      </a:r>
                      <a:endParaRPr lang="fr-FR" altLang="en-US" b="1">
                        <a:solidFill>
                          <a:schemeClr val="tx1"/>
                        </a:solidFill>
                      </a:endParaRPr>
                    </a:p>
                  </a:txBody>
                  <a:tcPr anchor="ctr"/>
                </a:tc>
                <a:tc>
                  <a:txBody>
                    <a:bodyPr/>
                    <a:lstStyle/>
                    <a:p>
                      <a:pPr algn="ctr">
                        <a:buNone/>
                      </a:pPr>
                      <a:r>
                        <a:rPr lang="fr-FR" altLang="en-US">
                          <a:solidFill>
                            <a:schemeClr val="tx1"/>
                          </a:solidFill>
                        </a:rPr>
                        <a:t>879 000 Questions</a:t>
                      </a:r>
                      <a:endParaRPr lang="fr-FR" altLang="en-US">
                        <a:solidFill>
                          <a:schemeClr val="tx1"/>
                        </a:solidFill>
                      </a:endParaRPr>
                    </a:p>
                  </a:txBody>
                  <a:tcPr anchor="ctr"/>
                </a:tc>
              </a:tr>
              <a:tr h="610870">
                <a:tc>
                  <a:txBody>
                    <a:bodyPr/>
                    <a:lstStyle/>
                    <a:p>
                      <a:pPr algn="ctr">
                        <a:buNone/>
                      </a:pPr>
                      <a:r>
                        <a:rPr lang="fr-FR" altLang="en-US" b="1">
                          <a:solidFill>
                            <a:schemeClr val="tx1"/>
                          </a:solidFill>
                        </a:rPr>
                        <a:t>WikiQA</a:t>
                      </a:r>
                      <a:endParaRPr lang="fr-FR" altLang="en-US" b="1">
                        <a:solidFill>
                          <a:schemeClr val="tx1"/>
                        </a:solidFill>
                      </a:endParaRPr>
                    </a:p>
                  </a:txBody>
                  <a:tcPr anchor="ctr"/>
                </a:tc>
                <a:tc>
                  <a:txBody>
                    <a:bodyPr/>
                    <a:lstStyle/>
                    <a:p>
                      <a:pPr algn="ctr">
                        <a:buNone/>
                      </a:pPr>
                      <a:r>
                        <a:rPr lang="fr-FR" altLang="en-US">
                          <a:solidFill>
                            <a:schemeClr val="tx1"/>
                          </a:solidFill>
                        </a:rPr>
                        <a:t>3 047 Questions</a:t>
                      </a:r>
                      <a:endParaRPr lang="fr-FR" altLang="en-US">
                        <a:solidFill>
                          <a:schemeClr val="tx1"/>
                        </a:solidFill>
                      </a:endParaRPr>
                    </a:p>
                  </a:txBody>
                  <a:tcPr anchor="ctr"/>
                </a:tc>
              </a:tr>
              <a:tr h="610870">
                <a:tc>
                  <a:txBody>
                    <a:bodyPr/>
                    <a:lstStyle/>
                    <a:p>
                      <a:pPr algn="ctr">
                        <a:buNone/>
                      </a:pPr>
                      <a:r>
                        <a:rPr lang="fr-FR" altLang="en-US" b="1">
                          <a:solidFill>
                            <a:schemeClr val="tx1"/>
                          </a:solidFill>
                        </a:rPr>
                        <a:t>TREC-QA</a:t>
                      </a:r>
                      <a:endParaRPr lang="fr-FR" altLang="en-US" b="1">
                        <a:solidFill>
                          <a:schemeClr val="tx1"/>
                        </a:solidFill>
                      </a:endParaRPr>
                    </a:p>
                  </a:txBody>
                  <a:tcPr anchor="ctr"/>
                </a:tc>
                <a:tc>
                  <a:txBody>
                    <a:bodyPr/>
                    <a:lstStyle/>
                    <a:p>
                      <a:pPr algn="ctr">
                        <a:buNone/>
                      </a:pPr>
                      <a:r>
                        <a:rPr lang="fr-FR" altLang="en-US">
                          <a:solidFill>
                            <a:schemeClr val="tx1"/>
                          </a:solidFill>
                        </a:rPr>
                        <a:t>1 479 Questions</a:t>
                      </a:r>
                      <a:endParaRPr lang="fr-FR" altLang="en-US">
                        <a:solidFill>
                          <a:schemeClr val="tx1"/>
                        </a:solidFill>
                      </a:endParaRPr>
                    </a:p>
                  </a:txBody>
                  <a:tcPr anchor="ctr"/>
                </a:tc>
              </a:tr>
              <a:tr h="610870">
                <a:tc>
                  <a:txBody>
                    <a:bodyPr/>
                    <a:lstStyle/>
                    <a:p>
                      <a:pPr algn="ctr">
                        <a:buNone/>
                      </a:pPr>
                      <a:r>
                        <a:rPr lang="fr-FR" altLang="en-US" b="1">
                          <a:solidFill>
                            <a:schemeClr val="tx1"/>
                          </a:solidFill>
                        </a:rPr>
                        <a:t>MCTest</a:t>
                      </a:r>
                      <a:endParaRPr lang="fr-FR" altLang="en-US" b="1">
                        <a:solidFill>
                          <a:schemeClr val="tx1"/>
                        </a:solidFill>
                      </a:endParaRPr>
                    </a:p>
                  </a:txBody>
                  <a:tcPr anchor="ctr"/>
                </a:tc>
                <a:tc>
                  <a:txBody>
                    <a:bodyPr/>
                    <a:lstStyle/>
                    <a:p>
                      <a:pPr algn="ctr">
                        <a:buNone/>
                      </a:pPr>
                      <a:r>
                        <a:rPr lang="fr-FR" altLang="en-US" dirty="0">
                          <a:solidFill>
                            <a:schemeClr val="tx1"/>
                          </a:solidFill>
                        </a:rPr>
                        <a:t>2 640 Questions</a:t>
                      </a:r>
                      <a:endParaRPr lang="fr-FR" altLang="en-US" dirty="0">
                        <a:solidFill>
                          <a:schemeClr val="tx1"/>
                        </a:solidFill>
                      </a:endParaRPr>
                    </a:p>
                  </a:txBody>
                  <a:tcPr anchor="ctr"/>
                </a:tc>
              </a:tr>
            </a:tbl>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0190" y="408305"/>
            <a:ext cx="4518025" cy="461645"/>
          </a:xfrm>
        </p:spPr>
        <p:txBody>
          <a:bodyPr/>
          <a:lstStyle/>
          <a:p>
            <a:r>
              <a:rPr lang="fr-FR" altLang="en-US"/>
              <a:t>Le jeu de données SQUAD</a:t>
            </a:r>
            <a:endParaRPr lang="fr-FR" altLang="en-US"/>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
        <p:nvSpPr>
          <p:cNvPr id="4" name="Rectangle 3"/>
          <p:cNvSpPr/>
          <p:nvPr/>
        </p:nvSpPr>
        <p:spPr>
          <a:xfrm>
            <a:off x="1259840" y="1594485"/>
            <a:ext cx="6624320" cy="31680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tLang="en-US"/>
          </a:p>
        </p:txBody>
      </p:sp>
      <p:sp>
        <p:nvSpPr>
          <p:cNvPr id="5" name="Zone de texte 4"/>
          <p:cNvSpPr txBox="1"/>
          <p:nvPr/>
        </p:nvSpPr>
        <p:spPr>
          <a:xfrm>
            <a:off x="1562100" y="1624965"/>
            <a:ext cx="6019800" cy="3107690"/>
          </a:xfrm>
          <a:prstGeom prst="rect">
            <a:avLst/>
          </a:prstGeom>
          <a:noFill/>
        </p:spPr>
        <p:txBody>
          <a:bodyPr wrap="square" rtlCol="0">
            <a:spAutoFit/>
          </a:bodyPr>
          <a:lstStyle/>
          <a:p>
            <a:r>
              <a:rPr lang="fr-FR" altLang="en-US" b="1"/>
              <a:t>«question»</a:t>
            </a:r>
            <a:r>
              <a:rPr lang="fr-FR" altLang="en-US"/>
              <a:t>: "When did Beyonce start becoming popular?"</a:t>
            </a:r>
            <a:endParaRPr lang="fr-FR" altLang="en-US"/>
          </a:p>
          <a:p>
            <a:endParaRPr lang="fr-FR" altLang="en-US"/>
          </a:p>
          <a:p>
            <a:r>
              <a:rPr lang="fr-FR" altLang="en-US" b="1"/>
              <a:t>«id»</a:t>
            </a:r>
            <a:r>
              <a:rPr lang="fr-FR" altLang="en-US"/>
              <a:t>: "56be85543aeaaa14008c9063"</a:t>
            </a:r>
            <a:endParaRPr lang="fr-FR" altLang="en-US"/>
          </a:p>
          <a:p>
            <a:endParaRPr lang="fr-FR" altLang="en-US"/>
          </a:p>
          <a:p>
            <a:r>
              <a:rPr lang="fr-FR" altLang="en-US" b="1"/>
              <a:t>«answer»</a:t>
            </a:r>
            <a:r>
              <a:rPr lang="fr-FR" altLang="en-US"/>
              <a:t>: "in the late 1990s"</a:t>
            </a:r>
            <a:endParaRPr lang="fr-FR" altLang="en-US"/>
          </a:p>
          <a:p>
            <a:endParaRPr lang="fr-FR" altLang="en-US"/>
          </a:p>
          <a:p>
            <a:r>
              <a:rPr lang="fr-FR" altLang="en-US" b="1"/>
              <a:t>«answer_start»</a:t>
            </a:r>
            <a:r>
              <a:rPr lang="fr-FR" altLang="en-US"/>
              <a:t>: 269</a:t>
            </a:r>
            <a:endParaRPr lang="fr-FR" altLang="en-US"/>
          </a:p>
          <a:p>
            <a:endParaRPr lang="fr-FR" altLang="en-US"/>
          </a:p>
          <a:p>
            <a:r>
              <a:rPr lang="fr-FR" altLang="en-US" b="1"/>
              <a:t>«is_impossible»</a:t>
            </a:r>
            <a:r>
              <a:rPr lang="fr-FR" altLang="en-US"/>
              <a:t>: false</a:t>
            </a:r>
            <a:endParaRPr lang="fr-FR" altLang="en-US"/>
          </a:p>
          <a:p>
            <a:endParaRPr lang="fr-FR" altLang="en-US"/>
          </a:p>
          <a:p>
            <a:r>
              <a:rPr lang="fr-FR" altLang="en-US" b="1"/>
              <a:t>«context</a:t>
            </a:r>
            <a:r>
              <a:rPr lang="fr-FR" altLang="en-US"/>
              <a:t>»: "Beyonce Giselle Knowles-Carter is an American singer, songwriter, record producer and actress. Born and raised in Houston, Texas, she performed in various singing and dancing competitions as a child, and rose to fame in the late 1990s”</a:t>
            </a:r>
            <a:endParaRPr lang="fr-FR" altLang="en-US"/>
          </a:p>
        </p:txBody>
      </p:sp>
      <p:sp>
        <p:nvSpPr>
          <p:cNvPr id="6" name="Zone de texte 5"/>
          <p:cNvSpPr txBox="1"/>
          <p:nvPr/>
        </p:nvSpPr>
        <p:spPr>
          <a:xfrm>
            <a:off x="558800" y="1100455"/>
            <a:ext cx="2036445" cy="368300"/>
          </a:xfrm>
          <a:prstGeom prst="rect">
            <a:avLst/>
          </a:prstGeom>
          <a:noFill/>
        </p:spPr>
        <p:txBody>
          <a:bodyPr wrap="square" rtlCol="0">
            <a:spAutoFit/>
          </a:bodyPr>
          <a:lstStyle/>
          <a:p>
            <a:r>
              <a:rPr lang="fr-FR" altLang="en-US" sz="1800" u="sng"/>
              <a:t>Exemple</a:t>
            </a:r>
            <a:r>
              <a:rPr lang="fr-FR" altLang="en-US" sz="1800"/>
              <a:t> :</a:t>
            </a:r>
            <a:endParaRPr lang="fr-FR" altLang="en-US" sz="180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ctrTitle"/>
          </p:nvPr>
        </p:nvSpPr>
        <p:spPr>
          <a:xfrm>
            <a:off x="3422975" y="2718475"/>
            <a:ext cx="50352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fr-FR" altLang="en-GB"/>
              <a:t>Architecture du système YouTAQA</a:t>
            </a:r>
            <a:endParaRPr lang="fr-FR" altLang="en-GB"/>
          </a:p>
        </p:txBody>
      </p:sp>
      <p:sp>
        <p:nvSpPr>
          <p:cNvPr id="93" name="Google Shape;93;p17"/>
          <p:cNvSpPr/>
          <p:nvPr/>
        </p:nvSpPr>
        <p:spPr>
          <a:xfrm>
            <a:off x="1789899" y="1568299"/>
            <a:ext cx="1030250" cy="2551599"/>
          </a:xfrm>
          <a:prstGeom prst="rect">
            <a:avLst/>
          </a:prstGeom>
        </p:spPr>
        <p:txBody>
          <a:bodyPr>
            <a:prstTxWarp prst="textPlain">
              <a:avLst/>
            </a:prstTxWarp>
          </a:bodyPr>
          <a:lstStyle/>
          <a:p>
            <a:pPr lvl="0" algn="ctr"/>
            <a:r>
              <a:rPr lang="fr-FR" b="1" i="0">
                <a:ln>
                  <a:noFill/>
                </a:ln>
                <a:solidFill>
                  <a:schemeClr val="lt1"/>
                </a:solidFill>
                <a:latin typeface="Encode Sans Semi Condensed" panose="00000506000000000000"/>
              </a:rPr>
              <a:t>5</a:t>
            </a:r>
            <a:endParaRPr lang="fr-FR" b="1" i="0">
              <a:ln>
                <a:noFill/>
              </a:ln>
              <a:solidFill>
                <a:schemeClr val="lt1"/>
              </a:solidFill>
              <a:latin typeface="Encode Sans Semi Condensed" panose="0000050600000000000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extLst>
              <a:ext uri="{28A0092B-C50C-407E-A947-70E740481C1C}">
                <a14:useLocalDpi xmlns:a14="http://schemas.microsoft.com/office/drawing/2010/main" val="0"/>
              </a:ext>
            </a:extLst>
          </a:blip>
          <a:srcRect t="9171" b="13622"/>
          <a:stretch>
            <a:fillRect/>
          </a:stretch>
        </p:blipFill>
        <p:spPr>
          <a:xfrm>
            <a:off x="3810" y="675640"/>
            <a:ext cx="9223375" cy="4341495"/>
          </a:xfrm>
          <a:prstGeom prst="rect">
            <a:avLst/>
          </a:prstGeom>
        </p:spPr>
      </p:pic>
      <p:sp>
        <p:nvSpPr>
          <p:cNvPr id="11" name="Titre 10"/>
          <p:cNvSpPr>
            <a:spLocks noGrp="1"/>
          </p:cNvSpPr>
          <p:nvPr>
            <p:ph type="title"/>
          </p:nvPr>
        </p:nvSpPr>
        <p:spPr>
          <a:xfrm>
            <a:off x="250190" y="408305"/>
            <a:ext cx="4518025" cy="461645"/>
          </a:xfrm>
        </p:spPr>
        <p:txBody>
          <a:bodyPr/>
          <a:lstStyle/>
          <a:p>
            <a:r>
              <a:rPr lang="fr-FR" altLang="en-US"/>
              <a:t>Architecture générale</a:t>
            </a:r>
            <a:endParaRPr lang="fr-FR" altLang="en-US"/>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ctrTitle"/>
          </p:nvPr>
        </p:nvSpPr>
        <p:spPr>
          <a:xfrm>
            <a:off x="3422975" y="2718475"/>
            <a:ext cx="50352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fr-FR" altLang="en-GB"/>
              <a:t>Généralités</a:t>
            </a:r>
            <a:endParaRPr lang="fr-FR" altLang="en-GB"/>
          </a:p>
        </p:txBody>
      </p:sp>
      <p:sp>
        <p:nvSpPr>
          <p:cNvPr id="93" name="Google Shape;93;p17"/>
          <p:cNvSpPr/>
          <p:nvPr/>
        </p:nvSpPr>
        <p:spPr>
          <a:xfrm>
            <a:off x="1789899" y="1568299"/>
            <a:ext cx="1030250" cy="2551599"/>
          </a:xfrm>
          <a:prstGeom prst="rect">
            <a:avLst/>
          </a:prstGeom>
        </p:spPr>
        <p:txBody>
          <a:bodyPr>
            <a:prstTxWarp prst="textPlain">
              <a:avLst/>
            </a:prstTxWarp>
          </a:bodyPr>
          <a:lstStyle/>
          <a:p>
            <a:pPr lvl="0" algn="ctr"/>
            <a:r>
              <a:rPr lang="fr-FR" b="1" i="0">
                <a:ln>
                  <a:noFill/>
                </a:ln>
                <a:solidFill>
                  <a:schemeClr val="lt1"/>
                </a:solidFill>
                <a:latin typeface="Encode Sans Semi Condensed" panose="00000506000000000000"/>
              </a:rPr>
              <a:t>6</a:t>
            </a:r>
            <a:endParaRPr lang="fr-FR" b="1" i="0">
              <a:ln>
                <a:noFill/>
              </a:ln>
              <a:solidFill>
                <a:schemeClr val="lt1"/>
              </a:solidFill>
              <a:latin typeface="Encode Sans Semi Condensed" panose="0000050600000000000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52730" y="417195"/>
            <a:ext cx="3816985" cy="488315"/>
          </a:xfrm>
        </p:spPr>
        <p:txBody>
          <a:bodyPr/>
          <a:lstStyle/>
          <a:p>
            <a:r>
              <a:rPr lang="fr-FR" altLang="en-US"/>
              <a:t>Recherche d'Information</a:t>
            </a:r>
            <a:endParaRPr lang="fr-FR" altLang="en-US"/>
          </a:p>
        </p:txBody>
      </p:sp>
      <p:sp>
        <p:nvSpPr>
          <p:cNvPr id="148" name="Google Shape;148;p23"/>
          <p:cNvSpPr txBox="1">
            <a:spLocks noGrp="1"/>
          </p:cNvSpPr>
          <p:nvPr>
            <p:ph type="body" idx="1"/>
          </p:nvPr>
        </p:nvSpPr>
        <p:spPr>
          <a:xfrm>
            <a:off x="570230" y="1675130"/>
            <a:ext cx="4365625" cy="2096135"/>
          </a:xfrm>
          <a:prstGeom prst="rect">
            <a:avLst/>
          </a:prstGeom>
        </p:spPr>
        <p:txBody>
          <a:bodyPr spcFirstLastPara="1" wrap="square" lIns="0" tIns="0" rIns="0" bIns="0" anchor="t" anchorCtr="0">
            <a:noAutofit/>
          </a:bodyPr>
          <a:lstStyle/>
          <a:p>
            <a:pPr marL="342900" lvl="0" indent="-342900" algn="l" rtl="0">
              <a:spcBef>
                <a:spcPts val="0"/>
              </a:spcBef>
              <a:spcAft>
                <a:spcPts val="600"/>
              </a:spcAft>
              <a:buFont typeface="Arial" panose="020B0604020202090204" pitchFamily="34" charset="0"/>
              <a:buChar char="•"/>
            </a:pPr>
            <a:r>
              <a:rPr lang="fr-FR" sz="2000" dirty="0">
                <a:solidFill>
                  <a:schemeClr val="tx1">
                    <a:lumMod val="75000"/>
                  </a:schemeClr>
                </a:solidFill>
                <a:latin typeface="Karla" charset="0"/>
                <a:cs typeface="Karla" charset="0"/>
                <a:sym typeface="+mn-ea"/>
              </a:rPr>
              <a:t>Répondre aux besoins informationnels des utilisateurs.</a:t>
            </a:r>
            <a:endParaRPr lang="fr-FR" sz="2000" dirty="0">
              <a:solidFill>
                <a:schemeClr val="tx1">
                  <a:lumMod val="75000"/>
                </a:schemeClr>
              </a:solidFill>
              <a:latin typeface="Karla" charset="0"/>
              <a:cs typeface="Karla" charset="0"/>
              <a:sym typeface="+mn-ea"/>
            </a:endParaRPr>
          </a:p>
          <a:p>
            <a:pPr marL="342900" lvl="0" indent="-342900" algn="l" rtl="0">
              <a:spcBef>
                <a:spcPts val="0"/>
              </a:spcBef>
              <a:spcAft>
                <a:spcPts val="600"/>
              </a:spcAft>
              <a:buFont typeface="Arial" panose="020B0604020202090204" pitchFamily="34" charset="0"/>
              <a:buChar char="•"/>
            </a:pPr>
            <a:endParaRPr lang="fr-FR" altLang="en-GB" sz="2000" dirty="0">
              <a:solidFill>
                <a:schemeClr val="tx1">
                  <a:lumMod val="75000"/>
                </a:schemeClr>
              </a:solidFill>
              <a:latin typeface="Karla" charset="0"/>
              <a:cs typeface="Karla" charset="0"/>
            </a:endParaRPr>
          </a:p>
          <a:p>
            <a:pPr marL="342900" lvl="0" indent="-342900" algn="l" rtl="0">
              <a:spcBef>
                <a:spcPts val="0"/>
              </a:spcBef>
              <a:spcAft>
                <a:spcPts val="600"/>
              </a:spcAft>
              <a:buFont typeface="Arial" panose="020B0604020202090204" pitchFamily="34" charset="0"/>
              <a:buChar char="•"/>
            </a:pPr>
            <a:r>
              <a:rPr lang="fr-FR" sz="2000" dirty="0">
                <a:solidFill>
                  <a:schemeClr val="tx1">
                    <a:lumMod val="75000"/>
                  </a:schemeClr>
                </a:solidFill>
                <a:latin typeface="Karla" charset="0"/>
                <a:cs typeface="Karla" charset="0"/>
                <a:sym typeface="+mn-ea"/>
              </a:rPr>
              <a:t>Un moyen facile pour rechercher une information.</a:t>
            </a:r>
            <a:endParaRPr lang="fr-FR" altLang="en-GB" sz="2000" dirty="0">
              <a:solidFill>
                <a:schemeClr val="tx1">
                  <a:lumMod val="75000"/>
                </a:schemeClr>
              </a:solidFill>
              <a:latin typeface="Karla" charset="0"/>
              <a:cs typeface="Karla" charset="0"/>
            </a:endParaRPr>
          </a:p>
        </p:txBody>
      </p:sp>
      <p:pic>
        <p:nvPicPr>
          <p:cNvPr id="7" name="Picture 6"/>
          <p:cNvPicPr/>
          <p:nvPr/>
        </p:nvPicPr>
        <p:blipFill>
          <a:blip r:embed="rId1">
            <a:extLst>
              <a:ext uri="{28A0092B-C50C-407E-A947-70E740481C1C}">
                <a14:useLocalDpi xmlns:a14="http://schemas.microsoft.com/office/drawing/2010/main" val="0"/>
              </a:ext>
            </a:extLst>
          </a:blip>
          <a:srcRect r="14878"/>
          <a:stretch>
            <a:fillRect/>
          </a:stretch>
        </p:blipFill>
        <p:spPr>
          <a:xfrm>
            <a:off x="4822190" y="1297305"/>
            <a:ext cx="3881120" cy="2548890"/>
          </a:xfrm>
          <a:prstGeom prst="rect">
            <a:avLst/>
          </a:prstGeom>
        </p:spPr>
      </p:pic>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18440" y="408305"/>
            <a:ext cx="4937125" cy="488315"/>
          </a:xfrm>
        </p:spPr>
        <p:txBody>
          <a:bodyPr/>
          <a:lstStyle/>
          <a:p>
            <a:r>
              <a:rPr lang="fr-FR" altLang="en-US"/>
              <a:t>Traitement du Langage Naturel</a:t>
            </a:r>
            <a:endParaRPr lang="fr-FR" altLang="en-US"/>
          </a:p>
        </p:txBody>
      </p:sp>
      <p:sp>
        <p:nvSpPr>
          <p:cNvPr id="148" name="Google Shape;148;p23"/>
          <p:cNvSpPr txBox="1">
            <a:spLocks noGrp="1"/>
          </p:cNvSpPr>
          <p:nvPr>
            <p:ph type="body" idx="1"/>
          </p:nvPr>
        </p:nvSpPr>
        <p:spPr>
          <a:xfrm>
            <a:off x="570865" y="1680845"/>
            <a:ext cx="4863465" cy="2011045"/>
          </a:xfrm>
          <a:prstGeom prst="rect">
            <a:avLst/>
          </a:prstGeom>
        </p:spPr>
        <p:txBody>
          <a:bodyPr spcFirstLastPara="1" wrap="square" lIns="0" tIns="0" rIns="0" bIns="0" anchor="t" anchorCtr="0">
            <a:noAutofit/>
          </a:bodyPr>
          <a:lstStyle/>
          <a:p>
            <a:pPr marL="342900" lvl="0" indent="-342900" algn="l" rtl="0">
              <a:spcBef>
                <a:spcPts val="0"/>
              </a:spcBef>
              <a:spcAft>
                <a:spcPts val="600"/>
              </a:spcAft>
              <a:buFont typeface="Arial" panose="020B0604020202090204" pitchFamily="34" charset="0"/>
              <a:buChar char="•"/>
            </a:pPr>
            <a:r>
              <a:rPr lang="fr-FR" sz="2000" dirty="0">
                <a:solidFill>
                  <a:schemeClr val="tx1">
                    <a:lumMod val="75000"/>
                  </a:schemeClr>
                </a:solidFill>
                <a:latin typeface="Karla" charset="0"/>
                <a:cs typeface="Karla" charset="0"/>
                <a:sym typeface="+mn-ea"/>
              </a:rPr>
              <a:t>Compréhension automatique du langage humain.</a:t>
            </a:r>
            <a:endParaRPr lang="fr-FR" sz="2000" dirty="0">
              <a:solidFill>
                <a:schemeClr val="tx1">
                  <a:lumMod val="75000"/>
                </a:schemeClr>
              </a:solidFill>
              <a:latin typeface="Karla" charset="0"/>
              <a:cs typeface="Karla" charset="0"/>
              <a:sym typeface="+mn-ea"/>
            </a:endParaRPr>
          </a:p>
          <a:p>
            <a:pPr marL="342900" lvl="0" indent="-342900" algn="l" rtl="0">
              <a:spcBef>
                <a:spcPts val="0"/>
              </a:spcBef>
              <a:spcAft>
                <a:spcPts val="600"/>
              </a:spcAft>
              <a:buFont typeface="Arial" panose="020B0604020202090204" pitchFamily="34" charset="0"/>
              <a:buChar char="•"/>
            </a:pPr>
            <a:endParaRPr lang="fr-FR" altLang="en-GB" sz="2000" dirty="0">
              <a:solidFill>
                <a:schemeClr val="tx1">
                  <a:lumMod val="75000"/>
                </a:schemeClr>
              </a:solidFill>
              <a:latin typeface="Karla" charset="0"/>
              <a:cs typeface="Karla" charset="0"/>
            </a:endParaRPr>
          </a:p>
          <a:p>
            <a:pPr marL="342900" lvl="0" indent="-342900" algn="l" rtl="0">
              <a:spcBef>
                <a:spcPts val="0"/>
              </a:spcBef>
              <a:spcAft>
                <a:spcPts val="600"/>
              </a:spcAft>
              <a:buFont typeface="Arial" panose="020B0604020202090204" pitchFamily="34" charset="0"/>
              <a:buChar char="•"/>
            </a:pPr>
            <a:r>
              <a:rPr lang="fr-FR" sz="2000" dirty="0">
                <a:solidFill>
                  <a:schemeClr val="tx1">
                    <a:lumMod val="75000"/>
                  </a:schemeClr>
                </a:solidFill>
                <a:latin typeface="Karla" charset="0"/>
                <a:cs typeface="Karla" charset="0"/>
                <a:sym typeface="+mn-ea"/>
              </a:rPr>
              <a:t>Application des techniques informatiques sur le langage naturel.</a:t>
            </a:r>
            <a:endParaRPr lang="fr-FR" sz="2000" dirty="0">
              <a:solidFill>
                <a:schemeClr val="tx1">
                  <a:lumMod val="75000"/>
                </a:schemeClr>
              </a:solidFill>
              <a:latin typeface="Karla" charset="0"/>
              <a:cs typeface="Karla" charset="0"/>
            </a:endParaRPr>
          </a:p>
          <a:p>
            <a:pPr marL="342900" lvl="0" indent="-342900" algn="l" rtl="0">
              <a:spcBef>
                <a:spcPts val="0"/>
              </a:spcBef>
              <a:spcAft>
                <a:spcPts val="600"/>
              </a:spcAft>
              <a:buFont typeface="Arial" panose="020B0604020202090204" pitchFamily="34" charset="0"/>
              <a:buChar char="•"/>
            </a:pPr>
            <a:endParaRPr lang="fr-FR" altLang="en-GB" sz="2000" dirty="0">
              <a:solidFill>
                <a:schemeClr val="tx1">
                  <a:lumMod val="75000"/>
                </a:schemeClr>
              </a:solidFill>
              <a:latin typeface="Karla" charset="0"/>
              <a:cs typeface="Karla" charset="0"/>
            </a:endParaRPr>
          </a:p>
        </p:txBody>
      </p:sp>
      <p:pic>
        <p:nvPicPr>
          <p:cNvPr id="5" name="Picture 4"/>
          <p:cNvPicPr/>
          <p:nvPr/>
        </p:nvPicPr>
        <p:blipFill>
          <a:blip r:embed="rId1" cstate="print">
            <a:extLst>
              <a:ext uri="{28A0092B-C50C-407E-A947-70E740481C1C}">
                <a14:useLocalDpi xmlns:a14="http://schemas.microsoft.com/office/drawing/2010/main" val="0"/>
              </a:ext>
            </a:extLst>
          </a:blip>
          <a:stretch>
            <a:fillRect/>
          </a:stretch>
        </p:blipFill>
        <p:spPr>
          <a:xfrm>
            <a:off x="5690235" y="1182370"/>
            <a:ext cx="2974975" cy="3007995"/>
          </a:xfrm>
          <a:prstGeom prst="rect">
            <a:avLst/>
          </a:prstGeom>
        </p:spPr>
      </p:pic>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58445" y="408940"/>
            <a:ext cx="3816985" cy="488315"/>
          </a:xfrm>
        </p:spPr>
        <p:txBody>
          <a:bodyPr/>
          <a:lstStyle/>
          <a:p>
            <a:r>
              <a:rPr lang="fr-FR" altLang="en-US"/>
              <a:t>Mécanisme d'attention</a:t>
            </a:r>
            <a:endParaRPr lang="fr-FR" altLang="en-US"/>
          </a:p>
        </p:txBody>
      </p:sp>
      <p:sp>
        <p:nvSpPr>
          <p:cNvPr id="148" name="Google Shape;148;p23"/>
          <p:cNvSpPr txBox="1">
            <a:spLocks noGrp="1"/>
          </p:cNvSpPr>
          <p:nvPr>
            <p:ph type="body" idx="1"/>
          </p:nvPr>
        </p:nvSpPr>
        <p:spPr>
          <a:xfrm>
            <a:off x="532765" y="1703705"/>
            <a:ext cx="4761230" cy="1937385"/>
          </a:xfrm>
          <a:prstGeom prst="rect">
            <a:avLst/>
          </a:prstGeom>
        </p:spPr>
        <p:txBody>
          <a:bodyPr spcFirstLastPara="1" wrap="square" lIns="0" tIns="0" rIns="0" bIns="0" anchor="t" anchorCtr="0">
            <a:noAutofit/>
          </a:bodyPr>
          <a:lstStyle/>
          <a:p>
            <a:pPr marL="342900" lvl="0" indent="-342900" algn="l" rtl="0">
              <a:spcBef>
                <a:spcPts val="0"/>
              </a:spcBef>
              <a:spcAft>
                <a:spcPts val="600"/>
              </a:spcAft>
              <a:buFont typeface="Arial" panose="020B0604020202090204" pitchFamily="34" charset="0"/>
              <a:buChar char="•"/>
            </a:pPr>
            <a:r>
              <a:rPr lang="fr-FR" sz="2000" dirty="0">
                <a:solidFill>
                  <a:schemeClr val="tx1">
                    <a:lumMod val="75000"/>
                  </a:schemeClr>
                </a:solidFill>
                <a:latin typeface="Karla" charset="0"/>
                <a:cs typeface="Karla" charset="0"/>
                <a:sym typeface="+mn-ea"/>
              </a:rPr>
              <a:t>A</a:t>
            </a:r>
            <a:r>
              <a:rPr lang="en-US" sz="2000" dirty="0">
                <a:solidFill>
                  <a:schemeClr val="tx1">
                    <a:lumMod val="75000"/>
                  </a:schemeClr>
                </a:solidFill>
                <a:latin typeface="Karla" charset="0"/>
                <a:cs typeface="Karla" charset="0"/>
                <a:sym typeface="+mn-ea"/>
              </a:rPr>
              <a:t>pprendre à la machine la pertinence des </a:t>
            </a:r>
            <a:r>
              <a:rPr lang="fr-FR" sz="2000" dirty="0" err="1">
                <a:solidFill>
                  <a:schemeClr val="tx1">
                    <a:lumMod val="75000"/>
                  </a:schemeClr>
                </a:solidFill>
                <a:latin typeface="Karla" charset="0"/>
                <a:cs typeface="Karla" charset="0"/>
                <a:sym typeface="+mn-ea"/>
              </a:rPr>
              <a:t>é</a:t>
            </a:r>
            <a:r>
              <a:rPr lang="en-US" sz="2000" dirty="0">
                <a:solidFill>
                  <a:schemeClr val="tx1">
                    <a:lumMod val="75000"/>
                  </a:schemeClr>
                </a:solidFill>
                <a:latin typeface="Karla" charset="0"/>
                <a:cs typeface="Karla" charset="0"/>
                <a:sym typeface="+mn-ea"/>
              </a:rPr>
              <a:t>l</a:t>
            </a:r>
            <a:r>
              <a:rPr lang="fr-FR" sz="2000" dirty="0" err="1">
                <a:solidFill>
                  <a:schemeClr val="tx1">
                    <a:lumMod val="75000"/>
                  </a:schemeClr>
                </a:solidFill>
                <a:latin typeface="Karla" charset="0"/>
                <a:cs typeface="Karla" charset="0"/>
                <a:sym typeface="+mn-ea"/>
              </a:rPr>
              <a:t>é</a:t>
            </a:r>
            <a:r>
              <a:rPr lang="en-US" sz="2000" dirty="0">
                <a:solidFill>
                  <a:schemeClr val="tx1">
                    <a:lumMod val="75000"/>
                  </a:schemeClr>
                </a:solidFill>
                <a:latin typeface="Karla" charset="0"/>
                <a:cs typeface="Karla" charset="0"/>
                <a:sym typeface="+mn-ea"/>
              </a:rPr>
              <a:t>ments d’entr</a:t>
            </a:r>
            <a:r>
              <a:rPr lang="fr-FR" sz="2000" dirty="0" err="1">
                <a:solidFill>
                  <a:schemeClr val="tx1">
                    <a:lumMod val="75000"/>
                  </a:schemeClr>
                </a:solidFill>
                <a:latin typeface="Karla" charset="0"/>
                <a:cs typeface="Karla" charset="0"/>
                <a:sym typeface="+mn-ea"/>
              </a:rPr>
              <a:t>é</a:t>
            </a:r>
            <a:r>
              <a:rPr lang="en-US" sz="2000" dirty="0">
                <a:solidFill>
                  <a:schemeClr val="tx1">
                    <a:lumMod val="75000"/>
                  </a:schemeClr>
                </a:solidFill>
                <a:latin typeface="Karla" charset="0"/>
                <a:cs typeface="Karla" charset="0"/>
                <a:sym typeface="+mn-ea"/>
              </a:rPr>
              <a:t>e</a:t>
            </a:r>
            <a:r>
              <a:rPr lang="fr-FR" sz="2000" dirty="0">
                <a:solidFill>
                  <a:schemeClr val="tx1">
                    <a:lumMod val="75000"/>
                  </a:schemeClr>
                </a:solidFill>
                <a:latin typeface="Karla" charset="0"/>
                <a:cs typeface="Karla" charset="0"/>
                <a:sym typeface="+mn-ea"/>
              </a:rPr>
              <a:t>.</a:t>
            </a:r>
            <a:endParaRPr lang="fr-FR" sz="2000" dirty="0">
              <a:solidFill>
                <a:schemeClr val="tx1">
                  <a:lumMod val="75000"/>
                </a:schemeClr>
              </a:solidFill>
              <a:latin typeface="Karla" charset="0"/>
              <a:cs typeface="Karla" charset="0"/>
              <a:sym typeface="+mn-ea"/>
            </a:endParaRPr>
          </a:p>
          <a:p>
            <a:pPr marL="342900" lvl="0" indent="-342900" algn="l" rtl="0">
              <a:spcBef>
                <a:spcPts val="0"/>
              </a:spcBef>
              <a:spcAft>
                <a:spcPts val="600"/>
              </a:spcAft>
              <a:buFont typeface="Arial" panose="020B0604020202090204" pitchFamily="34" charset="0"/>
              <a:buChar char="•"/>
            </a:pPr>
            <a:endParaRPr lang="fr-FR" altLang="en-GB" sz="2000" dirty="0">
              <a:solidFill>
                <a:schemeClr val="tx1">
                  <a:lumMod val="75000"/>
                </a:schemeClr>
              </a:solidFill>
              <a:latin typeface="Karla" charset="0"/>
              <a:cs typeface="Karla" charset="0"/>
            </a:endParaRPr>
          </a:p>
          <a:p>
            <a:pPr marL="342900" lvl="0" indent="-342900" algn="l" rtl="0">
              <a:spcBef>
                <a:spcPts val="0"/>
              </a:spcBef>
              <a:spcAft>
                <a:spcPts val="600"/>
              </a:spcAft>
              <a:buFont typeface="Arial" panose="020B0604020202090204" pitchFamily="34" charset="0"/>
              <a:buChar char="•"/>
            </a:pPr>
            <a:r>
              <a:rPr lang="fr-FR" sz="2000" dirty="0">
                <a:solidFill>
                  <a:schemeClr val="tx1">
                    <a:lumMod val="75000"/>
                  </a:schemeClr>
                </a:solidFill>
                <a:latin typeface="Karla" charset="0"/>
                <a:cs typeface="Karla" charset="0"/>
                <a:sym typeface="+mn-ea"/>
              </a:rPr>
              <a:t>Se focaliser sur l’essentiel d’une phrase.</a:t>
            </a:r>
            <a:endParaRPr lang="fr-FR" altLang="en-GB" sz="2000" dirty="0">
              <a:solidFill>
                <a:schemeClr val="tx1">
                  <a:lumMod val="75000"/>
                </a:schemeClr>
              </a:solidFill>
              <a:latin typeface="Karla" charset="0"/>
              <a:cs typeface="Karla" charset="0"/>
            </a:endParaRPr>
          </a:p>
        </p:txBody>
      </p:sp>
      <p:pic>
        <p:nvPicPr>
          <p:cNvPr id="3" name="Picture 2" descr="self_attention"/>
          <p:cNvPicPr>
            <a:picLocks noChangeAspect="1"/>
          </p:cNvPicPr>
          <p:nvPr/>
        </p:nvPicPr>
        <p:blipFill>
          <a:blip r:embed="rId1"/>
          <a:stretch>
            <a:fillRect/>
          </a:stretch>
        </p:blipFill>
        <p:spPr>
          <a:xfrm>
            <a:off x="5417185" y="1209675"/>
            <a:ext cx="3404235" cy="3217545"/>
          </a:xfrm>
          <a:prstGeom prst="rect">
            <a:avLst/>
          </a:prstGeom>
        </p:spPr>
      </p:pic>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58445" y="408305"/>
            <a:ext cx="3816985" cy="488315"/>
          </a:xfrm>
        </p:spPr>
        <p:txBody>
          <a:bodyPr/>
          <a:lstStyle/>
          <a:p>
            <a:r>
              <a:rPr lang="fr-FR" altLang="en-US"/>
              <a:t>Les transformateurs</a:t>
            </a:r>
            <a:endParaRPr lang="fr-FR" altLang="en-US"/>
          </a:p>
        </p:txBody>
      </p:sp>
      <p:sp>
        <p:nvSpPr>
          <p:cNvPr id="148" name="Google Shape;148;p23"/>
          <p:cNvSpPr txBox="1">
            <a:spLocks noGrp="1"/>
          </p:cNvSpPr>
          <p:nvPr>
            <p:ph type="body" idx="1"/>
          </p:nvPr>
        </p:nvSpPr>
        <p:spPr>
          <a:xfrm>
            <a:off x="577215" y="1702789"/>
            <a:ext cx="4239260" cy="2990215"/>
          </a:xfrm>
          <a:prstGeom prst="rect">
            <a:avLst/>
          </a:prstGeom>
        </p:spPr>
        <p:txBody>
          <a:bodyPr spcFirstLastPara="1" wrap="square" lIns="0" tIns="0" rIns="0" bIns="0" anchor="t" anchorCtr="0">
            <a:noAutofit/>
          </a:bodyPr>
          <a:lstStyle/>
          <a:p>
            <a:pPr marL="342900" lvl="0" indent="-342900" algn="l" rtl="0">
              <a:spcBef>
                <a:spcPts val="0"/>
              </a:spcBef>
              <a:spcAft>
                <a:spcPts val="600"/>
              </a:spcAft>
              <a:buFont typeface="Arial" panose="020B0604020202090204" pitchFamily="34" charset="0"/>
              <a:buChar char="•"/>
            </a:pPr>
            <a:r>
              <a:rPr lang="fr-FR" sz="2000" dirty="0">
                <a:solidFill>
                  <a:schemeClr val="tx1">
                    <a:lumMod val="75000"/>
                  </a:schemeClr>
                </a:solidFill>
                <a:latin typeface="Karla" charset="0"/>
                <a:cs typeface="Karla" charset="0"/>
                <a:sym typeface="+mn-ea"/>
              </a:rPr>
              <a:t>Basés sur le mécanisme d’attention.</a:t>
            </a:r>
            <a:endParaRPr lang="fr-FR" sz="2000" dirty="0">
              <a:solidFill>
                <a:schemeClr val="tx1">
                  <a:lumMod val="75000"/>
                </a:schemeClr>
              </a:solidFill>
              <a:latin typeface="Karla" charset="0"/>
              <a:cs typeface="Karla" charset="0"/>
              <a:sym typeface="+mn-ea"/>
            </a:endParaRPr>
          </a:p>
          <a:p>
            <a:pPr marL="342900" lvl="0" indent="-342900" algn="l" rtl="0">
              <a:spcBef>
                <a:spcPts val="0"/>
              </a:spcBef>
              <a:spcAft>
                <a:spcPts val="600"/>
              </a:spcAft>
              <a:buFont typeface="Arial" panose="020B0604020202090204" pitchFamily="34" charset="0"/>
              <a:buChar char="•"/>
            </a:pPr>
            <a:endParaRPr lang="fr-FR" altLang="en-GB" sz="2000" dirty="0">
              <a:solidFill>
                <a:schemeClr val="tx1">
                  <a:lumMod val="75000"/>
                </a:schemeClr>
              </a:solidFill>
              <a:latin typeface="Karla" charset="0"/>
              <a:cs typeface="Karla" charset="0"/>
            </a:endParaRPr>
          </a:p>
          <a:p>
            <a:pPr marL="342900" lvl="0" indent="-342900" algn="l" rtl="0">
              <a:spcBef>
                <a:spcPts val="0"/>
              </a:spcBef>
              <a:spcAft>
                <a:spcPts val="600"/>
              </a:spcAft>
              <a:buFont typeface="Arial" panose="020B0604020202090204" pitchFamily="34" charset="0"/>
              <a:buChar char="•"/>
            </a:pPr>
            <a:r>
              <a:rPr lang="fr-FR" sz="2000" dirty="0">
                <a:solidFill>
                  <a:schemeClr val="tx1">
                    <a:lumMod val="75000"/>
                  </a:schemeClr>
                </a:solidFill>
                <a:latin typeface="Karla" charset="0"/>
                <a:cs typeface="Karla" charset="0"/>
                <a:sym typeface="+mn-ea"/>
              </a:rPr>
              <a:t>Traiter les données séquentielles du langage naturel.</a:t>
            </a:r>
            <a:endParaRPr lang="fr-FR" sz="2000" dirty="0">
              <a:solidFill>
                <a:schemeClr val="tx1">
                  <a:lumMod val="75000"/>
                </a:schemeClr>
              </a:solidFill>
              <a:latin typeface="Karla" charset="0"/>
              <a:cs typeface="Karla" charset="0"/>
              <a:sym typeface="+mn-ea"/>
            </a:endParaRPr>
          </a:p>
          <a:p>
            <a:pPr marL="342900" lvl="0" indent="-342900" algn="l" rtl="0">
              <a:spcBef>
                <a:spcPts val="0"/>
              </a:spcBef>
              <a:spcAft>
                <a:spcPts val="600"/>
              </a:spcAft>
              <a:buFont typeface="Arial" panose="020B0604020202090204" pitchFamily="34" charset="0"/>
              <a:buChar char="•"/>
            </a:pPr>
            <a:endParaRPr lang="fr-FR" altLang="en-GB" sz="2000" dirty="0">
              <a:solidFill>
                <a:schemeClr val="tx1">
                  <a:lumMod val="75000"/>
                </a:schemeClr>
              </a:solidFill>
              <a:latin typeface="Karla" charset="0"/>
              <a:cs typeface="Karla" charset="0"/>
            </a:endParaRPr>
          </a:p>
          <a:p>
            <a:pPr marL="342900" lvl="0" indent="-342900" algn="l" rtl="0">
              <a:spcBef>
                <a:spcPts val="0"/>
              </a:spcBef>
              <a:spcAft>
                <a:spcPts val="600"/>
              </a:spcAft>
              <a:buFont typeface="Arial" panose="020B0604020202090204" pitchFamily="34" charset="0"/>
              <a:buChar char="•"/>
            </a:pPr>
            <a:r>
              <a:rPr lang="fr-FR" sz="2000" dirty="0">
                <a:solidFill>
                  <a:schemeClr val="tx1">
                    <a:lumMod val="75000"/>
                  </a:schemeClr>
                </a:solidFill>
                <a:latin typeface="Karla" charset="0"/>
                <a:cs typeface="Karla" charset="0"/>
                <a:sym typeface="+mn-ea"/>
              </a:rPr>
              <a:t>Utilisés pour accomplir les tâches NLP.</a:t>
            </a:r>
            <a:endParaRPr lang="fr-FR" sz="2000" dirty="0">
              <a:solidFill>
                <a:schemeClr val="tx1">
                  <a:lumMod val="75000"/>
                </a:schemeClr>
              </a:solidFill>
              <a:latin typeface="Karla" charset="0"/>
              <a:cs typeface="Karla" charset="0"/>
            </a:endParaRPr>
          </a:p>
          <a:p>
            <a:pPr marL="342900" lvl="0" indent="-342900" algn="l" rtl="0">
              <a:spcBef>
                <a:spcPts val="0"/>
              </a:spcBef>
              <a:spcAft>
                <a:spcPts val="600"/>
              </a:spcAft>
              <a:buFont typeface="Arial" panose="020B0604020202090204" pitchFamily="34" charset="0"/>
              <a:buChar char="•"/>
            </a:pPr>
            <a:endParaRPr lang="fr-FR" altLang="en-GB" sz="2000" dirty="0">
              <a:solidFill>
                <a:schemeClr val="tx1">
                  <a:lumMod val="75000"/>
                </a:schemeClr>
              </a:solidFill>
              <a:latin typeface="Karla" charset="0"/>
              <a:cs typeface="Karla" charset="0"/>
            </a:endParaRPr>
          </a:p>
        </p:txBody>
      </p:sp>
      <p:pic>
        <p:nvPicPr>
          <p:cNvPr id="5" name="Picture 4"/>
          <p:cNvPicPr/>
          <p:nvPr/>
        </p:nvPicPr>
        <p:blipFill>
          <a:blip r:embed="rId1" cstate="print">
            <a:extLst>
              <a:ext uri="{28A0092B-C50C-407E-A947-70E740481C1C}">
                <a14:useLocalDpi xmlns:a14="http://schemas.microsoft.com/office/drawing/2010/main" val="0"/>
              </a:ext>
            </a:extLst>
          </a:blip>
          <a:stretch>
            <a:fillRect/>
          </a:stretch>
        </p:blipFill>
        <p:spPr>
          <a:xfrm>
            <a:off x="5229225" y="1209040"/>
            <a:ext cx="3914775" cy="3307715"/>
          </a:xfrm>
          <a:prstGeom prst="rect">
            <a:avLst/>
          </a:prstGeom>
        </p:spPr>
      </p:pic>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80544" y="1544717"/>
            <a:ext cx="2460034" cy="948055"/>
          </a:xfrm>
        </p:spPr>
        <p:txBody>
          <a:bodyPr/>
          <a:lstStyle/>
          <a:p>
            <a:pPr algn="l"/>
            <a:r>
              <a:rPr lang="fr-FR" altLang="en-US" sz="3200" dirty="0">
                <a:solidFill>
                  <a:schemeClr val="tx1">
                    <a:lumMod val="75000"/>
                  </a:schemeClr>
                </a:solidFill>
              </a:rPr>
              <a:t>Plan de travail</a:t>
            </a:r>
            <a:endParaRPr lang="fr-FR" altLang="en-US" sz="3200" dirty="0">
              <a:solidFill>
                <a:schemeClr val="tx1">
                  <a:lumMod val="75000"/>
                </a:schemeClr>
              </a:solidFill>
            </a:endParaRPr>
          </a:p>
        </p:txBody>
      </p:sp>
      <p:grpSp>
        <p:nvGrpSpPr>
          <p:cNvPr id="6" name="Group 5"/>
          <p:cNvGrpSpPr/>
          <p:nvPr/>
        </p:nvGrpSpPr>
        <p:grpSpPr>
          <a:xfrm>
            <a:off x="3266440" y="107950"/>
            <a:ext cx="5256530" cy="400050"/>
            <a:chOff x="3131840" y="1491630"/>
            <a:chExt cx="5256584" cy="576064"/>
          </a:xfrm>
          <a:effectLst/>
        </p:grpSpPr>
        <p:sp>
          <p:nvSpPr>
            <p:cNvPr id="7" name="Rectangle 6"/>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600" b="1">
                <a:solidFill>
                  <a:schemeClr val="tx1">
                    <a:lumMod val="75000"/>
                  </a:schemeClr>
                </a:solidFill>
                <a:latin typeface="Microsoft JhengHei Light" panose="020B0304030504040204" charset="-120"/>
                <a:ea typeface="Microsoft JhengHei Light" panose="020B0304030504040204" charset="-120"/>
              </a:endParaRPr>
            </a:p>
          </p:txBody>
        </p:sp>
        <p:sp>
          <p:nvSpPr>
            <p:cNvPr id="8"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600" b="1" dirty="0">
                <a:solidFill>
                  <a:schemeClr val="tx1">
                    <a:lumMod val="75000"/>
                  </a:schemeClr>
                </a:solidFill>
                <a:latin typeface="Microsoft JhengHei Light" panose="020B0304030504040204" charset="-120"/>
                <a:ea typeface="Microsoft JhengHei Light" panose="020B0304030504040204" charset="-120"/>
              </a:endParaRPr>
            </a:p>
          </p:txBody>
        </p:sp>
      </p:grpSp>
      <p:grpSp>
        <p:nvGrpSpPr>
          <p:cNvPr id="17" name="Group 16"/>
          <p:cNvGrpSpPr/>
          <p:nvPr/>
        </p:nvGrpSpPr>
        <p:grpSpPr>
          <a:xfrm>
            <a:off x="3266440" y="671195"/>
            <a:ext cx="5256530" cy="400050"/>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600" b="1">
                <a:solidFill>
                  <a:schemeClr val="tx1">
                    <a:lumMod val="75000"/>
                  </a:schemeClr>
                </a:solidFill>
                <a:latin typeface="Microsoft JhengHei Light" panose="020B0304030504040204" charset="-120"/>
                <a:ea typeface="Microsoft JhengHei Light" panose="020B0304030504040204" charset="-120"/>
              </a:endParaRPr>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600" b="1">
                <a:solidFill>
                  <a:schemeClr val="tx1">
                    <a:lumMod val="75000"/>
                  </a:schemeClr>
                </a:solidFill>
                <a:latin typeface="Microsoft JhengHei Light" panose="020B0304030504040204" charset="-120"/>
                <a:ea typeface="Microsoft JhengHei Light" panose="020B0304030504040204" charset="-120"/>
              </a:endParaRPr>
            </a:p>
          </p:txBody>
        </p:sp>
      </p:grpSp>
      <p:grpSp>
        <p:nvGrpSpPr>
          <p:cNvPr id="20" name="Group 19"/>
          <p:cNvGrpSpPr/>
          <p:nvPr/>
        </p:nvGrpSpPr>
        <p:grpSpPr>
          <a:xfrm>
            <a:off x="3266440" y="1196975"/>
            <a:ext cx="5256530" cy="400050"/>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600" b="1">
                <a:solidFill>
                  <a:schemeClr val="tx1">
                    <a:lumMod val="75000"/>
                  </a:schemeClr>
                </a:solidFill>
                <a:latin typeface="Microsoft JhengHei Light" panose="020B0304030504040204" charset="-120"/>
                <a:ea typeface="Microsoft JhengHei Light" panose="020B0304030504040204" charset="-120"/>
              </a:endParaRPr>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600" b="1">
                <a:solidFill>
                  <a:schemeClr val="tx1">
                    <a:lumMod val="75000"/>
                  </a:schemeClr>
                </a:solidFill>
                <a:latin typeface="Microsoft JhengHei Light" panose="020B0304030504040204" charset="-120"/>
                <a:ea typeface="Microsoft JhengHei Light" panose="020B0304030504040204" charset="-120"/>
              </a:endParaRPr>
            </a:p>
          </p:txBody>
        </p:sp>
      </p:grpSp>
      <p:grpSp>
        <p:nvGrpSpPr>
          <p:cNvPr id="23" name="Group 22"/>
          <p:cNvGrpSpPr/>
          <p:nvPr/>
        </p:nvGrpSpPr>
        <p:grpSpPr>
          <a:xfrm>
            <a:off x="3266440" y="1772920"/>
            <a:ext cx="5256530" cy="400050"/>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600" b="1">
                <a:solidFill>
                  <a:schemeClr val="tx1">
                    <a:lumMod val="75000"/>
                  </a:schemeClr>
                </a:solidFill>
                <a:latin typeface="Microsoft JhengHei Light" panose="020B0304030504040204" charset="-120"/>
                <a:ea typeface="Microsoft JhengHei Light" panose="020B0304030504040204" charset="-120"/>
              </a:endParaRPr>
            </a:p>
          </p:txBody>
        </p:sp>
        <p:sp>
          <p:nvSpPr>
            <p:cNvPr id="25" name="Right Triangle 2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600" b="1">
                <a:solidFill>
                  <a:schemeClr val="tx1">
                    <a:lumMod val="75000"/>
                  </a:schemeClr>
                </a:solidFill>
                <a:latin typeface="Microsoft JhengHei Light" panose="020B0304030504040204" charset="-120"/>
                <a:ea typeface="Microsoft JhengHei Light" panose="020B0304030504040204" charset="-120"/>
              </a:endParaRPr>
            </a:p>
          </p:txBody>
        </p:sp>
      </p:grpSp>
      <p:sp>
        <p:nvSpPr>
          <p:cNvPr id="26" name="TextBox 25"/>
          <p:cNvSpPr txBox="1"/>
          <p:nvPr/>
        </p:nvSpPr>
        <p:spPr>
          <a:xfrm>
            <a:off x="3221355" y="78105"/>
            <a:ext cx="533400" cy="369332"/>
          </a:xfrm>
          <a:prstGeom prst="rect">
            <a:avLst/>
          </a:prstGeom>
          <a:noFill/>
        </p:spPr>
        <p:txBody>
          <a:bodyPr wrap="square" rtlCol="0">
            <a:spAutoFit/>
          </a:bodyPr>
          <a:lstStyle/>
          <a:p>
            <a:r>
              <a:rPr lang="en-US" altLang="ko-KR" sz="1800" b="1" dirty="0">
                <a:solidFill>
                  <a:schemeClr val="tx1">
                    <a:lumMod val="75000"/>
                  </a:schemeClr>
                </a:solidFill>
                <a:latin typeface="Microsoft JhengHei Light" panose="020B0304030504040204" charset="-120"/>
                <a:ea typeface="Microsoft JhengHei Light" panose="020B0304030504040204" charset="-120"/>
                <a:cs typeface="Arial" panose="020B0604020202090204" pitchFamily="34" charset="0"/>
              </a:rPr>
              <a:t>1</a:t>
            </a:r>
            <a:endParaRPr lang="en-US" altLang="ko-KR" sz="1800" b="1" dirty="0">
              <a:solidFill>
                <a:schemeClr val="tx1">
                  <a:lumMod val="75000"/>
                </a:schemeClr>
              </a:solidFill>
              <a:latin typeface="Microsoft JhengHei Light" panose="020B0304030504040204" charset="-120"/>
              <a:ea typeface="Microsoft JhengHei Light" panose="020B0304030504040204" charset="-120"/>
              <a:cs typeface="Arial" panose="020B0604020202090204" pitchFamily="34" charset="0"/>
            </a:endParaRPr>
          </a:p>
        </p:txBody>
      </p:sp>
      <p:sp>
        <p:nvSpPr>
          <p:cNvPr id="27" name="TextBox 26"/>
          <p:cNvSpPr txBox="1"/>
          <p:nvPr/>
        </p:nvSpPr>
        <p:spPr>
          <a:xfrm>
            <a:off x="3221355" y="644525"/>
            <a:ext cx="533400" cy="369332"/>
          </a:xfrm>
          <a:prstGeom prst="rect">
            <a:avLst/>
          </a:prstGeom>
          <a:noFill/>
        </p:spPr>
        <p:txBody>
          <a:bodyPr wrap="square" rtlCol="0">
            <a:spAutoFit/>
          </a:bodyPr>
          <a:lstStyle/>
          <a:p>
            <a:r>
              <a:rPr lang="en-US" altLang="ko-KR" sz="1800" b="1" dirty="0">
                <a:solidFill>
                  <a:schemeClr val="tx1">
                    <a:lumMod val="75000"/>
                  </a:schemeClr>
                </a:solidFill>
                <a:latin typeface="Microsoft JhengHei Light" panose="020B0304030504040204" charset="-120"/>
                <a:ea typeface="Microsoft JhengHei Light" panose="020B0304030504040204" charset="-120"/>
                <a:cs typeface="Arial" panose="020B0604020202090204" pitchFamily="34" charset="0"/>
              </a:rPr>
              <a:t>2</a:t>
            </a:r>
            <a:endParaRPr lang="en-US" altLang="ko-KR" sz="1800" b="1" dirty="0">
              <a:solidFill>
                <a:schemeClr val="tx1">
                  <a:lumMod val="75000"/>
                </a:schemeClr>
              </a:solidFill>
              <a:latin typeface="Microsoft JhengHei Light" panose="020B0304030504040204" charset="-120"/>
              <a:ea typeface="Microsoft JhengHei Light" panose="020B0304030504040204" charset="-120"/>
              <a:cs typeface="Arial" panose="020B0604020202090204" pitchFamily="34" charset="0"/>
            </a:endParaRPr>
          </a:p>
        </p:txBody>
      </p:sp>
      <p:sp>
        <p:nvSpPr>
          <p:cNvPr id="28" name="TextBox 27"/>
          <p:cNvSpPr txBox="1"/>
          <p:nvPr/>
        </p:nvSpPr>
        <p:spPr>
          <a:xfrm>
            <a:off x="3221355" y="1175385"/>
            <a:ext cx="533400" cy="369332"/>
          </a:xfrm>
          <a:prstGeom prst="rect">
            <a:avLst/>
          </a:prstGeom>
          <a:noFill/>
        </p:spPr>
        <p:txBody>
          <a:bodyPr wrap="square" rtlCol="0">
            <a:spAutoFit/>
          </a:bodyPr>
          <a:lstStyle/>
          <a:p>
            <a:r>
              <a:rPr lang="en-US" altLang="ko-KR" sz="1800" b="1" dirty="0">
                <a:solidFill>
                  <a:schemeClr val="tx1">
                    <a:lumMod val="75000"/>
                  </a:schemeClr>
                </a:solidFill>
                <a:latin typeface="Microsoft JhengHei Light" panose="020B0304030504040204" charset="-120"/>
                <a:ea typeface="Microsoft JhengHei Light" panose="020B0304030504040204" charset="-120"/>
                <a:cs typeface="Arial" panose="020B0604020202090204" pitchFamily="34" charset="0"/>
              </a:rPr>
              <a:t>3</a:t>
            </a:r>
            <a:endParaRPr lang="en-US" altLang="ko-KR" sz="1800" b="1" dirty="0">
              <a:solidFill>
                <a:schemeClr val="tx1">
                  <a:lumMod val="75000"/>
                </a:schemeClr>
              </a:solidFill>
              <a:latin typeface="Microsoft JhengHei Light" panose="020B0304030504040204" charset="-120"/>
              <a:ea typeface="Microsoft JhengHei Light" panose="020B0304030504040204" charset="-120"/>
              <a:cs typeface="Arial" panose="020B0604020202090204" pitchFamily="34" charset="0"/>
            </a:endParaRPr>
          </a:p>
        </p:txBody>
      </p:sp>
      <p:sp>
        <p:nvSpPr>
          <p:cNvPr id="29" name="TextBox 28"/>
          <p:cNvSpPr txBox="1"/>
          <p:nvPr/>
        </p:nvSpPr>
        <p:spPr>
          <a:xfrm>
            <a:off x="3221355" y="1753235"/>
            <a:ext cx="533400" cy="369332"/>
          </a:xfrm>
          <a:prstGeom prst="rect">
            <a:avLst/>
          </a:prstGeom>
          <a:noFill/>
        </p:spPr>
        <p:txBody>
          <a:bodyPr wrap="square" rtlCol="0">
            <a:spAutoFit/>
          </a:bodyPr>
          <a:lstStyle/>
          <a:p>
            <a:r>
              <a:rPr lang="en-US" altLang="ko-KR" sz="1800" b="1" dirty="0">
                <a:solidFill>
                  <a:schemeClr val="tx1">
                    <a:lumMod val="75000"/>
                  </a:schemeClr>
                </a:solidFill>
                <a:latin typeface="Microsoft JhengHei Light" panose="020B0304030504040204" charset="-120"/>
                <a:ea typeface="Microsoft JhengHei Light" panose="020B0304030504040204" charset="-120"/>
                <a:cs typeface="Arial" panose="020B0604020202090204" pitchFamily="34" charset="0"/>
              </a:rPr>
              <a:t>4</a:t>
            </a:r>
            <a:endParaRPr lang="en-US" altLang="ko-KR" sz="1800" b="1" dirty="0">
              <a:solidFill>
                <a:schemeClr val="tx1">
                  <a:lumMod val="75000"/>
                </a:schemeClr>
              </a:solidFill>
              <a:latin typeface="Microsoft JhengHei Light" panose="020B0304030504040204" charset="-120"/>
              <a:ea typeface="Microsoft JhengHei Light" panose="020B0304030504040204" charset="-120"/>
              <a:cs typeface="Arial" panose="020B0604020202090204" pitchFamily="34" charset="0"/>
            </a:endParaRPr>
          </a:p>
        </p:txBody>
      </p:sp>
      <p:sp>
        <p:nvSpPr>
          <p:cNvPr id="30" name="TextBox 29"/>
          <p:cNvSpPr txBox="1"/>
          <p:nvPr/>
        </p:nvSpPr>
        <p:spPr>
          <a:xfrm>
            <a:off x="4058285" y="107315"/>
            <a:ext cx="4392295" cy="369332"/>
          </a:xfrm>
          <a:prstGeom prst="rect">
            <a:avLst/>
          </a:prstGeom>
          <a:noFill/>
        </p:spPr>
        <p:txBody>
          <a:bodyPr wrap="square" rtlCol="0">
            <a:spAutoFit/>
          </a:bodyPr>
          <a:lstStyle/>
          <a:p>
            <a:r>
              <a:rPr lang="en-US" altLang="ko-KR" sz="1800" b="1" dirty="0">
                <a:solidFill>
                  <a:schemeClr val="tx1">
                    <a:lumMod val="75000"/>
                  </a:schemeClr>
                </a:solidFill>
                <a:latin typeface="Microsoft JhengHei Light" panose="020B0304030504040204" charset="-120"/>
                <a:ea typeface="Microsoft JhengHei Light" panose="020B0304030504040204" charset="-120"/>
                <a:cs typeface="Arial" panose="020B0604020202090204" pitchFamily="34" charset="0"/>
              </a:rPr>
              <a:t>Introduction</a:t>
            </a:r>
            <a:endParaRPr lang="en-US" altLang="ko-KR" sz="1800" b="1" dirty="0">
              <a:solidFill>
                <a:schemeClr val="tx1">
                  <a:lumMod val="75000"/>
                </a:schemeClr>
              </a:solidFill>
              <a:latin typeface="Microsoft JhengHei Light" panose="020B0304030504040204" charset="-120"/>
              <a:ea typeface="Microsoft JhengHei Light" panose="020B0304030504040204" charset="-120"/>
              <a:cs typeface="Arial" panose="020B0604020202090204" pitchFamily="34" charset="0"/>
            </a:endParaRPr>
          </a:p>
        </p:txBody>
      </p:sp>
      <p:sp>
        <p:nvSpPr>
          <p:cNvPr id="37" name="TextBox 36"/>
          <p:cNvSpPr txBox="1"/>
          <p:nvPr/>
        </p:nvSpPr>
        <p:spPr>
          <a:xfrm>
            <a:off x="4058285" y="673735"/>
            <a:ext cx="4392295" cy="369332"/>
          </a:xfrm>
          <a:prstGeom prst="rect">
            <a:avLst/>
          </a:prstGeom>
          <a:noFill/>
        </p:spPr>
        <p:txBody>
          <a:bodyPr wrap="square" rtlCol="0">
            <a:spAutoFit/>
          </a:bodyPr>
          <a:lstStyle/>
          <a:p>
            <a:r>
              <a:rPr lang="fr-FR" altLang="ko-KR" sz="1800" b="1" dirty="0">
                <a:solidFill>
                  <a:schemeClr val="tx1">
                    <a:lumMod val="75000"/>
                  </a:schemeClr>
                </a:solidFill>
                <a:latin typeface="Microsoft JhengHei Light" panose="020B0304030504040204" charset="-120"/>
                <a:ea typeface="Microsoft JhengHei Light" panose="020B0304030504040204" charset="-120"/>
                <a:cs typeface="Arial" panose="020B0604020202090204" pitchFamily="34" charset="0"/>
              </a:rPr>
              <a:t>Problématique</a:t>
            </a:r>
            <a:endParaRPr lang="fr-FR" altLang="ko-KR" sz="1800" b="1" dirty="0">
              <a:solidFill>
                <a:schemeClr val="tx1">
                  <a:lumMod val="75000"/>
                </a:schemeClr>
              </a:solidFill>
              <a:latin typeface="Microsoft JhengHei Light" panose="020B0304030504040204" charset="-120"/>
              <a:ea typeface="Microsoft JhengHei Light" panose="020B0304030504040204" charset="-120"/>
              <a:cs typeface="Arial" panose="020B0604020202090204" pitchFamily="34" charset="0"/>
            </a:endParaRPr>
          </a:p>
        </p:txBody>
      </p:sp>
      <p:sp>
        <p:nvSpPr>
          <p:cNvPr id="40" name="TextBox 39"/>
          <p:cNvSpPr txBox="1"/>
          <p:nvPr/>
        </p:nvSpPr>
        <p:spPr>
          <a:xfrm>
            <a:off x="4058285" y="1226820"/>
            <a:ext cx="4392295" cy="369332"/>
          </a:xfrm>
          <a:prstGeom prst="rect">
            <a:avLst/>
          </a:prstGeom>
          <a:noFill/>
        </p:spPr>
        <p:txBody>
          <a:bodyPr wrap="square" rtlCol="0">
            <a:spAutoFit/>
          </a:bodyPr>
          <a:lstStyle/>
          <a:p>
            <a:r>
              <a:rPr lang="fr-FR" altLang="en-US" sz="1800" b="1" dirty="0">
                <a:solidFill>
                  <a:schemeClr val="tx1">
                    <a:lumMod val="75000"/>
                  </a:schemeClr>
                </a:solidFill>
                <a:latin typeface="Microsoft JhengHei Light" panose="020B0304030504040204" charset="-120"/>
                <a:ea typeface="Microsoft JhengHei Light" panose="020B0304030504040204" charset="-120"/>
              </a:rPr>
              <a:t>Les systèmes de Questions-Réponses</a:t>
            </a:r>
            <a:r>
              <a:rPr lang="en-US" sz="1600" b="1" dirty="0">
                <a:solidFill>
                  <a:schemeClr val="tx1">
                    <a:lumMod val="75000"/>
                  </a:schemeClr>
                </a:solidFill>
                <a:latin typeface="Microsoft JhengHei Light" panose="020B0304030504040204" charset="-120"/>
                <a:ea typeface="Microsoft JhengHei Light" panose="020B0304030504040204" charset="-120"/>
              </a:rPr>
              <a:t> </a:t>
            </a:r>
            <a:endParaRPr lang="en-US" altLang="en-US" sz="1600" b="1" dirty="0">
              <a:solidFill>
                <a:schemeClr val="tx1">
                  <a:lumMod val="75000"/>
                </a:schemeClr>
              </a:solidFill>
              <a:latin typeface="Microsoft JhengHei Light" panose="020B0304030504040204" charset="-120"/>
              <a:ea typeface="Microsoft JhengHei Light" panose="020B0304030504040204" charset="-120"/>
              <a:cs typeface="Arial" panose="020B0604020202090204" pitchFamily="34" charset="0"/>
            </a:endParaRPr>
          </a:p>
        </p:txBody>
      </p:sp>
      <p:sp>
        <p:nvSpPr>
          <p:cNvPr id="43" name="TextBox 42"/>
          <p:cNvSpPr txBox="1"/>
          <p:nvPr/>
        </p:nvSpPr>
        <p:spPr>
          <a:xfrm>
            <a:off x="4058285" y="1795780"/>
            <a:ext cx="4392295" cy="369332"/>
          </a:xfrm>
          <a:prstGeom prst="rect">
            <a:avLst/>
          </a:prstGeom>
          <a:noFill/>
        </p:spPr>
        <p:txBody>
          <a:bodyPr wrap="square" rtlCol="0">
            <a:spAutoFit/>
          </a:bodyPr>
          <a:lstStyle/>
          <a:p>
            <a:r>
              <a:rPr lang="fr-FR" altLang="en-US" sz="1800" b="1" dirty="0">
                <a:solidFill>
                  <a:schemeClr val="tx1">
                    <a:lumMod val="75000"/>
                  </a:schemeClr>
                </a:solidFill>
                <a:latin typeface="Microsoft JhengHei Light" panose="020B0304030504040204" charset="-120"/>
                <a:ea typeface="Microsoft JhengHei Light" panose="020B0304030504040204" charset="-120"/>
              </a:rPr>
              <a:t>Etat de l'art</a:t>
            </a:r>
            <a:endParaRPr lang="fr-FR" altLang="en-US" sz="1800" b="1" dirty="0">
              <a:solidFill>
                <a:schemeClr val="tx1">
                  <a:lumMod val="75000"/>
                </a:schemeClr>
              </a:solidFill>
              <a:latin typeface="Microsoft JhengHei Light" panose="020B0304030504040204" charset="-120"/>
              <a:ea typeface="Microsoft JhengHei Light" panose="020B0304030504040204" charset="-120"/>
            </a:endParaRPr>
          </a:p>
        </p:txBody>
      </p:sp>
      <p:grpSp>
        <p:nvGrpSpPr>
          <p:cNvPr id="70" name="Group 69"/>
          <p:cNvGrpSpPr/>
          <p:nvPr/>
        </p:nvGrpSpPr>
        <p:grpSpPr>
          <a:xfrm>
            <a:off x="3266440" y="2350770"/>
            <a:ext cx="5256530" cy="400050"/>
            <a:chOff x="3131840" y="1491630"/>
            <a:chExt cx="5256584" cy="576064"/>
          </a:xfrm>
        </p:grpSpPr>
        <p:sp>
          <p:nvSpPr>
            <p:cNvPr id="71" name="Rectangle 7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600" b="1">
                <a:solidFill>
                  <a:schemeClr val="tx1">
                    <a:lumMod val="75000"/>
                  </a:schemeClr>
                </a:solidFill>
                <a:latin typeface="Microsoft JhengHei Light" panose="020B0304030504040204" charset="-120"/>
                <a:ea typeface="Microsoft JhengHei Light" panose="020B0304030504040204" charset="-120"/>
              </a:endParaRPr>
            </a:p>
          </p:txBody>
        </p:sp>
        <p:sp>
          <p:nvSpPr>
            <p:cNvPr id="72" name="Right Triangle 7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600" b="1">
                <a:solidFill>
                  <a:schemeClr val="tx1">
                    <a:lumMod val="75000"/>
                  </a:schemeClr>
                </a:solidFill>
                <a:latin typeface="Microsoft JhengHei Light" panose="020B0304030504040204" charset="-120"/>
                <a:ea typeface="Microsoft JhengHei Light" panose="020B0304030504040204" charset="-120"/>
              </a:endParaRPr>
            </a:p>
          </p:txBody>
        </p:sp>
      </p:grpSp>
      <p:grpSp>
        <p:nvGrpSpPr>
          <p:cNvPr id="73" name="Group 72"/>
          <p:cNvGrpSpPr/>
          <p:nvPr/>
        </p:nvGrpSpPr>
        <p:grpSpPr>
          <a:xfrm>
            <a:off x="3266440" y="2876550"/>
            <a:ext cx="5256530" cy="400050"/>
            <a:chOff x="3131840" y="1491630"/>
            <a:chExt cx="5256584" cy="576064"/>
          </a:xfrm>
        </p:grpSpPr>
        <p:sp>
          <p:nvSpPr>
            <p:cNvPr id="74" name="Rectangle 7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600" b="1">
                <a:solidFill>
                  <a:schemeClr val="tx1">
                    <a:lumMod val="75000"/>
                  </a:schemeClr>
                </a:solidFill>
                <a:latin typeface="Microsoft JhengHei Light" panose="020B0304030504040204" charset="-120"/>
                <a:ea typeface="Microsoft JhengHei Light" panose="020B0304030504040204" charset="-120"/>
              </a:endParaRPr>
            </a:p>
          </p:txBody>
        </p:sp>
        <p:sp>
          <p:nvSpPr>
            <p:cNvPr id="75" name="Right Triangle 7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600" b="1">
                <a:solidFill>
                  <a:schemeClr val="tx1">
                    <a:lumMod val="75000"/>
                  </a:schemeClr>
                </a:solidFill>
                <a:latin typeface="Microsoft JhengHei Light" panose="020B0304030504040204" charset="-120"/>
                <a:ea typeface="Microsoft JhengHei Light" panose="020B0304030504040204" charset="-120"/>
              </a:endParaRPr>
            </a:p>
          </p:txBody>
        </p:sp>
      </p:grpSp>
      <p:grpSp>
        <p:nvGrpSpPr>
          <p:cNvPr id="76" name="Group 75"/>
          <p:cNvGrpSpPr/>
          <p:nvPr/>
        </p:nvGrpSpPr>
        <p:grpSpPr>
          <a:xfrm>
            <a:off x="3266440" y="3452495"/>
            <a:ext cx="5256530" cy="400050"/>
            <a:chOff x="3131840" y="1491630"/>
            <a:chExt cx="5256584" cy="576064"/>
          </a:xfrm>
        </p:grpSpPr>
        <p:sp>
          <p:nvSpPr>
            <p:cNvPr id="77" name="Rectangle 76"/>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600" b="1">
                <a:solidFill>
                  <a:schemeClr val="tx1">
                    <a:lumMod val="75000"/>
                  </a:schemeClr>
                </a:solidFill>
                <a:latin typeface="Microsoft JhengHei Light" panose="020B0304030504040204" charset="-120"/>
                <a:ea typeface="Microsoft JhengHei Light" panose="020B0304030504040204" charset="-120"/>
              </a:endParaRPr>
            </a:p>
          </p:txBody>
        </p:sp>
        <p:sp>
          <p:nvSpPr>
            <p:cNvPr id="78" name="Right Triangle 77"/>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600" b="1">
                <a:solidFill>
                  <a:schemeClr val="tx1">
                    <a:lumMod val="75000"/>
                  </a:schemeClr>
                </a:solidFill>
                <a:latin typeface="Microsoft JhengHei Light" panose="020B0304030504040204" charset="-120"/>
                <a:ea typeface="Microsoft JhengHei Light" panose="020B0304030504040204" charset="-120"/>
              </a:endParaRPr>
            </a:p>
          </p:txBody>
        </p:sp>
      </p:grpSp>
      <p:sp>
        <p:nvSpPr>
          <p:cNvPr id="79" name="TextBox 78"/>
          <p:cNvSpPr txBox="1"/>
          <p:nvPr/>
        </p:nvSpPr>
        <p:spPr>
          <a:xfrm>
            <a:off x="3221355" y="2306320"/>
            <a:ext cx="533400" cy="369332"/>
          </a:xfrm>
          <a:prstGeom prst="rect">
            <a:avLst/>
          </a:prstGeom>
          <a:noFill/>
        </p:spPr>
        <p:txBody>
          <a:bodyPr wrap="square" rtlCol="0">
            <a:spAutoFit/>
          </a:bodyPr>
          <a:lstStyle/>
          <a:p>
            <a:r>
              <a:rPr lang="en-US" altLang="ko-KR" sz="1800" b="1" dirty="0">
                <a:solidFill>
                  <a:schemeClr val="tx1">
                    <a:lumMod val="75000"/>
                  </a:schemeClr>
                </a:solidFill>
                <a:latin typeface="Microsoft JhengHei Light" panose="020B0304030504040204" charset="-120"/>
                <a:ea typeface="Microsoft JhengHei Light" panose="020B0304030504040204" charset="-120"/>
                <a:cs typeface="Arial" panose="020B0604020202090204" pitchFamily="34" charset="0"/>
              </a:rPr>
              <a:t>5</a:t>
            </a:r>
            <a:endParaRPr lang="en-US" altLang="ko-KR" sz="1800" b="1" dirty="0">
              <a:solidFill>
                <a:schemeClr val="tx1">
                  <a:lumMod val="75000"/>
                </a:schemeClr>
              </a:solidFill>
              <a:latin typeface="Microsoft JhengHei Light" panose="020B0304030504040204" charset="-120"/>
              <a:ea typeface="Microsoft JhengHei Light" panose="020B0304030504040204" charset="-120"/>
              <a:cs typeface="Arial" panose="020B0604020202090204" pitchFamily="34" charset="0"/>
            </a:endParaRPr>
          </a:p>
        </p:txBody>
      </p:sp>
      <p:sp>
        <p:nvSpPr>
          <p:cNvPr id="80" name="TextBox 79"/>
          <p:cNvSpPr txBox="1"/>
          <p:nvPr/>
        </p:nvSpPr>
        <p:spPr>
          <a:xfrm>
            <a:off x="3222625" y="3401695"/>
            <a:ext cx="533400" cy="369332"/>
          </a:xfrm>
          <a:prstGeom prst="rect">
            <a:avLst/>
          </a:prstGeom>
          <a:noFill/>
        </p:spPr>
        <p:txBody>
          <a:bodyPr wrap="square" rtlCol="0">
            <a:spAutoFit/>
          </a:bodyPr>
          <a:lstStyle/>
          <a:p>
            <a:r>
              <a:rPr lang="en-US" altLang="ko-KR" sz="1800" b="1" dirty="0">
                <a:solidFill>
                  <a:schemeClr val="tx1">
                    <a:lumMod val="75000"/>
                  </a:schemeClr>
                </a:solidFill>
                <a:latin typeface="Microsoft JhengHei Light" panose="020B0304030504040204" charset="-120"/>
                <a:ea typeface="Microsoft JhengHei Light" panose="020B0304030504040204" charset="-120"/>
                <a:cs typeface="Arial" panose="020B0604020202090204" pitchFamily="34" charset="0"/>
              </a:rPr>
              <a:t>7</a:t>
            </a:r>
            <a:endParaRPr lang="en-US" altLang="ko-KR" sz="1800" b="1" dirty="0">
              <a:solidFill>
                <a:schemeClr val="tx1">
                  <a:lumMod val="75000"/>
                </a:schemeClr>
              </a:solidFill>
              <a:latin typeface="Microsoft JhengHei Light" panose="020B0304030504040204" charset="-120"/>
              <a:ea typeface="Microsoft JhengHei Light" panose="020B0304030504040204" charset="-120"/>
              <a:cs typeface="Arial" panose="020B0604020202090204" pitchFamily="34" charset="0"/>
            </a:endParaRPr>
          </a:p>
        </p:txBody>
      </p:sp>
      <p:sp>
        <p:nvSpPr>
          <p:cNvPr id="81" name="TextBox 80"/>
          <p:cNvSpPr txBox="1"/>
          <p:nvPr/>
        </p:nvSpPr>
        <p:spPr>
          <a:xfrm>
            <a:off x="4058285" y="2383155"/>
            <a:ext cx="4651375" cy="369332"/>
          </a:xfrm>
          <a:prstGeom prst="rect">
            <a:avLst/>
          </a:prstGeom>
          <a:noFill/>
        </p:spPr>
        <p:txBody>
          <a:bodyPr wrap="square" rtlCol="0">
            <a:spAutoFit/>
          </a:bodyPr>
          <a:lstStyle/>
          <a:p>
            <a:r>
              <a:rPr lang="fr-FR" altLang="en-US" sz="1800" b="1" dirty="0">
                <a:solidFill>
                  <a:schemeClr val="tx1">
                    <a:lumMod val="75000"/>
                  </a:schemeClr>
                </a:solidFill>
                <a:latin typeface="Microsoft JhengHei Light" panose="020B0304030504040204" charset="-120"/>
                <a:ea typeface="Microsoft JhengHei Light" panose="020B0304030504040204" charset="-120"/>
              </a:rPr>
              <a:t>Architecture du système YouTAQA</a:t>
            </a:r>
            <a:endParaRPr lang="fr-FR" altLang="en-US" sz="1800" b="1" dirty="0">
              <a:solidFill>
                <a:schemeClr val="tx1">
                  <a:lumMod val="75000"/>
                </a:schemeClr>
              </a:solidFill>
              <a:latin typeface="Microsoft JhengHei Light" panose="020B0304030504040204" charset="-120"/>
              <a:ea typeface="Microsoft JhengHei Light" panose="020B0304030504040204" charset="-120"/>
            </a:endParaRPr>
          </a:p>
        </p:txBody>
      </p:sp>
      <p:sp>
        <p:nvSpPr>
          <p:cNvPr id="82" name="TextBox 81"/>
          <p:cNvSpPr txBox="1"/>
          <p:nvPr/>
        </p:nvSpPr>
        <p:spPr>
          <a:xfrm>
            <a:off x="4058285" y="2906395"/>
            <a:ext cx="4392295" cy="369332"/>
          </a:xfrm>
          <a:prstGeom prst="rect">
            <a:avLst/>
          </a:prstGeom>
          <a:noFill/>
        </p:spPr>
        <p:txBody>
          <a:bodyPr wrap="square" rtlCol="0">
            <a:spAutoFit/>
          </a:bodyPr>
          <a:lstStyle/>
          <a:p>
            <a:r>
              <a:rPr lang="fr-FR" altLang="en-US" sz="1800" b="1" dirty="0">
                <a:solidFill>
                  <a:schemeClr val="tx1">
                    <a:lumMod val="75000"/>
                  </a:schemeClr>
                </a:solidFill>
                <a:latin typeface="Microsoft JhengHei Light" panose="020B0304030504040204" charset="-120"/>
                <a:ea typeface="Microsoft JhengHei Light" panose="020B0304030504040204" charset="-120"/>
              </a:rPr>
              <a:t>Généralités</a:t>
            </a:r>
            <a:endParaRPr lang="fr-FR" altLang="en-US" sz="1800" b="1" dirty="0">
              <a:solidFill>
                <a:schemeClr val="tx1">
                  <a:lumMod val="75000"/>
                </a:schemeClr>
              </a:solidFill>
              <a:latin typeface="Microsoft JhengHei Light" panose="020B0304030504040204" charset="-120"/>
              <a:ea typeface="Microsoft JhengHei Light" panose="020B0304030504040204" charset="-120"/>
            </a:endParaRPr>
          </a:p>
        </p:txBody>
      </p:sp>
      <p:sp>
        <p:nvSpPr>
          <p:cNvPr id="83" name="TextBox 82"/>
          <p:cNvSpPr txBox="1"/>
          <p:nvPr/>
        </p:nvSpPr>
        <p:spPr>
          <a:xfrm>
            <a:off x="4058285" y="3475355"/>
            <a:ext cx="4392295" cy="369332"/>
          </a:xfrm>
          <a:prstGeom prst="rect">
            <a:avLst/>
          </a:prstGeom>
          <a:noFill/>
        </p:spPr>
        <p:txBody>
          <a:bodyPr wrap="square" rtlCol="0">
            <a:spAutoFit/>
          </a:bodyPr>
          <a:lstStyle/>
          <a:p>
            <a:r>
              <a:rPr lang="fr-FR" altLang="en-US" sz="1800" b="1" dirty="0">
                <a:solidFill>
                  <a:schemeClr val="tx1">
                    <a:lumMod val="75000"/>
                  </a:schemeClr>
                </a:solidFill>
                <a:latin typeface="Microsoft JhengHei Light" panose="020B0304030504040204" charset="-120"/>
                <a:ea typeface="Microsoft JhengHei Light" panose="020B0304030504040204" charset="-120"/>
              </a:rPr>
              <a:t>Conception du système YouTAQA</a:t>
            </a:r>
            <a:r>
              <a:rPr lang="en-US" sz="1600" b="1" dirty="0">
                <a:solidFill>
                  <a:schemeClr val="tx1">
                    <a:lumMod val="75000"/>
                  </a:schemeClr>
                </a:solidFill>
                <a:latin typeface="Microsoft JhengHei Light" panose="020B0304030504040204" charset="-120"/>
                <a:ea typeface="Microsoft JhengHei Light" panose="020B0304030504040204" charset="-120"/>
              </a:rPr>
              <a:t> </a:t>
            </a:r>
            <a:endParaRPr lang="en-US" sz="1600" b="1" dirty="0">
              <a:solidFill>
                <a:schemeClr val="tx1">
                  <a:lumMod val="75000"/>
                </a:schemeClr>
              </a:solidFill>
              <a:latin typeface="Microsoft JhengHei Light" panose="020B0304030504040204" charset="-120"/>
              <a:ea typeface="Microsoft JhengHei Light" panose="020B0304030504040204" charset="-120"/>
            </a:endParaRPr>
          </a:p>
        </p:txBody>
      </p:sp>
      <p:sp>
        <p:nvSpPr>
          <p:cNvPr id="84" name="TextBox 83"/>
          <p:cNvSpPr txBox="1"/>
          <p:nvPr/>
        </p:nvSpPr>
        <p:spPr>
          <a:xfrm>
            <a:off x="3221355" y="2839720"/>
            <a:ext cx="533400" cy="369332"/>
          </a:xfrm>
          <a:prstGeom prst="rect">
            <a:avLst/>
          </a:prstGeom>
          <a:noFill/>
        </p:spPr>
        <p:txBody>
          <a:bodyPr wrap="square" rtlCol="0">
            <a:spAutoFit/>
          </a:bodyPr>
          <a:lstStyle/>
          <a:p>
            <a:r>
              <a:rPr lang="en-US" altLang="ko-KR" sz="1800" b="1" dirty="0">
                <a:solidFill>
                  <a:schemeClr val="tx1">
                    <a:lumMod val="75000"/>
                  </a:schemeClr>
                </a:solidFill>
                <a:latin typeface="Microsoft JhengHei Light" panose="020B0304030504040204" charset="-120"/>
                <a:ea typeface="Microsoft JhengHei Light" panose="020B0304030504040204" charset="-120"/>
                <a:cs typeface="Arial" panose="020B0604020202090204" pitchFamily="34" charset="0"/>
              </a:rPr>
              <a:t>6</a:t>
            </a:r>
            <a:endParaRPr lang="en-US" altLang="ko-KR" sz="1800" b="1" dirty="0">
              <a:solidFill>
                <a:schemeClr val="tx1">
                  <a:lumMod val="75000"/>
                </a:schemeClr>
              </a:solidFill>
              <a:latin typeface="Microsoft JhengHei Light" panose="020B0304030504040204" charset="-120"/>
              <a:ea typeface="Microsoft JhengHei Light" panose="020B0304030504040204" charset="-120"/>
              <a:cs typeface="Arial" panose="020B0604020202090204" pitchFamily="34" charset="0"/>
            </a:endParaRPr>
          </a:p>
        </p:txBody>
      </p:sp>
      <p:sp>
        <p:nvSpPr>
          <p:cNvPr id="11" name="Rectangle 10"/>
          <p:cNvSpPr/>
          <p:nvPr/>
        </p:nvSpPr>
        <p:spPr>
          <a:xfrm>
            <a:off x="3266440" y="4071620"/>
            <a:ext cx="5256530" cy="40005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600" b="1">
              <a:solidFill>
                <a:schemeClr val="tx1">
                  <a:lumMod val="75000"/>
                </a:schemeClr>
              </a:solidFill>
              <a:latin typeface="Microsoft JhengHei Light" panose="020B0304030504040204" charset="-120"/>
              <a:ea typeface="Microsoft JhengHei Light" panose="020B0304030504040204" charset="-120"/>
            </a:endParaRPr>
          </a:p>
        </p:txBody>
      </p:sp>
      <p:sp>
        <p:nvSpPr>
          <p:cNvPr id="14" name="TextBox 80"/>
          <p:cNvSpPr txBox="1"/>
          <p:nvPr/>
        </p:nvSpPr>
        <p:spPr>
          <a:xfrm>
            <a:off x="4058285" y="4104005"/>
            <a:ext cx="4651375" cy="369332"/>
          </a:xfrm>
          <a:prstGeom prst="rect">
            <a:avLst/>
          </a:prstGeom>
          <a:noFill/>
        </p:spPr>
        <p:txBody>
          <a:bodyPr wrap="square" rtlCol="0">
            <a:spAutoFit/>
          </a:bodyPr>
          <a:lstStyle/>
          <a:p>
            <a:r>
              <a:rPr lang="fr-FR" altLang="en-US" sz="1800" b="1" dirty="0">
                <a:solidFill>
                  <a:schemeClr val="tx1">
                    <a:lumMod val="75000"/>
                  </a:schemeClr>
                </a:solidFill>
                <a:latin typeface="Microsoft JhengHei Light" panose="020B0304030504040204" charset="-120"/>
                <a:ea typeface="Microsoft JhengHei Light" panose="020B0304030504040204" charset="-120"/>
              </a:rPr>
              <a:t>Discussion des résultats</a:t>
            </a:r>
            <a:endParaRPr lang="fr-FR" altLang="en-US" sz="1800" b="1" dirty="0">
              <a:solidFill>
                <a:schemeClr val="tx1">
                  <a:lumMod val="75000"/>
                </a:schemeClr>
              </a:solidFill>
              <a:latin typeface="Microsoft JhengHei Light" panose="020B0304030504040204" charset="-120"/>
              <a:ea typeface="Microsoft JhengHei Light" panose="020B0304030504040204" charset="-120"/>
            </a:endParaRPr>
          </a:p>
        </p:txBody>
      </p:sp>
      <p:grpSp>
        <p:nvGrpSpPr>
          <p:cNvPr id="15" name="Group 69"/>
          <p:cNvGrpSpPr/>
          <p:nvPr/>
        </p:nvGrpSpPr>
        <p:grpSpPr>
          <a:xfrm>
            <a:off x="3266440" y="4655185"/>
            <a:ext cx="5256530" cy="400050"/>
            <a:chOff x="3131840" y="1491630"/>
            <a:chExt cx="5256584" cy="576064"/>
          </a:xfrm>
        </p:grpSpPr>
        <p:sp>
          <p:nvSpPr>
            <p:cNvPr id="16" name="Rectangle 15"/>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600" b="1">
                <a:solidFill>
                  <a:schemeClr val="tx1">
                    <a:lumMod val="75000"/>
                  </a:schemeClr>
                </a:solidFill>
                <a:latin typeface="Microsoft JhengHei Light" panose="020B0304030504040204" charset="-120"/>
                <a:ea typeface="Microsoft JhengHei Light" panose="020B0304030504040204" charset="-120"/>
              </a:endParaRPr>
            </a:p>
          </p:txBody>
        </p:sp>
        <p:sp>
          <p:nvSpPr>
            <p:cNvPr id="31" name="Right Triangle 7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600" b="1">
                <a:solidFill>
                  <a:schemeClr val="tx1">
                    <a:lumMod val="75000"/>
                  </a:schemeClr>
                </a:solidFill>
                <a:latin typeface="Microsoft JhengHei Light" panose="020B0304030504040204" charset="-120"/>
                <a:ea typeface="Microsoft JhengHei Light" panose="020B0304030504040204" charset="-120"/>
              </a:endParaRPr>
            </a:p>
          </p:txBody>
        </p:sp>
      </p:grpSp>
      <p:sp>
        <p:nvSpPr>
          <p:cNvPr id="32" name="TextBox 78"/>
          <p:cNvSpPr txBox="1"/>
          <p:nvPr/>
        </p:nvSpPr>
        <p:spPr>
          <a:xfrm>
            <a:off x="3221355" y="4610735"/>
            <a:ext cx="533400" cy="369332"/>
          </a:xfrm>
          <a:prstGeom prst="rect">
            <a:avLst/>
          </a:prstGeom>
          <a:noFill/>
        </p:spPr>
        <p:txBody>
          <a:bodyPr wrap="square" rtlCol="0">
            <a:spAutoFit/>
          </a:bodyPr>
          <a:lstStyle/>
          <a:p>
            <a:r>
              <a:rPr lang="fr-FR" altLang="en-US" sz="1800" b="1" dirty="0">
                <a:solidFill>
                  <a:schemeClr val="tx1">
                    <a:lumMod val="75000"/>
                  </a:schemeClr>
                </a:solidFill>
                <a:latin typeface="Microsoft JhengHei Light" panose="020B0304030504040204" charset="-120"/>
                <a:ea typeface="Microsoft JhengHei Light" panose="020B0304030504040204" charset="-120"/>
                <a:cs typeface="Arial" panose="020B0604020202090204" pitchFamily="34" charset="0"/>
              </a:rPr>
              <a:t>9</a:t>
            </a:r>
            <a:endParaRPr lang="fr-FR" altLang="en-US" sz="1800" b="1" dirty="0">
              <a:solidFill>
                <a:schemeClr val="tx1">
                  <a:lumMod val="75000"/>
                </a:schemeClr>
              </a:solidFill>
              <a:latin typeface="Microsoft JhengHei Light" panose="020B0304030504040204" charset="-120"/>
              <a:ea typeface="Microsoft JhengHei Light" panose="020B0304030504040204" charset="-120"/>
              <a:cs typeface="Arial" panose="020B0604020202090204" pitchFamily="34" charset="0"/>
            </a:endParaRPr>
          </a:p>
        </p:txBody>
      </p:sp>
      <p:sp>
        <p:nvSpPr>
          <p:cNvPr id="33" name="TextBox 80"/>
          <p:cNvSpPr txBox="1"/>
          <p:nvPr/>
        </p:nvSpPr>
        <p:spPr>
          <a:xfrm>
            <a:off x="4058285" y="4687570"/>
            <a:ext cx="4651375" cy="369332"/>
          </a:xfrm>
          <a:prstGeom prst="rect">
            <a:avLst/>
          </a:prstGeom>
          <a:noFill/>
        </p:spPr>
        <p:txBody>
          <a:bodyPr wrap="square" rtlCol="0">
            <a:spAutoFit/>
          </a:bodyPr>
          <a:lstStyle/>
          <a:p>
            <a:r>
              <a:rPr lang="fr-FR" altLang="en-US" sz="1800" b="1" dirty="0">
                <a:solidFill>
                  <a:schemeClr val="tx1">
                    <a:lumMod val="75000"/>
                  </a:schemeClr>
                </a:solidFill>
                <a:latin typeface="Microsoft JhengHei Light" panose="020B0304030504040204" charset="-120"/>
                <a:ea typeface="Microsoft JhengHei Light" panose="020B0304030504040204" charset="-120"/>
              </a:rPr>
              <a:t>Conclusion et perspectives</a:t>
            </a:r>
            <a:endParaRPr lang="fr-FR" altLang="en-US" sz="1800" b="1" dirty="0">
              <a:solidFill>
                <a:schemeClr val="tx1">
                  <a:lumMod val="75000"/>
                </a:schemeClr>
              </a:solidFill>
              <a:latin typeface="Microsoft JhengHei Light" panose="020B0304030504040204" charset="-120"/>
              <a:ea typeface="Microsoft JhengHei Light" panose="020B0304030504040204" charset="-120"/>
            </a:endParaRPr>
          </a:p>
        </p:txBody>
      </p:sp>
      <p:sp>
        <p:nvSpPr>
          <p:cNvPr id="34" name="Right Triangle 74"/>
          <p:cNvSpPr/>
          <p:nvPr/>
        </p:nvSpPr>
        <p:spPr>
          <a:xfrm rot="5400000">
            <a:off x="3426434" y="3912896"/>
            <a:ext cx="400006" cy="719993"/>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600" b="1">
              <a:solidFill>
                <a:schemeClr val="tx1">
                  <a:lumMod val="75000"/>
                </a:schemeClr>
              </a:solidFill>
              <a:latin typeface="Microsoft JhengHei Light" panose="020B0304030504040204" charset="-120"/>
              <a:ea typeface="Microsoft JhengHei Light" panose="020B0304030504040204" charset="-120"/>
            </a:endParaRPr>
          </a:p>
        </p:txBody>
      </p:sp>
      <p:sp>
        <p:nvSpPr>
          <p:cNvPr id="13" name="TextBox 78"/>
          <p:cNvSpPr txBox="1"/>
          <p:nvPr/>
        </p:nvSpPr>
        <p:spPr>
          <a:xfrm>
            <a:off x="3221355" y="4006850"/>
            <a:ext cx="533400" cy="369332"/>
          </a:xfrm>
          <a:prstGeom prst="rect">
            <a:avLst/>
          </a:prstGeom>
          <a:noFill/>
        </p:spPr>
        <p:txBody>
          <a:bodyPr wrap="square" rtlCol="0">
            <a:spAutoFit/>
          </a:bodyPr>
          <a:lstStyle/>
          <a:p>
            <a:r>
              <a:rPr lang="fr-FR" altLang="en-US" sz="1800" b="1" dirty="0">
                <a:solidFill>
                  <a:schemeClr val="tx1">
                    <a:lumMod val="75000"/>
                  </a:schemeClr>
                </a:solidFill>
                <a:latin typeface="Microsoft JhengHei Light" panose="020B0304030504040204" charset="-120"/>
                <a:ea typeface="Microsoft JhengHei Light" panose="020B0304030504040204" charset="-120"/>
                <a:cs typeface="Arial" panose="020B0604020202090204" pitchFamily="34" charset="0"/>
              </a:rPr>
              <a:t>8</a:t>
            </a:r>
            <a:endParaRPr lang="fr-FR" altLang="en-US" sz="1800" b="1" dirty="0">
              <a:solidFill>
                <a:schemeClr val="tx1">
                  <a:lumMod val="75000"/>
                </a:schemeClr>
              </a:solidFill>
              <a:latin typeface="Microsoft JhengHei Light" panose="020B0304030504040204" charset="-120"/>
              <a:ea typeface="Microsoft JhengHei Light" panose="020B0304030504040204" charset="-120"/>
              <a:cs typeface="Arial" panose="020B0604020202090204" pitchFamily="34" charset="0"/>
            </a:endParaRPr>
          </a:p>
        </p:txBody>
      </p:sp>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solidFill>
                  <a:schemeClr val="tx1">
                    <a:lumMod val="75000"/>
                  </a:schemeClr>
                </a:solidFill>
              </a:rPr>
            </a:fld>
            <a:endParaRPr lang="en-GB">
              <a:solidFill>
                <a:schemeClr val="tx1">
                  <a:lumMod val="7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anim calcmode="lin" valueType="num">
                                      <p:cBhvr>
                                        <p:cTn id="13" dur="500" fill="hold"/>
                                        <p:tgtEl>
                                          <p:spTgt spid="17"/>
                                        </p:tgtEl>
                                        <p:attrNameLst>
                                          <p:attrName>ppt_x</p:attrName>
                                        </p:attrNameLst>
                                      </p:cBhvr>
                                      <p:tavLst>
                                        <p:tav tm="0">
                                          <p:val>
                                            <p:strVal val="#ppt_x"/>
                                          </p:val>
                                        </p:tav>
                                        <p:tav tm="100000">
                                          <p:val>
                                            <p:strVal val="#ppt_x"/>
                                          </p:val>
                                        </p:tav>
                                      </p:tavLst>
                                    </p:anim>
                                    <p:anim calcmode="lin" valueType="num">
                                      <p:cBhvr>
                                        <p:cTn id="14" dur="5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anim calcmode="lin" valueType="num">
                                      <p:cBhvr>
                                        <p:cTn id="18" dur="500" fill="hold"/>
                                        <p:tgtEl>
                                          <p:spTgt spid="20"/>
                                        </p:tgtEl>
                                        <p:attrNameLst>
                                          <p:attrName>ppt_x</p:attrName>
                                        </p:attrNameLst>
                                      </p:cBhvr>
                                      <p:tavLst>
                                        <p:tav tm="0">
                                          <p:val>
                                            <p:strVal val="#ppt_x"/>
                                          </p:val>
                                        </p:tav>
                                        <p:tav tm="100000">
                                          <p:val>
                                            <p:strVal val="#ppt_x"/>
                                          </p:val>
                                        </p:tav>
                                      </p:tavLst>
                                    </p:anim>
                                    <p:anim calcmode="lin" valueType="num">
                                      <p:cBhvr>
                                        <p:cTn id="19" dur="500" fill="hold"/>
                                        <p:tgtEl>
                                          <p:spTgt spid="2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anim calcmode="lin" valueType="num">
                                      <p:cBhvr>
                                        <p:cTn id="23" dur="500" fill="hold"/>
                                        <p:tgtEl>
                                          <p:spTgt spid="23"/>
                                        </p:tgtEl>
                                        <p:attrNameLst>
                                          <p:attrName>ppt_x</p:attrName>
                                        </p:attrNameLst>
                                      </p:cBhvr>
                                      <p:tavLst>
                                        <p:tav tm="0">
                                          <p:val>
                                            <p:strVal val="#ppt_x"/>
                                          </p:val>
                                        </p:tav>
                                        <p:tav tm="100000">
                                          <p:val>
                                            <p:strVal val="#ppt_x"/>
                                          </p:val>
                                        </p:tav>
                                      </p:tavLst>
                                    </p:anim>
                                    <p:anim calcmode="lin" valueType="num">
                                      <p:cBhvr>
                                        <p:cTn id="24" dur="500" fill="hold"/>
                                        <p:tgtEl>
                                          <p:spTgt spid="2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anim calcmode="lin" valueType="num">
                                      <p:cBhvr>
                                        <p:cTn id="28" dur="500" fill="hold"/>
                                        <p:tgtEl>
                                          <p:spTgt spid="26"/>
                                        </p:tgtEl>
                                        <p:attrNameLst>
                                          <p:attrName>ppt_x</p:attrName>
                                        </p:attrNameLst>
                                      </p:cBhvr>
                                      <p:tavLst>
                                        <p:tav tm="0">
                                          <p:val>
                                            <p:strVal val="#ppt_x"/>
                                          </p:val>
                                        </p:tav>
                                        <p:tav tm="100000">
                                          <p:val>
                                            <p:strVal val="#ppt_x"/>
                                          </p:val>
                                        </p:tav>
                                      </p:tavLst>
                                    </p:anim>
                                    <p:anim calcmode="lin" valueType="num">
                                      <p:cBhvr>
                                        <p:cTn id="29" dur="500" fill="hold"/>
                                        <p:tgtEl>
                                          <p:spTgt spid="2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anim calcmode="lin" valueType="num">
                                      <p:cBhvr>
                                        <p:cTn id="33" dur="500" fill="hold"/>
                                        <p:tgtEl>
                                          <p:spTgt spid="27"/>
                                        </p:tgtEl>
                                        <p:attrNameLst>
                                          <p:attrName>ppt_x</p:attrName>
                                        </p:attrNameLst>
                                      </p:cBhvr>
                                      <p:tavLst>
                                        <p:tav tm="0">
                                          <p:val>
                                            <p:strVal val="#ppt_x"/>
                                          </p:val>
                                        </p:tav>
                                        <p:tav tm="100000">
                                          <p:val>
                                            <p:strVal val="#ppt_x"/>
                                          </p:val>
                                        </p:tav>
                                      </p:tavLst>
                                    </p:anim>
                                    <p:anim calcmode="lin" valueType="num">
                                      <p:cBhvr>
                                        <p:cTn id="34" dur="500" fill="hold"/>
                                        <p:tgtEl>
                                          <p:spTgt spid="2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anim calcmode="lin" valueType="num">
                                      <p:cBhvr>
                                        <p:cTn id="38" dur="500" fill="hold"/>
                                        <p:tgtEl>
                                          <p:spTgt spid="28"/>
                                        </p:tgtEl>
                                        <p:attrNameLst>
                                          <p:attrName>ppt_x</p:attrName>
                                        </p:attrNameLst>
                                      </p:cBhvr>
                                      <p:tavLst>
                                        <p:tav tm="0">
                                          <p:val>
                                            <p:strVal val="#ppt_x"/>
                                          </p:val>
                                        </p:tav>
                                        <p:tav tm="100000">
                                          <p:val>
                                            <p:strVal val="#ppt_x"/>
                                          </p:val>
                                        </p:tav>
                                      </p:tavLst>
                                    </p:anim>
                                    <p:anim calcmode="lin" valueType="num">
                                      <p:cBhvr>
                                        <p:cTn id="39" dur="500" fill="hold"/>
                                        <p:tgtEl>
                                          <p:spTgt spid="2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anim calcmode="lin" valueType="num">
                                      <p:cBhvr>
                                        <p:cTn id="43" dur="500" fill="hold"/>
                                        <p:tgtEl>
                                          <p:spTgt spid="29"/>
                                        </p:tgtEl>
                                        <p:attrNameLst>
                                          <p:attrName>ppt_x</p:attrName>
                                        </p:attrNameLst>
                                      </p:cBhvr>
                                      <p:tavLst>
                                        <p:tav tm="0">
                                          <p:val>
                                            <p:strVal val="#ppt_x"/>
                                          </p:val>
                                        </p:tav>
                                        <p:tav tm="100000">
                                          <p:val>
                                            <p:strVal val="#ppt_x"/>
                                          </p:val>
                                        </p:tav>
                                      </p:tavLst>
                                    </p:anim>
                                    <p:anim calcmode="lin" valueType="num">
                                      <p:cBhvr>
                                        <p:cTn id="44" dur="500" fill="hold"/>
                                        <p:tgtEl>
                                          <p:spTgt spid="2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anim calcmode="lin" valueType="num">
                                      <p:cBhvr>
                                        <p:cTn id="48" dur="500" fill="hold"/>
                                        <p:tgtEl>
                                          <p:spTgt spid="30"/>
                                        </p:tgtEl>
                                        <p:attrNameLst>
                                          <p:attrName>ppt_x</p:attrName>
                                        </p:attrNameLst>
                                      </p:cBhvr>
                                      <p:tavLst>
                                        <p:tav tm="0">
                                          <p:val>
                                            <p:strVal val="#ppt_x"/>
                                          </p:val>
                                        </p:tav>
                                        <p:tav tm="100000">
                                          <p:val>
                                            <p:strVal val="#ppt_x"/>
                                          </p:val>
                                        </p:tav>
                                      </p:tavLst>
                                    </p:anim>
                                    <p:anim calcmode="lin" valueType="num">
                                      <p:cBhvr>
                                        <p:cTn id="49" dur="500" fill="hold"/>
                                        <p:tgtEl>
                                          <p:spTgt spid="3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anim calcmode="lin" valueType="num">
                                      <p:cBhvr>
                                        <p:cTn id="53" dur="500" fill="hold"/>
                                        <p:tgtEl>
                                          <p:spTgt spid="37"/>
                                        </p:tgtEl>
                                        <p:attrNameLst>
                                          <p:attrName>ppt_x</p:attrName>
                                        </p:attrNameLst>
                                      </p:cBhvr>
                                      <p:tavLst>
                                        <p:tav tm="0">
                                          <p:val>
                                            <p:strVal val="#ppt_x"/>
                                          </p:val>
                                        </p:tav>
                                        <p:tav tm="100000">
                                          <p:val>
                                            <p:strVal val="#ppt_x"/>
                                          </p:val>
                                        </p:tav>
                                      </p:tavLst>
                                    </p:anim>
                                    <p:anim calcmode="lin" valueType="num">
                                      <p:cBhvr>
                                        <p:cTn id="54" dur="500" fill="hold"/>
                                        <p:tgtEl>
                                          <p:spTgt spid="3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fade">
                                      <p:cBhvr>
                                        <p:cTn id="57" dur="500"/>
                                        <p:tgtEl>
                                          <p:spTgt spid="40"/>
                                        </p:tgtEl>
                                      </p:cBhvr>
                                    </p:animEffect>
                                    <p:anim calcmode="lin" valueType="num">
                                      <p:cBhvr>
                                        <p:cTn id="58" dur="500" fill="hold"/>
                                        <p:tgtEl>
                                          <p:spTgt spid="40"/>
                                        </p:tgtEl>
                                        <p:attrNameLst>
                                          <p:attrName>ppt_x</p:attrName>
                                        </p:attrNameLst>
                                      </p:cBhvr>
                                      <p:tavLst>
                                        <p:tav tm="0">
                                          <p:val>
                                            <p:strVal val="#ppt_x"/>
                                          </p:val>
                                        </p:tav>
                                        <p:tav tm="100000">
                                          <p:val>
                                            <p:strVal val="#ppt_x"/>
                                          </p:val>
                                        </p:tav>
                                      </p:tavLst>
                                    </p:anim>
                                    <p:anim calcmode="lin" valueType="num">
                                      <p:cBhvr>
                                        <p:cTn id="59" dur="500" fill="hold"/>
                                        <p:tgtEl>
                                          <p:spTgt spid="40"/>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500"/>
                                        <p:tgtEl>
                                          <p:spTgt spid="43"/>
                                        </p:tgtEl>
                                      </p:cBhvr>
                                    </p:animEffect>
                                    <p:anim calcmode="lin" valueType="num">
                                      <p:cBhvr>
                                        <p:cTn id="63" dur="500" fill="hold"/>
                                        <p:tgtEl>
                                          <p:spTgt spid="43"/>
                                        </p:tgtEl>
                                        <p:attrNameLst>
                                          <p:attrName>ppt_x</p:attrName>
                                        </p:attrNameLst>
                                      </p:cBhvr>
                                      <p:tavLst>
                                        <p:tav tm="0">
                                          <p:val>
                                            <p:strVal val="#ppt_x"/>
                                          </p:val>
                                        </p:tav>
                                        <p:tav tm="100000">
                                          <p:val>
                                            <p:strVal val="#ppt_x"/>
                                          </p:val>
                                        </p:tav>
                                      </p:tavLst>
                                    </p:anim>
                                    <p:anim calcmode="lin" valueType="num">
                                      <p:cBhvr>
                                        <p:cTn id="64" dur="500" fill="hold"/>
                                        <p:tgtEl>
                                          <p:spTgt spid="43"/>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70"/>
                                        </p:tgtEl>
                                        <p:attrNameLst>
                                          <p:attrName>style.visibility</p:attrName>
                                        </p:attrNameLst>
                                      </p:cBhvr>
                                      <p:to>
                                        <p:strVal val="visible"/>
                                      </p:to>
                                    </p:set>
                                    <p:animEffect transition="in" filter="fade">
                                      <p:cBhvr>
                                        <p:cTn id="67" dur="500"/>
                                        <p:tgtEl>
                                          <p:spTgt spid="70"/>
                                        </p:tgtEl>
                                      </p:cBhvr>
                                    </p:animEffect>
                                    <p:anim calcmode="lin" valueType="num">
                                      <p:cBhvr>
                                        <p:cTn id="68" dur="500" fill="hold"/>
                                        <p:tgtEl>
                                          <p:spTgt spid="70"/>
                                        </p:tgtEl>
                                        <p:attrNameLst>
                                          <p:attrName>ppt_x</p:attrName>
                                        </p:attrNameLst>
                                      </p:cBhvr>
                                      <p:tavLst>
                                        <p:tav tm="0">
                                          <p:val>
                                            <p:strVal val="#ppt_x"/>
                                          </p:val>
                                        </p:tav>
                                        <p:tav tm="100000">
                                          <p:val>
                                            <p:strVal val="#ppt_x"/>
                                          </p:val>
                                        </p:tav>
                                      </p:tavLst>
                                    </p:anim>
                                    <p:anim calcmode="lin" valueType="num">
                                      <p:cBhvr>
                                        <p:cTn id="69" dur="500" fill="hold"/>
                                        <p:tgtEl>
                                          <p:spTgt spid="70"/>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73"/>
                                        </p:tgtEl>
                                        <p:attrNameLst>
                                          <p:attrName>style.visibility</p:attrName>
                                        </p:attrNameLst>
                                      </p:cBhvr>
                                      <p:to>
                                        <p:strVal val="visible"/>
                                      </p:to>
                                    </p:set>
                                    <p:animEffect transition="in" filter="fade">
                                      <p:cBhvr>
                                        <p:cTn id="72" dur="500"/>
                                        <p:tgtEl>
                                          <p:spTgt spid="73"/>
                                        </p:tgtEl>
                                      </p:cBhvr>
                                    </p:animEffect>
                                    <p:anim calcmode="lin" valueType="num">
                                      <p:cBhvr>
                                        <p:cTn id="73" dur="500" fill="hold"/>
                                        <p:tgtEl>
                                          <p:spTgt spid="73"/>
                                        </p:tgtEl>
                                        <p:attrNameLst>
                                          <p:attrName>ppt_x</p:attrName>
                                        </p:attrNameLst>
                                      </p:cBhvr>
                                      <p:tavLst>
                                        <p:tav tm="0">
                                          <p:val>
                                            <p:strVal val="#ppt_x"/>
                                          </p:val>
                                        </p:tav>
                                        <p:tav tm="100000">
                                          <p:val>
                                            <p:strVal val="#ppt_x"/>
                                          </p:val>
                                        </p:tav>
                                      </p:tavLst>
                                    </p:anim>
                                    <p:anim calcmode="lin" valueType="num">
                                      <p:cBhvr>
                                        <p:cTn id="74" dur="500" fill="hold"/>
                                        <p:tgtEl>
                                          <p:spTgt spid="73"/>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76"/>
                                        </p:tgtEl>
                                        <p:attrNameLst>
                                          <p:attrName>style.visibility</p:attrName>
                                        </p:attrNameLst>
                                      </p:cBhvr>
                                      <p:to>
                                        <p:strVal val="visible"/>
                                      </p:to>
                                    </p:set>
                                    <p:animEffect transition="in" filter="fade">
                                      <p:cBhvr>
                                        <p:cTn id="77" dur="500"/>
                                        <p:tgtEl>
                                          <p:spTgt spid="76"/>
                                        </p:tgtEl>
                                      </p:cBhvr>
                                    </p:animEffect>
                                    <p:anim calcmode="lin" valueType="num">
                                      <p:cBhvr>
                                        <p:cTn id="78" dur="500" fill="hold"/>
                                        <p:tgtEl>
                                          <p:spTgt spid="76"/>
                                        </p:tgtEl>
                                        <p:attrNameLst>
                                          <p:attrName>ppt_x</p:attrName>
                                        </p:attrNameLst>
                                      </p:cBhvr>
                                      <p:tavLst>
                                        <p:tav tm="0">
                                          <p:val>
                                            <p:strVal val="#ppt_x"/>
                                          </p:val>
                                        </p:tav>
                                        <p:tav tm="100000">
                                          <p:val>
                                            <p:strVal val="#ppt_x"/>
                                          </p:val>
                                        </p:tav>
                                      </p:tavLst>
                                    </p:anim>
                                    <p:anim calcmode="lin" valueType="num">
                                      <p:cBhvr>
                                        <p:cTn id="79" dur="500" fill="hold"/>
                                        <p:tgtEl>
                                          <p:spTgt spid="76"/>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79"/>
                                        </p:tgtEl>
                                        <p:attrNameLst>
                                          <p:attrName>style.visibility</p:attrName>
                                        </p:attrNameLst>
                                      </p:cBhvr>
                                      <p:to>
                                        <p:strVal val="visible"/>
                                      </p:to>
                                    </p:set>
                                    <p:animEffect transition="in" filter="fade">
                                      <p:cBhvr>
                                        <p:cTn id="82" dur="500"/>
                                        <p:tgtEl>
                                          <p:spTgt spid="79"/>
                                        </p:tgtEl>
                                      </p:cBhvr>
                                    </p:animEffect>
                                    <p:anim calcmode="lin" valueType="num">
                                      <p:cBhvr>
                                        <p:cTn id="83" dur="500" fill="hold"/>
                                        <p:tgtEl>
                                          <p:spTgt spid="79"/>
                                        </p:tgtEl>
                                        <p:attrNameLst>
                                          <p:attrName>ppt_x</p:attrName>
                                        </p:attrNameLst>
                                      </p:cBhvr>
                                      <p:tavLst>
                                        <p:tav tm="0">
                                          <p:val>
                                            <p:strVal val="#ppt_x"/>
                                          </p:val>
                                        </p:tav>
                                        <p:tav tm="100000">
                                          <p:val>
                                            <p:strVal val="#ppt_x"/>
                                          </p:val>
                                        </p:tav>
                                      </p:tavLst>
                                    </p:anim>
                                    <p:anim calcmode="lin" valueType="num">
                                      <p:cBhvr>
                                        <p:cTn id="84" dur="500" fill="hold"/>
                                        <p:tgtEl>
                                          <p:spTgt spid="79"/>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80"/>
                                        </p:tgtEl>
                                        <p:attrNameLst>
                                          <p:attrName>style.visibility</p:attrName>
                                        </p:attrNameLst>
                                      </p:cBhvr>
                                      <p:to>
                                        <p:strVal val="visible"/>
                                      </p:to>
                                    </p:set>
                                    <p:animEffect transition="in" filter="fade">
                                      <p:cBhvr>
                                        <p:cTn id="87" dur="500"/>
                                        <p:tgtEl>
                                          <p:spTgt spid="80"/>
                                        </p:tgtEl>
                                      </p:cBhvr>
                                    </p:animEffect>
                                    <p:anim calcmode="lin" valueType="num">
                                      <p:cBhvr>
                                        <p:cTn id="88" dur="500" fill="hold"/>
                                        <p:tgtEl>
                                          <p:spTgt spid="80"/>
                                        </p:tgtEl>
                                        <p:attrNameLst>
                                          <p:attrName>ppt_x</p:attrName>
                                        </p:attrNameLst>
                                      </p:cBhvr>
                                      <p:tavLst>
                                        <p:tav tm="0">
                                          <p:val>
                                            <p:strVal val="#ppt_x"/>
                                          </p:val>
                                        </p:tav>
                                        <p:tav tm="100000">
                                          <p:val>
                                            <p:strVal val="#ppt_x"/>
                                          </p:val>
                                        </p:tav>
                                      </p:tavLst>
                                    </p:anim>
                                    <p:anim calcmode="lin" valueType="num">
                                      <p:cBhvr>
                                        <p:cTn id="89" dur="500" fill="hold"/>
                                        <p:tgtEl>
                                          <p:spTgt spid="80"/>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81"/>
                                        </p:tgtEl>
                                        <p:attrNameLst>
                                          <p:attrName>style.visibility</p:attrName>
                                        </p:attrNameLst>
                                      </p:cBhvr>
                                      <p:to>
                                        <p:strVal val="visible"/>
                                      </p:to>
                                    </p:set>
                                    <p:animEffect transition="in" filter="fade">
                                      <p:cBhvr>
                                        <p:cTn id="92" dur="500"/>
                                        <p:tgtEl>
                                          <p:spTgt spid="81"/>
                                        </p:tgtEl>
                                      </p:cBhvr>
                                    </p:animEffect>
                                    <p:anim calcmode="lin" valueType="num">
                                      <p:cBhvr>
                                        <p:cTn id="93" dur="500" fill="hold"/>
                                        <p:tgtEl>
                                          <p:spTgt spid="81"/>
                                        </p:tgtEl>
                                        <p:attrNameLst>
                                          <p:attrName>ppt_x</p:attrName>
                                        </p:attrNameLst>
                                      </p:cBhvr>
                                      <p:tavLst>
                                        <p:tav tm="0">
                                          <p:val>
                                            <p:strVal val="#ppt_x"/>
                                          </p:val>
                                        </p:tav>
                                        <p:tav tm="100000">
                                          <p:val>
                                            <p:strVal val="#ppt_x"/>
                                          </p:val>
                                        </p:tav>
                                      </p:tavLst>
                                    </p:anim>
                                    <p:anim calcmode="lin" valueType="num">
                                      <p:cBhvr>
                                        <p:cTn id="94" dur="500" fill="hold"/>
                                        <p:tgtEl>
                                          <p:spTgt spid="81"/>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82"/>
                                        </p:tgtEl>
                                        <p:attrNameLst>
                                          <p:attrName>style.visibility</p:attrName>
                                        </p:attrNameLst>
                                      </p:cBhvr>
                                      <p:to>
                                        <p:strVal val="visible"/>
                                      </p:to>
                                    </p:set>
                                    <p:animEffect transition="in" filter="fade">
                                      <p:cBhvr>
                                        <p:cTn id="97" dur="500"/>
                                        <p:tgtEl>
                                          <p:spTgt spid="82"/>
                                        </p:tgtEl>
                                      </p:cBhvr>
                                    </p:animEffect>
                                    <p:anim calcmode="lin" valueType="num">
                                      <p:cBhvr>
                                        <p:cTn id="98" dur="500" fill="hold"/>
                                        <p:tgtEl>
                                          <p:spTgt spid="82"/>
                                        </p:tgtEl>
                                        <p:attrNameLst>
                                          <p:attrName>ppt_x</p:attrName>
                                        </p:attrNameLst>
                                      </p:cBhvr>
                                      <p:tavLst>
                                        <p:tav tm="0">
                                          <p:val>
                                            <p:strVal val="#ppt_x"/>
                                          </p:val>
                                        </p:tav>
                                        <p:tav tm="100000">
                                          <p:val>
                                            <p:strVal val="#ppt_x"/>
                                          </p:val>
                                        </p:tav>
                                      </p:tavLst>
                                    </p:anim>
                                    <p:anim calcmode="lin" valueType="num">
                                      <p:cBhvr>
                                        <p:cTn id="99" dur="500" fill="hold"/>
                                        <p:tgtEl>
                                          <p:spTgt spid="82"/>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83"/>
                                        </p:tgtEl>
                                        <p:attrNameLst>
                                          <p:attrName>style.visibility</p:attrName>
                                        </p:attrNameLst>
                                      </p:cBhvr>
                                      <p:to>
                                        <p:strVal val="visible"/>
                                      </p:to>
                                    </p:set>
                                    <p:animEffect transition="in" filter="fade">
                                      <p:cBhvr>
                                        <p:cTn id="102" dur="500"/>
                                        <p:tgtEl>
                                          <p:spTgt spid="83"/>
                                        </p:tgtEl>
                                      </p:cBhvr>
                                    </p:animEffect>
                                    <p:anim calcmode="lin" valueType="num">
                                      <p:cBhvr>
                                        <p:cTn id="103" dur="500" fill="hold"/>
                                        <p:tgtEl>
                                          <p:spTgt spid="83"/>
                                        </p:tgtEl>
                                        <p:attrNameLst>
                                          <p:attrName>ppt_x</p:attrName>
                                        </p:attrNameLst>
                                      </p:cBhvr>
                                      <p:tavLst>
                                        <p:tav tm="0">
                                          <p:val>
                                            <p:strVal val="#ppt_x"/>
                                          </p:val>
                                        </p:tav>
                                        <p:tav tm="100000">
                                          <p:val>
                                            <p:strVal val="#ppt_x"/>
                                          </p:val>
                                        </p:tav>
                                      </p:tavLst>
                                    </p:anim>
                                    <p:anim calcmode="lin" valueType="num">
                                      <p:cBhvr>
                                        <p:cTn id="104" dur="500" fill="hold"/>
                                        <p:tgtEl>
                                          <p:spTgt spid="83"/>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84"/>
                                        </p:tgtEl>
                                        <p:attrNameLst>
                                          <p:attrName>style.visibility</p:attrName>
                                        </p:attrNameLst>
                                      </p:cBhvr>
                                      <p:to>
                                        <p:strVal val="visible"/>
                                      </p:to>
                                    </p:set>
                                    <p:animEffect transition="in" filter="fade">
                                      <p:cBhvr>
                                        <p:cTn id="107" dur="500"/>
                                        <p:tgtEl>
                                          <p:spTgt spid="84"/>
                                        </p:tgtEl>
                                      </p:cBhvr>
                                    </p:animEffect>
                                    <p:anim calcmode="lin" valueType="num">
                                      <p:cBhvr>
                                        <p:cTn id="108" dur="500" fill="hold"/>
                                        <p:tgtEl>
                                          <p:spTgt spid="84"/>
                                        </p:tgtEl>
                                        <p:attrNameLst>
                                          <p:attrName>ppt_x</p:attrName>
                                        </p:attrNameLst>
                                      </p:cBhvr>
                                      <p:tavLst>
                                        <p:tav tm="0">
                                          <p:val>
                                            <p:strVal val="#ppt_x"/>
                                          </p:val>
                                        </p:tav>
                                        <p:tav tm="100000">
                                          <p:val>
                                            <p:strVal val="#ppt_x"/>
                                          </p:val>
                                        </p:tav>
                                      </p:tavLst>
                                    </p:anim>
                                    <p:anim calcmode="lin" valueType="num">
                                      <p:cBhvr>
                                        <p:cTn id="109" dur="500" fill="hold"/>
                                        <p:tgtEl>
                                          <p:spTgt spid="84"/>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11"/>
                                        </p:tgtEl>
                                        <p:attrNameLst>
                                          <p:attrName>style.visibility</p:attrName>
                                        </p:attrNameLst>
                                      </p:cBhvr>
                                      <p:to>
                                        <p:strVal val="visible"/>
                                      </p:to>
                                    </p:set>
                                    <p:animEffect transition="in" filter="fade">
                                      <p:cBhvr>
                                        <p:cTn id="112" dur="500"/>
                                        <p:tgtEl>
                                          <p:spTgt spid="11"/>
                                        </p:tgtEl>
                                      </p:cBhvr>
                                    </p:animEffect>
                                    <p:anim calcmode="lin" valueType="num">
                                      <p:cBhvr>
                                        <p:cTn id="113" dur="500" fill="hold"/>
                                        <p:tgtEl>
                                          <p:spTgt spid="11"/>
                                        </p:tgtEl>
                                        <p:attrNameLst>
                                          <p:attrName>ppt_x</p:attrName>
                                        </p:attrNameLst>
                                      </p:cBhvr>
                                      <p:tavLst>
                                        <p:tav tm="0">
                                          <p:val>
                                            <p:strVal val="#ppt_x"/>
                                          </p:val>
                                        </p:tav>
                                        <p:tav tm="100000">
                                          <p:val>
                                            <p:strVal val="#ppt_x"/>
                                          </p:val>
                                        </p:tav>
                                      </p:tavLst>
                                    </p:anim>
                                    <p:anim calcmode="lin" valueType="num">
                                      <p:cBhvr>
                                        <p:cTn id="114" dur="500" fill="hold"/>
                                        <p:tgtEl>
                                          <p:spTgt spid="11"/>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14"/>
                                        </p:tgtEl>
                                        <p:attrNameLst>
                                          <p:attrName>style.visibility</p:attrName>
                                        </p:attrNameLst>
                                      </p:cBhvr>
                                      <p:to>
                                        <p:strVal val="visible"/>
                                      </p:to>
                                    </p:set>
                                    <p:animEffect transition="in" filter="fade">
                                      <p:cBhvr>
                                        <p:cTn id="117" dur="500"/>
                                        <p:tgtEl>
                                          <p:spTgt spid="14"/>
                                        </p:tgtEl>
                                      </p:cBhvr>
                                    </p:animEffect>
                                    <p:anim calcmode="lin" valueType="num">
                                      <p:cBhvr>
                                        <p:cTn id="118" dur="500" fill="hold"/>
                                        <p:tgtEl>
                                          <p:spTgt spid="14"/>
                                        </p:tgtEl>
                                        <p:attrNameLst>
                                          <p:attrName>ppt_x</p:attrName>
                                        </p:attrNameLst>
                                      </p:cBhvr>
                                      <p:tavLst>
                                        <p:tav tm="0">
                                          <p:val>
                                            <p:strVal val="#ppt_x"/>
                                          </p:val>
                                        </p:tav>
                                        <p:tav tm="100000">
                                          <p:val>
                                            <p:strVal val="#ppt_x"/>
                                          </p:val>
                                        </p:tav>
                                      </p:tavLst>
                                    </p:anim>
                                    <p:anim calcmode="lin" valueType="num">
                                      <p:cBhvr>
                                        <p:cTn id="119" dur="500" fill="hold"/>
                                        <p:tgtEl>
                                          <p:spTgt spid="14"/>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15"/>
                                        </p:tgtEl>
                                        <p:attrNameLst>
                                          <p:attrName>style.visibility</p:attrName>
                                        </p:attrNameLst>
                                      </p:cBhvr>
                                      <p:to>
                                        <p:strVal val="visible"/>
                                      </p:to>
                                    </p:set>
                                    <p:animEffect transition="in" filter="fade">
                                      <p:cBhvr>
                                        <p:cTn id="122" dur="500"/>
                                        <p:tgtEl>
                                          <p:spTgt spid="15"/>
                                        </p:tgtEl>
                                      </p:cBhvr>
                                    </p:animEffect>
                                    <p:anim calcmode="lin" valueType="num">
                                      <p:cBhvr>
                                        <p:cTn id="123" dur="500" fill="hold"/>
                                        <p:tgtEl>
                                          <p:spTgt spid="15"/>
                                        </p:tgtEl>
                                        <p:attrNameLst>
                                          <p:attrName>ppt_x</p:attrName>
                                        </p:attrNameLst>
                                      </p:cBhvr>
                                      <p:tavLst>
                                        <p:tav tm="0">
                                          <p:val>
                                            <p:strVal val="#ppt_x"/>
                                          </p:val>
                                        </p:tav>
                                        <p:tav tm="100000">
                                          <p:val>
                                            <p:strVal val="#ppt_x"/>
                                          </p:val>
                                        </p:tav>
                                      </p:tavLst>
                                    </p:anim>
                                    <p:anim calcmode="lin" valueType="num">
                                      <p:cBhvr>
                                        <p:cTn id="124" dur="500" fill="hold"/>
                                        <p:tgtEl>
                                          <p:spTgt spid="15"/>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32"/>
                                        </p:tgtEl>
                                        <p:attrNameLst>
                                          <p:attrName>style.visibility</p:attrName>
                                        </p:attrNameLst>
                                      </p:cBhvr>
                                      <p:to>
                                        <p:strVal val="visible"/>
                                      </p:to>
                                    </p:set>
                                    <p:animEffect transition="in" filter="fade">
                                      <p:cBhvr>
                                        <p:cTn id="127" dur="500"/>
                                        <p:tgtEl>
                                          <p:spTgt spid="32"/>
                                        </p:tgtEl>
                                      </p:cBhvr>
                                    </p:animEffect>
                                    <p:anim calcmode="lin" valueType="num">
                                      <p:cBhvr>
                                        <p:cTn id="128" dur="500" fill="hold"/>
                                        <p:tgtEl>
                                          <p:spTgt spid="32"/>
                                        </p:tgtEl>
                                        <p:attrNameLst>
                                          <p:attrName>ppt_x</p:attrName>
                                        </p:attrNameLst>
                                      </p:cBhvr>
                                      <p:tavLst>
                                        <p:tav tm="0">
                                          <p:val>
                                            <p:strVal val="#ppt_x"/>
                                          </p:val>
                                        </p:tav>
                                        <p:tav tm="100000">
                                          <p:val>
                                            <p:strVal val="#ppt_x"/>
                                          </p:val>
                                        </p:tav>
                                      </p:tavLst>
                                    </p:anim>
                                    <p:anim calcmode="lin" valueType="num">
                                      <p:cBhvr>
                                        <p:cTn id="129" dur="500" fill="hold"/>
                                        <p:tgtEl>
                                          <p:spTgt spid="32"/>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33"/>
                                        </p:tgtEl>
                                        <p:attrNameLst>
                                          <p:attrName>style.visibility</p:attrName>
                                        </p:attrNameLst>
                                      </p:cBhvr>
                                      <p:to>
                                        <p:strVal val="visible"/>
                                      </p:to>
                                    </p:set>
                                    <p:animEffect transition="in" filter="fade">
                                      <p:cBhvr>
                                        <p:cTn id="132" dur="500"/>
                                        <p:tgtEl>
                                          <p:spTgt spid="33"/>
                                        </p:tgtEl>
                                      </p:cBhvr>
                                    </p:animEffect>
                                    <p:anim calcmode="lin" valueType="num">
                                      <p:cBhvr>
                                        <p:cTn id="133" dur="500" fill="hold"/>
                                        <p:tgtEl>
                                          <p:spTgt spid="33"/>
                                        </p:tgtEl>
                                        <p:attrNameLst>
                                          <p:attrName>ppt_x</p:attrName>
                                        </p:attrNameLst>
                                      </p:cBhvr>
                                      <p:tavLst>
                                        <p:tav tm="0">
                                          <p:val>
                                            <p:strVal val="#ppt_x"/>
                                          </p:val>
                                        </p:tav>
                                        <p:tav tm="100000">
                                          <p:val>
                                            <p:strVal val="#ppt_x"/>
                                          </p:val>
                                        </p:tav>
                                      </p:tavLst>
                                    </p:anim>
                                    <p:anim calcmode="lin" valueType="num">
                                      <p:cBhvr>
                                        <p:cTn id="134" dur="500" fill="hold"/>
                                        <p:tgtEl>
                                          <p:spTgt spid="33"/>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34"/>
                                        </p:tgtEl>
                                        <p:attrNameLst>
                                          <p:attrName>style.visibility</p:attrName>
                                        </p:attrNameLst>
                                      </p:cBhvr>
                                      <p:to>
                                        <p:strVal val="visible"/>
                                      </p:to>
                                    </p:set>
                                    <p:animEffect transition="in" filter="fade">
                                      <p:cBhvr>
                                        <p:cTn id="137" dur="500"/>
                                        <p:tgtEl>
                                          <p:spTgt spid="34"/>
                                        </p:tgtEl>
                                      </p:cBhvr>
                                    </p:animEffect>
                                    <p:anim calcmode="lin" valueType="num">
                                      <p:cBhvr>
                                        <p:cTn id="138" dur="500" fill="hold"/>
                                        <p:tgtEl>
                                          <p:spTgt spid="34"/>
                                        </p:tgtEl>
                                        <p:attrNameLst>
                                          <p:attrName>ppt_x</p:attrName>
                                        </p:attrNameLst>
                                      </p:cBhvr>
                                      <p:tavLst>
                                        <p:tav tm="0">
                                          <p:val>
                                            <p:strVal val="#ppt_x"/>
                                          </p:val>
                                        </p:tav>
                                        <p:tav tm="100000">
                                          <p:val>
                                            <p:strVal val="#ppt_x"/>
                                          </p:val>
                                        </p:tav>
                                      </p:tavLst>
                                    </p:anim>
                                    <p:anim calcmode="lin" valueType="num">
                                      <p:cBhvr>
                                        <p:cTn id="139" dur="500" fill="hold"/>
                                        <p:tgtEl>
                                          <p:spTgt spid="34"/>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13"/>
                                        </p:tgtEl>
                                        <p:attrNameLst>
                                          <p:attrName>style.visibility</p:attrName>
                                        </p:attrNameLst>
                                      </p:cBhvr>
                                      <p:to>
                                        <p:strVal val="visible"/>
                                      </p:to>
                                    </p:set>
                                    <p:animEffect transition="in" filter="fade">
                                      <p:cBhvr>
                                        <p:cTn id="142" dur="500"/>
                                        <p:tgtEl>
                                          <p:spTgt spid="13"/>
                                        </p:tgtEl>
                                      </p:cBhvr>
                                    </p:animEffect>
                                    <p:anim calcmode="lin" valueType="num">
                                      <p:cBhvr>
                                        <p:cTn id="143" dur="500" fill="hold"/>
                                        <p:tgtEl>
                                          <p:spTgt spid="13"/>
                                        </p:tgtEl>
                                        <p:attrNameLst>
                                          <p:attrName>ppt_x</p:attrName>
                                        </p:attrNameLst>
                                      </p:cBhvr>
                                      <p:tavLst>
                                        <p:tav tm="0">
                                          <p:val>
                                            <p:strVal val="#ppt_x"/>
                                          </p:val>
                                        </p:tav>
                                        <p:tav tm="100000">
                                          <p:val>
                                            <p:strVal val="#ppt_x"/>
                                          </p:val>
                                        </p:tav>
                                      </p:tavLst>
                                    </p:anim>
                                    <p:anim calcmode="lin" valueType="num">
                                      <p:cBhvr>
                                        <p:cTn id="144"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7" grpId="0"/>
      <p:bldP spid="40" grpId="0"/>
      <p:bldP spid="43" grpId="0"/>
      <p:bldP spid="79" grpId="0"/>
      <p:bldP spid="80" grpId="0"/>
      <p:bldP spid="81" grpId="0"/>
      <p:bldP spid="82" grpId="0"/>
      <p:bldP spid="83" grpId="0"/>
      <p:bldP spid="84" grpId="0"/>
      <p:bldP spid="11" grpId="0" animBg="1"/>
      <p:bldP spid="14" grpId="0"/>
      <p:bldP spid="32" grpId="0"/>
      <p:bldP spid="33" grpId="0"/>
      <p:bldP spid="34" grpId="0" animBg="1"/>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59080" y="413385"/>
            <a:ext cx="8946515" cy="486410"/>
          </a:xfrm>
        </p:spPr>
        <p:txBody>
          <a:bodyPr/>
          <a:lstStyle/>
          <a:p>
            <a:r>
              <a:rPr lang="fr-FR" altLang="en-US" dirty="0"/>
              <a:t>BERT (</a:t>
            </a:r>
            <a:r>
              <a:rPr lang="fr-FR" altLang="en-US" dirty="0" err="1"/>
              <a:t>Bidirectional</a:t>
            </a:r>
            <a:r>
              <a:rPr lang="fr-FR" altLang="en-US" dirty="0"/>
              <a:t> Encoder </a:t>
            </a:r>
            <a:r>
              <a:rPr lang="fr-FR" altLang="en-US" dirty="0" err="1"/>
              <a:t>Representation</a:t>
            </a:r>
            <a:r>
              <a:rPr lang="fr-FR" altLang="en-US" dirty="0"/>
              <a:t> </a:t>
            </a:r>
            <a:r>
              <a:rPr lang="fr-FR" altLang="en-US" dirty="0" err="1"/>
              <a:t>from</a:t>
            </a:r>
            <a:r>
              <a:rPr lang="fr-FR" altLang="en-US" dirty="0"/>
              <a:t> Transformers)</a:t>
            </a:r>
            <a:endParaRPr lang="fr-FR" altLang="en-US" dirty="0"/>
          </a:p>
        </p:txBody>
      </p:sp>
      <p:sp>
        <p:nvSpPr>
          <p:cNvPr id="148" name="Google Shape;148;p23"/>
          <p:cNvSpPr txBox="1">
            <a:spLocks noGrp="1"/>
          </p:cNvSpPr>
          <p:nvPr>
            <p:ph type="body" idx="1"/>
          </p:nvPr>
        </p:nvSpPr>
        <p:spPr>
          <a:xfrm>
            <a:off x="559561" y="1696085"/>
            <a:ext cx="4736214" cy="2990215"/>
          </a:xfrm>
          <a:prstGeom prst="rect">
            <a:avLst/>
          </a:prstGeom>
        </p:spPr>
        <p:txBody>
          <a:bodyPr spcFirstLastPara="1" wrap="square" lIns="0" tIns="0" rIns="0" bIns="0" anchor="t" anchorCtr="0">
            <a:noAutofit/>
          </a:bodyPr>
          <a:lstStyle/>
          <a:p>
            <a:pPr marL="342900" lvl="0" indent="-342900" algn="l" rtl="0">
              <a:spcBef>
                <a:spcPts val="0"/>
              </a:spcBef>
              <a:spcAft>
                <a:spcPts val="600"/>
              </a:spcAft>
              <a:buFont typeface="Arial" panose="020B0604020202090204" pitchFamily="34" charset="0"/>
              <a:buChar char="•"/>
            </a:pPr>
            <a:r>
              <a:rPr lang="fr-FR" sz="2000" dirty="0">
                <a:solidFill>
                  <a:schemeClr val="tx1">
                    <a:lumMod val="75000"/>
                  </a:schemeClr>
                </a:solidFill>
                <a:latin typeface="Karla" charset="0"/>
                <a:cs typeface="Karla" charset="0"/>
                <a:sym typeface="+mn-ea"/>
              </a:rPr>
              <a:t>Basé sur les transformateurs.</a:t>
            </a:r>
            <a:endParaRPr lang="fr-FR" sz="2000" dirty="0">
              <a:solidFill>
                <a:schemeClr val="tx1">
                  <a:lumMod val="75000"/>
                </a:schemeClr>
              </a:solidFill>
              <a:latin typeface="Karla" charset="0"/>
              <a:cs typeface="Karla" charset="0"/>
              <a:sym typeface="+mn-ea"/>
            </a:endParaRPr>
          </a:p>
          <a:p>
            <a:pPr marL="342900" lvl="0" indent="-342900" algn="l" rtl="0">
              <a:spcBef>
                <a:spcPts val="0"/>
              </a:spcBef>
              <a:spcAft>
                <a:spcPts val="600"/>
              </a:spcAft>
              <a:buFont typeface="Arial" panose="020B0604020202090204" pitchFamily="34" charset="0"/>
              <a:buChar char="•"/>
            </a:pPr>
            <a:endParaRPr lang="fr-FR" altLang="en-GB" sz="2000" dirty="0">
              <a:solidFill>
                <a:schemeClr val="tx1">
                  <a:lumMod val="75000"/>
                </a:schemeClr>
              </a:solidFill>
              <a:latin typeface="Karla" charset="0"/>
              <a:cs typeface="Karla" charset="0"/>
            </a:endParaRPr>
          </a:p>
          <a:p>
            <a:pPr marL="342900" lvl="0" indent="-342900" algn="l" rtl="0">
              <a:spcBef>
                <a:spcPts val="0"/>
              </a:spcBef>
              <a:spcAft>
                <a:spcPts val="600"/>
              </a:spcAft>
              <a:buFont typeface="Arial" panose="020B0604020202090204" pitchFamily="34" charset="0"/>
              <a:buChar char="•"/>
            </a:pPr>
            <a:r>
              <a:rPr lang="fr-FR" sz="2000" dirty="0">
                <a:solidFill>
                  <a:schemeClr val="tx1">
                    <a:lumMod val="75000"/>
                  </a:schemeClr>
                </a:solidFill>
                <a:latin typeface="Karla" charset="0"/>
                <a:cs typeface="Karla" charset="0"/>
                <a:sym typeface="+mn-ea"/>
              </a:rPr>
              <a:t>Utilise la partie encodeur des transformateurs seulement.</a:t>
            </a:r>
            <a:endParaRPr lang="fr-FR" sz="2000" dirty="0">
              <a:solidFill>
                <a:schemeClr val="tx1">
                  <a:lumMod val="75000"/>
                </a:schemeClr>
              </a:solidFill>
              <a:latin typeface="Karla" charset="0"/>
              <a:cs typeface="Karla" charset="0"/>
            </a:endParaRPr>
          </a:p>
          <a:p>
            <a:pPr marL="342900" lvl="0" indent="-342900" algn="l" rtl="0">
              <a:spcBef>
                <a:spcPts val="0"/>
              </a:spcBef>
              <a:spcAft>
                <a:spcPts val="600"/>
              </a:spcAft>
              <a:buFont typeface="Arial" panose="020B0604020202090204" pitchFamily="34" charset="0"/>
              <a:buChar char="•"/>
            </a:pPr>
            <a:endParaRPr lang="fr-FR" altLang="en-GB" sz="2000" dirty="0">
              <a:solidFill>
                <a:schemeClr val="tx1">
                  <a:lumMod val="75000"/>
                </a:schemeClr>
              </a:solidFill>
              <a:latin typeface="Karla" charset="0"/>
              <a:cs typeface="Karla" charset="0"/>
            </a:endParaRPr>
          </a:p>
          <a:p>
            <a:pPr marL="342900" lvl="0" indent="-342900" algn="l" rtl="0">
              <a:spcBef>
                <a:spcPts val="0"/>
              </a:spcBef>
              <a:spcAft>
                <a:spcPts val="600"/>
              </a:spcAft>
              <a:buFont typeface="Arial" panose="020B0604020202090204" pitchFamily="34" charset="0"/>
              <a:buChar char="•"/>
            </a:pPr>
            <a:r>
              <a:rPr lang="fr-FR" sz="2000" dirty="0">
                <a:solidFill>
                  <a:schemeClr val="tx1">
                    <a:lumMod val="75000"/>
                  </a:schemeClr>
                </a:solidFill>
                <a:latin typeface="Karla" charset="0"/>
                <a:cs typeface="Karla" charset="0"/>
                <a:sym typeface="+mn-ea"/>
              </a:rPr>
              <a:t>État de l’art actuel dans plusieurs tâches NLP.</a:t>
            </a:r>
            <a:endParaRPr lang="fr-FR" sz="2000" dirty="0">
              <a:solidFill>
                <a:schemeClr val="tx1">
                  <a:lumMod val="75000"/>
                </a:schemeClr>
              </a:solidFill>
              <a:latin typeface="Karla" charset="0"/>
              <a:cs typeface="Karla" charset="0"/>
            </a:endParaRPr>
          </a:p>
          <a:p>
            <a:pPr marL="342900" lvl="0" indent="-342900" algn="l" rtl="0">
              <a:spcBef>
                <a:spcPts val="0"/>
              </a:spcBef>
              <a:spcAft>
                <a:spcPts val="600"/>
              </a:spcAft>
              <a:buFont typeface="Arial" panose="020B0604020202090204" pitchFamily="34" charset="0"/>
              <a:buChar char="•"/>
            </a:pPr>
            <a:endParaRPr lang="fr-FR" altLang="en-GB" sz="2000" dirty="0">
              <a:solidFill>
                <a:schemeClr val="tx1">
                  <a:lumMod val="75000"/>
                </a:schemeClr>
              </a:solidFill>
              <a:latin typeface="Karla" charset="0"/>
              <a:cs typeface="Karla" charset="0"/>
            </a:endParaRPr>
          </a:p>
        </p:txBody>
      </p:sp>
      <p:pic>
        <p:nvPicPr>
          <p:cNvPr id="18" name="Picture Placeholder 17" descr="A close up of a toy&#10;&#10;Description automatically generated"/>
          <p:cNvPicPr>
            <a:picLocks noGrp="1" noChangeAspect="1"/>
          </p:cNvPicPr>
          <p:nvPr>
            <p:ph type="pic" sz="quarter" idx="14"/>
          </p:nvPr>
        </p:nvPicPr>
        <p:blipFill rotWithShape="1">
          <a:blip r:embed="rId1">
            <a:extLst>
              <a:ext uri="{28A0092B-C50C-407E-A947-70E740481C1C}">
                <a14:useLocalDpi xmlns:a14="http://schemas.microsoft.com/office/drawing/2010/main" val="0"/>
              </a:ext>
            </a:extLst>
          </a:blip>
          <a:srcRect l="14988" t="-8650" r="19576" b="-9205"/>
          <a:stretch>
            <a:fillRect/>
          </a:stretch>
        </p:blipFill>
        <p:spPr>
          <a:xfrm>
            <a:off x="6492875" y="466725"/>
            <a:ext cx="1659890" cy="4952365"/>
          </a:xfr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rcRect l="11658" r="10477"/>
          <a:stretch>
            <a:fillRect/>
          </a:stretch>
        </p:blipFill>
        <p:spPr>
          <a:xfrm>
            <a:off x="5582285" y="1696085"/>
            <a:ext cx="3265805" cy="2494280"/>
          </a:xfrm>
          <a:prstGeom prst="rect">
            <a:avLst/>
          </a:prstGeom>
        </p:spPr>
      </p:pic>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ctrTitle"/>
          </p:nvPr>
        </p:nvSpPr>
        <p:spPr>
          <a:xfrm>
            <a:off x="3422975" y="2718475"/>
            <a:ext cx="50352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fr-FR" altLang="en-GB"/>
              <a:t>Conception du système YouTAQA</a:t>
            </a:r>
            <a:endParaRPr lang="fr-FR" altLang="en-GB"/>
          </a:p>
        </p:txBody>
      </p:sp>
      <p:sp>
        <p:nvSpPr>
          <p:cNvPr id="93" name="Google Shape;93;p17"/>
          <p:cNvSpPr/>
          <p:nvPr/>
        </p:nvSpPr>
        <p:spPr>
          <a:xfrm>
            <a:off x="1789899" y="1568299"/>
            <a:ext cx="1030250" cy="2551599"/>
          </a:xfrm>
          <a:prstGeom prst="rect">
            <a:avLst/>
          </a:prstGeom>
        </p:spPr>
        <p:txBody>
          <a:bodyPr>
            <a:prstTxWarp prst="textPlain">
              <a:avLst/>
            </a:prstTxWarp>
          </a:bodyPr>
          <a:lstStyle/>
          <a:p>
            <a:pPr lvl="0" algn="ctr"/>
            <a:r>
              <a:rPr lang="fr-FR" b="1" i="0">
                <a:ln>
                  <a:noFill/>
                </a:ln>
                <a:solidFill>
                  <a:schemeClr val="lt1"/>
                </a:solidFill>
                <a:latin typeface="Encode Sans Semi Condensed" panose="00000506000000000000"/>
              </a:rPr>
              <a:t>7</a:t>
            </a:r>
            <a:endParaRPr lang="fr-FR" b="1" i="0">
              <a:ln>
                <a:noFill/>
              </a:ln>
              <a:solidFill>
                <a:schemeClr val="lt1"/>
              </a:solidFill>
              <a:latin typeface="Encode Sans Semi Condensed" panose="0000050600000000000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41300" y="408305"/>
            <a:ext cx="4380865" cy="479425"/>
          </a:xfrm>
        </p:spPr>
        <p:txBody>
          <a:bodyPr/>
          <a:lstStyle/>
          <a:p>
            <a:r>
              <a:rPr lang="fr-FR" altLang="en-US"/>
              <a:t>Moteur de recherche (MRI)</a:t>
            </a:r>
            <a:endParaRPr lang="fr-FR" altLang="en-US"/>
          </a:p>
        </p:txBody>
      </p:sp>
      <p:pic>
        <p:nvPicPr>
          <p:cNvPr id="5" name="Picture 4"/>
          <p:cNvPicPr/>
          <p:nvPr/>
        </p:nvPicPr>
        <p:blipFill>
          <a:blip r:embed="rId1" cstate="print">
            <a:extLst>
              <a:ext uri="{28A0092B-C50C-407E-A947-70E740481C1C}">
                <a14:useLocalDpi xmlns:a14="http://schemas.microsoft.com/office/drawing/2010/main" val="0"/>
              </a:ext>
            </a:extLst>
          </a:blip>
          <a:stretch>
            <a:fillRect/>
          </a:stretch>
        </p:blipFill>
        <p:spPr>
          <a:xfrm>
            <a:off x="5721350" y="1114425"/>
            <a:ext cx="2531745" cy="2914650"/>
          </a:xfrm>
          <a:prstGeom prst="rect">
            <a:avLst/>
          </a:prstGeom>
        </p:spPr>
      </p:pic>
      <p:sp>
        <p:nvSpPr>
          <p:cNvPr id="215" name="Google Shape;215;p28"/>
          <p:cNvSpPr txBox="1"/>
          <p:nvPr/>
        </p:nvSpPr>
        <p:spPr>
          <a:xfrm>
            <a:off x="513080" y="1975485"/>
            <a:ext cx="5208270" cy="1192530"/>
          </a:xfrm>
          <a:prstGeom prst="rect">
            <a:avLst/>
          </a:prstGeom>
          <a:noFill/>
          <a:ln>
            <a:noFill/>
          </a:ln>
        </p:spPr>
        <p:txBody>
          <a:bodyPr wrap="square" lIns="0" tIns="0" rIns="0" bIns="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600"/>
              <a:buFont typeface="Encode Sans Semi Condensed" panose="00000506000000000000"/>
              <a:buNone/>
              <a:defRPr sz="2600" b="1" i="0" u="none" strike="noStrike" cap="none">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1pPr>
            <a:lvl2pPr marR="0" lvl="1" algn="r" rtl="0">
              <a:lnSpc>
                <a:spcPct val="100000"/>
              </a:lnSpc>
              <a:spcBef>
                <a:spcPts val="0"/>
              </a:spcBef>
              <a:spcAft>
                <a:spcPts val="0"/>
              </a:spcAft>
              <a:buClr>
                <a:schemeClr val="dk1"/>
              </a:buClr>
              <a:buSzPts val="2600"/>
              <a:buFont typeface="Encode Sans Semi Condensed" panose="00000506000000000000"/>
              <a:buNone/>
              <a:defRPr sz="2600" b="1" i="0" u="none" strike="noStrike" cap="none">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2pPr>
            <a:lvl3pPr marR="0" lvl="2" algn="r" rtl="0">
              <a:lnSpc>
                <a:spcPct val="100000"/>
              </a:lnSpc>
              <a:spcBef>
                <a:spcPts val="0"/>
              </a:spcBef>
              <a:spcAft>
                <a:spcPts val="0"/>
              </a:spcAft>
              <a:buClr>
                <a:schemeClr val="dk1"/>
              </a:buClr>
              <a:buSzPts val="2600"/>
              <a:buFont typeface="Encode Sans Semi Condensed" panose="00000506000000000000"/>
              <a:buNone/>
              <a:defRPr sz="2600" b="1" i="0" u="none" strike="noStrike" cap="none">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3pPr>
            <a:lvl4pPr marR="0" lvl="3" algn="r" rtl="0">
              <a:lnSpc>
                <a:spcPct val="100000"/>
              </a:lnSpc>
              <a:spcBef>
                <a:spcPts val="0"/>
              </a:spcBef>
              <a:spcAft>
                <a:spcPts val="0"/>
              </a:spcAft>
              <a:buClr>
                <a:schemeClr val="dk1"/>
              </a:buClr>
              <a:buSzPts val="2600"/>
              <a:buFont typeface="Encode Sans Semi Condensed" panose="00000506000000000000"/>
              <a:buNone/>
              <a:defRPr sz="2600" b="1" i="0" u="none" strike="noStrike" cap="none">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4pPr>
            <a:lvl5pPr marR="0" lvl="4" algn="r" rtl="0">
              <a:lnSpc>
                <a:spcPct val="100000"/>
              </a:lnSpc>
              <a:spcBef>
                <a:spcPts val="0"/>
              </a:spcBef>
              <a:spcAft>
                <a:spcPts val="0"/>
              </a:spcAft>
              <a:buClr>
                <a:schemeClr val="dk1"/>
              </a:buClr>
              <a:buSzPts val="2600"/>
              <a:buFont typeface="Encode Sans Semi Condensed" panose="00000506000000000000"/>
              <a:buNone/>
              <a:defRPr sz="2600" b="1" i="0" u="none" strike="noStrike" cap="none">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5pPr>
            <a:lvl6pPr marR="0" lvl="5" algn="r" rtl="0">
              <a:lnSpc>
                <a:spcPct val="100000"/>
              </a:lnSpc>
              <a:spcBef>
                <a:spcPts val="0"/>
              </a:spcBef>
              <a:spcAft>
                <a:spcPts val="0"/>
              </a:spcAft>
              <a:buClr>
                <a:schemeClr val="dk1"/>
              </a:buClr>
              <a:buSzPts val="2600"/>
              <a:buFont typeface="Encode Sans Semi Condensed" panose="00000506000000000000"/>
              <a:buNone/>
              <a:defRPr sz="2600" b="1" i="0" u="none" strike="noStrike" cap="none">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6pPr>
            <a:lvl7pPr marR="0" lvl="6" algn="r" rtl="0">
              <a:lnSpc>
                <a:spcPct val="100000"/>
              </a:lnSpc>
              <a:spcBef>
                <a:spcPts val="0"/>
              </a:spcBef>
              <a:spcAft>
                <a:spcPts val="0"/>
              </a:spcAft>
              <a:buClr>
                <a:schemeClr val="dk1"/>
              </a:buClr>
              <a:buSzPts val="2600"/>
              <a:buFont typeface="Encode Sans Semi Condensed" panose="00000506000000000000"/>
              <a:buNone/>
              <a:defRPr sz="2600" b="1" i="0" u="none" strike="noStrike" cap="none">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7pPr>
            <a:lvl8pPr marR="0" lvl="7" algn="r" rtl="0">
              <a:lnSpc>
                <a:spcPct val="100000"/>
              </a:lnSpc>
              <a:spcBef>
                <a:spcPts val="0"/>
              </a:spcBef>
              <a:spcAft>
                <a:spcPts val="0"/>
              </a:spcAft>
              <a:buClr>
                <a:schemeClr val="dk1"/>
              </a:buClr>
              <a:buSzPts val="2600"/>
              <a:buFont typeface="Encode Sans Semi Condensed" panose="00000506000000000000"/>
              <a:buNone/>
              <a:defRPr sz="2600" b="1" i="0" u="none" strike="noStrike" cap="none">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8pPr>
            <a:lvl9pPr marR="0" lvl="8" algn="r" rtl="0">
              <a:lnSpc>
                <a:spcPct val="100000"/>
              </a:lnSpc>
              <a:spcBef>
                <a:spcPts val="0"/>
              </a:spcBef>
              <a:spcAft>
                <a:spcPts val="0"/>
              </a:spcAft>
              <a:buClr>
                <a:schemeClr val="dk1"/>
              </a:buClr>
              <a:buSzPts val="2600"/>
              <a:buFont typeface="Encode Sans Semi Condensed" panose="00000506000000000000"/>
              <a:buNone/>
              <a:defRPr sz="2600" b="1" i="0" u="none" strike="noStrike" cap="none">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9pPr>
          </a:lstStyle>
          <a:p>
            <a:pPr marL="0" lvl="0" indent="0" algn="l" rtl="0">
              <a:spcBef>
                <a:spcPts val="0"/>
              </a:spcBef>
              <a:spcAft>
                <a:spcPts val="0"/>
              </a:spcAft>
              <a:buNone/>
            </a:pPr>
            <a:r>
              <a:rPr lang="fr-FR" altLang="en-GB" sz="6600" dirty="0"/>
              <a:t>+6 000 000</a:t>
            </a:r>
            <a:endParaRPr lang="fr-FR" altLang="en-GB" sz="6600" dirty="0"/>
          </a:p>
          <a:p>
            <a:pPr marL="0" lvl="0" indent="0" algn="ctr" rtl="0">
              <a:spcBef>
                <a:spcPts val="0"/>
              </a:spcBef>
              <a:spcAft>
                <a:spcPts val="0"/>
              </a:spcAft>
              <a:buNone/>
            </a:pPr>
            <a:r>
              <a:rPr lang="fr-FR" altLang="en-GB" sz="4000" i="1" dirty="0"/>
              <a:t>Articles</a:t>
            </a:r>
            <a:endParaRPr lang="fr-FR" altLang="en-GB" sz="4000" i="1" dirty="0"/>
          </a:p>
        </p:txBody>
      </p:sp>
      <p:sp>
        <p:nvSpPr>
          <p:cNvPr id="217" name="Google Shape;217;p28"/>
          <p:cNvSpPr txBox="1">
            <a:spLocks noGrp="1"/>
          </p:cNvSpPr>
          <p:nvPr>
            <p:ph type="sldNum" idx="12"/>
          </p:nvPr>
        </p:nvSpPr>
        <p:spPr>
          <a:xfrm>
            <a:off x="8456295" y="129540"/>
            <a:ext cx="506095" cy="35179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9555" y="408305"/>
            <a:ext cx="4654550" cy="461645"/>
          </a:xfrm>
        </p:spPr>
        <p:txBody>
          <a:bodyPr/>
          <a:lstStyle/>
          <a:p>
            <a:r>
              <a:rPr lang="fr-FR" altLang="en-US"/>
              <a:t>Module de classification (MC)</a:t>
            </a:r>
            <a:endParaRPr lang="fr-FR" altLang="en-US"/>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pic>
        <p:nvPicPr>
          <p:cNvPr id="5" name="Image 4" descr="text_classification"/>
          <p:cNvPicPr>
            <a:picLocks noChangeAspect="1"/>
          </p:cNvPicPr>
          <p:nvPr/>
        </p:nvPicPr>
        <p:blipFill>
          <a:blip r:embed="rId1"/>
          <a:stretch>
            <a:fillRect/>
          </a:stretch>
        </p:blipFill>
        <p:spPr>
          <a:xfrm>
            <a:off x="2004060" y="1078865"/>
            <a:ext cx="5135245" cy="3726180"/>
          </a:xfrm>
          <a:prstGeom prst="rect">
            <a:avLst/>
          </a:prstGeo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1300" y="408940"/>
            <a:ext cx="6011545" cy="461645"/>
          </a:xfrm>
        </p:spPr>
        <p:txBody>
          <a:bodyPr/>
          <a:lstStyle/>
          <a:p>
            <a:r>
              <a:rPr lang="fr-FR" altLang="en-US" dirty="0"/>
              <a:t>Module d’</a:t>
            </a:r>
            <a:r>
              <a:rPr lang="fr-FR" altLang="en-US" dirty="0" err="1"/>
              <a:t>éxtraction</a:t>
            </a:r>
            <a:r>
              <a:rPr lang="fr-FR" altLang="en-US" dirty="0"/>
              <a:t> de réponses (MER)</a:t>
            </a:r>
            <a:endParaRPr lang="fr-FR" altLang="en-US" dirty="0"/>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pic>
        <p:nvPicPr>
          <p:cNvPr id="4" name="Image 3" descr="start_token_classification"/>
          <p:cNvPicPr>
            <a:picLocks noChangeAspect="1"/>
          </p:cNvPicPr>
          <p:nvPr/>
        </p:nvPicPr>
        <p:blipFill>
          <a:blip r:embed="rId1"/>
          <a:stretch>
            <a:fillRect/>
          </a:stretch>
        </p:blipFill>
        <p:spPr>
          <a:xfrm>
            <a:off x="558800" y="1168400"/>
            <a:ext cx="3571875" cy="3582670"/>
          </a:xfrm>
          <a:prstGeom prst="rect">
            <a:avLst/>
          </a:prstGeom>
        </p:spPr>
      </p:pic>
      <p:pic>
        <p:nvPicPr>
          <p:cNvPr id="5" name="Image 4" descr="end_token_classification"/>
          <p:cNvPicPr>
            <a:picLocks noChangeAspect="1"/>
          </p:cNvPicPr>
          <p:nvPr/>
        </p:nvPicPr>
        <p:blipFill>
          <a:blip r:embed="rId2"/>
          <a:stretch>
            <a:fillRect/>
          </a:stretch>
        </p:blipFill>
        <p:spPr>
          <a:xfrm>
            <a:off x="4883785" y="1168400"/>
            <a:ext cx="3572510" cy="3583305"/>
          </a:xfrm>
          <a:prstGeom prst="rect">
            <a:avLst/>
          </a:prstGeom>
        </p:spPr>
      </p:pic>
      <p:sp>
        <p:nvSpPr>
          <p:cNvPr id="6" name="Zone de texte 5"/>
          <p:cNvSpPr txBox="1"/>
          <p:nvPr/>
        </p:nvSpPr>
        <p:spPr>
          <a:xfrm>
            <a:off x="1871980" y="4751070"/>
            <a:ext cx="944880" cy="368300"/>
          </a:xfrm>
          <a:prstGeom prst="rect">
            <a:avLst/>
          </a:prstGeom>
          <a:noFill/>
        </p:spPr>
        <p:txBody>
          <a:bodyPr wrap="none" rtlCol="0">
            <a:spAutoFit/>
          </a:bodyPr>
          <a:lstStyle/>
          <a:p>
            <a:r>
              <a:rPr lang="fr-FR" altLang="en-US" sz="1800" b="1"/>
              <a:t>START</a:t>
            </a:r>
            <a:endParaRPr lang="fr-FR" altLang="en-US" sz="1800" b="1"/>
          </a:p>
        </p:txBody>
      </p:sp>
      <p:sp>
        <p:nvSpPr>
          <p:cNvPr id="7" name="Zone de texte 6"/>
          <p:cNvSpPr txBox="1"/>
          <p:nvPr/>
        </p:nvSpPr>
        <p:spPr>
          <a:xfrm>
            <a:off x="6337300" y="4751705"/>
            <a:ext cx="665480" cy="368300"/>
          </a:xfrm>
          <a:prstGeom prst="rect">
            <a:avLst/>
          </a:prstGeom>
          <a:noFill/>
        </p:spPr>
        <p:txBody>
          <a:bodyPr wrap="none" rtlCol="0">
            <a:spAutoFit/>
          </a:bodyPr>
          <a:lstStyle/>
          <a:p>
            <a:r>
              <a:rPr lang="fr-FR" altLang="en-US" sz="1800" b="1"/>
              <a:t>END</a:t>
            </a:r>
            <a:endParaRPr lang="fr-FR" altLang="en-US" sz="1800" b="1"/>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0190" y="417195"/>
            <a:ext cx="5711190" cy="461645"/>
          </a:xfrm>
        </p:spPr>
        <p:txBody>
          <a:bodyPr/>
          <a:lstStyle/>
          <a:p>
            <a:r>
              <a:rPr lang="fr-FR" altLang="en-US"/>
              <a:t>Déploiement du Système YouTAQA</a:t>
            </a:r>
            <a:endParaRPr lang="fr-FR" altLang="en-US"/>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pic>
        <p:nvPicPr>
          <p:cNvPr id="7" name="Picture 6"/>
          <p:cNvPicPr/>
          <p:nvPr/>
        </p:nvPicPr>
        <p:blipFill>
          <a:blip r:embed="rId1" cstate="print">
            <a:extLst>
              <a:ext uri="{28A0092B-C50C-407E-A947-70E740481C1C}">
                <a14:useLocalDpi xmlns:a14="http://schemas.microsoft.com/office/drawing/2010/main" val="0"/>
              </a:ext>
            </a:extLst>
          </a:blip>
          <a:stretch>
            <a:fillRect/>
          </a:stretch>
        </p:blipFill>
        <p:spPr>
          <a:xfrm>
            <a:off x="6236444" y="2155095"/>
            <a:ext cx="2431668" cy="2372797"/>
          </a:xfrm>
          <a:prstGeom prst="rect">
            <a:avLst/>
          </a:prstGeom>
        </p:spPr>
      </p:pic>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702866" y="2828282"/>
            <a:ext cx="855882" cy="1699610"/>
          </a:xfrm>
          <a:prstGeom prst="rect">
            <a:avLst/>
          </a:prstGeom>
        </p:spPr>
      </p:pic>
      <p:pic>
        <p:nvPicPr>
          <p:cNvPr id="4" name="Picture 8"/>
          <p:cNvPicPr/>
          <p:nvPr/>
        </p:nvPicPr>
        <p:blipFill>
          <a:blip r:embed="rId3" cstate="print">
            <a:extLst>
              <a:ext uri="{28A0092B-C50C-407E-A947-70E740481C1C}">
                <a14:useLocalDpi xmlns:a14="http://schemas.microsoft.com/office/drawing/2010/main" val="0"/>
              </a:ext>
            </a:extLst>
          </a:blip>
          <a:srcRect l="16008"/>
          <a:stretch>
            <a:fillRect/>
          </a:stretch>
        </p:blipFill>
        <p:spPr>
          <a:xfrm>
            <a:off x="1676985" y="975995"/>
            <a:ext cx="5866815" cy="3986530"/>
          </a:xfrm>
          <a:prstGeom prst="rect">
            <a:avLst/>
          </a:prstGeom>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ctrTitle"/>
          </p:nvPr>
        </p:nvSpPr>
        <p:spPr>
          <a:xfrm>
            <a:off x="3422975" y="2718475"/>
            <a:ext cx="50352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fr-FR" altLang="en-GB"/>
              <a:t>Discussion des résultats</a:t>
            </a:r>
            <a:endParaRPr lang="fr-FR" altLang="en-GB"/>
          </a:p>
        </p:txBody>
      </p:sp>
      <p:sp>
        <p:nvSpPr>
          <p:cNvPr id="93" name="Google Shape;93;p17"/>
          <p:cNvSpPr/>
          <p:nvPr/>
        </p:nvSpPr>
        <p:spPr>
          <a:xfrm>
            <a:off x="1789899" y="1568299"/>
            <a:ext cx="1030250" cy="2551599"/>
          </a:xfrm>
          <a:prstGeom prst="rect">
            <a:avLst/>
          </a:prstGeom>
        </p:spPr>
        <p:txBody>
          <a:bodyPr>
            <a:prstTxWarp prst="textPlain">
              <a:avLst/>
            </a:prstTxWarp>
          </a:bodyPr>
          <a:lstStyle/>
          <a:p>
            <a:pPr lvl="0" algn="ctr"/>
            <a:r>
              <a:rPr lang="fr-FR" b="1" i="0">
                <a:ln>
                  <a:noFill/>
                </a:ln>
                <a:solidFill>
                  <a:schemeClr val="lt1"/>
                </a:solidFill>
                <a:latin typeface="Encode Sans Semi Condensed" panose="00000506000000000000"/>
              </a:rPr>
              <a:t>8</a:t>
            </a:r>
            <a:endParaRPr lang="fr-FR" b="1" i="0">
              <a:ln>
                <a:noFill/>
              </a:ln>
              <a:solidFill>
                <a:schemeClr val="lt1"/>
              </a:solidFill>
              <a:latin typeface="Encode Sans Semi Condensed" panose="00000506000000000000"/>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49555" y="408305"/>
            <a:ext cx="5365115" cy="461645"/>
          </a:xfrm>
        </p:spPr>
        <p:txBody>
          <a:bodyPr/>
          <a:lstStyle/>
          <a:p>
            <a:r>
              <a:rPr lang="fr-FR" altLang="en-US"/>
              <a:t>Résultats du Moteur de Recherche</a:t>
            </a:r>
            <a:endParaRPr lang="fr-FR" altLang="en-US"/>
          </a:p>
        </p:txBody>
      </p:sp>
      <p:pic>
        <p:nvPicPr>
          <p:cNvPr id="2" name="Image 1" descr="MRR_Histogram"/>
          <p:cNvPicPr>
            <a:picLocks noChangeAspect="1"/>
          </p:cNvPicPr>
          <p:nvPr/>
        </p:nvPicPr>
        <p:blipFill>
          <a:blip r:embed="rId1"/>
          <a:stretch>
            <a:fillRect/>
          </a:stretch>
        </p:blipFill>
        <p:spPr>
          <a:xfrm>
            <a:off x="249555" y="1631315"/>
            <a:ext cx="3955415" cy="2456815"/>
          </a:xfrm>
          <a:prstGeom prst="rect">
            <a:avLst/>
          </a:prstGeom>
        </p:spPr>
      </p:pic>
      <p:pic>
        <p:nvPicPr>
          <p:cNvPr id="3" name="Image 2" descr="Precision_Recall_Graph"/>
          <p:cNvPicPr>
            <a:picLocks noChangeAspect="1"/>
          </p:cNvPicPr>
          <p:nvPr/>
        </p:nvPicPr>
        <p:blipFill>
          <a:blip r:embed="rId2"/>
          <a:stretch>
            <a:fillRect/>
          </a:stretch>
        </p:blipFill>
        <p:spPr>
          <a:xfrm>
            <a:off x="4675505" y="1534160"/>
            <a:ext cx="4199890" cy="2651125"/>
          </a:xfrm>
          <a:prstGeom prst="rect">
            <a:avLst/>
          </a:prstGeom>
        </p:spPr>
      </p:pic>
      <p:sp>
        <p:nvSpPr>
          <p:cNvPr id="5" name="TextBox 4"/>
          <p:cNvSpPr txBox="1"/>
          <p:nvPr/>
        </p:nvSpPr>
        <p:spPr>
          <a:xfrm>
            <a:off x="728325" y="4268370"/>
            <a:ext cx="2997200" cy="521970"/>
          </a:xfrm>
          <a:prstGeom prst="rect">
            <a:avLst/>
          </a:prstGeom>
          <a:noFill/>
        </p:spPr>
        <p:txBody>
          <a:bodyPr wrap="none" rtlCol="0">
            <a:spAutoFit/>
          </a:bodyPr>
          <a:lstStyle/>
          <a:p>
            <a:pPr algn="ctr"/>
            <a:r>
              <a:rPr lang="fr-FR" b="1" dirty="0">
                <a:latin typeface="Calibri" panose="020F0502020204030204" pitchFamily="34" charset="0"/>
                <a:cs typeface="Calibri" panose="020F0502020204030204" pitchFamily="34" charset="0"/>
              </a:rPr>
              <a:t>Histogramme du MRR des différentes </a:t>
            </a:r>
            <a:endParaRPr lang="fr-FR" b="1" dirty="0">
              <a:latin typeface="Calibri" panose="020F0502020204030204" pitchFamily="34" charset="0"/>
              <a:cs typeface="Calibri" panose="020F0502020204030204" pitchFamily="34" charset="0"/>
            </a:endParaRPr>
          </a:p>
          <a:p>
            <a:pPr algn="ctr"/>
            <a:r>
              <a:rPr lang="fr-FR" b="1" dirty="0">
                <a:latin typeface="Calibri" panose="020F0502020204030204" pitchFamily="34" charset="0"/>
                <a:cs typeface="Calibri" panose="020F0502020204030204" pitchFamily="34" charset="0"/>
              </a:rPr>
              <a:t>méthodes de recherches</a:t>
            </a:r>
            <a:endParaRPr lang="fr-FR" b="1" dirty="0">
              <a:latin typeface="Calibri" panose="020F0502020204030204" pitchFamily="34" charset="0"/>
              <a:cs typeface="Calibri" panose="020F0502020204030204" pitchFamily="34" charset="0"/>
            </a:endParaRPr>
          </a:p>
        </p:txBody>
      </p:sp>
      <p:sp>
        <p:nvSpPr>
          <p:cNvPr id="6" name="TextBox 5"/>
          <p:cNvSpPr txBox="1"/>
          <p:nvPr/>
        </p:nvSpPr>
        <p:spPr>
          <a:xfrm>
            <a:off x="4778516" y="4268281"/>
            <a:ext cx="4096805" cy="521970"/>
          </a:xfrm>
          <a:prstGeom prst="rect">
            <a:avLst/>
          </a:prstGeom>
          <a:noFill/>
        </p:spPr>
        <p:txBody>
          <a:bodyPr wrap="square" rtlCol="0">
            <a:spAutoFit/>
          </a:bodyPr>
          <a:lstStyle/>
          <a:p>
            <a:pPr algn="ctr"/>
            <a:r>
              <a:rPr lang="fr-FR" b="1" dirty="0">
                <a:latin typeface="Calibri" panose="020F0502020204030204" pitchFamily="34" charset="0"/>
                <a:cs typeface="Calibri" panose="020F0502020204030204" pitchFamily="34" charset="0"/>
              </a:rPr>
              <a:t>Graphe </a:t>
            </a:r>
            <a:r>
              <a:rPr lang="fr-FR" b="1" dirty="0" err="1">
                <a:latin typeface="Calibri" panose="020F0502020204030204" pitchFamily="34" charset="0"/>
                <a:cs typeface="Calibri" panose="020F0502020204030204" pitchFamily="34" charset="0"/>
              </a:rPr>
              <a:t>represente</a:t>
            </a:r>
            <a:r>
              <a:rPr lang="fr-FR" b="1" dirty="0">
                <a:latin typeface="Calibri" panose="020F0502020204030204" pitchFamily="34" charset="0"/>
                <a:cs typeface="Calibri" panose="020F0502020204030204" pitchFamily="34" charset="0"/>
              </a:rPr>
              <a:t> la ratio Rappel/Précision des différentes méthodes de recherches</a:t>
            </a:r>
            <a:endParaRPr lang="fr-FR" b="1" dirty="0">
              <a:latin typeface="Calibri" panose="020F0502020204030204" pitchFamily="34" charset="0"/>
              <a:cs typeface="Calibri" panose="020F0502020204030204" pitchFamily="34" charset="0"/>
            </a:endParaRPr>
          </a:p>
        </p:txBody>
      </p:sp>
      <p:sp>
        <p:nvSpPr>
          <p:cNvPr id="7" name="Espace réservé du numéro de diapositive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fltVal val="0"/>
                                          </p:val>
                                        </p:tav>
                                        <p:tav tm="100000">
                                          <p:val>
                                            <p:strVal val="#ppt_w"/>
                                          </p:val>
                                        </p:tav>
                                      </p:tavLst>
                                    </p:anim>
                                    <p:anim calcmode="lin" valueType="num">
                                      <p:cBhvr>
                                        <p:cTn id="13" dur="1000" fill="hold"/>
                                        <p:tgtEl>
                                          <p:spTgt spid="6"/>
                                        </p:tgtEl>
                                        <p:attrNameLst>
                                          <p:attrName>ppt_h</p:attrName>
                                        </p:attrNameLst>
                                      </p:cBhvr>
                                      <p:tavLst>
                                        <p:tav tm="0">
                                          <p:val>
                                            <p:fltVal val="0"/>
                                          </p:val>
                                        </p:tav>
                                        <p:tav tm="100000">
                                          <p:val>
                                            <p:strVal val="#ppt_h"/>
                                          </p:val>
                                        </p:tav>
                                      </p:tavLst>
                                    </p:anim>
                                    <p:animEffect transition="in" filter="fade">
                                      <p:cBhvr>
                                        <p:cTn id="1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1300" y="408305"/>
            <a:ext cx="6029960" cy="461645"/>
          </a:xfrm>
        </p:spPr>
        <p:txBody>
          <a:bodyPr/>
          <a:lstStyle/>
          <a:p>
            <a:r>
              <a:rPr lang="fr-FR" altLang="en-US"/>
              <a:t>Résultats du Module de Classification</a:t>
            </a:r>
            <a:endParaRPr lang="fr-FR" altLang="en-US"/>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pic>
        <p:nvPicPr>
          <p:cNvPr id="6" name="Image 5" descr="Classification_Accuracy"/>
          <p:cNvPicPr>
            <a:picLocks noChangeAspect="1"/>
          </p:cNvPicPr>
          <p:nvPr/>
        </p:nvPicPr>
        <p:blipFill>
          <a:blip r:embed="rId1"/>
          <a:stretch>
            <a:fillRect/>
          </a:stretch>
        </p:blipFill>
        <p:spPr>
          <a:xfrm>
            <a:off x="558800" y="1733550"/>
            <a:ext cx="3538855" cy="2365375"/>
          </a:xfrm>
          <a:prstGeom prst="rect">
            <a:avLst/>
          </a:prstGeom>
        </p:spPr>
      </p:pic>
      <p:pic>
        <p:nvPicPr>
          <p:cNvPr id="7" name="Image 6" descr="Classification_Loss"/>
          <p:cNvPicPr>
            <a:picLocks noChangeAspect="1"/>
          </p:cNvPicPr>
          <p:nvPr/>
        </p:nvPicPr>
        <p:blipFill>
          <a:blip r:embed="rId2"/>
          <a:stretch>
            <a:fillRect/>
          </a:stretch>
        </p:blipFill>
        <p:spPr>
          <a:xfrm>
            <a:off x="4909820" y="1733550"/>
            <a:ext cx="3546475" cy="2344420"/>
          </a:xfrm>
          <a:prstGeom prst="rect">
            <a:avLst/>
          </a:prstGeom>
        </p:spPr>
      </p:pic>
      <p:sp>
        <p:nvSpPr>
          <p:cNvPr id="4" name="TextBox 3"/>
          <p:cNvSpPr txBox="1"/>
          <p:nvPr/>
        </p:nvSpPr>
        <p:spPr>
          <a:xfrm>
            <a:off x="2187257" y="4376430"/>
            <a:ext cx="4770120" cy="306705"/>
          </a:xfrm>
          <a:prstGeom prst="rect">
            <a:avLst/>
          </a:prstGeom>
          <a:noFill/>
        </p:spPr>
        <p:txBody>
          <a:bodyPr wrap="none" rtlCol="0">
            <a:spAutoFit/>
          </a:bodyPr>
          <a:lstStyle/>
          <a:p>
            <a:r>
              <a:rPr lang="fr-FR" b="1" dirty="0"/>
              <a:t>Graphes d’évaluation du Module de Classification MC.</a:t>
            </a:r>
            <a:endParaRPr lang="fr-FR" b="1"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0190" y="408305"/>
            <a:ext cx="6029960" cy="461645"/>
          </a:xfrm>
        </p:spPr>
        <p:txBody>
          <a:bodyPr/>
          <a:lstStyle/>
          <a:p>
            <a:r>
              <a:rPr lang="fr-FR" altLang="en-US"/>
              <a:t>Résultats du Module de Classification</a:t>
            </a:r>
            <a:endParaRPr lang="fr-FR" altLang="en-US"/>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pic>
        <p:nvPicPr>
          <p:cNvPr id="4" name="Image 3" descr="Test conofusion matrix"/>
          <p:cNvPicPr>
            <a:picLocks noChangeAspect="1"/>
          </p:cNvPicPr>
          <p:nvPr/>
        </p:nvPicPr>
        <p:blipFill>
          <a:blip r:embed="rId1"/>
          <a:stretch>
            <a:fillRect/>
          </a:stretch>
        </p:blipFill>
        <p:spPr>
          <a:xfrm>
            <a:off x="346710" y="1609725"/>
            <a:ext cx="3874135" cy="2596515"/>
          </a:xfrm>
          <a:prstGeom prst="rect">
            <a:avLst/>
          </a:prstGeom>
        </p:spPr>
      </p:pic>
      <p:sp>
        <p:nvSpPr>
          <p:cNvPr id="5" name="TextBox 4"/>
          <p:cNvSpPr txBox="1"/>
          <p:nvPr/>
        </p:nvSpPr>
        <p:spPr>
          <a:xfrm>
            <a:off x="5759341" y="1914249"/>
            <a:ext cx="3157571" cy="521970"/>
          </a:xfrm>
          <a:prstGeom prst="rect">
            <a:avLst/>
          </a:prstGeom>
          <a:noFill/>
        </p:spPr>
        <p:txBody>
          <a:bodyPr wrap="square" rtlCol="0">
            <a:spAutoFit/>
          </a:bodyPr>
          <a:lstStyle/>
          <a:p>
            <a:r>
              <a:rPr lang="fr-FR" sz="2800" b="1" i="1" dirty="0" err="1">
                <a:solidFill>
                  <a:schemeClr val="accent3">
                    <a:lumMod val="25000"/>
                  </a:schemeClr>
                </a:solidFill>
                <a:latin typeface="Chalkboard" panose="03050602040202020205" pitchFamily="66" charset="77"/>
              </a:rPr>
              <a:t>Accuracy</a:t>
            </a:r>
            <a:r>
              <a:rPr lang="fr-FR" sz="2800" b="1" i="1" dirty="0">
                <a:solidFill>
                  <a:schemeClr val="accent3">
                    <a:lumMod val="25000"/>
                  </a:schemeClr>
                </a:solidFill>
                <a:latin typeface="Chalkboard" panose="03050602040202020205" pitchFamily="66" charset="77"/>
              </a:rPr>
              <a:t> = 89%</a:t>
            </a:r>
            <a:endParaRPr lang="fr-FR" sz="2800" b="1" i="1" dirty="0">
              <a:solidFill>
                <a:schemeClr val="accent3">
                  <a:lumMod val="25000"/>
                </a:schemeClr>
              </a:solidFill>
              <a:latin typeface="Chalkboard" panose="03050602040202020205" pitchFamily="66" charset="77"/>
            </a:endParaRPr>
          </a:p>
        </p:txBody>
      </p:sp>
      <p:sp>
        <p:nvSpPr>
          <p:cNvPr id="8" name="TextBox 7"/>
          <p:cNvSpPr txBox="1"/>
          <p:nvPr/>
        </p:nvSpPr>
        <p:spPr>
          <a:xfrm>
            <a:off x="5768267" y="3304717"/>
            <a:ext cx="2901051" cy="521970"/>
          </a:xfrm>
          <a:prstGeom prst="rect">
            <a:avLst/>
          </a:prstGeom>
          <a:noFill/>
        </p:spPr>
        <p:txBody>
          <a:bodyPr wrap="square" rtlCol="0">
            <a:spAutoFit/>
          </a:bodyPr>
          <a:lstStyle/>
          <a:p>
            <a:r>
              <a:rPr lang="fr-FR" sz="2800" b="1" i="1" dirty="0">
                <a:solidFill>
                  <a:srgbClr val="008B60"/>
                </a:solidFill>
                <a:latin typeface="Chalkboard" panose="03050602040202020205" pitchFamily="66" charset="77"/>
              </a:rPr>
              <a:t>Précision = 91%</a:t>
            </a:r>
            <a:endParaRPr lang="fr-FR" sz="2800" b="1" i="1" dirty="0">
              <a:solidFill>
                <a:srgbClr val="008B60"/>
              </a:solidFill>
              <a:latin typeface="Chalkboard" panose="03050602040202020205" pitchFamily="66" charset="77"/>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8634" y="2968157"/>
            <a:ext cx="1123360" cy="1123360"/>
          </a:xfrm>
          <a:prstGeom prst="rect">
            <a:avLst/>
          </a:prstGeom>
        </p:spPr>
      </p:pic>
      <p:sp>
        <p:nvSpPr>
          <p:cNvPr id="13" name="Donut 24"/>
          <p:cNvSpPr/>
          <p:nvPr/>
        </p:nvSpPr>
        <p:spPr>
          <a:xfrm>
            <a:off x="4548634" y="1609778"/>
            <a:ext cx="1123359" cy="1132162"/>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3">
                  <a:lumMod val="25000"/>
                </a:schemeClr>
              </a:solidFill>
              <a:latin typeface="Chalkboard" panose="03050602040202020205" pitchFamily="66" charset="77"/>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ctrTitle"/>
          </p:nvPr>
        </p:nvSpPr>
        <p:spPr>
          <a:xfrm>
            <a:off x="3422975" y="2718475"/>
            <a:ext cx="50352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fr-FR" altLang="en-GB"/>
              <a:t>Introduction</a:t>
            </a:r>
            <a:endParaRPr lang="fr-FR" altLang="en-GB"/>
          </a:p>
        </p:txBody>
      </p:sp>
      <p:sp>
        <p:nvSpPr>
          <p:cNvPr id="93" name="Google Shape;93;p17"/>
          <p:cNvSpPr/>
          <p:nvPr/>
        </p:nvSpPr>
        <p:spPr>
          <a:xfrm>
            <a:off x="1789899" y="1568299"/>
            <a:ext cx="1030250" cy="2551599"/>
          </a:xfrm>
          <a:prstGeom prst="rect">
            <a:avLst/>
          </a:prstGeom>
        </p:spPr>
        <p:txBody>
          <a:bodyPr>
            <a:prstTxWarp prst="textPlain">
              <a:avLst/>
            </a:prstTxWarp>
          </a:bodyPr>
          <a:lstStyle/>
          <a:p>
            <a:pPr lvl="0" algn="ctr"/>
            <a:r>
              <a:rPr b="1" i="0" dirty="0">
                <a:ln>
                  <a:noFill/>
                </a:ln>
                <a:solidFill>
                  <a:schemeClr val="lt1"/>
                </a:solidFill>
                <a:latin typeface="Encode Sans Semi Condensed" panose="00000506000000000000"/>
              </a:rPr>
              <a:t>1</a:t>
            </a:r>
            <a:endParaRPr b="1" i="0" dirty="0">
              <a:ln>
                <a:noFill/>
              </a:ln>
              <a:solidFill>
                <a:schemeClr val="lt1"/>
              </a:solidFill>
              <a:latin typeface="Encode Sans Semi Condensed" panose="0000050600000000000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0190" y="408305"/>
            <a:ext cx="7230745" cy="461645"/>
          </a:xfrm>
        </p:spPr>
        <p:txBody>
          <a:bodyPr/>
          <a:lstStyle/>
          <a:p>
            <a:r>
              <a:rPr lang="fr-FR" altLang="en-US"/>
              <a:t>Résultats du Module d'Extraction de Réponses</a:t>
            </a:r>
            <a:endParaRPr lang="fr-FR" altLang="en-US"/>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pic>
        <p:nvPicPr>
          <p:cNvPr id="4" name="Image 3" descr="Acc start"/>
          <p:cNvPicPr>
            <a:picLocks noChangeAspect="1"/>
          </p:cNvPicPr>
          <p:nvPr/>
        </p:nvPicPr>
        <p:blipFill>
          <a:blip r:embed="rId1"/>
          <a:stretch>
            <a:fillRect/>
          </a:stretch>
        </p:blipFill>
        <p:spPr>
          <a:xfrm>
            <a:off x="558800" y="1720850"/>
            <a:ext cx="3472815" cy="2357120"/>
          </a:xfrm>
          <a:prstGeom prst="rect">
            <a:avLst/>
          </a:prstGeom>
        </p:spPr>
      </p:pic>
      <p:pic>
        <p:nvPicPr>
          <p:cNvPr id="5" name="Image 4" descr="Loss start"/>
          <p:cNvPicPr>
            <a:picLocks noChangeAspect="1"/>
          </p:cNvPicPr>
          <p:nvPr/>
        </p:nvPicPr>
        <p:blipFill>
          <a:blip r:embed="rId2"/>
          <a:stretch>
            <a:fillRect/>
          </a:stretch>
        </p:blipFill>
        <p:spPr>
          <a:xfrm>
            <a:off x="4884420" y="1720850"/>
            <a:ext cx="3571875" cy="2357120"/>
          </a:xfrm>
          <a:prstGeom prst="rect">
            <a:avLst/>
          </a:prstGeom>
        </p:spPr>
      </p:pic>
      <p:sp>
        <p:nvSpPr>
          <p:cNvPr id="6" name="TextBox 5"/>
          <p:cNvSpPr txBox="1"/>
          <p:nvPr/>
        </p:nvSpPr>
        <p:spPr>
          <a:xfrm>
            <a:off x="1702184" y="4358015"/>
            <a:ext cx="5738495" cy="306705"/>
          </a:xfrm>
          <a:prstGeom prst="rect">
            <a:avLst/>
          </a:prstGeom>
          <a:noFill/>
        </p:spPr>
        <p:txBody>
          <a:bodyPr wrap="none" rtlCol="0">
            <a:spAutoFit/>
          </a:bodyPr>
          <a:lstStyle/>
          <a:p>
            <a:r>
              <a:rPr lang="fr-FR" b="1" dirty="0">
                <a:solidFill>
                  <a:schemeClr val="tx1">
                    <a:lumMod val="75000"/>
                  </a:schemeClr>
                </a:solidFill>
              </a:rPr>
              <a:t>Graphes d’évaluation du Module d’Extraction de Réponse (Start). </a:t>
            </a:r>
            <a:endParaRPr lang="fr-FR" b="1" dirty="0">
              <a:solidFill>
                <a:schemeClr val="tx1">
                  <a:lumMod val="75000"/>
                </a:schemeClr>
              </a:solidFill>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1300" y="408305"/>
            <a:ext cx="7230745" cy="461645"/>
          </a:xfrm>
        </p:spPr>
        <p:txBody>
          <a:bodyPr/>
          <a:lstStyle/>
          <a:p>
            <a:r>
              <a:rPr lang="fr-FR" altLang="en-US"/>
              <a:t>Résultats du Module d'Extraction de Réponses</a:t>
            </a:r>
            <a:endParaRPr lang="fr-FR" altLang="en-US"/>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pic>
        <p:nvPicPr>
          <p:cNvPr id="6" name="Image 5" descr="Acc end"/>
          <p:cNvPicPr>
            <a:picLocks noChangeAspect="1"/>
          </p:cNvPicPr>
          <p:nvPr/>
        </p:nvPicPr>
        <p:blipFill>
          <a:blip r:embed="rId1"/>
          <a:stretch>
            <a:fillRect/>
          </a:stretch>
        </p:blipFill>
        <p:spPr>
          <a:xfrm>
            <a:off x="558800" y="1720850"/>
            <a:ext cx="3472180" cy="2357120"/>
          </a:xfrm>
          <a:prstGeom prst="rect">
            <a:avLst/>
          </a:prstGeom>
        </p:spPr>
      </p:pic>
      <p:pic>
        <p:nvPicPr>
          <p:cNvPr id="7" name="Image 6" descr="Loss end"/>
          <p:cNvPicPr>
            <a:picLocks noChangeAspect="1"/>
          </p:cNvPicPr>
          <p:nvPr/>
        </p:nvPicPr>
        <p:blipFill>
          <a:blip r:embed="rId2"/>
          <a:stretch>
            <a:fillRect/>
          </a:stretch>
        </p:blipFill>
        <p:spPr>
          <a:xfrm>
            <a:off x="4888230" y="1720850"/>
            <a:ext cx="3568065" cy="2357755"/>
          </a:xfrm>
          <a:prstGeom prst="rect">
            <a:avLst/>
          </a:prstGeom>
        </p:spPr>
      </p:pic>
      <p:sp>
        <p:nvSpPr>
          <p:cNvPr id="4" name="TextBox 3"/>
          <p:cNvSpPr txBox="1"/>
          <p:nvPr/>
        </p:nvSpPr>
        <p:spPr>
          <a:xfrm>
            <a:off x="1747520" y="4367530"/>
            <a:ext cx="5648960" cy="521970"/>
          </a:xfrm>
          <a:prstGeom prst="rect">
            <a:avLst/>
          </a:prstGeom>
          <a:noFill/>
        </p:spPr>
        <p:txBody>
          <a:bodyPr wrap="square" rtlCol="0">
            <a:spAutoFit/>
          </a:bodyPr>
          <a:lstStyle/>
          <a:p>
            <a:r>
              <a:rPr lang="en-US" b="1" dirty="0" err="1">
                <a:solidFill>
                  <a:schemeClr val="tx1">
                    <a:lumMod val="75000"/>
                  </a:schemeClr>
                </a:solidFill>
              </a:rPr>
              <a:t>Graphes</a:t>
            </a:r>
            <a:r>
              <a:rPr lang="en-US" b="1" dirty="0">
                <a:solidFill>
                  <a:schemeClr val="tx1">
                    <a:lumMod val="75000"/>
                  </a:schemeClr>
                </a:solidFill>
              </a:rPr>
              <a:t> </a:t>
            </a:r>
            <a:r>
              <a:rPr lang="en-US" b="1" dirty="0" err="1">
                <a:solidFill>
                  <a:schemeClr val="tx1">
                    <a:lumMod val="75000"/>
                  </a:schemeClr>
                </a:solidFill>
              </a:rPr>
              <a:t>d’évaluation</a:t>
            </a:r>
            <a:r>
              <a:rPr lang="en-US" b="1" dirty="0">
                <a:solidFill>
                  <a:schemeClr val="tx1">
                    <a:lumMod val="75000"/>
                  </a:schemeClr>
                </a:solidFill>
              </a:rPr>
              <a:t> du Module </a:t>
            </a:r>
            <a:r>
              <a:rPr lang="en-US" b="1" dirty="0" err="1">
                <a:solidFill>
                  <a:schemeClr val="tx1">
                    <a:lumMod val="75000"/>
                  </a:schemeClr>
                </a:solidFill>
              </a:rPr>
              <a:t>d’Extraction</a:t>
            </a:r>
            <a:r>
              <a:rPr lang="en-US" b="1" dirty="0">
                <a:solidFill>
                  <a:schemeClr val="tx1">
                    <a:lumMod val="75000"/>
                  </a:schemeClr>
                </a:solidFill>
              </a:rPr>
              <a:t> de </a:t>
            </a:r>
            <a:r>
              <a:rPr lang="en-US" b="1" dirty="0" err="1">
                <a:solidFill>
                  <a:schemeClr val="tx1">
                    <a:lumMod val="75000"/>
                  </a:schemeClr>
                </a:solidFill>
              </a:rPr>
              <a:t>Réponse</a:t>
            </a:r>
            <a:r>
              <a:rPr lang="en-US" b="1" dirty="0">
                <a:solidFill>
                  <a:schemeClr val="tx1">
                    <a:lumMod val="75000"/>
                  </a:schemeClr>
                </a:solidFill>
              </a:rPr>
              <a:t> (End). </a:t>
            </a:r>
            <a:endParaRPr lang="en-US" b="1" dirty="0">
              <a:solidFill>
                <a:schemeClr val="tx1">
                  <a:lumMod val="75000"/>
                </a:schemeClr>
              </a:solidFill>
            </a:endParaRPr>
          </a:p>
          <a:p>
            <a:endParaRPr lang="fr-FR" b="1" dirty="0">
              <a:solidFill>
                <a:schemeClr val="tx1">
                  <a:lumMod val="75000"/>
                </a:schemeClr>
              </a:solidFill>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8285" y="417195"/>
            <a:ext cx="7187565" cy="461645"/>
          </a:xfrm>
        </p:spPr>
        <p:txBody>
          <a:bodyPr/>
          <a:lstStyle/>
          <a:p>
            <a:r>
              <a:rPr lang="fr-FR" altLang="en-US" dirty="0">
                <a:sym typeface="+mn-ea"/>
              </a:rPr>
              <a:t>Résultats du Module d'Extraction de Réponses</a:t>
            </a:r>
            <a:br>
              <a:rPr lang="fr-FR" altLang="en-US" dirty="0"/>
            </a:br>
            <a:endParaRPr lang="fr-FR" altLang="en-US" dirty="0"/>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graphicFrame>
        <p:nvGraphicFramePr>
          <p:cNvPr id="5" name="Chart 4"/>
          <p:cNvGraphicFramePr/>
          <p:nvPr/>
        </p:nvGraphicFramePr>
        <p:xfrm>
          <a:off x="248092" y="954051"/>
          <a:ext cx="6096000" cy="4064000"/>
        </p:xfrm>
        <a:graphic>
          <a:graphicData uri="http://schemas.openxmlformats.org/drawingml/2006/chart">
            <c:chart xmlns:c="http://schemas.openxmlformats.org/drawingml/2006/chart" xmlns:r="http://schemas.openxmlformats.org/officeDocument/2006/relationships" r:id="rId1"/>
          </a:graphicData>
        </a:graphic>
      </p:graphicFrame>
      <p:sp>
        <p:nvSpPr>
          <p:cNvPr id="9" name="TextBox 8"/>
          <p:cNvSpPr txBox="1"/>
          <p:nvPr/>
        </p:nvSpPr>
        <p:spPr>
          <a:xfrm>
            <a:off x="903292" y="2531371"/>
            <a:ext cx="2682146" cy="461665"/>
          </a:xfrm>
          <a:prstGeom prst="rect">
            <a:avLst/>
          </a:prstGeom>
          <a:noFill/>
        </p:spPr>
        <p:txBody>
          <a:bodyPr wrap="none" rtlCol="0">
            <a:spAutoFit/>
          </a:bodyPr>
          <a:lstStyle/>
          <a:p>
            <a:pPr algn="ctr"/>
            <a:r>
              <a:rPr lang="fr-FR" sz="2400" b="1" i="1" dirty="0">
                <a:solidFill>
                  <a:schemeClr val="tx1">
                    <a:lumMod val="75000"/>
                  </a:schemeClr>
                </a:solidFill>
                <a:latin typeface="Chalkboard" panose="03050602040202020205" pitchFamily="66" charset="77"/>
              </a:rPr>
              <a:t>F1-Score = 92%</a:t>
            </a:r>
            <a:endParaRPr lang="fr-FR" sz="2400" b="1" i="1" dirty="0">
              <a:solidFill>
                <a:schemeClr val="tx1">
                  <a:lumMod val="75000"/>
                </a:schemeClr>
              </a:solidFill>
              <a:latin typeface="Chalkboard" panose="03050602040202020205" pitchFamily="66" charset="77"/>
            </a:endParaRPr>
          </a:p>
        </p:txBody>
      </p:sp>
      <p:graphicFrame>
        <p:nvGraphicFramePr>
          <p:cNvPr id="6" name="Chart 5"/>
          <p:cNvGraphicFramePr/>
          <p:nvPr/>
        </p:nvGraphicFramePr>
        <p:xfrm>
          <a:off x="4948362" y="954051"/>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8"/>
          <p:cNvSpPr txBox="1"/>
          <p:nvPr/>
        </p:nvSpPr>
        <p:spPr>
          <a:xfrm>
            <a:off x="5358303" y="2531371"/>
            <a:ext cx="3172664" cy="461665"/>
          </a:xfrm>
          <a:prstGeom prst="rect">
            <a:avLst/>
          </a:prstGeom>
          <a:noFill/>
        </p:spPr>
        <p:txBody>
          <a:bodyPr wrap="none" rtlCol="0">
            <a:spAutoFit/>
          </a:bodyPr>
          <a:lstStyle/>
          <a:p>
            <a:pPr algn="ctr"/>
            <a:r>
              <a:rPr lang="fr-FR" sz="2400" b="1" i="1" dirty="0">
                <a:solidFill>
                  <a:schemeClr val="tx1">
                    <a:lumMod val="75000"/>
                  </a:schemeClr>
                </a:solidFill>
                <a:latin typeface="Chalkboard" panose="03050602040202020205" pitchFamily="66" charset="77"/>
              </a:rPr>
              <a:t>Exact Match = 87%</a:t>
            </a:r>
            <a:endParaRPr lang="fr-FR" sz="2400" b="1" i="1" dirty="0">
              <a:solidFill>
                <a:schemeClr val="tx1">
                  <a:lumMod val="75000"/>
                </a:schemeClr>
              </a:solidFill>
              <a:latin typeface="Chalkboard" panose="03050602040202020205" pitchFamily="66" charset="77"/>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ctrTitle"/>
          </p:nvPr>
        </p:nvSpPr>
        <p:spPr>
          <a:xfrm>
            <a:off x="3422975" y="2718475"/>
            <a:ext cx="50352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fr-FR" altLang="en-GB"/>
              <a:t>Conclusion et perspectives</a:t>
            </a:r>
            <a:endParaRPr lang="fr-FR" altLang="en-GB"/>
          </a:p>
        </p:txBody>
      </p:sp>
      <p:sp>
        <p:nvSpPr>
          <p:cNvPr id="93" name="Google Shape;93;p17"/>
          <p:cNvSpPr/>
          <p:nvPr/>
        </p:nvSpPr>
        <p:spPr>
          <a:xfrm>
            <a:off x="1789899" y="1568299"/>
            <a:ext cx="1030250" cy="2551599"/>
          </a:xfrm>
          <a:prstGeom prst="rect">
            <a:avLst/>
          </a:prstGeom>
        </p:spPr>
        <p:txBody>
          <a:bodyPr>
            <a:prstTxWarp prst="textPlain">
              <a:avLst/>
            </a:prstTxWarp>
          </a:bodyPr>
          <a:lstStyle/>
          <a:p>
            <a:pPr lvl="0" algn="ctr"/>
            <a:r>
              <a:rPr lang="fr-FR" b="1" i="0">
                <a:ln>
                  <a:noFill/>
                </a:ln>
                <a:solidFill>
                  <a:schemeClr val="lt1"/>
                </a:solidFill>
                <a:latin typeface="Encode Sans Semi Condensed" panose="00000506000000000000"/>
              </a:rPr>
              <a:t>9</a:t>
            </a:r>
            <a:endParaRPr lang="fr-FR" b="1" i="0">
              <a:ln>
                <a:noFill/>
              </a:ln>
              <a:solidFill>
                <a:schemeClr val="lt1"/>
              </a:solidFill>
              <a:latin typeface="Encode Sans Semi Condensed" panose="00000506000000000000"/>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100000">
              <a:schemeClr val="accent1"/>
            </a:gs>
          </a:gsLst>
          <a:lin ang="5400012" scaled="0"/>
        </a:gradFill>
        <a:effectLst/>
      </p:bgPr>
    </p:bg>
    <p:spTree>
      <p:nvGrpSpPr>
        <p:cNvPr id="1" name=""/>
        <p:cNvGrpSpPr/>
        <p:nvPr/>
      </p:nvGrpSpPr>
      <p:grpSpPr>
        <a:xfrm>
          <a:off x="0" y="0"/>
          <a:ext cx="0" cy="0"/>
          <a:chOff x="0" y="0"/>
          <a:chExt cx="0" cy="0"/>
        </a:xfrm>
      </p:grpSpPr>
      <p:sp>
        <p:nvSpPr>
          <p:cNvPr id="6" name="Titre 3"/>
          <p:cNvSpPr/>
          <p:nvPr/>
        </p:nvSpPr>
        <p:spPr>
          <a:xfrm>
            <a:off x="230940" y="408305"/>
            <a:ext cx="2824200" cy="461400"/>
          </a:xfrm>
          <a:prstGeom prst="rect">
            <a:avLst/>
          </a:prstGeom>
          <a:noFill/>
          <a:ln>
            <a:noFill/>
          </a:ln>
        </p:spPr>
        <p:txBody>
          <a:bodyPr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600"/>
              <a:buFont typeface="Encode Sans Semi Condensed" panose="00000506000000000000"/>
              <a:buNone/>
              <a:defRPr sz="2600" b="1" i="0" u="none" strike="noStrike" cap="none">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1pPr>
            <a:lvl2pPr marR="0" lvl="1" algn="l" rtl="0">
              <a:lnSpc>
                <a:spcPct val="100000"/>
              </a:lnSpc>
              <a:spcBef>
                <a:spcPts val="0"/>
              </a:spcBef>
              <a:spcAft>
                <a:spcPts val="0"/>
              </a:spcAft>
              <a:buClr>
                <a:schemeClr val="dk1"/>
              </a:buClr>
              <a:buSzPts val="2600"/>
              <a:buFont typeface="Encode Sans Semi Condensed" panose="00000506000000000000"/>
              <a:buNone/>
              <a:defRPr sz="2600" b="1" i="0" u="none" strike="noStrike" cap="none">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2pPr>
            <a:lvl3pPr marR="0" lvl="2" algn="l" rtl="0">
              <a:lnSpc>
                <a:spcPct val="100000"/>
              </a:lnSpc>
              <a:spcBef>
                <a:spcPts val="0"/>
              </a:spcBef>
              <a:spcAft>
                <a:spcPts val="0"/>
              </a:spcAft>
              <a:buClr>
                <a:schemeClr val="dk1"/>
              </a:buClr>
              <a:buSzPts val="2600"/>
              <a:buFont typeface="Encode Sans Semi Condensed" panose="00000506000000000000"/>
              <a:buNone/>
              <a:defRPr sz="2600" b="1" i="0" u="none" strike="noStrike" cap="none">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3pPr>
            <a:lvl4pPr marR="0" lvl="3" algn="l" rtl="0">
              <a:lnSpc>
                <a:spcPct val="100000"/>
              </a:lnSpc>
              <a:spcBef>
                <a:spcPts val="0"/>
              </a:spcBef>
              <a:spcAft>
                <a:spcPts val="0"/>
              </a:spcAft>
              <a:buClr>
                <a:schemeClr val="dk1"/>
              </a:buClr>
              <a:buSzPts val="2600"/>
              <a:buFont typeface="Encode Sans Semi Condensed" panose="00000506000000000000"/>
              <a:buNone/>
              <a:defRPr sz="2600" b="1" i="0" u="none" strike="noStrike" cap="none">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4pPr>
            <a:lvl5pPr marR="0" lvl="4" algn="l" rtl="0">
              <a:lnSpc>
                <a:spcPct val="100000"/>
              </a:lnSpc>
              <a:spcBef>
                <a:spcPts val="0"/>
              </a:spcBef>
              <a:spcAft>
                <a:spcPts val="0"/>
              </a:spcAft>
              <a:buClr>
                <a:schemeClr val="dk1"/>
              </a:buClr>
              <a:buSzPts val="2600"/>
              <a:buFont typeface="Encode Sans Semi Condensed" panose="00000506000000000000"/>
              <a:buNone/>
              <a:defRPr sz="2600" b="1" i="0" u="none" strike="noStrike" cap="none">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5pPr>
            <a:lvl6pPr marR="0" lvl="5" algn="l" rtl="0">
              <a:lnSpc>
                <a:spcPct val="100000"/>
              </a:lnSpc>
              <a:spcBef>
                <a:spcPts val="0"/>
              </a:spcBef>
              <a:spcAft>
                <a:spcPts val="0"/>
              </a:spcAft>
              <a:buClr>
                <a:schemeClr val="dk1"/>
              </a:buClr>
              <a:buSzPts val="2600"/>
              <a:buFont typeface="Encode Sans Semi Condensed" panose="00000506000000000000"/>
              <a:buNone/>
              <a:defRPr sz="2600" b="1" i="0" u="none" strike="noStrike" cap="none">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6pPr>
            <a:lvl7pPr marR="0" lvl="6" algn="l" rtl="0">
              <a:lnSpc>
                <a:spcPct val="100000"/>
              </a:lnSpc>
              <a:spcBef>
                <a:spcPts val="0"/>
              </a:spcBef>
              <a:spcAft>
                <a:spcPts val="0"/>
              </a:spcAft>
              <a:buClr>
                <a:schemeClr val="dk1"/>
              </a:buClr>
              <a:buSzPts val="2600"/>
              <a:buFont typeface="Encode Sans Semi Condensed" panose="00000506000000000000"/>
              <a:buNone/>
              <a:defRPr sz="2600" b="1" i="0" u="none" strike="noStrike" cap="none">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7pPr>
            <a:lvl8pPr marR="0" lvl="7" algn="l" rtl="0">
              <a:lnSpc>
                <a:spcPct val="100000"/>
              </a:lnSpc>
              <a:spcBef>
                <a:spcPts val="0"/>
              </a:spcBef>
              <a:spcAft>
                <a:spcPts val="0"/>
              </a:spcAft>
              <a:buClr>
                <a:schemeClr val="dk1"/>
              </a:buClr>
              <a:buSzPts val="2600"/>
              <a:buFont typeface="Encode Sans Semi Condensed" panose="00000506000000000000"/>
              <a:buNone/>
              <a:defRPr sz="2600" b="1" i="0" u="none" strike="noStrike" cap="none">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8pPr>
            <a:lvl9pPr marR="0" lvl="8" algn="l" rtl="0">
              <a:lnSpc>
                <a:spcPct val="100000"/>
              </a:lnSpc>
              <a:spcBef>
                <a:spcPts val="0"/>
              </a:spcBef>
              <a:spcAft>
                <a:spcPts val="0"/>
              </a:spcAft>
              <a:buClr>
                <a:schemeClr val="dk1"/>
              </a:buClr>
              <a:buSzPts val="2600"/>
              <a:buFont typeface="Encode Sans Semi Condensed" panose="00000506000000000000"/>
              <a:buNone/>
              <a:defRPr sz="2600" b="1" i="0" u="none" strike="noStrike" cap="none">
                <a:solidFill>
                  <a:schemeClr val="dk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defRPr>
            </a:lvl9pPr>
          </a:lstStyle>
          <a:p>
            <a:r>
              <a:rPr lang="fr-FR" altLang="en-US"/>
              <a:t>Conclusion</a:t>
            </a:r>
            <a:endParaRPr lang="fr-FR" altLang="en-US"/>
          </a:p>
        </p:txBody>
      </p:sp>
      <p:sp>
        <p:nvSpPr>
          <p:cNvPr id="7" name="Google Shape;148;p23"/>
          <p:cNvSpPr txBox="1"/>
          <p:nvPr/>
        </p:nvSpPr>
        <p:spPr>
          <a:xfrm>
            <a:off x="230896" y="1575435"/>
            <a:ext cx="4239260" cy="3053715"/>
          </a:xfrm>
          <a:prstGeom prst="rect">
            <a:avLst/>
          </a:prstGeom>
          <a:noFill/>
          <a:ln>
            <a:noFill/>
          </a:ln>
        </p:spPr>
        <p:txBody>
          <a:bodyPr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chemeClr val="accent5"/>
              </a:buClr>
              <a:buSzPts val="2000"/>
              <a:buFont typeface="Karla"/>
              <a:buChar char="▪"/>
              <a:defRPr sz="2000" b="0" i="0" u="none" strike="noStrike" cap="none">
                <a:solidFill>
                  <a:schemeClr val="dk1"/>
                </a:solidFill>
                <a:latin typeface="Karla"/>
                <a:ea typeface="Karla"/>
                <a:cs typeface="Karla"/>
                <a:sym typeface="Karla"/>
              </a:defRPr>
            </a:lvl1pPr>
            <a:lvl2pPr marL="914400" marR="0" lvl="1" indent="-355600" algn="l" rtl="0">
              <a:lnSpc>
                <a:spcPct val="100000"/>
              </a:lnSpc>
              <a:spcBef>
                <a:spcPts val="600"/>
              </a:spcBef>
              <a:spcAft>
                <a:spcPts val="0"/>
              </a:spcAft>
              <a:buClr>
                <a:schemeClr val="accent5"/>
              </a:buClr>
              <a:buSzPts val="2000"/>
              <a:buFont typeface="Karla"/>
              <a:buChar char="▫"/>
              <a:defRPr sz="2000" b="0" i="0" u="none" strike="noStrike" cap="none">
                <a:solidFill>
                  <a:schemeClr val="dk1"/>
                </a:solidFill>
                <a:latin typeface="Karla"/>
                <a:ea typeface="Karla"/>
                <a:cs typeface="Karla"/>
                <a:sym typeface="Karla"/>
              </a:defRPr>
            </a:lvl2pPr>
            <a:lvl3pPr marL="1371600" marR="0" lvl="2" indent="-355600" algn="l" rtl="0">
              <a:lnSpc>
                <a:spcPct val="100000"/>
              </a:lnSpc>
              <a:spcBef>
                <a:spcPts val="600"/>
              </a:spcBef>
              <a:spcAft>
                <a:spcPts val="0"/>
              </a:spcAft>
              <a:buClr>
                <a:schemeClr val="accent5"/>
              </a:buClr>
              <a:buSzPts val="2000"/>
              <a:buFont typeface="Karla"/>
              <a:buChar char="▫"/>
              <a:defRPr sz="2000" b="0" i="0" u="none" strike="noStrike" cap="none">
                <a:solidFill>
                  <a:schemeClr val="dk1"/>
                </a:solidFill>
                <a:latin typeface="Karla"/>
                <a:ea typeface="Karla"/>
                <a:cs typeface="Karla"/>
                <a:sym typeface="Karla"/>
              </a:defRPr>
            </a:lvl3pPr>
            <a:lvl4pPr marL="1828800" marR="0" lvl="3"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4pPr>
            <a:lvl5pPr marL="2286000" marR="0" lvl="4"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5pPr>
            <a:lvl6pPr marL="2743200" marR="0" lvl="5"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6pPr>
            <a:lvl7pPr marL="3200400" marR="0" lvl="6"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7pPr>
            <a:lvl8pPr marL="3657600" marR="0" lvl="7"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8pPr>
            <a:lvl9pPr marL="4114800" marR="0" lvl="8" indent="-355600" algn="l" rtl="0">
              <a:lnSpc>
                <a:spcPct val="100000"/>
              </a:lnSpc>
              <a:spcBef>
                <a:spcPts val="600"/>
              </a:spcBef>
              <a:spcAft>
                <a:spcPts val="600"/>
              </a:spcAft>
              <a:buClr>
                <a:schemeClr val="dk2"/>
              </a:buClr>
              <a:buSzPts val="2000"/>
              <a:buFont typeface="Karla"/>
              <a:buChar char="▫"/>
              <a:defRPr sz="2000" b="0" i="0" u="none" strike="noStrike" cap="none">
                <a:solidFill>
                  <a:schemeClr val="dk1"/>
                </a:solidFill>
                <a:latin typeface="Karla"/>
                <a:ea typeface="Karla"/>
                <a:cs typeface="Karla"/>
                <a:sym typeface="Karla"/>
              </a:defRPr>
            </a:lvl9pPr>
          </a:lstStyle>
          <a:p>
            <a:pPr marL="342900" lvl="0" indent="-342900" algn="l" rtl="0">
              <a:spcBef>
                <a:spcPts val="0"/>
              </a:spcBef>
              <a:spcAft>
                <a:spcPts val="600"/>
              </a:spcAft>
              <a:buFont typeface="Arial" panose="020B0604020202090204" pitchFamily="34" charset="0"/>
              <a:buChar char="•"/>
            </a:pPr>
            <a:r>
              <a:rPr lang="fr-FR" dirty="0">
                <a:solidFill>
                  <a:schemeClr val="tx1">
                    <a:lumMod val="75000"/>
                  </a:schemeClr>
                </a:solidFill>
                <a:latin typeface="Karla" charset="0"/>
                <a:cs typeface="Karla" charset="0"/>
                <a:sym typeface="+mn-ea"/>
              </a:rPr>
              <a:t>Concrétiser nos connaissances théoriques.</a:t>
            </a:r>
            <a:endParaRPr lang="fr-FR" dirty="0">
              <a:solidFill>
                <a:schemeClr val="tx1">
                  <a:lumMod val="75000"/>
                </a:schemeClr>
              </a:solidFill>
              <a:latin typeface="Karla" charset="0"/>
              <a:cs typeface="Karla" charset="0"/>
              <a:sym typeface="+mn-ea"/>
            </a:endParaRPr>
          </a:p>
          <a:p>
            <a:pPr marL="342900" lvl="0" indent="-342900" algn="l" rtl="0">
              <a:spcBef>
                <a:spcPts val="0"/>
              </a:spcBef>
              <a:spcAft>
                <a:spcPts val="600"/>
              </a:spcAft>
              <a:buFont typeface="Arial" panose="020B0604020202090204" pitchFamily="34" charset="0"/>
              <a:buChar char="•"/>
            </a:pPr>
            <a:endParaRPr lang="fr-FR" altLang="en-GB" dirty="0">
              <a:solidFill>
                <a:schemeClr val="tx1">
                  <a:lumMod val="75000"/>
                </a:schemeClr>
              </a:solidFill>
              <a:latin typeface="Karla" charset="0"/>
              <a:cs typeface="Karla" charset="0"/>
            </a:endParaRPr>
          </a:p>
          <a:p>
            <a:pPr marL="342900" lvl="0" indent="-342900" algn="l" rtl="0">
              <a:spcBef>
                <a:spcPts val="0"/>
              </a:spcBef>
              <a:spcAft>
                <a:spcPts val="600"/>
              </a:spcAft>
              <a:buFont typeface="Arial" panose="020B0604020202090204" pitchFamily="34" charset="0"/>
              <a:buChar char="•"/>
            </a:pPr>
            <a:r>
              <a:rPr lang="fr-FR" dirty="0">
                <a:solidFill>
                  <a:schemeClr val="tx1">
                    <a:lumMod val="75000"/>
                  </a:schemeClr>
                </a:solidFill>
                <a:latin typeface="Karla" charset="0"/>
                <a:cs typeface="Karla" charset="0"/>
                <a:sym typeface="+mn-ea"/>
              </a:rPr>
              <a:t>découvrir le domaine du traitement du langage naturel et la recherche d’information.</a:t>
            </a:r>
            <a:endParaRPr lang="fr-FR" dirty="0">
              <a:solidFill>
                <a:schemeClr val="tx1">
                  <a:lumMod val="75000"/>
                </a:schemeClr>
              </a:solidFill>
              <a:latin typeface="Karla" charset="0"/>
              <a:cs typeface="Karla" charset="0"/>
              <a:sym typeface="+mn-ea"/>
            </a:endParaRPr>
          </a:p>
          <a:p>
            <a:pPr marL="342900" lvl="0" indent="-342900" algn="l" rtl="0">
              <a:spcBef>
                <a:spcPts val="0"/>
              </a:spcBef>
              <a:spcAft>
                <a:spcPts val="600"/>
              </a:spcAft>
              <a:buFont typeface="Arial" panose="020B0604020202090204" pitchFamily="34" charset="0"/>
              <a:buChar char="•"/>
            </a:pPr>
            <a:endParaRPr lang="fr-FR" altLang="en-GB" dirty="0">
              <a:solidFill>
                <a:schemeClr val="tx1">
                  <a:lumMod val="75000"/>
                </a:schemeClr>
              </a:solidFill>
              <a:latin typeface="Karla" charset="0"/>
              <a:cs typeface="Karla" charset="0"/>
            </a:endParaRPr>
          </a:p>
          <a:p>
            <a:pPr marL="342900" lvl="0" indent="-342900" algn="l" rtl="0">
              <a:spcBef>
                <a:spcPts val="0"/>
              </a:spcBef>
              <a:spcAft>
                <a:spcPts val="600"/>
              </a:spcAft>
              <a:buFont typeface="Arial" panose="020B0604020202090204" pitchFamily="34" charset="0"/>
              <a:buChar char="•"/>
            </a:pPr>
            <a:r>
              <a:rPr lang="fr-FR" dirty="0">
                <a:solidFill>
                  <a:schemeClr val="tx1">
                    <a:lumMod val="75000"/>
                  </a:schemeClr>
                </a:solidFill>
                <a:latin typeface="Karla" charset="0"/>
                <a:cs typeface="Karla" charset="0"/>
                <a:sym typeface="+mn-ea"/>
              </a:rPr>
              <a:t>Acquérir plusieurs compétences comme </a:t>
            </a:r>
            <a:r>
              <a:rPr lang="fr-FR" dirty="0" err="1">
                <a:solidFill>
                  <a:schemeClr val="tx1">
                    <a:lumMod val="75000"/>
                  </a:schemeClr>
                </a:solidFill>
                <a:latin typeface="Karla" charset="0"/>
                <a:cs typeface="Karla" charset="0"/>
                <a:sym typeface="+mn-ea"/>
              </a:rPr>
              <a:t>Keras</a:t>
            </a:r>
            <a:r>
              <a:rPr lang="fr-FR" dirty="0">
                <a:solidFill>
                  <a:schemeClr val="tx1">
                    <a:lumMod val="75000"/>
                  </a:schemeClr>
                </a:solidFill>
                <a:latin typeface="Karla" charset="0"/>
                <a:cs typeface="Karla" charset="0"/>
                <a:sym typeface="+mn-ea"/>
              </a:rPr>
              <a:t> et </a:t>
            </a:r>
            <a:r>
              <a:rPr lang="fr-FR" dirty="0" err="1">
                <a:solidFill>
                  <a:schemeClr val="tx1">
                    <a:lumMod val="75000"/>
                  </a:schemeClr>
                </a:solidFill>
                <a:latin typeface="Karla" charset="0"/>
                <a:cs typeface="Karla" charset="0"/>
                <a:sym typeface="+mn-ea"/>
              </a:rPr>
              <a:t>Lucene</a:t>
            </a:r>
            <a:r>
              <a:rPr lang="fr-FR" dirty="0">
                <a:solidFill>
                  <a:schemeClr val="tx1">
                    <a:lumMod val="75000"/>
                  </a:schemeClr>
                </a:solidFill>
                <a:latin typeface="Karla" charset="0"/>
                <a:cs typeface="Karla" charset="0"/>
                <a:sym typeface="+mn-ea"/>
              </a:rPr>
              <a:t>.</a:t>
            </a:r>
            <a:endParaRPr lang="fr-FR" dirty="0">
              <a:solidFill>
                <a:schemeClr val="tx1">
                  <a:lumMod val="75000"/>
                </a:schemeClr>
              </a:solidFill>
              <a:latin typeface="Karla" charset="0"/>
              <a:cs typeface="Karla" charset="0"/>
            </a:endParaRPr>
          </a:p>
          <a:p>
            <a:pPr marL="342900" lvl="0" indent="-342900" algn="l" rtl="0">
              <a:spcBef>
                <a:spcPts val="0"/>
              </a:spcBef>
              <a:spcAft>
                <a:spcPts val="600"/>
              </a:spcAft>
              <a:buFont typeface="Arial" panose="020B0604020202090204" pitchFamily="34" charset="0"/>
              <a:buChar char="•"/>
            </a:pPr>
            <a:endParaRPr lang="fr-FR" altLang="en-GB" dirty="0">
              <a:solidFill>
                <a:schemeClr val="tx1">
                  <a:lumMod val="75000"/>
                </a:schemeClr>
              </a:solidFill>
              <a:latin typeface="Karla" charset="0"/>
              <a:cs typeface="Karla" charset="0"/>
            </a:endParaRPr>
          </a:p>
        </p:txBody>
      </p:sp>
      <p:pic>
        <p:nvPicPr>
          <p:cNvPr id="8"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89912" y="1559296"/>
            <a:ext cx="4023192" cy="2770067"/>
          </a:xfrm>
          <a:prstGeom prst="rect">
            <a:avLst/>
          </a:prstGeom>
        </p:spPr>
      </p:pic>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49990" y="408305"/>
            <a:ext cx="2824200" cy="461400"/>
          </a:xfrm>
        </p:spPr>
        <p:txBody>
          <a:bodyPr/>
          <a:lstStyle/>
          <a:p>
            <a:r>
              <a:rPr lang="fr-FR" altLang="en-US">
                <a:solidFill>
                  <a:schemeClr val="tx1">
                    <a:lumMod val="75000"/>
                  </a:schemeClr>
                </a:solidFill>
              </a:rPr>
              <a:t>Perspectives</a:t>
            </a:r>
            <a:endParaRPr lang="fr-FR" altLang="en-US">
              <a:solidFill>
                <a:schemeClr val="tx1">
                  <a:lumMod val="75000"/>
                </a:schemeClr>
              </a:solidFill>
            </a:endParaRPr>
          </a:p>
        </p:txBody>
      </p:sp>
      <p:grpSp>
        <p:nvGrpSpPr>
          <p:cNvPr id="156" name="Group 46"/>
          <p:cNvGrpSpPr/>
          <p:nvPr/>
        </p:nvGrpSpPr>
        <p:grpSpPr>
          <a:xfrm>
            <a:off x="2907943" y="869868"/>
            <a:ext cx="3328719" cy="3446805"/>
            <a:chOff x="4033975" y="1942343"/>
            <a:chExt cx="4122464" cy="4268716"/>
          </a:xfrm>
        </p:grpSpPr>
        <p:grpSp>
          <p:nvGrpSpPr>
            <p:cNvPr id="187" name="Group 5"/>
            <p:cNvGrpSpPr/>
            <p:nvPr/>
          </p:nvGrpSpPr>
          <p:grpSpPr>
            <a:xfrm>
              <a:off x="5538629" y="5732127"/>
              <a:ext cx="1118377" cy="478932"/>
              <a:chOff x="5538629" y="5732127"/>
              <a:chExt cx="1118377" cy="478932"/>
            </a:xfrm>
          </p:grpSpPr>
          <p:sp>
            <p:nvSpPr>
              <p:cNvPr id="200" name="Freeform 5"/>
              <p:cNvSpPr/>
              <p:nvPr/>
            </p:nvSpPr>
            <p:spPr bwMode="auto">
              <a:xfrm>
                <a:off x="5538629" y="5732127"/>
                <a:ext cx="1118377" cy="195748"/>
              </a:xfrm>
              <a:custGeom>
                <a:avLst/>
                <a:gdLst>
                  <a:gd name="T0" fmla="*/ 692 w 759"/>
                  <a:gd name="T1" fmla="*/ 133 h 133"/>
                  <a:gd name="T2" fmla="*/ 67 w 759"/>
                  <a:gd name="T3" fmla="*/ 133 h 133"/>
                  <a:gd name="T4" fmla="*/ 0 w 759"/>
                  <a:gd name="T5" fmla="*/ 67 h 133"/>
                  <a:gd name="T6" fmla="*/ 0 w 759"/>
                  <a:gd name="T7" fmla="*/ 67 h 133"/>
                  <a:gd name="T8" fmla="*/ 67 w 759"/>
                  <a:gd name="T9" fmla="*/ 0 h 133"/>
                  <a:gd name="T10" fmla="*/ 692 w 759"/>
                  <a:gd name="T11" fmla="*/ 0 h 133"/>
                  <a:gd name="T12" fmla="*/ 759 w 759"/>
                  <a:gd name="T13" fmla="*/ 67 h 133"/>
                  <a:gd name="T14" fmla="*/ 759 w 759"/>
                  <a:gd name="T15" fmla="*/ 67 h 133"/>
                  <a:gd name="T16" fmla="*/ 692 w 759"/>
                  <a:gd name="T1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9" h="133">
                    <a:moveTo>
                      <a:pt x="692" y="133"/>
                    </a:moveTo>
                    <a:cubicBezTo>
                      <a:pt x="67" y="133"/>
                      <a:pt x="67" y="133"/>
                      <a:pt x="67" y="133"/>
                    </a:cubicBezTo>
                    <a:cubicBezTo>
                      <a:pt x="30" y="133"/>
                      <a:pt x="0" y="104"/>
                      <a:pt x="0" y="67"/>
                    </a:cubicBezTo>
                    <a:cubicBezTo>
                      <a:pt x="0" y="67"/>
                      <a:pt x="0" y="67"/>
                      <a:pt x="0" y="67"/>
                    </a:cubicBezTo>
                    <a:cubicBezTo>
                      <a:pt x="0" y="30"/>
                      <a:pt x="30" y="0"/>
                      <a:pt x="67" y="0"/>
                    </a:cubicBezTo>
                    <a:cubicBezTo>
                      <a:pt x="692" y="0"/>
                      <a:pt x="692" y="0"/>
                      <a:pt x="692" y="0"/>
                    </a:cubicBezTo>
                    <a:cubicBezTo>
                      <a:pt x="729" y="0"/>
                      <a:pt x="759" y="30"/>
                      <a:pt x="759" y="67"/>
                    </a:cubicBezTo>
                    <a:cubicBezTo>
                      <a:pt x="759" y="67"/>
                      <a:pt x="759" y="67"/>
                      <a:pt x="759" y="67"/>
                    </a:cubicBezTo>
                    <a:cubicBezTo>
                      <a:pt x="759" y="104"/>
                      <a:pt x="729" y="133"/>
                      <a:pt x="692" y="133"/>
                    </a:cubicBezTo>
                    <a:close/>
                  </a:path>
                </a:pathLst>
              </a:custGeom>
              <a:solidFill>
                <a:schemeClr val="tx1">
                  <a:lumMod val="50000"/>
                  <a:lumOff val="50000"/>
                </a:schemeClr>
              </a:solidFill>
              <a:ln>
                <a:noFill/>
              </a:ln>
            </p:spPr>
            <p:txBody>
              <a:bodyPr vert="horz" wrap="square" lIns="68580" tIns="34290" rIns="68580" bIns="3429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endParaRPr lang="en-US" sz="1350">
                  <a:solidFill>
                    <a:schemeClr val="tx1">
                      <a:lumMod val="75000"/>
                    </a:schemeClr>
                  </a:solidFill>
                  <a:latin typeface="Calibri" panose="020F0502020204030204"/>
                </a:endParaRPr>
              </a:p>
            </p:txBody>
          </p:sp>
          <p:sp>
            <p:nvSpPr>
              <p:cNvPr id="201" name="Freeform 6"/>
              <p:cNvSpPr/>
              <p:nvPr/>
            </p:nvSpPr>
            <p:spPr bwMode="auto">
              <a:xfrm>
                <a:off x="5538629" y="6015311"/>
                <a:ext cx="1118377" cy="195748"/>
              </a:xfrm>
              <a:custGeom>
                <a:avLst/>
                <a:gdLst>
                  <a:gd name="T0" fmla="*/ 692 w 759"/>
                  <a:gd name="T1" fmla="*/ 133 h 133"/>
                  <a:gd name="T2" fmla="*/ 67 w 759"/>
                  <a:gd name="T3" fmla="*/ 133 h 133"/>
                  <a:gd name="T4" fmla="*/ 0 w 759"/>
                  <a:gd name="T5" fmla="*/ 67 h 133"/>
                  <a:gd name="T6" fmla="*/ 0 w 759"/>
                  <a:gd name="T7" fmla="*/ 67 h 133"/>
                  <a:gd name="T8" fmla="*/ 67 w 759"/>
                  <a:gd name="T9" fmla="*/ 0 h 133"/>
                  <a:gd name="T10" fmla="*/ 692 w 759"/>
                  <a:gd name="T11" fmla="*/ 0 h 133"/>
                  <a:gd name="T12" fmla="*/ 759 w 759"/>
                  <a:gd name="T13" fmla="*/ 67 h 133"/>
                  <a:gd name="T14" fmla="*/ 759 w 759"/>
                  <a:gd name="T15" fmla="*/ 67 h 133"/>
                  <a:gd name="T16" fmla="*/ 692 w 759"/>
                  <a:gd name="T1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9" h="133">
                    <a:moveTo>
                      <a:pt x="692" y="133"/>
                    </a:moveTo>
                    <a:cubicBezTo>
                      <a:pt x="67" y="133"/>
                      <a:pt x="67" y="133"/>
                      <a:pt x="67" y="133"/>
                    </a:cubicBezTo>
                    <a:cubicBezTo>
                      <a:pt x="30" y="133"/>
                      <a:pt x="0" y="104"/>
                      <a:pt x="0" y="67"/>
                    </a:cubicBezTo>
                    <a:cubicBezTo>
                      <a:pt x="0" y="67"/>
                      <a:pt x="0" y="67"/>
                      <a:pt x="0" y="67"/>
                    </a:cubicBezTo>
                    <a:cubicBezTo>
                      <a:pt x="0" y="30"/>
                      <a:pt x="30" y="0"/>
                      <a:pt x="67" y="0"/>
                    </a:cubicBezTo>
                    <a:cubicBezTo>
                      <a:pt x="692" y="0"/>
                      <a:pt x="692" y="0"/>
                      <a:pt x="692" y="0"/>
                    </a:cubicBezTo>
                    <a:cubicBezTo>
                      <a:pt x="729" y="0"/>
                      <a:pt x="759" y="30"/>
                      <a:pt x="759" y="67"/>
                    </a:cubicBezTo>
                    <a:cubicBezTo>
                      <a:pt x="759" y="67"/>
                      <a:pt x="759" y="67"/>
                      <a:pt x="759" y="67"/>
                    </a:cubicBezTo>
                    <a:cubicBezTo>
                      <a:pt x="759" y="104"/>
                      <a:pt x="729" y="133"/>
                      <a:pt x="692" y="133"/>
                    </a:cubicBezTo>
                    <a:close/>
                  </a:path>
                </a:pathLst>
              </a:custGeom>
              <a:solidFill>
                <a:schemeClr val="tx1">
                  <a:lumMod val="50000"/>
                  <a:lumOff val="50000"/>
                </a:schemeClr>
              </a:solidFill>
              <a:ln>
                <a:noFill/>
              </a:ln>
            </p:spPr>
            <p:txBody>
              <a:bodyPr vert="horz" wrap="square" lIns="68580" tIns="34290" rIns="68580" bIns="3429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endParaRPr lang="en-US" sz="1350">
                  <a:solidFill>
                    <a:schemeClr val="tx1">
                      <a:lumMod val="75000"/>
                    </a:schemeClr>
                  </a:solidFill>
                  <a:latin typeface="Calibri" panose="020F0502020204030204"/>
                </a:endParaRPr>
              </a:p>
            </p:txBody>
          </p:sp>
        </p:grpSp>
        <p:grpSp>
          <p:nvGrpSpPr>
            <p:cNvPr id="188" name="Group 8"/>
            <p:cNvGrpSpPr/>
            <p:nvPr/>
          </p:nvGrpSpPr>
          <p:grpSpPr>
            <a:xfrm>
              <a:off x="4033975" y="1942343"/>
              <a:ext cx="4122464" cy="2161063"/>
              <a:chOff x="4033975" y="1891543"/>
              <a:chExt cx="4122464" cy="2161063"/>
            </a:xfrm>
          </p:grpSpPr>
          <p:sp>
            <p:nvSpPr>
              <p:cNvPr id="195" name="Freeform 7"/>
              <p:cNvSpPr/>
              <p:nvPr/>
            </p:nvSpPr>
            <p:spPr bwMode="auto">
              <a:xfrm>
                <a:off x="7617478" y="3969087"/>
                <a:ext cx="538961" cy="57420"/>
              </a:xfrm>
              <a:custGeom>
                <a:avLst/>
                <a:gdLst>
                  <a:gd name="T0" fmla="*/ 347 w 366"/>
                  <a:gd name="T1" fmla="*/ 39 h 39"/>
                  <a:gd name="T2" fmla="*/ 19 w 366"/>
                  <a:gd name="T3" fmla="*/ 39 h 39"/>
                  <a:gd name="T4" fmla="*/ 0 w 366"/>
                  <a:gd name="T5" fmla="*/ 19 h 39"/>
                  <a:gd name="T6" fmla="*/ 0 w 366"/>
                  <a:gd name="T7" fmla="*/ 19 h 39"/>
                  <a:gd name="T8" fmla="*/ 19 w 366"/>
                  <a:gd name="T9" fmla="*/ 0 h 39"/>
                  <a:gd name="T10" fmla="*/ 347 w 366"/>
                  <a:gd name="T11" fmla="*/ 0 h 39"/>
                  <a:gd name="T12" fmla="*/ 366 w 366"/>
                  <a:gd name="T13" fmla="*/ 19 h 39"/>
                  <a:gd name="T14" fmla="*/ 366 w 366"/>
                  <a:gd name="T15" fmla="*/ 19 h 39"/>
                  <a:gd name="T16" fmla="*/ 347 w 366"/>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6" h="39">
                    <a:moveTo>
                      <a:pt x="347" y="39"/>
                    </a:moveTo>
                    <a:cubicBezTo>
                      <a:pt x="19" y="39"/>
                      <a:pt x="19" y="39"/>
                      <a:pt x="19" y="39"/>
                    </a:cubicBezTo>
                    <a:cubicBezTo>
                      <a:pt x="8" y="39"/>
                      <a:pt x="0" y="30"/>
                      <a:pt x="0" y="19"/>
                    </a:cubicBezTo>
                    <a:cubicBezTo>
                      <a:pt x="0" y="19"/>
                      <a:pt x="0" y="19"/>
                      <a:pt x="0" y="19"/>
                    </a:cubicBezTo>
                    <a:cubicBezTo>
                      <a:pt x="0" y="9"/>
                      <a:pt x="8" y="0"/>
                      <a:pt x="19" y="0"/>
                    </a:cubicBezTo>
                    <a:cubicBezTo>
                      <a:pt x="347" y="0"/>
                      <a:pt x="347" y="0"/>
                      <a:pt x="347" y="0"/>
                    </a:cubicBezTo>
                    <a:cubicBezTo>
                      <a:pt x="357" y="0"/>
                      <a:pt x="366" y="9"/>
                      <a:pt x="366" y="19"/>
                    </a:cubicBezTo>
                    <a:cubicBezTo>
                      <a:pt x="366" y="19"/>
                      <a:pt x="366" y="19"/>
                      <a:pt x="366" y="19"/>
                    </a:cubicBezTo>
                    <a:cubicBezTo>
                      <a:pt x="366" y="30"/>
                      <a:pt x="357" y="39"/>
                      <a:pt x="347" y="39"/>
                    </a:cubicBezTo>
                    <a:close/>
                  </a:path>
                </a:pathLst>
              </a:custGeom>
              <a:solidFill>
                <a:schemeClr val="accent3"/>
              </a:solidFill>
              <a:ln>
                <a:noFill/>
              </a:ln>
            </p:spPr>
            <p:txBody>
              <a:bodyPr vert="horz" wrap="square" lIns="68580" tIns="34290" rIns="68580" bIns="3429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endParaRPr lang="en-US" sz="1350">
                  <a:solidFill>
                    <a:schemeClr val="tx1">
                      <a:lumMod val="75000"/>
                    </a:schemeClr>
                  </a:solidFill>
                  <a:latin typeface="Calibri" panose="020F0502020204030204"/>
                </a:endParaRPr>
              </a:p>
            </p:txBody>
          </p:sp>
          <p:sp>
            <p:nvSpPr>
              <p:cNvPr id="196" name="Freeform 8"/>
              <p:cNvSpPr/>
              <p:nvPr/>
            </p:nvSpPr>
            <p:spPr bwMode="auto">
              <a:xfrm>
                <a:off x="7165951" y="2538818"/>
                <a:ext cx="420207" cy="387582"/>
              </a:xfrm>
              <a:custGeom>
                <a:avLst/>
                <a:gdLst>
                  <a:gd name="T0" fmla="*/ 276 w 285"/>
                  <a:gd name="T1" fmla="*/ 35 h 263"/>
                  <a:gd name="T2" fmla="*/ 34 w 285"/>
                  <a:gd name="T3" fmla="*/ 256 h 263"/>
                  <a:gd name="T4" fmla="*/ 7 w 285"/>
                  <a:gd name="T5" fmla="*/ 254 h 263"/>
                  <a:gd name="T6" fmla="*/ 7 w 285"/>
                  <a:gd name="T7" fmla="*/ 254 h 263"/>
                  <a:gd name="T8" fmla="*/ 8 w 285"/>
                  <a:gd name="T9" fmla="*/ 227 h 263"/>
                  <a:gd name="T10" fmla="*/ 250 w 285"/>
                  <a:gd name="T11" fmla="*/ 7 h 263"/>
                  <a:gd name="T12" fmla="*/ 278 w 285"/>
                  <a:gd name="T13" fmla="*/ 8 h 263"/>
                  <a:gd name="T14" fmla="*/ 278 w 285"/>
                  <a:gd name="T15" fmla="*/ 8 h 263"/>
                  <a:gd name="T16" fmla="*/ 276 w 285"/>
                  <a:gd name="T17" fmla="*/ 35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263">
                    <a:moveTo>
                      <a:pt x="276" y="35"/>
                    </a:moveTo>
                    <a:cubicBezTo>
                      <a:pt x="34" y="256"/>
                      <a:pt x="34" y="256"/>
                      <a:pt x="34" y="256"/>
                    </a:cubicBezTo>
                    <a:cubicBezTo>
                      <a:pt x="26" y="263"/>
                      <a:pt x="14" y="262"/>
                      <a:pt x="7" y="254"/>
                    </a:cubicBezTo>
                    <a:cubicBezTo>
                      <a:pt x="7" y="254"/>
                      <a:pt x="7" y="254"/>
                      <a:pt x="7" y="254"/>
                    </a:cubicBezTo>
                    <a:cubicBezTo>
                      <a:pt x="0" y="246"/>
                      <a:pt x="0" y="234"/>
                      <a:pt x="8" y="227"/>
                    </a:cubicBezTo>
                    <a:cubicBezTo>
                      <a:pt x="250" y="7"/>
                      <a:pt x="250" y="7"/>
                      <a:pt x="250" y="7"/>
                    </a:cubicBezTo>
                    <a:cubicBezTo>
                      <a:pt x="258" y="0"/>
                      <a:pt x="270" y="0"/>
                      <a:pt x="278" y="8"/>
                    </a:cubicBezTo>
                    <a:cubicBezTo>
                      <a:pt x="278" y="8"/>
                      <a:pt x="278" y="8"/>
                      <a:pt x="278" y="8"/>
                    </a:cubicBezTo>
                    <a:cubicBezTo>
                      <a:pt x="285" y="16"/>
                      <a:pt x="284" y="28"/>
                      <a:pt x="276" y="35"/>
                    </a:cubicBezTo>
                    <a:close/>
                  </a:path>
                </a:pathLst>
              </a:custGeom>
              <a:solidFill>
                <a:schemeClr val="accent3"/>
              </a:solidFill>
              <a:ln>
                <a:noFill/>
              </a:ln>
            </p:spPr>
            <p:txBody>
              <a:bodyPr vert="horz" wrap="square" lIns="68580" tIns="34290" rIns="68580" bIns="3429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endParaRPr lang="en-US" sz="1350">
                  <a:solidFill>
                    <a:schemeClr val="tx1">
                      <a:lumMod val="75000"/>
                    </a:schemeClr>
                  </a:solidFill>
                  <a:latin typeface="Calibri" panose="020F0502020204030204"/>
                </a:endParaRPr>
              </a:p>
            </p:txBody>
          </p:sp>
          <p:sp>
            <p:nvSpPr>
              <p:cNvPr id="197" name="Freeform 9"/>
              <p:cNvSpPr/>
              <p:nvPr/>
            </p:nvSpPr>
            <p:spPr bwMode="auto">
              <a:xfrm>
                <a:off x="6055405" y="1891543"/>
                <a:ext cx="56115" cy="538961"/>
              </a:xfrm>
              <a:custGeom>
                <a:avLst/>
                <a:gdLst>
                  <a:gd name="T0" fmla="*/ 38 w 38"/>
                  <a:gd name="T1" fmla="*/ 19 h 366"/>
                  <a:gd name="T2" fmla="*/ 38 w 38"/>
                  <a:gd name="T3" fmla="*/ 347 h 366"/>
                  <a:gd name="T4" fmla="*/ 19 w 38"/>
                  <a:gd name="T5" fmla="*/ 366 h 366"/>
                  <a:gd name="T6" fmla="*/ 19 w 38"/>
                  <a:gd name="T7" fmla="*/ 366 h 366"/>
                  <a:gd name="T8" fmla="*/ 0 w 38"/>
                  <a:gd name="T9" fmla="*/ 347 h 366"/>
                  <a:gd name="T10" fmla="*/ 0 w 38"/>
                  <a:gd name="T11" fmla="*/ 19 h 366"/>
                  <a:gd name="T12" fmla="*/ 19 w 38"/>
                  <a:gd name="T13" fmla="*/ 0 h 366"/>
                  <a:gd name="T14" fmla="*/ 19 w 38"/>
                  <a:gd name="T15" fmla="*/ 0 h 366"/>
                  <a:gd name="T16" fmla="*/ 38 w 38"/>
                  <a:gd name="T17" fmla="*/ 19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66">
                    <a:moveTo>
                      <a:pt x="38" y="19"/>
                    </a:moveTo>
                    <a:cubicBezTo>
                      <a:pt x="38" y="347"/>
                      <a:pt x="38" y="347"/>
                      <a:pt x="38" y="347"/>
                    </a:cubicBezTo>
                    <a:cubicBezTo>
                      <a:pt x="38" y="357"/>
                      <a:pt x="29" y="366"/>
                      <a:pt x="19" y="366"/>
                    </a:cubicBezTo>
                    <a:cubicBezTo>
                      <a:pt x="19" y="366"/>
                      <a:pt x="19" y="366"/>
                      <a:pt x="19" y="366"/>
                    </a:cubicBezTo>
                    <a:cubicBezTo>
                      <a:pt x="8" y="366"/>
                      <a:pt x="0" y="357"/>
                      <a:pt x="0" y="347"/>
                    </a:cubicBezTo>
                    <a:cubicBezTo>
                      <a:pt x="0" y="19"/>
                      <a:pt x="0" y="19"/>
                      <a:pt x="0" y="19"/>
                    </a:cubicBezTo>
                    <a:cubicBezTo>
                      <a:pt x="0" y="9"/>
                      <a:pt x="8" y="0"/>
                      <a:pt x="19" y="0"/>
                    </a:cubicBezTo>
                    <a:cubicBezTo>
                      <a:pt x="19" y="0"/>
                      <a:pt x="19" y="0"/>
                      <a:pt x="19" y="0"/>
                    </a:cubicBezTo>
                    <a:cubicBezTo>
                      <a:pt x="29" y="0"/>
                      <a:pt x="38" y="9"/>
                      <a:pt x="38" y="19"/>
                    </a:cubicBezTo>
                    <a:close/>
                  </a:path>
                </a:pathLst>
              </a:custGeom>
              <a:solidFill>
                <a:schemeClr val="accent3"/>
              </a:solidFill>
              <a:ln>
                <a:noFill/>
              </a:ln>
            </p:spPr>
            <p:txBody>
              <a:bodyPr vert="horz" wrap="square" lIns="68580" tIns="34290" rIns="68580" bIns="3429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endParaRPr lang="en-US" sz="1350">
                  <a:solidFill>
                    <a:schemeClr val="tx1">
                      <a:lumMod val="75000"/>
                    </a:schemeClr>
                  </a:solidFill>
                  <a:latin typeface="Calibri" panose="020F0502020204030204"/>
                </a:endParaRPr>
              </a:p>
            </p:txBody>
          </p:sp>
          <p:sp>
            <p:nvSpPr>
              <p:cNvPr id="198" name="Freeform 10"/>
              <p:cNvSpPr/>
              <p:nvPr/>
            </p:nvSpPr>
            <p:spPr bwMode="auto">
              <a:xfrm>
                <a:off x="4033975" y="3996491"/>
                <a:ext cx="538961" cy="56115"/>
              </a:xfrm>
              <a:custGeom>
                <a:avLst/>
                <a:gdLst>
                  <a:gd name="T0" fmla="*/ 20 w 366"/>
                  <a:gd name="T1" fmla="*/ 38 h 38"/>
                  <a:gd name="T2" fmla="*/ 347 w 366"/>
                  <a:gd name="T3" fmla="*/ 38 h 38"/>
                  <a:gd name="T4" fmla="*/ 366 w 366"/>
                  <a:gd name="T5" fmla="*/ 19 h 38"/>
                  <a:gd name="T6" fmla="*/ 366 w 366"/>
                  <a:gd name="T7" fmla="*/ 19 h 38"/>
                  <a:gd name="T8" fmla="*/ 347 w 366"/>
                  <a:gd name="T9" fmla="*/ 0 h 38"/>
                  <a:gd name="T10" fmla="*/ 20 w 366"/>
                  <a:gd name="T11" fmla="*/ 0 h 38"/>
                  <a:gd name="T12" fmla="*/ 0 w 366"/>
                  <a:gd name="T13" fmla="*/ 19 h 38"/>
                  <a:gd name="T14" fmla="*/ 0 w 366"/>
                  <a:gd name="T15" fmla="*/ 19 h 38"/>
                  <a:gd name="T16" fmla="*/ 20 w 366"/>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6" h="38">
                    <a:moveTo>
                      <a:pt x="20" y="38"/>
                    </a:moveTo>
                    <a:cubicBezTo>
                      <a:pt x="347" y="38"/>
                      <a:pt x="347" y="38"/>
                      <a:pt x="347" y="38"/>
                    </a:cubicBezTo>
                    <a:cubicBezTo>
                      <a:pt x="358" y="38"/>
                      <a:pt x="366" y="29"/>
                      <a:pt x="366" y="19"/>
                    </a:cubicBezTo>
                    <a:cubicBezTo>
                      <a:pt x="366" y="19"/>
                      <a:pt x="366" y="19"/>
                      <a:pt x="366" y="19"/>
                    </a:cubicBezTo>
                    <a:cubicBezTo>
                      <a:pt x="366" y="8"/>
                      <a:pt x="358" y="0"/>
                      <a:pt x="347" y="0"/>
                    </a:cubicBezTo>
                    <a:cubicBezTo>
                      <a:pt x="20" y="0"/>
                      <a:pt x="20" y="0"/>
                      <a:pt x="20" y="0"/>
                    </a:cubicBezTo>
                    <a:cubicBezTo>
                      <a:pt x="9" y="0"/>
                      <a:pt x="0" y="8"/>
                      <a:pt x="0" y="19"/>
                    </a:cubicBezTo>
                    <a:cubicBezTo>
                      <a:pt x="0" y="19"/>
                      <a:pt x="0" y="19"/>
                      <a:pt x="0" y="19"/>
                    </a:cubicBezTo>
                    <a:cubicBezTo>
                      <a:pt x="0" y="29"/>
                      <a:pt x="9" y="38"/>
                      <a:pt x="20" y="38"/>
                    </a:cubicBezTo>
                    <a:close/>
                  </a:path>
                </a:pathLst>
              </a:custGeom>
              <a:solidFill>
                <a:schemeClr val="accent3"/>
              </a:solidFill>
              <a:ln>
                <a:noFill/>
              </a:ln>
            </p:spPr>
            <p:txBody>
              <a:bodyPr vert="horz" wrap="square" lIns="68580" tIns="34290" rIns="68580" bIns="3429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endParaRPr lang="en-US" sz="1350">
                  <a:solidFill>
                    <a:schemeClr val="tx1">
                      <a:lumMod val="75000"/>
                    </a:schemeClr>
                  </a:solidFill>
                  <a:latin typeface="Calibri" panose="020F0502020204030204"/>
                </a:endParaRPr>
              </a:p>
            </p:txBody>
          </p:sp>
          <p:sp>
            <p:nvSpPr>
              <p:cNvPr id="199" name="Freeform 11"/>
              <p:cNvSpPr/>
              <p:nvPr/>
            </p:nvSpPr>
            <p:spPr bwMode="auto">
              <a:xfrm>
                <a:off x="4605561" y="2564918"/>
                <a:ext cx="420207" cy="387582"/>
              </a:xfrm>
              <a:custGeom>
                <a:avLst/>
                <a:gdLst>
                  <a:gd name="T0" fmla="*/ 8 w 285"/>
                  <a:gd name="T1" fmla="*/ 36 h 263"/>
                  <a:gd name="T2" fmla="*/ 250 w 285"/>
                  <a:gd name="T3" fmla="*/ 256 h 263"/>
                  <a:gd name="T4" fmla="*/ 277 w 285"/>
                  <a:gd name="T5" fmla="*/ 255 h 263"/>
                  <a:gd name="T6" fmla="*/ 277 w 285"/>
                  <a:gd name="T7" fmla="*/ 255 h 263"/>
                  <a:gd name="T8" fmla="*/ 276 w 285"/>
                  <a:gd name="T9" fmla="*/ 227 h 263"/>
                  <a:gd name="T10" fmla="*/ 34 w 285"/>
                  <a:gd name="T11" fmla="*/ 7 h 263"/>
                  <a:gd name="T12" fmla="*/ 7 w 285"/>
                  <a:gd name="T13" fmla="*/ 9 h 263"/>
                  <a:gd name="T14" fmla="*/ 7 w 285"/>
                  <a:gd name="T15" fmla="*/ 9 h 263"/>
                  <a:gd name="T16" fmla="*/ 8 w 285"/>
                  <a:gd name="T17" fmla="*/ 36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263">
                    <a:moveTo>
                      <a:pt x="8" y="36"/>
                    </a:moveTo>
                    <a:cubicBezTo>
                      <a:pt x="250" y="256"/>
                      <a:pt x="250" y="256"/>
                      <a:pt x="250" y="256"/>
                    </a:cubicBezTo>
                    <a:cubicBezTo>
                      <a:pt x="258" y="263"/>
                      <a:pt x="270" y="262"/>
                      <a:pt x="277" y="255"/>
                    </a:cubicBezTo>
                    <a:cubicBezTo>
                      <a:pt x="277" y="255"/>
                      <a:pt x="277" y="255"/>
                      <a:pt x="277" y="255"/>
                    </a:cubicBezTo>
                    <a:cubicBezTo>
                      <a:pt x="285" y="247"/>
                      <a:pt x="284" y="235"/>
                      <a:pt x="276" y="227"/>
                    </a:cubicBezTo>
                    <a:cubicBezTo>
                      <a:pt x="34" y="7"/>
                      <a:pt x="34" y="7"/>
                      <a:pt x="34" y="7"/>
                    </a:cubicBezTo>
                    <a:cubicBezTo>
                      <a:pt x="26" y="0"/>
                      <a:pt x="14" y="1"/>
                      <a:pt x="7" y="9"/>
                    </a:cubicBezTo>
                    <a:cubicBezTo>
                      <a:pt x="7" y="9"/>
                      <a:pt x="7" y="9"/>
                      <a:pt x="7" y="9"/>
                    </a:cubicBezTo>
                    <a:cubicBezTo>
                      <a:pt x="0" y="16"/>
                      <a:pt x="0" y="29"/>
                      <a:pt x="8" y="36"/>
                    </a:cubicBezTo>
                    <a:close/>
                  </a:path>
                </a:pathLst>
              </a:custGeom>
              <a:solidFill>
                <a:schemeClr val="accent3"/>
              </a:solidFill>
              <a:ln>
                <a:noFill/>
              </a:ln>
            </p:spPr>
            <p:txBody>
              <a:bodyPr vert="horz" wrap="square" lIns="68580" tIns="34290" rIns="68580" bIns="3429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endParaRPr lang="en-US" sz="1350">
                  <a:solidFill>
                    <a:schemeClr val="tx1">
                      <a:lumMod val="75000"/>
                    </a:schemeClr>
                  </a:solidFill>
                  <a:latin typeface="Calibri" panose="020F0502020204030204"/>
                </a:endParaRPr>
              </a:p>
            </p:txBody>
          </p:sp>
        </p:grpSp>
        <p:sp>
          <p:nvSpPr>
            <p:cNvPr id="189" name="Freeform 12"/>
            <p:cNvSpPr/>
            <p:nvPr/>
          </p:nvSpPr>
          <p:spPr bwMode="auto">
            <a:xfrm>
              <a:off x="4922674" y="2683672"/>
              <a:ext cx="1145781" cy="965692"/>
            </a:xfrm>
            <a:custGeom>
              <a:avLst/>
              <a:gdLst>
                <a:gd name="T0" fmla="*/ 778 w 778"/>
                <a:gd name="T1" fmla="*/ 0 h 655"/>
                <a:gd name="T2" fmla="*/ 778 w 778"/>
                <a:gd name="T3" fmla="*/ 655 h 655"/>
                <a:gd name="T4" fmla="*/ 0 w 778"/>
                <a:gd name="T5" fmla="*/ 655 h 655"/>
                <a:gd name="T6" fmla="*/ 0 w 778"/>
                <a:gd name="T7" fmla="*/ 654 h 655"/>
                <a:gd name="T8" fmla="*/ 50 w 778"/>
                <a:gd name="T9" fmla="*/ 491 h 655"/>
                <a:gd name="T10" fmla="*/ 778 w 778"/>
                <a:gd name="T11" fmla="*/ 0 h 655"/>
              </a:gdLst>
              <a:ahLst/>
              <a:cxnLst>
                <a:cxn ang="0">
                  <a:pos x="T0" y="T1"/>
                </a:cxn>
                <a:cxn ang="0">
                  <a:pos x="T2" y="T3"/>
                </a:cxn>
                <a:cxn ang="0">
                  <a:pos x="T4" y="T5"/>
                </a:cxn>
                <a:cxn ang="0">
                  <a:pos x="T6" y="T7"/>
                </a:cxn>
                <a:cxn ang="0">
                  <a:pos x="T8" y="T9"/>
                </a:cxn>
                <a:cxn ang="0">
                  <a:pos x="T10" y="T11"/>
                </a:cxn>
              </a:cxnLst>
              <a:rect l="0" t="0" r="r" b="b"/>
              <a:pathLst>
                <a:path w="778" h="655">
                  <a:moveTo>
                    <a:pt x="778" y="0"/>
                  </a:moveTo>
                  <a:cubicBezTo>
                    <a:pt x="778" y="655"/>
                    <a:pt x="778" y="655"/>
                    <a:pt x="778" y="655"/>
                  </a:cubicBezTo>
                  <a:cubicBezTo>
                    <a:pt x="0" y="655"/>
                    <a:pt x="0" y="655"/>
                    <a:pt x="0" y="655"/>
                  </a:cubicBezTo>
                  <a:cubicBezTo>
                    <a:pt x="0" y="654"/>
                    <a:pt x="0" y="654"/>
                    <a:pt x="0" y="654"/>
                  </a:cubicBezTo>
                  <a:cubicBezTo>
                    <a:pt x="9" y="598"/>
                    <a:pt x="26" y="543"/>
                    <a:pt x="50" y="491"/>
                  </a:cubicBezTo>
                  <a:cubicBezTo>
                    <a:pt x="173" y="215"/>
                    <a:pt x="477" y="5"/>
                    <a:pt x="778" y="0"/>
                  </a:cubicBezTo>
                  <a:close/>
                </a:path>
              </a:pathLst>
            </a:custGeom>
            <a:solidFill>
              <a:schemeClr val="accent5"/>
            </a:solidFill>
            <a:ln>
              <a:noFill/>
            </a:ln>
          </p:spPr>
          <p:txBody>
            <a:bodyPr vert="horz" wrap="square" lIns="68580" tIns="34290" rIns="68580" bIns="3429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endParaRPr lang="en-US" sz="1350">
                <a:solidFill>
                  <a:schemeClr val="tx1">
                    <a:lumMod val="75000"/>
                  </a:schemeClr>
                </a:solidFill>
                <a:latin typeface="Calibri" panose="020F0502020204030204"/>
              </a:endParaRPr>
            </a:p>
          </p:txBody>
        </p:sp>
        <p:sp>
          <p:nvSpPr>
            <p:cNvPr id="190" name="Freeform 13"/>
            <p:cNvSpPr/>
            <p:nvPr/>
          </p:nvSpPr>
          <p:spPr bwMode="auto">
            <a:xfrm>
              <a:off x="4887438" y="3689819"/>
              <a:ext cx="1181016" cy="942203"/>
            </a:xfrm>
            <a:custGeom>
              <a:avLst/>
              <a:gdLst>
                <a:gd name="T0" fmla="*/ 802 w 802"/>
                <a:gd name="T1" fmla="*/ 0 h 639"/>
                <a:gd name="T2" fmla="*/ 802 w 802"/>
                <a:gd name="T3" fmla="*/ 639 h 639"/>
                <a:gd name="T4" fmla="*/ 229 w 802"/>
                <a:gd name="T5" fmla="*/ 639 h 639"/>
                <a:gd name="T6" fmla="*/ 128 w 802"/>
                <a:gd name="T7" fmla="*/ 475 h 639"/>
                <a:gd name="T8" fmla="*/ 20 w 802"/>
                <a:gd name="T9" fmla="*/ 0 h 639"/>
                <a:gd name="T10" fmla="*/ 802 w 802"/>
                <a:gd name="T11" fmla="*/ 0 h 639"/>
              </a:gdLst>
              <a:ahLst/>
              <a:cxnLst>
                <a:cxn ang="0">
                  <a:pos x="T0" y="T1"/>
                </a:cxn>
                <a:cxn ang="0">
                  <a:pos x="T2" y="T3"/>
                </a:cxn>
                <a:cxn ang="0">
                  <a:pos x="T4" y="T5"/>
                </a:cxn>
                <a:cxn ang="0">
                  <a:pos x="T6" y="T7"/>
                </a:cxn>
                <a:cxn ang="0">
                  <a:pos x="T8" y="T9"/>
                </a:cxn>
                <a:cxn ang="0">
                  <a:pos x="T10" y="T11"/>
                </a:cxn>
              </a:cxnLst>
              <a:rect l="0" t="0" r="r" b="b"/>
              <a:pathLst>
                <a:path w="802" h="639">
                  <a:moveTo>
                    <a:pt x="802" y="0"/>
                  </a:moveTo>
                  <a:cubicBezTo>
                    <a:pt x="802" y="639"/>
                    <a:pt x="802" y="639"/>
                    <a:pt x="802" y="639"/>
                  </a:cubicBezTo>
                  <a:cubicBezTo>
                    <a:pt x="229" y="639"/>
                    <a:pt x="229" y="639"/>
                    <a:pt x="229" y="639"/>
                  </a:cubicBezTo>
                  <a:cubicBezTo>
                    <a:pt x="194" y="586"/>
                    <a:pt x="160" y="532"/>
                    <a:pt x="128" y="475"/>
                  </a:cubicBezTo>
                  <a:cubicBezTo>
                    <a:pt x="54" y="338"/>
                    <a:pt x="0" y="184"/>
                    <a:pt x="20" y="0"/>
                  </a:cubicBezTo>
                  <a:lnTo>
                    <a:pt x="802" y="0"/>
                  </a:lnTo>
                  <a:close/>
                </a:path>
              </a:pathLst>
            </a:custGeom>
            <a:solidFill>
              <a:schemeClr val="accent3"/>
            </a:solidFill>
            <a:ln>
              <a:noFill/>
            </a:ln>
          </p:spPr>
          <p:txBody>
            <a:bodyPr vert="horz" wrap="square" lIns="68580" tIns="34290" rIns="68580" bIns="3429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endParaRPr lang="en-US" sz="1350">
                <a:solidFill>
                  <a:schemeClr val="tx1">
                    <a:lumMod val="75000"/>
                  </a:schemeClr>
                </a:solidFill>
                <a:latin typeface="Calibri" panose="020F0502020204030204"/>
              </a:endParaRPr>
            </a:p>
          </p:txBody>
        </p:sp>
        <p:sp>
          <p:nvSpPr>
            <p:cNvPr id="191" name="Freeform 14"/>
            <p:cNvSpPr/>
            <p:nvPr/>
          </p:nvSpPr>
          <p:spPr bwMode="auto">
            <a:xfrm>
              <a:off x="6111519" y="2683671"/>
              <a:ext cx="1132731" cy="965692"/>
            </a:xfrm>
            <a:custGeom>
              <a:avLst/>
              <a:gdLst>
                <a:gd name="T0" fmla="*/ 769 w 769"/>
                <a:gd name="T1" fmla="*/ 655 h 655"/>
                <a:gd name="T2" fmla="*/ 0 w 769"/>
                <a:gd name="T3" fmla="*/ 655 h 655"/>
                <a:gd name="T4" fmla="*/ 0 w 769"/>
                <a:gd name="T5" fmla="*/ 0 h 655"/>
                <a:gd name="T6" fmla="*/ 722 w 769"/>
                <a:gd name="T7" fmla="*/ 491 h 655"/>
                <a:gd name="T8" fmla="*/ 769 w 769"/>
                <a:gd name="T9" fmla="*/ 654 h 655"/>
                <a:gd name="T10" fmla="*/ 769 w 769"/>
                <a:gd name="T11" fmla="*/ 655 h 655"/>
              </a:gdLst>
              <a:ahLst/>
              <a:cxnLst>
                <a:cxn ang="0">
                  <a:pos x="T0" y="T1"/>
                </a:cxn>
                <a:cxn ang="0">
                  <a:pos x="T2" y="T3"/>
                </a:cxn>
                <a:cxn ang="0">
                  <a:pos x="T4" y="T5"/>
                </a:cxn>
                <a:cxn ang="0">
                  <a:pos x="T6" y="T7"/>
                </a:cxn>
                <a:cxn ang="0">
                  <a:pos x="T8" y="T9"/>
                </a:cxn>
                <a:cxn ang="0">
                  <a:pos x="T10" y="T11"/>
                </a:cxn>
              </a:cxnLst>
              <a:rect l="0" t="0" r="r" b="b"/>
              <a:pathLst>
                <a:path w="769" h="655">
                  <a:moveTo>
                    <a:pt x="769" y="655"/>
                  </a:moveTo>
                  <a:cubicBezTo>
                    <a:pt x="0" y="655"/>
                    <a:pt x="0" y="655"/>
                    <a:pt x="0" y="655"/>
                  </a:cubicBezTo>
                  <a:cubicBezTo>
                    <a:pt x="0" y="0"/>
                    <a:pt x="0" y="0"/>
                    <a:pt x="0" y="0"/>
                  </a:cubicBezTo>
                  <a:cubicBezTo>
                    <a:pt x="317" y="7"/>
                    <a:pt x="602" y="201"/>
                    <a:pt x="722" y="491"/>
                  </a:cubicBezTo>
                  <a:cubicBezTo>
                    <a:pt x="743" y="542"/>
                    <a:pt x="759" y="597"/>
                    <a:pt x="769" y="654"/>
                  </a:cubicBezTo>
                  <a:cubicBezTo>
                    <a:pt x="769" y="654"/>
                    <a:pt x="769" y="654"/>
                    <a:pt x="769" y="655"/>
                  </a:cubicBezTo>
                  <a:close/>
                </a:path>
              </a:pathLst>
            </a:custGeom>
            <a:solidFill>
              <a:schemeClr val="accent6"/>
            </a:solidFill>
            <a:ln>
              <a:noFill/>
            </a:ln>
          </p:spPr>
          <p:txBody>
            <a:bodyPr vert="horz" wrap="square" lIns="68580" tIns="34290" rIns="68580" bIns="3429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endParaRPr lang="en-US" sz="1350">
                <a:solidFill>
                  <a:schemeClr val="tx1">
                    <a:lumMod val="75000"/>
                  </a:schemeClr>
                </a:solidFill>
                <a:latin typeface="Calibri" panose="020F0502020204030204"/>
              </a:endParaRPr>
            </a:p>
          </p:txBody>
        </p:sp>
        <p:sp>
          <p:nvSpPr>
            <p:cNvPr id="192" name="Freeform 15"/>
            <p:cNvSpPr/>
            <p:nvPr/>
          </p:nvSpPr>
          <p:spPr bwMode="auto">
            <a:xfrm>
              <a:off x="5252835" y="4672476"/>
              <a:ext cx="815620" cy="964388"/>
            </a:xfrm>
            <a:custGeom>
              <a:avLst/>
              <a:gdLst>
                <a:gd name="T0" fmla="*/ 554 w 554"/>
                <a:gd name="T1" fmla="*/ 0 h 654"/>
                <a:gd name="T2" fmla="*/ 554 w 554"/>
                <a:gd name="T3" fmla="*/ 654 h 654"/>
                <a:gd name="T4" fmla="*/ 330 w 554"/>
                <a:gd name="T5" fmla="*/ 654 h 654"/>
                <a:gd name="T6" fmla="*/ 236 w 554"/>
                <a:gd name="T7" fmla="*/ 615 h 654"/>
                <a:gd name="T8" fmla="*/ 197 w 554"/>
                <a:gd name="T9" fmla="*/ 520 h 654"/>
                <a:gd name="T10" fmla="*/ 196 w 554"/>
                <a:gd name="T11" fmla="*/ 490 h 654"/>
                <a:gd name="T12" fmla="*/ 0 w 554"/>
                <a:gd name="T13" fmla="*/ 0 h 654"/>
                <a:gd name="T14" fmla="*/ 554 w 554"/>
                <a:gd name="T15" fmla="*/ 0 h 6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4" h="654">
                  <a:moveTo>
                    <a:pt x="554" y="0"/>
                  </a:moveTo>
                  <a:cubicBezTo>
                    <a:pt x="554" y="654"/>
                    <a:pt x="554" y="654"/>
                    <a:pt x="554" y="654"/>
                  </a:cubicBezTo>
                  <a:cubicBezTo>
                    <a:pt x="330" y="654"/>
                    <a:pt x="330" y="654"/>
                    <a:pt x="330" y="654"/>
                  </a:cubicBezTo>
                  <a:cubicBezTo>
                    <a:pt x="293" y="654"/>
                    <a:pt x="260" y="639"/>
                    <a:pt x="236" y="615"/>
                  </a:cubicBezTo>
                  <a:cubicBezTo>
                    <a:pt x="211" y="590"/>
                    <a:pt x="197" y="557"/>
                    <a:pt x="197" y="520"/>
                  </a:cubicBezTo>
                  <a:cubicBezTo>
                    <a:pt x="197" y="510"/>
                    <a:pt x="196" y="500"/>
                    <a:pt x="196" y="490"/>
                  </a:cubicBezTo>
                  <a:cubicBezTo>
                    <a:pt x="187" y="291"/>
                    <a:pt x="96" y="146"/>
                    <a:pt x="0" y="0"/>
                  </a:cubicBezTo>
                  <a:lnTo>
                    <a:pt x="554" y="0"/>
                  </a:lnTo>
                  <a:close/>
                </a:path>
              </a:pathLst>
            </a:custGeom>
            <a:solidFill>
              <a:schemeClr val="accent1"/>
            </a:solidFill>
            <a:ln>
              <a:noFill/>
            </a:ln>
          </p:spPr>
          <p:txBody>
            <a:bodyPr vert="horz" wrap="square" lIns="68580" tIns="34290" rIns="68580" bIns="3429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endParaRPr lang="en-US" sz="1350">
                <a:solidFill>
                  <a:schemeClr val="tx1">
                    <a:lumMod val="75000"/>
                  </a:schemeClr>
                </a:solidFill>
                <a:latin typeface="Calibri" panose="020F0502020204030204"/>
              </a:endParaRPr>
            </a:p>
          </p:txBody>
        </p:sp>
        <p:sp>
          <p:nvSpPr>
            <p:cNvPr id="193" name="Freeform 16"/>
            <p:cNvSpPr/>
            <p:nvPr/>
          </p:nvSpPr>
          <p:spPr bwMode="auto">
            <a:xfrm>
              <a:off x="6111519" y="3689819"/>
              <a:ext cx="1181016" cy="942203"/>
            </a:xfrm>
            <a:custGeom>
              <a:avLst/>
              <a:gdLst>
                <a:gd name="T0" fmla="*/ 681 w 802"/>
                <a:gd name="T1" fmla="*/ 475 h 639"/>
                <a:gd name="T2" fmla="*/ 576 w 802"/>
                <a:gd name="T3" fmla="*/ 639 h 639"/>
                <a:gd name="T4" fmla="*/ 0 w 802"/>
                <a:gd name="T5" fmla="*/ 639 h 639"/>
                <a:gd name="T6" fmla="*/ 0 w 802"/>
                <a:gd name="T7" fmla="*/ 0 h 639"/>
                <a:gd name="T8" fmla="*/ 774 w 802"/>
                <a:gd name="T9" fmla="*/ 0 h 639"/>
                <a:gd name="T10" fmla="*/ 681 w 802"/>
                <a:gd name="T11" fmla="*/ 475 h 639"/>
              </a:gdLst>
              <a:ahLst/>
              <a:cxnLst>
                <a:cxn ang="0">
                  <a:pos x="T0" y="T1"/>
                </a:cxn>
                <a:cxn ang="0">
                  <a:pos x="T2" y="T3"/>
                </a:cxn>
                <a:cxn ang="0">
                  <a:pos x="T4" y="T5"/>
                </a:cxn>
                <a:cxn ang="0">
                  <a:pos x="T6" y="T7"/>
                </a:cxn>
                <a:cxn ang="0">
                  <a:pos x="T8" y="T9"/>
                </a:cxn>
                <a:cxn ang="0">
                  <a:pos x="T10" y="T11"/>
                </a:cxn>
              </a:cxnLst>
              <a:rect l="0" t="0" r="r" b="b"/>
              <a:pathLst>
                <a:path w="802" h="639">
                  <a:moveTo>
                    <a:pt x="681" y="475"/>
                  </a:moveTo>
                  <a:cubicBezTo>
                    <a:pt x="649" y="532"/>
                    <a:pt x="612" y="585"/>
                    <a:pt x="576" y="639"/>
                  </a:cubicBezTo>
                  <a:cubicBezTo>
                    <a:pt x="0" y="639"/>
                    <a:pt x="0" y="639"/>
                    <a:pt x="0" y="639"/>
                  </a:cubicBezTo>
                  <a:cubicBezTo>
                    <a:pt x="0" y="0"/>
                    <a:pt x="0" y="0"/>
                    <a:pt x="0" y="0"/>
                  </a:cubicBezTo>
                  <a:cubicBezTo>
                    <a:pt x="774" y="0"/>
                    <a:pt x="774" y="0"/>
                    <a:pt x="774" y="0"/>
                  </a:cubicBezTo>
                  <a:cubicBezTo>
                    <a:pt x="802" y="203"/>
                    <a:pt x="753" y="347"/>
                    <a:pt x="681" y="475"/>
                  </a:cubicBezTo>
                  <a:close/>
                </a:path>
              </a:pathLst>
            </a:custGeom>
            <a:solidFill>
              <a:schemeClr val="accent4"/>
            </a:solidFill>
            <a:ln>
              <a:noFill/>
            </a:ln>
          </p:spPr>
          <p:txBody>
            <a:bodyPr vert="horz" wrap="square" lIns="68580" tIns="34290" rIns="68580" bIns="3429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endParaRPr lang="en-US" sz="1350">
                <a:solidFill>
                  <a:schemeClr val="tx1">
                    <a:lumMod val="75000"/>
                  </a:schemeClr>
                </a:solidFill>
                <a:latin typeface="Calibri" panose="020F0502020204030204"/>
              </a:endParaRPr>
            </a:p>
          </p:txBody>
        </p:sp>
        <p:sp>
          <p:nvSpPr>
            <p:cNvPr id="194" name="Freeform 17"/>
            <p:cNvSpPr/>
            <p:nvPr/>
          </p:nvSpPr>
          <p:spPr bwMode="auto">
            <a:xfrm>
              <a:off x="6111519" y="4672476"/>
              <a:ext cx="819534" cy="964388"/>
            </a:xfrm>
            <a:custGeom>
              <a:avLst/>
              <a:gdLst>
                <a:gd name="T0" fmla="*/ 556 w 556"/>
                <a:gd name="T1" fmla="*/ 0 h 654"/>
                <a:gd name="T2" fmla="*/ 371 w 556"/>
                <a:gd name="T3" fmla="*/ 490 h 654"/>
                <a:gd name="T4" fmla="*/ 371 w 556"/>
                <a:gd name="T5" fmla="*/ 503 h 654"/>
                <a:gd name="T6" fmla="*/ 371 w 556"/>
                <a:gd name="T7" fmla="*/ 520 h 654"/>
                <a:gd name="T8" fmla="*/ 237 w 556"/>
                <a:gd name="T9" fmla="*/ 654 h 654"/>
                <a:gd name="T10" fmla="*/ 0 w 556"/>
                <a:gd name="T11" fmla="*/ 654 h 654"/>
                <a:gd name="T12" fmla="*/ 0 w 556"/>
                <a:gd name="T13" fmla="*/ 0 h 654"/>
                <a:gd name="T14" fmla="*/ 556 w 556"/>
                <a:gd name="T15" fmla="*/ 0 h 6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6" h="654">
                  <a:moveTo>
                    <a:pt x="556" y="0"/>
                  </a:moveTo>
                  <a:cubicBezTo>
                    <a:pt x="462" y="138"/>
                    <a:pt x="375" y="281"/>
                    <a:pt x="371" y="490"/>
                  </a:cubicBezTo>
                  <a:cubicBezTo>
                    <a:pt x="371" y="494"/>
                    <a:pt x="371" y="498"/>
                    <a:pt x="371" y="503"/>
                  </a:cubicBezTo>
                  <a:cubicBezTo>
                    <a:pt x="371" y="520"/>
                    <a:pt x="371" y="520"/>
                    <a:pt x="371" y="520"/>
                  </a:cubicBezTo>
                  <a:cubicBezTo>
                    <a:pt x="371" y="594"/>
                    <a:pt x="311" y="654"/>
                    <a:pt x="237" y="654"/>
                  </a:cubicBezTo>
                  <a:cubicBezTo>
                    <a:pt x="0" y="654"/>
                    <a:pt x="0" y="654"/>
                    <a:pt x="0" y="654"/>
                  </a:cubicBezTo>
                  <a:cubicBezTo>
                    <a:pt x="0" y="0"/>
                    <a:pt x="0" y="0"/>
                    <a:pt x="0" y="0"/>
                  </a:cubicBezTo>
                  <a:lnTo>
                    <a:pt x="556" y="0"/>
                  </a:lnTo>
                  <a:close/>
                </a:path>
              </a:pathLst>
            </a:custGeom>
            <a:solidFill>
              <a:schemeClr val="accent2"/>
            </a:solidFill>
            <a:ln>
              <a:noFill/>
            </a:ln>
          </p:spPr>
          <p:txBody>
            <a:bodyPr vert="horz" wrap="square" lIns="68580" tIns="34290" rIns="68580" bIns="3429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endParaRPr lang="en-US" sz="1350">
                <a:solidFill>
                  <a:schemeClr val="tx1">
                    <a:lumMod val="75000"/>
                  </a:schemeClr>
                </a:solidFill>
                <a:latin typeface="Calibri" panose="020F0502020204030204"/>
              </a:endParaRPr>
            </a:p>
          </p:txBody>
        </p:sp>
      </p:grpSp>
      <p:sp>
        <p:nvSpPr>
          <p:cNvPr id="5" name="Rectangle 4"/>
          <p:cNvSpPr/>
          <p:nvPr/>
        </p:nvSpPr>
        <p:spPr>
          <a:xfrm>
            <a:off x="5969316" y="1668905"/>
            <a:ext cx="3108325" cy="706755"/>
          </a:xfrm>
          <a:prstGeom prst="rect">
            <a:avLst/>
          </a:prstGeom>
        </p:spPr>
        <p:txBody>
          <a:bodyPr wrap="square">
            <a:spAutoFit/>
          </a:bodyPr>
          <a:lstStyle/>
          <a:p>
            <a:r>
              <a:rPr lang="fr-FR" sz="2000" dirty="0">
                <a:solidFill>
                  <a:schemeClr val="tx1">
                    <a:lumMod val="75000"/>
                  </a:schemeClr>
                </a:solidFill>
                <a:latin typeface="Karla" charset="0"/>
                <a:cs typeface="Karla" charset="0"/>
              </a:rPr>
              <a:t>- </a:t>
            </a:r>
            <a:r>
              <a:rPr lang="en-US" sz="2000" dirty="0">
                <a:solidFill>
                  <a:schemeClr val="tx1">
                    <a:lumMod val="75000"/>
                  </a:schemeClr>
                </a:solidFill>
                <a:latin typeface="Karla" charset="0"/>
                <a:cs typeface="Karla" charset="0"/>
                <a:sym typeface="+mn-ea"/>
              </a:rPr>
              <a:t>Offrir une version arabe et francaise de YouTaQA.</a:t>
            </a:r>
            <a:endParaRPr lang="fr-FR" sz="2000" dirty="0">
              <a:solidFill>
                <a:schemeClr val="tx1">
                  <a:lumMod val="75000"/>
                </a:schemeClr>
              </a:solidFill>
              <a:latin typeface="Karla" charset="0"/>
              <a:cs typeface="Karla" charset="0"/>
            </a:endParaRPr>
          </a:p>
        </p:txBody>
      </p:sp>
      <p:sp>
        <p:nvSpPr>
          <p:cNvPr id="203" name="Rectangle 202"/>
          <p:cNvSpPr/>
          <p:nvPr/>
        </p:nvSpPr>
        <p:spPr>
          <a:xfrm>
            <a:off x="5968999" y="2955697"/>
            <a:ext cx="2956560" cy="1014730"/>
          </a:xfrm>
          <a:prstGeom prst="rect">
            <a:avLst/>
          </a:prstGeom>
        </p:spPr>
        <p:txBody>
          <a:bodyPr wrap="square">
            <a:spAutoFit/>
          </a:bodyPr>
          <a:lstStyle/>
          <a:p>
            <a:pPr lvl="0"/>
            <a:r>
              <a:rPr lang="fr-FR" sz="2000" dirty="0">
                <a:solidFill>
                  <a:schemeClr val="tx1">
                    <a:lumMod val="75000"/>
                  </a:schemeClr>
                </a:solidFill>
                <a:latin typeface="Karla" charset="0"/>
                <a:cs typeface="Karla" charset="0"/>
              </a:rPr>
              <a:t>- </a:t>
            </a:r>
            <a:r>
              <a:rPr lang="en-US" sz="2000" dirty="0">
                <a:solidFill>
                  <a:schemeClr val="tx1">
                    <a:lumMod val="75000"/>
                  </a:schemeClr>
                </a:solidFill>
                <a:latin typeface="Karla" charset="0"/>
                <a:cs typeface="Karla" charset="0"/>
                <a:sym typeface="+mn-ea"/>
              </a:rPr>
              <a:t>Offrir une API du noyau YouTaQA pour les applications tierces.</a:t>
            </a:r>
            <a:endParaRPr lang="fr-FR" sz="2000" dirty="0">
              <a:solidFill>
                <a:schemeClr val="tx1">
                  <a:lumMod val="75000"/>
                </a:schemeClr>
              </a:solidFill>
              <a:latin typeface="Karla" charset="0"/>
              <a:cs typeface="Karla" charset="0"/>
            </a:endParaRPr>
          </a:p>
        </p:txBody>
      </p:sp>
      <p:sp>
        <p:nvSpPr>
          <p:cNvPr id="204" name="Rectangle 203"/>
          <p:cNvSpPr/>
          <p:nvPr/>
        </p:nvSpPr>
        <p:spPr>
          <a:xfrm>
            <a:off x="8574888" y="4635768"/>
            <a:ext cx="383438" cy="307777"/>
          </a:xfrm>
          <a:prstGeom prst="rect">
            <a:avLst/>
          </a:prstGeom>
        </p:spPr>
        <p:txBody>
          <a:bodyPr wrap="none">
            <a:spAutoFit/>
          </a:bodyPr>
          <a:lstStyle/>
          <a:p>
            <a:fld id="{00000000-1234-1234-1234-123412341234}" type="slidenum">
              <a:rPr lang="en-GB">
                <a:solidFill>
                  <a:schemeClr val="tx1">
                    <a:lumMod val="75000"/>
                  </a:schemeClr>
                </a:solidFill>
              </a:rPr>
            </a:fld>
            <a:endParaRPr lang="fr-FR" dirty="0">
              <a:solidFill>
                <a:schemeClr val="tx1">
                  <a:lumMod val="75000"/>
                </a:schemeClr>
              </a:solidFill>
            </a:endParaRPr>
          </a:p>
        </p:txBody>
      </p:sp>
      <p:sp>
        <p:nvSpPr>
          <p:cNvPr id="48" name="Rectangle 47"/>
          <p:cNvSpPr/>
          <p:nvPr/>
        </p:nvSpPr>
        <p:spPr>
          <a:xfrm>
            <a:off x="250190" y="1668463"/>
            <a:ext cx="3312795" cy="1014730"/>
          </a:xfrm>
          <a:prstGeom prst="rect">
            <a:avLst/>
          </a:prstGeom>
        </p:spPr>
        <p:txBody>
          <a:bodyPr wrap="square" anchor="b">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defTabSz="685800"/>
            <a:r>
              <a:rPr lang="fr-FR" sz="2000" dirty="0">
                <a:solidFill>
                  <a:schemeClr val="tx1">
                    <a:lumMod val="75000"/>
                  </a:schemeClr>
                </a:solidFill>
                <a:latin typeface="Karla" charset="0"/>
                <a:cs typeface="Karla" charset="0"/>
              </a:rPr>
              <a:t>- </a:t>
            </a:r>
            <a:r>
              <a:rPr lang="en-US" sz="2000" dirty="0">
                <a:solidFill>
                  <a:schemeClr val="tx1">
                    <a:lumMod val="75000"/>
                  </a:schemeClr>
                </a:solidFill>
                <a:latin typeface="Karla" charset="0"/>
                <a:cs typeface="Karla" charset="0"/>
                <a:sym typeface="+mn-ea"/>
              </a:rPr>
              <a:t>Am</a:t>
            </a:r>
            <a:r>
              <a:rPr lang="fr-FR" sz="2000" dirty="0" err="1">
                <a:solidFill>
                  <a:schemeClr val="tx1">
                    <a:lumMod val="75000"/>
                  </a:schemeClr>
                </a:solidFill>
                <a:latin typeface="Karla" charset="0"/>
                <a:cs typeface="Karla" charset="0"/>
                <a:sym typeface="+mn-ea"/>
              </a:rPr>
              <a:t>é</a:t>
            </a:r>
            <a:r>
              <a:rPr lang="en-US" sz="2000" dirty="0">
                <a:solidFill>
                  <a:schemeClr val="tx1">
                    <a:lumMod val="75000"/>
                  </a:schemeClr>
                </a:solidFill>
                <a:latin typeface="Karla" charset="0"/>
                <a:cs typeface="Karla" charset="0"/>
                <a:sym typeface="+mn-ea"/>
              </a:rPr>
              <a:t>liorer le moteur de recherche avec les m</a:t>
            </a:r>
            <a:r>
              <a:rPr lang="fr-FR" sz="2000" dirty="0" err="1">
                <a:solidFill>
                  <a:schemeClr val="tx1">
                    <a:lumMod val="75000"/>
                  </a:schemeClr>
                </a:solidFill>
                <a:latin typeface="Karla" charset="0"/>
                <a:cs typeface="Karla" charset="0"/>
                <a:sym typeface="+mn-ea"/>
              </a:rPr>
              <a:t>é</a:t>
            </a:r>
            <a:r>
              <a:rPr lang="en-US" sz="2000" dirty="0">
                <a:solidFill>
                  <a:schemeClr val="tx1">
                    <a:lumMod val="75000"/>
                  </a:schemeClr>
                </a:solidFill>
                <a:latin typeface="Karla" charset="0"/>
                <a:cs typeface="Karla" charset="0"/>
                <a:sym typeface="+mn-ea"/>
              </a:rPr>
              <a:t>thodes Deep Learning.</a:t>
            </a:r>
            <a:endParaRPr lang="en-US" sz="2000" cap="all" dirty="0">
              <a:solidFill>
                <a:schemeClr val="tx1">
                  <a:lumMod val="75000"/>
                </a:schemeClr>
              </a:solidFill>
              <a:latin typeface="Karla" charset="0"/>
              <a:cs typeface="Karla" charset="0"/>
            </a:endParaRPr>
          </a:p>
        </p:txBody>
      </p:sp>
      <p:sp>
        <p:nvSpPr>
          <p:cNvPr id="50" name="Rectangle 49"/>
          <p:cNvSpPr/>
          <p:nvPr/>
        </p:nvSpPr>
        <p:spPr>
          <a:xfrm>
            <a:off x="250190" y="2955620"/>
            <a:ext cx="3344545" cy="1014730"/>
          </a:xfrm>
          <a:prstGeom prst="rect">
            <a:avLst/>
          </a:prstGeom>
        </p:spPr>
        <p:txBody>
          <a:bodyPr wrap="square" anchor="b">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defTabSz="685800"/>
            <a:r>
              <a:rPr lang="fr-FR" sz="2000" dirty="0">
                <a:solidFill>
                  <a:schemeClr val="tx1">
                    <a:lumMod val="75000"/>
                  </a:schemeClr>
                </a:solidFill>
                <a:latin typeface="Karla" charset="0"/>
                <a:cs typeface="Karla" charset="0"/>
              </a:rPr>
              <a:t>- </a:t>
            </a:r>
            <a:r>
              <a:rPr lang="en-US" sz="2000" dirty="0">
                <a:solidFill>
                  <a:schemeClr val="tx1">
                    <a:lumMod val="75000"/>
                  </a:schemeClr>
                </a:solidFill>
                <a:latin typeface="Karla" charset="0"/>
                <a:cs typeface="Karla" charset="0"/>
                <a:sym typeface="+mn-ea"/>
              </a:rPr>
              <a:t>Mise </a:t>
            </a:r>
            <a:r>
              <a:rPr lang="fr-FR" sz="2000" dirty="0">
                <a:solidFill>
                  <a:schemeClr val="tx1">
                    <a:lumMod val="75000"/>
                  </a:schemeClr>
                </a:solidFill>
                <a:latin typeface="Karla" charset="0"/>
                <a:cs typeface="Karla" charset="0"/>
                <a:sym typeface="+mn-ea"/>
              </a:rPr>
              <a:t>à</a:t>
            </a:r>
            <a:r>
              <a:rPr lang="en-US" sz="2000" dirty="0">
                <a:solidFill>
                  <a:schemeClr val="tx1">
                    <a:lumMod val="75000"/>
                  </a:schemeClr>
                </a:solidFill>
                <a:latin typeface="Karla" charset="0"/>
                <a:cs typeface="Karla" charset="0"/>
                <a:sym typeface="+mn-ea"/>
              </a:rPr>
              <a:t> jour automatique de la base des documents Wikip</a:t>
            </a:r>
            <a:r>
              <a:rPr lang="fr-FR" sz="2000" dirty="0" err="1">
                <a:solidFill>
                  <a:schemeClr val="tx1">
                    <a:lumMod val="75000"/>
                  </a:schemeClr>
                </a:solidFill>
                <a:latin typeface="Karla" charset="0"/>
                <a:cs typeface="Karla" charset="0"/>
                <a:sym typeface="+mn-ea"/>
              </a:rPr>
              <a:t>é</a:t>
            </a:r>
            <a:r>
              <a:rPr lang="en-US" sz="2000" dirty="0">
                <a:solidFill>
                  <a:schemeClr val="tx1">
                    <a:lumMod val="75000"/>
                  </a:schemeClr>
                </a:solidFill>
                <a:latin typeface="Karla" charset="0"/>
                <a:cs typeface="Karla" charset="0"/>
                <a:sym typeface="+mn-ea"/>
              </a:rPr>
              <a:t>dia.</a:t>
            </a:r>
            <a:endParaRPr lang="en-US" sz="2000" cap="all" dirty="0">
              <a:solidFill>
                <a:schemeClr val="tx1">
                  <a:lumMod val="75000"/>
                </a:schemeClr>
              </a:solidFill>
              <a:latin typeface="Karla" charset="0"/>
              <a:cs typeface="Karla" charset="0"/>
            </a:endParaRPr>
          </a:p>
        </p:txBody>
      </p:sp>
      <p:grpSp>
        <p:nvGrpSpPr>
          <p:cNvPr id="336" name="Google Shape;336;p39"/>
          <p:cNvGrpSpPr/>
          <p:nvPr/>
        </p:nvGrpSpPr>
        <p:grpSpPr>
          <a:xfrm>
            <a:off x="3984757" y="1724939"/>
            <a:ext cx="342903" cy="447293"/>
            <a:chOff x="590250" y="244200"/>
            <a:chExt cx="407975" cy="532175"/>
          </a:xfrm>
        </p:grpSpPr>
        <p:sp>
          <p:nvSpPr>
            <p:cNvPr id="337" name="Google Shape;337;p39"/>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338" name="Google Shape;338;p39"/>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339" name="Google Shape;339;p39"/>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340" name="Google Shape;340;p39"/>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341" name="Google Shape;341;p39"/>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342" name="Google Shape;342;p39"/>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343" name="Google Shape;343;p39"/>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344" name="Google Shape;344;p39"/>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345" name="Google Shape;345;p39"/>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346" name="Google Shape;346;p39"/>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347" name="Google Shape;347;p39"/>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348" name="Google Shape;348;p39"/>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349" name="Google Shape;349;p39"/>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350" name="Google Shape;350;p39"/>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grpSp>
      <p:grpSp>
        <p:nvGrpSpPr>
          <p:cNvPr id="431" name="Google Shape;431;p39"/>
          <p:cNvGrpSpPr/>
          <p:nvPr/>
        </p:nvGrpSpPr>
        <p:grpSpPr>
          <a:xfrm>
            <a:off x="4156847" y="3246527"/>
            <a:ext cx="359272" cy="376691"/>
            <a:chOff x="5961125" y="1623900"/>
            <a:chExt cx="427450" cy="448175"/>
          </a:xfrm>
        </p:grpSpPr>
        <p:sp>
          <p:nvSpPr>
            <p:cNvPr id="432" name="Google Shape;432;p39"/>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433" name="Google Shape;433;p39"/>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434" name="Google Shape;434;p39"/>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435" name="Google Shape;435;p39"/>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436" name="Google Shape;436;p39"/>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437" name="Google Shape;437;p39"/>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438" name="Google Shape;438;p39"/>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grpSp>
      <p:grpSp>
        <p:nvGrpSpPr>
          <p:cNvPr id="497" name="Google Shape;497;p39"/>
          <p:cNvGrpSpPr/>
          <p:nvPr/>
        </p:nvGrpSpPr>
        <p:grpSpPr>
          <a:xfrm>
            <a:off x="4747056" y="2491554"/>
            <a:ext cx="435022" cy="323445"/>
            <a:chOff x="5247525" y="3007275"/>
            <a:chExt cx="517575" cy="384825"/>
          </a:xfrm>
        </p:grpSpPr>
        <p:sp>
          <p:nvSpPr>
            <p:cNvPr id="498" name="Google Shape;498;p39"/>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499" name="Google Shape;499;p39"/>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grpSp>
      <p:grpSp>
        <p:nvGrpSpPr>
          <p:cNvPr id="500" name="Google Shape;500;p39"/>
          <p:cNvGrpSpPr/>
          <p:nvPr/>
        </p:nvGrpSpPr>
        <p:grpSpPr>
          <a:xfrm>
            <a:off x="3962207" y="2506146"/>
            <a:ext cx="342882" cy="350068"/>
            <a:chOff x="3951850" y="2985350"/>
            <a:chExt cx="407950" cy="416500"/>
          </a:xfrm>
        </p:grpSpPr>
        <p:sp>
          <p:nvSpPr>
            <p:cNvPr id="501" name="Google Shape;501;p39"/>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502" name="Google Shape;502;p39"/>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503" name="Google Shape;503;p39"/>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504" name="Google Shape;504;p39"/>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grpSp>
      <p:grpSp>
        <p:nvGrpSpPr>
          <p:cNvPr id="651" name="Google Shape;651;p39"/>
          <p:cNvGrpSpPr/>
          <p:nvPr/>
        </p:nvGrpSpPr>
        <p:grpSpPr>
          <a:xfrm>
            <a:off x="4759897" y="1782873"/>
            <a:ext cx="332670" cy="332670"/>
            <a:chOff x="6649150" y="309350"/>
            <a:chExt cx="395800" cy="395800"/>
          </a:xfrm>
        </p:grpSpPr>
        <p:sp>
          <p:nvSpPr>
            <p:cNvPr id="652" name="Google Shape;652;p39"/>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653" name="Google Shape;653;p39"/>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654" name="Google Shape;654;p39"/>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655" name="Google Shape;655;p39"/>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656" name="Google Shape;656;p39"/>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657" name="Google Shape;657;p39"/>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658" name="Google Shape;658;p39"/>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659" name="Google Shape;659;p39"/>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660" name="Google Shape;660;p39"/>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661" name="Google Shape;661;p39"/>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662" name="Google Shape;662;p39"/>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663" name="Google Shape;663;p39"/>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664" name="Google Shape;664;p39"/>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665" name="Google Shape;665;p39"/>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666" name="Google Shape;666;p39"/>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667" name="Google Shape;667;p39"/>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668" name="Google Shape;668;p39"/>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669" name="Google Shape;669;p39"/>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670" name="Google Shape;670;p39"/>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671" name="Google Shape;671;p39"/>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672" name="Google Shape;672;p39"/>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673" name="Google Shape;673;p39"/>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674" name="Google Shape;674;p39"/>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grpSp>
      <p:grpSp>
        <p:nvGrpSpPr>
          <p:cNvPr id="701" name="Google Shape;701;p39"/>
          <p:cNvGrpSpPr/>
          <p:nvPr/>
        </p:nvGrpSpPr>
        <p:grpSpPr>
          <a:xfrm>
            <a:off x="4708394" y="3274819"/>
            <a:ext cx="215966" cy="342399"/>
            <a:chOff x="6718575" y="2318625"/>
            <a:chExt cx="256950" cy="407375"/>
          </a:xfrm>
        </p:grpSpPr>
        <p:sp>
          <p:nvSpPr>
            <p:cNvPr id="702" name="Google Shape;702;p3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703" name="Google Shape;703;p3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704" name="Google Shape;704;p3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705" name="Google Shape;705;p3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706" name="Google Shape;706;p3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707" name="Google Shape;707;p3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708" name="Google Shape;708;p3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sp>
          <p:nvSpPr>
            <p:cNvPr id="709" name="Google Shape;709;p3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75000"/>
                  </a:schemeClr>
                </a:solidFill>
              </a:endParaRPr>
            </a:p>
          </p:txBody>
        </p:sp>
      </p:grpSp>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solidFill>
                  <a:schemeClr val="tx1">
                    <a:lumMod val="75000"/>
                  </a:schemeClr>
                </a:solidFill>
              </a:rPr>
            </a:fld>
            <a:endParaRPr lang="en-GB">
              <a:solidFill>
                <a:schemeClr val="tx1">
                  <a:lumMod val="75000"/>
                </a:schemeClr>
              </a:solidFill>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7"/>
          <p:cNvSpPr/>
          <p:nvPr/>
        </p:nvSpPr>
        <p:spPr>
          <a:xfrm>
            <a:off x="1093101" y="942576"/>
            <a:ext cx="7517368" cy="3581108"/>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gradFill>
            <a:gsLst>
              <a:gs pos="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27"/>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05" name="Google Shape;205;p27"/>
          <p:cNvSpPr/>
          <p:nvPr/>
        </p:nvSpPr>
        <p:spPr>
          <a:xfrm>
            <a:off x="1702351" y="2143033"/>
            <a:ext cx="106710" cy="106706"/>
          </a:xfrm>
          <a:custGeom>
            <a:avLst/>
            <a:gdLst/>
            <a:ahLst/>
            <a:cxnLst/>
            <a:rect l="l" t="t" r="r" b="b"/>
            <a:pathLst>
              <a:path w="1376904" h="1376850" extrusionOk="0">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6" name="Google Shape;206;p27"/>
          <p:cNvSpPr/>
          <p:nvPr/>
        </p:nvSpPr>
        <p:spPr>
          <a:xfrm>
            <a:off x="3226826" y="3617233"/>
            <a:ext cx="106710" cy="106706"/>
          </a:xfrm>
          <a:custGeom>
            <a:avLst/>
            <a:gdLst/>
            <a:ahLst/>
            <a:cxnLst/>
            <a:rect l="l" t="t" r="r" b="b"/>
            <a:pathLst>
              <a:path w="1376904" h="1376850" extrusionOk="0">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7" name="Google Shape;207;p27"/>
          <p:cNvSpPr/>
          <p:nvPr/>
        </p:nvSpPr>
        <p:spPr>
          <a:xfrm>
            <a:off x="4887801" y="3884558"/>
            <a:ext cx="106710" cy="106706"/>
          </a:xfrm>
          <a:custGeom>
            <a:avLst/>
            <a:gdLst/>
            <a:ahLst/>
            <a:cxnLst/>
            <a:rect l="l" t="t" r="r" b="b"/>
            <a:pathLst>
              <a:path w="1376904" h="1376850" extrusionOk="0">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8" name="Google Shape;208;p27"/>
          <p:cNvSpPr/>
          <p:nvPr/>
        </p:nvSpPr>
        <p:spPr>
          <a:xfrm>
            <a:off x="4206901" y="1903408"/>
            <a:ext cx="106710" cy="106706"/>
          </a:xfrm>
          <a:custGeom>
            <a:avLst/>
            <a:gdLst/>
            <a:ahLst/>
            <a:cxnLst/>
            <a:rect l="l" t="t" r="r" b="b"/>
            <a:pathLst>
              <a:path w="1376904" h="1376850" extrusionOk="0">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9" name="Google Shape;209;p27"/>
          <p:cNvSpPr/>
          <p:nvPr/>
        </p:nvSpPr>
        <p:spPr>
          <a:xfrm>
            <a:off x="6844851" y="2393458"/>
            <a:ext cx="106710" cy="106706"/>
          </a:xfrm>
          <a:custGeom>
            <a:avLst/>
            <a:gdLst/>
            <a:ahLst/>
            <a:cxnLst/>
            <a:rect l="l" t="t" r="r" b="b"/>
            <a:pathLst>
              <a:path w="1376904" h="1376850" extrusionOk="0">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 name="Google Shape;210;p27"/>
          <p:cNvSpPr/>
          <p:nvPr/>
        </p:nvSpPr>
        <p:spPr>
          <a:xfrm>
            <a:off x="7406701" y="3917933"/>
            <a:ext cx="106710" cy="106706"/>
          </a:xfrm>
          <a:custGeom>
            <a:avLst/>
            <a:gdLst/>
            <a:ahLst/>
            <a:cxnLst/>
            <a:rect l="l" t="t" r="r" b="b"/>
            <a:pathLst>
              <a:path w="1376904" h="1376850" extrusionOk="0">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 name="Google Shape;98;p18"/>
          <p:cNvSpPr txBox="1">
            <a:spLocks noGrp="1"/>
          </p:cNvSpPr>
          <p:nvPr>
            <p:ph type="body" idx="1"/>
          </p:nvPr>
        </p:nvSpPr>
        <p:spPr>
          <a:xfrm>
            <a:off x="1092575" y="2323090"/>
            <a:ext cx="6990600" cy="819900"/>
          </a:xfrm>
          <a:prstGeom prst="rect">
            <a:avLst/>
          </a:prstGeom>
        </p:spPr>
        <p:txBody>
          <a:bodyPr spcFirstLastPara="1" wrap="square" lIns="0" tIns="0" rIns="0" bIns="0" anchor="ctr" anchorCtr="0">
            <a:noAutofit/>
          </a:bodyPr>
          <a:lstStyle/>
          <a:p>
            <a:pPr marL="0" lvl="0" indent="0" algn="ctr" rtl="0">
              <a:spcBef>
                <a:spcPts val="0"/>
              </a:spcBef>
              <a:spcAft>
                <a:spcPts val="600"/>
              </a:spcAft>
              <a:buNone/>
            </a:pPr>
            <a:r>
              <a:rPr lang="fr-FR" altLang="en-US" sz="2800" b="1" i="1" dirty="0">
                <a:solidFill>
                  <a:schemeClr val="tx1">
                    <a:lumMod val="75000"/>
                    <a:lumOff val="25000"/>
                  </a:schemeClr>
                </a:solidFill>
                <a:latin typeface="Karla" charset="0"/>
                <a:ea typeface="Ayuthaya" panose="00000400000000000000" pitchFamily="2" charset="-34"/>
                <a:cs typeface="Karla" charset="0"/>
                <a:sym typeface="+mn-ea"/>
              </a:rPr>
              <a:t>L</a:t>
            </a:r>
            <a:r>
              <a:rPr lang="en-US" altLang="ko-KR" sz="2800" b="1" i="1" dirty="0">
                <a:solidFill>
                  <a:schemeClr val="tx1">
                    <a:lumMod val="75000"/>
                    <a:lumOff val="25000"/>
                  </a:schemeClr>
                </a:solidFill>
                <a:latin typeface="Karla" charset="0"/>
                <a:ea typeface="Ayuthaya" panose="00000400000000000000" pitchFamily="2" charset="-34"/>
                <a:cs typeface="Karla" charset="0"/>
                <a:sym typeface="+mn-ea"/>
              </a:rPr>
              <a:t>e savoir </a:t>
            </a:r>
            <a:r>
              <a:rPr lang="en-US" altLang="ko-KR" sz="2800" b="1" i="1" dirty="0" err="1">
                <a:solidFill>
                  <a:schemeClr val="tx1">
                    <a:lumMod val="75000"/>
                    <a:lumOff val="25000"/>
                  </a:schemeClr>
                </a:solidFill>
                <a:latin typeface="Karla" charset="0"/>
                <a:ea typeface="Ayuthaya" panose="00000400000000000000" pitchFamily="2" charset="-34"/>
                <a:cs typeface="Karla" charset="0"/>
                <a:sym typeface="+mn-ea"/>
              </a:rPr>
              <a:t>est</a:t>
            </a:r>
            <a:r>
              <a:rPr lang="en-US" altLang="ko-KR" sz="2800" b="1" i="1" dirty="0">
                <a:solidFill>
                  <a:schemeClr val="tx1">
                    <a:lumMod val="75000"/>
                    <a:lumOff val="25000"/>
                  </a:schemeClr>
                </a:solidFill>
                <a:latin typeface="Karla" charset="0"/>
                <a:ea typeface="Ayuthaya" panose="00000400000000000000" pitchFamily="2" charset="-34"/>
                <a:cs typeface="Karla" charset="0"/>
                <a:sym typeface="+mn-ea"/>
              </a:rPr>
              <a:t> la </a:t>
            </a:r>
            <a:r>
              <a:rPr lang="fr-FR" altLang="ko-KR" sz="2800" b="1" i="1" dirty="0">
                <a:solidFill>
                  <a:schemeClr val="tx1">
                    <a:lumMod val="75000"/>
                    <a:lumOff val="25000"/>
                  </a:schemeClr>
                </a:solidFill>
                <a:latin typeface="Karla" charset="0"/>
                <a:ea typeface="Ayuthaya" panose="00000400000000000000" pitchFamily="2" charset="-34"/>
                <a:cs typeface="Karla" charset="0"/>
                <a:sym typeface="+mn-ea"/>
              </a:rPr>
              <a:t>seule</a:t>
            </a:r>
            <a:r>
              <a:rPr lang="en-US" altLang="ko-KR" sz="2800" b="1" i="1" dirty="0">
                <a:solidFill>
                  <a:schemeClr val="tx1">
                    <a:lumMod val="75000"/>
                    <a:lumOff val="25000"/>
                  </a:schemeClr>
                </a:solidFill>
                <a:latin typeface="Karla" charset="0"/>
                <a:ea typeface="Ayuthaya" panose="00000400000000000000" pitchFamily="2" charset="-34"/>
                <a:cs typeface="Karla" charset="0"/>
                <a:sym typeface="+mn-ea"/>
              </a:rPr>
              <a:t> matière qui </a:t>
            </a:r>
            <a:r>
              <a:rPr lang="en-US" altLang="ko-KR" sz="2800" b="1" i="1" dirty="0" err="1">
                <a:solidFill>
                  <a:schemeClr val="tx1">
                    <a:lumMod val="75000"/>
                    <a:lumOff val="25000"/>
                  </a:schemeClr>
                </a:solidFill>
                <a:latin typeface="Karla" charset="0"/>
                <a:ea typeface="Ayuthaya" panose="00000400000000000000" pitchFamily="2" charset="-34"/>
                <a:cs typeface="Karla" charset="0"/>
                <a:sym typeface="+mn-ea"/>
              </a:rPr>
              <a:t>s’accroisse</a:t>
            </a:r>
            <a:r>
              <a:rPr lang="en-US" altLang="ko-KR" sz="2800" b="1" i="1" dirty="0">
                <a:solidFill>
                  <a:schemeClr val="tx1">
                    <a:lumMod val="75000"/>
                    <a:lumOff val="25000"/>
                  </a:schemeClr>
                </a:solidFill>
                <a:latin typeface="Karla" charset="0"/>
                <a:ea typeface="Ayuthaya" panose="00000400000000000000" pitchFamily="2" charset="-34"/>
                <a:cs typeface="Karla" charset="0"/>
                <a:sym typeface="+mn-ea"/>
              </a:rPr>
              <a:t> </a:t>
            </a:r>
            <a:r>
              <a:rPr lang="en-US" altLang="ko-KR" sz="2800" b="1" i="1" dirty="0" err="1">
                <a:solidFill>
                  <a:schemeClr val="tx1">
                    <a:lumMod val="75000"/>
                    <a:lumOff val="25000"/>
                  </a:schemeClr>
                </a:solidFill>
                <a:latin typeface="Karla" charset="0"/>
                <a:ea typeface="Ayuthaya" panose="00000400000000000000" pitchFamily="2" charset="-34"/>
                <a:cs typeface="Karla" charset="0"/>
                <a:sym typeface="+mn-ea"/>
              </a:rPr>
              <a:t>quand</a:t>
            </a:r>
            <a:r>
              <a:rPr lang="en-US" altLang="ko-KR" sz="2800" b="1" i="1" dirty="0">
                <a:solidFill>
                  <a:schemeClr val="tx1">
                    <a:lumMod val="75000"/>
                    <a:lumOff val="25000"/>
                  </a:schemeClr>
                </a:solidFill>
                <a:latin typeface="Karla" charset="0"/>
                <a:ea typeface="Ayuthaya" panose="00000400000000000000" pitchFamily="2" charset="-34"/>
                <a:cs typeface="Karla" charset="0"/>
                <a:sym typeface="+mn-ea"/>
              </a:rPr>
              <a:t> on la partage</a:t>
            </a:r>
            <a:r>
              <a:rPr lang="fr-FR" altLang="en-US" sz="2800" b="1" i="1" dirty="0">
                <a:solidFill>
                  <a:schemeClr val="tx1">
                    <a:lumMod val="75000"/>
                    <a:lumOff val="25000"/>
                  </a:schemeClr>
                </a:solidFill>
                <a:latin typeface="Karla" charset="0"/>
                <a:ea typeface="Ayuthaya" panose="00000400000000000000" pitchFamily="2" charset="-34"/>
                <a:cs typeface="Karla" charset="0"/>
                <a:sym typeface="+mn-ea"/>
              </a:rPr>
              <a:t>.</a:t>
            </a:r>
            <a:endParaRPr lang="fr-FR" altLang="en-US" sz="2800" b="1" i="1" dirty="0">
              <a:solidFill>
                <a:schemeClr val="tx1">
                  <a:lumMod val="75000"/>
                  <a:lumOff val="25000"/>
                </a:schemeClr>
              </a:solidFill>
              <a:latin typeface="Karla" charset="0"/>
              <a:ea typeface="Ayuthaya" panose="00000400000000000000" pitchFamily="2" charset="-34"/>
              <a:cs typeface="Karla" charset="0"/>
              <a:sym typeface="+mn-ea"/>
            </a:endParaRPr>
          </a:p>
        </p:txBody>
      </p:sp>
      <p:sp>
        <p:nvSpPr>
          <p:cNvPr id="6" name="TextBox 5"/>
          <p:cNvSpPr txBox="1"/>
          <p:nvPr/>
        </p:nvSpPr>
        <p:spPr>
          <a:xfrm>
            <a:off x="899592" y="1355165"/>
            <a:ext cx="745399" cy="1569660"/>
          </a:xfrm>
          <a:prstGeom prst="rect">
            <a:avLst/>
          </a:prstGeom>
          <a:noFill/>
        </p:spPr>
        <p:txBody>
          <a:bodyPr wrap="square" rtlCol="0">
            <a:spAutoFit/>
          </a:bodyPr>
          <a:lstStyle/>
          <a:p>
            <a:pPr algn="ctr"/>
            <a:r>
              <a:rPr lang="en-US" altLang="ko-KR" sz="9600" b="1" dirty="0">
                <a:solidFill>
                  <a:schemeClr val="accent2"/>
                </a:solidFill>
                <a:latin typeface="Arial" panose="020B0604020202090204" pitchFamily="34" charset="0"/>
                <a:cs typeface="Arial" panose="020B0604020202090204" pitchFamily="34" charset="0"/>
              </a:rPr>
              <a:t>“</a:t>
            </a:r>
            <a:endParaRPr lang="en-US" altLang="ko-KR" sz="9600" b="1" dirty="0">
              <a:solidFill>
                <a:schemeClr val="accent2"/>
              </a:solidFill>
              <a:latin typeface="Arial" panose="020B0604020202090204" pitchFamily="34" charset="0"/>
              <a:cs typeface="Arial" panose="020B0604020202090204" pitchFamily="34" charset="0"/>
            </a:endParaRPr>
          </a:p>
        </p:txBody>
      </p:sp>
      <p:sp>
        <p:nvSpPr>
          <p:cNvPr id="7" name="TextBox 6"/>
          <p:cNvSpPr txBox="1"/>
          <p:nvPr/>
        </p:nvSpPr>
        <p:spPr>
          <a:xfrm rot="10800000">
            <a:off x="7513280" y="2143235"/>
            <a:ext cx="745399" cy="1569660"/>
          </a:xfrm>
          <a:prstGeom prst="rect">
            <a:avLst/>
          </a:prstGeom>
          <a:noFill/>
        </p:spPr>
        <p:txBody>
          <a:bodyPr wrap="square" rtlCol="0">
            <a:spAutoFit/>
          </a:bodyPr>
          <a:lstStyle/>
          <a:p>
            <a:pPr algn="ctr"/>
            <a:r>
              <a:rPr lang="en-US" altLang="ko-KR" sz="9600" b="1" dirty="0">
                <a:solidFill>
                  <a:schemeClr val="accent2"/>
                </a:solidFill>
                <a:latin typeface="Arial" panose="020B0604020202090204" pitchFamily="34" charset="0"/>
                <a:cs typeface="Arial" panose="020B0604020202090204" pitchFamily="34" charset="0"/>
              </a:rPr>
              <a:t>“</a:t>
            </a:r>
            <a:endParaRPr lang="en-US" altLang="ko-KR" sz="9600" b="1" dirty="0">
              <a:solidFill>
                <a:schemeClr val="accent2"/>
              </a:solidFill>
              <a:latin typeface="Arial" panose="020B0604020202090204" pitchFamily="34" charset="0"/>
              <a:cs typeface="Arial" panose="020B0604020202090204" pitchFamily="34" charset="0"/>
            </a:endParaRPr>
          </a:p>
        </p:txBody>
      </p:sp>
      <p:sp>
        <p:nvSpPr>
          <p:cNvPr id="12" name="TextBox 11"/>
          <p:cNvSpPr txBox="1"/>
          <p:nvPr/>
        </p:nvSpPr>
        <p:spPr>
          <a:xfrm>
            <a:off x="6694553" y="3617269"/>
            <a:ext cx="1530350" cy="521970"/>
          </a:xfrm>
          <a:prstGeom prst="rect">
            <a:avLst/>
          </a:prstGeom>
          <a:noFill/>
        </p:spPr>
        <p:txBody>
          <a:bodyPr wrap="none" rtlCol="0">
            <a:spAutoFit/>
            <a:scene3d>
              <a:camera prst="orthographicFront"/>
              <a:lightRig rig="threePt" dir="t"/>
            </a:scene3d>
          </a:bodyPr>
          <a:lstStyle/>
          <a:p>
            <a:r>
              <a:rPr lang="fr-FR" sz="2800" b="1" i="1" dirty="0">
                <a:solidFill>
                  <a:schemeClr val="bg2"/>
                </a:solidFill>
                <a:effectLst>
                  <a:innerShdw blurRad="63500" dist="50800" dir="13500000">
                    <a:srgbClr val="000000">
                      <a:alpha val="50000"/>
                    </a:srgbClr>
                  </a:innerShdw>
                </a:effectLst>
                <a:latin typeface="Karla" charset="0"/>
                <a:cs typeface="Karla" charset="0"/>
              </a:rPr>
              <a:t>-Socrate-</a:t>
            </a:r>
            <a:endParaRPr lang="fr-FR" sz="2800" b="1" i="1" dirty="0">
              <a:solidFill>
                <a:schemeClr val="bg2"/>
              </a:solidFill>
              <a:effectLst>
                <a:innerShdw blurRad="63500" dist="50800" dir="13500000">
                  <a:srgbClr val="000000">
                    <a:alpha val="50000"/>
                  </a:srgbClr>
                </a:innerShdw>
              </a:effectLst>
              <a:latin typeface="Karla" charset="0"/>
              <a:cs typeface="Karla"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accent6"/>
            </a:gs>
            <a:gs pos="100000">
              <a:schemeClr val="accent3"/>
            </a:gs>
          </a:gsLst>
          <a:lin ang="5400012" scaled="0"/>
        </a:gradFill>
        <a:effectLst/>
      </p:bgPr>
    </p:bg>
    <p:spTree>
      <p:nvGrpSpPr>
        <p:cNvPr id="1" name="Shape 313"/>
        <p:cNvGrpSpPr/>
        <p:nvPr/>
      </p:nvGrpSpPr>
      <p:grpSpPr>
        <a:xfrm>
          <a:off x="0" y="0"/>
          <a:ext cx="0" cy="0"/>
          <a:chOff x="0" y="0"/>
          <a:chExt cx="0" cy="0"/>
        </a:xfrm>
      </p:grpSpPr>
      <p:sp>
        <p:nvSpPr>
          <p:cNvPr id="314" name="Google Shape;314;p36"/>
          <p:cNvSpPr txBox="1">
            <a:spLocks noGrp="1"/>
          </p:cNvSpPr>
          <p:nvPr>
            <p:ph type="ctrTitle" idx="4294967295"/>
          </p:nvPr>
        </p:nvSpPr>
        <p:spPr>
          <a:xfrm>
            <a:off x="346075" y="2218690"/>
            <a:ext cx="4306570" cy="131445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fr-FR" sz="4000" b="0" i="1" dirty="0">
                <a:latin typeface="Microsoft JhengHei Light" panose="020B0304030504040204" charset="-120"/>
                <a:ea typeface="Microsoft JhengHei Light" panose="020B0304030504040204" charset="-120"/>
                <a:cs typeface="Encode Sans Semi Condensed SemiBold"/>
                <a:sym typeface="Encode Sans Semi Condensed SemiBold"/>
              </a:rPr>
              <a:t>Merci pour votre attention</a:t>
            </a:r>
            <a:endParaRPr lang="fr-FR" sz="4000" b="0" i="1" dirty="0">
              <a:latin typeface="Microsoft JhengHei Light" panose="020B0304030504040204" charset="-120"/>
              <a:ea typeface="Microsoft JhengHei Light" panose="020B0304030504040204" charset="-120"/>
              <a:cs typeface="Encode Sans Semi Condensed SemiBold"/>
              <a:sym typeface="Encode Sans Semi Condensed SemiBold"/>
            </a:endParaRPr>
          </a:p>
        </p:txBody>
      </p:sp>
      <p:sp>
        <p:nvSpPr>
          <p:cNvPr id="316" name="Google Shape;316;p36"/>
          <p:cNvSpPr txBox="1">
            <a:spLocks noGrp="1"/>
          </p:cNvSpPr>
          <p:nvPr>
            <p:ph type="sldNum" idx="12"/>
          </p:nvPr>
        </p:nvSpPr>
        <p:spPr>
          <a:xfrm>
            <a:off x="8456478" y="129651"/>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8"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32712" y="763006"/>
            <a:ext cx="4023192" cy="2770067"/>
          </a:xfrm>
          <a:prstGeom prst="rect">
            <a:avLst/>
          </a:prstGeom>
        </p:spPr>
      </p:pic>
      <p:sp>
        <p:nvSpPr>
          <p:cNvPr id="2" name="Text Box 1"/>
          <p:cNvSpPr txBox="1"/>
          <p:nvPr/>
        </p:nvSpPr>
        <p:spPr>
          <a:xfrm>
            <a:off x="411480" y="3740150"/>
            <a:ext cx="1720850" cy="337185"/>
          </a:xfrm>
          <a:prstGeom prst="rect">
            <a:avLst/>
          </a:prstGeom>
          <a:noFill/>
        </p:spPr>
        <p:txBody>
          <a:bodyPr wrap="square" rtlCol="0">
            <a:spAutoFit/>
          </a:bodyPr>
          <a:lstStyle/>
          <a:p>
            <a:r>
              <a:rPr lang="fr-FR" altLang="en-US" sz="1600" dirty="0">
                <a:solidFill>
                  <a:schemeClr val="tx1">
                    <a:lumMod val="75000"/>
                  </a:schemeClr>
                </a:solidFill>
              </a:rPr>
              <a:t>Des questions ?</a:t>
            </a:r>
            <a:endParaRPr lang="fr-FR" altLang="en-US" sz="1600" dirty="0">
              <a:solidFill>
                <a:schemeClr val="tx1">
                  <a:lumMod val="75000"/>
                </a:schemeClr>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title"/>
          </p:nvPr>
        </p:nvSpPr>
        <p:spPr>
          <a:xfrm>
            <a:off x="257610" y="417195"/>
            <a:ext cx="2824200" cy="461400"/>
          </a:xfrm>
        </p:spPr>
        <p:txBody>
          <a:bodyPr/>
          <a:lstStyle/>
          <a:p>
            <a:r>
              <a:rPr lang="fr-FR" altLang="en-US" dirty="0">
                <a:latin typeface="Karla" charset="0"/>
              </a:rPr>
              <a:t>Introduction</a:t>
            </a:r>
            <a:endParaRPr lang="fr-FR" altLang="en-US" dirty="0">
              <a:latin typeface="Karla" charset="0"/>
            </a:endParaRPr>
          </a:p>
        </p:txBody>
      </p:sp>
      <p:pic>
        <p:nvPicPr>
          <p:cNvPr id="3" name="Picture 2"/>
          <p:cNvPicPr/>
          <p:nvPr/>
        </p:nvPicPr>
        <p:blipFill>
          <a:blip r:embed="rId1" cstate="print">
            <a:extLst>
              <a:ext uri="{28A0092B-C50C-407E-A947-70E740481C1C}">
                <a14:useLocalDpi xmlns:a14="http://schemas.microsoft.com/office/drawing/2010/main" val="0"/>
              </a:ext>
            </a:extLst>
          </a:blip>
          <a:stretch>
            <a:fillRect/>
          </a:stretch>
        </p:blipFill>
        <p:spPr>
          <a:xfrm>
            <a:off x="57150" y="1707515"/>
            <a:ext cx="3693160" cy="2208530"/>
          </a:xfrm>
          <a:prstGeom prst="rect">
            <a:avLst/>
          </a:prstGeom>
        </p:spPr>
      </p:pic>
      <p:sp>
        <p:nvSpPr>
          <p:cNvPr id="148" name="Google Shape;148;p23"/>
          <p:cNvSpPr txBox="1">
            <a:spLocks noGrp="1"/>
          </p:cNvSpPr>
          <p:nvPr>
            <p:ph type="body" idx="1"/>
          </p:nvPr>
        </p:nvSpPr>
        <p:spPr>
          <a:xfrm>
            <a:off x="3820234" y="1794581"/>
            <a:ext cx="4821274" cy="2034600"/>
          </a:xfrm>
          <a:prstGeom prst="rect">
            <a:avLst/>
          </a:prstGeom>
        </p:spPr>
        <p:txBody>
          <a:bodyPr spcFirstLastPara="1" wrap="square" lIns="0" tIns="0" rIns="0" bIns="0" anchor="t" anchorCtr="0">
            <a:noAutofit/>
          </a:bodyPr>
          <a:lstStyle/>
          <a:p>
            <a:pPr marL="342900" lvl="0" indent="-342900" algn="l" rtl="0">
              <a:spcBef>
                <a:spcPts val="0"/>
              </a:spcBef>
              <a:spcAft>
                <a:spcPts val="600"/>
              </a:spcAft>
              <a:buFont typeface="Arial" panose="020B0604020202090204" pitchFamily="34" charset="0"/>
              <a:buChar char="•"/>
            </a:pPr>
            <a:r>
              <a:rPr lang="fr-FR" sz="2000" dirty="0">
                <a:solidFill>
                  <a:schemeClr val="tx1">
                    <a:lumMod val="75000"/>
                  </a:schemeClr>
                </a:solidFill>
                <a:latin typeface="Karla" charset="0"/>
                <a:cs typeface="Karla" charset="0"/>
                <a:sym typeface="+mn-ea"/>
              </a:rPr>
              <a:t>Construire des systèmes capables de comprendre les êtres humains.</a:t>
            </a:r>
            <a:endParaRPr lang="fr-FR" sz="2000" dirty="0">
              <a:solidFill>
                <a:schemeClr val="tx1">
                  <a:lumMod val="75000"/>
                </a:schemeClr>
              </a:solidFill>
              <a:latin typeface="Karla" charset="0"/>
              <a:cs typeface="Karla" charset="0"/>
            </a:endParaRPr>
          </a:p>
          <a:p>
            <a:pPr marL="342900" lvl="0" indent="-342900" algn="l" rtl="0">
              <a:spcBef>
                <a:spcPts val="0"/>
              </a:spcBef>
              <a:spcAft>
                <a:spcPts val="600"/>
              </a:spcAft>
              <a:buFont typeface="Arial" panose="020B0604020202090204" pitchFamily="34" charset="0"/>
              <a:buChar char="•"/>
            </a:pPr>
            <a:endParaRPr lang="fr-FR" altLang="en-GB" sz="2000" i="1" dirty="0">
              <a:solidFill>
                <a:schemeClr val="tx1">
                  <a:lumMod val="75000"/>
                </a:schemeClr>
              </a:solidFill>
              <a:latin typeface="Karla" charset="0"/>
              <a:cs typeface="Karla" charset="0"/>
            </a:endParaRPr>
          </a:p>
          <a:p>
            <a:pPr marL="342900" lvl="0" indent="-342900" algn="l" rtl="0">
              <a:spcBef>
                <a:spcPts val="0"/>
              </a:spcBef>
              <a:spcAft>
                <a:spcPts val="600"/>
              </a:spcAft>
              <a:buFont typeface="Arial" panose="020B0604020202090204" pitchFamily="34" charset="0"/>
              <a:buChar char="•"/>
            </a:pPr>
            <a:r>
              <a:rPr lang="fr-FR" sz="2000" dirty="0">
                <a:solidFill>
                  <a:schemeClr val="tx1">
                    <a:lumMod val="75000"/>
                  </a:schemeClr>
                </a:solidFill>
                <a:latin typeface="Karla" charset="0"/>
                <a:cs typeface="Karla" charset="0"/>
                <a:sym typeface="+mn-ea"/>
              </a:rPr>
              <a:t>Durant les années 60, les systèmes Questions-Réponses sont apparus.</a:t>
            </a:r>
            <a:endParaRPr lang="fr-FR" altLang="en-GB" sz="2000" i="1" dirty="0">
              <a:solidFill>
                <a:schemeClr val="tx1">
                  <a:lumMod val="75000"/>
                </a:schemeClr>
              </a:solidFill>
              <a:latin typeface="Karla" charset="0"/>
              <a:cs typeface="Karla" charset="0"/>
            </a:endParaRPr>
          </a:p>
        </p:txBody>
      </p:sp>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latin typeface="Karla" charset="0"/>
              </a:rPr>
            </a:fld>
            <a:endParaRPr lang="en-GB">
              <a:latin typeface="Karla"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ctrTitle"/>
          </p:nvPr>
        </p:nvSpPr>
        <p:spPr>
          <a:xfrm>
            <a:off x="3422975" y="2718475"/>
            <a:ext cx="50352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fr-FR" altLang="en-GB"/>
              <a:t>Problématique</a:t>
            </a:r>
            <a:endParaRPr lang="fr-FR" altLang="en-GB"/>
          </a:p>
        </p:txBody>
      </p:sp>
      <p:sp>
        <p:nvSpPr>
          <p:cNvPr id="93" name="Google Shape;93;p17"/>
          <p:cNvSpPr/>
          <p:nvPr/>
        </p:nvSpPr>
        <p:spPr>
          <a:xfrm>
            <a:off x="1789899" y="1568299"/>
            <a:ext cx="1030250" cy="2551599"/>
          </a:xfrm>
          <a:prstGeom prst="rect">
            <a:avLst/>
          </a:prstGeom>
        </p:spPr>
        <p:txBody>
          <a:bodyPr>
            <a:prstTxWarp prst="textPlain">
              <a:avLst/>
            </a:prstTxWarp>
          </a:bodyPr>
          <a:lstStyle/>
          <a:p>
            <a:pPr lvl="0" algn="ctr"/>
            <a:r>
              <a:rPr lang="fr-FR" b="1" i="0">
                <a:ln>
                  <a:noFill/>
                </a:ln>
                <a:solidFill>
                  <a:schemeClr val="lt1"/>
                </a:solidFill>
                <a:latin typeface="Encode Sans Semi Condensed" panose="00000506000000000000"/>
              </a:rPr>
              <a:t>2</a:t>
            </a:r>
            <a:endParaRPr lang="fr-FR" b="1" i="0">
              <a:ln>
                <a:noFill/>
              </a:ln>
              <a:solidFill>
                <a:schemeClr val="lt1"/>
              </a:solidFill>
              <a:latin typeface="Encode Sans Semi Condensed" panose="0000050600000000000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5274945" y="1014730"/>
            <a:ext cx="3427095" cy="3427095"/>
          </a:xfrm>
          <a:prstGeom prst="rect">
            <a:avLst/>
          </a:prstGeom>
        </p:spPr>
      </p:pic>
      <p:sp>
        <p:nvSpPr>
          <p:cNvPr id="148" name="Google Shape;148;p23"/>
          <p:cNvSpPr txBox="1">
            <a:spLocks noGrp="1"/>
          </p:cNvSpPr>
          <p:nvPr>
            <p:ph type="body" idx="1"/>
          </p:nvPr>
        </p:nvSpPr>
        <p:spPr>
          <a:xfrm>
            <a:off x="559509" y="1666946"/>
            <a:ext cx="4821274" cy="2034600"/>
          </a:xfrm>
          <a:prstGeom prst="rect">
            <a:avLst/>
          </a:prstGeom>
        </p:spPr>
        <p:txBody>
          <a:bodyPr spcFirstLastPara="1" wrap="square" lIns="0" tIns="0" rIns="0" bIns="0" anchor="t" anchorCtr="0">
            <a:noAutofit/>
          </a:bodyPr>
          <a:lstStyle/>
          <a:p>
            <a:pPr marL="342900" lvl="0" indent="-342900" algn="l" rtl="0">
              <a:spcBef>
                <a:spcPts val="0"/>
              </a:spcBef>
              <a:spcAft>
                <a:spcPts val="600"/>
              </a:spcAft>
              <a:buFont typeface="Arial" panose="020B0604020202090204" pitchFamily="34" charset="0"/>
              <a:buChar char="•"/>
            </a:pPr>
            <a:r>
              <a:rPr lang="fr-FR" sz="2000" dirty="0">
                <a:solidFill>
                  <a:schemeClr val="tx1">
                    <a:lumMod val="75000"/>
                  </a:schemeClr>
                </a:solidFill>
                <a:latin typeface="Karla" charset="0"/>
                <a:cs typeface="Karla" charset="0"/>
                <a:sym typeface="+mn-ea"/>
              </a:rPr>
              <a:t>La tache de répondre aux questions en langage naturel n’est pas simple.</a:t>
            </a:r>
            <a:endParaRPr lang="fr-FR" sz="2000" dirty="0">
              <a:solidFill>
                <a:schemeClr val="tx1">
                  <a:lumMod val="75000"/>
                </a:schemeClr>
              </a:solidFill>
              <a:latin typeface="Karla" charset="0"/>
              <a:cs typeface="Karla" charset="0"/>
              <a:sym typeface="+mn-ea"/>
            </a:endParaRPr>
          </a:p>
          <a:p>
            <a:pPr marL="342900" lvl="0" indent="-342900" algn="l" rtl="0">
              <a:spcBef>
                <a:spcPts val="0"/>
              </a:spcBef>
              <a:spcAft>
                <a:spcPts val="600"/>
              </a:spcAft>
              <a:buFont typeface="Arial" panose="020B0604020202090204" pitchFamily="34" charset="0"/>
              <a:buChar char="•"/>
            </a:pPr>
            <a:endParaRPr lang="fr-FR" altLang="en-GB" sz="2000" dirty="0">
              <a:solidFill>
                <a:schemeClr val="tx1">
                  <a:lumMod val="75000"/>
                </a:schemeClr>
              </a:solidFill>
              <a:latin typeface="Karla" charset="0"/>
              <a:cs typeface="Karla" charset="0"/>
            </a:endParaRPr>
          </a:p>
          <a:p>
            <a:pPr marL="342900" lvl="0" indent="-342900" algn="l" rtl="0">
              <a:spcBef>
                <a:spcPts val="0"/>
              </a:spcBef>
              <a:spcAft>
                <a:spcPts val="600"/>
              </a:spcAft>
              <a:buFont typeface="Arial" panose="020B0604020202090204" pitchFamily="34" charset="0"/>
              <a:buChar char="•"/>
            </a:pPr>
            <a:r>
              <a:rPr lang="fr-FR" sz="2000" dirty="0">
                <a:solidFill>
                  <a:schemeClr val="tx1">
                    <a:lumMod val="75000"/>
                  </a:schemeClr>
                </a:solidFill>
                <a:latin typeface="Karla" charset="0"/>
                <a:cs typeface="Karla" charset="0"/>
                <a:sym typeface="+mn-ea"/>
              </a:rPr>
              <a:t>Les réponses aux questions sont obtenues par raisonnement. </a:t>
            </a:r>
            <a:endParaRPr lang="fr-FR" sz="2000" dirty="0">
              <a:solidFill>
                <a:schemeClr val="tx1">
                  <a:lumMod val="75000"/>
                </a:schemeClr>
              </a:solidFill>
              <a:latin typeface="Karla" charset="0"/>
              <a:cs typeface="Karla" charset="0"/>
              <a:sym typeface="+mn-ea"/>
            </a:endParaRPr>
          </a:p>
          <a:p>
            <a:pPr marL="342900" lvl="0" indent="-342900" algn="l" rtl="0">
              <a:spcBef>
                <a:spcPts val="0"/>
              </a:spcBef>
              <a:spcAft>
                <a:spcPts val="600"/>
              </a:spcAft>
              <a:buFont typeface="Arial" panose="020B0604020202090204" pitchFamily="34" charset="0"/>
              <a:buChar char="•"/>
            </a:pPr>
            <a:endParaRPr lang="fr-FR" altLang="en-GB" sz="2000" dirty="0">
              <a:solidFill>
                <a:schemeClr val="tx1">
                  <a:lumMod val="75000"/>
                </a:schemeClr>
              </a:solidFill>
              <a:latin typeface="Karla" charset="0"/>
              <a:cs typeface="Karla" charset="0"/>
            </a:endParaRPr>
          </a:p>
        </p:txBody>
      </p:sp>
      <p:sp>
        <p:nvSpPr>
          <p:cNvPr id="6" name="Title 5"/>
          <p:cNvSpPr>
            <a:spLocks noGrp="1"/>
          </p:cNvSpPr>
          <p:nvPr>
            <p:ph type="title"/>
          </p:nvPr>
        </p:nvSpPr>
        <p:spPr>
          <a:xfrm>
            <a:off x="249990" y="408305"/>
            <a:ext cx="2824200" cy="461400"/>
          </a:xfrm>
        </p:spPr>
        <p:txBody>
          <a:bodyPr/>
          <a:lstStyle/>
          <a:p>
            <a:r>
              <a:rPr lang="fr-FR" altLang="en-US"/>
              <a:t>Problématique</a:t>
            </a:r>
            <a:endParaRPr lang="fr-FR" altLang="en-US"/>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ctrTitle"/>
          </p:nvPr>
        </p:nvSpPr>
        <p:spPr>
          <a:xfrm>
            <a:off x="3422975" y="2718475"/>
            <a:ext cx="50352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fr-FR" altLang="en-GB" dirty="0"/>
              <a:t>Les systèmes de Questions-Réponses</a:t>
            </a:r>
            <a:endParaRPr lang="fr-FR" altLang="en-GB" dirty="0"/>
          </a:p>
        </p:txBody>
      </p:sp>
      <p:sp>
        <p:nvSpPr>
          <p:cNvPr id="93" name="Google Shape;93;p17"/>
          <p:cNvSpPr/>
          <p:nvPr/>
        </p:nvSpPr>
        <p:spPr>
          <a:xfrm>
            <a:off x="1789899" y="1568299"/>
            <a:ext cx="1030250" cy="2551599"/>
          </a:xfrm>
          <a:prstGeom prst="rect">
            <a:avLst/>
          </a:prstGeom>
        </p:spPr>
        <p:txBody>
          <a:bodyPr>
            <a:prstTxWarp prst="textPlain">
              <a:avLst/>
            </a:prstTxWarp>
          </a:bodyPr>
          <a:lstStyle/>
          <a:p>
            <a:pPr lvl="0" algn="ctr"/>
            <a:r>
              <a:rPr lang="fr-FR" b="1" i="0">
                <a:ln>
                  <a:noFill/>
                </a:ln>
                <a:solidFill>
                  <a:schemeClr val="lt1"/>
                </a:solidFill>
                <a:latin typeface="Encode Sans Semi Condensed" panose="00000506000000000000"/>
              </a:rPr>
              <a:t>3</a:t>
            </a:r>
            <a:endParaRPr lang="fr-FR" b="1" i="0">
              <a:ln>
                <a:noFill/>
              </a:ln>
              <a:solidFill>
                <a:schemeClr val="lt1"/>
              </a:solidFill>
              <a:latin typeface="Encode Sans Semi Condensed" panose="0000050600000000000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67335" y="451485"/>
            <a:ext cx="5789930" cy="461645"/>
          </a:xfrm>
        </p:spPr>
        <p:txBody>
          <a:bodyPr/>
          <a:lstStyle/>
          <a:p>
            <a:r>
              <a:rPr lang="fr-FR" altLang="en-GB" dirty="0"/>
              <a:t>Les systèmes de Questions-Réponses</a:t>
            </a:r>
            <a:endParaRPr lang="fr-FR" altLang="en-US" dirty="0"/>
          </a:p>
        </p:txBody>
      </p:sp>
      <p:pic>
        <p:nvPicPr>
          <p:cNvPr id="2" name="Picture 3"/>
          <p:cNvPicPr/>
          <p:nvPr/>
        </p:nvPicPr>
        <p:blipFill>
          <a:blip r:embed="rId1">
            <a:extLst>
              <a:ext uri="{28A0092B-C50C-407E-A947-70E740481C1C}">
                <a14:useLocalDpi xmlns:a14="http://schemas.microsoft.com/office/drawing/2010/main" val="0"/>
              </a:ext>
            </a:extLst>
          </a:blip>
          <a:stretch>
            <a:fillRect/>
          </a:stretch>
        </p:blipFill>
        <p:spPr>
          <a:xfrm>
            <a:off x="5292000" y="852170"/>
            <a:ext cx="3608795" cy="3735580"/>
          </a:xfrm>
          <a:prstGeom prst="rect">
            <a:avLst/>
          </a:prstGeom>
        </p:spPr>
      </p:pic>
      <p:sp>
        <p:nvSpPr>
          <p:cNvPr id="148" name="Google Shape;148;p23"/>
          <p:cNvSpPr txBox="1">
            <a:spLocks noGrp="1"/>
          </p:cNvSpPr>
          <p:nvPr>
            <p:ph type="body" idx="1"/>
          </p:nvPr>
        </p:nvSpPr>
        <p:spPr>
          <a:xfrm>
            <a:off x="546092" y="1674495"/>
            <a:ext cx="4889908" cy="2858135"/>
          </a:xfrm>
          <a:prstGeom prst="rect">
            <a:avLst/>
          </a:prstGeom>
        </p:spPr>
        <p:txBody>
          <a:bodyPr spcFirstLastPara="1" wrap="square" lIns="0" tIns="0" rIns="0" bIns="0" anchor="t" anchorCtr="0">
            <a:noAutofit/>
          </a:bodyPr>
          <a:lstStyle/>
          <a:p>
            <a:pPr marL="342900" lvl="0" indent="-342900" algn="l" rtl="0">
              <a:spcBef>
                <a:spcPts val="0"/>
              </a:spcBef>
              <a:spcAft>
                <a:spcPts val="600"/>
              </a:spcAft>
              <a:buFont typeface="Arial" panose="020B0604020202090204" pitchFamily="34" charset="0"/>
              <a:buChar char="•"/>
            </a:pPr>
            <a:r>
              <a:rPr lang="fr-FR" sz="2000" dirty="0">
                <a:latin typeface="Karla" charset="0"/>
                <a:cs typeface="Karla" charset="0"/>
                <a:sym typeface="+mn-ea"/>
              </a:rPr>
              <a:t>L’art de répondre aux questions avec précision.</a:t>
            </a:r>
            <a:endParaRPr lang="fr-FR" sz="2000" dirty="0">
              <a:latin typeface="Karla" charset="0"/>
              <a:cs typeface="Karla" charset="0"/>
              <a:sym typeface="+mn-ea"/>
            </a:endParaRPr>
          </a:p>
          <a:p>
            <a:pPr marL="342900" lvl="0" indent="-342900" algn="l" rtl="0">
              <a:spcBef>
                <a:spcPts val="0"/>
              </a:spcBef>
              <a:spcAft>
                <a:spcPts val="600"/>
              </a:spcAft>
              <a:buFont typeface="Arial" panose="020B0604020202090204" pitchFamily="34" charset="0"/>
              <a:buChar char="•"/>
            </a:pPr>
            <a:endParaRPr lang="fr-FR" altLang="en-GB" sz="2000" dirty="0">
              <a:latin typeface="Karla" charset="0"/>
              <a:cs typeface="Karla" charset="0"/>
            </a:endParaRPr>
          </a:p>
          <a:p>
            <a:pPr marL="342900" lvl="0" indent="-342900" algn="l" rtl="0">
              <a:spcBef>
                <a:spcPts val="0"/>
              </a:spcBef>
              <a:spcAft>
                <a:spcPts val="600"/>
              </a:spcAft>
              <a:buFont typeface="Arial" panose="020B0604020202090204" pitchFamily="34" charset="0"/>
              <a:buChar char="•"/>
            </a:pPr>
            <a:r>
              <a:rPr lang="fr-FR" altLang="en-GB" sz="2000" dirty="0">
                <a:latin typeface="Karla" charset="0"/>
                <a:cs typeface="Karla" charset="0"/>
              </a:rPr>
              <a:t>Une approche axée sur la comprehension des questions pour l'accès à l'information.</a:t>
            </a:r>
            <a:endParaRPr lang="fr-FR" altLang="en-GB" sz="2000" dirty="0">
              <a:latin typeface="Karla" charset="0"/>
              <a:cs typeface="Karla" charset="0"/>
            </a:endParaRPr>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ctrTitle"/>
          </p:nvPr>
        </p:nvSpPr>
        <p:spPr>
          <a:xfrm>
            <a:off x="3422975" y="2718475"/>
            <a:ext cx="50352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fr-FR" altLang="en-GB" dirty="0"/>
              <a:t>État de l'art</a:t>
            </a:r>
            <a:endParaRPr lang="fr-FR" altLang="en-GB" dirty="0"/>
          </a:p>
        </p:txBody>
      </p:sp>
      <p:sp>
        <p:nvSpPr>
          <p:cNvPr id="93" name="Google Shape;93;p17"/>
          <p:cNvSpPr/>
          <p:nvPr/>
        </p:nvSpPr>
        <p:spPr>
          <a:xfrm>
            <a:off x="1789899" y="1568299"/>
            <a:ext cx="1030250" cy="2551599"/>
          </a:xfrm>
          <a:prstGeom prst="rect">
            <a:avLst/>
          </a:prstGeom>
        </p:spPr>
        <p:txBody>
          <a:bodyPr>
            <a:prstTxWarp prst="textPlain">
              <a:avLst/>
            </a:prstTxWarp>
          </a:bodyPr>
          <a:lstStyle/>
          <a:p>
            <a:pPr lvl="0" algn="ctr"/>
            <a:r>
              <a:rPr lang="fr-FR" b="1" i="0">
                <a:ln>
                  <a:noFill/>
                </a:ln>
                <a:solidFill>
                  <a:schemeClr val="lt1"/>
                </a:solidFill>
                <a:latin typeface="Encode Sans Semi Condensed" panose="00000506000000000000"/>
              </a:rPr>
              <a:t>4</a:t>
            </a:r>
            <a:endParaRPr lang="fr-FR" b="1" i="0">
              <a:ln>
                <a:noFill/>
              </a:ln>
              <a:solidFill>
                <a:schemeClr val="lt1"/>
              </a:solidFill>
              <a:latin typeface="Encode Sans Semi Condensed" panose="00000506000000000000"/>
            </a:endParaRPr>
          </a:p>
        </p:txBody>
      </p:sp>
    </p:spTree>
  </p:cSld>
  <p:clrMapOvr>
    <a:masterClrMapping/>
  </p:clrMapOvr>
  <p:transition/>
</p:sld>
</file>

<file path=ppt/theme/theme1.xml><?xml version="1.0" encoding="utf-8"?>
<a:theme xmlns:a="http://schemas.openxmlformats.org/drawingml/2006/main" name="Iden template">
  <a:themeElements>
    <a:clrScheme name="Custom 347">
      <a:dk1>
        <a:srgbClr val="2E363D"/>
      </a:dk1>
      <a:lt1>
        <a:srgbClr val="FFFFFF"/>
      </a:lt1>
      <a:dk2>
        <a:srgbClr val="767E85"/>
      </a:dk2>
      <a:lt2>
        <a:srgbClr val="FBFBFB"/>
      </a:lt2>
      <a:accent1>
        <a:srgbClr val="F8E7D5"/>
      </a:accent1>
      <a:accent2>
        <a:srgbClr val="EBC7C1"/>
      </a:accent2>
      <a:accent3>
        <a:srgbClr val="E9F2F9"/>
      </a:accent3>
      <a:accent4>
        <a:srgbClr val="B5CFDA"/>
      </a:accent4>
      <a:accent5>
        <a:srgbClr val="EEEAEA"/>
      </a:accent5>
      <a:accent6>
        <a:srgbClr val="E3E9D3"/>
      </a:accent6>
      <a:hlink>
        <a:srgbClr val="2E363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4004</Words>
  <Application>WPS Presentation</Application>
  <PresentationFormat>Affichage à l'écran (16:9)</PresentationFormat>
  <Paragraphs>326</Paragraphs>
  <Slides>37</Slides>
  <Notes>37</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37</vt:i4>
      </vt:variant>
    </vt:vector>
  </HeadingPairs>
  <TitlesOfParts>
    <vt:vector size="60" baseType="lpstr">
      <vt:lpstr>Arial</vt:lpstr>
      <vt:lpstr>SimSun</vt:lpstr>
      <vt:lpstr>Wingdings</vt:lpstr>
      <vt:lpstr>Arial</vt:lpstr>
      <vt:lpstr>Encode Sans Semi Condensed</vt:lpstr>
      <vt:lpstr>Thonburi</vt:lpstr>
      <vt:lpstr>Karla</vt:lpstr>
      <vt:lpstr>Calibri</vt:lpstr>
      <vt:lpstr>Poppins</vt:lpstr>
      <vt:lpstr>Microsoft JhengHei Light</vt:lpstr>
      <vt:lpstr>苹方-简</vt:lpstr>
      <vt:lpstr>Karla</vt:lpstr>
      <vt:lpstr>Calibri</vt:lpstr>
      <vt:lpstr>Helvetica Neue</vt:lpstr>
      <vt:lpstr>Chalkboard</vt:lpstr>
      <vt:lpstr>Ayuthaya</vt:lpstr>
      <vt:lpstr>Encode Sans Semi Condensed SemiBold</vt:lpstr>
      <vt:lpstr>微软雅黑</vt:lpstr>
      <vt:lpstr>汉仪旗黑</vt:lpstr>
      <vt:lpstr>Arial Unicode MS</vt:lpstr>
      <vt:lpstr>Wingdings</vt:lpstr>
      <vt:lpstr>宋体-简</vt:lpstr>
      <vt:lpstr>Iden template</vt:lpstr>
      <vt:lpstr>YouTaQA : Système de Questions-Réponses intelligent basé sur le Deep Learning et la Recherche d’Information</vt:lpstr>
      <vt:lpstr>Plan de travail</vt:lpstr>
      <vt:lpstr>Introduction</vt:lpstr>
      <vt:lpstr>Introduction</vt:lpstr>
      <vt:lpstr>Problématique</vt:lpstr>
      <vt:lpstr>Problématique</vt:lpstr>
      <vt:lpstr>Les systèmes de Questions-Réponses</vt:lpstr>
      <vt:lpstr>Les systèmes de Questions-Réponses</vt:lpstr>
      <vt:lpstr>État de l'art</vt:lpstr>
      <vt:lpstr>Taxonomie des systèmes de Questions-Réponses</vt:lpstr>
      <vt:lpstr>Les jeux de données disponibles</vt:lpstr>
      <vt:lpstr>Le jeu de données SQUAD</vt:lpstr>
      <vt:lpstr>Architecture du système YouTAQA</vt:lpstr>
      <vt:lpstr>Architecture générale</vt:lpstr>
      <vt:lpstr>Généralités</vt:lpstr>
      <vt:lpstr>Recherche d'Information</vt:lpstr>
      <vt:lpstr>Traitement du Langage Naturel</vt:lpstr>
      <vt:lpstr>Mécanisme d'attention</vt:lpstr>
      <vt:lpstr>Les transformateurs</vt:lpstr>
      <vt:lpstr>BERT (Bidirectional Encoder Representation from Transformers)</vt:lpstr>
      <vt:lpstr>Conception du système YouTAQA</vt:lpstr>
      <vt:lpstr>Moteur de recherche (MRI)</vt:lpstr>
      <vt:lpstr>Module de classification (MC)</vt:lpstr>
      <vt:lpstr>Module d’éxtraction de réponses (MER)</vt:lpstr>
      <vt:lpstr>Déploiement du Système YouTAQA</vt:lpstr>
      <vt:lpstr>Discussion des résultats</vt:lpstr>
      <vt:lpstr>Résultats du Moteur de Recherche</vt:lpstr>
      <vt:lpstr>Résultats du Module de Classification</vt:lpstr>
      <vt:lpstr>Résultats du Module de Classification</vt:lpstr>
      <vt:lpstr>Résultats du Module d'Extraction de Réponses</vt:lpstr>
      <vt:lpstr>Résultats du Module d'Extraction de Réponses</vt:lpstr>
      <vt:lpstr>Résultats du Module d'Extraction de Réponses </vt:lpstr>
      <vt:lpstr>Conclusion et perspectives</vt:lpstr>
      <vt:lpstr>PowerPoint 演示文稿</vt:lpstr>
      <vt:lpstr>Perspectives</vt:lpstr>
      <vt:lpstr>PowerPoint 演示文稿</vt:lpstr>
      <vt:lpstr>Merci pour votre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YouTaQA : Système de Questions-Réponses intelligent basé sur le Deep Learning et la Recherche d’Information</dc:title>
  <dc:creator/>
  <cp:lastModifiedBy>younesagabi</cp:lastModifiedBy>
  <cp:revision>189</cp:revision>
  <dcterms:created xsi:type="dcterms:W3CDTF">2020-10-11T15:18:51Z</dcterms:created>
  <dcterms:modified xsi:type="dcterms:W3CDTF">2020-10-11T15:18:51Z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1033-2.7.0.4476</vt:lpwstr>
  </property>
</Properties>
</file>