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9174" autoAdjust="0"/>
  </p:normalViewPr>
  <p:slideViewPr>
    <p:cSldViewPr>
      <p:cViewPr>
        <p:scale>
          <a:sx n="66" d="100"/>
          <a:sy n="66" d="100"/>
        </p:scale>
        <p:origin x="-149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69742E6-CECB-4EEC-8DF6-071755F941F1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4BC06B2-8CA8-4EFC-977A-FFF403D17644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ar-EG" dirty="0" smtClean="0"/>
              <a:t>-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structure is closely associated with the CPUs and accepts interrupts from the I/O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peripherals (IOP) and the programmable logic (PL).</a:t>
            </a:r>
          </a:p>
          <a:p>
            <a:pPr algn="l" rtl="0"/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dirty="0" smtClean="0"/>
              <a:t>The bus</a:t>
            </a:r>
            <a:r>
              <a:rPr lang="en-US" baseline="0" dirty="0" smtClean="0"/>
              <a:t> </a:t>
            </a:r>
            <a:r>
              <a:rPr lang="en-US" dirty="0" smtClean="0"/>
              <a:t>contain register.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 smtClean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06B2-8CA8-4EFC-977A-FFF403D17644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-Every</a:t>
            </a:r>
            <a:r>
              <a:rPr lang="en-US" baseline="0" dirty="0" smtClean="0"/>
              <a:t> module its pin is come out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ar-SA" dirty="0" smtClean="0"/>
          </a:p>
          <a:p>
            <a:pPr algn="l" rtl="0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06B2-8CA8-4EFC-977A-FFF403D17644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ذو زاوية واحدة مخدوشة ودائرية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ثلث قائم الزاوية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10" name="شكل حر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شكل حر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6422E9-7D1F-48CE-81E9-B0C00D2BBF3A}" type="datetimeFigureOut">
              <a:rPr lang="ar-SA" smtClean="0"/>
              <a:pPr/>
              <a:t>16/11/1440</a:t>
            </a:fld>
            <a:endParaRPr lang="ar-SA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87D5F0-281D-41B1-A1B3-9DDB26B6E506}" type="slidenum">
              <a:rPr lang="ar-SA" smtClean="0"/>
              <a:pPr/>
              <a:t>‹#›</a:t>
            </a:fld>
            <a:endParaRPr lang="ar-SA"/>
          </a:p>
        </p:txBody>
      </p:sp>
      <p:grpSp>
        <p:nvGrpSpPr>
          <p:cNvPr id="2" name="مجموعة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شكل حر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شكل حر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685800" y="1785927"/>
            <a:ext cx="7772400" cy="181452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Zynq-7000 </a:t>
            </a:r>
            <a:r>
              <a:rPr lang="en-US" b="1" dirty="0" err="1" smtClean="0"/>
              <a:t>SoC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5" name="عنوان فرعي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 smtClean="0"/>
          </a:p>
          <a:p>
            <a:r>
              <a:rPr lang="en-US" dirty="0" smtClean="0"/>
              <a:t>Eng /</a:t>
            </a:r>
            <a:r>
              <a:rPr lang="en-US" dirty="0" err="1" smtClean="0"/>
              <a:t>Keroles</a:t>
            </a:r>
            <a:r>
              <a:rPr lang="en-US" dirty="0" smtClean="0"/>
              <a:t> </a:t>
            </a:r>
            <a:r>
              <a:rPr lang="en-US" dirty="0" err="1" smtClean="0"/>
              <a:t>Shenouda</a:t>
            </a:r>
            <a:endParaRPr lang="en-US" dirty="0" smtClean="0"/>
          </a:p>
          <a:p>
            <a:r>
              <a:rPr lang="en-US" sz="1400" dirty="0" smtClean="0"/>
              <a:t>made by/ </a:t>
            </a:r>
            <a:r>
              <a:rPr lang="en-US" sz="1400" dirty="0" err="1" smtClean="0"/>
              <a:t>Asmaa</a:t>
            </a:r>
            <a:r>
              <a:rPr lang="en-US" sz="1400" dirty="0" smtClean="0"/>
              <a:t> Ahmed Mohamed.</a:t>
            </a:r>
          </a:p>
          <a:p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Block Diagram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pic>
        <p:nvPicPr>
          <p:cNvPr id="4" name="عنصر نائب للمحتوى 3" descr="SOC MA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1071546"/>
            <a:ext cx="8429684" cy="5572874"/>
          </a:xfrm>
        </p:spPr>
      </p:pic>
      <p:sp>
        <p:nvSpPr>
          <p:cNvPr id="5" name="مربع نص 4"/>
          <p:cNvSpPr txBox="1"/>
          <p:nvPr/>
        </p:nvSpPr>
        <p:spPr>
          <a:xfrm>
            <a:off x="-1928858" y="1071546"/>
            <a:ext cx="14706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BUS</a:t>
            </a:r>
            <a:endParaRPr lang="ar-SA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" name="رابط كسهم مستقيم 7"/>
          <p:cNvCxnSpPr/>
          <p:nvPr/>
        </p:nvCxnSpPr>
        <p:spPr>
          <a:xfrm>
            <a:off x="-428660" y="1500174"/>
            <a:ext cx="307183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10001288" y="1643051"/>
            <a:ext cx="23574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Processor</a:t>
            </a:r>
            <a:endParaRPr lang="ar-SA" dirty="0"/>
          </a:p>
        </p:txBody>
      </p:sp>
      <p:cxnSp>
        <p:nvCxnSpPr>
          <p:cNvPr id="16" name="رابط كسهم مستقيم 15"/>
          <p:cNvCxnSpPr/>
          <p:nvPr/>
        </p:nvCxnSpPr>
        <p:spPr>
          <a:xfrm rot="10800000">
            <a:off x="7715272" y="1643050"/>
            <a:ext cx="257176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مربع نص 18"/>
          <p:cNvSpPr txBox="1"/>
          <p:nvPr/>
        </p:nvSpPr>
        <p:spPr>
          <a:xfrm>
            <a:off x="-1571668" y="0"/>
            <a:ext cx="15716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GPIO</a:t>
            </a:r>
            <a:endParaRPr lang="ar-SA" sz="32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22" name="رابط كسهم مستقيم 21"/>
          <p:cNvCxnSpPr/>
          <p:nvPr/>
        </p:nvCxnSpPr>
        <p:spPr>
          <a:xfrm>
            <a:off x="-214346" y="428604"/>
            <a:ext cx="157163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Pin </a:t>
            </a:r>
            <a:r>
              <a:rPr lang="en-US" dirty="0" err="1" smtClean="0"/>
              <a:t>Configration</a:t>
            </a:r>
            <a:r>
              <a:rPr lang="en-US" dirty="0" smtClean="0"/>
              <a:t> </a:t>
            </a:r>
            <a:endParaRPr lang="ar-SA" dirty="0"/>
          </a:p>
        </p:txBody>
      </p:sp>
      <p:pic>
        <p:nvPicPr>
          <p:cNvPr id="4" name="عنصر نائب للمحتوى 3" descr="pin configra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71472" y="1071546"/>
            <a:ext cx="7786742" cy="51730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ar-SA" dirty="0"/>
          </a:p>
        </p:txBody>
      </p:sp>
      <p:pic>
        <p:nvPicPr>
          <p:cNvPr id="4" name="عنصر نائب للمحتوى 3" descr="regist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21933"/>
            <a:ext cx="8229600" cy="38967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46</Words>
  <Application>Microsoft Office PowerPoint</Application>
  <PresentationFormat>عرض على الشاشة (3:4)‏</PresentationFormat>
  <Paragraphs>18</Paragraphs>
  <Slides>4</Slides>
  <Notes>2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5" baseType="lpstr">
      <vt:lpstr>تدفق</vt:lpstr>
      <vt:lpstr>Zynq-7000 SoC  </vt:lpstr>
      <vt:lpstr> Block Diagram </vt:lpstr>
      <vt:lpstr>Pin Configration </vt:lpstr>
      <vt:lpstr>Registers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cdc</dc:creator>
  <cp:lastModifiedBy>cdc</cp:lastModifiedBy>
  <cp:revision>3</cp:revision>
  <dcterms:created xsi:type="dcterms:W3CDTF">2019-07-17T14:39:55Z</dcterms:created>
  <dcterms:modified xsi:type="dcterms:W3CDTF">2019-07-18T10:10:09Z</dcterms:modified>
</cp:coreProperties>
</file>