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4" r:id="rId9"/>
    <p:sldId id="259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D396-9CA6-4452-937F-5BD984A33D9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80A2693-0710-4F17-BBFF-C1CC4F057CB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62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D396-9CA6-4452-937F-5BD984A33D9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2693-0710-4F17-BBFF-C1CC4F057CB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85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D396-9CA6-4452-937F-5BD984A33D9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2693-0710-4F17-BBFF-C1CC4F057CB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26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D396-9CA6-4452-937F-5BD984A33D9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2693-0710-4F17-BBFF-C1CC4F057CB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9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D396-9CA6-4452-937F-5BD984A33D9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2693-0710-4F17-BBFF-C1CC4F057CB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00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D396-9CA6-4452-937F-5BD984A33D9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2693-0710-4F17-BBFF-C1CC4F057CB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93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D396-9CA6-4452-937F-5BD984A33D9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2693-0710-4F17-BBFF-C1CC4F057CB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98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D396-9CA6-4452-937F-5BD984A33D9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2693-0710-4F17-BBFF-C1CC4F057CB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39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D396-9CA6-4452-937F-5BD984A33D9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2693-0710-4F17-BBFF-C1CC4F057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8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D396-9CA6-4452-937F-5BD984A33D9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2693-0710-4F17-BBFF-C1CC4F057CB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02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9AED396-9CA6-4452-937F-5BD984A33D9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2693-0710-4F17-BBFF-C1CC4F057CB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22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ED396-9CA6-4452-937F-5BD984A33D9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80A2693-0710-4F17-BBFF-C1CC4F057CB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05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A848-0F11-9EF3-0708-2BED0FD6E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151" y="139959"/>
            <a:ext cx="11346025" cy="14649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rgbClr val="00B0F0"/>
                </a:solidFill>
              </a:rPr>
              <a:t>TechME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..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private Online lessons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62E8C-6012-15CB-76CC-C77E7ABDE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91" y="1696263"/>
            <a:ext cx="10254343" cy="516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07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5553-EF3D-F729-4C74-62A76255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relationships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5BFB7D-9B3E-5080-1C08-5D8C48510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46" y="1500142"/>
            <a:ext cx="10384971" cy="5477069"/>
          </a:xfrm>
        </p:spPr>
      </p:pic>
    </p:spTree>
    <p:extLst>
      <p:ext uri="{BB962C8B-B14F-4D97-AF65-F5344CB8AC3E}">
        <p14:creationId xmlns:p14="http://schemas.microsoft.com/office/powerpoint/2010/main" val="145015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BC2C-7364-342E-7F34-656808AF4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60BB2-03BC-4F03-0A3D-EA744761E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20BDD-AEBE-8A28-3B7A-1F7375E3F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8" y="1696263"/>
            <a:ext cx="10254343" cy="516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0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2442-9FC3-F84F-FE22-653B129E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dirty="0">
                <a:effectLst/>
                <a:latin typeface="Verdana" panose="020B0604030504040204" pitchFamily="34" charset="0"/>
              </a:rPr>
              <a:t>types of users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1911-34C4-B0F1-5CF9-C702066D5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Students</a:t>
            </a:r>
          </a:p>
          <a:p>
            <a:r>
              <a:rPr lang="en-US" sz="4000" dirty="0"/>
              <a:t>Teachers</a:t>
            </a:r>
          </a:p>
          <a:p>
            <a:r>
              <a:rPr lang="en-US" sz="4000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218229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83A5-EE62-B7B7-C415-64AD45F4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9AFBB-E802-3367-16F0-19B7C31E1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PHP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HTML5</a:t>
            </a:r>
            <a:endParaRPr lang="en-US" b="1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CSS 3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bootstrap 5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JavaScript</a:t>
            </a:r>
          </a:p>
          <a:p>
            <a:r>
              <a:rPr lang="en-US" sz="1800" b="1" i="0" dirty="0">
                <a:effectLst/>
                <a:latin typeface="Calibri" panose="020F0502020204030204" pitchFamily="34" charset="0"/>
              </a:rPr>
              <a:t>Database Technology (</a:t>
            </a:r>
            <a:r>
              <a:rPr lang="en-US" b="1" dirty="0">
                <a:solidFill>
                  <a:srgbClr val="202124"/>
                </a:solidFill>
                <a:latin typeface="Google Sans"/>
              </a:rPr>
              <a:t>MYSQL)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374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FDBBC-8654-EF37-9360-748DACF4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79449-AB92-6678-4B47-1E7B845AA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Visual Studio Code</a:t>
            </a:r>
          </a:p>
          <a:p>
            <a:r>
              <a:rPr lang="en-US" sz="3200" dirty="0"/>
              <a:t>Miro</a:t>
            </a:r>
          </a:p>
          <a:p>
            <a:r>
              <a:rPr lang="en-US" sz="3200" dirty="0"/>
              <a:t>Trello</a:t>
            </a:r>
          </a:p>
          <a:p>
            <a:r>
              <a:rPr lang="en-US" sz="3200" dirty="0"/>
              <a:t>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7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A173-A383-12CB-F9EF-2475A1C3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Verdana" panose="020B0604030504040204" pitchFamily="34" charset="0"/>
              </a:rPr>
              <a:t>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44434-E18D-9D95-8BF9-91F7C31F6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u="sng" dirty="0"/>
          </a:p>
          <a:p>
            <a:r>
              <a:rPr lang="en-US" sz="2000" b="1" u="sng" dirty="0"/>
              <a:t>Login </a:t>
            </a:r>
          </a:p>
          <a:p>
            <a:r>
              <a:rPr lang="en-US" sz="2000" b="1" u="sng" dirty="0"/>
              <a:t>Student Side </a:t>
            </a:r>
          </a:p>
          <a:p>
            <a:r>
              <a:rPr lang="en-US" sz="2000" b="1" u="sng" dirty="0"/>
              <a:t>Teacher Side </a:t>
            </a:r>
          </a:p>
          <a:p>
            <a:r>
              <a:rPr lang="en-US" b="1" u="sng" dirty="0"/>
              <a:t>Admin Side</a:t>
            </a:r>
            <a:endParaRPr lang="en-US" sz="2000" b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1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31F7A-70BF-E630-014B-D7748D50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Side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A70EF-A414-A290-C862-09EB5CE68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Home(Landing Page)</a:t>
            </a:r>
          </a:p>
          <a:p>
            <a:r>
              <a:rPr lang="en-US" sz="1600" dirty="0"/>
              <a:t>About</a:t>
            </a:r>
          </a:p>
          <a:p>
            <a:r>
              <a:rPr lang="en-US" sz="1600" dirty="0"/>
              <a:t>Classes</a:t>
            </a:r>
          </a:p>
          <a:p>
            <a:r>
              <a:rPr lang="en-US" sz="1600" dirty="0"/>
              <a:t>Subjects</a:t>
            </a:r>
          </a:p>
          <a:p>
            <a:r>
              <a:rPr lang="en-US" sz="1600" dirty="0"/>
              <a:t>Teachers</a:t>
            </a:r>
          </a:p>
          <a:p>
            <a:r>
              <a:rPr lang="en-US" sz="1600" dirty="0"/>
              <a:t>Teacher Profile</a:t>
            </a:r>
          </a:p>
          <a:p>
            <a:r>
              <a:rPr lang="en-US" sz="1600" dirty="0"/>
              <a:t>Booking Page</a:t>
            </a:r>
          </a:p>
          <a:p>
            <a:r>
              <a:rPr lang="en-US" sz="1600" dirty="0"/>
              <a:t>Blog</a:t>
            </a:r>
          </a:p>
          <a:p>
            <a:r>
              <a:rPr lang="en-US" sz="1600" dirty="0"/>
              <a:t>Contact</a:t>
            </a:r>
          </a:p>
          <a:p>
            <a:r>
              <a:rPr lang="en-US" sz="1600" dirty="0"/>
              <a:t>Student Account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883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48E0-5470-F113-7B84-E0C0079F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/>
              <a:t>Teacher Side </a:t>
            </a:r>
            <a:endParaRPr lang="en-US" sz="32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3095A-2B51-086F-821A-C67248822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Dashboard</a:t>
            </a:r>
          </a:p>
          <a:p>
            <a:r>
              <a:rPr lang="en-US" dirty="0"/>
              <a:t>Schedule</a:t>
            </a:r>
          </a:p>
          <a:p>
            <a:r>
              <a:rPr lang="en-US" dirty="0"/>
              <a:t>Available Times</a:t>
            </a:r>
          </a:p>
          <a:p>
            <a:r>
              <a:rPr lang="en-US" dirty="0"/>
              <a:t> Students</a:t>
            </a:r>
          </a:p>
          <a:p>
            <a:r>
              <a:rPr lang="en-US" dirty="0"/>
              <a:t>History</a:t>
            </a:r>
          </a:p>
          <a:p>
            <a:r>
              <a:rPr lang="en-US" dirty="0"/>
              <a:t> Your Earnings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My Profile</a:t>
            </a:r>
          </a:p>
        </p:txBody>
      </p:sp>
    </p:spTree>
    <p:extLst>
      <p:ext uri="{BB962C8B-B14F-4D97-AF65-F5344CB8AC3E}">
        <p14:creationId xmlns:p14="http://schemas.microsoft.com/office/powerpoint/2010/main" val="422053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7769E-1721-A1D5-193B-F82F4715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Side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4C86A-A929-719E-BCFA-9FAD53042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Dashboard</a:t>
            </a:r>
          </a:p>
          <a:p>
            <a:r>
              <a:rPr lang="en-US" dirty="0"/>
              <a:t>Grades</a:t>
            </a:r>
          </a:p>
          <a:p>
            <a:r>
              <a:rPr lang="en-US" dirty="0"/>
              <a:t>Subjects</a:t>
            </a:r>
          </a:p>
          <a:p>
            <a:r>
              <a:rPr lang="en-US" dirty="0"/>
              <a:t>Teachers</a:t>
            </a:r>
          </a:p>
          <a:p>
            <a:r>
              <a:rPr lang="en-US" dirty="0"/>
              <a:t>Users</a:t>
            </a:r>
          </a:p>
          <a:p>
            <a:r>
              <a:rPr lang="en-US" dirty="0"/>
              <a:t>Schedule</a:t>
            </a:r>
          </a:p>
          <a:p>
            <a:r>
              <a:rPr lang="en-US" dirty="0"/>
              <a:t>Active Students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Messages</a:t>
            </a:r>
          </a:p>
          <a:p>
            <a:r>
              <a:rPr lang="en-US" dirty="0"/>
              <a:t> Budget</a:t>
            </a:r>
          </a:p>
          <a:p>
            <a:r>
              <a:rPr lang="en-US" dirty="0"/>
              <a:t>My Profile</a:t>
            </a:r>
          </a:p>
        </p:txBody>
      </p:sp>
    </p:spTree>
    <p:extLst>
      <p:ext uri="{BB962C8B-B14F-4D97-AF65-F5344CB8AC3E}">
        <p14:creationId xmlns:p14="http://schemas.microsoft.com/office/powerpoint/2010/main" val="244541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p26">
            <a:extLst>
              <a:ext uri="{FF2B5EF4-FFF2-40B4-BE49-F238E27FC236}">
                <a16:creationId xmlns:a16="http://schemas.microsoft.com/office/drawing/2014/main" id="{9DDA7640-3D18-B5F4-F02A-6AE9BE4FEF39}"/>
              </a:ext>
            </a:extLst>
          </p:cNvPr>
          <p:cNvSpPr/>
          <p:nvPr/>
        </p:nvSpPr>
        <p:spPr>
          <a:xfrm>
            <a:off x="2887721" y="2965992"/>
            <a:ext cx="1952502" cy="186439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endParaRPr sz="816"/>
          </a:p>
        </p:txBody>
      </p:sp>
      <p:sp>
        <p:nvSpPr>
          <p:cNvPr id="5" name="Google Shape;109;p26">
            <a:extLst>
              <a:ext uri="{FF2B5EF4-FFF2-40B4-BE49-F238E27FC236}">
                <a16:creationId xmlns:a16="http://schemas.microsoft.com/office/drawing/2014/main" id="{650D7338-0A05-C55C-808D-0D3D3A963F3D}"/>
              </a:ext>
            </a:extLst>
          </p:cNvPr>
          <p:cNvSpPr/>
          <p:nvPr/>
        </p:nvSpPr>
        <p:spPr>
          <a:xfrm>
            <a:off x="888972" y="4830387"/>
            <a:ext cx="5169241" cy="130675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endParaRPr sz="816"/>
          </a:p>
        </p:txBody>
      </p:sp>
      <p:sp>
        <p:nvSpPr>
          <p:cNvPr id="6" name="Google Shape;110;p26">
            <a:extLst>
              <a:ext uri="{FF2B5EF4-FFF2-40B4-BE49-F238E27FC236}">
                <a16:creationId xmlns:a16="http://schemas.microsoft.com/office/drawing/2014/main" id="{C6CE91DD-5069-3E67-A73D-58DA5D11945A}"/>
              </a:ext>
            </a:extLst>
          </p:cNvPr>
          <p:cNvSpPr/>
          <p:nvPr/>
        </p:nvSpPr>
        <p:spPr>
          <a:xfrm>
            <a:off x="6058212" y="4830387"/>
            <a:ext cx="4898279" cy="130675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endParaRPr sz="816"/>
          </a:p>
        </p:txBody>
      </p:sp>
      <p:sp>
        <p:nvSpPr>
          <p:cNvPr id="7" name="Google Shape;111;p26">
            <a:extLst>
              <a:ext uri="{FF2B5EF4-FFF2-40B4-BE49-F238E27FC236}">
                <a16:creationId xmlns:a16="http://schemas.microsoft.com/office/drawing/2014/main" id="{FCE06D0C-F59E-6858-7C5A-2352013F885E}"/>
              </a:ext>
            </a:extLst>
          </p:cNvPr>
          <p:cNvSpPr/>
          <p:nvPr/>
        </p:nvSpPr>
        <p:spPr>
          <a:xfrm>
            <a:off x="6932408" y="2965992"/>
            <a:ext cx="2046956" cy="186439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endParaRPr sz="816"/>
          </a:p>
        </p:txBody>
      </p:sp>
      <p:sp>
        <p:nvSpPr>
          <p:cNvPr id="8" name="Google Shape;112;p26">
            <a:extLst>
              <a:ext uri="{FF2B5EF4-FFF2-40B4-BE49-F238E27FC236}">
                <a16:creationId xmlns:a16="http://schemas.microsoft.com/office/drawing/2014/main" id="{739E9D6D-5D9E-0328-C89D-6F53DAA7D86D}"/>
              </a:ext>
            </a:extLst>
          </p:cNvPr>
          <p:cNvSpPr/>
          <p:nvPr/>
        </p:nvSpPr>
        <p:spPr>
          <a:xfrm>
            <a:off x="8976771" y="1101733"/>
            <a:ext cx="1979721" cy="3728654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endParaRPr sz="816"/>
          </a:p>
        </p:txBody>
      </p:sp>
      <p:sp>
        <p:nvSpPr>
          <p:cNvPr id="9" name="Google Shape;113;p26">
            <a:extLst>
              <a:ext uri="{FF2B5EF4-FFF2-40B4-BE49-F238E27FC236}">
                <a16:creationId xmlns:a16="http://schemas.microsoft.com/office/drawing/2014/main" id="{4C638B44-95FF-C170-4B31-9F7145888CDB}"/>
              </a:ext>
            </a:extLst>
          </p:cNvPr>
          <p:cNvSpPr/>
          <p:nvPr/>
        </p:nvSpPr>
        <p:spPr>
          <a:xfrm>
            <a:off x="6945805" y="1101733"/>
            <a:ext cx="2033560" cy="186439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endParaRPr sz="816"/>
          </a:p>
        </p:txBody>
      </p:sp>
      <p:sp>
        <p:nvSpPr>
          <p:cNvPr id="10" name="Google Shape;114;p26">
            <a:extLst>
              <a:ext uri="{FF2B5EF4-FFF2-40B4-BE49-F238E27FC236}">
                <a16:creationId xmlns:a16="http://schemas.microsoft.com/office/drawing/2014/main" id="{5BE125B3-05FF-946B-10C3-034724DA39F6}"/>
              </a:ext>
            </a:extLst>
          </p:cNvPr>
          <p:cNvSpPr/>
          <p:nvPr/>
        </p:nvSpPr>
        <p:spPr>
          <a:xfrm>
            <a:off x="4837979" y="1101733"/>
            <a:ext cx="2104737" cy="3728654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endParaRPr sz="816"/>
          </a:p>
        </p:txBody>
      </p:sp>
      <p:sp>
        <p:nvSpPr>
          <p:cNvPr id="11" name="Google Shape;115;p26">
            <a:extLst>
              <a:ext uri="{FF2B5EF4-FFF2-40B4-BE49-F238E27FC236}">
                <a16:creationId xmlns:a16="http://schemas.microsoft.com/office/drawing/2014/main" id="{1B6BADAF-7EC1-8379-8364-AB748090342E}"/>
              </a:ext>
            </a:extLst>
          </p:cNvPr>
          <p:cNvSpPr/>
          <p:nvPr/>
        </p:nvSpPr>
        <p:spPr>
          <a:xfrm>
            <a:off x="2885305" y="1101733"/>
            <a:ext cx="1954918" cy="186439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endParaRPr sz="816"/>
          </a:p>
        </p:txBody>
      </p:sp>
      <p:sp>
        <p:nvSpPr>
          <p:cNvPr id="12" name="Google Shape;116;p26">
            <a:extLst>
              <a:ext uri="{FF2B5EF4-FFF2-40B4-BE49-F238E27FC236}">
                <a16:creationId xmlns:a16="http://schemas.microsoft.com/office/drawing/2014/main" id="{11B41535-9BA4-AEEB-540E-05B73446507A}"/>
              </a:ext>
            </a:extLst>
          </p:cNvPr>
          <p:cNvSpPr/>
          <p:nvPr/>
        </p:nvSpPr>
        <p:spPr>
          <a:xfrm>
            <a:off x="892061" y="1101733"/>
            <a:ext cx="1993392" cy="3728654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endParaRPr sz="816"/>
          </a:p>
        </p:txBody>
      </p:sp>
      <p:sp>
        <p:nvSpPr>
          <p:cNvPr id="13" name="Google Shape;119;p26">
            <a:extLst>
              <a:ext uri="{FF2B5EF4-FFF2-40B4-BE49-F238E27FC236}">
                <a16:creationId xmlns:a16="http://schemas.microsoft.com/office/drawing/2014/main" id="{714FB545-A53E-9BE3-D280-BDE885414B81}"/>
              </a:ext>
            </a:extLst>
          </p:cNvPr>
          <p:cNvSpPr txBox="1"/>
          <p:nvPr/>
        </p:nvSpPr>
        <p:spPr>
          <a:xfrm>
            <a:off x="1260860" y="138262"/>
            <a:ext cx="9124798" cy="601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r>
              <a:rPr lang="pt-BR" sz="2994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Business Model </a:t>
            </a:r>
            <a:r>
              <a:rPr lang="en-US" sz="2994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TechMe</a:t>
            </a:r>
            <a:endParaRPr sz="2994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" name="Google Shape;125;p26">
            <a:extLst>
              <a:ext uri="{FF2B5EF4-FFF2-40B4-BE49-F238E27FC236}">
                <a16:creationId xmlns:a16="http://schemas.microsoft.com/office/drawing/2014/main" id="{78C966CD-8C7F-56F7-04B9-5B543D91F6A3}"/>
              </a:ext>
            </a:extLst>
          </p:cNvPr>
          <p:cNvSpPr/>
          <p:nvPr/>
        </p:nvSpPr>
        <p:spPr>
          <a:xfrm>
            <a:off x="2915277" y="1519679"/>
            <a:ext cx="1876895" cy="1419341"/>
          </a:xfrm>
          <a:prstGeom prst="rect">
            <a:avLst/>
          </a:prstGeom>
          <a:solidFill>
            <a:srgbClr val="D99594"/>
          </a:solidFill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pPr algn="ctr"/>
            <a:endParaRPr sz="816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" name="Google Shape;126;p26">
            <a:extLst>
              <a:ext uri="{FF2B5EF4-FFF2-40B4-BE49-F238E27FC236}">
                <a16:creationId xmlns:a16="http://schemas.microsoft.com/office/drawing/2014/main" id="{E1A2009B-3933-8E5D-3009-BCD3C6399D64}"/>
              </a:ext>
            </a:extLst>
          </p:cNvPr>
          <p:cNvSpPr/>
          <p:nvPr/>
        </p:nvSpPr>
        <p:spPr>
          <a:xfrm>
            <a:off x="921885" y="1544723"/>
            <a:ext cx="1926358" cy="3267745"/>
          </a:xfrm>
          <a:prstGeom prst="rect">
            <a:avLst/>
          </a:prstGeom>
          <a:solidFill>
            <a:srgbClr val="8DB3E2"/>
          </a:solidFill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pPr algn="ctr"/>
            <a:endParaRPr lang="pt-BR" sz="2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" name="Google Shape;127;p26">
            <a:extLst>
              <a:ext uri="{FF2B5EF4-FFF2-40B4-BE49-F238E27FC236}">
                <a16:creationId xmlns:a16="http://schemas.microsoft.com/office/drawing/2014/main" id="{9ED26314-2FEB-60C1-2928-E2D6B5A26194}"/>
              </a:ext>
            </a:extLst>
          </p:cNvPr>
          <p:cNvSpPr/>
          <p:nvPr/>
        </p:nvSpPr>
        <p:spPr>
          <a:xfrm>
            <a:off x="4870047" y="1759239"/>
            <a:ext cx="2062361" cy="3053229"/>
          </a:xfrm>
          <a:prstGeom prst="rect">
            <a:avLst/>
          </a:prstGeom>
          <a:solidFill>
            <a:srgbClr val="CCC0D8"/>
          </a:solidFill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pPr algn="ctr"/>
            <a:endParaRPr sz="816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" name="Google Shape;128;p26">
            <a:extLst>
              <a:ext uri="{FF2B5EF4-FFF2-40B4-BE49-F238E27FC236}">
                <a16:creationId xmlns:a16="http://schemas.microsoft.com/office/drawing/2014/main" id="{7F25AA13-EE51-E2AA-6191-83EAAFCB6D32}"/>
              </a:ext>
            </a:extLst>
          </p:cNvPr>
          <p:cNvSpPr/>
          <p:nvPr/>
        </p:nvSpPr>
        <p:spPr>
          <a:xfrm>
            <a:off x="6985626" y="1742204"/>
            <a:ext cx="1975982" cy="1222195"/>
          </a:xfrm>
          <a:prstGeom prst="rect">
            <a:avLst/>
          </a:prstGeom>
          <a:solidFill>
            <a:srgbClr val="B5DEE8"/>
          </a:solidFill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pPr algn="ctr"/>
            <a:endParaRPr sz="816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" name="Google Shape;129;p26">
            <a:extLst>
              <a:ext uri="{FF2B5EF4-FFF2-40B4-BE49-F238E27FC236}">
                <a16:creationId xmlns:a16="http://schemas.microsoft.com/office/drawing/2014/main" id="{616FBD5E-2F6A-9FA8-0025-FDDEFAC7D0D9}"/>
              </a:ext>
            </a:extLst>
          </p:cNvPr>
          <p:cNvSpPr/>
          <p:nvPr/>
        </p:nvSpPr>
        <p:spPr>
          <a:xfrm>
            <a:off x="9011532" y="1742204"/>
            <a:ext cx="1920240" cy="3058899"/>
          </a:xfrm>
          <a:prstGeom prst="rect">
            <a:avLst/>
          </a:prstGeom>
          <a:solidFill>
            <a:srgbClr val="B9C4A2"/>
          </a:solidFill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pPr algn="ctr"/>
            <a:endParaRPr sz="816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" name="Google Shape;131;p26">
            <a:extLst>
              <a:ext uri="{FF2B5EF4-FFF2-40B4-BE49-F238E27FC236}">
                <a16:creationId xmlns:a16="http://schemas.microsoft.com/office/drawing/2014/main" id="{35AD5634-9466-B750-302F-8C878877BA43}"/>
              </a:ext>
            </a:extLst>
          </p:cNvPr>
          <p:cNvSpPr/>
          <p:nvPr/>
        </p:nvSpPr>
        <p:spPr>
          <a:xfrm>
            <a:off x="6992396" y="3314320"/>
            <a:ext cx="1975104" cy="1474542"/>
          </a:xfrm>
          <a:prstGeom prst="rect">
            <a:avLst/>
          </a:prstGeom>
          <a:solidFill>
            <a:srgbClr val="FBD4B3"/>
          </a:solidFill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pPr algn="ctr"/>
            <a:endParaRPr sz="816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133;p26">
            <a:extLst>
              <a:ext uri="{FF2B5EF4-FFF2-40B4-BE49-F238E27FC236}">
                <a16:creationId xmlns:a16="http://schemas.microsoft.com/office/drawing/2014/main" id="{6AF34A5B-68AF-D26B-0934-AA38BE4C1172}"/>
              </a:ext>
            </a:extLst>
          </p:cNvPr>
          <p:cNvSpPr/>
          <p:nvPr/>
        </p:nvSpPr>
        <p:spPr>
          <a:xfrm>
            <a:off x="6091324" y="5172900"/>
            <a:ext cx="4840447" cy="944687"/>
          </a:xfrm>
          <a:prstGeom prst="rect">
            <a:avLst/>
          </a:prstGeom>
          <a:solidFill>
            <a:srgbClr val="E5B7B7"/>
          </a:solidFill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pPr algn="ctr"/>
            <a:endParaRPr sz="816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134;p26">
            <a:extLst>
              <a:ext uri="{FF2B5EF4-FFF2-40B4-BE49-F238E27FC236}">
                <a16:creationId xmlns:a16="http://schemas.microsoft.com/office/drawing/2014/main" id="{D0B4E0D5-48D2-F258-9DBB-ADD2AC21A408}"/>
              </a:ext>
            </a:extLst>
          </p:cNvPr>
          <p:cNvSpPr/>
          <p:nvPr/>
        </p:nvSpPr>
        <p:spPr>
          <a:xfrm>
            <a:off x="921885" y="5162655"/>
            <a:ext cx="5094351" cy="954933"/>
          </a:xfrm>
          <a:prstGeom prst="rect">
            <a:avLst/>
          </a:prstGeom>
          <a:solidFill>
            <a:srgbClr val="92CDDB"/>
          </a:solidFill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pPr algn="ctr"/>
            <a:endParaRPr sz="816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" name="Google Shape;137;p26">
            <a:extLst>
              <a:ext uri="{FF2B5EF4-FFF2-40B4-BE49-F238E27FC236}">
                <a16:creationId xmlns:a16="http://schemas.microsoft.com/office/drawing/2014/main" id="{0D9B1DF1-B230-7458-FB15-6F3E9E2AC7F5}"/>
              </a:ext>
            </a:extLst>
          </p:cNvPr>
          <p:cNvSpPr/>
          <p:nvPr/>
        </p:nvSpPr>
        <p:spPr>
          <a:xfrm>
            <a:off x="2943527" y="3506482"/>
            <a:ext cx="1874248" cy="1308696"/>
          </a:xfrm>
          <a:prstGeom prst="rect">
            <a:avLst/>
          </a:prstGeom>
          <a:solidFill>
            <a:srgbClr val="C2D69B"/>
          </a:solidFill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pPr algn="ctr"/>
            <a:endParaRPr sz="816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" name="Google Shape;138;p26">
            <a:extLst>
              <a:ext uri="{FF2B5EF4-FFF2-40B4-BE49-F238E27FC236}">
                <a16:creationId xmlns:a16="http://schemas.microsoft.com/office/drawing/2014/main" id="{6FC75FC6-A01D-A850-5A43-01EFA0508A65}"/>
              </a:ext>
            </a:extLst>
          </p:cNvPr>
          <p:cNvSpPr txBox="1"/>
          <p:nvPr/>
        </p:nvSpPr>
        <p:spPr>
          <a:xfrm>
            <a:off x="1055164" y="1183720"/>
            <a:ext cx="1736346" cy="24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r>
              <a:rPr lang="pt-BR" sz="1633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Key Partners</a:t>
            </a:r>
            <a:endParaRPr sz="1633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" name="Google Shape;139;p26">
            <a:extLst>
              <a:ext uri="{FF2B5EF4-FFF2-40B4-BE49-F238E27FC236}">
                <a16:creationId xmlns:a16="http://schemas.microsoft.com/office/drawing/2014/main" id="{474E7C87-9AF7-FB27-BDEE-C631510D7D3C}"/>
              </a:ext>
            </a:extLst>
          </p:cNvPr>
          <p:cNvSpPr txBox="1"/>
          <p:nvPr/>
        </p:nvSpPr>
        <p:spPr>
          <a:xfrm>
            <a:off x="2884665" y="1183720"/>
            <a:ext cx="1736346" cy="24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r>
              <a:rPr lang="pt-BR" sz="1633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Key Activities</a:t>
            </a:r>
            <a:endParaRPr sz="1633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" name="Google Shape;140;p26">
            <a:extLst>
              <a:ext uri="{FF2B5EF4-FFF2-40B4-BE49-F238E27FC236}">
                <a16:creationId xmlns:a16="http://schemas.microsoft.com/office/drawing/2014/main" id="{79375FCB-D153-196C-2F7B-DC00DFA6A847}"/>
              </a:ext>
            </a:extLst>
          </p:cNvPr>
          <p:cNvSpPr txBox="1"/>
          <p:nvPr/>
        </p:nvSpPr>
        <p:spPr>
          <a:xfrm>
            <a:off x="4953030" y="1285870"/>
            <a:ext cx="1736346" cy="24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r>
              <a:rPr lang="pt-BR" sz="1633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Value </a:t>
            </a:r>
          </a:p>
          <a:p>
            <a:r>
              <a:rPr lang="pt-BR" sz="1633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Propositions</a:t>
            </a:r>
            <a:endParaRPr sz="1633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" name="Google Shape;141;p26">
            <a:extLst>
              <a:ext uri="{FF2B5EF4-FFF2-40B4-BE49-F238E27FC236}">
                <a16:creationId xmlns:a16="http://schemas.microsoft.com/office/drawing/2014/main" id="{5E701A5D-6D99-BA8C-0315-F768AAA56908}"/>
              </a:ext>
            </a:extLst>
          </p:cNvPr>
          <p:cNvSpPr txBox="1"/>
          <p:nvPr/>
        </p:nvSpPr>
        <p:spPr>
          <a:xfrm>
            <a:off x="7097956" y="1268754"/>
            <a:ext cx="1736346" cy="24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r>
              <a:rPr lang="pt-BR" sz="1633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Customer</a:t>
            </a:r>
          </a:p>
          <a:p>
            <a:r>
              <a:rPr lang="pt-BR" sz="1633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Relationships</a:t>
            </a:r>
            <a:endParaRPr sz="1633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142;p26">
            <a:extLst>
              <a:ext uri="{FF2B5EF4-FFF2-40B4-BE49-F238E27FC236}">
                <a16:creationId xmlns:a16="http://schemas.microsoft.com/office/drawing/2014/main" id="{CB683AC1-888E-AB0A-1A39-B22A7DBA848C}"/>
              </a:ext>
            </a:extLst>
          </p:cNvPr>
          <p:cNvSpPr txBox="1"/>
          <p:nvPr/>
        </p:nvSpPr>
        <p:spPr>
          <a:xfrm>
            <a:off x="9144515" y="1259912"/>
            <a:ext cx="1736346" cy="24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r>
              <a:rPr lang="pt-BR" sz="1633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Customer Segments</a:t>
            </a:r>
            <a:endParaRPr sz="1633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" name="Google Shape;143;p26">
            <a:extLst>
              <a:ext uri="{FF2B5EF4-FFF2-40B4-BE49-F238E27FC236}">
                <a16:creationId xmlns:a16="http://schemas.microsoft.com/office/drawing/2014/main" id="{4839B83F-9BCD-830E-1414-5D085B677BEB}"/>
              </a:ext>
            </a:extLst>
          </p:cNvPr>
          <p:cNvSpPr txBox="1"/>
          <p:nvPr/>
        </p:nvSpPr>
        <p:spPr>
          <a:xfrm>
            <a:off x="2918581" y="3115536"/>
            <a:ext cx="1736346" cy="24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r>
              <a:rPr lang="pt-BR" sz="1633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Key </a:t>
            </a:r>
          </a:p>
          <a:p>
            <a:r>
              <a:rPr lang="pt-BR" sz="1633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Resources</a:t>
            </a:r>
            <a:endParaRPr sz="1633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" name="Google Shape;144;p26">
            <a:extLst>
              <a:ext uri="{FF2B5EF4-FFF2-40B4-BE49-F238E27FC236}">
                <a16:creationId xmlns:a16="http://schemas.microsoft.com/office/drawing/2014/main" id="{A52746D0-9420-4973-8342-830445E85BC8}"/>
              </a:ext>
            </a:extLst>
          </p:cNvPr>
          <p:cNvSpPr txBox="1"/>
          <p:nvPr/>
        </p:nvSpPr>
        <p:spPr>
          <a:xfrm>
            <a:off x="7009791" y="3031259"/>
            <a:ext cx="1736346" cy="24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r>
              <a:rPr lang="pt-BR" sz="1633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Channels</a:t>
            </a:r>
            <a:endParaRPr sz="862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" name="Google Shape;145;p26">
            <a:extLst>
              <a:ext uri="{FF2B5EF4-FFF2-40B4-BE49-F238E27FC236}">
                <a16:creationId xmlns:a16="http://schemas.microsoft.com/office/drawing/2014/main" id="{435AA9CA-F913-5275-60E1-FAF5EA0669FA}"/>
              </a:ext>
            </a:extLst>
          </p:cNvPr>
          <p:cNvSpPr txBox="1"/>
          <p:nvPr/>
        </p:nvSpPr>
        <p:spPr>
          <a:xfrm>
            <a:off x="984282" y="4886587"/>
            <a:ext cx="1736346" cy="24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r>
              <a:rPr lang="pt-BR" sz="1633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Cost Structure</a:t>
            </a:r>
            <a:endParaRPr sz="1633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" name="Google Shape;146;p26">
            <a:extLst>
              <a:ext uri="{FF2B5EF4-FFF2-40B4-BE49-F238E27FC236}">
                <a16:creationId xmlns:a16="http://schemas.microsoft.com/office/drawing/2014/main" id="{04A9D9AB-D544-AF36-76D1-483909946CF1}"/>
              </a:ext>
            </a:extLst>
          </p:cNvPr>
          <p:cNvSpPr txBox="1"/>
          <p:nvPr/>
        </p:nvSpPr>
        <p:spPr>
          <a:xfrm>
            <a:off x="6214830" y="4904343"/>
            <a:ext cx="2275297" cy="175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r>
              <a:rPr lang="pt-BR" sz="1633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Revenue Streams</a:t>
            </a:r>
            <a:endParaRPr sz="1633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32" name="Google Shape;147;p26">
            <a:extLst>
              <a:ext uri="{FF2B5EF4-FFF2-40B4-BE49-F238E27FC236}">
                <a16:creationId xmlns:a16="http://schemas.microsoft.com/office/drawing/2014/main" id="{7623DAAA-1E8B-779B-FC10-CF86D5A9B9D8}"/>
              </a:ext>
            </a:extLst>
          </p:cNvPr>
          <p:cNvGrpSpPr/>
          <p:nvPr/>
        </p:nvGrpSpPr>
        <p:grpSpPr>
          <a:xfrm>
            <a:off x="2463400" y="1203725"/>
            <a:ext cx="232277" cy="236742"/>
            <a:chOff x="1625325" y="239100"/>
            <a:chExt cx="4347075" cy="4423125"/>
          </a:xfrm>
        </p:grpSpPr>
        <p:sp>
          <p:nvSpPr>
            <p:cNvPr id="33" name="Google Shape;148;p26">
              <a:extLst>
                <a:ext uri="{FF2B5EF4-FFF2-40B4-BE49-F238E27FC236}">
                  <a16:creationId xmlns:a16="http://schemas.microsoft.com/office/drawing/2014/main" id="{0BFFDDDC-CADA-E343-0C15-33F01DF5ABA3}"/>
                </a:ext>
              </a:extLst>
            </p:cNvPr>
            <p:cNvSpPr/>
            <p:nvPr/>
          </p:nvSpPr>
          <p:spPr>
            <a:xfrm>
              <a:off x="1625325" y="2189700"/>
              <a:ext cx="2608250" cy="2472525"/>
            </a:xfrm>
            <a:custGeom>
              <a:avLst/>
              <a:gdLst/>
              <a:ahLst/>
              <a:cxnLst/>
              <a:rect l="l" t="t" r="r" b="b"/>
              <a:pathLst>
                <a:path w="104330" h="98901" extrusionOk="0">
                  <a:moveTo>
                    <a:pt x="55291" y="18440"/>
                  </a:moveTo>
                  <a:cubicBezTo>
                    <a:pt x="58719" y="18440"/>
                    <a:pt x="62195" y="19800"/>
                    <a:pt x="65094" y="22699"/>
                  </a:cubicBezTo>
                  <a:lnTo>
                    <a:pt x="78470" y="33400"/>
                  </a:lnTo>
                  <a:cubicBezTo>
                    <a:pt x="83820" y="38750"/>
                    <a:pt x="83820" y="46775"/>
                    <a:pt x="79362" y="53017"/>
                  </a:cubicBezTo>
                  <a:lnTo>
                    <a:pt x="60636" y="75310"/>
                  </a:lnTo>
                  <a:cubicBezTo>
                    <a:pt x="57395" y="78551"/>
                    <a:pt x="53432" y="80109"/>
                    <a:pt x="49498" y="80109"/>
                  </a:cubicBezTo>
                  <a:cubicBezTo>
                    <a:pt x="45855" y="80109"/>
                    <a:pt x="42236" y="78774"/>
                    <a:pt x="39235" y="76201"/>
                  </a:cubicBezTo>
                  <a:lnTo>
                    <a:pt x="26751" y="65501"/>
                  </a:lnTo>
                  <a:cubicBezTo>
                    <a:pt x="20509" y="60151"/>
                    <a:pt x="19618" y="50342"/>
                    <a:pt x="24968" y="44992"/>
                  </a:cubicBezTo>
                  <a:lnTo>
                    <a:pt x="44585" y="23591"/>
                  </a:lnTo>
                  <a:cubicBezTo>
                    <a:pt x="47451" y="20248"/>
                    <a:pt x="51339" y="18440"/>
                    <a:pt x="55291" y="18440"/>
                  </a:cubicBezTo>
                  <a:close/>
                  <a:moveTo>
                    <a:pt x="55549" y="1"/>
                  </a:moveTo>
                  <a:cubicBezTo>
                    <a:pt x="46425" y="1"/>
                    <a:pt x="37503" y="3845"/>
                    <a:pt x="31210" y="11107"/>
                  </a:cubicBezTo>
                  <a:lnTo>
                    <a:pt x="11592" y="33400"/>
                  </a:lnTo>
                  <a:cubicBezTo>
                    <a:pt x="0" y="46775"/>
                    <a:pt x="1784" y="67284"/>
                    <a:pt x="15159" y="78877"/>
                  </a:cubicBezTo>
                  <a:lnTo>
                    <a:pt x="27643" y="90469"/>
                  </a:lnTo>
                  <a:cubicBezTo>
                    <a:pt x="33757" y="96175"/>
                    <a:pt x="41361" y="98900"/>
                    <a:pt x="48923" y="98900"/>
                  </a:cubicBezTo>
                  <a:cubicBezTo>
                    <a:pt x="57904" y="98900"/>
                    <a:pt x="66826" y="95055"/>
                    <a:pt x="73120" y="87794"/>
                  </a:cubicBezTo>
                  <a:lnTo>
                    <a:pt x="92737" y="65501"/>
                  </a:lnTo>
                  <a:cubicBezTo>
                    <a:pt x="104329" y="52126"/>
                    <a:pt x="103438" y="31616"/>
                    <a:pt x="90062" y="19133"/>
                  </a:cubicBezTo>
                  <a:lnTo>
                    <a:pt x="77578" y="8432"/>
                  </a:lnTo>
                  <a:cubicBezTo>
                    <a:pt x="71057" y="2726"/>
                    <a:pt x="63231" y="1"/>
                    <a:pt x="55549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  <p:sp>
          <p:nvSpPr>
            <p:cNvPr id="34" name="Google Shape;149;p26">
              <a:extLst>
                <a:ext uri="{FF2B5EF4-FFF2-40B4-BE49-F238E27FC236}">
                  <a16:creationId xmlns:a16="http://schemas.microsoft.com/office/drawing/2014/main" id="{EFDFB620-CF10-6166-EAD2-6899AFED8765}"/>
                </a:ext>
              </a:extLst>
            </p:cNvPr>
            <p:cNvSpPr/>
            <p:nvPr/>
          </p:nvSpPr>
          <p:spPr>
            <a:xfrm>
              <a:off x="3341850" y="239100"/>
              <a:ext cx="2630550" cy="2474700"/>
            </a:xfrm>
            <a:custGeom>
              <a:avLst/>
              <a:gdLst/>
              <a:ahLst/>
              <a:cxnLst/>
              <a:rect l="l" t="t" r="r" b="b"/>
              <a:pathLst>
                <a:path w="105222" h="98988" extrusionOk="0">
                  <a:moveTo>
                    <a:pt x="55776" y="18741"/>
                  </a:moveTo>
                  <a:cubicBezTo>
                    <a:pt x="59046" y="18741"/>
                    <a:pt x="62332" y="19886"/>
                    <a:pt x="65095" y="22254"/>
                  </a:cubicBezTo>
                  <a:lnTo>
                    <a:pt x="78470" y="33846"/>
                  </a:lnTo>
                  <a:cubicBezTo>
                    <a:pt x="83820" y="38304"/>
                    <a:pt x="83820" y="47221"/>
                    <a:pt x="79362" y="53463"/>
                  </a:cubicBezTo>
                  <a:lnTo>
                    <a:pt x="59744" y="75756"/>
                  </a:lnTo>
                  <a:cubicBezTo>
                    <a:pt x="56966" y="78997"/>
                    <a:pt x="53226" y="80555"/>
                    <a:pt x="49399" y="80555"/>
                  </a:cubicBezTo>
                  <a:cubicBezTo>
                    <a:pt x="45855" y="80555"/>
                    <a:pt x="42236" y="79219"/>
                    <a:pt x="39235" y="76647"/>
                  </a:cubicBezTo>
                  <a:lnTo>
                    <a:pt x="25860" y="65947"/>
                  </a:lnTo>
                  <a:cubicBezTo>
                    <a:pt x="19618" y="60597"/>
                    <a:pt x="19618" y="50788"/>
                    <a:pt x="24968" y="44546"/>
                  </a:cubicBezTo>
                  <a:lnTo>
                    <a:pt x="44585" y="24037"/>
                  </a:lnTo>
                  <a:cubicBezTo>
                    <a:pt x="47568" y="20557"/>
                    <a:pt x="51659" y="18741"/>
                    <a:pt x="55776" y="18741"/>
                  </a:cubicBezTo>
                  <a:close/>
                  <a:moveTo>
                    <a:pt x="55420" y="0"/>
                  </a:moveTo>
                  <a:cubicBezTo>
                    <a:pt x="46434" y="0"/>
                    <a:pt x="37506" y="3804"/>
                    <a:pt x="31210" y="11553"/>
                  </a:cubicBezTo>
                  <a:lnTo>
                    <a:pt x="11592" y="33846"/>
                  </a:lnTo>
                  <a:cubicBezTo>
                    <a:pt x="0" y="47221"/>
                    <a:pt x="892" y="67730"/>
                    <a:pt x="14267" y="79322"/>
                  </a:cubicBezTo>
                  <a:lnTo>
                    <a:pt x="27643" y="90915"/>
                  </a:lnTo>
                  <a:cubicBezTo>
                    <a:pt x="33853" y="96297"/>
                    <a:pt x="41601" y="98988"/>
                    <a:pt x="49280" y="98988"/>
                  </a:cubicBezTo>
                  <a:cubicBezTo>
                    <a:pt x="58141" y="98988"/>
                    <a:pt x="66910" y="95405"/>
                    <a:pt x="73120" y="88240"/>
                  </a:cubicBezTo>
                  <a:lnTo>
                    <a:pt x="92737" y="65947"/>
                  </a:lnTo>
                  <a:cubicBezTo>
                    <a:pt x="105221" y="51680"/>
                    <a:pt x="103438" y="31171"/>
                    <a:pt x="90062" y="19578"/>
                  </a:cubicBezTo>
                  <a:lnTo>
                    <a:pt x="76687" y="7986"/>
                  </a:lnTo>
                  <a:cubicBezTo>
                    <a:pt x="70576" y="2691"/>
                    <a:pt x="62977" y="0"/>
                    <a:pt x="55420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  <p:sp>
          <p:nvSpPr>
            <p:cNvPr id="35" name="Google Shape;150;p26">
              <a:extLst>
                <a:ext uri="{FF2B5EF4-FFF2-40B4-BE49-F238E27FC236}">
                  <a16:creationId xmlns:a16="http://schemas.microsoft.com/office/drawing/2014/main" id="{5193C316-CF98-2B74-D78D-A18659748DED}"/>
                </a:ext>
              </a:extLst>
            </p:cNvPr>
            <p:cNvSpPr/>
            <p:nvPr/>
          </p:nvSpPr>
          <p:spPr>
            <a:xfrm>
              <a:off x="3007450" y="1617175"/>
              <a:ext cx="1582800" cy="1678125"/>
            </a:xfrm>
            <a:custGeom>
              <a:avLst/>
              <a:gdLst/>
              <a:ahLst/>
              <a:cxnLst/>
              <a:rect l="l" t="t" r="r" b="b"/>
              <a:pathLst>
                <a:path w="63312" h="67125" extrusionOk="0">
                  <a:moveTo>
                    <a:pt x="52782" y="0"/>
                  </a:moveTo>
                  <a:cubicBezTo>
                    <a:pt x="50261" y="0"/>
                    <a:pt x="47803" y="887"/>
                    <a:pt x="46369" y="2799"/>
                  </a:cubicBezTo>
                  <a:lnTo>
                    <a:pt x="3568" y="52734"/>
                  </a:lnTo>
                  <a:cubicBezTo>
                    <a:pt x="1" y="56301"/>
                    <a:pt x="1" y="61651"/>
                    <a:pt x="4459" y="65218"/>
                  </a:cubicBezTo>
                  <a:cubicBezTo>
                    <a:pt x="6115" y="66459"/>
                    <a:pt x="7962" y="67125"/>
                    <a:pt x="9823" y="67125"/>
                  </a:cubicBezTo>
                  <a:cubicBezTo>
                    <a:pt x="11972" y="67125"/>
                    <a:pt x="14140" y="66238"/>
                    <a:pt x="16051" y="64326"/>
                  </a:cubicBezTo>
                  <a:lnTo>
                    <a:pt x="59745" y="14391"/>
                  </a:lnTo>
                  <a:cubicBezTo>
                    <a:pt x="63312" y="10824"/>
                    <a:pt x="62420" y="5474"/>
                    <a:pt x="58853" y="1907"/>
                  </a:cubicBezTo>
                  <a:cubicBezTo>
                    <a:pt x="57198" y="665"/>
                    <a:pt x="54966" y="0"/>
                    <a:pt x="52782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</p:grpSp>
      <p:grpSp>
        <p:nvGrpSpPr>
          <p:cNvPr id="36" name="Google Shape;151;p26">
            <a:extLst>
              <a:ext uri="{FF2B5EF4-FFF2-40B4-BE49-F238E27FC236}">
                <a16:creationId xmlns:a16="http://schemas.microsoft.com/office/drawing/2014/main" id="{7045230E-F982-58E0-D3BE-C120CA95218E}"/>
              </a:ext>
            </a:extLst>
          </p:cNvPr>
          <p:cNvGrpSpPr/>
          <p:nvPr/>
        </p:nvGrpSpPr>
        <p:grpSpPr>
          <a:xfrm>
            <a:off x="4375816" y="1182063"/>
            <a:ext cx="247382" cy="244852"/>
            <a:chOff x="1123725" y="232550"/>
            <a:chExt cx="4726050" cy="4665575"/>
          </a:xfrm>
        </p:grpSpPr>
        <p:sp>
          <p:nvSpPr>
            <p:cNvPr id="37" name="Google Shape;152;p26">
              <a:extLst>
                <a:ext uri="{FF2B5EF4-FFF2-40B4-BE49-F238E27FC236}">
                  <a16:creationId xmlns:a16="http://schemas.microsoft.com/office/drawing/2014/main" id="{C2C4F631-B80B-B29F-7309-3BE09B069C8C}"/>
                </a:ext>
              </a:extLst>
            </p:cNvPr>
            <p:cNvSpPr/>
            <p:nvPr/>
          </p:nvSpPr>
          <p:spPr>
            <a:xfrm>
              <a:off x="2372125" y="232550"/>
              <a:ext cx="3477650" cy="3483225"/>
            </a:xfrm>
            <a:custGeom>
              <a:avLst/>
              <a:gdLst/>
              <a:ahLst/>
              <a:cxnLst/>
              <a:rect l="l" t="t" r="r" b="b"/>
              <a:pathLst>
                <a:path w="139106" h="139329" extrusionOk="0">
                  <a:moveTo>
                    <a:pt x="103438" y="15382"/>
                  </a:moveTo>
                  <a:lnTo>
                    <a:pt x="123055" y="34108"/>
                  </a:lnTo>
                  <a:lnTo>
                    <a:pt x="116813" y="41241"/>
                  </a:lnTo>
                  <a:cubicBezTo>
                    <a:pt x="114138" y="43916"/>
                    <a:pt x="110571" y="45254"/>
                    <a:pt x="107116" y="45254"/>
                  </a:cubicBezTo>
                  <a:cubicBezTo>
                    <a:pt x="103661" y="45254"/>
                    <a:pt x="100317" y="43916"/>
                    <a:pt x="98087" y="41241"/>
                  </a:cubicBezTo>
                  <a:cubicBezTo>
                    <a:pt x="92737" y="35891"/>
                    <a:pt x="92737" y="26974"/>
                    <a:pt x="98087" y="21624"/>
                  </a:cubicBezTo>
                  <a:lnTo>
                    <a:pt x="103438" y="15382"/>
                  </a:lnTo>
                  <a:close/>
                  <a:moveTo>
                    <a:pt x="104329" y="0"/>
                  </a:moveTo>
                  <a:cubicBezTo>
                    <a:pt x="102769" y="0"/>
                    <a:pt x="101208" y="669"/>
                    <a:pt x="99871" y="2006"/>
                  </a:cubicBezTo>
                  <a:lnTo>
                    <a:pt x="88279" y="12707"/>
                  </a:lnTo>
                  <a:cubicBezTo>
                    <a:pt x="81145" y="20732"/>
                    <a:pt x="78470" y="33216"/>
                    <a:pt x="83820" y="43025"/>
                  </a:cubicBezTo>
                  <a:lnTo>
                    <a:pt x="0" y="127736"/>
                  </a:lnTo>
                  <a:lnTo>
                    <a:pt x="11592" y="139329"/>
                  </a:lnTo>
                  <a:lnTo>
                    <a:pt x="95412" y="54617"/>
                  </a:lnTo>
                  <a:cubicBezTo>
                    <a:pt x="99524" y="56673"/>
                    <a:pt x="103767" y="57675"/>
                    <a:pt x="107889" y="57675"/>
                  </a:cubicBezTo>
                  <a:cubicBezTo>
                    <a:pt x="114494" y="57675"/>
                    <a:pt x="120788" y="55100"/>
                    <a:pt x="125730" y="50158"/>
                  </a:cubicBezTo>
                  <a:lnTo>
                    <a:pt x="137322" y="38566"/>
                  </a:lnTo>
                  <a:cubicBezTo>
                    <a:pt x="139106" y="35891"/>
                    <a:pt x="139106" y="32324"/>
                    <a:pt x="137322" y="29649"/>
                  </a:cubicBezTo>
                  <a:lnTo>
                    <a:pt x="108788" y="2006"/>
                  </a:lnTo>
                  <a:cubicBezTo>
                    <a:pt x="107450" y="669"/>
                    <a:pt x="105890" y="0"/>
                    <a:pt x="104329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  <p:sp>
          <p:nvSpPr>
            <p:cNvPr id="38" name="Google Shape;153;p26">
              <a:extLst>
                <a:ext uri="{FF2B5EF4-FFF2-40B4-BE49-F238E27FC236}">
                  <a16:creationId xmlns:a16="http://schemas.microsoft.com/office/drawing/2014/main" id="{8651D9E5-7E25-D3B3-8055-83F31FC98489}"/>
                </a:ext>
              </a:extLst>
            </p:cNvPr>
            <p:cNvSpPr/>
            <p:nvPr/>
          </p:nvSpPr>
          <p:spPr>
            <a:xfrm>
              <a:off x="1123725" y="2595550"/>
              <a:ext cx="2407625" cy="2302575"/>
            </a:xfrm>
            <a:custGeom>
              <a:avLst/>
              <a:gdLst/>
              <a:ahLst/>
              <a:cxnLst/>
              <a:rect l="l" t="t" r="r" b="b"/>
              <a:pathLst>
                <a:path w="96305" h="92103" extrusionOk="0">
                  <a:moveTo>
                    <a:pt x="37229" y="1"/>
                  </a:moveTo>
                  <a:cubicBezTo>
                    <a:pt x="35892" y="1"/>
                    <a:pt x="34777" y="223"/>
                    <a:pt x="34777" y="223"/>
                  </a:cubicBezTo>
                  <a:lnTo>
                    <a:pt x="12485" y="22516"/>
                  </a:lnTo>
                  <a:cubicBezTo>
                    <a:pt x="1784" y="34108"/>
                    <a:pt x="1" y="51050"/>
                    <a:pt x="6243" y="65318"/>
                  </a:cubicBezTo>
                  <a:lnTo>
                    <a:pt x="10701" y="78693"/>
                  </a:lnTo>
                  <a:cubicBezTo>
                    <a:pt x="11593" y="81368"/>
                    <a:pt x="13376" y="83152"/>
                    <a:pt x="16052" y="84043"/>
                  </a:cubicBezTo>
                  <a:lnTo>
                    <a:pt x="30319" y="89394"/>
                  </a:lnTo>
                  <a:cubicBezTo>
                    <a:pt x="35166" y="91211"/>
                    <a:pt x="40219" y="92103"/>
                    <a:pt x="45268" y="92103"/>
                  </a:cubicBezTo>
                  <a:cubicBezTo>
                    <a:pt x="55081" y="92103"/>
                    <a:pt x="64878" y="88736"/>
                    <a:pt x="73120" y="82260"/>
                  </a:cubicBezTo>
                  <a:lnTo>
                    <a:pt x="95413" y="59967"/>
                  </a:lnTo>
                  <a:cubicBezTo>
                    <a:pt x="96305" y="57292"/>
                    <a:pt x="96305" y="54617"/>
                    <a:pt x="93630" y="52834"/>
                  </a:cubicBezTo>
                  <a:lnTo>
                    <a:pt x="75796" y="35000"/>
                  </a:lnTo>
                  <a:lnTo>
                    <a:pt x="59745" y="18949"/>
                  </a:lnTo>
                  <a:lnTo>
                    <a:pt x="41019" y="1115"/>
                  </a:lnTo>
                  <a:cubicBezTo>
                    <a:pt x="40127" y="223"/>
                    <a:pt x="38567" y="1"/>
                    <a:pt x="37229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</p:grpSp>
      <p:grpSp>
        <p:nvGrpSpPr>
          <p:cNvPr id="39" name="Google Shape;154;p26">
            <a:extLst>
              <a:ext uri="{FF2B5EF4-FFF2-40B4-BE49-F238E27FC236}">
                <a16:creationId xmlns:a16="http://schemas.microsoft.com/office/drawing/2014/main" id="{4BA7D216-8654-40F1-0CF1-FC579CF99786}"/>
              </a:ext>
            </a:extLst>
          </p:cNvPr>
          <p:cNvGrpSpPr/>
          <p:nvPr/>
        </p:nvGrpSpPr>
        <p:grpSpPr>
          <a:xfrm>
            <a:off x="5697718" y="4884929"/>
            <a:ext cx="261233" cy="218229"/>
            <a:chOff x="509200" y="236175"/>
            <a:chExt cx="6212750" cy="5195625"/>
          </a:xfrm>
        </p:grpSpPr>
        <p:sp>
          <p:nvSpPr>
            <p:cNvPr id="40" name="Google Shape;155;p26">
              <a:extLst>
                <a:ext uri="{FF2B5EF4-FFF2-40B4-BE49-F238E27FC236}">
                  <a16:creationId xmlns:a16="http://schemas.microsoft.com/office/drawing/2014/main" id="{500120FD-089B-1C6B-6587-E83394967C14}"/>
                </a:ext>
              </a:extLst>
            </p:cNvPr>
            <p:cNvSpPr/>
            <p:nvPr/>
          </p:nvSpPr>
          <p:spPr>
            <a:xfrm>
              <a:off x="509200" y="236175"/>
              <a:ext cx="5209600" cy="5116600"/>
            </a:xfrm>
            <a:custGeom>
              <a:avLst/>
              <a:gdLst/>
              <a:ahLst/>
              <a:cxnLst/>
              <a:rect l="l" t="t" r="r" b="b"/>
              <a:pathLst>
                <a:path w="208384" h="204664" extrusionOk="0">
                  <a:moveTo>
                    <a:pt x="35053" y="17046"/>
                  </a:moveTo>
                  <a:cubicBezTo>
                    <a:pt x="39990" y="17046"/>
                    <a:pt x="44893" y="19307"/>
                    <a:pt x="47877" y="23485"/>
                  </a:cubicBezTo>
                  <a:cubicBezTo>
                    <a:pt x="53450" y="30173"/>
                    <a:pt x="53450" y="39090"/>
                    <a:pt x="47877" y="45778"/>
                  </a:cubicBezTo>
                  <a:cubicBezTo>
                    <a:pt x="46763" y="45778"/>
                    <a:pt x="46763" y="46892"/>
                    <a:pt x="45648" y="46892"/>
                  </a:cubicBezTo>
                  <a:cubicBezTo>
                    <a:pt x="43015" y="49526"/>
                    <a:pt x="39635" y="50666"/>
                    <a:pt x="36215" y="50666"/>
                  </a:cubicBezTo>
                  <a:cubicBezTo>
                    <a:pt x="32395" y="50666"/>
                    <a:pt x="28525" y="49244"/>
                    <a:pt x="25585" y="46892"/>
                  </a:cubicBezTo>
                  <a:cubicBezTo>
                    <a:pt x="17782" y="40205"/>
                    <a:pt x="16668" y="29058"/>
                    <a:pt x="23356" y="22371"/>
                  </a:cubicBezTo>
                  <a:cubicBezTo>
                    <a:pt x="26462" y="18747"/>
                    <a:pt x="30770" y="17046"/>
                    <a:pt x="35053" y="17046"/>
                  </a:cubicBezTo>
                  <a:close/>
                  <a:moveTo>
                    <a:pt x="21656" y="1"/>
                  </a:moveTo>
                  <a:cubicBezTo>
                    <a:pt x="10086" y="1"/>
                    <a:pt x="0" y="10679"/>
                    <a:pt x="1063" y="22371"/>
                  </a:cubicBezTo>
                  <a:lnTo>
                    <a:pt x="6636" y="91477"/>
                  </a:lnTo>
                  <a:cubicBezTo>
                    <a:pt x="7751" y="97051"/>
                    <a:pt x="9980" y="102624"/>
                    <a:pt x="14439" y="107082"/>
                  </a:cubicBezTo>
                  <a:lnTo>
                    <a:pt x="106952" y="200711"/>
                  </a:lnTo>
                  <a:cubicBezTo>
                    <a:pt x="110082" y="203215"/>
                    <a:pt x="114266" y="204664"/>
                    <a:pt x="118518" y="204664"/>
                  </a:cubicBezTo>
                  <a:cubicBezTo>
                    <a:pt x="121837" y="204664"/>
                    <a:pt x="125198" y="203780"/>
                    <a:pt x="128130" y="201826"/>
                  </a:cubicBezTo>
                  <a:cubicBezTo>
                    <a:pt x="130360" y="200711"/>
                    <a:pt x="132589" y="199596"/>
                    <a:pt x="133703" y="198482"/>
                  </a:cubicBezTo>
                  <a:lnTo>
                    <a:pt x="199466" y="132719"/>
                  </a:lnTo>
                  <a:cubicBezTo>
                    <a:pt x="207269" y="126031"/>
                    <a:pt x="208383" y="113770"/>
                    <a:pt x="200581" y="105968"/>
                  </a:cubicBezTo>
                  <a:lnTo>
                    <a:pt x="108067" y="13454"/>
                  </a:lnTo>
                  <a:cubicBezTo>
                    <a:pt x="105838" y="10110"/>
                    <a:pt x="102494" y="8995"/>
                    <a:pt x="99150" y="7880"/>
                  </a:cubicBezTo>
                  <a:cubicBezTo>
                    <a:pt x="96921" y="6766"/>
                    <a:pt x="94692" y="6766"/>
                    <a:pt x="92462" y="5651"/>
                  </a:cubicBezTo>
                  <a:lnTo>
                    <a:pt x="23356" y="78"/>
                  </a:lnTo>
                  <a:cubicBezTo>
                    <a:pt x="22786" y="26"/>
                    <a:pt x="22219" y="1"/>
                    <a:pt x="21656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  <p:sp>
          <p:nvSpPr>
            <p:cNvPr id="41" name="Google Shape;156;p26">
              <a:extLst>
                <a:ext uri="{FF2B5EF4-FFF2-40B4-BE49-F238E27FC236}">
                  <a16:creationId xmlns:a16="http://schemas.microsoft.com/office/drawing/2014/main" id="{FED41A8E-9D65-1499-0A10-A9D6F6AA92D5}"/>
                </a:ext>
              </a:extLst>
            </p:cNvPr>
            <p:cNvSpPr/>
            <p:nvPr/>
          </p:nvSpPr>
          <p:spPr>
            <a:xfrm>
              <a:off x="3433800" y="433175"/>
              <a:ext cx="3288150" cy="4998625"/>
            </a:xfrm>
            <a:custGeom>
              <a:avLst/>
              <a:gdLst/>
              <a:ahLst/>
              <a:cxnLst/>
              <a:rect l="l" t="t" r="r" b="b"/>
              <a:pathLst>
                <a:path w="131526" h="199945" extrusionOk="0">
                  <a:moveTo>
                    <a:pt x="0" y="0"/>
                  </a:moveTo>
                  <a:lnTo>
                    <a:pt x="0" y="0"/>
                  </a:lnTo>
                  <a:cubicBezTo>
                    <a:pt x="3344" y="1115"/>
                    <a:pt x="6688" y="2230"/>
                    <a:pt x="10032" y="5574"/>
                  </a:cubicBezTo>
                  <a:lnTo>
                    <a:pt x="102546" y="98088"/>
                  </a:lnTo>
                  <a:cubicBezTo>
                    <a:pt x="110348" y="105890"/>
                    <a:pt x="109233" y="118151"/>
                    <a:pt x="101431" y="124839"/>
                  </a:cubicBezTo>
                  <a:lnTo>
                    <a:pt x="35668" y="190602"/>
                  </a:lnTo>
                  <a:cubicBezTo>
                    <a:pt x="34553" y="191716"/>
                    <a:pt x="32324" y="192831"/>
                    <a:pt x="30095" y="193946"/>
                  </a:cubicBezTo>
                  <a:lnTo>
                    <a:pt x="30095" y="195060"/>
                  </a:lnTo>
                  <a:cubicBezTo>
                    <a:pt x="33846" y="198275"/>
                    <a:pt x="38627" y="199945"/>
                    <a:pt x="43324" y="199945"/>
                  </a:cubicBezTo>
                  <a:cubicBezTo>
                    <a:pt x="48398" y="199945"/>
                    <a:pt x="53373" y="197997"/>
                    <a:pt x="56846" y="193946"/>
                  </a:cubicBezTo>
                  <a:lnTo>
                    <a:pt x="122609" y="128183"/>
                  </a:lnTo>
                  <a:cubicBezTo>
                    <a:pt x="130411" y="121495"/>
                    <a:pt x="131526" y="109234"/>
                    <a:pt x="124838" y="101432"/>
                  </a:cubicBezTo>
                  <a:lnTo>
                    <a:pt x="32324" y="7803"/>
                  </a:lnTo>
                  <a:cubicBezTo>
                    <a:pt x="27866" y="4459"/>
                    <a:pt x="22293" y="1115"/>
                    <a:pt x="16719" y="11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</p:grpSp>
      <p:grpSp>
        <p:nvGrpSpPr>
          <p:cNvPr id="42" name="Google Shape;157;p26">
            <a:extLst>
              <a:ext uri="{FF2B5EF4-FFF2-40B4-BE49-F238E27FC236}">
                <a16:creationId xmlns:a16="http://schemas.microsoft.com/office/drawing/2014/main" id="{84326399-6BFD-4561-052D-848196863624}"/>
              </a:ext>
            </a:extLst>
          </p:cNvPr>
          <p:cNvGrpSpPr/>
          <p:nvPr/>
        </p:nvGrpSpPr>
        <p:grpSpPr>
          <a:xfrm>
            <a:off x="4249530" y="3126608"/>
            <a:ext cx="203246" cy="212346"/>
            <a:chOff x="1190625" y="238125"/>
            <a:chExt cx="4480825" cy="4681450"/>
          </a:xfrm>
        </p:grpSpPr>
        <p:sp>
          <p:nvSpPr>
            <p:cNvPr id="43" name="Google Shape;158;p26">
              <a:extLst>
                <a:ext uri="{FF2B5EF4-FFF2-40B4-BE49-F238E27FC236}">
                  <a16:creationId xmlns:a16="http://schemas.microsoft.com/office/drawing/2014/main" id="{D48B2BB1-A20E-8230-573F-BFA5ABB5571A}"/>
                </a:ext>
              </a:extLst>
            </p:cNvPr>
            <p:cNvSpPr/>
            <p:nvPr/>
          </p:nvSpPr>
          <p:spPr>
            <a:xfrm>
              <a:off x="1190625" y="1754000"/>
              <a:ext cx="4480825" cy="3165575"/>
            </a:xfrm>
            <a:custGeom>
              <a:avLst/>
              <a:gdLst/>
              <a:ahLst/>
              <a:cxnLst/>
              <a:rect l="l" t="t" r="r" b="b"/>
              <a:pathLst>
                <a:path w="179233" h="126623" extrusionOk="0">
                  <a:moveTo>
                    <a:pt x="0" y="1"/>
                  </a:moveTo>
                  <a:lnTo>
                    <a:pt x="0" y="126622"/>
                  </a:lnTo>
                  <a:lnTo>
                    <a:pt x="179232" y="126622"/>
                  </a:lnTo>
                  <a:lnTo>
                    <a:pt x="179232" y="23185"/>
                  </a:lnTo>
                  <a:lnTo>
                    <a:pt x="135539" y="49936"/>
                  </a:lnTo>
                  <a:lnTo>
                    <a:pt x="135539" y="23185"/>
                  </a:lnTo>
                  <a:lnTo>
                    <a:pt x="90954" y="49936"/>
                  </a:lnTo>
                  <a:lnTo>
                    <a:pt x="90954" y="23185"/>
                  </a:lnTo>
                  <a:lnTo>
                    <a:pt x="46369" y="49936"/>
                  </a:lnTo>
                  <a:lnTo>
                    <a:pt x="46369" y="1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  <p:sp>
          <p:nvSpPr>
            <p:cNvPr id="44" name="Google Shape;159;p26">
              <a:extLst>
                <a:ext uri="{FF2B5EF4-FFF2-40B4-BE49-F238E27FC236}">
                  <a16:creationId xmlns:a16="http://schemas.microsoft.com/office/drawing/2014/main" id="{10B6EEE2-C812-79F2-4D2E-0FFDE0C224E0}"/>
                </a:ext>
              </a:extLst>
            </p:cNvPr>
            <p:cNvSpPr/>
            <p:nvPr/>
          </p:nvSpPr>
          <p:spPr>
            <a:xfrm>
              <a:off x="1190625" y="1062925"/>
              <a:ext cx="1159225" cy="445900"/>
            </a:xfrm>
            <a:custGeom>
              <a:avLst/>
              <a:gdLst/>
              <a:ahLst/>
              <a:cxnLst/>
              <a:rect l="l" t="t" r="r" b="b"/>
              <a:pathLst>
                <a:path w="46369" h="17836" extrusionOk="0">
                  <a:moveTo>
                    <a:pt x="0" y="1"/>
                  </a:moveTo>
                  <a:lnTo>
                    <a:pt x="0" y="17835"/>
                  </a:lnTo>
                  <a:lnTo>
                    <a:pt x="46369" y="17835"/>
                  </a:lnTo>
                  <a:lnTo>
                    <a:pt x="46369" y="1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  <p:sp>
          <p:nvSpPr>
            <p:cNvPr id="45" name="Google Shape;160;p26">
              <a:extLst>
                <a:ext uri="{FF2B5EF4-FFF2-40B4-BE49-F238E27FC236}">
                  <a16:creationId xmlns:a16="http://schemas.microsoft.com/office/drawing/2014/main" id="{AD0B83AE-8767-0E47-5A6B-2E6C5D749582}"/>
                </a:ext>
              </a:extLst>
            </p:cNvPr>
            <p:cNvSpPr/>
            <p:nvPr/>
          </p:nvSpPr>
          <p:spPr>
            <a:xfrm>
              <a:off x="1190625" y="238125"/>
              <a:ext cx="1159225" cy="601900"/>
            </a:xfrm>
            <a:custGeom>
              <a:avLst/>
              <a:gdLst/>
              <a:ahLst/>
              <a:cxnLst/>
              <a:rect l="l" t="t" r="r" b="b"/>
              <a:pathLst>
                <a:path w="46369" h="24076" extrusionOk="0">
                  <a:moveTo>
                    <a:pt x="0" y="0"/>
                  </a:moveTo>
                  <a:lnTo>
                    <a:pt x="0" y="24076"/>
                  </a:lnTo>
                  <a:lnTo>
                    <a:pt x="46369" y="24076"/>
                  </a:lnTo>
                  <a:lnTo>
                    <a:pt x="46369" y="0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</p:grpSp>
      <p:sp>
        <p:nvSpPr>
          <p:cNvPr id="46" name="Google Shape;161;p26">
            <a:extLst>
              <a:ext uri="{FF2B5EF4-FFF2-40B4-BE49-F238E27FC236}">
                <a16:creationId xmlns:a16="http://schemas.microsoft.com/office/drawing/2014/main" id="{7C1D9EA2-720F-6DF0-192B-3EEFEF34558D}"/>
              </a:ext>
            </a:extLst>
          </p:cNvPr>
          <p:cNvSpPr/>
          <p:nvPr/>
        </p:nvSpPr>
        <p:spPr>
          <a:xfrm>
            <a:off x="10283371" y="4902671"/>
            <a:ext cx="269468" cy="244887"/>
          </a:xfrm>
          <a:custGeom>
            <a:avLst/>
            <a:gdLst/>
            <a:ahLst/>
            <a:cxnLst/>
            <a:rect l="l" t="t" r="r" b="b"/>
            <a:pathLst>
              <a:path w="209551" h="189933" extrusionOk="0">
                <a:moveTo>
                  <a:pt x="109680" y="58852"/>
                </a:moveTo>
                <a:lnTo>
                  <a:pt x="109680" y="68661"/>
                </a:lnTo>
                <a:cubicBezTo>
                  <a:pt x="113247" y="69553"/>
                  <a:pt x="116814" y="70444"/>
                  <a:pt x="119489" y="73120"/>
                </a:cubicBezTo>
                <a:cubicBezTo>
                  <a:pt x="124839" y="75795"/>
                  <a:pt x="128406" y="80253"/>
                  <a:pt x="131081" y="85603"/>
                </a:cubicBezTo>
                <a:lnTo>
                  <a:pt x="118597" y="91845"/>
                </a:lnTo>
                <a:cubicBezTo>
                  <a:pt x="115922" y="86495"/>
                  <a:pt x="110572" y="82928"/>
                  <a:pt x="104330" y="82928"/>
                </a:cubicBezTo>
                <a:cubicBezTo>
                  <a:pt x="103613" y="82689"/>
                  <a:pt x="102896" y="82578"/>
                  <a:pt x="102180" y="82578"/>
                </a:cubicBezTo>
                <a:cubicBezTo>
                  <a:pt x="100221" y="82578"/>
                  <a:pt x="98263" y="83406"/>
                  <a:pt x="96305" y="84712"/>
                </a:cubicBezTo>
                <a:cubicBezTo>
                  <a:pt x="94521" y="85603"/>
                  <a:pt x="93630" y="88279"/>
                  <a:pt x="93630" y="90062"/>
                </a:cubicBezTo>
                <a:cubicBezTo>
                  <a:pt x="93630" y="92737"/>
                  <a:pt x="94521" y="94520"/>
                  <a:pt x="96305" y="96304"/>
                </a:cubicBezTo>
                <a:cubicBezTo>
                  <a:pt x="99871" y="98087"/>
                  <a:pt x="103438" y="99871"/>
                  <a:pt x="107897" y="100762"/>
                </a:cubicBezTo>
                <a:lnTo>
                  <a:pt x="113247" y="102546"/>
                </a:lnTo>
                <a:lnTo>
                  <a:pt x="118597" y="104329"/>
                </a:lnTo>
                <a:cubicBezTo>
                  <a:pt x="120381" y="104329"/>
                  <a:pt x="122164" y="105221"/>
                  <a:pt x="123056" y="106113"/>
                </a:cubicBezTo>
                <a:cubicBezTo>
                  <a:pt x="124839" y="107004"/>
                  <a:pt x="125731" y="107896"/>
                  <a:pt x="127514" y="109679"/>
                </a:cubicBezTo>
                <a:cubicBezTo>
                  <a:pt x="128406" y="110571"/>
                  <a:pt x="129298" y="111463"/>
                  <a:pt x="130189" y="113246"/>
                </a:cubicBezTo>
                <a:cubicBezTo>
                  <a:pt x="131081" y="115030"/>
                  <a:pt x="131973" y="115921"/>
                  <a:pt x="131973" y="117705"/>
                </a:cubicBezTo>
                <a:cubicBezTo>
                  <a:pt x="134648" y="125730"/>
                  <a:pt x="131973" y="134647"/>
                  <a:pt x="125731" y="139997"/>
                </a:cubicBezTo>
                <a:cubicBezTo>
                  <a:pt x="121272" y="143564"/>
                  <a:pt x="115030" y="145347"/>
                  <a:pt x="109680" y="146239"/>
                </a:cubicBezTo>
                <a:lnTo>
                  <a:pt x="109680" y="154264"/>
                </a:lnTo>
                <a:lnTo>
                  <a:pt x="97196" y="154264"/>
                </a:lnTo>
                <a:lnTo>
                  <a:pt x="97196" y="145347"/>
                </a:lnTo>
                <a:cubicBezTo>
                  <a:pt x="93630" y="144456"/>
                  <a:pt x="90063" y="142672"/>
                  <a:pt x="86496" y="140889"/>
                </a:cubicBezTo>
                <a:cubicBezTo>
                  <a:pt x="82037" y="137322"/>
                  <a:pt x="77579" y="132864"/>
                  <a:pt x="75796" y="127513"/>
                </a:cubicBezTo>
                <a:lnTo>
                  <a:pt x="88279" y="120380"/>
                </a:lnTo>
                <a:cubicBezTo>
                  <a:pt x="90727" y="126906"/>
                  <a:pt x="96906" y="131193"/>
                  <a:pt x="103402" y="131193"/>
                </a:cubicBezTo>
                <a:cubicBezTo>
                  <a:pt x="104007" y="131193"/>
                  <a:pt x="104614" y="131156"/>
                  <a:pt x="105222" y="131080"/>
                </a:cubicBezTo>
                <a:cubicBezTo>
                  <a:pt x="108788" y="131080"/>
                  <a:pt x="112355" y="130189"/>
                  <a:pt x="115030" y="129297"/>
                </a:cubicBezTo>
                <a:cubicBezTo>
                  <a:pt x="116814" y="128405"/>
                  <a:pt x="118597" y="125730"/>
                  <a:pt x="118597" y="123947"/>
                </a:cubicBezTo>
                <a:cubicBezTo>
                  <a:pt x="118597" y="121271"/>
                  <a:pt x="117706" y="119488"/>
                  <a:pt x="115030" y="117705"/>
                </a:cubicBezTo>
                <a:cubicBezTo>
                  <a:pt x="111464" y="115921"/>
                  <a:pt x="107005" y="114138"/>
                  <a:pt x="102547" y="113246"/>
                </a:cubicBezTo>
                <a:cubicBezTo>
                  <a:pt x="99871" y="112354"/>
                  <a:pt x="96305" y="111463"/>
                  <a:pt x="93630" y="109679"/>
                </a:cubicBezTo>
                <a:cubicBezTo>
                  <a:pt x="91846" y="108788"/>
                  <a:pt x="89171" y="107896"/>
                  <a:pt x="87388" y="106113"/>
                </a:cubicBezTo>
                <a:cubicBezTo>
                  <a:pt x="84713" y="104329"/>
                  <a:pt x="82929" y="102546"/>
                  <a:pt x="82037" y="99871"/>
                </a:cubicBezTo>
                <a:cubicBezTo>
                  <a:pt x="80254" y="97196"/>
                  <a:pt x="79362" y="93629"/>
                  <a:pt x="80254" y="90954"/>
                </a:cubicBezTo>
                <a:cubicBezTo>
                  <a:pt x="79362" y="84712"/>
                  <a:pt x="82037" y="78470"/>
                  <a:pt x="87388" y="74011"/>
                </a:cubicBezTo>
                <a:cubicBezTo>
                  <a:pt x="90063" y="72228"/>
                  <a:pt x="93630" y="70444"/>
                  <a:pt x="97196" y="69553"/>
                </a:cubicBezTo>
                <a:lnTo>
                  <a:pt x="97196" y="58852"/>
                </a:lnTo>
                <a:close/>
                <a:moveTo>
                  <a:pt x="66878" y="0"/>
                </a:moveTo>
                <a:cubicBezTo>
                  <a:pt x="59745" y="0"/>
                  <a:pt x="55286" y="8025"/>
                  <a:pt x="57961" y="14267"/>
                </a:cubicBezTo>
                <a:lnTo>
                  <a:pt x="74904" y="46369"/>
                </a:lnTo>
                <a:cubicBezTo>
                  <a:pt x="1" y="78470"/>
                  <a:pt x="23185" y="189933"/>
                  <a:pt x="104330" y="189933"/>
                </a:cubicBezTo>
                <a:cubicBezTo>
                  <a:pt x="186367" y="189933"/>
                  <a:pt x="209551" y="78470"/>
                  <a:pt x="133756" y="46369"/>
                </a:cubicBezTo>
                <a:lnTo>
                  <a:pt x="150698" y="14267"/>
                </a:lnTo>
                <a:cubicBezTo>
                  <a:pt x="154265" y="8025"/>
                  <a:pt x="149807" y="0"/>
                  <a:pt x="142673" y="0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endParaRPr sz="816"/>
          </a:p>
        </p:txBody>
      </p:sp>
      <p:sp>
        <p:nvSpPr>
          <p:cNvPr id="47" name="Google Shape;162;p26">
            <a:extLst>
              <a:ext uri="{FF2B5EF4-FFF2-40B4-BE49-F238E27FC236}">
                <a16:creationId xmlns:a16="http://schemas.microsoft.com/office/drawing/2014/main" id="{B3C37210-DC8B-A517-0323-2DADD3C1B377}"/>
              </a:ext>
            </a:extLst>
          </p:cNvPr>
          <p:cNvSpPr/>
          <p:nvPr/>
        </p:nvSpPr>
        <p:spPr>
          <a:xfrm>
            <a:off x="8426083" y="3029529"/>
            <a:ext cx="247261" cy="212329"/>
          </a:xfrm>
          <a:custGeom>
            <a:avLst/>
            <a:gdLst/>
            <a:ahLst/>
            <a:cxnLst/>
            <a:rect l="l" t="t" r="r" b="b"/>
            <a:pathLst>
              <a:path w="220696" h="188373" extrusionOk="0">
                <a:moveTo>
                  <a:pt x="63698" y="48994"/>
                </a:moveTo>
                <a:cubicBezTo>
                  <a:pt x="64378" y="48994"/>
                  <a:pt x="65067" y="49010"/>
                  <a:pt x="65763" y="49044"/>
                </a:cubicBezTo>
                <a:lnTo>
                  <a:pt x="65763" y="88056"/>
                </a:lnTo>
                <a:lnTo>
                  <a:pt x="23407" y="88056"/>
                </a:lnTo>
                <a:cubicBezTo>
                  <a:pt x="27733" y="66426"/>
                  <a:pt x="41502" y="48994"/>
                  <a:pt x="63698" y="48994"/>
                </a:cubicBezTo>
                <a:close/>
                <a:moveTo>
                  <a:pt x="72451" y="151589"/>
                </a:moveTo>
                <a:cubicBezTo>
                  <a:pt x="71336" y="159392"/>
                  <a:pt x="64648" y="166080"/>
                  <a:pt x="55731" y="166080"/>
                </a:cubicBezTo>
                <a:cubicBezTo>
                  <a:pt x="51273" y="166080"/>
                  <a:pt x="47929" y="163850"/>
                  <a:pt x="44585" y="160506"/>
                </a:cubicBezTo>
                <a:cubicBezTo>
                  <a:pt x="42356" y="158277"/>
                  <a:pt x="41241" y="154933"/>
                  <a:pt x="41241" y="151589"/>
                </a:cubicBezTo>
                <a:close/>
                <a:moveTo>
                  <a:pt x="188372" y="151589"/>
                </a:moveTo>
                <a:cubicBezTo>
                  <a:pt x="188372" y="154933"/>
                  <a:pt x="186142" y="159392"/>
                  <a:pt x="182799" y="161621"/>
                </a:cubicBezTo>
                <a:cubicBezTo>
                  <a:pt x="179455" y="164965"/>
                  <a:pt x="176111" y="166080"/>
                  <a:pt x="171652" y="166080"/>
                </a:cubicBezTo>
                <a:cubicBezTo>
                  <a:pt x="167194" y="166080"/>
                  <a:pt x="163850" y="163850"/>
                  <a:pt x="160506" y="160506"/>
                </a:cubicBezTo>
                <a:cubicBezTo>
                  <a:pt x="158277" y="158277"/>
                  <a:pt x="157162" y="154933"/>
                  <a:pt x="157162" y="151589"/>
                </a:cubicBezTo>
                <a:close/>
                <a:moveTo>
                  <a:pt x="80253" y="0"/>
                </a:moveTo>
                <a:cubicBezTo>
                  <a:pt x="74680" y="0"/>
                  <a:pt x="69107" y="4459"/>
                  <a:pt x="70221" y="10032"/>
                </a:cubicBezTo>
                <a:lnTo>
                  <a:pt x="70221" y="27866"/>
                </a:lnTo>
                <a:cubicBezTo>
                  <a:pt x="39012" y="32324"/>
                  <a:pt x="14490" y="54617"/>
                  <a:pt x="5573" y="83597"/>
                </a:cubicBezTo>
                <a:cubicBezTo>
                  <a:pt x="2229" y="85826"/>
                  <a:pt x="0" y="90285"/>
                  <a:pt x="0" y="94743"/>
                </a:cubicBezTo>
                <a:lnTo>
                  <a:pt x="0" y="137099"/>
                </a:lnTo>
                <a:cubicBezTo>
                  <a:pt x="0" y="144902"/>
                  <a:pt x="6688" y="150475"/>
                  <a:pt x="14490" y="150475"/>
                </a:cubicBezTo>
                <a:lnTo>
                  <a:pt x="17834" y="150475"/>
                </a:lnTo>
                <a:cubicBezTo>
                  <a:pt x="18949" y="170538"/>
                  <a:pt x="34553" y="186143"/>
                  <a:pt x="53502" y="188372"/>
                </a:cubicBezTo>
                <a:lnTo>
                  <a:pt x="55731" y="188372"/>
                </a:lnTo>
                <a:cubicBezTo>
                  <a:pt x="75795" y="188372"/>
                  <a:pt x="92514" y="171653"/>
                  <a:pt x="93629" y="151589"/>
                </a:cubicBezTo>
                <a:lnTo>
                  <a:pt x="93629" y="150475"/>
                </a:lnTo>
                <a:lnTo>
                  <a:pt x="133755" y="150475"/>
                </a:lnTo>
                <a:cubicBezTo>
                  <a:pt x="134870" y="170538"/>
                  <a:pt x="150474" y="187257"/>
                  <a:pt x="170538" y="188372"/>
                </a:cubicBezTo>
                <a:lnTo>
                  <a:pt x="172767" y="188372"/>
                </a:lnTo>
                <a:cubicBezTo>
                  <a:pt x="192830" y="188372"/>
                  <a:pt x="209550" y="171653"/>
                  <a:pt x="210664" y="151589"/>
                </a:cubicBezTo>
                <a:cubicBezTo>
                  <a:pt x="210664" y="151589"/>
                  <a:pt x="210664" y="151589"/>
                  <a:pt x="210664" y="150475"/>
                </a:cubicBezTo>
                <a:cubicBezTo>
                  <a:pt x="216237" y="150475"/>
                  <a:pt x="220696" y="146016"/>
                  <a:pt x="220696" y="140443"/>
                </a:cubicBezTo>
                <a:lnTo>
                  <a:pt x="220696" y="10032"/>
                </a:lnTo>
                <a:cubicBezTo>
                  <a:pt x="220696" y="4459"/>
                  <a:pt x="216237" y="0"/>
                  <a:pt x="210664" y="0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endParaRPr sz="816"/>
          </a:p>
        </p:txBody>
      </p:sp>
      <p:grpSp>
        <p:nvGrpSpPr>
          <p:cNvPr id="48" name="Google Shape;163;p26">
            <a:extLst>
              <a:ext uri="{FF2B5EF4-FFF2-40B4-BE49-F238E27FC236}">
                <a16:creationId xmlns:a16="http://schemas.microsoft.com/office/drawing/2014/main" id="{69845DE1-B4E6-C2A9-CD66-CA0AFA8A237D}"/>
              </a:ext>
            </a:extLst>
          </p:cNvPr>
          <p:cNvGrpSpPr/>
          <p:nvPr/>
        </p:nvGrpSpPr>
        <p:grpSpPr>
          <a:xfrm>
            <a:off x="10458435" y="1190187"/>
            <a:ext cx="281221" cy="228611"/>
            <a:chOff x="666750" y="238125"/>
            <a:chExt cx="5372525" cy="4375025"/>
          </a:xfrm>
        </p:grpSpPr>
        <p:sp>
          <p:nvSpPr>
            <p:cNvPr id="49" name="Google Shape;164;p26">
              <a:extLst>
                <a:ext uri="{FF2B5EF4-FFF2-40B4-BE49-F238E27FC236}">
                  <a16:creationId xmlns:a16="http://schemas.microsoft.com/office/drawing/2014/main" id="{3B2F9EC2-B881-9B85-5C37-39D228D0FAB0}"/>
                </a:ext>
              </a:extLst>
            </p:cNvPr>
            <p:cNvSpPr/>
            <p:nvPr/>
          </p:nvSpPr>
          <p:spPr>
            <a:xfrm>
              <a:off x="1446975" y="238125"/>
              <a:ext cx="1761150" cy="2140100"/>
            </a:xfrm>
            <a:custGeom>
              <a:avLst/>
              <a:gdLst/>
              <a:ahLst/>
              <a:cxnLst/>
              <a:rect l="l" t="t" r="r" b="b"/>
              <a:pathLst>
                <a:path w="70446" h="85604" extrusionOk="0">
                  <a:moveTo>
                    <a:pt x="35669" y="0"/>
                  </a:moveTo>
                  <a:cubicBezTo>
                    <a:pt x="6242" y="0"/>
                    <a:pt x="1" y="19617"/>
                    <a:pt x="1" y="42802"/>
                  </a:cubicBezTo>
                  <a:cubicBezTo>
                    <a:pt x="1" y="66878"/>
                    <a:pt x="16051" y="85603"/>
                    <a:pt x="35669" y="85603"/>
                  </a:cubicBezTo>
                  <a:cubicBezTo>
                    <a:pt x="55286" y="85603"/>
                    <a:pt x="70445" y="66878"/>
                    <a:pt x="70445" y="42802"/>
                  </a:cubicBezTo>
                  <a:cubicBezTo>
                    <a:pt x="70445" y="18726"/>
                    <a:pt x="65095" y="0"/>
                    <a:pt x="35669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  <p:sp>
          <p:nvSpPr>
            <p:cNvPr id="50" name="Google Shape;165;p26">
              <a:extLst>
                <a:ext uri="{FF2B5EF4-FFF2-40B4-BE49-F238E27FC236}">
                  <a16:creationId xmlns:a16="http://schemas.microsoft.com/office/drawing/2014/main" id="{40E782A8-2052-A0DA-ABC6-BEDDD5AFAE45}"/>
                </a:ext>
              </a:extLst>
            </p:cNvPr>
            <p:cNvSpPr/>
            <p:nvPr/>
          </p:nvSpPr>
          <p:spPr>
            <a:xfrm>
              <a:off x="666750" y="400555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  <p:sp>
          <p:nvSpPr>
            <p:cNvPr id="51" name="Google Shape;166;p26">
              <a:extLst>
                <a:ext uri="{FF2B5EF4-FFF2-40B4-BE49-F238E27FC236}">
                  <a16:creationId xmlns:a16="http://schemas.microsoft.com/office/drawing/2014/main" id="{6C7D6BF9-5F51-6C7D-3D1B-E763A0F5DE42}"/>
                </a:ext>
              </a:extLst>
            </p:cNvPr>
            <p:cNvSpPr/>
            <p:nvPr/>
          </p:nvSpPr>
          <p:spPr>
            <a:xfrm>
              <a:off x="666750" y="2467375"/>
              <a:ext cx="3343900" cy="2145775"/>
            </a:xfrm>
            <a:custGeom>
              <a:avLst/>
              <a:gdLst/>
              <a:ahLst/>
              <a:cxnLst/>
              <a:rect l="l" t="t" r="r" b="b"/>
              <a:pathLst>
                <a:path w="133756" h="85831" extrusionOk="0">
                  <a:moveTo>
                    <a:pt x="47260" y="0"/>
                  </a:moveTo>
                  <a:cubicBezTo>
                    <a:pt x="6242" y="7134"/>
                    <a:pt x="892" y="18726"/>
                    <a:pt x="0" y="58853"/>
                  </a:cubicBezTo>
                  <a:cubicBezTo>
                    <a:pt x="0" y="59744"/>
                    <a:pt x="0" y="60636"/>
                    <a:pt x="0" y="61528"/>
                  </a:cubicBezTo>
                  <a:lnTo>
                    <a:pt x="0" y="65986"/>
                  </a:lnTo>
                  <a:cubicBezTo>
                    <a:pt x="0" y="65986"/>
                    <a:pt x="10700" y="85604"/>
                    <a:pt x="66878" y="85604"/>
                  </a:cubicBezTo>
                  <a:cubicBezTo>
                    <a:pt x="69326" y="85757"/>
                    <a:pt x="71747" y="85831"/>
                    <a:pt x="74147" y="85831"/>
                  </a:cubicBezTo>
                  <a:cubicBezTo>
                    <a:pt x="85735" y="85831"/>
                    <a:pt x="96815" y="84100"/>
                    <a:pt x="107896" y="81145"/>
                  </a:cubicBezTo>
                  <a:cubicBezTo>
                    <a:pt x="129297" y="75795"/>
                    <a:pt x="133755" y="65986"/>
                    <a:pt x="133755" y="65986"/>
                  </a:cubicBezTo>
                  <a:lnTo>
                    <a:pt x="133755" y="63311"/>
                  </a:lnTo>
                  <a:cubicBezTo>
                    <a:pt x="133755" y="62419"/>
                    <a:pt x="133755" y="61528"/>
                    <a:pt x="132864" y="60636"/>
                  </a:cubicBezTo>
                  <a:cubicBezTo>
                    <a:pt x="132864" y="34777"/>
                    <a:pt x="130189" y="19618"/>
                    <a:pt x="118596" y="11592"/>
                  </a:cubicBezTo>
                  <a:cubicBezTo>
                    <a:pt x="108788" y="5350"/>
                    <a:pt x="97196" y="892"/>
                    <a:pt x="85603" y="0"/>
                  </a:cubicBezTo>
                  <a:cubicBezTo>
                    <a:pt x="81711" y="4671"/>
                    <a:pt x="75780" y="7303"/>
                    <a:pt x="69590" y="7303"/>
                  </a:cubicBezTo>
                  <a:cubicBezTo>
                    <a:pt x="68690" y="7303"/>
                    <a:pt x="67784" y="7247"/>
                    <a:pt x="66878" y="7134"/>
                  </a:cubicBezTo>
                  <a:cubicBezTo>
                    <a:pt x="65972" y="7247"/>
                    <a:pt x="65065" y="7303"/>
                    <a:pt x="64163" y="7303"/>
                  </a:cubicBezTo>
                  <a:cubicBezTo>
                    <a:pt x="57961" y="7303"/>
                    <a:pt x="51931" y="4671"/>
                    <a:pt x="47260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  <p:sp>
          <p:nvSpPr>
            <p:cNvPr id="52" name="Google Shape;167;p26">
              <a:extLst>
                <a:ext uri="{FF2B5EF4-FFF2-40B4-BE49-F238E27FC236}">
                  <a16:creationId xmlns:a16="http://schemas.microsoft.com/office/drawing/2014/main" id="{96614B02-B9A3-FE21-801E-22BA3C9E7C48}"/>
                </a:ext>
              </a:extLst>
            </p:cNvPr>
            <p:cNvSpPr/>
            <p:nvPr/>
          </p:nvSpPr>
          <p:spPr>
            <a:xfrm>
              <a:off x="3720825" y="550200"/>
              <a:ext cx="1649675" cy="1894900"/>
            </a:xfrm>
            <a:custGeom>
              <a:avLst/>
              <a:gdLst/>
              <a:ahLst/>
              <a:cxnLst/>
              <a:rect l="l" t="t" r="r" b="b"/>
              <a:pathLst>
                <a:path w="65987" h="75796" extrusionOk="0">
                  <a:moveTo>
                    <a:pt x="32993" y="1"/>
                  </a:moveTo>
                  <a:cubicBezTo>
                    <a:pt x="6242" y="1"/>
                    <a:pt x="1784" y="16943"/>
                    <a:pt x="1784" y="38344"/>
                  </a:cubicBezTo>
                  <a:cubicBezTo>
                    <a:pt x="0" y="57070"/>
                    <a:pt x="14267" y="74012"/>
                    <a:pt x="32993" y="75796"/>
                  </a:cubicBezTo>
                  <a:cubicBezTo>
                    <a:pt x="52611" y="74012"/>
                    <a:pt x="65986" y="57070"/>
                    <a:pt x="64203" y="38344"/>
                  </a:cubicBezTo>
                  <a:cubicBezTo>
                    <a:pt x="64203" y="16943"/>
                    <a:pt x="59744" y="1"/>
                    <a:pt x="32993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  <p:sp>
          <p:nvSpPr>
            <p:cNvPr id="53" name="Google Shape;168;p26">
              <a:extLst>
                <a:ext uri="{FF2B5EF4-FFF2-40B4-BE49-F238E27FC236}">
                  <a16:creationId xmlns:a16="http://schemas.microsoft.com/office/drawing/2014/main" id="{41F44C71-4B74-C391-C893-498BAA666586}"/>
                </a:ext>
              </a:extLst>
            </p:cNvPr>
            <p:cNvSpPr/>
            <p:nvPr/>
          </p:nvSpPr>
          <p:spPr>
            <a:xfrm>
              <a:off x="2650775" y="407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  <p:sp>
          <p:nvSpPr>
            <p:cNvPr id="54" name="Google Shape;169;p26">
              <a:extLst>
                <a:ext uri="{FF2B5EF4-FFF2-40B4-BE49-F238E27FC236}">
                  <a16:creationId xmlns:a16="http://schemas.microsoft.com/office/drawing/2014/main" id="{FBBFDD82-CF4C-E23A-8369-86CEAC8B14F3}"/>
                </a:ext>
              </a:extLst>
            </p:cNvPr>
            <p:cNvSpPr/>
            <p:nvPr/>
          </p:nvSpPr>
          <p:spPr>
            <a:xfrm>
              <a:off x="3943750" y="2511950"/>
              <a:ext cx="2095525" cy="1917175"/>
            </a:xfrm>
            <a:custGeom>
              <a:avLst/>
              <a:gdLst/>
              <a:ahLst/>
              <a:cxnLst/>
              <a:rect l="l" t="t" r="r" b="b"/>
              <a:pathLst>
                <a:path w="83821" h="76687" extrusionOk="0">
                  <a:moveTo>
                    <a:pt x="7134" y="1"/>
                  </a:moveTo>
                  <a:cubicBezTo>
                    <a:pt x="4459" y="1"/>
                    <a:pt x="1784" y="1784"/>
                    <a:pt x="0" y="1784"/>
                  </a:cubicBezTo>
                  <a:cubicBezTo>
                    <a:pt x="19618" y="24077"/>
                    <a:pt x="11592" y="70445"/>
                    <a:pt x="9809" y="75795"/>
                  </a:cubicBezTo>
                  <a:cubicBezTo>
                    <a:pt x="9809" y="75795"/>
                    <a:pt x="17834" y="76687"/>
                    <a:pt x="24076" y="76687"/>
                  </a:cubicBezTo>
                  <a:cubicBezTo>
                    <a:pt x="74903" y="76687"/>
                    <a:pt x="83820" y="59745"/>
                    <a:pt x="83820" y="59745"/>
                  </a:cubicBezTo>
                  <a:lnTo>
                    <a:pt x="83820" y="56178"/>
                  </a:lnTo>
                  <a:cubicBezTo>
                    <a:pt x="83820" y="56178"/>
                    <a:pt x="82929" y="56178"/>
                    <a:pt x="82929" y="54394"/>
                  </a:cubicBezTo>
                  <a:cubicBezTo>
                    <a:pt x="82929" y="17835"/>
                    <a:pt x="77578" y="7134"/>
                    <a:pt x="41019" y="1"/>
                  </a:cubicBezTo>
                  <a:cubicBezTo>
                    <a:pt x="36560" y="4459"/>
                    <a:pt x="30318" y="7134"/>
                    <a:pt x="24076" y="7134"/>
                  </a:cubicBezTo>
                  <a:cubicBezTo>
                    <a:pt x="17834" y="7134"/>
                    <a:pt x="11592" y="4459"/>
                    <a:pt x="7134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</p:grpSp>
      <p:sp>
        <p:nvSpPr>
          <p:cNvPr id="55" name="Google Shape;170;p26">
            <a:extLst>
              <a:ext uri="{FF2B5EF4-FFF2-40B4-BE49-F238E27FC236}">
                <a16:creationId xmlns:a16="http://schemas.microsoft.com/office/drawing/2014/main" id="{FE49FA71-5279-D970-06C8-38D68521541C}"/>
              </a:ext>
            </a:extLst>
          </p:cNvPr>
          <p:cNvSpPr/>
          <p:nvPr/>
        </p:nvSpPr>
        <p:spPr>
          <a:xfrm>
            <a:off x="8516761" y="1179706"/>
            <a:ext cx="228570" cy="228626"/>
          </a:xfrm>
          <a:custGeom>
            <a:avLst/>
            <a:gdLst/>
            <a:ahLst/>
            <a:cxnLst/>
            <a:rect l="l" t="t" r="r" b="b"/>
            <a:pathLst>
              <a:path w="184583" h="169424" extrusionOk="0">
                <a:moveTo>
                  <a:pt x="50827" y="0"/>
                </a:moveTo>
                <a:cubicBezTo>
                  <a:pt x="22293" y="0"/>
                  <a:pt x="0" y="22293"/>
                  <a:pt x="0" y="50827"/>
                </a:cubicBezTo>
                <a:cubicBezTo>
                  <a:pt x="0" y="85603"/>
                  <a:pt x="31210" y="114138"/>
                  <a:pt x="79361" y="156940"/>
                </a:cubicBezTo>
                <a:lnTo>
                  <a:pt x="91845" y="169423"/>
                </a:lnTo>
                <a:lnTo>
                  <a:pt x="105221" y="156940"/>
                </a:lnTo>
                <a:cubicBezTo>
                  <a:pt x="153373" y="114138"/>
                  <a:pt x="184582" y="85603"/>
                  <a:pt x="184582" y="50827"/>
                </a:cubicBezTo>
                <a:cubicBezTo>
                  <a:pt x="184582" y="22293"/>
                  <a:pt x="162290" y="0"/>
                  <a:pt x="133755" y="0"/>
                </a:cubicBezTo>
                <a:cubicBezTo>
                  <a:pt x="117705" y="0"/>
                  <a:pt x="102546" y="7134"/>
                  <a:pt x="91845" y="19617"/>
                </a:cubicBezTo>
                <a:cubicBezTo>
                  <a:pt x="82037" y="7134"/>
                  <a:pt x="66878" y="0"/>
                  <a:pt x="50827" y="0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endParaRPr sz="816"/>
          </a:p>
        </p:txBody>
      </p:sp>
      <p:sp>
        <p:nvSpPr>
          <p:cNvPr id="56" name="Google Shape;171;p26">
            <a:extLst>
              <a:ext uri="{FF2B5EF4-FFF2-40B4-BE49-F238E27FC236}">
                <a16:creationId xmlns:a16="http://schemas.microsoft.com/office/drawing/2014/main" id="{18F44691-85F0-A45A-5A04-B2DC4CEEFA72}"/>
              </a:ext>
            </a:extLst>
          </p:cNvPr>
          <p:cNvSpPr/>
          <p:nvPr/>
        </p:nvSpPr>
        <p:spPr>
          <a:xfrm>
            <a:off x="6319207" y="1182002"/>
            <a:ext cx="279205" cy="244969"/>
          </a:xfrm>
          <a:custGeom>
            <a:avLst/>
            <a:gdLst/>
            <a:ahLst/>
            <a:cxnLst/>
            <a:rect l="l" t="t" r="r" b="b"/>
            <a:pathLst>
              <a:path w="231843" h="203032" extrusionOk="0">
                <a:moveTo>
                  <a:pt x="161621" y="19118"/>
                </a:moveTo>
                <a:cubicBezTo>
                  <a:pt x="168308" y="19118"/>
                  <a:pt x="174996" y="25805"/>
                  <a:pt x="174996" y="33608"/>
                </a:cubicBezTo>
                <a:cubicBezTo>
                  <a:pt x="174996" y="36952"/>
                  <a:pt x="173882" y="41410"/>
                  <a:pt x="170538" y="43639"/>
                </a:cubicBezTo>
                <a:cubicBezTo>
                  <a:pt x="168308" y="46983"/>
                  <a:pt x="163850" y="48098"/>
                  <a:pt x="160506" y="48098"/>
                </a:cubicBezTo>
                <a:lnTo>
                  <a:pt x="131526" y="48098"/>
                </a:lnTo>
                <a:lnTo>
                  <a:pt x="150474" y="24691"/>
                </a:lnTo>
                <a:cubicBezTo>
                  <a:pt x="152704" y="21347"/>
                  <a:pt x="157162" y="19118"/>
                  <a:pt x="161621" y="19118"/>
                </a:cubicBezTo>
                <a:close/>
                <a:moveTo>
                  <a:pt x="72451" y="20232"/>
                </a:moveTo>
                <a:cubicBezTo>
                  <a:pt x="75795" y="20232"/>
                  <a:pt x="80253" y="21347"/>
                  <a:pt x="82482" y="24691"/>
                </a:cubicBezTo>
                <a:lnTo>
                  <a:pt x="101431" y="49213"/>
                </a:lnTo>
                <a:lnTo>
                  <a:pt x="71336" y="49213"/>
                </a:lnTo>
                <a:cubicBezTo>
                  <a:pt x="63534" y="48098"/>
                  <a:pt x="57961" y="42525"/>
                  <a:pt x="57961" y="34722"/>
                </a:cubicBezTo>
                <a:cubicBezTo>
                  <a:pt x="57961" y="31379"/>
                  <a:pt x="59075" y="26920"/>
                  <a:pt x="61304" y="24691"/>
                </a:cubicBezTo>
                <a:cubicBezTo>
                  <a:pt x="64648" y="21347"/>
                  <a:pt x="67992" y="20232"/>
                  <a:pt x="72451" y="20232"/>
                </a:cubicBezTo>
                <a:close/>
                <a:moveTo>
                  <a:pt x="140443" y="68161"/>
                </a:moveTo>
                <a:lnTo>
                  <a:pt x="141557" y="97142"/>
                </a:lnTo>
                <a:lnTo>
                  <a:pt x="141557" y="176280"/>
                </a:lnTo>
                <a:cubicBezTo>
                  <a:pt x="141557" y="178509"/>
                  <a:pt x="140443" y="180739"/>
                  <a:pt x="138214" y="181853"/>
                </a:cubicBezTo>
                <a:cubicBezTo>
                  <a:pt x="135984" y="184083"/>
                  <a:pt x="133755" y="184083"/>
                  <a:pt x="131526" y="184083"/>
                </a:cubicBezTo>
                <a:lnTo>
                  <a:pt x="101431" y="184083"/>
                </a:lnTo>
                <a:cubicBezTo>
                  <a:pt x="99202" y="184083"/>
                  <a:pt x="96972" y="184083"/>
                  <a:pt x="94743" y="181853"/>
                </a:cubicBezTo>
                <a:cubicBezTo>
                  <a:pt x="92514" y="180739"/>
                  <a:pt x="91399" y="178509"/>
                  <a:pt x="92514" y="176280"/>
                </a:cubicBezTo>
                <a:lnTo>
                  <a:pt x="92514" y="68161"/>
                </a:lnTo>
                <a:close/>
                <a:moveTo>
                  <a:pt x="74373" y="1"/>
                </a:moveTo>
                <a:cubicBezTo>
                  <a:pt x="73363" y="1"/>
                  <a:pt x="72349" y="56"/>
                  <a:pt x="71336" y="169"/>
                </a:cubicBezTo>
                <a:cubicBezTo>
                  <a:pt x="62419" y="169"/>
                  <a:pt x="53502" y="3513"/>
                  <a:pt x="47929" y="10201"/>
                </a:cubicBezTo>
                <a:cubicBezTo>
                  <a:pt x="41241" y="15774"/>
                  <a:pt x="37897" y="24691"/>
                  <a:pt x="37897" y="33608"/>
                </a:cubicBezTo>
                <a:cubicBezTo>
                  <a:pt x="36783" y="43639"/>
                  <a:pt x="41241" y="51442"/>
                  <a:pt x="47929" y="58130"/>
                </a:cubicBezTo>
                <a:cubicBezTo>
                  <a:pt x="53502" y="64817"/>
                  <a:pt x="62419" y="68161"/>
                  <a:pt x="71336" y="68161"/>
                </a:cubicBezTo>
                <a:lnTo>
                  <a:pt x="4459" y="68161"/>
                </a:lnTo>
                <a:cubicBezTo>
                  <a:pt x="3344" y="68161"/>
                  <a:pt x="2229" y="69276"/>
                  <a:pt x="1115" y="70391"/>
                </a:cubicBezTo>
                <a:cubicBezTo>
                  <a:pt x="0" y="70391"/>
                  <a:pt x="0" y="71505"/>
                  <a:pt x="0" y="73734"/>
                </a:cubicBezTo>
                <a:lnTo>
                  <a:pt x="0" y="121663"/>
                </a:lnTo>
                <a:cubicBezTo>
                  <a:pt x="0" y="122778"/>
                  <a:pt x="0" y="123893"/>
                  <a:pt x="1115" y="125007"/>
                </a:cubicBezTo>
                <a:cubicBezTo>
                  <a:pt x="2229" y="125007"/>
                  <a:pt x="3344" y="126122"/>
                  <a:pt x="4459" y="126122"/>
                </a:cubicBezTo>
                <a:lnTo>
                  <a:pt x="18949" y="126122"/>
                </a:lnTo>
                <a:lnTo>
                  <a:pt x="18949" y="188541"/>
                </a:lnTo>
                <a:cubicBezTo>
                  <a:pt x="18949" y="196343"/>
                  <a:pt x="24522" y="203031"/>
                  <a:pt x="32324" y="203031"/>
                </a:cubicBezTo>
                <a:lnTo>
                  <a:pt x="198403" y="203031"/>
                </a:lnTo>
                <a:cubicBezTo>
                  <a:pt x="202862" y="203031"/>
                  <a:pt x="206206" y="200802"/>
                  <a:pt x="208435" y="198573"/>
                </a:cubicBezTo>
                <a:cubicBezTo>
                  <a:pt x="211779" y="195229"/>
                  <a:pt x="212893" y="191885"/>
                  <a:pt x="212893" y="187426"/>
                </a:cubicBezTo>
                <a:lnTo>
                  <a:pt x="212893" y="126122"/>
                </a:lnTo>
                <a:lnTo>
                  <a:pt x="227384" y="126122"/>
                </a:lnTo>
                <a:cubicBezTo>
                  <a:pt x="228498" y="126122"/>
                  <a:pt x="229613" y="125007"/>
                  <a:pt x="230727" y="123893"/>
                </a:cubicBezTo>
                <a:cubicBezTo>
                  <a:pt x="231842" y="122778"/>
                  <a:pt x="231842" y="121663"/>
                  <a:pt x="231842" y="120549"/>
                </a:cubicBezTo>
                <a:lnTo>
                  <a:pt x="231842" y="72620"/>
                </a:lnTo>
                <a:cubicBezTo>
                  <a:pt x="231842" y="71505"/>
                  <a:pt x="231842" y="70391"/>
                  <a:pt x="230727" y="70391"/>
                </a:cubicBezTo>
                <a:cubicBezTo>
                  <a:pt x="230727" y="69276"/>
                  <a:pt x="228498" y="68161"/>
                  <a:pt x="227384" y="68161"/>
                </a:cubicBezTo>
                <a:lnTo>
                  <a:pt x="161621" y="68161"/>
                </a:lnTo>
                <a:cubicBezTo>
                  <a:pt x="170538" y="68161"/>
                  <a:pt x="178340" y="64817"/>
                  <a:pt x="185028" y="59244"/>
                </a:cubicBezTo>
                <a:cubicBezTo>
                  <a:pt x="191716" y="52557"/>
                  <a:pt x="195059" y="43639"/>
                  <a:pt x="195059" y="33608"/>
                </a:cubicBezTo>
                <a:cubicBezTo>
                  <a:pt x="195059" y="24691"/>
                  <a:pt x="191716" y="16888"/>
                  <a:pt x="185028" y="10201"/>
                </a:cubicBezTo>
                <a:cubicBezTo>
                  <a:pt x="178340" y="3513"/>
                  <a:pt x="170538" y="169"/>
                  <a:pt x="161621" y="169"/>
                </a:cubicBezTo>
                <a:cubicBezTo>
                  <a:pt x="151589" y="169"/>
                  <a:pt x="141557" y="4628"/>
                  <a:pt x="135984" y="12430"/>
                </a:cubicBezTo>
                <a:lnTo>
                  <a:pt x="115921" y="36952"/>
                </a:lnTo>
                <a:lnTo>
                  <a:pt x="98087" y="12430"/>
                </a:lnTo>
                <a:cubicBezTo>
                  <a:pt x="92075" y="4414"/>
                  <a:pt x="83360" y="1"/>
                  <a:pt x="74373" y="1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endParaRPr sz="816"/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245163B6-1A1A-3494-159A-C52BBC3066B3}"/>
              </a:ext>
            </a:extLst>
          </p:cNvPr>
          <p:cNvSpPr txBox="1">
            <a:spLocks/>
          </p:cNvSpPr>
          <p:nvPr/>
        </p:nvSpPr>
        <p:spPr>
          <a:xfrm>
            <a:off x="980854" y="1847623"/>
            <a:ext cx="1810656" cy="26088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09047" indent="-457200">
              <a:lnSpc>
                <a:spcPct val="100000"/>
              </a:lnSpc>
              <a:buFont typeface="+mj-lt"/>
              <a:buAutoNum type="alphaLcPeriod"/>
            </a:pPr>
            <a:r>
              <a:rPr lang="en-US" sz="1600" dirty="0"/>
              <a:t>Internal Management</a:t>
            </a:r>
          </a:p>
          <a:p>
            <a:pPr marL="394747" indent="-342900">
              <a:lnSpc>
                <a:spcPct val="100000"/>
              </a:lnSpc>
              <a:buFont typeface="+mj-lt"/>
              <a:buAutoNum type="alphaLcPeriod"/>
            </a:pPr>
            <a:endParaRPr lang="en-US" sz="1400" dirty="0"/>
          </a:p>
          <a:p>
            <a:pPr marL="509047" indent="-457200">
              <a:lnSpc>
                <a:spcPct val="100000"/>
              </a:lnSpc>
              <a:buFont typeface="+mj-lt"/>
              <a:buAutoNum type="alphaLcPeriod"/>
            </a:pPr>
            <a:r>
              <a:rPr lang="en-US" sz="1600" dirty="0"/>
              <a:t>Marketing 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EE062403-8A77-30FD-E196-AB6F0CDB46A7}"/>
              </a:ext>
            </a:extLst>
          </p:cNvPr>
          <p:cNvSpPr txBox="1">
            <a:spLocks/>
          </p:cNvSpPr>
          <p:nvPr/>
        </p:nvSpPr>
        <p:spPr>
          <a:xfrm>
            <a:off x="2887721" y="1627057"/>
            <a:ext cx="1810656" cy="113811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07386" lvl="0" indent="-15553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772" lvl="1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2158" lvl="2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9544" lvl="3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6930" lvl="4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4316" lvl="5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51701" lvl="6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9087" lvl="7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6473" lvl="8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726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9047" indent="-457200">
              <a:lnSpc>
                <a:spcPct val="100000"/>
              </a:lnSpc>
              <a:buFont typeface="+mj-lt"/>
              <a:buAutoNum type="alphaLcPeriod"/>
            </a:pPr>
            <a:r>
              <a:rPr lang="en-US" sz="1600" dirty="0"/>
              <a:t>Students</a:t>
            </a:r>
          </a:p>
          <a:p>
            <a:pPr marL="509047" indent="-457200">
              <a:lnSpc>
                <a:spcPct val="100000"/>
              </a:lnSpc>
              <a:buFont typeface="+mj-lt"/>
              <a:buAutoNum type="alphaLcPeriod"/>
            </a:pPr>
            <a:r>
              <a:rPr lang="en-US" sz="1600" dirty="0"/>
              <a:t>Teachers</a:t>
            </a:r>
          </a:p>
          <a:p>
            <a:pPr marL="51847" indent="0">
              <a:lnSpc>
                <a:spcPct val="100000"/>
              </a:lnSpc>
              <a:buNone/>
            </a:pPr>
            <a:r>
              <a:rPr lang="en-US" sz="1600" dirty="0"/>
              <a:t> 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508C3338-2A5B-F6F5-A5D6-5549ABE4A798}"/>
              </a:ext>
            </a:extLst>
          </p:cNvPr>
          <p:cNvSpPr txBox="1">
            <a:spLocks/>
          </p:cNvSpPr>
          <p:nvPr/>
        </p:nvSpPr>
        <p:spPr>
          <a:xfrm>
            <a:off x="2862554" y="3450282"/>
            <a:ext cx="1978803" cy="13031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07386" lvl="0" indent="-15553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772" lvl="1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2158" lvl="2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9544" lvl="3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6930" lvl="4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4316" lvl="5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51701" lvl="6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9087" lvl="7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6473" lvl="8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726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9047" indent="-457200">
              <a:lnSpc>
                <a:spcPct val="100000"/>
              </a:lnSpc>
              <a:buFont typeface="+mj-lt"/>
              <a:buAutoNum type="alphaLcPeriod"/>
            </a:pPr>
            <a:r>
              <a:rPr lang="en-US" sz="1600" dirty="0"/>
              <a:t>Technology</a:t>
            </a:r>
            <a:endParaRPr lang="en-US" sz="1400" dirty="0"/>
          </a:p>
          <a:p>
            <a:pPr marL="509047" indent="-457200">
              <a:lnSpc>
                <a:spcPct val="100000"/>
              </a:lnSpc>
              <a:buFont typeface="+mj-lt"/>
              <a:buAutoNum type="alphaLcPeriod"/>
            </a:pPr>
            <a:endParaRPr lang="en-US" sz="1600" dirty="0"/>
          </a:p>
          <a:p>
            <a:pPr marL="509047" indent="-457200">
              <a:lnSpc>
                <a:spcPct val="100000"/>
              </a:lnSpc>
              <a:buFont typeface="+mj-lt"/>
              <a:buAutoNum type="alphaLcPeriod"/>
            </a:pPr>
            <a:r>
              <a:rPr lang="en-US" sz="1600" dirty="0"/>
              <a:t>Internal integration capacity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6AA02514-93DB-E135-A1CF-EECFE47321AC}"/>
              </a:ext>
            </a:extLst>
          </p:cNvPr>
          <p:cNvSpPr txBox="1">
            <a:spLocks/>
          </p:cNvSpPr>
          <p:nvPr/>
        </p:nvSpPr>
        <p:spPr>
          <a:xfrm>
            <a:off x="4838800" y="1998616"/>
            <a:ext cx="2458887" cy="260880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07386" lvl="0" indent="-15553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772" lvl="1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2158" lvl="2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9544" lvl="3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6930" lvl="4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4316" lvl="5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51701" lvl="6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9087" lvl="7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6473" lvl="8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726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9047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1600" dirty="0"/>
              <a:t>value</a:t>
            </a:r>
          </a:p>
          <a:p>
            <a:pPr marL="509047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1600" dirty="0"/>
              <a:t>suggestions</a:t>
            </a:r>
          </a:p>
          <a:p>
            <a:pPr marL="509047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1600" dirty="0"/>
              <a:t>Teacher suggestion</a:t>
            </a:r>
          </a:p>
          <a:p>
            <a:pPr marL="509047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1600" dirty="0"/>
              <a:t>Wide range of booking options</a:t>
            </a:r>
          </a:p>
          <a:p>
            <a:pPr marL="509047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1600" dirty="0"/>
              <a:t>worldwide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096E6F6C-8915-8CF9-67BB-73E87F0BDB7E}"/>
              </a:ext>
            </a:extLst>
          </p:cNvPr>
          <p:cNvSpPr txBox="1">
            <a:spLocks/>
          </p:cNvSpPr>
          <p:nvPr/>
        </p:nvSpPr>
        <p:spPr>
          <a:xfrm>
            <a:off x="7104226" y="1778809"/>
            <a:ext cx="1810656" cy="111322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07386" lvl="0" indent="-15553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772" lvl="1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2158" lvl="2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9544" lvl="3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6930" lvl="4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4316" lvl="5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51701" lvl="6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9087" lvl="7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6473" lvl="8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726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9047" indent="-457200">
              <a:lnSpc>
                <a:spcPct val="100000"/>
              </a:lnSpc>
              <a:buFont typeface="+mj-lt"/>
              <a:buAutoNum type="alphaLcPeriod"/>
            </a:pPr>
            <a:r>
              <a:rPr lang="en-US" sz="1600" dirty="0"/>
              <a:t>Teachers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4069CC93-6F12-E864-12BE-AC69E776823C}"/>
              </a:ext>
            </a:extLst>
          </p:cNvPr>
          <p:cNvSpPr txBox="1">
            <a:spLocks/>
          </p:cNvSpPr>
          <p:nvPr/>
        </p:nvSpPr>
        <p:spPr>
          <a:xfrm>
            <a:off x="6989822" y="3542175"/>
            <a:ext cx="2366226" cy="111322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07386" lvl="0" indent="-15553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772" lvl="1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2158" lvl="2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9544" lvl="3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6930" lvl="4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4316" lvl="5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51701" lvl="6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9087" lvl="7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6473" lvl="8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726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9047" indent="-457200">
              <a:lnSpc>
                <a:spcPct val="100000"/>
              </a:lnSpc>
              <a:buFont typeface="+mj-lt"/>
              <a:buAutoNum type="alphaLcPeriod"/>
            </a:pPr>
            <a:r>
              <a:rPr lang="en-US" sz="1600" dirty="0"/>
              <a:t>social media</a:t>
            </a:r>
          </a:p>
          <a:p>
            <a:pPr marL="509047" indent="-457200">
              <a:lnSpc>
                <a:spcPct val="100000"/>
              </a:lnSpc>
              <a:buFont typeface="+mj-lt"/>
              <a:buAutoNum type="alphaLcPeriod"/>
            </a:pPr>
            <a:r>
              <a:rPr lang="en-US" sz="1600" dirty="0"/>
              <a:t>Website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CA159D95-04DC-8720-C031-1147B38D28E8}"/>
              </a:ext>
            </a:extLst>
          </p:cNvPr>
          <p:cNvSpPr txBox="1">
            <a:spLocks/>
          </p:cNvSpPr>
          <p:nvPr/>
        </p:nvSpPr>
        <p:spPr>
          <a:xfrm>
            <a:off x="8888668" y="1843962"/>
            <a:ext cx="2153057" cy="215838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07386" lvl="0" indent="-15553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772" lvl="1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2158" lvl="2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9544" lvl="3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6930" lvl="4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4316" lvl="5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51701" lvl="6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9087" lvl="7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6473" lvl="8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726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9047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1600" dirty="0"/>
              <a:t>24/7 customer service assistance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DB0235E9-FC37-0682-0976-3C46D08DEDEC}"/>
              </a:ext>
            </a:extLst>
          </p:cNvPr>
          <p:cNvSpPr txBox="1">
            <a:spLocks/>
          </p:cNvSpPr>
          <p:nvPr/>
        </p:nvSpPr>
        <p:spPr>
          <a:xfrm>
            <a:off x="972811" y="5080056"/>
            <a:ext cx="4898279" cy="100982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07386" lvl="0" indent="-15553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772" lvl="1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2158" lvl="2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9544" lvl="3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6930" lvl="4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4316" lvl="5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51701" lvl="6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9087" lvl="7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6473" lvl="8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726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9047" indent="-457200">
              <a:lnSpc>
                <a:spcPct val="100000"/>
              </a:lnSpc>
              <a:buFont typeface="+mj-lt"/>
              <a:buAutoNum type="alphaLcPeriod"/>
            </a:pPr>
            <a:r>
              <a:rPr lang="en-US" sz="1600" dirty="0"/>
              <a:t>Internal management expenses including</a:t>
            </a:r>
            <a:r>
              <a:rPr lang="ar-JO" sz="1600" dirty="0"/>
              <a:t> </a:t>
            </a:r>
            <a:r>
              <a:rPr lang="en-US" sz="1600" dirty="0"/>
              <a:t>marketing </a:t>
            </a:r>
          </a:p>
          <a:p>
            <a:pPr marL="509047" indent="-457200">
              <a:lnSpc>
                <a:spcPct val="100000"/>
              </a:lnSpc>
              <a:buFont typeface="+mj-lt"/>
              <a:buAutoNum type="alphaLcPeriod"/>
            </a:pPr>
            <a:r>
              <a:rPr lang="en-US" sz="1600" dirty="0"/>
              <a:t>Taxes ,General administration</a:t>
            </a:r>
            <a:endParaRPr lang="ar-JO" sz="1600" dirty="0"/>
          </a:p>
          <a:p>
            <a:pPr marL="509047" indent="-457200">
              <a:lnSpc>
                <a:spcPct val="100000"/>
              </a:lnSpc>
              <a:buFont typeface="+mj-lt"/>
              <a:buAutoNum type="alphaLcPeriod"/>
            </a:pPr>
            <a:r>
              <a:rPr lang="en-US" sz="1600" dirty="0"/>
              <a:t>salaries for teachers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8373CC9A-3591-67FE-79EA-9D26B25B6A12}"/>
              </a:ext>
            </a:extLst>
          </p:cNvPr>
          <p:cNvSpPr txBox="1">
            <a:spLocks/>
          </p:cNvSpPr>
          <p:nvPr/>
        </p:nvSpPr>
        <p:spPr>
          <a:xfrm>
            <a:off x="6164008" y="5170159"/>
            <a:ext cx="4898279" cy="89625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07386" lvl="0" indent="-15553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772" lvl="1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2158" lvl="2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9544" lvl="3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6930" lvl="4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4316" lvl="5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51701" lvl="6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9087" lvl="7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6473" lvl="8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726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9047" indent="-457200">
              <a:lnSpc>
                <a:spcPct val="100000"/>
              </a:lnSpc>
              <a:buFont typeface="+mj-lt"/>
              <a:buAutoNum type="alphaLcPeriod"/>
            </a:pPr>
            <a:r>
              <a:rPr lang="en-US" sz="1600" dirty="0"/>
              <a:t>Reservation of classes</a:t>
            </a:r>
          </a:p>
        </p:txBody>
      </p:sp>
    </p:spTree>
    <p:extLst>
      <p:ext uri="{BB962C8B-B14F-4D97-AF65-F5344CB8AC3E}">
        <p14:creationId xmlns:p14="http://schemas.microsoft.com/office/powerpoint/2010/main" val="37518125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5974</TotalTime>
  <Words>161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</vt:lpstr>
      <vt:lpstr>Calibri</vt:lpstr>
      <vt:lpstr>Gill Sans MT</vt:lpstr>
      <vt:lpstr>Google Sans</vt:lpstr>
      <vt:lpstr>Raleway</vt:lpstr>
      <vt:lpstr>Verdana</vt:lpstr>
      <vt:lpstr>Gallery</vt:lpstr>
      <vt:lpstr>TechME ..  private Online lessons</vt:lpstr>
      <vt:lpstr>types of users :</vt:lpstr>
      <vt:lpstr>Programing Language</vt:lpstr>
      <vt:lpstr>Tools</vt:lpstr>
      <vt:lpstr>Features</vt:lpstr>
      <vt:lpstr>Student Side  </vt:lpstr>
      <vt:lpstr>Teacher Side </vt:lpstr>
      <vt:lpstr>Admin Side </vt:lpstr>
      <vt:lpstr>PowerPoint Presentation</vt:lpstr>
      <vt:lpstr>Table relationships 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TechME ..  private Online lessons</dc:title>
  <dc:creator>alnsourasmaa@gmail.com</dc:creator>
  <cp:lastModifiedBy>alnsourasmaa@gmail.com</cp:lastModifiedBy>
  <cp:revision>2</cp:revision>
  <dcterms:created xsi:type="dcterms:W3CDTF">2023-02-08T07:04:08Z</dcterms:created>
  <dcterms:modified xsi:type="dcterms:W3CDTF">2023-02-12T10:38:39Z</dcterms:modified>
</cp:coreProperties>
</file>