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9D117-6544-44C7-ABC2-4B1AE7F0E22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EAB-EB03-4ABE-9CA7-9B293E824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802-6F16-E6A6-2D22-D5C6A9C2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7AB3-DB80-E763-6A62-46F3874C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2647-F37A-31C9-6A79-EE8B0F19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5101-5C2B-6709-EEB9-9ECD4F4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3533-8179-0DC9-1161-9B1A9BBC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18D-5C58-A0E0-3056-3356155C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64299-63DE-F647-F00C-2E369B04A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CC2F-572B-2A66-22CA-8A02058F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94B9-DB79-A227-2BD5-138C8806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3935-C8D1-E58B-0394-F12419E2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32970-28FF-3A37-057E-2F7BBF796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A88BF-ED98-D4C9-1CF3-8B778239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C29A-F567-2649-DD5A-5D4993F1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13B7-CD2B-E237-C6C8-ABA4C112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F947-4617-11D3-6624-E57A16B1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586" y="593392"/>
            <a:ext cx="11360373" cy="762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586" y="1536699"/>
            <a:ext cx="11360373" cy="455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7386" lvl="0" indent="-15553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414772" lvl="1" indent="-144018">
              <a:spcBef>
                <a:spcPts val="726"/>
              </a:spcBef>
              <a:spcAft>
                <a:spcPts val="0"/>
              </a:spcAft>
              <a:buSzPts val="1400"/>
              <a:buChar char="○"/>
              <a:defRPr/>
            </a:lvl2pPr>
            <a:lvl3pPr marL="622158" lvl="2" indent="-144018">
              <a:spcBef>
                <a:spcPts val="726"/>
              </a:spcBef>
              <a:spcAft>
                <a:spcPts val="0"/>
              </a:spcAft>
              <a:buSzPts val="1400"/>
              <a:buChar char="■"/>
              <a:defRPr/>
            </a:lvl3pPr>
            <a:lvl4pPr marL="829544" lvl="3" indent="-144018">
              <a:spcBef>
                <a:spcPts val="726"/>
              </a:spcBef>
              <a:spcAft>
                <a:spcPts val="0"/>
              </a:spcAft>
              <a:buSzPts val="1400"/>
              <a:buChar char="●"/>
              <a:defRPr/>
            </a:lvl4pPr>
            <a:lvl5pPr marL="1036930" lvl="4" indent="-144018">
              <a:spcBef>
                <a:spcPts val="726"/>
              </a:spcBef>
              <a:spcAft>
                <a:spcPts val="0"/>
              </a:spcAft>
              <a:buSzPts val="1400"/>
              <a:buChar char="○"/>
              <a:defRPr/>
            </a:lvl5pPr>
            <a:lvl6pPr marL="1244316" lvl="5" indent="-144018">
              <a:spcBef>
                <a:spcPts val="726"/>
              </a:spcBef>
              <a:spcAft>
                <a:spcPts val="0"/>
              </a:spcAft>
              <a:buSzPts val="1400"/>
              <a:buChar char="■"/>
              <a:defRPr/>
            </a:lvl6pPr>
            <a:lvl7pPr marL="1451701" lvl="6" indent="-144018">
              <a:spcBef>
                <a:spcPts val="726"/>
              </a:spcBef>
              <a:spcAft>
                <a:spcPts val="0"/>
              </a:spcAft>
              <a:buSzPts val="1400"/>
              <a:buChar char="●"/>
              <a:defRPr/>
            </a:lvl7pPr>
            <a:lvl8pPr marL="1659087" lvl="7" indent="-144018">
              <a:spcBef>
                <a:spcPts val="726"/>
              </a:spcBef>
              <a:spcAft>
                <a:spcPts val="0"/>
              </a:spcAft>
              <a:buSzPts val="1400"/>
              <a:buChar char="○"/>
              <a:defRPr/>
            </a:lvl8pPr>
            <a:lvl9pPr marL="1866473" lvl="8" indent="-144018">
              <a:spcBef>
                <a:spcPts val="726"/>
              </a:spcBef>
              <a:spcAft>
                <a:spcPts val="726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212" y="6217890"/>
            <a:ext cx="731494" cy="524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8169-8CBC-D356-91B2-3FDD8BD4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3633-1EC5-B55A-0DD4-AD7CE258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86D6-7E3C-AC34-FE8C-C66D425E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A0EA-EC0A-3AC5-7EA3-F7865C00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A567-615A-2EA7-7367-2B384A5A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09CC-A9AC-85EA-0E95-39375F9B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FC0F-17F4-223A-CE87-90D8BAB3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5627-0307-AAAB-50E1-69A0FB0E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B45-29C1-6479-851B-962D917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BBED-1712-DDC5-3FCC-68524A46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8C88-F76A-1270-6B3D-31480206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8513-4C88-471D-A069-DD7BC9C7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7C52F-C2EF-A22F-A2D0-3F7FB9E4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E54D-53D9-7928-025E-5A01E7D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89BE1-2A5B-1808-F27E-ECE181DC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4D41-C0CD-8534-C949-16EFB54A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A7BC-0F8E-C947-DFC3-02B7BF0D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F7EA-785F-75B8-9560-B348C4BF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F51C3-0C41-5266-FDAD-6C86EF42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D3633-A05B-6790-337B-349E88E74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F57CB-B780-FE3A-F0C0-A2C34BDE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8ED2A-85AC-1108-FDE3-A3A4073F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FAE49-48A3-46E4-ABEF-02E47D8B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A3DE7-30D4-5FA6-1782-48588E8B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B618-B945-A247-FCF7-BEB0F732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9F5F-CE30-5F4F-7937-B4EDA2BA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64AA-ED44-14EC-ACA4-672A3B88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77C92-70E4-5F46-238D-8A364224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F35C-A3A2-19B5-A2A7-EC0CF764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B0CAC-21E6-46C5-2161-CF9AEE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75815-30B6-BA68-0042-BB1DB50F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DE67-A98C-ED78-75C2-0DA1D1C8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6E5-4F5E-5D4E-F911-B0CCE054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E86D7-0636-052D-7D60-D0EF729E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0058-A670-21CA-AAA2-4810803C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539B-4B9B-6A29-8ECE-60B17E8E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B209-EECD-1B7B-25E0-BFD7DAB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4659-A2F8-40E8-6396-31E89E69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9CD30-C73A-7E39-BE93-635F6628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5E2C0-20A0-7241-EFA9-B3A59CA6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0218-F17D-605A-59B3-414CED0B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4BDA1-96C4-066A-51EB-93201837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08E01-AC10-133D-0DB7-F8B6AE49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AE814-C1F0-2E18-9C9A-8A83AB0F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98CC-E531-B662-474E-961D99C6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DF12-2D73-9E84-A07A-8A70A2CF8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8BC3-9ACE-426F-9718-3A8656117A1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0326-D523-8A34-93E1-3F4AC5BA3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01A6-49A7-E8B8-D149-06211FB60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3223623" y="3199257"/>
            <a:ext cx="1952502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09" name="Google Shape;109;p26"/>
          <p:cNvSpPr/>
          <p:nvPr/>
        </p:nvSpPr>
        <p:spPr>
          <a:xfrm>
            <a:off x="1224874" y="5063652"/>
            <a:ext cx="5169241" cy="1306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0" name="Google Shape;110;p26"/>
          <p:cNvSpPr/>
          <p:nvPr/>
        </p:nvSpPr>
        <p:spPr>
          <a:xfrm>
            <a:off x="6394114" y="5063652"/>
            <a:ext cx="4898279" cy="1306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1" name="Google Shape;111;p26"/>
          <p:cNvSpPr/>
          <p:nvPr/>
        </p:nvSpPr>
        <p:spPr>
          <a:xfrm>
            <a:off x="7268310" y="3199257"/>
            <a:ext cx="2046956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2" name="Google Shape;112;p26"/>
          <p:cNvSpPr/>
          <p:nvPr/>
        </p:nvSpPr>
        <p:spPr>
          <a:xfrm>
            <a:off x="9312673" y="1334998"/>
            <a:ext cx="1979721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3" name="Google Shape;113;p26"/>
          <p:cNvSpPr/>
          <p:nvPr/>
        </p:nvSpPr>
        <p:spPr>
          <a:xfrm>
            <a:off x="7281707" y="1334998"/>
            <a:ext cx="2033560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4" name="Google Shape;114;p26"/>
          <p:cNvSpPr/>
          <p:nvPr/>
        </p:nvSpPr>
        <p:spPr>
          <a:xfrm>
            <a:off x="5173881" y="1334998"/>
            <a:ext cx="2104737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5" name="Google Shape;115;p26"/>
          <p:cNvSpPr/>
          <p:nvPr/>
        </p:nvSpPr>
        <p:spPr>
          <a:xfrm>
            <a:off x="3221207" y="1334998"/>
            <a:ext cx="1954918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6" name="Google Shape;116;p26"/>
          <p:cNvSpPr/>
          <p:nvPr/>
        </p:nvSpPr>
        <p:spPr>
          <a:xfrm>
            <a:off x="1227963" y="1334998"/>
            <a:ext cx="1993392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9" name="Google Shape;119;p26"/>
          <p:cNvSpPr txBox="1"/>
          <p:nvPr/>
        </p:nvSpPr>
        <p:spPr>
          <a:xfrm>
            <a:off x="1494475" y="198823"/>
            <a:ext cx="9124798" cy="83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2994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Model</a:t>
            </a:r>
          </a:p>
          <a:p>
            <a:r>
              <a:rPr lang="en-US" sz="2994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Pharmacy-management-system</a:t>
            </a:r>
            <a:endParaRPr sz="2994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3251179" y="1752944"/>
            <a:ext cx="1876895" cy="1419341"/>
          </a:xfrm>
          <a:prstGeom prst="rect">
            <a:avLst/>
          </a:prstGeom>
          <a:solidFill>
            <a:srgbClr val="D99594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1257787" y="1777988"/>
            <a:ext cx="1926358" cy="3267745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lang="pt-BR" sz="2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5205949" y="1992504"/>
            <a:ext cx="2062361" cy="3053229"/>
          </a:xfrm>
          <a:prstGeom prst="rect">
            <a:avLst/>
          </a:prstGeom>
          <a:solidFill>
            <a:srgbClr val="CCC0D8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7321528" y="1975469"/>
            <a:ext cx="1975982" cy="1222195"/>
          </a:xfrm>
          <a:prstGeom prst="rect">
            <a:avLst/>
          </a:prstGeom>
          <a:solidFill>
            <a:srgbClr val="B5DEE8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9347434" y="1975469"/>
            <a:ext cx="1920240" cy="3058899"/>
          </a:xfrm>
          <a:prstGeom prst="rect">
            <a:avLst/>
          </a:prstGeom>
          <a:solidFill>
            <a:srgbClr val="B9C4A2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7328298" y="3547585"/>
            <a:ext cx="1975104" cy="1474542"/>
          </a:xfrm>
          <a:prstGeom prst="rect">
            <a:avLst/>
          </a:prstGeom>
          <a:solidFill>
            <a:srgbClr val="FBD4B3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6427226" y="5406165"/>
            <a:ext cx="4840447" cy="944687"/>
          </a:xfrm>
          <a:prstGeom prst="rect">
            <a:avLst/>
          </a:prstGeom>
          <a:solidFill>
            <a:srgbClr val="E5B7B7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1257787" y="5395920"/>
            <a:ext cx="5094351" cy="954933"/>
          </a:xfrm>
          <a:prstGeom prst="rect">
            <a:avLst/>
          </a:prstGeom>
          <a:solidFill>
            <a:srgbClr val="92CDDB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79429" y="3739747"/>
            <a:ext cx="1874248" cy="1308696"/>
          </a:xfrm>
          <a:prstGeom prst="rect">
            <a:avLst/>
          </a:prstGeom>
          <a:solidFill>
            <a:srgbClr val="C2D69B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391066" y="1416985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220567" y="1416985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288932" y="1519135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Propositions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7433858" y="1502019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Relationships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9480417" y="1493177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254483" y="3348801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7345693" y="3264524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862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320184" y="5119852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550732" y="5137608"/>
            <a:ext cx="2275297" cy="17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2799302" y="1436990"/>
            <a:ext cx="232277" cy="236742"/>
            <a:chOff x="1625325" y="239100"/>
            <a:chExt cx="4347075" cy="4423125"/>
          </a:xfrm>
        </p:grpSpPr>
        <p:sp>
          <p:nvSpPr>
            <p:cNvPr id="148" name="Google Shape;148;p26"/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4711718" y="1415328"/>
            <a:ext cx="247382" cy="244852"/>
            <a:chOff x="1123725" y="232550"/>
            <a:chExt cx="4726050" cy="4665575"/>
          </a:xfrm>
        </p:grpSpPr>
        <p:sp>
          <p:nvSpPr>
            <p:cNvPr id="152" name="Google Shape;152;p26"/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6033620" y="5118194"/>
            <a:ext cx="261233" cy="218229"/>
            <a:chOff x="509200" y="236175"/>
            <a:chExt cx="6212750" cy="5195625"/>
          </a:xfrm>
        </p:grpSpPr>
        <p:sp>
          <p:nvSpPr>
            <p:cNvPr id="155" name="Google Shape;155;p26"/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157" name="Google Shape;157;p26"/>
          <p:cNvGrpSpPr/>
          <p:nvPr/>
        </p:nvGrpSpPr>
        <p:grpSpPr>
          <a:xfrm>
            <a:off x="4585432" y="3359873"/>
            <a:ext cx="203246" cy="212346"/>
            <a:chOff x="1190625" y="238125"/>
            <a:chExt cx="4480825" cy="4681450"/>
          </a:xfrm>
        </p:grpSpPr>
        <p:sp>
          <p:nvSpPr>
            <p:cNvPr id="158" name="Google Shape;158;p26"/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sp>
        <p:nvSpPr>
          <p:cNvPr id="161" name="Google Shape;161;p26"/>
          <p:cNvSpPr/>
          <p:nvPr/>
        </p:nvSpPr>
        <p:spPr>
          <a:xfrm>
            <a:off x="10619273" y="5135936"/>
            <a:ext cx="269468" cy="244887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62" name="Google Shape;162;p26"/>
          <p:cNvSpPr/>
          <p:nvPr/>
        </p:nvSpPr>
        <p:spPr>
          <a:xfrm>
            <a:off x="8761985" y="3262794"/>
            <a:ext cx="247261" cy="212329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10794337" y="1423452"/>
            <a:ext cx="281221" cy="228611"/>
            <a:chOff x="666750" y="238125"/>
            <a:chExt cx="5372525" cy="4375025"/>
          </a:xfrm>
        </p:grpSpPr>
        <p:sp>
          <p:nvSpPr>
            <p:cNvPr id="164" name="Google Shape;164;p26"/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8852663" y="1412971"/>
            <a:ext cx="228570" cy="22862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71" name="Google Shape;171;p26"/>
          <p:cNvSpPr/>
          <p:nvPr/>
        </p:nvSpPr>
        <p:spPr>
          <a:xfrm>
            <a:off x="6655109" y="1415267"/>
            <a:ext cx="279205" cy="244969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CB1E-C5C9-280C-2281-6CBC2A66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756" y="2080888"/>
            <a:ext cx="1810656" cy="2608808"/>
          </a:xfrm>
        </p:spPr>
        <p:txBody>
          <a:bodyPr/>
          <a:lstStyle/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Management</a:t>
            </a:r>
          </a:p>
          <a:p>
            <a:pPr marL="394747" indent="-342900">
              <a:lnSpc>
                <a:spcPct val="100000"/>
              </a:lnSpc>
              <a:buFont typeface="+mj-lt"/>
              <a:buAutoNum type="alphaLcPeriod"/>
            </a:pPr>
            <a:endParaRPr lang="en-US" sz="14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Marketing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736E761-6395-BD07-13A4-2B002780DF3E}"/>
              </a:ext>
            </a:extLst>
          </p:cNvPr>
          <p:cNvSpPr txBox="1">
            <a:spLocks/>
          </p:cNvSpPr>
          <p:nvPr/>
        </p:nvSpPr>
        <p:spPr>
          <a:xfrm>
            <a:off x="3223623" y="1860322"/>
            <a:ext cx="1810656" cy="11381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Patients</a:t>
            </a:r>
          </a:p>
          <a:p>
            <a:pPr marL="51847" indent="0">
              <a:lnSpc>
                <a:spcPct val="100000"/>
              </a:lnSpc>
              <a:buNone/>
            </a:pPr>
            <a:r>
              <a:rPr lang="en-US" sz="1600" dirty="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51EEA-B649-87BF-D718-26C5F6396684}"/>
              </a:ext>
            </a:extLst>
          </p:cNvPr>
          <p:cNvSpPr txBox="1">
            <a:spLocks/>
          </p:cNvSpPr>
          <p:nvPr/>
        </p:nvSpPr>
        <p:spPr>
          <a:xfrm>
            <a:off x="3198456" y="3683547"/>
            <a:ext cx="1978803" cy="13031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Technology</a:t>
            </a:r>
            <a:endParaRPr lang="en-US" sz="14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Personnel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integration capacity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B01A74-7D84-011F-5F32-8FE2D8E0BC4F}"/>
              </a:ext>
            </a:extLst>
          </p:cNvPr>
          <p:cNvSpPr txBox="1">
            <a:spLocks/>
          </p:cNvSpPr>
          <p:nvPr/>
        </p:nvSpPr>
        <p:spPr>
          <a:xfrm>
            <a:off x="5174702" y="2231881"/>
            <a:ext cx="2458887" cy="26088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Blockbuster drug offering</a:t>
            </a:r>
            <a:endParaRPr lang="en-US" sz="1400" dirty="0"/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Broad range of product</a:t>
            </a:r>
          </a:p>
          <a:p>
            <a:pPr marL="509047" indent="-457200" algn="l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local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74CE605-B46A-2BAD-70EE-F65E659409CF}"/>
              </a:ext>
            </a:extLst>
          </p:cNvPr>
          <p:cNvSpPr txBox="1">
            <a:spLocks/>
          </p:cNvSpPr>
          <p:nvPr/>
        </p:nvSpPr>
        <p:spPr>
          <a:xfrm>
            <a:off x="7440128" y="2012074"/>
            <a:ext cx="1810656" cy="1113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Supplier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A728E6-609F-9D5B-FD8D-07C997D566A7}"/>
              </a:ext>
            </a:extLst>
          </p:cNvPr>
          <p:cNvSpPr txBox="1">
            <a:spLocks/>
          </p:cNvSpPr>
          <p:nvPr/>
        </p:nvSpPr>
        <p:spPr>
          <a:xfrm>
            <a:off x="7325724" y="3775440"/>
            <a:ext cx="2366226" cy="1113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Distribution network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Sales staff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8E682CD-9DB1-672A-BDC3-6EB8F4F19583}"/>
              </a:ext>
            </a:extLst>
          </p:cNvPr>
          <p:cNvSpPr txBox="1">
            <a:spLocks/>
          </p:cNvSpPr>
          <p:nvPr/>
        </p:nvSpPr>
        <p:spPr>
          <a:xfrm>
            <a:off x="9224570" y="2077227"/>
            <a:ext cx="2153057" cy="21583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24/7 customer service assistance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Relation building through CRM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Sales staff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2A5D29B-BA60-7E63-9751-8B38D96A2C49}"/>
              </a:ext>
            </a:extLst>
          </p:cNvPr>
          <p:cNvSpPr txBox="1">
            <a:spLocks/>
          </p:cNvSpPr>
          <p:nvPr/>
        </p:nvSpPr>
        <p:spPr>
          <a:xfrm>
            <a:off x="1308713" y="5426887"/>
            <a:ext cx="4898279" cy="8962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management expenses including marketing 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Taxes ,General administration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8042397-24D7-4160-6653-2F413A5105E2}"/>
              </a:ext>
            </a:extLst>
          </p:cNvPr>
          <p:cNvSpPr txBox="1">
            <a:spLocks/>
          </p:cNvSpPr>
          <p:nvPr/>
        </p:nvSpPr>
        <p:spPr>
          <a:xfrm>
            <a:off x="6499910" y="5403424"/>
            <a:ext cx="4898279" cy="8962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Sales of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66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bayan abu alroos</dc:creator>
  <cp:lastModifiedBy>alnsourasmaa@gmail.com</cp:lastModifiedBy>
  <cp:revision>2</cp:revision>
  <dcterms:created xsi:type="dcterms:W3CDTF">2022-10-23T07:23:38Z</dcterms:created>
  <dcterms:modified xsi:type="dcterms:W3CDTF">2022-10-24T14:42:39Z</dcterms:modified>
</cp:coreProperties>
</file>