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5" r:id="rId5"/>
    <p:sldId id="259" r:id="rId6"/>
    <p:sldId id="264" r:id="rId7"/>
    <p:sldId id="266" r:id="rId8"/>
    <p:sldId id="263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B9E130-DD85-4C95-B5FB-F6CD531781B9}" v="257" dt="2021-11-22T10:41:08.9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a0377cd7127a8226" providerId="Windows Live" clId="Web-{B4B9E130-DD85-4C95-B5FB-F6CD531781B9}"/>
    <pc:docChg chg="addSld delSld modSld addMainMaster delMainMaster modMainMaster">
      <pc:chgData name="Guest User" userId="a0377cd7127a8226" providerId="Windows Live" clId="Web-{B4B9E130-DD85-4C95-B5FB-F6CD531781B9}" dt="2021-11-22T10:41:08.929" v="250" actId="20577"/>
      <pc:docMkLst>
        <pc:docMk/>
      </pc:docMkLst>
      <pc:sldChg chg="addSp delSp modSp mod setBg modClrScheme chgLayout">
        <pc:chgData name="Guest User" userId="a0377cd7127a8226" providerId="Windows Live" clId="Web-{B4B9E130-DD85-4C95-B5FB-F6CD531781B9}" dt="2021-11-22T10:39:55.631" v="203" actId="20577"/>
        <pc:sldMkLst>
          <pc:docMk/>
          <pc:sldMk cId="109857222" sldId="256"/>
        </pc:sldMkLst>
        <pc:spChg chg="mod">
          <ac:chgData name="Guest User" userId="a0377cd7127a8226" providerId="Windows Live" clId="Web-{B4B9E130-DD85-4C95-B5FB-F6CD531781B9}" dt="2021-11-22T10:39:55.631" v="20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uest User" userId="a0377cd7127a8226" providerId="Windows Live" clId="Web-{B4B9E130-DD85-4C95-B5FB-F6CD531781B9}" dt="2021-11-22T10:34:17.671" v="43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Guest User" userId="a0377cd7127a8226" providerId="Windows Live" clId="Web-{B4B9E130-DD85-4C95-B5FB-F6CD531781B9}" dt="2021-11-22T10:21:59.124" v="1"/>
          <ac:spMkLst>
            <pc:docMk/>
            <pc:sldMk cId="109857222" sldId="256"/>
            <ac:spMk id="8" creationId="{ED46C2FA-737E-4D44-B023-23D6FAD7A7FA}"/>
          </ac:spMkLst>
        </pc:spChg>
        <pc:grpChg chg="add del">
          <ac:chgData name="Guest User" userId="a0377cd7127a8226" providerId="Windows Live" clId="Web-{B4B9E130-DD85-4C95-B5FB-F6CD531781B9}" dt="2021-11-22T10:21:59.124" v="1"/>
          <ac:grpSpMkLst>
            <pc:docMk/>
            <pc:sldMk cId="109857222" sldId="256"/>
            <ac:grpSpMk id="10" creationId="{30FBB873-FA13-DF44-B110-DDC8B91A839C}"/>
          </ac:grpSpMkLst>
        </pc:grpChg>
        <pc:picChg chg="add mod">
          <ac:chgData name="Guest User" userId="a0377cd7127a8226" providerId="Windows Live" clId="Web-{B4B9E130-DD85-4C95-B5FB-F6CD531781B9}" dt="2021-11-22T10:36:53.502" v="69" actId="1076"/>
          <ac:picMkLst>
            <pc:docMk/>
            <pc:sldMk cId="109857222" sldId="256"/>
            <ac:picMk id="4" creationId="{69DED3F1-6E05-4C61-A8E8-3394849A7793}"/>
          </ac:picMkLst>
        </pc:picChg>
        <pc:picChg chg="add del mod">
          <ac:chgData name="Guest User" userId="a0377cd7127a8226" providerId="Windows Live" clId="Web-{B4B9E130-DD85-4C95-B5FB-F6CD531781B9}" dt="2021-11-22T10:33:07.107" v="35"/>
          <ac:picMkLst>
            <pc:docMk/>
            <pc:sldMk cId="109857222" sldId="256"/>
            <ac:picMk id="5" creationId="{1A5AA9E0-D0F0-4885-A842-16062A004D5A}"/>
          </ac:picMkLst>
        </pc:picChg>
      </pc:sldChg>
      <pc:sldChg chg="modSp new mod">
        <pc:chgData name="Guest User" userId="a0377cd7127a8226" providerId="Windows Live" clId="Web-{B4B9E130-DD85-4C95-B5FB-F6CD531781B9}" dt="2021-11-22T10:40:46.116" v="243" actId="20577"/>
        <pc:sldMkLst>
          <pc:docMk/>
          <pc:sldMk cId="1592534625" sldId="257"/>
        </pc:sldMkLst>
        <pc:spChg chg="mod">
          <ac:chgData name="Guest User" userId="a0377cd7127a8226" providerId="Windows Live" clId="Web-{B4B9E130-DD85-4C95-B5FB-F6CD531781B9}" dt="2021-11-22T10:36:34.267" v="66" actId="20577"/>
          <ac:spMkLst>
            <pc:docMk/>
            <pc:sldMk cId="1592534625" sldId="257"/>
            <ac:spMk id="2" creationId="{458CF9B7-2F49-4796-B78F-1D85BAB46926}"/>
          </ac:spMkLst>
        </pc:spChg>
        <pc:spChg chg="mod">
          <ac:chgData name="Guest User" userId="a0377cd7127a8226" providerId="Windows Live" clId="Web-{B4B9E130-DD85-4C95-B5FB-F6CD531781B9}" dt="2021-11-22T10:40:46.116" v="243" actId="20577"/>
          <ac:spMkLst>
            <pc:docMk/>
            <pc:sldMk cId="1592534625" sldId="257"/>
            <ac:spMk id="3" creationId="{3F16A62E-ABB5-4A59-A731-6C55673D62B5}"/>
          </ac:spMkLst>
        </pc:spChg>
      </pc:sldChg>
      <pc:sldChg chg="modSp new del">
        <pc:chgData name="Guest User" userId="a0377cd7127a8226" providerId="Windows Live" clId="Web-{B4B9E130-DD85-4C95-B5FB-F6CD531781B9}" dt="2021-11-22T10:40:35.507" v="241"/>
        <pc:sldMkLst>
          <pc:docMk/>
          <pc:sldMk cId="1720021043" sldId="258"/>
        </pc:sldMkLst>
        <pc:spChg chg="mod">
          <ac:chgData name="Guest User" userId="a0377cd7127a8226" providerId="Windows Live" clId="Web-{B4B9E130-DD85-4C95-B5FB-F6CD531781B9}" dt="2021-11-22T10:37:21.721" v="73" actId="20577"/>
          <ac:spMkLst>
            <pc:docMk/>
            <pc:sldMk cId="1720021043" sldId="258"/>
            <ac:spMk id="2" creationId="{29A67506-305E-4AC0-8336-88870B40FDF2}"/>
          </ac:spMkLst>
        </pc:spChg>
      </pc:sldChg>
      <pc:sldChg chg="modSp add replId">
        <pc:chgData name="Guest User" userId="a0377cd7127a8226" providerId="Windows Live" clId="Web-{B4B9E130-DD85-4C95-B5FB-F6CD531781B9}" dt="2021-11-22T10:39:25.583" v="191" actId="20577"/>
        <pc:sldMkLst>
          <pc:docMk/>
          <pc:sldMk cId="1116368324" sldId="259"/>
        </pc:sldMkLst>
        <pc:spChg chg="mod">
          <ac:chgData name="Guest User" userId="a0377cd7127a8226" providerId="Windows Live" clId="Web-{B4B9E130-DD85-4C95-B5FB-F6CD531781B9}" dt="2021-11-22T10:37:11.893" v="71" actId="20577"/>
          <ac:spMkLst>
            <pc:docMk/>
            <pc:sldMk cId="1116368324" sldId="259"/>
            <ac:spMk id="2" creationId="{458CF9B7-2F49-4796-B78F-1D85BAB46926}"/>
          </ac:spMkLst>
        </pc:spChg>
        <pc:spChg chg="mod">
          <ac:chgData name="Guest User" userId="a0377cd7127a8226" providerId="Windows Live" clId="Web-{B4B9E130-DD85-4C95-B5FB-F6CD531781B9}" dt="2021-11-22T10:39:25.583" v="191" actId="20577"/>
          <ac:spMkLst>
            <pc:docMk/>
            <pc:sldMk cId="1116368324" sldId="259"/>
            <ac:spMk id="3" creationId="{3F16A62E-ABB5-4A59-A731-6C55673D62B5}"/>
          </ac:spMkLst>
        </pc:spChg>
      </pc:sldChg>
      <pc:sldChg chg="modSp add replId">
        <pc:chgData name="Guest User" userId="a0377cd7127a8226" providerId="Windows Live" clId="Web-{B4B9E130-DD85-4C95-B5FB-F6CD531781B9}" dt="2021-11-22T10:40:30.678" v="240" actId="20577"/>
        <pc:sldMkLst>
          <pc:docMk/>
          <pc:sldMk cId="241086037" sldId="260"/>
        </pc:sldMkLst>
        <pc:spChg chg="mod">
          <ac:chgData name="Guest User" userId="a0377cd7127a8226" providerId="Windows Live" clId="Web-{B4B9E130-DD85-4C95-B5FB-F6CD531781B9}" dt="2021-11-22T10:37:34.331" v="83" actId="20577"/>
          <ac:spMkLst>
            <pc:docMk/>
            <pc:sldMk cId="241086037" sldId="260"/>
            <ac:spMk id="2" creationId="{458CF9B7-2F49-4796-B78F-1D85BAB46926}"/>
          </ac:spMkLst>
        </pc:spChg>
        <pc:spChg chg="mod">
          <ac:chgData name="Guest User" userId="a0377cd7127a8226" providerId="Windows Live" clId="Web-{B4B9E130-DD85-4C95-B5FB-F6CD531781B9}" dt="2021-11-22T10:40:30.678" v="240" actId="20577"/>
          <ac:spMkLst>
            <pc:docMk/>
            <pc:sldMk cId="241086037" sldId="260"/>
            <ac:spMk id="3" creationId="{3F16A62E-ABB5-4A59-A731-6C55673D62B5}"/>
          </ac:spMkLst>
        </pc:spChg>
      </pc:sldChg>
      <pc:sldChg chg="delSp modSp new">
        <pc:chgData name="Guest User" userId="a0377cd7127a8226" providerId="Windows Live" clId="Web-{B4B9E130-DD85-4C95-B5FB-F6CD531781B9}" dt="2021-11-22T10:41:08.929" v="250" actId="20577"/>
        <pc:sldMkLst>
          <pc:docMk/>
          <pc:sldMk cId="2793461251" sldId="261"/>
        </pc:sldMkLst>
        <pc:spChg chg="mod">
          <ac:chgData name="Guest User" userId="a0377cd7127a8226" providerId="Windows Live" clId="Web-{B4B9E130-DD85-4C95-B5FB-F6CD531781B9}" dt="2021-11-22T10:41:08.929" v="250" actId="20577"/>
          <ac:spMkLst>
            <pc:docMk/>
            <pc:sldMk cId="2793461251" sldId="261"/>
            <ac:spMk id="2" creationId="{3251B6B6-263F-4BE9-92A1-94DE694D08E6}"/>
          </ac:spMkLst>
        </pc:spChg>
        <pc:spChg chg="del">
          <ac:chgData name="Guest User" userId="a0377cd7127a8226" providerId="Windows Live" clId="Web-{B4B9E130-DD85-4C95-B5FB-F6CD531781B9}" dt="2021-11-22T10:40:59.101" v="245"/>
          <ac:spMkLst>
            <pc:docMk/>
            <pc:sldMk cId="2793461251" sldId="261"/>
            <ac:spMk id="3" creationId="{3D17020D-A5C1-4E0A-B753-3010CF5AC1C6}"/>
          </ac:spMkLst>
        </pc:spChg>
      </pc:sldChg>
      <pc:sldMasterChg chg="add del mod setBg addSldLayout delSldLayout modSldLayout">
        <pc:chgData name="Guest User" userId="a0377cd7127a8226" providerId="Windows Live" clId="Web-{B4B9E130-DD85-4C95-B5FB-F6CD531781B9}" dt="2021-11-22T10:36:03.782" v="51"/>
        <pc:sldMasterMkLst>
          <pc:docMk/>
          <pc:sldMasterMk cId="2460954070" sldId="2147483660"/>
        </pc:sldMasterMkLst>
        <pc:sldLayoutChg chg="add del mod">
          <pc:chgData name="Guest User" userId="a0377cd7127a8226" providerId="Windows Live" clId="Web-{B4B9E130-DD85-4C95-B5FB-F6CD531781B9}" dt="2021-11-22T10:36:03.782" v="51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 mod">
          <pc:chgData name="Guest User" userId="a0377cd7127a8226" providerId="Windows Live" clId="Web-{B4B9E130-DD85-4C95-B5FB-F6CD531781B9}" dt="2021-11-22T10:36:03.782" v="51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 mod">
          <pc:chgData name="Guest User" userId="a0377cd7127a8226" providerId="Windows Live" clId="Web-{B4B9E130-DD85-4C95-B5FB-F6CD531781B9}" dt="2021-11-22T10:36:03.782" v="51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 mod">
          <pc:chgData name="Guest User" userId="a0377cd7127a8226" providerId="Windows Live" clId="Web-{B4B9E130-DD85-4C95-B5FB-F6CD531781B9}" dt="2021-11-22T10:36:03.782" v="51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 mod">
          <pc:chgData name="Guest User" userId="a0377cd7127a8226" providerId="Windows Live" clId="Web-{B4B9E130-DD85-4C95-B5FB-F6CD531781B9}" dt="2021-11-22T10:36:03.782" v="51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 mod">
          <pc:chgData name="Guest User" userId="a0377cd7127a8226" providerId="Windows Live" clId="Web-{B4B9E130-DD85-4C95-B5FB-F6CD531781B9}" dt="2021-11-22T10:36:03.782" v="51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 mod">
          <pc:chgData name="Guest User" userId="a0377cd7127a8226" providerId="Windows Live" clId="Web-{B4B9E130-DD85-4C95-B5FB-F6CD531781B9}" dt="2021-11-22T10:36:03.782" v="51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 mod">
          <pc:chgData name="Guest User" userId="a0377cd7127a8226" providerId="Windows Live" clId="Web-{B4B9E130-DD85-4C95-B5FB-F6CD531781B9}" dt="2021-11-22T10:36:03.782" v="51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 mod">
          <pc:chgData name="Guest User" userId="a0377cd7127a8226" providerId="Windows Live" clId="Web-{B4B9E130-DD85-4C95-B5FB-F6CD531781B9}" dt="2021-11-22T10:36:03.782" v="51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 mod">
          <pc:chgData name="Guest User" userId="a0377cd7127a8226" providerId="Windows Live" clId="Web-{B4B9E130-DD85-4C95-B5FB-F6CD531781B9}" dt="2021-11-22T10:36:03.782" v="51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 mod">
          <pc:chgData name="Guest User" userId="a0377cd7127a8226" providerId="Windows Live" clId="Web-{B4B9E130-DD85-4C95-B5FB-F6CD531781B9}" dt="2021-11-22T10:36:03.782" v="5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Guest User" userId="a0377cd7127a8226" providerId="Windows Live" clId="Web-{B4B9E130-DD85-4C95-B5FB-F6CD531781B9}" dt="2021-11-22T10:21:59.124" v="1"/>
        <pc:sldMasterMkLst>
          <pc:docMk/>
          <pc:sldMasterMk cId="4290821788" sldId="2147483685"/>
        </pc:sldMasterMkLst>
        <pc:sldLayoutChg chg="add del">
          <pc:chgData name="Guest User" userId="a0377cd7127a8226" providerId="Windows Live" clId="Web-{B4B9E130-DD85-4C95-B5FB-F6CD531781B9}" dt="2021-11-22T10:21:59.124" v="1"/>
          <pc:sldLayoutMkLst>
            <pc:docMk/>
            <pc:sldMasterMk cId="4290821788" sldId="2147483685"/>
            <pc:sldLayoutMk cId="1838384213" sldId="2147483674"/>
          </pc:sldLayoutMkLst>
        </pc:sldLayoutChg>
        <pc:sldLayoutChg chg="add del">
          <pc:chgData name="Guest User" userId="a0377cd7127a8226" providerId="Windows Live" clId="Web-{B4B9E130-DD85-4C95-B5FB-F6CD531781B9}" dt="2021-11-22T10:21:59.124" v="1"/>
          <pc:sldLayoutMkLst>
            <pc:docMk/>
            <pc:sldMasterMk cId="4290821788" sldId="2147483685"/>
            <pc:sldLayoutMk cId="504397124" sldId="2147483675"/>
          </pc:sldLayoutMkLst>
        </pc:sldLayoutChg>
        <pc:sldLayoutChg chg="add del">
          <pc:chgData name="Guest User" userId="a0377cd7127a8226" providerId="Windows Live" clId="Web-{B4B9E130-DD85-4C95-B5FB-F6CD531781B9}" dt="2021-11-22T10:21:59.124" v="1"/>
          <pc:sldLayoutMkLst>
            <pc:docMk/>
            <pc:sldMasterMk cId="4290821788" sldId="2147483685"/>
            <pc:sldLayoutMk cId="3231442296" sldId="2147483676"/>
          </pc:sldLayoutMkLst>
        </pc:sldLayoutChg>
        <pc:sldLayoutChg chg="add del">
          <pc:chgData name="Guest User" userId="a0377cd7127a8226" providerId="Windows Live" clId="Web-{B4B9E130-DD85-4C95-B5FB-F6CD531781B9}" dt="2021-11-22T10:21:59.124" v="1"/>
          <pc:sldLayoutMkLst>
            <pc:docMk/>
            <pc:sldMasterMk cId="4290821788" sldId="2147483685"/>
            <pc:sldLayoutMk cId="2816158527" sldId="2147483677"/>
          </pc:sldLayoutMkLst>
        </pc:sldLayoutChg>
        <pc:sldLayoutChg chg="add del">
          <pc:chgData name="Guest User" userId="a0377cd7127a8226" providerId="Windows Live" clId="Web-{B4B9E130-DD85-4C95-B5FB-F6CD531781B9}" dt="2021-11-22T10:21:59.124" v="1"/>
          <pc:sldLayoutMkLst>
            <pc:docMk/>
            <pc:sldMasterMk cId="4290821788" sldId="2147483685"/>
            <pc:sldLayoutMk cId="3741867646" sldId="2147483678"/>
          </pc:sldLayoutMkLst>
        </pc:sldLayoutChg>
        <pc:sldLayoutChg chg="add del">
          <pc:chgData name="Guest User" userId="a0377cd7127a8226" providerId="Windows Live" clId="Web-{B4B9E130-DD85-4C95-B5FB-F6CD531781B9}" dt="2021-11-22T10:21:59.124" v="1"/>
          <pc:sldLayoutMkLst>
            <pc:docMk/>
            <pc:sldMasterMk cId="4290821788" sldId="2147483685"/>
            <pc:sldLayoutMk cId="105424328" sldId="2147483679"/>
          </pc:sldLayoutMkLst>
        </pc:sldLayoutChg>
        <pc:sldLayoutChg chg="add del">
          <pc:chgData name="Guest User" userId="a0377cd7127a8226" providerId="Windows Live" clId="Web-{B4B9E130-DD85-4C95-B5FB-F6CD531781B9}" dt="2021-11-22T10:21:59.124" v="1"/>
          <pc:sldLayoutMkLst>
            <pc:docMk/>
            <pc:sldMasterMk cId="4290821788" sldId="2147483685"/>
            <pc:sldLayoutMk cId="1440353938" sldId="2147483680"/>
          </pc:sldLayoutMkLst>
        </pc:sldLayoutChg>
        <pc:sldLayoutChg chg="add del">
          <pc:chgData name="Guest User" userId="a0377cd7127a8226" providerId="Windows Live" clId="Web-{B4B9E130-DD85-4C95-B5FB-F6CD531781B9}" dt="2021-11-22T10:21:59.124" v="1"/>
          <pc:sldLayoutMkLst>
            <pc:docMk/>
            <pc:sldMasterMk cId="4290821788" sldId="2147483685"/>
            <pc:sldLayoutMk cId="1968878171" sldId="2147483681"/>
          </pc:sldLayoutMkLst>
        </pc:sldLayoutChg>
        <pc:sldLayoutChg chg="add del">
          <pc:chgData name="Guest User" userId="a0377cd7127a8226" providerId="Windows Live" clId="Web-{B4B9E130-DD85-4C95-B5FB-F6CD531781B9}" dt="2021-11-22T10:21:59.124" v="1"/>
          <pc:sldLayoutMkLst>
            <pc:docMk/>
            <pc:sldMasterMk cId="4290821788" sldId="2147483685"/>
            <pc:sldLayoutMk cId="2633289803" sldId="2147483682"/>
          </pc:sldLayoutMkLst>
        </pc:sldLayoutChg>
        <pc:sldLayoutChg chg="add del">
          <pc:chgData name="Guest User" userId="a0377cd7127a8226" providerId="Windows Live" clId="Web-{B4B9E130-DD85-4C95-B5FB-F6CD531781B9}" dt="2021-11-22T10:21:59.124" v="1"/>
          <pc:sldLayoutMkLst>
            <pc:docMk/>
            <pc:sldMasterMk cId="4290821788" sldId="2147483685"/>
            <pc:sldLayoutMk cId="1694246053" sldId="2147483683"/>
          </pc:sldLayoutMkLst>
        </pc:sldLayoutChg>
        <pc:sldLayoutChg chg="add del">
          <pc:chgData name="Guest User" userId="a0377cd7127a8226" providerId="Windows Live" clId="Web-{B4B9E130-DD85-4C95-B5FB-F6CD531781B9}" dt="2021-11-22T10:21:59.124" v="1"/>
          <pc:sldLayoutMkLst>
            <pc:docMk/>
            <pc:sldMasterMk cId="4290821788" sldId="2147483685"/>
            <pc:sldLayoutMk cId="239374683" sldId="214748368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Calibri Light"/>
              </a:rPr>
              <a:t>[Educational Platform]</a:t>
            </a:r>
            <a:br>
              <a:rPr lang="en-US" b="1" dirty="0">
                <a:solidFill>
                  <a:srgbClr val="C00000"/>
                </a:solidFill>
                <a:cs typeface="Calibri Light"/>
              </a:rPr>
            </a:br>
            <a:r>
              <a:rPr lang="en-US" sz="2400" b="1" dirty="0">
                <a:solidFill>
                  <a:srgbClr val="C00000"/>
                </a:solidFill>
                <a:cs typeface="Calibri Light"/>
              </a:rPr>
              <a:t>[https://github.com/MustafaRagab1997/Graduation-Project.git]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3894" y="3602038"/>
            <a:ext cx="4475584" cy="2260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n-US" dirty="0">
                <a:cs typeface="Calibri"/>
              </a:rPr>
              <a:t>Mostafa Ragab [Team Leader]</a:t>
            </a:r>
          </a:p>
          <a:p>
            <a:pPr marL="342900" indent="-342900" algn="l">
              <a:buChar char="•"/>
            </a:pPr>
            <a:r>
              <a:rPr lang="en-US" dirty="0">
                <a:cs typeface="Calibri"/>
              </a:rPr>
              <a:t>Mohamed Salah</a:t>
            </a:r>
          </a:p>
          <a:p>
            <a:pPr marL="342900" indent="-342900" algn="l">
              <a:buChar char="•"/>
            </a:pPr>
            <a:r>
              <a:rPr lang="en-US" dirty="0" err="1">
                <a:ea typeface="+mn-lt"/>
                <a:cs typeface="+mn-lt"/>
              </a:rPr>
              <a:t>Asmaa</a:t>
            </a:r>
            <a:r>
              <a:rPr lang="en-US" dirty="0">
                <a:ea typeface="+mn-lt"/>
                <a:cs typeface="+mn-lt"/>
              </a:rPr>
              <a:t> Hany</a:t>
            </a:r>
          </a:p>
          <a:p>
            <a:pPr marL="342900" indent="-342900" algn="l">
              <a:buChar char="•"/>
            </a:pPr>
            <a:r>
              <a:rPr lang="en-US" dirty="0">
                <a:ea typeface="+mn-lt"/>
                <a:cs typeface="+mn-lt"/>
              </a:rPr>
              <a:t>Mohamed </a:t>
            </a:r>
            <a:r>
              <a:rPr lang="en-US" dirty="0" err="1">
                <a:ea typeface="+mn-lt"/>
                <a:cs typeface="+mn-lt"/>
              </a:rPr>
              <a:t>Hamdeen</a:t>
            </a:r>
            <a:endParaRPr lang="en-US" dirty="0"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en-US" dirty="0">
                <a:ea typeface="+mn-lt"/>
                <a:cs typeface="+mn-lt"/>
              </a:rPr>
              <a:t>Karim Naser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9DED3F1-6E05-4C61-A8E8-3394849A7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06" y="107495"/>
            <a:ext cx="2743200" cy="171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B6B6-263F-4BE9-92A1-94DE694D0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Calibri Ligh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9346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F9B7-2F49-4796-B78F-1D85BAB4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75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Calibri Light"/>
              </a:rPr>
              <a:t>Project Idea</a:t>
            </a:r>
            <a:endParaRPr lang="en-US" b="1" dirty="0">
              <a:solidFill>
                <a:srgbClr val="FF0000"/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6A62E-ABB5-4A59-A731-6C55673D6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0269"/>
            <a:ext cx="10515600" cy="34741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Low"/>
            <a:r>
              <a:rPr lang="en-US" b="1" dirty="0">
                <a:solidFill>
                  <a:srgbClr val="C00000"/>
                </a:solidFill>
                <a:cs typeface="Calibri"/>
              </a:rPr>
              <a:t>Project description: 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It is an e-learning platform that helps students obtain educational content easily by entering the website.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It also helps the teacher to easily present the educational content he provides by uploading this content through the e-learning platform</a:t>
            </a:r>
          </a:p>
        </p:txBody>
      </p:sp>
    </p:spTree>
    <p:extLst>
      <p:ext uri="{BB962C8B-B14F-4D97-AF65-F5344CB8AC3E}">
        <p14:creationId xmlns:p14="http://schemas.microsoft.com/office/powerpoint/2010/main" val="159253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343E-8C7F-13CC-DEF1-20C9F6A1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Calibri Light"/>
              </a:rPr>
              <a:t>Project Idea (cont’d)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6DEC7DA-8BA4-956B-D0E1-75CDC7FDB2FE}"/>
              </a:ext>
            </a:extLst>
          </p:cNvPr>
          <p:cNvSpPr txBox="1">
            <a:spLocks/>
          </p:cNvSpPr>
          <p:nvPr/>
        </p:nvSpPr>
        <p:spPr>
          <a:xfrm>
            <a:off x="838200" y="1900269"/>
            <a:ext cx="10515600" cy="3474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Low">
              <a:buNone/>
            </a:pPr>
            <a:r>
              <a:rPr lang="en-US" b="1" dirty="0">
                <a:solidFill>
                  <a:srgbClr val="C00000"/>
                </a:solidFill>
                <a:cs typeface="Calibri"/>
              </a:rPr>
              <a:t>Problem to be solved : </a:t>
            </a:r>
          </a:p>
          <a:p>
            <a:r>
              <a:rPr lang="en-US" dirty="0">
                <a:cs typeface="Calibri"/>
              </a:rPr>
              <a:t>Difficulty faced by students in finding suitable educational content</a:t>
            </a:r>
          </a:p>
          <a:p>
            <a:r>
              <a:rPr lang="en-US" dirty="0">
                <a:cs typeface="Calibri"/>
              </a:rPr>
              <a:t>Heading to online learning, after the difficult period the world went through during the Corona pandemic.</a:t>
            </a:r>
          </a:p>
          <a:p>
            <a:r>
              <a:rPr lang="en-US" dirty="0">
                <a:cs typeface="Calibri"/>
              </a:rPr>
              <a:t>Providing educational content to the teacher permanently on the platform</a:t>
            </a:r>
          </a:p>
        </p:txBody>
      </p:sp>
    </p:spTree>
    <p:extLst>
      <p:ext uri="{BB962C8B-B14F-4D97-AF65-F5344CB8AC3E}">
        <p14:creationId xmlns:p14="http://schemas.microsoft.com/office/powerpoint/2010/main" val="113628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9A3B54-A4FA-716F-D93D-58917BA9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Calibri Light"/>
              </a:rPr>
              <a:t>Project Idea (cont’d)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D55DC6-A5B4-B420-45CA-D10E974F37B0}"/>
              </a:ext>
            </a:extLst>
          </p:cNvPr>
          <p:cNvSpPr txBox="1">
            <a:spLocks/>
          </p:cNvSpPr>
          <p:nvPr/>
        </p:nvSpPr>
        <p:spPr>
          <a:xfrm>
            <a:off x="838200" y="1900269"/>
            <a:ext cx="10515600" cy="3688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Low">
              <a:buNone/>
            </a:pPr>
            <a:r>
              <a:rPr lang="en-US" b="1" dirty="0">
                <a:solidFill>
                  <a:srgbClr val="C00000"/>
                </a:solidFill>
                <a:cs typeface="Calibri"/>
              </a:rPr>
              <a:t>Client : </a:t>
            </a:r>
          </a:p>
          <a:p>
            <a:r>
              <a:rPr lang="en-US" dirty="0" err="1">
                <a:cs typeface="Calibri"/>
              </a:rPr>
              <a:t>Mr</a:t>
            </a:r>
            <a:r>
              <a:rPr lang="en-US" dirty="0">
                <a:cs typeface="Calibri"/>
              </a:rPr>
              <a:t>/ Mohamed </a:t>
            </a:r>
            <a:r>
              <a:rPr lang="en-US" dirty="0" err="1">
                <a:cs typeface="Calibri"/>
              </a:rPr>
              <a:t>AbdelHamed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 secondary school chemistry teacher at </a:t>
            </a:r>
            <a:r>
              <a:rPr lang="ar-EG" dirty="0">
                <a:cs typeface="Calibri"/>
              </a:rPr>
              <a:t>"</a:t>
            </a:r>
            <a:r>
              <a:rPr lang="en-US" dirty="0" err="1">
                <a:cs typeface="Calibri"/>
              </a:rPr>
              <a:t>Mallawi</a:t>
            </a:r>
            <a:r>
              <a:rPr lang="en-US" dirty="0">
                <a:cs typeface="Calibri"/>
              </a:rPr>
              <a:t> Secondary School for Girls</a:t>
            </a:r>
            <a:r>
              <a:rPr lang="ar-EG" dirty="0">
                <a:cs typeface="Calibri"/>
              </a:rPr>
              <a:t>“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Phone Number: +20 106 255 7893</a:t>
            </a:r>
            <a:endParaRPr lang="ar-EG" dirty="0">
              <a:cs typeface="Calibri"/>
            </a:endParaRPr>
          </a:p>
          <a:p>
            <a:r>
              <a:rPr lang="en-US" dirty="0">
                <a:cs typeface="Calibri"/>
              </a:rPr>
              <a:t>Gmail: cgd49014@gmail.com</a:t>
            </a:r>
          </a:p>
        </p:txBody>
      </p:sp>
    </p:spTree>
    <p:extLst>
      <p:ext uri="{BB962C8B-B14F-4D97-AF65-F5344CB8AC3E}">
        <p14:creationId xmlns:p14="http://schemas.microsoft.com/office/powerpoint/2010/main" val="96741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F9B7-2F49-4796-B78F-1D85BAB4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Calibri Light"/>
              </a:rPr>
              <a:t>Project Features</a:t>
            </a:r>
            <a:endParaRPr lang="en-US" b="1" dirty="0">
              <a:solidFill>
                <a:srgbClr val="FF0000"/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6A62E-ABB5-4A59-A731-6C55673D6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6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cs typeface="Calibri"/>
              </a:rPr>
              <a:t>Functional requirements: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0F3E98-0679-02CC-68BC-6A62B55BFFCF}"/>
              </a:ext>
            </a:extLst>
          </p:cNvPr>
          <p:cNvSpPr txBox="1">
            <a:spLocks/>
          </p:cNvSpPr>
          <p:nvPr/>
        </p:nvSpPr>
        <p:spPr>
          <a:xfrm>
            <a:off x="2491272" y="2323322"/>
            <a:ext cx="8862528" cy="416955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Teacher is the only admin</a:t>
            </a:r>
          </a:p>
          <a:p>
            <a:r>
              <a:rPr lang="en-US" dirty="0">
                <a:cs typeface="Calibri"/>
              </a:rPr>
              <a:t>Teacher who can register students </a:t>
            </a:r>
          </a:p>
          <a:p>
            <a:r>
              <a:rPr lang="en-US" dirty="0">
                <a:cs typeface="Calibri"/>
              </a:rPr>
              <a:t>Students can login to website and see contents due to them class and months paid </a:t>
            </a:r>
          </a:p>
          <a:p>
            <a:r>
              <a:rPr lang="en-US" dirty="0">
                <a:cs typeface="Calibri"/>
              </a:rPr>
              <a:t>Platform has live chat that allow students to chat with teacher </a:t>
            </a:r>
          </a:p>
          <a:p>
            <a:r>
              <a:rPr lang="en-US" dirty="0">
                <a:cs typeface="Calibri"/>
              </a:rPr>
              <a:t>Teacher can make Live meeting with his students in every class  </a:t>
            </a:r>
          </a:p>
          <a:p>
            <a:r>
              <a:rPr lang="en-US" dirty="0">
                <a:cs typeface="Calibri"/>
              </a:rPr>
              <a:t>Teacher can upload, update and delete content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6368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A11705-2D57-4E36-6B1D-07C35759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46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Calibri Light"/>
              </a:rPr>
              <a:t>Project Features (cont’d)</a:t>
            </a:r>
            <a:endParaRPr lang="en-US" b="1" dirty="0">
              <a:solidFill>
                <a:srgbClr val="FF0000"/>
              </a:solidFill>
              <a:cs typeface="Calibri Light" panose="020F030202020403020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658F55-A2B4-D1B5-7384-B5F59F9E3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6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cs typeface="Calibri"/>
              </a:rPr>
              <a:t>Functional requirements: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D846EB-E42A-0DFB-0C17-824C537D2D8B}"/>
              </a:ext>
            </a:extLst>
          </p:cNvPr>
          <p:cNvSpPr txBox="1">
            <a:spLocks/>
          </p:cNvSpPr>
          <p:nvPr/>
        </p:nvSpPr>
        <p:spPr>
          <a:xfrm>
            <a:off x="2491272" y="2323322"/>
            <a:ext cx="8862528" cy="3573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Teacher can manage students who can enter platform ( add student, update details of student, and delete student)</a:t>
            </a:r>
          </a:p>
          <a:p>
            <a:r>
              <a:rPr lang="en-US" dirty="0">
                <a:cs typeface="Calibri"/>
              </a:rPr>
              <a:t>Teacher can upload content with zero or more (video, image, and file)</a:t>
            </a:r>
          </a:p>
          <a:p>
            <a:r>
              <a:rPr lang="en-US" dirty="0">
                <a:cs typeface="Calibri"/>
              </a:rPr>
              <a:t>Teacher manage content display to student due to months paid by this student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729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96BEB9-BFDA-CE6C-90FF-E4D300D2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46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Calibri Light"/>
              </a:rPr>
              <a:t>Project Features (cont’d)</a:t>
            </a:r>
            <a:endParaRPr lang="en-US" b="1" dirty="0">
              <a:solidFill>
                <a:srgbClr val="FF0000"/>
              </a:solidFill>
              <a:cs typeface="Calibri Light" panose="020F030202020403020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A3FD1D-D9C3-7E12-458A-4C83BF9C3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6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cs typeface="Calibri"/>
              </a:rPr>
              <a:t>Non-Functional requirements: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B0E378-F581-4EE6-DC1A-84E0BF27AFCA}"/>
              </a:ext>
            </a:extLst>
          </p:cNvPr>
          <p:cNvSpPr txBox="1">
            <a:spLocks/>
          </p:cNvSpPr>
          <p:nvPr/>
        </p:nvSpPr>
        <p:spPr>
          <a:xfrm>
            <a:off x="2491272" y="2323322"/>
            <a:ext cx="8862528" cy="3573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security is that the student can only access the platform from one device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2324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AD47D8-7935-4600-4EA5-1748E4954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Calibri Light"/>
              </a:rPr>
              <a:t>Project Features</a:t>
            </a:r>
            <a:endParaRPr lang="en-US" b="1" dirty="0">
              <a:solidFill>
                <a:srgbClr val="FF0000"/>
              </a:solidFill>
              <a:cs typeface="Calibri Light" panose="020F0302020204030204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232DB56-C687-1AEC-E5F7-26CB19404B65}"/>
              </a:ext>
            </a:extLst>
          </p:cNvPr>
          <p:cNvSpPr txBox="1">
            <a:spLocks/>
          </p:cNvSpPr>
          <p:nvPr/>
        </p:nvSpPr>
        <p:spPr>
          <a:xfrm>
            <a:off x="735564" y="2190751"/>
            <a:ext cx="10515600" cy="4976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cs typeface="Calibri"/>
              </a:rPr>
              <a:t>Possible users &amp; roles: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1B6EB-B9E8-40D9-6B0B-2CA0671E37B5}"/>
              </a:ext>
            </a:extLst>
          </p:cNvPr>
          <p:cNvSpPr txBox="1">
            <a:spLocks/>
          </p:cNvSpPr>
          <p:nvPr/>
        </p:nvSpPr>
        <p:spPr>
          <a:xfrm>
            <a:off x="2388636" y="2688448"/>
            <a:ext cx="8862528" cy="18648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Teacher (Admin)</a:t>
            </a:r>
          </a:p>
          <a:p>
            <a:r>
              <a:rPr lang="en-US" dirty="0">
                <a:cs typeface="Calibri"/>
              </a:rPr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360539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F9B7-2F49-4796-B78F-1D85BAB4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Calibri Light" panose="020F0302020204030204"/>
              </a:rPr>
              <a:t>Tools &amp;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6A62E-ABB5-4A59-A731-6C55673D6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6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cs typeface="Calibri"/>
              </a:rPr>
              <a:t>Technologies used: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F6D7236-CEEB-F335-DA28-E75B7F617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813415"/>
              </p:ext>
            </p:extLst>
          </p:nvPr>
        </p:nvGraphicFramePr>
        <p:xfrm>
          <a:off x="1332205" y="2458259"/>
          <a:ext cx="9155403" cy="42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1801">
                  <a:extLst>
                    <a:ext uri="{9D8B030D-6E8A-4147-A177-3AD203B41FA5}">
                      <a16:colId xmlns:a16="http://schemas.microsoft.com/office/drawing/2014/main" val="2775768936"/>
                    </a:ext>
                  </a:extLst>
                </a:gridCol>
                <a:gridCol w="3051801">
                  <a:extLst>
                    <a:ext uri="{9D8B030D-6E8A-4147-A177-3AD203B41FA5}">
                      <a16:colId xmlns:a16="http://schemas.microsoft.com/office/drawing/2014/main" val="3458146860"/>
                    </a:ext>
                  </a:extLst>
                </a:gridCol>
                <a:gridCol w="3051801">
                  <a:extLst>
                    <a:ext uri="{9D8B030D-6E8A-4147-A177-3AD203B41FA5}">
                      <a16:colId xmlns:a16="http://schemas.microsoft.com/office/drawing/2014/main" val="3772404753"/>
                    </a:ext>
                  </a:extLst>
                </a:gridCol>
              </a:tblGrid>
              <a:tr h="1008654"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Frontend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Backend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8472655"/>
                  </a:ext>
                </a:extLst>
              </a:tr>
              <a:tr h="1008654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IDE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visual studio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visual studio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592419"/>
                  </a:ext>
                </a:extLst>
              </a:tr>
              <a:tr h="1008654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Programing language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HTML – CSS – Bootstrap </a:t>
                      </a:r>
                      <a:r>
                        <a:rPr lang="ar-EG" sz="2400" b="0" dirty="0"/>
                        <a:t>ــ</a:t>
                      </a:r>
                      <a:r>
                        <a:rPr lang="en-US" sz="2400" b="0" dirty="0"/>
                        <a:t> JS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C#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9192310"/>
                  </a:ext>
                </a:extLst>
              </a:tr>
              <a:tr h="1008654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Technologies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ASP .NET MVC Core , Web API , MVC Identity , </a:t>
                      </a:r>
                      <a:r>
                        <a:rPr lang="en-US" sz="2400" b="0" dirty="0" err="1"/>
                        <a:t>SignalR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0428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8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</TotalTime>
  <Words>353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inherit</vt:lpstr>
      <vt:lpstr>office theme</vt:lpstr>
      <vt:lpstr>[Educational Platform] [https://github.com/MustafaRagab1997/Graduation-Project.git]</vt:lpstr>
      <vt:lpstr>Project Idea</vt:lpstr>
      <vt:lpstr>Project Idea (cont’d)</vt:lpstr>
      <vt:lpstr>Project Idea (cont’d)</vt:lpstr>
      <vt:lpstr>Project Features</vt:lpstr>
      <vt:lpstr>Project Features (cont’d)</vt:lpstr>
      <vt:lpstr>Project Features (cont’d)</vt:lpstr>
      <vt:lpstr>Project Features</vt:lpstr>
      <vt:lpstr>Tools &amp; Technologies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Mohamed Salah</cp:lastModifiedBy>
  <cp:revision>72</cp:revision>
  <dcterms:created xsi:type="dcterms:W3CDTF">2021-11-22T10:19:41Z</dcterms:created>
  <dcterms:modified xsi:type="dcterms:W3CDTF">2023-04-18T21:52:12Z</dcterms:modified>
</cp:coreProperties>
</file>