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3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29D0DA-D681-45BA-88A9-39EBCD5CAA4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428C3C-A95F-4433-9FD7-152992EB3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283D58-2564-9D0D-C30A-427D02B7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Part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AE56E-28A6-BF86-A880-D8FE53854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Inter-Symbol Interference due to multi-path channels </a:t>
            </a:r>
          </a:p>
        </p:txBody>
      </p:sp>
    </p:spTree>
    <p:extLst>
      <p:ext uri="{BB962C8B-B14F-4D97-AF65-F5344CB8AC3E}">
        <p14:creationId xmlns:p14="http://schemas.microsoft.com/office/powerpoint/2010/main" val="47438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2A76-2E38-DA62-2BD3-6C69C89B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127" y="1640722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The idea behind the </a:t>
            </a:r>
            <a:r>
              <a:rPr lang="en-US" dirty="0" err="1"/>
              <a:t>weiner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input is like figure(1), the filter will try to get the inverse of the channel like figure (2).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3C4D4C4-585F-43C1-BF44-268A79A02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4D52E-C74C-797F-AD32-90B33919C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7" b="6444"/>
          <a:stretch/>
        </p:blipFill>
        <p:spPr>
          <a:xfrm>
            <a:off x="7873801" y="1011765"/>
            <a:ext cx="3341190" cy="219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8A42C-11DE-BA5B-E4EA-452A4D177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35"/>
          <a:stretch/>
        </p:blipFill>
        <p:spPr>
          <a:xfrm>
            <a:off x="7873801" y="3367415"/>
            <a:ext cx="3341190" cy="2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CAF-7BFE-D555-4C1B-A10F1C83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“Generating the signal BPSK”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C445-4EE1-A341-EE4A-789339B9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r>
              <a:rPr lang="en-US" dirty="0"/>
              <a:t>Generating Random Integer between (0&amp;1).</a:t>
            </a:r>
          </a:p>
          <a:p>
            <a:r>
              <a:rPr lang="en-US" dirty="0"/>
              <a:t>Converting every 0 to -1.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99F95-54A3-33A9-A080-F041208B78F2}"/>
              </a:ext>
            </a:extLst>
          </p:cNvPr>
          <p:cNvSpPr txBox="1"/>
          <p:nvPr/>
        </p:nvSpPr>
        <p:spPr>
          <a:xfrm>
            <a:off x="6355976" y="2563906"/>
            <a:ext cx="521745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 = 100;                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%No of paths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([0,1],L,1);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A=length(S);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1 : length(S)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S(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== 0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)= -1;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EA7324-F923-4B13-B76B-5ADE4E5F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7F6590A3-E5CA-40AC-8C43-C2CD773F3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8930"/>
            <a:ext cx="5268911" cy="5565601"/>
          </a:xfrm>
          <a:prstGeom prst="roundRect">
            <a:avLst>
              <a:gd name="adj" fmla="val 4834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4918-7904-AC3B-03CF-B77945C7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8" y="2167475"/>
            <a:ext cx="4614427" cy="2503325"/>
          </a:xfrm>
          <a:prstGeom prst="rect">
            <a:avLst/>
          </a:prstGeom>
        </p:spPr>
      </p:pic>
      <p:sp>
        <p:nvSpPr>
          <p:cNvPr id="34" name="Rounded Rectangle 16">
            <a:extLst>
              <a:ext uri="{FF2B5EF4-FFF2-40B4-BE49-F238E27FC236}">
                <a16:creationId xmlns:a16="http://schemas.microsoft.com/office/drawing/2014/main" id="{3E2E4FF1-D476-4976-8DBF-5BC75A409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214" y="648930"/>
            <a:ext cx="5268911" cy="5565601"/>
          </a:xfrm>
          <a:prstGeom prst="roundRect">
            <a:avLst>
              <a:gd name="adj" fmla="val 4834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38D49-3D75-2BDC-F463-E58895D69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845" y="2173242"/>
            <a:ext cx="4614427" cy="24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3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C386-70FA-FAC7-E8B0-498A4B8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“Due to Multipath Effect &amp; noise”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E8BC-1283-C553-3D13-216B7921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r>
              <a:rPr lang="en-US" dirty="0"/>
              <a:t>Generating the coefficients due to the multipath effect.</a:t>
            </a:r>
          </a:p>
          <a:p>
            <a:r>
              <a:rPr lang="en-US" dirty="0"/>
              <a:t>Adding the noise to the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FA419-D5B1-5FD5-A030-DC93FBCC0B76}"/>
              </a:ext>
            </a:extLst>
          </p:cNvPr>
          <p:cNvSpPr txBox="1"/>
          <p:nvPr/>
        </p:nvSpPr>
        <p:spPr>
          <a:xfrm>
            <a:off x="6293225" y="2610683"/>
            <a:ext cx="5057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MultipathChannel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(L,1);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toeplitz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(h));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H * S;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Eb_No_db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The specified Eb/No value in dB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Energy_per_bit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Energy_per_bit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/( 10^(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Eb_No_db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/10));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noise=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(size(V)) + 1i*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(size(V)))*sqrt(No/2); 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%generate Noise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(H * S) + noise ; 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%getting the received signal Y</a:t>
            </a:r>
          </a:p>
        </p:txBody>
      </p:sp>
    </p:spTree>
    <p:extLst>
      <p:ext uri="{BB962C8B-B14F-4D97-AF65-F5344CB8AC3E}">
        <p14:creationId xmlns:p14="http://schemas.microsoft.com/office/powerpoint/2010/main" val="3720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DF6A5-6439-E90F-A126-818E9EED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05" y="639377"/>
            <a:ext cx="990738" cy="5277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001B9-312B-2D1D-2BE2-F072273C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053" y="639377"/>
            <a:ext cx="900171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4A6A-ACB1-407C-3C1F-768D33B4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output due to the channel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5620-BDDB-9C65-F753-85C8FC85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r>
              <a:rPr lang="en-US" dirty="0"/>
              <a:t>Taking the inverse of the input to the receiver.</a:t>
            </a:r>
          </a:p>
          <a:p>
            <a:r>
              <a:rPr lang="en-US" dirty="0"/>
              <a:t>Estimating the output of the signal if it is greater of “0” will be 1 if less than “0” will be -1.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E1AC0-DE33-026D-DB2A-E5ADF515D3FF}"/>
              </a:ext>
            </a:extLst>
          </p:cNvPr>
          <p:cNvSpPr txBox="1"/>
          <p:nvPr/>
        </p:nvSpPr>
        <p:spPr>
          <a:xfrm>
            <a:off x="6381946" y="2630078"/>
            <a:ext cx="5121078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 inv(H); 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%Equalize channel effect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 Z * Y; 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X_Estimated = zeros(l,1);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%Decision Maker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=1:length(S)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&gt; 0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B =1;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B=-1;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X_Estimated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B;   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Estimated_Transmitted_signal</a:t>
            </a:r>
            <a:endParaRPr lang="en-US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570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B6B9-0456-1079-3DD4-EEDD86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power ratio and calculate the 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EAE-99E4-EC38-B6BB-148C55B5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r>
              <a:rPr lang="en-US" dirty="0"/>
              <a:t>Changing the power of the noise.</a:t>
            </a:r>
          </a:p>
          <a:p>
            <a:r>
              <a:rPr lang="en-US" dirty="0"/>
              <a:t>Each time we calculate the BER.</a:t>
            </a:r>
          </a:p>
        </p:txBody>
      </p:sp>
    </p:spTree>
    <p:extLst>
      <p:ext uri="{BB962C8B-B14F-4D97-AF65-F5344CB8AC3E}">
        <p14:creationId xmlns:p14="http://schemas.microsoft.com/office/powerpoint/2010/main" val="319365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00AFF-8D98-2AA1-D7B1-EEDA95F5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28" y="975031"/>
            <a:ext cx="8946872" cy="48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EF60-0461-7144-DE1C-91139B62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System to equalize the channel.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97DA-4B6F-C43F-6AD9-29E57778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12416" cy="3124201"/>
          </a:xfrm>
        </p:spPr>
        <p:txBody>
          <a:bodyPr/>
          <a:lstStyle/>
          <a:p>
            <a:r>
              <a:rPr lang="en-US" dirty="0"/>
              <a:t>We can use the Adaptive Filters to generate the inverse of the channel.</a:t>
            </a:r>
          </a:p>
          <a:p>
            <a:r>
              <a:rPr lang="en-US" dirty="0"/>
              <a:t>We will use Weiner 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977BE-1FB9-9EB3-B060-7BF249C9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727" y="2742991"/>
            <a:ext cx="527936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8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</TotalTime>
  <Words>420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Courier New</vt:lpstr>
      <vt:lpstr>Parallax</vt:lpstr>
      <vt:lpstr>Part (2)</vt:lpstr>
      <vt:lpstr>Transmitter “Generating the signal BPSK”</vt:lpstr>
      <vt:lpstr>PowerPoint Presentation</vt:lpstr>
      <vt:lpstr>Channel “Due to Multipath Effect &amp; noise”</vt:lpstr>
      <vt:lpstr>PowerPoint Presentation</vt:lpstr>
      <vt:lpstr>Estimating the output due to the channel effect</vt:lpstr>
      <vt:lpstr>Changing the power ratio and calculate the BER</vt:lpstr>
      <vt:lpstr>PowerPoint Presentation</vt:lpstr>
      <vt:lpstr>Another System to equalize the channel.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(2)</dc:title>
  <dc:creator>Mohamed Tarek Mohamed</dc:creator>
  <cp:lastModifiedBy>Mohamed Tarek Mohamed</cp:lastModifiedBy>
  <cp:revision>4</cp:revision>
  <dcterms:created xsi:type="dcterms:W3CDTF">2022-05-17T07:08:58Z</dcterms:created>
  <dcterms:modified xsi:type="dcterms:W3CDTF">2022-05-17T07:46:31Z</dcterms:modified>
</cp:coreProperties>
</file>