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59" r:id="rId12"/>
    <p:sldId id="264" r:id="rId13"/>
    <p:sldId id="265" r:id="rId14"/>
    <p:sldId id="266" r:id="rId15"/>
    <p:sldId id="268" r:id="rId16"/>
    <p:sldId id="267" r:id="rId17"/>
    <p:sldId id="270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6D9A7-C450-424B-A74B-B36BC4EDB8D3}" v="794" dt="2022-05-16T22:05:33.646"/>
    <p1510:client id="{D4DE15EC-8D3A-4661-AFC0-1FA6EFF4FC40}" v="18" dt="2022-05-16T19:58:59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47" d="100"/>
          <a:sy n="47" d="100"/>
        </p:scale>
        <p:origin x="1320" y="11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5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2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9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3" r:id="rId6"/>
    <p:sldLayoutId id="2147483808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ebraic_normal_form" TargetMode="External"/><Relationship Id="rId2" Type="http://schemas.openxmlformats.org/officeDocument/2006/relationships/hyperlink" Target="https://en.wikipedia.org/wiki/Forward_error_corr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rellis_(graph)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s://en.wikipedia.org/wiki/Viterbi_algorithm" TargetMode="External"/><Relationship Id="rId7" Type="http://schemas.openxmlformats.org/officeDocument/2006/relationships/hyperlink" Target="https://en.wikipedia.org/wiki/Maximum_likelihoo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Sequential_decoding#Fano_algorithm" TargetMode="External"/><Relationship Id="rId5" Type="http://schemas.openxmlformats.org/officeDocument/2006/relationships/hyperlink" Target="https://en.wikipedia.org/wiki/Trellis_modulation" TargetMode="External"/><Relationship Id="rId4" Type="http://schemas.openxmlformats.org/officeDocument/2006/relationships/hyperlink" Target="https://en.wikipedia.org/wiki/Convolutional_co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4B8B12-D0EE-4D08-87CA-9A20AD6DF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155491"/>
            <a:ext cx="12192000" cy="1702509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E910-F492-3AAB-0F14-5CE8E011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00" y="525934"/>
            <a:ext cx="9572626" cy="614219"/>
          </a:xfrm>
        </p:spPr>
        <p:txBody>
          <a:bodyPr>
            <a:noAutofit/>
          </a:bodyPr>
          <a:lstStyle/>
          <a:p>
            <a:r>
              <a:rPr lang="en-US" sz="3600" b="0" i="0" dirty="0">
                <a:effectLst/>
                <a:latin typeface="Arial" panose="020B0604020202020204" pitchFamily="34" charset="0"/>
              </a:rPr>
              <a:t>Part 3: Comparisons of coding techniques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017C3-3A6C-46ED-C835-AB6E6D79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969312"/>
            <a:ext cx="10820400" cy="21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3187-BD31-D304-8516-F3F0AC78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851354"/>
          </a:xfrm>
        </p:spPr>
        <p:txBody>
          <a:bodyPr/>
          <a:lstStyle/>
          <a:p>
            <a:r>
              <a:rPr lang="en-US" dirty="0"/>
              <a:t>convolution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D880-A27D-CC84-8CA5-29E7E1E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558754"/>
            <a:ext cx="8806544" cy="2670346"/>
          </a:xfrm>
        </p:spPr>
        <p:txBody>
          <a:bodyPr>
            <a:normAutofit fontScale="85000" lnSpcReduction="10000"/>
          </a:bodyPr>
          <a:lstStyle/>
          <a:p>
            <a:r>
              <a:rPr lang="en-US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is a type of </a:t>
            </a:r>
            <a:r>
              <a:rPr lang="en-US" sz="240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2" tooltip="Forward error corr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error-correcting code</a:t>
            </a:r>
            <a:r>
              <a:rPr lang="en-US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that generates parity symbols via the sliding application of a </a:t>
            </a:r>
            <a:r>
              <a:rPr lang="en-US" sz="2400" i="0" u="none" strike="noStrike" dirty="0" err="1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3" tooltip="Algebraic normal 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</a:t>
            </a:r>
            <a:r>
              <a:rPr lang="en-US" sz="240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3" tooltip="Algebraic normal 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polynomial</a:t>
            </a:r>
            <a:r>
              <a:rPr lang="en-US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function to a data stream. The sliding application represents the 'convolution' of the encoder over the data, which gives rise to the term 'convolutional coding'. The sliding nature of the convolutional codes facilitates </a:t>
            </a:r>
            <a:r>
              <a:rPr lang="en-US" sz="240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4" tooltip="Trellis (graph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trellis</a:t>
            </a:r>
            <a:r>
              <a:rPr lang="en-US" sz="240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decoding using a time-invariant trellis. Time invariant trellis decoding allows convolutional codes to be maximum-likelihood soft-decision decoded with reasonable complexity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3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6BA10EFB-A0C8-4F9F-AB14-5BDF29BF8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Freeform: Shape 136">
            <a:extLst>
              <a:ext uri="{FF2B5EF4-FFF2-40B4-BE49-F238E27FC236}">
                <a16:creationId xmlns:a16="http://schemas.microsoft.com/office/drawing/2014/main" id="{BB7BEF07-CDB3-4401-A86D-06702A6C9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0"/>
            <a:ext cx="9523445" cy="1829613"/>
          </a:xfrm>
          <a:custGeom>
            <a:avLst/>
            <a:gdLst>
              <a:gd name="connsiteX0" fmla="*/ 0 w 9749307"/>
              <a:gd name="connsiteY0" fmla="*/ 1829613 h 1829613"/>
              <a:gd name="connsiteX1" fmla="*/ 120364 w 9749307"/>
              <a:gd name="connsiteY1" fmla="*/ 1798132 h 1829613"/>
              <a:gd name="connsiteX2" fmla="*/ 369345 w 9749307"/>
              <a:gd name="connsiteY2" fmla="*/ 1797384 h 1829613"/>
              <a:gd name="connsiteX3" fmla="*/ 545802 w 9749307"/>
              <a:gd name="connsiteY3" fmla="*/ 1765342 h 1829613"/>
              <a:gd name="connsiteX4" fmla="*/ 723374 w 9749307"/>
              <a:gd name="connsiteY4" fmla="*/ 1794078 h 1829613"/>
              <a:gd name="connsiteX5" fmla="*/ 853679 w 9749307"/>
              <a:gd name="connsiteY5" fmla="*/ 1787627 h 1829613"/>
              <a:gd name="connsiteX6" fmla="*/ 984406 w 9749307"/>
              <a:gd name="connsiteY6" fmla="*/ 1768925 h 1829613"/>
              <a:gd name="connsiteX7" fmla="*/ 1072771 w 9749307"/>
              <a:gd name="connsiteY7" fmla="*/ 1729439 h 1829613"/>
              <a:gd name="connsiteX8" fmla="*/ 1428840 w 9749307"/>
              <a:gd name="connsiteY8" fmla="*/ 1665162 h 1829613"/>
              <a:gd name="connsiteX9" fmla="*/ 1594460 w 9749307"/>
              <a:gd name="connsiteY9" fmla="*/ 1639927 h 1829613"/>
              <a:gd name="connsiteX10" fmla="*/ 1807280 w 9749307"/>
              <a:gd name="connsiteY10" fmla="*/ 1621261 h 1829613"/>
              <a:gd name="connsiteX11" fmla="*/ 2058789 w 9749307"/>
              <a:gd name="connsiteY11" fmla="*/ 1584927 h 1829613"/>
              <a:gd name="connsiteX12" fmla="*/ 2130028 w 9749307"/>
              <a:gd name="connsiteY12" fmla="*/ 1591050 h 1829613"/>
              <a:gd name="connsiteX13" fmla="*/ 2287163 w 9749307"/>
              <a:gd name="connsiteY13" fmla="*/ 1563184 h 1829613"/>
              <a:gd name="connsiteX14" fmla="*/ 2380561 w 9749307"/>
              <a:gd name="connsiteY14" fmla="*/ 1552156 h 1829613"/>
              <a:gd name="connsiteX15" fmla="*/ 2415079 w 9749307"/>
              <a:gd name="connsiteY15" fmla="*/ 1556835 h 1829613"/>
              <a:gd name="connsiteX16" fmla="*/ 2463935 w 9749307"/>
              <a:gd name="connsiteY16" fmla="*/ 1557407 h 1829613"/>
              <a:gd name="connsiteX17" fmla="*/ 2877127 w 9749307"/>
              <a:gd name="connsiteY17" fmla="*/ 1493056 h 1829613"/>
              <a:gd name="connsiteX18" fmla="*/ 2983539 w 9749307"/>
              <a:gd name="connsiteY18" fmla="*/ 1460643 h 1829613"/>
              <a:gd name="connsiteX19" fmla="*/ 3221417 w 9749307"/>
              <a:gd name="connsiteY19" fmla="*/ 1437828 h 1829613"/>
              <a:gd name="connsiteX20" fmla="*/ 3288314 w 9749307"/>
              <a:gd name="connsiteY20" fmla="*/ 1466528 h 1829613"/>
              <a:gd name="connsiteX21" fmla="*/ 3540435 w 9749307"/>
              <a:gd name="connsiteY21" fmla="*/ 1480735 h 1829613"/>
              <a:gd name="connsiteX22" fmla="*/ 3573746 w 9749307"/>
              <a:gd name="connsiteY22" fmla="*/ 1492590 h 1829613"/>
              <a:gd name="connsiteX23" fmla="*/ 3621749 w 9749307"/>
              <a:gd name="connsiteY23" fmla="*/ 1503397 h 1829613"/>
              <a:gd name="connsiteX24" fmla="*/ 3704759 w 9749307"/>
              <a:gd name="connsiteY24" fmla="*/ 1529094 h 1829613"/>
              <a:gd name="connsiteX25" fmla="*/ 3846892 w 9749307"/>
              <a:gd name="connsiteY25" fmla="*/ 1544553 h 1829613"/>
              <a:gd name="connsiteX26" fmla="*/ 3892853 w 9749307"/>
              <a:gd name="connsiteY26" fmla="*/ 1539545 h 1829613"/>
              <a:gd name="connsiteX27" fmla="*/ 4292830 w 9749307"/>
              <a:gd name="connsiteY27" fmla="*/ 1490154 h 1829613"/>
              <a:gd name="connsiteX28" fmla="*/ 4379140 w 9749307"/>
              <a:gd name="connsiteY28" fmla="*/ 1494963 h 1829613"/>
              <a:gd name="connsiteX29" fmla="*/ 4543524 w 9749307"/>
              <a:gd name="connsiteY29" fmla="*/ 1469099 h 1829613"/>
              <a:gd name="connsiteX30" fmla="*/ 4731220 w 9749307"/>
              <a:gd name="connsiteY30" fmla="*/ 1422705 h 1829613"/>
              <a:gd name="connsiteX31" fmla="*/ 5142871 w 9749307"/>
              <a:gd name="connsiteY31" fmla="*/ 1332546 h 1829613"/>
              <a:gd name="connsiteX32" fmla="*/ 5333957 w 9749307"/>
              <a:gd name="connsiteY32" fmla="*/ 1288716 h 1829613"/>
              <a:gd name="connsiteX33" fmla="*/ 5493044 w 9749307"/>
              <a:gd name="connsiteY33" fmla="*/ 1241878 h 1829613"/>
              <a:gd name="connsiteX34" fmla="*/ 5683482 w 9749307"/>
              <a:gd name="connsiteY34" fmla="*/ 1243683 h 1829613"/>
              <a:gd name="connsiteX35" fmla="*/ 5694097 w 9749307"/>
              <a:gd name="connsiteY35" fmla="*/ 1241529 h 1829613"/>
              <a:gd name="connsiteX36" fmla="*/ 5744570 w 9749307"/>
              <a:gd name="connsiteY36" fmla="*/ 1236409 h 1829613"/>
              <a:gd name="connsiteX37" fmla="*/ 5876806 w 9749307"/>
              <a:gd name="connsiteY37" fmla="*/ 1232109 h 1829613"/>
              <a:gd name="connsiteX38" fmla="*/ 5925587 w 9749307"/>
              <a:gd name="connsiteY38" fmla="*/ 1222848 h 1829613"/>
              <a:gd name="connsiteX39" fmla="*/ 6061486 w 9749307"/>
              <a:gd name="connsiteY39" fmla="*/ 1203506 h 1829613"/>
              <a:gd name="connsiteX40" fmla="*/ 6199605 w 9749307"/>
              <a:gd name="connsiteY40" fmla="*/ 1163731 h 1829613"/>
              <a:gd name="connsiteX41" fmla="*/ 6635237 w 9749307"/>
              <a:gd name="connsiteY41" fmla="*/ 1065375 h 1829613"/>
              <a:gd name="connsiteX42" fmla="*/ 6829138 w 9749307"/>
              <a:gd name="connsiteY42" fmla="*/ 999319 h 1829613"/>
              <a:gd name="connsiteX43" fmla="*/ 6968260 w 9749307"/>
              <a:gd name="connsiteY43" fmla="*/ 923431 h 1829613"/>
              <a:gd name="connsiteX44" fmla="*/ 7107361 w 9749307"/>
              <a:gd name="connsiteY44" fmla="*/ 826445 h 1829613"/>
              <a:gd name="connsiteX45" fmla="*/ 7368077 w 9749307"/>
              <a:gd name="connsiteY45" fmla="*/ 756787 h 1829613"/>
              <a:gd name="connsiteX46" fmla="*/ 7520301 w 9749307"/>
              <a:gd name="connsiteY46" fmla="*/ 701165 h 1829613"/>
              <a:gd name="connsiteX47" fmla="*/ 7781084 w 9749307"/>
              <a:gd name="connsiteY47" fmla="*/ 627287 h 1829613"/>
              <a:gd name="connsiteX48" fmla="*/ 8006125 w 9749307"/>
              <a:gd name="connsiteY48" fmla="*/ 538481 h 1829613"/>
              <a:gd name="connsiteX49" fmla="*/ 8202198 w 9749307"/>
              <a:gd name="connsiteY49" fmla="*/ 483404 h 1829613"/>
              <a:gd name="connsiteX50" fmla="*/ 8526195 w 9749307"/>
              <a:gd name="connsiteY50" fmla="*/ 306196 h 1829613"/>
              <a:gd name="connsiteX51" fmla="*/ 8754191 w 9749307"/>
              <a:gd name="connsiteY51" fmla="*/ 246214 h 1829613"/>
              <a:gd name="connsiteX52" fmla="*/ 8971443 w 9749307"/>
              <a:gd name="connsiteY52" fmla="*/ 191297 h 1829613"/>
              <a:gd name="connsiteX53" fmla="*/ 9214873 w 9749307"/>
              <a:gd name="connsiteY53" fmla="*/ 179650 h 1829613"/>
              <a:gd name="connsiteX54" fmla="*/ 9320093 w 9749307"/>
              <a:gd name="connsiteY54" fmla="*/ 132551 h 1829613"/>
              <a:gd name="connsiteX55" fmla="*/ 9626469 w 9749307"/>
              <a:gd name="connsiteY55" fmla="*/ 43901 h 1829613"/>
              <a:gd name="connsiteX56" fmla="*/ 9685189 w 9749307"/>
              <a:gd name="connsiteY56" fmla="*/ 28433 h 1829613"/>
              <a:gd name="connsiteX57" fmla="*/ 9749307 w 9749307"/>
              <a:gd name="connsiteY57" fmla="*/ 0 h 1829613"/>
              <a:gd name="connsiteX58" fmla="*/ 0 w 9749307"/>
              <a:gd name="connsiteY58" fmla="*/ 0 h 182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749307" h="1829613">
                <a:moveTo>
                  <a:pt x="0" y="1829613"/>
                </a:moveTo>
                <a:lnTo>
                  <a:pt x="120364" y="1798132"/>
                </a:lnTo>
                <a:cubicBezTo>
                  <a:pt x="188743" y="1794817"/>
                  <a:pt x="265931" y="1819739"/>
                  <a:pt x="369345" y="1797384"/>
                </a:cubicBezTo>
                <a:lnTo>
                  <a:pt x="545802" y="1765342"/>
                </a:lnTo>
                <a:lnTo>
                  <a:pt x="723374" y="1794078"/>
                </a:lnTo>
                <a:lnTo>
                  <a:pt x="853679" y="1787627"/>
                </a:lnTo>
                <a:lnTo>
                  <a:pt x="984406" y="1768925"/>
                </a:lnTo>
                <a:cubicBezTo>
                  <a:pt x="1013942" y="1757972"/>
                  <a:pt x="998700" y="1746733"/>
                  <a:pt x="1072771" y="1729439"/>
                </a:cubicBezTo>
                <a:cubicBezTo>
                  <a:pt x="1128697" y="1687453"/>
                  <a:pt x="1219145" y="1707149"/>
                  <a:pt x="1428840" y="1665162"/>
                </a:cubicBezTo>
                <a:cubicBezTo>
                  <a:pt x="1471463" y="1636849"/>
                  <a:pt x="1535495" y="1661816"/>
                  <a:pt x="1594460" y="1639927"/>
                </a:cubicBezTo>
                <a:cubicBezTo>
                  <a:pt x="1670730" y="1629056"/>
                  <a:pt x="1735597" y="1628730"/>
                  <a:pt x="1807280" y="1621261"/>
                </a:cubicBezTo>
                <a:cubicBezTo>
                  <a:pt x="1884669" y="1612095"/>
                  <a:pt x="2004997" y="1589961"/>
                  <a:pt x="2058789" y="1584927"/>
                </a:cubicBezTo>
                <a:cubicBezTo>
                  <a:pt x="2087778" y="1583233"/>
                  <a:pt x="2085690" y="1592619"/>
                  <a:pt x="2130028" y="1591050"/>
                </a:cubicBezTo>
                <a:cubicBezTo>
                  <a:pt x="2172065" y="1564334"/>
                  <a:pt x="2235154" y="1598270"/>
                  <a:pt x="2287163" y="1563184"/>
                </a:cubicBezTo>
                <a:cubicBezTo>
                  <a:pt x="2306534" y="1553425"/>
                  <a:pt x="2368017" y="1542492"/>
                  <a:pt x="2380561" y="1552156"/>
                </a:cubicBezTo>
                <a:cubicBezTo>
                  <a:pt x="2393570" y="1552292"/>
                  <a:pt x="2408179" y="1545243"/>
                  <a:pt x="2415079" y="1556835"/>
                </a:cubicBezTo>
                <a:cubicBezTo>
                  <a:pt x="2426044" y="1570278"/>
                  <a:pt x="2468907" y="1538138"/>
                  <a:pt x="2463935" y="1557407"/>
                </a:cubicBezTo>
                <a:cubicBezTo>
                  <a:pt x="2540943" y="1546776"/>
                  <a:pt x="2751407" y="1529134"/>
                  <a:pt x="2877127" y="1493056"/>
                </a:cubicBezTo>
                <a:lnTo>
                  <a:pt x="2983539" y="1460643"/>
                </a:lnTo>
                <a:cubicBezTo>
                  <a:pt x="3062831" y="1433086"/>
                  <a:pt x="3142124" y="1445432"/>
                  <a:pt x="3221417" y="1437828"/>
                </a:cubicBezTo>
                <a:cubicBezTo>
                  <a:pt x="3260370" y="1440458"/>
                  <a:pt x="3244451" y="1458775"/>
                  <a:pt x="3288314" y="1466528"/>
                </a:cubicBezTo>
                <a:cubicBezTo>
                  <a:pt x="3341483" y="1473679"/>
                  <a:pt x="3492863" y="1476391"/>
                  <a:pt x="3540435" y="1480735"/>
                </a:cubicBezTo>
                <a:cubicBezTo>
                  <a:pt x="3553221" y="1483599"/>
                  <a:pt x="3568604" y="1479714"/>
                  <a:pt x="3573746" y="1492590"/>
                </a:cubicBezTo>
                <a:cubicBezTo>
                  <a:pt x="3582620" y="1508139"/>
                  <a:pt x="3629386" y="1485450"/>
                  <a:pt x="3621749" y="1503397"/>
                </a:cubicBezTo>
                <a:cubicBezTo>
                  <a:pt x="3654922" y="1487879"/>
                  <a:pt x="3678307" y="1520558"/>
                  <a:pt x="3704759" y="1529094"/>
                </a:cubicBezTo>
                <a:lnTo>
                  <a:pt x="3846892" y="1544553"/>
                </a:lnTo>
                <a:cubicBezTo>
                  <a:pt x="3860044" y="1543688"/>
                  <a:pt x="3877646" y="1539104"/>
                  <a:pt x="3892853" y="1539545"/>
                </a:cubicBezTo>
                <a:cubicBezTo>
                  <a:pt x="4006297" y="1500549"/>
                  <a:pt x="4214810" y="1497318"/>
                  <a:pt x="4292830" y="1490154"/>
                </a:cubicBezTo>
                <a:lnTo>
                  <a:pt x="4379140" y="1494963"/>
                </a:lnTo>
                <a:lnTo>
                  <a:pt x="4543524" y="1469099"/>
                </a:lnTo>
                <a:cubicBezTo>
                  <a:pt x="4627798" y="1438498"/>
                  <a:pt x="4660404" y="1470273"/>
                  <a:pt x="4731220" y="1422705"/>
                </a:cubicBezTo>
                <a:cubicBezTo>
                  <a:pt x="4868436" y="1392653"/>
                  <a:pt x="4942083" y="1352622"/>
                  <a:pt x="5142871" y="1332546"/>
                </a:cubicBezTo>
                <a:cubicBezTo>
                  <a:pt x="5207391" y="1326094"/>
                  <a:pt x="5270260" y="1303326"/>
                  <a:pt x="5333957" y="1288716"/>
                </a:cubicBezTo>
                <a:lnTo>
                  <a:pt x="5493044" y="1241878"/>
                </a:lnTo>
                <a:cubicBezTo>
                  <a:pt x="5551299" y="1234373"/>
                  <a:pt x="5649974" y="1243741"/>
                  <a:pt x="5683482" y="1243683"/>
                </a:cubicBezTo>
                <a:lnTo>
                  <a:pt x="5694097" y="1241529"/>
                </a:lnTo>
                <a:lnTo>
                  <a:pt x="5744570" y="1236409"/>
                </a:lnTo>
                <a:cubicBezTo>
                  <a:pt x="5775022" y="1234839"/>
                  <a:pt x="5846635" y="1234369"/>
                  <a:pt x="5876806" y="1232109"/>
                </a:cubicBezTo>
                <a:cubicBezTo>
                  <a:pt x="5890046" y="1216276"/>
                  <a:pt x="5906849" y="1217029"/>
                  <a:pt x="5925587" y="1222848"/>
                </a:cubicBezTo>
                <a:cubicBezTo>
                  <a:pt x="5966308" y="1207614"/>
                  <a:pt x="6011531" y="1211446"/>
                  <a:pt x="6061486" y="1203506"/>
                </a:cubicBezTo>
                <a:cubicBezTo>
                  <a:pt x="6107086" y="1176468"/>
                  <a:pt x="6146272" y="1172334"/>
                  <a:pt x="6199605" y="1163731"/>
                </a:cubicBezTo>
                <a:cubicBezTo>
                  <a:pt x="6295231" y="1140709"/>
                  <a:pt x="6393399" y="1081970"/>
                  <a:pt x="6635237" y="1065375"/>
                </a:cubicBezTo>
                <a:cubicBezTo>
                  <a:pt x="6748173" y="1037320"/>
                  <a:pt x="6758363" y="1020909"/>
                  <a:pt x="6829138" y="999319"/>
                </a:cubicBezTo>
                <a:cubicBezTo>
                  <a:pt x="6811950" y="974250"/>
                  <a:pt x="6919606" y="945130"/>
                  <a:pt x="6968260" y="923431"/>
                </a:cubicBezTo>
                <a:cubicBezTo>
                  <a:pt x="6989140" y="940964"/>
                  <a:pt x="7070722" y="819243"/>
                  <a:pt x="7107361" y="826445"/>
                </a:cubicBezTo>
                <a:cubicBezTo>
                  <a:pt x="7118269" y="813456"/>
                  <a:pt x="7296641" y="801611"/>
                  <a:pt x="7368077" y="756787"/>
                </a:cubicBezTo>
                <a:cubicBezTo>
                  <a:pt x="7436899" y="735907"/>
                  <a:pt x="7457172" y="722748"/>
                  <a:pt x="7520301" y="701165"/>
                </a:cubicBezTo>
                <a:cubicBezTo>
                  <a:pt x="7565172" y="703381"/>
                  <a:pt x="7732101" y="609460"/>
                  <a:pt x="7781084" y="627287"/>
                </a:cubicBezTo>
                <a:cubicBezTo>
                  <a:pt x="7782744" y="603560"/>
                  <a:pt x="7997188" y="567541"/>
                  <a:pt x="8006125" y="538481"/>
                </a:cubicBezTo>
                <a:cubicBezTo>
                  <a:pt x="8076310" y="514499"/>
                  <a:pt x="8205038" y="496718"/>
                  <a:pt x="8202198" y="483404"/>
                </a:cubicBezTo>
                <a:cubicBezTo>
                  <a:pt x="8199358" y="470090"/>
                  <a:pt x="8427751" y="299283"/>
                  <a:pt x="8526195" y="306196"/>
                </a:cubicBezTo>
                <a:cubicBezTo>
                  <a:pt x="8611860" y="303091"/>
                  <a:pt x="8678192" y="266207"/>
                  <a:pt x="8754191" y="246214"/>
                </a:cubicBezTo>
                <a:cubicBezTo>
                  <a:pt x="8826609" y="227909"/>
                  <a:pt x="8786557" y="204614"/>
                  <a:pt x="8971443" y="191297"/>
                </a:cubicBezTo>
                <a:cubicBezTo>
                  <a:pt x="9019706" y="186623"/>
                  <a:pt x="9156764" y="189441"/>
                  <a:pt x="9214873" y="179650"/>
                </a:cubicBezTo>
                <a:lnTo>
                  <a:pt x="9320093" y="132551"/>
                </a:lnTo>
                <a:cubicBezTo>
                  <a:pt x="9388693" y="109926"/>
                  <a:pt x="9496201" y="105562"/>
                  <a:pt x="9626469" y="43901"/>
                </a:cubicBezTo>
                <a:cubicBezTo>
                  <a:pt x="9643876" y="42192"/>
                  <a:pt x="9663952" y="36451"/>
                  <a:pt x="9685189" y="28433"/>
                </a:cubicBezTo>
                <a:lnTo>
                  <a:pt x="9749307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17B19-E2C4-6A3A-CB9E-73DF74AA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35721"/>
            <a:ext cx="5289176" cy="31799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5CEA3-8028-7DD5-A820-CF69F5AC2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859"/>
          <a:stretch/>
        </p:blipFill>
        <p:spPr>
          <a:xfrm rot="21600000">
            <a:off x="7128281" y="2014899"/>
            <a:ext cx="4767083" cy="46578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F5E9CE-F3D1-E240-D6EB-AE8C26A5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90" y="2792186"/>
            <a:ext cx="6718937" cy="377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2AD47-5E1D-3883-56D9-57F68D2E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271" y="481418"/>
            <a:ext cx="2438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A54C1F02-1A38-41F6-8132-B0F88FDC3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9929CB70-AF98-4E57-9A0C-75C66D835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0606"/>
          </a:xfrm>
          <a:custGeom>
            <a:avLst/>
            <a:gdLst>
              <a:gd name="connsiteX0" fmla="*/ 0 w 12192000"/>
              <a:gd name="connsiteY0" fmla="*/ 0 h 2680606"/>
              <a:gd name="connsiteX1" fmla="*/ 12192000 w 12192000"/>
              <a:gd name="connsiteY1" fmla="*/ 0 h 2680606"/>
              <a:gd name="connsiteX2" fmla="*/ 12192000 w 12192000"/>
              <a:gd name="connsiteY2" fmla="*/ 2643339 h 2680606"/>
              <a:gd name="connsiteX3" fmla="*/ 12152170 w 12192000"/>
              <a:gd name="connsiteY3" fmla="*/ 2651267 h 2680606"/>
              <a:gd name="connsiteX4" fmla="*/ 11942079 w 12192000"/>
              <a:gd name="connsiteY4" fmla="*/ 2652129 h 2680606"/>
              <a:gd name="connsiteX5" fmla="*/ 11831152 w 12192000"/>
              <a:gd name="connsiteY5" fmla="*/ 2655870 h 2680606"/>
              <a:gd name="connsiteX6" fmla="*/ 11791112 w 12192000"/>
              <a:gd name="connsiteY6" fmla="*/ 2655800 h 2680606"/>
              <a:gd name="connsiteX7" fmla="*/ 11675259 w 12192000"/>
              <a:gd name="connsiteY7" fmla="*/ 2672403 h 2680606"/>
              <a:gd name="connsiteX8" fmla="*/ 11593560 w 12192000"/>
              <a:gd name="connsiteY8" fmla="*/ 2666411 h 2680606"/>
              <a:gd name="connsiteX9" fmla="*/ 11361168 w 12192000"/>
              <a:gd name="connsiteY9" fmla="*/ 2679527 h 2680606"/>
              <a:gd name="connsiteX10" fmla="*/ 11192429 w 12192000"/>
              <a:gd name="connsiteY10" fmla="*/ 2678465 h 2680606"/>
              <a:gd name="connsiteX11" fmla="*/ 10952869 w 12192000"/>
              <a:gd name="connsiteY11" fmla="*/ 2651828 h 2680606"/>
              <a:gd name="connsiteX12" fmla="*/ 10861466 w 12192000"/>
              <a:gd name="connsiteY12" fmla="*/ 2663052 h 2680606"/>
              <a:gd name="connsiteX13" fmla="*/ 10779303 w 12192000"/>
              <a:gd name="connsiteY13" fmla="*/ 2662666 h 2680606"/>
              <a:gd name="connsiteX14" fmla="*/ 10763546 w 12192000"/>
              <a:gd name="connsiteY14" fmla="*/ 2663983 h 2680606"/>
              <a:gd name="connsiteX15" fmla="*/ 10695911 w 12192000"/>
              <a:gd name="connsiteY15" fmla="*/ 2655941 h 2680606"/>
              <a:gd name="connsiteX16" fmla="*/ 10483553 w 12192000"/>
              <a:gd name="connsiteY16" fmla="*/ 2576004 h 2680606"/>
              <a:gd name="connsiteX17" fmla="*/ 10357880 w 12192000"/>
              <a:gd name="connsiteY17" fmla="*/ 2517957 h 2680606"/>
              <a:gd name="connsiteX18" fmla="*/ 10233105 w 12192000"/>
              <a:gd name="connsiteY18" fmla="*/ 2483224 h 2680606"/>
              <a:gd name="connsiteX19" fmla="*/ 10060990 w 12192000"/>
              <a:gd name="connsiteY19" fmla="*/ 2423364 h 2680606"/>
              <a:gd name="connsiteX20" fmla="*/ 10044689 w 12192000"/>
              <a:gd name="connsiteY20" fmla="*/ 2414253 h 2680606"/>
              <a:gd name="connsiteX21" fmla="*/ 9933619 w 12192000"/>
              <a:gd name="connsiteY21" fmla="*/ 2366825 h 2680606"/>
              <a:gd name="connsiteX22" fmla="*/ 9803874 w 12192000"/>
              <a:gd name="connsiteY22" fmla="*/ 2345446 h 2680606"/>
              <a:gd name="connsiteX23" fmla="*/ 9711384 w 12192000"/>
              <a:gd name="connsiteY23" fmla="*/ 2343281 h 2680606"/>
              <a:gd name="connsiteX24" fmla="*/ 9602287 w 12192000"/>
              <a:gd name="connsiteY24" fmla="*/ 2330150 h 2680606"/>
              <a:gd name="connsiteX25" fmla="*/ 9349581 w 12192000"/>
              <a:gd name="connsiteY25" fmla="*/ 2303109 h 2680606"/>
              <a:gd name="connsiteX26" fmla="*/ 9343772 w 12192000"/>
              <a:gd name="connsiteY26" fmla="*/ 2303402 h 2680606"/>
              <a:gd name="connsiteX27" fmla="*/ 9210521 w 12192000"/>
              <a:gd name="connsiteY27" fmla="*/ 2295290 h 2680606"/>
              <a:gd name="connsiteX28" fmla="*/ 9176920 w 12192000"/>
              <a:gd name="connsiteY28" fmla="*/ 2296543 h 2680606"/>
              <a:gd name="connsiteX29" fmla="*/ 9176272 w 12192000"/>
              <a:gd name="connsiteY29" fmla="*/ 2297421 h 2680606"/>
              <a:gd name="connsiteX30" fmla="*/ 9105506 w 12192000"/>
              <a:gd name="connsiteY30" fmla="*/ 2276003 h 2680606"/>
              <a:gd name="connsiteX31" fmla="*/ 9049950 w 12192000"/>
              <a:gd name="connsiteY31" fmla="*/ 2257083 h 2680606"/>
              <a:gd name="connsiteX32" fmla="*/ 9035736 w 12192000"/>
              <a:gd name="connsiteY32" fmla="*/ 2246463 h 2680606"/>
              <a:gd name="connsiteX33" fmla="*/ 8750304 w 12192000"/>
              <a:gd name="connsiteY33" fmla="*/ 2185729 h 2680606"/>
              <a:gd name="connsiteX34" fmla="*/ 8617329 w 12192000"/>
              <a:gd name="connsiteY34" fmla="*/ 2160347 h 2680606"/>
              <a:gd name="connsiteX35" fmla="*/ 8445834 w 12192000"/>
              <a:gd name="connsiteY35" fmla="*/ 2136190 h 2680606"/>
              <a:gd name="connsiteX36" fmla="*/ 8243810 w 12192000"/>
              <a:gd name="connsiteY36" fmla="*/ 2098865 h 2680606"/>
              <a:gd name="connsiteX37" fmla="*/ 8185844 w 12192000"/>
              <a:gd name="connsiteY37" fmla="*/ 2098385 h 2680606"/>
              <a:gd name="connsiteX38" fmla="*/ 8059860 w 12192000"/>
              <a:gd name="connsiteY38" fmla="*/ 2071889 h 2680606"/>
              <a:gd name="connsiteX39" fmla="*/ 7984726 w 12192000"/>
              <a:gd name="connsiteY39" fmla="*/ 2059545 h 2680606"/>
              <a:gd name="connsiteX40" fmla="*/ 7956562 w 12192000"/>
              <a:gd name="connsiteY40" fmla="*/ 2060364 h 2680606"/>
              <a:gd name="connsiteX41" fmla="*/ 7916973 w 12192000"/>
              <a:gd name="connsiteY41" fmla="*/ 2057804 h 2680606"/>
              <a:gd name="connsiteX42" fmla="*/ 7782153 w 12192000"/>
              <a:gd name="connsiteY42" fmla="*/ 2049806 h 2680606"/>
              <a:gd name="connsiteX43" fmla="*/ 7738990 w 12192000"/>
              <a:gd name="connsiteY43" fmla="*/ 2041685 h 2680606"/>
              <a:gd name="connsiteX44" fmla="*/ 7732824 w 12192000"/>
              <a:gd name="connsiteY44" fmla="*/ 2040102 h 2680606"/>
              <a:gd name="connsiteX45" fmla="*/ 7677578 w 12192000"/>
              <a:gd name="connsiteY45" fmla="*/ 2023779 h 2680606"/>
              <a:gd name="connsiteX46" fmla="*/ 7585287 w 12192000"/>
              <a:gd name="connsiteY46" fmla="*/ 1993622 h 2680606"/>
              <a:gd name="connsiteX47" fmla="*/ 7500583 w 12192000"/>
              <a:gd name="connsiteY47" fmla="*/ 1967354 h 2680606"/>
              <a:gd name="connsiteX48" fmla="*/ 7443494 w 12192000"/>
              <a:gd name="connsiteY48" fmla="*/ 1957037 h 2680606"/>
              <a:gd name="connsiteX49" fmla="*/ 7419691 w 12192000"/>
              <a:gd name="connsiteY49" fmla="*/ 1948366 h 2680606"/>
              <a:gd name="connsiteX50" fmla="*/ 7308984 w 12192000"/>
              <a:gd name="connsiteY50" fmla="*/ 1939153 h 2680606"/>
              <a:gd name="connsiteX51" fmla="*/ 7253513 w 12192000"/>
              <a:gd name="connsiteY51" fmla="*/ 1952811 h 2680606"/>
              <a:gd name="connsiteX52" fmla="*/ 7124813 w 12192000"/>
              <a:gd name="connsiteY52" fmla="*/ 1946733 h 2680606"/>
              <a:gd name="connsiteX53" fmla="*/ 7048706 w 12192000"/>
              <a:gd name="connsiteY53" fmla="*/ 1946521 h 2680606"/>
              <a:gd name="connsiteX54" fmla="*/ 7021196 w 12192000"/>
              <a:gd name="connsiteY54" fmla="*/ 1951824 h 2680606"/>
              <a:gd name="connsiteX55" fmla="*/ 6981834 w 12192000"/>
              <a:gd name="connsiteY55" fmla="*/ 1955607 h 2680606"/>
              <a:gd name="connsiteX56" fmla="*/ 6913452 w 12192000"/>
              <a:gd name="connsiteY56" fmla="*/ 1966459 h 2680606"/>
              <a:gd name="connsiteX57" fmla="*/ 6847921 w 12192000"/>
              <a:gd name="connsiteY57" fmla="*/ 1969208 h 2680606"/>
              <a:gd name="connsiteX58" fmla="*/ 6804004 w 12192000"/>
              <a:gd name="connsiteY58" fmla="*/ 1968072 h 2680606"/>
              <a:gd name="connsiteX59" fmla="*/ 6797654 w 12192000"/>
              <a:gd name="connsiteY59" fmla="*/ 1967493 h 2680606"/>
              <a:gd name="connsiteX60" fmla="*/ 6760663 w 12192000"/>
              <a:gd name="connsiteY60" fmla="*/ 1961675 h 2680606"/>
              <a:gd name="connsiteX61" fmla="*/ 6683953 w 12192000"/>
              <a:gd name="connsiteY61" fmla="*/ 1958215 h 2680606"/>
              <a:gd name="connsiteX62" fmla="*/ 6439001 w 12192000"/>
              <a:gd name="connsiteY62" fmla="*/ 1907477 h 2680606"/>
              <a:gd name="connsiteX63" fmla="*/ 6383530 w 12192000"/>
              <a:gd name="connsiteY63" fmla="*/ 1907350 h 2680606"/>
              <a:gd name="connsiteX64" fmla="*/ 6368891 w 12192000"/>
              <a:gd name="connsiteY64" fmla="*/ 1905290 h 2680606"/>
              <a:gd name="connsiteX65" fmla="*/ 6236946 w 12192000"/>
              <a:gd name="connsiteY65" fmla="*/ 1879594 h 2680606"/>
              <a:gd name="connsiteX66" fmla="*/ 6087050 w 12192000"/>
              <a:gd name="connsiteY66" fmla="*/ 1839889 h 2680606"/>
              <a:gd name="connsiteX67" fmla="*/ 5985666 w 12192000"/>
              <a:gd name="connsiteY67" fmla="*/ 1836931 h 2680606"/>
              <a:gd name="connsiteX68" fmla="*/ 5757781 w 12192000"/>
              <a:gd name="connsiteY68" fmla="*/ 1759931 h 2680606"/>
              <a:gd name="connsiteX69" fmla="*/ 5605024 w 12192000"/>
              <a:gd name="connsiteY69" fmla="*/ 1721600 h 2680606"/>
              <a:gd name="connsiteX70" fmla="*/ 5478316 w 12192000"/>
              <a:gd name="connsiteY70" fmla="*/ 1683325 h 2680606"/>
              <a:gd name="connsiteX71" fmla="*/ 5363321 w 12192000"/>
              <a:gd name="connsiteY71" fmla="*/ 1686205 h 2680606"/>
              <a:gd name="connsiteX72" fmla="*/ 5324020 w 12192000"/>
              <a:gd name="connsiteY72" fmla="*/ 1673086 h 2680606"/>
              <a:gd name="connsiteX73" fmla="*/ 5315522 w 12192000"/>
              <a:gd name="connsiteY73" fmla="*/ 1671129 h 2680606"/>
              <a:gd name="connsiteX74" fmla="*/ 5274881 w 12192000"/>
              <a:gd name="connsiteY74" fmla="*/ 1664975 h 2680606"/>
              <a:gd name="connsiteX75" fmla="*/ 5167994 w 12192000"/>
              <a:gd name="connsiteY75" fmla="*/ 1654451 h 2680606"/>
              <a:gd name="connsiteX76" fmla="*/ 5128909 w 12192000"/>
              <a:gd name="connsiteY76" fmla="*/ 1645851 h 2680606"/>
              <a:gd name="connsiteX77" fmla="*/ 5019735 w 12192000"/>
              <a:gd name="connsiteY77" fmla="*/ 1625862 h 2680606"/>
              <a:gd name="connsiteX78" fmla="*/ 4908560 w 12192000"/>
              <a:gd name="connsiteY78" fmla="*/ 1608512 h 2680606"/>
              <a:gd name="connsiteX79" fmla="*/ 4628614 w 12192000"/>
              <a:gd name="connsiteY79" fmla="*/ 1557248 h 2680606"/>
              <a:gd name="connsiteX80" fmla="*/ 4609712 w 12192000"/>
              <a:gd name="connsiteY80" fmla="*/ 1544093 h 2680606"/>
              <a:gd name="connsiteX81" fmla="*/ 4567281 w 12192000"/>
              <a:gd name="connsiteY81" fmla="*/ 1517964 h 2680606"/>
              <a:gd name="connsiteX82" fmla="*/ 4561368 w 12192000"/>
              <a:gd name="connsiteY82" fmla="*/ 1506754 h 2680606"/>
              <a:gd name="connsiteX83" fmla="*/ 4407339 w 12192000"/>
              <a:gd name="connsiteY83" fmla="*/ 1454591 h 2680606"/>
              <a:gd name="connsiteX84" fmla="*/ 4298111 w 12192000"/>
              <a:gd name="connsiteY84" fmla="*/ 1399647 h 2680606"/>
              <a:gd name="connsiteX85" fmla="*/ 4233640 w 12192000"/>
              <a:gd name="connsiteY85" fmla="*/ 1331873 h 2680606"/>
              <a:gd name="connsiteX86" fmla="*/ 3981885 w 12192000"/>
              <a:gd name="connsiteY86" fmla="*/ 1273375 h 2680606"/>
              <a:gd name="connsiteX87" fmla="*/ 3925208 w 12192000"/>
              <a:gd name="connsiteY87" fmla="*/ 1259238 h 2680606"/>
              <a:gd name="connsiteX88" fmla="*/ 3861132 w 12192000"/>
              <a:gd name="connsiteY88" fmla="*/ 1230109 h 2680606"/>
              <a:gd name="connsiteX89" fmla="*/ 3681014 w 12192000"/>
              <a:gd name="connsiteY89" fmla="*/ 1171192 h 2680606"/>
              <a:gd name="connsiteX90" fmla="*/ 3469084 w 12192000"/>
              <a:gd name="connsiteY90" fmla="*/ 1116653 h 2680606"/>
              <a:gd name="connsiteX91" fmla="*/ 3376549 w 12192000"/>
              <a:gd name="connsiteY91" fmla="*/ 1091422 h 2680606"/>
              <a:gd name="connsiteX92" fmla="*/ 3342596 w 12192000"/>
              <a:gd name="connsiteY92" fmla="*/ 1068997 h 2680606"/>
              <a:gd name="connsiteX93" fmla="*/ 3335702 w 12192000"/>
              <a:gd name="connsiteY93" fmla="*/ 1062245 h 2680606"/>
              <a:gd name="connsiteX94" fmla="*/ 3338757 w 12192000"/>
              <a:gd name="connsiteY94" fmla="*/ 1063444 h 2680606"/>
              <a:gd name="connsiteX95" fmla="*/ 3327609 w 12192000"/>
              <a:gd name="connsiteY95" fmla="*/ 1054318 h 2680606"/>
              <a:gd name="connsiteX96" fmla="*/ 3335702 w 12192000"/>
              <a:gd name="connsiteY96" fmla="*/ 1062245 h 2680606"/>
              <a:gd name="connsiteX97" fmla="*/ 3318792 w 12192000"/>
              <a:gd name="connsiteY97" fmla="*/ 1055604 h 2680606"/>
              <a:gd name="connsiteX98" fmla="*/ 3064441 w 12192000"/>
              <a:gd name="connsiteY98" fmla="*/ 927356 h 2680606"/>
              <a:gd name="connsiteX99" fmla="*/ 2882526 w 12192000"/>
              <a:gd name="connsiteY99" fmla="*/ 876894 h 2680606"/>
              <a:gd name="connsiteX100" fmla="*/ 2832530 w 12192000"/>
              <a:gd name="connsiteY100" fmla="*/ 865299 h 2680606"/>
              <a:gd name="connsiteX101" fmla="*/ 2745710 w 12192000"/>
              <a:gd name="connsiteY101" fmla="*/ 843021 h 2680606"/>
              <a:gd name="connsiteX102" fmla="*/ 2709083 w 12192000"/>
              <a:gd name="connsiteY102" fmla="*/ 830187 h 2680606"/>
              <a:gd name="connsiteX103" fmla="*/ 2569483 w 12192000"/>
              <a:gd name="connsiteY103" fmla="*/ 824114 h 2680606"/>
              <a:gd name="connsiteX104" fmla="*/ 2545995 w 12192000"/>
              <a:gd name="connsiteY104" fmla="*/ 822753 h 2680606"/>
              <a:gd name="connsiteX105" fmla="*/ 2512484 w 12192000"/>
              <a:gd name="connsiteY105" fmla="*/ 808521 h 2680606"/>
              <a:gd name="connsiteX106" fmla="*/ 2429409 w 12192000"/>
              <a:gd name="connsiteY106" fmla="*/ 773296 h 2680606"/>
              <a:gd name="connsiteX107" fmla="*/ 2297089 w 12192000"/>
              <a:gd name="connsiteY107" fmla="*/ 750281 h 2680606"/>
              <a:gd name="connsiteX108" fmla="*/ 2278897 w 12192000"/>
              <a:gd name="connsiteY108" fmla="*/ 748189 h 2680606"/>
              <a:gd name="connsiteX109" fmla="*/ 2185319 w 12192000"/>
              <a:gd name="connsiteY109" fmla="*/ 700540 h 2680606"/>
              <a:gd name="connsiteX110" fmla="*/ 1995154 w 12192000"/>
              <a:gd name="connsiteY110" fmla="*/ 623663 h 2680606"/>
              <a:gd name="connsiteX111" fmla="*/ 1907211 w 12192000"/>
              <a:gd name="connsiteY111" fmla="*/ 592705 h 2680606"/>
              <a:gd name="connsiteX112" fmla="*/ 1749996 w 12192000"/>
              <a:gd name="connsiteY112" fmla="*/ 525138 h 2680606"/>
              <a:gd name="connsiteX113" fmla="*/ 1723584 w 12192000"/>
              <a:gd name="connsiteY113" fmla="*/ 510226 h 2680606"/>
              <a:gd name="connsiteX114" fmla="*/ 1668681 w 12192000"/>
              <a:gd name="connsiteY114" fmla="*/ 481249 h 2680606"/>
              <a:gd name="connsiteX115" fmla="*/ 1487710 w 12192000"/>
              <a:gd name="connsiteY115" fmla="*/ 447903 h 2680606"/>
              <a:gd name="connsiteX116" fmla="*/ 1441095 w 12192000"/>
              <a:gd name="connsiteY116" fmla="*/ 451400 h 2680606"/>
              <a:gd name="connsiteX117" fmla="*/ 1177821 w 12192000"/>
              <a:gd name="connsiteY117" fmla="*/ 419447 h 2680606"/>
              <a:gd name="connsiteX118" fmla="*/ 808968 w 12192000"/>
              <a:gd name="connsiteY118" fmla="*/ 411961 h 2680606"/>
              <a:gd name="connsiteX119" fmla="*/ 537957 w 12192000"/>
              <a:gd name="connsiteY119" fmla="*/ 366356 h 2680606"/>
              <a:gd name="connsiteX120" fmla="*/ 424408 w 12192000"/>
              <a:gd name="connsiteY120" fmla="*/ 357206 h 2680606"/>
              <a:gd name="connsiteX121" fmla="*/ 218274 w 12192000"/>
              <a:gd name="connsiteY121" fmla="*/ 340729 h 2680606"/>
              <a:gd name="connsiteX122" fmla="*/ 2704 w 12192000"/>
              <a:gd name="connsiteY122" fmla="*/ 325307 h 2680606"/>
              <a:gd name="connsiteX123" fmla="*/ 0 w 12192000"/>
              <a:gd name="connsiteY123" fmla="*/ 324791 h 268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192000" h="2680606">
                <a:moveTo>
                  <a:pt x="0" y="0"/>
                </a:moveTo>
                <a:lnTo>
                  <a:pt x="12192000" y="0"/>
                </a:lnTo>
                <a:lnTo>
                  <a:pt x="12192000" y="2643339"/>
                </a:lnTo>
                <a:lnTo>
                  <a:pt x="12152170" y="2651267"/>
                </a:lnTo>
                <a:cubicBezTo>
                  <a:pt x="12109896" y="2652856"/>
                  <a:pt x="11995582" y="2651361"/>
                  <a:pt x="11942079" y="2652129"/>
                </a:cubicBezTo>
                <a:cubicBezTo>
                  <a:pt x="11901224" y="2652998"/>
                  <a:pt x="11865293" y="2660507"/>
                  <a:pt x="11831152" y="2655870"/>
                </a:cubicBezTo>
                <a:cubicBezTo>
                  <a:pt x="11816668" y="2661563"/>
                  <a:pt x="11803255" y="2663944"/>
                  <a:pt x="11791112" y="2655800"/>
                </a:cubicBezTo>
                <a:cubicBezTo>
                  <a:pt x="11752494" y="2661335"/>
                  <a:pt x="11744996" y="2671768"/>
                  <a:pt x="11675259" y="2672403"/>
                </a:cubicBezTo>
                <a:cubicBezTo>
                  <a:pt x="11660616" y="2671627"/>
                  <a:pt x="11616648" y="2663740"/>
                  <a:pt x="11593560" y="2666411"/>
                </a:cubicBezTo>
                <a:cubicBezTo>
                  <a:pt x="11541212" y="2667598"/>
                  <a:pt x="11416697" y="2653195"/>
                  <a:pt x="11361168" y="2679527"/>
                </a:cubicBezTo>
                <a:cubicBezTo>
                  <a:pt x="11312666" y="2683569"/>
                  <a:pt x="11253216" y="2674677"/>
                  <a:pt x="11192429" y="2678465"/>
                </a:cubicBezTo>
                <a:cubicBezTo>
                  <a:pt x="11125044" y="2674988"/>
                  <a:pt x="10977545" y="2658338"/>
                  <a:pt x="10952869" y="2651828"/>
                </a:cubicBezTo>
                <a:cubicBezTo>
                  <a:pt x="10937449" y="2649912"/>
                  <a:pt x="10883089" y="2655787"/>
                  <a:pt x="10861466" y="2663052"/>
                </a:cubicBezTo>
                <a:cubicBezTo>
                  <a:pt x="10832538" y="2664859"/>
                  <a:pt x="10795622" y="2662511"/>
                  <a:pt x="10779303" y="2662666"/>
                </a:cubicBezTo>
                <a:lnTo>
                  <a:pt x="10763546" y="2663983"/>
                </a:lnTo>
                <a:cubicBezTo>
                  <a:pt x="10749648" y="2662863"/>
                  <a:pt x="10742577" y="2670604"/>
                  <a:pt x="10695911" y="2655941"/>
                </a:cubicBezTo>
                <a:cubicBezTo>
                  <a:pt x="10632016" y="2624706"/>
                  <a:pt x="10534979" y="2615571"/>
                  <a:pt x="10483553" y="2576004"/>
                </a:cubicBezTo>
                <a:cubicBezTo>
                  <a:pt x="10427284" y="2559921"/>
                  <a:pt x="10399623" y="2533420"/>
                  <a:pt x="10357880" y="2517957"/>
                </a:cubicBezTo>
                <a:cubicBezTo>
                  <a:pt x="10295419" y="2496096"/>
                  <a:pt x="10274204" y="2487271"/>
                  <a:pt x="10233105" y="2483224"/>
                </a:cubicBezTo>
                <a:cubicBezTo>
                  <a:pt x="10212444" y="2492455"/>
                  <a:pt x="10091976" y="2434870"/>
                  <a:pt x="10060990" y="2423364"/>
                </a:cubicBezTo>
                <a:lnTo>
                  <a:pt x="10044689" y="2414253"/>
                </a:lnTo>
                <a:cubicBezTo>
                  <a:pt x="10023461" y="2404831"/>
                  <a:pt x="9965986" y="2376584"/>
                  <a:pt x="9933619" y="2366825"/>
                </a:cubicBezTo>
                <a:cubicBezTo>
                  <a:pt x="9890371" y="2359699"/>
                  <a:pt x="9872450" y="2364877"/>
                  <a:pt x="9803874" y="2345446"/>
                </a:cubicBezTo>
                <a:cubicBezTo>
                  <a:pt x="9780813" y="2341691"/>
                  <a:pt x="9744982" y="2345830"/>
                  <a:pt x="9711384" y="2343281"/>
                </a:cubicBezTo>
                <a:cubicBezTo>
                  <a:pt x="9668678" y="2336320"/>
                  <a:pt x="9642755" y="2349050"/>
                  <a:pt x="9602287" y="2330150"/>
                </a:cubicBezTo>
                <a:lnTo>
                  <a:pt x="9349581" y="2303109"/>
                </a:lnTo>
                <a:lnTo>
                  <a:pt x="9343772" y="2303402"/>
                </a:lnTo>
                <a:lnTo>
                  <a:pt x="9210521" y="2295290"/>
                </a:lnTo>
                <a:cubicBezTo>
                  <a:pt x="9196263" y="2297648"/>
                  <a:pt x="9182629" y="2296188"/>
                  <a:pt x="9176920" y="2296543"/>
                </a:cubicBezTo>
                <a:lnTo>
                  <a:pt x="9176272" y="2297421"/>
                </a:lnTo>
                <a:lnTo>
                  <a:pt x="9105506" y="2276003"/>
                </a:lnTo>
                <a:lnTo>
                  <a:pt x="9049950" y="2257083"/>
                </a:lnTo>
                <a:cubicBezTo>
                  <a:pt x="9044588" y="2254076"/>
                  <a:pt x="9039761" y="2250593"/>
                  <a:pt x="9035736" y="2246463"/>
                </a:cubicBezTo>
                <a:cubicBezTo>
                  <a:pt x="8992347" y="2217318"/>
                  <a:pt x="8918213" y="2224038"/>
                  <a:pt x="8750304" y="2185729"/>
                </a:cubicBezTo>
                <a:cubicBezTo>
                  <a:pt x="8717070" y="2165784"/>
                  <a:pt x="8664087" y="2177318"/>
                  <a:pt x="8617329" y="2160347"/>
                </a:cubicBezTo>
                <a:cubicBezTo>
                  <a:pt x="8556058" y="2149119"/>
                  <a:pt x="8503545" y="2145053"/>
                  <a:pt x="8445834" y="2136190"/>
                </a:cubicBezTo>
                <a:cubicBezTo>
                  <a:pt x="8383581" y="2125943"/>
                  <a:pt x="8287142" y="2105166"/>
                  <a:pt x="8243810" y="2098865"/>
                </a:cubicBezTo>
                <a:cubicBezTo>
                  <a:pt x="8220412" y="2096096"/>
                  <a:pt x="8221678" y="2101990"/>
                  <a:pt x="8185844" y="2098385"/>
                </a:cubicBezTo>
                <a:cubicBezTo>
                  <a:pt x="8153013" y="2079455"/>
                  <a:pt x="8100388" y="2096559"/>
                  <a:pt x="8059860" y="2071889"/>
                </a:cubicBezTo>
                <a:cubicBezTo>
                  <a:pt x="8044615" y="2064736"/>
                  <a:pt x="7995321" y="2054351"/>
                  <a:pt x="7984726" y="2059545"/>
                </a:cubicBezTo>
                <a:cubicBezTo>
                  <a:pt x="7974186" y="2058853"/>
                  <a:pt x="7962674" y="2053649"/>
                  <a:pt x="7956562" y="2060364"/>
                </a:cubicBezTo>
                <a:cubicBezTo>
                  <a:pt x="7947075" y="2067975"/>
                  <a:pt x="7913819" y="2045662"/>
                  <a:pt x="7916973" y="2057804"/>
                </a:cubicBezTo>
                <a:lnTo>
                  <a:pt x="7782153" y="2049806"/>
                </a:lnTo>
                <a:lnTo>
                  <a:pt x="7738990" y="2041685"/>
                </a:lnTo>
                <a:lnTo>
                  <a:pt x="7732824" y="2040102"/>
                </a:lnTo>
                <a:cubicBezTo>
                  <a:pt x="7722589" y="2037118"/>
                  <a:pt x="7691745" y="2027704"/>
                  <a:pt x="7677578" y="2023779"/>
                </a:cubicBezTo>
                <a:cubicBezTo>
                  <a:pt x="7654996" y="2006703"/>
                  <a:pt x="7616051" y="2003674"/>
                  <a:pt x="7585287" y="1993622"/>
                </a:cubicBezTo>
                <a:lnTo>
                  <a:pt x="7500583" y="1967354"/>
                </a:lnTo>
                <a:lnTo>
                  <a:pt x="7443494" y="1957037"/>
                </a:lnTo>
                <a:lnTo>
                  <a:pt x="7419691" y="1948366"/>
                </a:lnTo>
                <a:cubicBezTo>
                  <a:pt x="7402447" y="1944496"/>
                  <a:pt x="7336681" y="1938412"/>
                  <a:pt x="7308984" y="1939153"/>
                </a:cubicBezTo>
                <a:cubicBezTo>
                  <a:pt x="7285484" y="1940150"/>
                  <a:pt x="7289384" y="1950658"/>
                  <a:pt x="7253513" y="1952811"/>
                </a:cubicBezTo>
                <a:cubicBezTo>
                  <a:pt x="7217722" y="1939348"/>
                  <a:pt x="7169240" y="1964637"/>
                  <a:pt x="7124813" y="1946733"/>
                </a:cubicBezTo>
                <a:cubicBezTo>
                  <a:pt x="7108500" y="1942099"/>
                  <a:pt x="7058139" y="1939701"/>
                  <a:pt x="7048706" y="1946521"/>
                </a:cubicBezTo>
                <a:cubicBezTo>
                  <a:pt x="7038224" y="1947520"/>
                  <a:pt x="7025942" y="1944216"/>
                  <a:pt x="7021196" y="1951824"/>
                </a:cubicBezTo>
                <a:cubicBezTo>
                  <a:pt x="7013306" y="1960854"/>
                  <a:pt x="6976462" y="1944119"/>
                  <a:pt x="6981834" y="1955607"/>
                </a:cubicBezTo>
                <a:cubicBezTo>
                  <a:pt x="6955673" y="1944091"/>
                  <a:pt x="6935259" y="1962787"/>
                  <a:pt x="6913452" y="1966459"/>
                </a:cubicBezTo>
                <a:lnTo>
                  <a:pt x="6847921" y="1969208"/>
                </a:lnTo>
                <a:lnTo>
                  <a:pt x="6804004" y="1968072"/>
                </a:lnTo>
                <a:lnTo>
                  <a:pt x="6797654" y="1967493"/>
                </a:lnTo>
                <a:cubicBezTo>
                  <a:pt x="6787043" y="1966177"/>
                  <a:pt x="6772998" y="1962310"/>
                  <a:pt x="6760663" y="1961675"/>
                </a:cubicBezTo>
                <a:lnTo>
                  <a:pt x="6683953" y="1958215"/>
                </a:lnTo>
                <a:cubicBezTo>
                  <a:pt x="6630343" y="1949182"/>
                  <a:pt x="6531941" y="1935208"/>
                  <a:pt x="6439001" y="1907477"/>
                </a:cubicBezTo>
                <a:lnTo>
                  <a:pt x="6383530" y="1907350"/>
                </a:lnTo>
                <a:lnTo>
                  <a:pt x="6368891" y="1905290"/>
                </a:lnTo>
                <a:lnTo>
                  <a:pt x="6236946" y="1879594"/>
                </a:lnTo>
                <a:cubicBezTo>
                  <a:pt x="6170087" y="1855760"/>
                  <a:pt x="6142245" y="1873352"/>
                  <a:pt x="6087050" y="1839889"/>
                </a:cubicBezTo>
                <a:cubicBezTo>
                  <a:pt x="6095409" y="1851924"/>
                  <a:pt x="6005165" y="1843802"/>
                  <a:pt x="5985666" y="1836931"/>
                </a:cubicBezTo>
                <a:cubicBezTo>
                  <a:pt x="5963050" y="1825329"/>
                  <a:pt x="5822795" y="1777676"/>
                  <a:pt x="5757781" y="1759931"/>
                </a:cubicBezTo>
                <a:cubicBezTo>
                  <a:pt x="5690170" y="1740402"/>
                  <a:pt x="5637099" y="1729554"/>
                  <a:pt x="5605024" y="1721600"/>
                </a:cubicBezTo>
                <a:lnTo>
                  <a:pt x="5478316" y="1683325"/>
                </a:lnTo>
                <a:cubicBezTo>
                  <a:pt x="5444649" y="1678992"/>
                  <a:pt x="5389038" y="1687911"/>
                  <a:pt x="5363321" y="1686205"/>
                </a:cubicBezTo>
                <a:cubicBezTo>
                  <a:pt x="5350896" y="1681600"/>
                  <a:pt x="5337720" y="1677166"/>
                  <a:pt x="5324020" y="1673086"/>
                </a:cubicBezTo>
                <a:lnTo>
                  <a:pt x="5315522" y="1671129"/>
                </a:lnTo>
                <a:lnTo>
                  <a:pt x="5274881" y="1664975"/>
                </a:lnTo>
                <a:cubicBezTo>
                  <a:pt x="5250293" y="1662195"/>
                  <a:pt x="5192322" y="1657638"/>
                  <a:pt x="5167994" y="1654451"/>
                </a:cubicBezTo>
                <a:cubicBezTo>
                  <a:pt x="5157988" y="1643928"/>
                  <a:pt x="5144347" y="1643391"/>
                  <a:pt x="5128909" y="1645851"/>
                </a:cubicBezTo>
                <a:cubicBezTo>
                  <a:pt x="5096624" y="1634059"/>
                  <a:pt x="5059829" y="1633720"/>
                  <a:pt x="5019735" y="1625862"/>
                </a:cubicBezTo>
                <a:cubicBezTo>
                  <a:pt x="4984032" y="1606523"/>
                  <a:pt x="4951358" y="1616978"/>
                  <a:pt x="4908560" y="1608512"/>
                </a:cubicBezTo>
                <a:cubicBezTo>
                  <a:pt x="4843373" y="1597077"/>
                  <a:pt x="4678422" y="1567985"/>
                  <a:pt x="4628614" y="1557248"/>
                </a:cubicBezTo>
                <a:lnTo>
                  <a:pt x="4609712" y="1544093"/>
                </a:lnTo>
                <a:lnTo>
                  <a:pt x="4567281" y="1517964"/>
                </a:lnTo>
                <a:cubicBezTo>
                  <a:pt x="4564198" y="1514517"/>
                  <a:pt x="4562082" y="1510809"/>
                  <a:pt x="4561368" y="1506754"/>
                </a:cubicBezTo>
                <a:cubicBezTo>
                  <a:pt x="4497549" y="1503217"/>
                  <a:pt x="4463674" y="1472081"/>
                  <a:pt x="4407339" y="1454591"/>
                </a:cubicBezTo>
                <a:cubicBezTo>
                  <a:pt x="4350360" y="1428623"/>
                  <a:pt x="4336531" y="1415887"/>
                  <a:pt x="4298111" y="1399647"/>
                </a:cubicBezTo>
                <a:cubicBezTo>
                  <a:pt x="4281790" y="1390444"/>
                  <a:pt x="4263637" y="1329628"/>
                  <a:pt x="4233640" y="1331873"/>
                </a:cubicBezTo>
                <a:cubicBezTo>
                  <a:pt x="4225395" y="1323238"/>
                  <a:pt x="4037706" y="1305188"/>
                  <a:pt x="3981885" y="1273375"/>
                </a:cubicBezTo>
                <a:cubicBezTo>
                  <a:pt x="3928572" y="1280168"/>
                  <a:pt x="3964627" y="1268935"/>
                  <a:pt x="3925208" y="1259238"/>
                </a:cubicBezTo>
                <a:cubicBezTo>
                  <a:pt x="3903849" y="1249528"/>
                  <a:pt x="3886270" y="1257889"/>
                  <a:pt x="3861132" y="1230109"/>
                </a:cubicBezTo>
                <a:cubicBezTo>
                  <a:pt x="3824696" y="1228799"/>
                  <a:pt x="3746355" y="1190101"/>
                  <a:pt x="3681014" y="1171192"/>
                </a:cubicBezTo>
                <a:cubicBezTo>
                  <a:pt x="3610371" y="1153012"/>
                  <a:pt x="3556463" y="1115730"/>
                  <a:pt x="3469084" y="1116653"/>
                </a:cubicBezTo>
                <a:cubicBezTo>
                  <a:pt x="3461953" y="1101801"/>
                  <a:pt x="3419549" y="1107140"/>
                  <a:pt x="3376549" y="1091422"/>
                </a:cubicBezTo>
                <a:cubicBezTo>
                  <a:pt x="3371100" y="1078861"/>
                  <a:pt x="3357445" y="1079253"/>
                  <a:pt x="3342596" y="1068997"/>
                </a:cubicBezTo>
                <a:lnTo>
                  <a:pt x="3335702" y="1062245"/>
                </a:lnTo>
                <a:lnTo>
                  <a:pt x="3338757" y="1063444"/>
                </a:lnTo>
                <a:cubicBezTo>
                  <a:pt x="3346920" y="1065889"/>
                  <a:pt x="3325562" y="1054819"/>
                  <a:pt x="3327609" y="1054318"/>
                </a:cubicBezTo>
                <a:lnTo>
                  <a:pt x="3335702" y="1062245"/>
                </a:lnTo>
                <a:lnTo>
                  <a:pt x="3318792" y="1055604"/>
                </a:lnTo>
                <a:cubicBezTo>
                  <a:pt x="3244193" y="1024351"/>
                  <a:pt x="3144471" y="928971"/>
                  <a:pt x="3064441" y="927356"/>
                </a:cubicBezTo>
                <a:cubicBezTo>
                  <a:pt x="2995211" y="920342"/>
                  <a:pt x="2943164" y="893715"/>
                  <a:pt x="2882526" y="876894"/>
                </a:cubicBezTo>
                <a:cubicBezTo>
                  <a:pt x="2856712" y="867927"/>
                  <a:pt x="2875066" y="850336"/>
                  <a:pt x="2832530" y="865299"/>
                </a:cubicBezTo>
                <a:lnTo>
                  <a:pt x="2745710" y="843021"/>
                </a:lnTo>
                <a:lnTo>
                  <a:pt x="2709083" y="830187"/>
                </a:lnTo>
                <a:cubicBezTo>
                  <a:pt x="2693411" y="813291"/>
                  <a:pt x="2591523" y="842693"/>
                  <a:pt x="2569483" y="824114"/>
                </a:cubicBezTo>
                <a:cubicBezTo>
                  <a:pt x="2564961" y="818751"/>
                  <a:pt x="2547688" y="817750"/>
                  <a:pt x="2545995" y="822753"/>
                </a:cubicBezTo>
                <a:cubicBezTo>
                  <a:pt x="2539243" y="819053"/>
                  <a:pt x="2519482" y="801769"/>
                  <a:pt x="2512484" y="808521"/>
                </a:cubicBezTo>
                <a:lnTo>
                  <a:pt x="2429409" y="773296"/>
                </a:lnTo>
                <a:cubicBezTo>
                  <a:pt x="2401621" y="766336"/>
                  <a:pt x="2322174" y="754466"/>
                  <a:pt x="2297089" y="750281"/>
                </a:cubicBezTo>
                <a:cubicBezTo>
                  <a:pt x="2294321" y="746138"/>
                  <a:pt x="2280940" y="744597"/>
                  <a:pt x="2278897" y="748189"/>
                </a:cubicBezTo>
                <a:cubicBezTo>
                  <a:pt x="2260269" y="739899"/>
                  <a:pt x="2236255" y="716344"/>
                  <a:pt x="2185319" y="700540"/>
                </a:cubicBezTo>
                <a:cubicBezTo>
                  <a:pt x="2129245" y="692189"/>
                  <a:pt x="2041505" y="641636"/>
                  <a:pt x="1995154" y="623663"/>
                </a:cubicBezTo>
                <a:cubicBezTo>
                  <a:pt x="1964496" y="585283"/>
                  <a:pt x="1947352" y="606363"/>
                  <a:pt x="1907211" y="592705"/>
                </a:cubicBezTo>
                <a:cubicBezTo>
                  <a:pt x="1865631" y="573522"/>
                  <a:pt x="1798145" y="524470"/>
                  <a:pt x="1749996" y="525138"/>
                </a:cubicBezTo>
                <a:lnTo>
                  <a:pt x="1723584" y="510226"/>
                </a:lnTo>
                <a:cubicBezTo>
                  <a:pt x="1717477" y="484680"/>
                  <a:pt x="1693323" y="505079"/>
                  <a:pt x="1668681" y="481249"/>
                </a:cubicBezTo>
                <a:cubicBezTo>
                  <a:pt x="1632429" y="475745"/>
                  <a:pt x="1526219" y="449861"/>
                  <a:pt x="1487710" y="447903"/>
                </a:cubicBezTo>
                <a:cubicBezTo>
                  <a:pt x="1483323" y="435380"/>
                  <a:pt x="1457893" y="446042"/>
                  <a:pt x="1441095" y="451400"/>
                </a:cubicBezTo>
                <a:cubicBezTo>
                  <a:pt x="1316785" y="448697"/>
                  <a:pt x="1212348" y="413714"/>
                  <a:pt x="1177821" y="419447"/>
                </a:cubicBezTo>
                <a:cubicBezTo>
                  <a:pt x="1090127" y="414184"/>
                  <a:pt x="874078" y="419418"/>
                  <a:pt x="808968" y="411961"/>
                </a:cubicBezTo>
                <a:cubicBezTo>
                  <a:pt x="759232" y="415407"/>
                  <a:pt x="628293" y="381558"/>
                  <a:pt x="537957" y="366356"/>
                </a:cubicBezTo>
                <a:cubicBezTo>
                  <a:pt x="452012" y="346017"/>
                  <a:pt x="479400" y="366120"/>
                  <a:pt x="424408" y="357206"/>
                </a:cubicBezTo>
                <a:cubicBezTo>
                  <a:pt x="404471" y="341395"/>
                  <a:pt x="262789" y="351444"/>
                  <a:pt x="218274" y="340729"/>
                </a:cubicBezTo>
                <a:cubicBezTo>
                  <a:pt x="118974" y="360184"/>
                  <a:pt x="79044" y="330543"/>
                  <a:pt x="2704" y="325307"/>
                </a:cubicBezTo>
                <a:lnTo>
                  <a:pt x="0" y="324791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AD544-01B8-0FCD-8B99-B2ACC015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46748"/>
            <a:ext cx="8617527" cy="29763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Decoding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E0E9D-AF92-55B7-FFEE-804590A30039}"/>
              </a:ext>
            </a:extLst>
          </p:cNvPr>
          <p:cNvSpPr txBox="1"/>
          <p:nvPr/>
        </p:nvSpPr>
        <p:spPr>
          <a:xfrm>
            <a:off x="1219200" y="2074237"/>
            <a:ext cx="7925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Viterbi decoder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uses the </a:t>
            </a:r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3" tooltip="Viterbi 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Viterbi algorithm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for decoding a bitstream that has been encoded using a </a:t>
            </a:r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4" tooltip="Convolutional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convolutional code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5" tooltip="Trellis modul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trellis code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There are other algorithms for decoding a convolutionally encoded stream (for example, the </a:t>
            </a:r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6" tooltip="Sequential decod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Fano algorithm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). The Viterbi algorithm is the most resource-consuming, but it does the </a:t>
            </a:r>
            <a:r>
              <a:rPr lang="en-US" sz="20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  <a:hlinkClick r:id="rId7" tooltip="Maximum likelihoo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maximum likelihood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 decoding. It is most often used for decoding convolutional codes with constraint lengths k≤3, but values up to k=15 are used in practice.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100020-D8C3-38E5-4F6C-42BCF3677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33" y="4653643"/>
            <a:ext cx="5598581" cy="208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56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0EC475-13E6-4268-ADCE-833DE95CD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4399637"/>
            <a:ext cx="12192000" cy="2458363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373242"/>
              <a:gd name="connsiteX1" fmla="*/ 12192000 w 12192000"/>
              <a:gd name="connsiteY1" fmla="*/ 0 h 2373242"/>
              <a:gd name="connsiteX2" fmla="*/ 12192000 w 12192000"/>
              <a:gd name="connsiteY2" fmla="*/ 751299 h 2373242"/>
              <a:gd name="connsiteX3" fmla="*/ 11890686 w 12192000"/>
              <a:gd name="connsiteY3" fmla="*/ 732766 h 2373242"/>
              <a:gd name="connsiteX4" fmla="*/ 11649954 w 12192000"/>
              <a:gd name="connsiteY4" fmla="*/ 749628 h 2373242"/>
              <a:gd name="connsiteX5" fmla="*/ 11560424 w 12192000"/>
              <a:gd name="connsiteY5" fmla="*/ 748017 h 2373242"/>
              <a:gd name="connsiteX6" fmla="*/ 11358455 w 12192000"/>
              <a:gd name="connsiteY6" fmla="*/ 747593 h 2373242"/>
              <a:gd name="connsiteX7" fmla="*/ 11165209 w 12192000"/>
              <a:gd name="connsiteY7" fmla="*/ 748852 h 2373242"/>
              <a:gd name="connsiteX8" fmla="*/ 11058755 w 12192000"/>
              <a:gd name="connsiteY8" fmla="*/ 749617 h 2373242"/>
              <a:gd name="connsiteX9" fmla="*/ 10803046 w 12192000"/>
              <a:gd name="connsiteY9" fmla="*/ 774328 h 2373242"/>
              <a:gd name="connsiteX10" fmla="*/ 10458762 w 12192000"/>
              <a:gd name="connsiteY10" fmla="*/ 755400 h 2373242"/>
              <a:gd name="connsiteX11" fmla="*/ 10211200 w 12192000"/>
              <a:gd name="connsiteY11" fmla="*/ 767513 h 2373242"/>
              <a:gd name="connsiteX12" fmla="*/ 10167995 w 12192000"/>
              <a:gd name="connsiteY12" fmla="*/ 760843 h 2373242"/>
              <a:gd name="connsiteX13" fmla="*/ 9997044 w 12192000"/>
              <a:gd name="connsiteY13" fmla="*/ 780129 h 2373242"/>
              <a:gd name="connsiteX14" fmla="*/ 9943887 w 12192000"/>
              <a:gd name="connsiteY14" fmla="*/ 804141 h 2373242"/>
              <a:gd name="connsiteX15" fmla="*/ 9918248 w 12192000"/>
              <a:gd name="connsiteY15" fmla="*/ 816628 h 2373242"/>
              <a:gd name="connsiteX16" fmla="*/ 9767091 w 12192000"/>
              <a:gd name="connsiteY16" fmla="*/ 870550 h 2373242"/>
              <a:gd name="connsiteX17" fmla="*/ 9683005 w 12192000"/>
              <a:gd name="connsiteY17" fmla="*/ 894128 h 2373242"/>
              <a:gd name="connsiteX18" fmla="*/ 9500499 w 12192000"/>
              <a:gd name="connsiteY18" fmla="*/ 954680 h 2373242"/>
              <a:gd name="connsiteX19" fmla="*/ 9410017 w 12192000"/>
              <a:gd name="connsiteY19" fmla="*/ 993931 h 2373242"/>
              <a:gd name="connsiteX20" fmla="*/ 9392919 w 12192000"/>
              <a:gd name="connsiteY20" fmla="*/ 994656 h 2373242"/>
              <a:gd name="connsiteX21" fmla="*/ 9268019 w 12192000"/>
              <a:gd name="connsiteY21" fmla="*/ 1007442 h 2373242"/>
              <a:gd name="connsiteX22" fmla="*/ 9188177 w 12192000"/>
              <a:gd name="connsiteY22" fmla="*/ 1035474 h 2373242"/>
              <a:gd name="connsiteX23" fmla="*/ 9155969 w 12192000"/>
              <a:gd name="connsiteY23" fmla="*/ 1046804 h 2373242"/>
              <a:gd name="connsiteX24" fmla="*/ 9133985 w 12192000"/>
              <a:gd name="connsiteY24" fmla="*/ 1046450 h 2373242"/>
              <a:gd name="connsiteX25" fmla="*/ 9003462 w 12192000"/>
              <a:gd name="connsiteY25" fmla="*/ 1042406 h 2373242"/>
              <a:gd name="connsiteX26" fmla="*/ 8968445 w 12192000"/>
              <a:gd name="connsiteY26" fmla="*/ 1052169 h 2373242"/>
              <a:gd name="connsiteX27" fmla="*/ 8886001 w 12192000"/>
              <a:gd name="connsiteY27" fmla="*/ 1067468 h 2373242"/>
              <a:gd name="connsiteX28" fmla="*/ 8838610 w 12192000"/>
              <a:gd name="connsiteY28" fmla="*/ 1075091 h 2373242"/>
              <a:gd name="connsiteX29" fmla="*/ 8665605 w 12192000"/>
              <a:gd name="connsiteY29" fmla="*/ 1110791 h 2373242"/>
              <a:gd name="connsiteX30" fmla="*/ 8419755 w 12192000"/>
              <a:gd name="connsiteY30" fmla="*/ 1216260 h 2373242"/>
              <a:gd name="connsiteX31" fmla="*/ 8411626 w 12192000"/>
              <a:gd name="connsiteY31" fmla="*/ 1214397 h 2373242"/>
              <a:gd name="connsiteX32" fmla="*/ 8363469 w 12192000"/>
              <a:gd name="connsiteY32" fmla="*/ 1246658 h 2373242"/>
              <a:gd name="connsiteX33" fmla="*/ 8275497 w 12192000"/>
              <a:gd name="connsiteY33" fmla="*/ 1264396 h 2373242"/>
              <a:gd name="connsiteX34" fmla="*/ 8074238 w 12192000"/>
              <a:gd name="connsiteY34" fmla="*/ 1301895 h 2373242"/>
              <a:gd name="connsiteX35" fmla="*/ 7902328 w 12192000"/>
              <a:gd name="connsiteY35" fmla="*/ 1345865 h 2373242"/>
              <a:gd name="connsiteX36" fmla="*/ 7840612 w 12192000"/>
              <a:gd name="connsiteY36" fmla="*/ 1369373 h 2373242"/>
              <a:gd name="connsiteX37" fmla="*/ 7786819 w 12192000"/>
              <a:gd name="connsiteY37" fmla="*/ 1378970 h 2373242"/>
              <a:gd name="connsiteX38" fmla="*/ 7548172 w 12192000"/>
              <a:gd name="connsiteY38" fmla="*/ 1417460 h 2373242"/>
              <a:gd name="connsiteX39" fmla="*/ 7483437 w 12192000"/>
              <a:gd name="connsiteY39" fmla="*/ 1478152 h 2373242"/>
              <a:gd name="connsiteX40" fmla="*/ 7377870 w 12192000"/>
              <a:gd name="connsiteY40" fmla="*/ 1523319 h 2373242"/>
              <a:gd name="connsiteX41" fmla="*/ 7230737 w 12192000"/>
              <a:gd name="connsiteY41" fmla="*/ 1562633 h 2373242"/>
              <a:gd name="connsiteX42" fmla="*/ 7224458 w 12192000"/>
              <a:gd name="connsiteY42" fmla="*/ 1573008 h 2373242"/>
              <a:gd name="connsiteX43" fmla="*/ 7183121 w 12192000"/>
              <a:gd name="connsiteY43" fmla="*/ 1595162 h 2373242"/>
              <a:gd name="connsiteX44" fmla="*/ 7164601 w 12192000"/>
              <a:gd name="connsiteY44" fmla="*/ 1606490 h 2373242"/>
              <a:gd name="connsiteX45" fmla="*/ 6900177 w 12192000"/>
              <a:gd name="connsiteY45" fmla="*/ 1636016 h 2373242"/>
              <a:gd name="connsiteX46" fmla="*/ 6795372 w 12192000"/>
              <a:gd name="connsiteY46" fmla="*/ 1644845 h 2373242"/>
              <a:gd name="connsiteX47" fmla="*/ 6692251 w 12192000"/>
              <a:gd name="connsiteY47" fmla="*/ 1656357 h 2373242"/>
              <a:gd name="connsiteX48" fmla="*/ 6655235 w 12192000"/>
              <a:gd name="connsiteY48" fmla="*/ 1661869 h 2373242"/>
              <a:gd name="connsiteX49" fmla="*/ 6554894 w 12192000"/>
              <a:gd name="connsiteY49" fmla="*/ 1664428 h 2373242"/>
              <a:gd name="connsiteX50" fmla="*/ 6516595 w 12192000"/>
              <a:gd name="connsiteY50" fmla="*/ 1667475 h 2373242"/>
              <a:gd name="connsiteX51" fmla="*/ 6508541 w 12192000"/>
              <a:gd name="connsiteY51" fmla="*/ 1668757 h 2373242"/>
              <a:gd name="connsiteX52" fmla="*/ 6471012 w 12192000"/>
              <a:gd name="connsiteY52" fmla="*/ 1678604 h 2373242"/>
              <a:gd name="connsiteX53" fmla="*/ 6364035 w 12192000"/>
              <a:gd name="connsiteY53" fmla="*/ 1667683 h 2373242"/>
              <a:gd name="connsiteX54" fmla="*/ 6243319 w 12192000"/>
              <a:gd name="connsiteY54" fmla="*/ 1695560 h 2373242"/>
              <a:gd name="connsiteX55" fmla="*/ 6098321 w 12192000"/>
              <a:gd name="connsiteY55" fmla="*/ 1721646 h 2373242"/>
              <a:gd name="connsiteX56" fmla="*/ 5880652 w 12192000"/>
              <a:gd name="connsiteY56" fmla="*/ 1779643 h 2373242"/>
              <a:gd name="connsiteX57" fmla="*/ 5785959 w 12192000"/>
              <a:gd name="connsiteY57" fmla="*/ 1775307 h 2373242"/>
              <a:gd name="connsiteX58" fmla="*/ 5643534 w 12192000"/>
              <a:gd name="connsiteY58" fmla="*/ 1802919 h 2373242"/>
              <a:gd name="connsiteX59" fmla="*/ 5518799 w 12192000"/>
              <a:gd name="connsiteY59" fmla="*/ 1818312 h 2373242"/>
              <a:gd name="connsiteX60" fmla="*/ 5505014 w 12192000"/>
              <a:gd name="connsiteY60" fmla="*/ 1819259 h 2373242"/>
              <a:gd name="connsiteX61" fmla="*/ 5453307 w 12192000"/>
              <a:gd name="connsiteY61" fmla="*/ 1815450 h 2373242"/>
              <a:gd name="connsiteX62" fmla="*/ 5221533 w 12192000"/>
              <a:gd name="connsiteY62" fmla="*/ 1846950 h 2373242"/>
              <a:gd name="connsiteX63" fmla="*/ 5149802 w 12192000"/>
              <a:gd name="connsiteY63" fmla="*/ 1844846 h 2373242"/>
              <a:gd name="connsiteX64" fmla="*/ 5114927 w 12192000"/>
              <a:gd name="connsiteY64" fmla="*/ 1847827 h 2373242"/>
              <a:gd name="connsiteX65" fmla="*/ 5108970 w 12192000"/>
              <a:gd name="connsiteY65" fmla="*/ 1847935 h 2373242"/>
              <a:gd name="connsiteX66" fmla="*/ 5067961 w 12192000"/>
              <a:gd name="connsiteY66" fmla="*/ 1845917 h 2373242"/>
              <a:gd name="connsiteX67" fmla="*/ 5007075 w 12192000"/>
              <a:gd name="connsiteY67" fmla="*/ 1838626 h 2373242"/>
              <a:gd name="connsiteX68" fmla="*/ 4944087 w 12192000"/>
              <a:gd name="connsiteY68" fmla="*/ 1823332 h 2373242"/>
              <a:gd name="connsiteX69" fmla="*/ 4907662 w 12192000"/>
              <a:gd name="connsiteY69" fmla="*/ 1816900 h 2373242"/>
              <a:gd name="connsiteX70" fmla="*/ 4882386 w 12192000"/>
              <a:gd name="connsiteY70" fmla="*/ 1809844 h 2373242"/>
              <a:gd name="connsiteX71" fmla="*/ 4811440 w 12192000"/>
              <a:gd name="connsiteY71" fmla="*/ 1804655 h 2373242"/>
              <a:gd name="connsiteX72" fmla="*/ 4691075 w 12192000"/>
              <a:gd name="connsiteY72" fmla="*/ 1801389 h 2373242"/>
              <a:gd name="connsiteX73" fmla="*/ 4640313 w 12192000"/>
              <a:gd name="connsiteY73" fmla="*/ 1784307 h 2373242"/>
              <a:gd name="connsiteX74" fmla="*/ 4536503 w 12192000"/>
              <a:gd name="connsiteY74" fmla="*/ 1785334 h 2373242"/>
              <a:gd name="connsiteX75" fmla="*/ 4513724 w 12192000"/>
              <a:gd name="connsiteY75" fmla="*/ 1791996 h 2373242"/>
              <a:gd name="connsiteX76" fmla="*/ 4459810 w 12192000"/>
              <a:gd name="connsiteY76" fmla="*/ 1797886 h 2373242"/>
              <a:gd name="connsiteX77" fmla="*/ 4379064 w 12192000"/>
              <a:gd name="connsiteY77" fmla="*/ 1817177 h 2373242"/>
              <a:gd name="connsiteX78" fmla="*/ 4290981 w 12192000"/>
              <a:gd name="connsiteY78" fmla="*/ 1839677 h 2373242"/>
              <a:gd name="connsiteX79" fmla="*/ 4238372 w 12192000"/>
              <a:gd name="connsiteY79" fmla="*/ 1851480 h 2373242"/>
              <a:gd name="connsiteX80" fmla="*/ 4232517 w 12192000"/>
              <a:gd name="connsiteY80" fmla="*/ 1852567 h 2373242"/>
              <a:gd name="connsiteX81" fmla="*/ 4191732 w 12192000"/>
              <a:gd name="connsiteY81" fmla="*/ 1857328 h 2373242"/>
              <a:gd name="connsiteX82" fmla="*/ 4065532 w 12192000"/>
              <a:gd name="connsiteY82" fmla="*/ 1855477 h 2373242"/>
              <a:gd name="connsiteX83" fmla="*/ 4028460 w 12192000"/>
              <a:gd name="connsiteY83" fmla="*/ 1855137 h 2373242"/>
              <a:gd name="connsiteX84" fmla="*/ 4002267 w 12192000"/>
              <a:gd name="connsiteY84" fmla="*/ 1852352 h 2373242"/>
              <a:gd name="connsiteX85" fmla="*/ 3931396 w 12192000"/>
              <a:gd name="connsiteY85" fmla="*/ 1858915 h 2373242"/>
              <a:gd name="connsiteX86" fmla="*/ 3812162 w 12192000"/>
              <a:gd name="connsiteY86" fmla="*/ 1875501 h 2373242"/>
              <a:gd name="connsiteX87" fmla="*/ 3758105 w 12192000"/>
              <a:gd name="connsiteY87" fmla="*/ 1871856 h 2373242"/>
              <a:gd name="connsiteX88" fmla="*/ 3567259 w 12192000"/>
              <a:gd name="connsiteY88" fmla="*/ 1893482 h 2373242"/>
              <a:gd name="connsiteX89" fmla="*/ 3405770 w 12192000"/>
              <a:gd name="connsiteY89" fmla="*/ 1904591 h 2373242"/>
              <a:gd name="connsiteX90" fmla="*/ 3280097 w 12192000"/>
              <a:gd name="connsiteY90" fmla="*/ 1919610 h 2373242"/>
              <a:gd name="connsiteX91" fmla="*/ 3009910 w 12192000"/>
              <a:gd name="connsiteY91" fmla="*/ 1957866 h 2373242"/>
              <a:gd name="connsiteX92" fmla="*/ 2995934 w 12192000"/>
              <a:gd name="connsiteY92" fmla="*/ 1967085 h 2373242"/>
              <a:gd name="connsiteX93" fmla="*/ 2942858 w 12192000"/>
              <a:gd name="connsiteY93" fmla="*/ 1981367 h 2373242"/>
              <a:gd name="connsiteX94" fmla="*/ 2875436 w 12192000"/>
              <a:gd name="connsiteY94" fmla="*/ 1996977 h 2373242"/>
              <a:gd name="connsiteX95" fmla="*/ 2874892 w 12192000"/>
              <a:gd name="connsiteY95" fmla="*/ 1996085 h 2373242"/>
              <a:gd name="connsiteX96" fmla="*/ 2843662 w 12192000"/>
              <a:gd name="connsiteY96" fmla="*/ 1992498 h 2373242"/>
              <a:gd name="connsiteX97" fmla="*/ 2718916 w 12192000"/>
              <a:gd name="connsiteY97" fmla="*/ 1990867 h 2373242"/>
              <a:gd name="connsiteX98" fmla="*/ 2713522 w 12192000"/>
              <a:gd name="connsiteY98" fmla="*/ 1990173 h 2373242"/>
              <a:gd name="connsiteX99" fmla="*/ 2476147 w 12192000"/>
              <a:gd name="connsiteY99" fmla="*/ 1998305 h 2373242"/>
              <a:gd name="connsiteX100" fmla="*/ 2373568 w 12192000"/>
              <a:gd name="connsiteY100" fmla="*/ 2003219 h 2373242"/>
              <a:gd name="connsiteX101" fmla="*/ 2287219 w 12192000"/>
              <a:gd name="connsiteY101" fmla="*/ 1998750 h 2373242"/>
              <a:gd name="connsiteX102" fmla="*/ 2164831 w 12192000"/>
              <a:gd name="connsiteY102" fmla="*/ 2010143 h 2373242"/>
              <a:gd name="connsiteX103" fmla="*/ 2058061 w 12192000"/>
              <a:gd name="connsiteY103" fmla="*/ 2047942 h 2373242"/>
              <a:gd name="connsiteX104" fmla="*/ 2042244 w 12192000"/>
              <a:gd name="connsiteY104" fmla="*/ 2055560 h 2373242"/>
              <a:gd name="connsiteX105" fmla="*/ 1877728 w 12192000"/>
              <a:gd name="connsiteY105" fmla="*/ 2101004 h 2373242"/>
              <a:gd name="connsiteX106" fmla="*/ 1759056 w 12192000"/>
              <a:gd name="connsiteY106" fmla="*/ 2125608 h 2373242"/>
              <a:gd name="connsiteX107" fmla="*/ 1637948 w 12192000"/>
              <a:gd name="connsiteY107" fmla="*/ 2172597 h 2373242"/>
              <a:gd name="connsiteX108" fmla="*/ 1434549 w 12192000"/>
              <a:gd name="connsiteY108" fmla="*/ 2234522 h 2373242"/>
              <a:gd name="connsiteX109" fmla="*/ 1370962 w 12192000"/>
              <a:gd name="connsiteY109" fmla="*/ 2237474 h 2373242"/>
              <a:gd name="connsiteX110" fmla="*/ 1356367 w 12192000"/>
              <a:gd name="connsiteY110" fmla="*/ 2235089 h 2373242"/>
              <a:gd name="connsiteX111" fmla="*/ 1279765 w 12192000"/>
              <a:gd name="connsiteY111" fmla="*/ 2229639 h 2373242"/>
              <a:gd name="connsiteX112" fmla="*/ 1195347 w 12192000"/>
              <a:gd name="connsiteY112" fmla="*/ 2212354 h 2373242"/>
              <a:gd name="connsiteX113" fmla="*/ 970251 w 12192000"/>
              <a:gd name="connsiteY113" fmla="*/ 2221029 h 2373242"/>
              <a:gd name="connsiteX114" fmla="*/ 812914 w 12192000"/>
              <a:gd name="connsiteY114" fmla="*/ 2210095 h 2373242"/>
              <a:gd name="connsiteX115" fmla="*/ 597225 w 12192000"/>
              <a:gd name="connsiteY115" fmla="*/ 2180999 h 2373242"/>
              <a:gd name="connsiteX116" fmla="*/ 520671 w 12192000"/>
              <a:gd name="connsiteY116" fmla="*/ 2180980 h 2373242"/>
              <a:gd name="connsiteX117" fmla="*/ 413835 w 12192000"/>
              <a:gd name="connsiteY117" fmla="*/ 2156783 h 2373242"/>
              <a:gd name="connsiteX118" fmla="*/ 376513 w 12192000"/>
              <a:gd name="connsiteY118" fmla="*/ 2154014 h 2373242"/>
              <a:gd name="connsiteX119" fmla="*/ 295825 w 12192000"/>
              <a:gd name="connsiteY119" fmla="*/ 2373195 h 2373242"/>
              <a:gd name="connsiteX120" fmla="*/ 77641 w 12192000"/>
              <a:gd name="connsiteY120" fmla="*/ 2126835 h 2373242"/>
              <a:gd name="connsiteX121" fmla="*/ 37645 w 12192000"/>
              <a:gd name="connsiteY121" fmla="*/ 2115401 h 2373242"/>
              <a:gd name="connsiteX122" fmla="*/ 4572 w 12192000"/>
              <a:gd name="connsiteY122" fmla="*/ 2111091 h 2373242"/>
              <a:gd name="connsiteX123" fmla="*/ 0 w 12192000"/>
              <a:gd name="connsiteY123" fmla="*/ 2110468 h 2373242"/>
              <a:gd name="connsiteX124" fmla="*/ 0 w 12192000"/>
              <a:gd name="connsiteY124" fmla="*/ 0 h 2373242"/>
              <a:gd name="connsiteX0" fmla="*/ 0 w 12192000"/>
              <a:gd name="connsiteY0" fmla="*/ 0 h 2546191"/>
              <a:gd name="connsiteX1" fmla="*/ 12192000 w 12192000"/>
              <a:gd name="connsiteY1" fmla="*/ 0 h 2546191"/>
              <a:gd name="connsiteX2" fmla="*/ 12192000 w 12192000"/>
              <a:gd name="connsiteY2" fmla="*/ 751299 h 2546191"/>
              <a:gd name="connsiteX3" fmla="*/ 11890686 w 12192000"/>
              <a:gd name="connsiteY3" fmla="*/ 732766 h 2546191"/>
              <a:gd name="connsiteX4" fmla="*/ 11649954 w 12192000"/>
              <a:gd name="connsiteY4" fmla="*/ 749628 h 2546191"/>
              <a:gd name="connsiteX5" fmla="*/ 11560424 w 12192000"/>
              <a:gd name="connsiteY5" fmla="*/ 748017 h 2546191"/>
              <a:gd name="connsiteX6" fmla="*/ 11358455 w 12192000"/>
              <a:gd name="connsiteY6" fmla="*/ 747593 h 2546191"/>
              <a:gd name="connsiteX7" fmla="*/ 11165209 w 12192000"/>
              <a:gd name="connsiteY7" fmla="*/ 748852 h 2546191"/>
              <a:gd name="connsiteX8" fmla="*/ 11058755 w 12192000"/>
              <a:gd name="connsiteY8" fmla="*/ 749617 h 2546191"/>
              <a:gd name="connsiteX9" fmla="*/ 10803046 w 12192000"/>
              <a:gd name="connsiteY9" fmla="*/ 774328 h 2546191"/>
              <a:gd name="connsiteX10" fmla="*/ 10458762 w 12192000"/>
              <a:gd name="connsiteY10" fmla="*/ 755400 h 2546191"/>
              <a:gd name="connsiteX11" fmla="*/ 10211200 w 12192000"/>
              <a:gd name="connsiteY11" fmla="*/ 767513 h 2546191"/>
              <a:gd name="connsiteX12" fmla="*/ 10167995 w 12192000"/>
              <a:gd name="connsiteY12" fmla="*/ 760843 h 2546191"/>
              <a:gd name="connsiteX13" fmla="*/ 9997044 w 12192000"/>
              <a:gd name="connsiteY13" fmla="*/ 780129 h 2546191"/>
              <a:gd name="connsiteX14" fmla="*/ 9943887 w 12192000"/>
              <a:gd name="connsiteY14" fmla="*/ 804141 h 2546191"/>
              <a:gd name="connsiteX15" fmla="*/ 9918248 w 12192000"/>
              <a:gd name="connsiteY15" fmla="*/ 816628 h 2546191"/>
              <a:gd name="connsiteX16" fmla="*/ 9767091 w 12192000"/>
              <a:gd name="connsiteY16" fmla="*/ 870550 h 2546191"/>
              <a:gd name="connsiteX17" fmla="*/ 9683005 w 12192000"/>
              <a:gd name="connsiteY17" fmla="*/ 894128 h 2546191"/>
              <a:gd name="connsiteX18" fmla="*/ 9500499 w 12192000"/>
              <a:gd name="connsiteY18" fmla="*/ 954680 h 2546191"/>
              <a:gd name="connsiteX19" fmla="*/ 9410017 w 12192000"/>
              <a:gd name="connsiteY19" fmla="*/ 993931 h 2546191"/>
              <a:gd name="connsiteX20" fmla="*/ 9392919 w 12192000"/>
              <a:gd name="connsiteY20" fmla="*/ 994656 h 2546191"/>
              <a:gd name="connsiteX21" fmla="*/ 9268019 w 12192000"/>
              <a:gd name="connsiteY21" fmla="*/ 1007442 h 2546191"/>
              <a:gd name="connsiteX22" fmla="*/ 9188177 w 12192000"/>
              <a:gd name="connsiteY22" fmla="*/ 1035474 h 2546191"/>
              <a:gd name="connsiteX23" fmla="*/ 9155969 w 12192000"/>
              <a:gd name="connsiteY23" fmla="*/ 1046804 h 2546191"/>
              <a:gd name="connsiteX24" fmla="*/ 9133985 w 12192000"/>
              <a:gd name="connsiteY24" fmla="*/ 1046450 h 2546191"/>
              <a:gd name="connsiteX25" fmla="*/ 9003462 w 12192000"/>
              <a:gd name="connsiteY25" fmla="*/ 1042406 h 2546191"/>
              <a:gd name="connsiteX26" fmla="*/ 8968445 w 12192000"/>
              <a:gd name="connsiteY26" fmla="*/ 1052169 h 2546191"/>
              <a:gd name="connsiteX27" fmla="*/ 8886001 w 12192000"/>
              <a:gd name="connsiteY27" fmla="*/ 1067468 h 2546191"/>
              <a:gd name="connsiteX28" fmla="*/ 8838610 w 12192000"/>
              <a:gd name="connsiteY28" fmla="*/ 1075091 h 2546191"/>
              <a:gd name="connsiteX29" fmla="*/ 8665605 w 12192000"/>
              <a:gd name="connsiteY29" fmla="*/ 1110791 h 2546191"/>
              <a:gd name="connsiteX30" fmla="*/ 8419755 w 12192000"/>
              <a:gd name="connsiteY30" fmla="*/ 1216260 h 2546191"/>
              <a:gd name="connsiteX31" fmla="*/ 8411626 w 12192000"/>
              <a:gd name="connsiteY31" fmla="*/ 1214397 h 2546191"/>
              <a:gd name="connsiteX32" fmla="*/ 8363469 w 12192000"/>
              <a:gd name="connsiteY32" fmla="*/ 1246658 h 2546191"/>
              <a:gd name="connsiteX33" fmla="*/ 8275497 w 12192000"/>
              <a:gd name="connsiteY33" fmla="*/ 1264396 h 2546191"/>
              <a:gd name="connsiteX34" fmla="*/ 8074238 w 12192000"/>
              <a:gd name="connsiteY34" fmla="*/ 1301895 h 2546191"/>
              <a:gd name="connsiteX35" fmla="*/ 7902328 w 12192000"/>
              <a:gd name="connsiteY35" fmla="*/ 1345865 h 2546191"/>
              <a:gd name="connsiteX36" fmla="*/ 7840612 w 12192000"/>
              <a:gd name="connsiteY36" fmla="*/ 1369373 h 2546191"/>
              <a:gd name="connsiteX37" fmla="*/ 7786819 w 12192000"/>
              <a:gd name="connsiteY37" fmla="*/ 1378970 h 2546191"/>
              <a:gd name="connsiteX38" fmla="*/ 7548172 w 12192000"/>
              <a:gd name="connsiteY38" fmla="*/ 1417460 h 2546191"/>
              <a:gd name="connsiteX39" fmla="*/ 7483437 w 12192000"/>
              <a:gd name="connsiteY39" fmla="*/ 1478152 h 2546191"/>
              <a:gd name="connsiteX40" fmla="*/ 7377870 w 12192000"/>
              <a:gd name="connsiteY40" fmla="*/ 1523319 h 2546191"/>
              <a:gd name="connsiteX41" fmla="*/ 7230737 w 12192000"/>
              <a:gd name="connsiteY41" fmla="*/ 1562633 h 2546191"/>
              <a:gd name="connsiteX42" fmla="*/ 7224458 w 12192000"/>
              <a:gd name="connsiteY42" fmla="*/ 1573008 h 2546191"/>
              <a:gd name="connsiteX43" fmla="*/ 7183121 w 12192000"/>
              <a:gd name="connsiteY43" fmla="*/ 1595162 h 2546191"/>
              <a:gd name="connsiteX44" fmla="*/ 7164601 w 12192000"/>
              <a:gd name="connsiteY44" fmla="*/ 1606490 h 2546191"/>
              <a:gd name="connsiteX45" fmla="*/ 6900177 w 12192000"/>
              <a:gd name="connsiteY45" fmla="*/ 1636016 h 2546191"/>
              <a:gd name="connsiteX46" fmla="*/ 6795372 w 12192000"/>
              <a:gd name="connsiteY46" fmla="*/ 1644845 h 2546191"/>
              <a:gd name="connsiteX47" fmla="*/ 6692251 w 12192000"/>
              <a:gd name="connsiteY47" fmla="*/ 1656357 h 2546191"/>
              <a:gd name="connsiteX48" fmla="*/ 6655235 w 12192000"/>
              <a:gd name="connsiteY48" fmla="*/ 1661869 h 2546191"/>
              <a:gd name="connsiteX49" fmla="*/ 6554894 w 12192000"/>
              <a:gd name="connsiteY49" fmla="*/ 1664428 h 2546191"/>
              <a:gd name="connsiteX50" fmla="*/ 6516595 w 12192000"/>
              <a:gd name="connsiteY50" fmla="*/ 1667475 h 2546191"/>
              <a:gd name="connsiteX51" fmla="*/ 6508541 w 12192000"/>
              <a:gd name="connsiteY51" fmla="*/ 1668757 h 2546191"/>
              <a:gd name="connsiteX52" fmla="*/ 6471012 w 12192000"/>
              <a:gd name="connsiteY52" fmla="*/ 1678604 h 2546191"/>
              <a:gd name="connsiteX53" fmla="*/ 6364035 w 12192000"/>
              <a:gd name="connsiteY53" fmla="*/ 1667683 h 2546191"/>
              <a:gd name="connsiteX54" fmla="*/ 6243319 w 12192000"/>
              <a:gd name="connsiteY54" fmla="*/ 1695560 h 2546191"/>
              <a:gd name="connsiteX55" fmla="*/ 6098321 w 12192000"/>
              <a:gd name="connsiteY55" fmla="*/ 1721646 h 2546191"/>
              <a:gd name="connsiteX56" fmla="*/ 5880652 w 12192000"/>
              <a:gd name="connsiteY56" fmla="*/ 1779643 h 2546191"/>
              <a:gd name="connsiteX57" fmla="*/ 5785959 w 12192000"/>
              <a:gd name="connsiteY57" fmla="*/ 1775307 h 2546191"/>
              <a:gd name="connsiteX58" fmla="*/ 5643534 w 12192000"/>
              <a:gd name="connsiteY58" fmla="*/ 1802919 h 2546191"/>
              <a:gd name="connsiteX59" fmla="*/ 5518799 w 12192000"/>
              <a:gd name="connsiteY59" fmla="*/ 1818312 h 2546191"/>
              <a:gd name="connsiteX60" fmla="*/ 5505014 w 12192000"/>
              <a:gd name="connsiteY60" fmla="*/ 1819259 h 2546191"/>
              <a:gd name="connsiteX61" fmla="*/ 5453307 w 12192000"/>
              <a:gd name="connsiteY61" fmla="*/ 1815450 h 2546191"/>
              <a:gd name="connsiteX62" fmla="*/ 5221533 w 12192000"/>
              <a:gd name="connsiteY62" fmla="*/ 1846950 h 2546191"/>
              <a:gd name="connsiteX63" fmla="*/ 5149802 w 12192000"/>
              <a:gd name="connsiteY63" fmla="*/ 1844846 h 2546191"/>
              <a:gd name="connsiteX64" fmla="*/ 5114927 w 12192000"/>
              <a:gd name="connsiteY64" fmla="*/ 1847827 h 2546191"/>
              <a:gd name="connsiteX65" fmla="*/ 5108970 w 12192000"/>
              <a:gd name="connsiteY65" fmla="*/ 1847935 h 2546191"/>
              <a:gd name="connsiteX66" fmla="*/ 5067961 w 12192000"/>
              <a:gd name="connsiteY66" fmla="*/ 1845917 h 2546191"/>
              <a:gd name="connsiteX67" fmla="*/ 5007075 w 12192000"/>
              <a:gd name="connsiteY67" fmla="*/ 1838626 h 2546191"/>
              <a:gd name="connsiteX68" fmla="*/ 4944087 w 12192000"/>
              <a:gd name="connsiteY68" fmla="*/ 1823332 h 2546191"/>
              <a:gd name="connsiteX69" fmla="*/ 4907662 w 12192000"/>
              <a:gd name="connsiteY69" fmla="*/ 1816900 h 2546191"/>
              <a:gd name="connsiteX70" fmla="*/ 4882386 w 12192000"/>
              <a:gd name="connsiteY70" fmla="*/ 1809844 h 2546191"/>
              <a:gd name="connsiteX71" fmla="*/ 4811440 w 12192000"/>
              <a:gd name="connsiteY71" fmla="*/ 1804655 h 2546191"/>
              <a:gd name="connsiteX72" fmla="*/ 4691075 w 12192000"/>
              <a:gd name="connsiteY72" fmla="*/ 1801389 h 2546191"/>
              <a:gd name="connsiteX73" fmla="*/ 4640313 w 12192000"/>
              <a:gd name="connsiteY73" fmla="*/ 1784307 h 2546191"/>
              <a:gd name="connsiteX74" fmla="*/ 4536503 w 12192000"/>
              <a:gd name="connsiteY74" fmla="*/ 1785334 h 2546191"/>
              <a:gd name="connsiteX75" fmla="*/ 4513724 w 12192000"/>
              <a:gd name="connsiteY75" fmla="*/ 1791996 h 2546191"/>
              <a:gd name="connsiteX76" fmla="*/ 4459810 w 12192000"/>
              <a:gd name="connsiteY76" fmla="*/ 1797886 h 2546191"/>
              <a:gd name="connsiteX77" fmla="*/ 4379064 w 12192000"/>
              <a:gd name="connsiteY77" fmla="*/ 1817177 h 2546191"/>
              <a:gd name="connsiteX78" fmla="*/ 4290981 w 12192000"/>
              <a:gd name="connsiteY78" fmla="*/ 1839677 h 2546191"/>
              <a:gd name="connsiteX79" fmla="*/ 4238372 w 12192000"/>
              <a:gd name="connsiteY79" fmla="*/ 1851480 h 2546191"/>
              <a:gd name="connsiteX80" fmla="*/ 4232517 w 12192000"/>
              <a:gd name="connsiteY80" fmla="*/ 1852567 h 2546191"/>
              <a:gd name="connsiteX81" fmla="*/ 4191732 w 12192000"/>
              <a:gd name="connsiteY81" fmla="*/ 1857328 h 2546191"/>
              <a:gd name="connsiteX82" fmla="*/ 4065532 w 12192000"/>
              <a:gd name="connsiteY82" fmla="*/ 1855477 h 2546191"/>
              <a:gd name="connsiteX83" fmla="*/ 4028460 w 12192000"/>
              <a:gd name="connsiteY83" fmla="*/ 1855137 h 2546191"/>
              <a:gd name="connsiteX84" fmla="*/ 4002267 w 12192000"/>
              <a:gd name="connsiteY84" fmla="*/ 1852352 h 2546191"/>
              <a:gd name="connsiteX85" fmla="*/ 3931396 w 12192000"/>
              <a:gd name="connsiteY85" fmla="*/ 1858915 h 2546191"/>
              <a:gd name="connsiteX86" fmla="*/ 3812162 w 12192000"/>
              <a:gd name="connsiteY86" fmla="*/ 1875501 h 2546191"/>
              <a:gd name="connsiteX87" fmla="*/ 3758105 w 12192000"/>
              <a:gd name="connsiteY87" fmla="*/ 1871856 h 2546191"/>
              <a:gd name="connsiteX88" fmla="*/ 3567259 w 12192000"/>
              <a:gd name="connsiteY88" fmla="*/ 1893482 h 2546191"/>
              <a:gd name="connsiteX89" fmla="*/ 3405770 w 12192000"/>
              <a:gd name="connsiteY89" fmla="*/ 1904591 h 2546191"/>
              <a:gd name="connsiteX90" fmla="*/ 3280097 w 12192000"/>
              <a:gd name="connsiteY90" fmla="*/ 1919610 h 2546191"/>
              <a:gd name="connsiteX91" fmla="*/ 3009910 w 12192000"/>
              <a:gd name="connsiteY91" fmla="*/ 1957866 h 2546191"/>
              <a:gd name="connsiteX92" fmla="*/ 2995934 w 12192000"/>
              <a:gd name="connsiteY92" fmla="*/ 1967085 h 2546191"/>
              <a:gd name="connsiteX93" fmla="*/ 2942858 w 12192000"/>
              <a:gd name="connsiteY93" fmla="*/ 1981367 h 2546191"/>
              <a:gd name="connsiteX94" fmla="*/ 2875436 w 12192000"/>
              <a:gd name="connsiteY94" fmla="*/ 1996977 h 2546191"/>
              <a:gd name="connsiteX95" fmla="*/ 2874892 w 12192000"/>
              <a:gd name="connsiteY95" fmla="*/ 1996085 h 2546191"/>
              <a:gd name="connsiteX96" fmla="*/ 2843662 w 12192000"/>
              <a:gd name="connsiteY96" fmla="*/ 1992498 h 2546191"/>
              <a:gd name="connsiteX97" fmla="*/ 2718916 w 12192000"/>
              <a:gd name="connsiteY97" fmla="*/ 1990867 h 2546191"/>
              <a:gd name="connsiteX98" fmla="*/ 2713522 w 12192000"/>
              <a:gd name="connsiteY98" fmla="*/ 1990173 h 2546191"/>
              <a:gd name="connsiteX99" fmla="*/ 2476147 w 12192000"/>
              <a:gd name="connsiteY99" fmla="*/ 1998305 h 2546191"/>
              <a:gd name="connsiteX100" fmla="*/ 2373568 w 12192000"/>
              <a:gd name="connsiteY100" fmla="*/ 2003219 h 2546191"/>
              <a:gd name="connsiteX101" fmla="*/ 2287219 w 12192000"/>
              <a:gd name="connsiteY101" fmla="*/ 1998750 h 2546191"/>
              <a:gd name="connsiteX102" fmla="*/ 2164831 w 12192000"/>
              <a:gd name="connsiteY102" fmla="*/ 2010143 h 2546191"/>
              <a:gd name="connsiteX103" fmla="*/ 2058061 w 12192000"/>
              <a:gd name="connsiteY103" fmla="*/ 2047942 h 2546191"/>
              <a:gd name="connsiteX104" fmla="*/ 2042244 w 12192000"/>
              <a:gd name="connsiteY104" fmla="*/ 2055560 h 2546191"/>
              <a:gd name="connsiteX105" fmla="*/ 1877728 w 12192000"/>
              <a:gd name="connsiteY105" fmla="*/ 2101004 h 2546191"/>
              <a:gd name="connsiteX106" fmla="*/ 1759056 w 12192000"/>
              <a:gd name="connsiteY106" fmla="*/ 2125608 h 2546191"/>
              <a:gd name="connsiteX107" fmla="*/ 1637948 w 12192000"/>
              <a:gd name="connsiteY107" fmla="*/ 2172597 h 2546191"/>
              <a:gd name="connsiteX108" fmla="*/ 1434549 w 12192000"/>
              <a:gd name="connsiteY108" fmla="*/ 2234522 h 2546191"/>
              <a:gd name="connsiteX109" fmla="*/ 1370962 w 12192000"/>
              <a:gd name="connsiteY109" fmla="*/ 2237474 h 2546191"/>
              <a:gd name="connsiteX110" fmla="*/ 1356367 w 12192000"/>
              <a:gd name="connsiteY110" fmla="*/ 2235089 h 2546191"/>
              <a:gd name="connsiteX111" fmla="*/ 1279765 w 12192000"/>
              <a:gd name="connsiteY111" fmla="*/ 2229639 h 2546191"/>
              <a:gd name="connsiteX112" fmla="*/ 1195347 w 12192000"/>
              <a:gd name="connsiteY112" fmla="*/ 2212354 h 2546191"/>
              <a:gd name="connsiteX113" fmla="*/ 970251 w 12192000"/>
              <a:gd name="connsiteY113" fmla="*/ 2221029 h 2546191"/>
              <a:gd name="connsiteX114" fmla="*/ 812914 w 12192000"/>
              <a:gd name="connsiteY114" fmla="*/ 2210095 h 2546191"/>
              <a:gd name="connsiteX115" fmla="*/ 597225 w 12192000"/>
              <a:gd name="connsiteY115" fmla="*/ 2180999 h 2546191"/>
              <a:gd name="connsiteX116" fmla="*/ 520671 w 12192000"/>
              <a:gd name="connsiteY116" fmla="*/ 2180980 h 2546191"/>
              <a:gd name="connsiteX117" fmla="*/ 413835 w 12192000"/>
              <a:gd name="connsiteY117" fmla="*/ 2156783 h 2546191"/>
              <a:gd name="connsiteX118" fmla="*/ 398953 w 12192000"/>
              <a:gd name="connsiteY118" fmla="*/ 2546111 h 2546191"/>
              <a:gd name="connsiteX119" fmla="*/ 295825 w 12192000"/>
              <a:gd name="connsiteY119" fmla="*/ 2373195 h 2546191"/>
              <a:gd name="connsiteX120" fmla="*/ 77641 w 12192000"/>
              <a:gd name="connsiteY120" fmla="*/ 2126835 h 2546191"/>
              <a:gd name="connsiteX121" fmla="*/ 37645 w 12192000"/>
              <a:gd name="connsiteY121" fmla="*/ 2115401 h 2546191"/>
              <a:gd name="connsiteX122" fmla="*/ 4572 w 12192000"/>
              <a:gd name="connsiteY122" fmla="*/ 2111091 h 2546191"/>
              <a:gd name="connsiteX123" fmla="*/ 0 w 12192000"/>
              <a:gd name="connsiteY123" fmla="*/ 2110468 h 2546191"/>
              <a:gd name="connsiteX124" fmla="*/ 0 w 12192000"/>
              <a:gd name="connsiteY124" fmla="*/ 0 h 2546191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970251 w 12192000"/>
              <a:gd name="connsiteY113" fmla="*/ 2221029 h 2547404"/>
              <a:gd name="connsiteX114" fmla="*/ 812914 w 12192000"/>
              <a:gd name="connsiteY114" fmla="*/ 2210095 h 2547404"/>
              <a:gd name="connsiteX115" fmla="*/ 597225 w 12192000"/>
              <a:gd name="connsiteY115" fmla="*/ 2180999 h 2547404"/>
              <a:gd name="connsiteX116" fmla="*/ 520671 w 12192000"/>
              <a:gd name="connsiteY116" fmla="*/ 2180980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373195 h 2547404"/>
              <a:gd name="connsiteX120" fmla="*/ 77641 w 12192000"/>
              <a:gd name="connsiteY120" fmla="*/ 2126835 h 2547404"/>
              <a:gd name="connsiteX121" fmla="*/ 37645 w 12192000"/>
              <a:gd name="connsiteY121" fmla="*/ 2115401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970251 w 12192000"/>
              <a:gd name="connsiteY113" fmla="*/ 2221029 h 2547404"/>
              <a:gd name="connsiteX114" fmla="*/ 812914 w 12192000"/>
              <a:gd name="connsiteY114" fmla="*/ 2210095 h 2547404"/>
              <a:gd name="connsiteX115" fmla="*/ 597225 w 12192000"/>
              <a:gd name="connsiteY115" fmla="*/ 2180999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373195 h 2547404"/>
              <a:gd name="connsiteX120" fmla="*/ 77641 w 12192000"/>
              <a:gd name="connsiteY120" fmla="*/ 2126835 h 2547404"/>
              <a:gd name="connsiteX121" fmla="*/ 37645 w 12192000"/>
              <a:gd name="connsiteY121" fmla="*/ 2115401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970251 w 12192000"/>
              <a:gd name="connsiteY113" fmla="*/ 2221029 h 2547404"/>
              <a:gd name="connsiteX114" fmla="*/ 812914 w 12192000"/>
              <a:gd name="connsiteY114" fmla="*/ 2210095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373195 h 2547404"/>
              <a:gd name="connsiteX120" fmla="*/ 77641 w 12192000"/>
              <a:gd name="connsiteY120" fmla="*/ 2126835 h 2547404"/>
              <a:gd name="connsiteX121" fmla="*/ 37645 w 12192000"/>
              <a:gd name="connsiteY121" fmla="*/ 2115401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970251 w 12192000"/>
              <a:gd name="connsiteY113" fmla="*/ 222102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373195 h 2547404"/>
              <a:gd name="connsiteX120" fmla="*/ 77641 w 12192000"/>
              <a:gd name="connsiteY120" fmla="*/ 2126835 h 2547404"/>
              <a:gd name="connsiteX121" fmla="*/ 37645 w 12192000"/>
              <a:gd name="connsiteY121" fmla="*/ 2115401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373195 h 2547404"/>
              <a:gd name="connsiteX120" fmla="*/ 77641 w 12192000"/>
              <a:gd name="connsiteY120" fmla="*/ 2126835 h 2547404"/>
              <a:gd name="connsiteX121" fmla="*/ 37645 w 12192000"/>
              <a:gd name="connsiteY121" fmla="*/ 2115401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373195 h 2547404"/>
              <a:gd name="connsiteX120" fmla="*/ 77641 w 12192000"/>
              <a:gd name="connsiteY120" fmla="*/ 2126835 h 2547404"/>
              <a:gd name="connsiteX121" fmla="*/ 71304 w 12192000"/>
              <a:gd name="connsiteY121" fmla="*/ 2288384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373195 h 2547404"/>
              <a:gd name="connsiteX120" fmla="*/ 144958 w 12192000"/>
              <a:gd name="connsiteY120" fmla="*/ 2369013 h 2547404"/>
              <a:gd name="connsiteX121" fmla="*/ 71304 w 12192000"/>
              <a:gd name="connsiteY121" fmla="*/ 2288384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5347 w 12192000"/>
              <a:gd name="connsiteY112" fmla="*/ 2212354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144958 w 12192000"/>
              <a:gd name="connsiteY120" fmla="*/ 2369013 h 2547404"/>
              <a:gd name="connsiteX121" fmla="*/ 71304 w 12192000"/>
              <a:gd name="connsiteY121" fmla="*/ 2288384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2296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144958 w 12192000"/>
              <a:gd name="connsiteY120" fmla="*/ 2369013 h 2547404"/>
              <a:gd name="connsiteX121" fmla="*/ 71304 w 12192000"/>
              <a:gd name="connsiteY121" fmla="*/ 2288384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144958 w 12192000"/>
              <a:gd name="connsiteY120" fmla="*/ 2369013 h 2547404"/>
              <a:gd name="connsiteX121" fmla="*/ 71304 w 12192000"/>
              <a:gd name="connsiteY121" fmla="*/ 2288384 h 2547404"/>
              <a:gd name="connsiteX122" fmla="*/ 4572 w 12192000"/>
              <a:gd name="connsiteY122" fmla="*/ 2111091 h 2547404"/>
              <a:gd name="connsiteX123" fmla="*/ 0 w 12192000"/>
              <a:gd name="connsiteY123" fmla="*/ 2110468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144958 w 12192000"/>
              <a:gd name="connsiteY120" fmla="*/ 2369013 h 2547404"/>
              <a:gd name="connsiteX121" fmla="*/ 71304 w 12192000"/>
              <a:gd name="connsiteY121" fmla="*/ 2288384 h 2547404"/>
              <a:gd name="connsiteX122" fmla="*/ 4572 w 12192000"/>
              <a:gd name="connsiteY122" fmla="*/ 2111091 h 2547404"/>
              <a:gd name="connsiteX123" fmla="*/ 0 w 12192000"/>
              <a:gd name="connsiteY123" fmla="*/ 1970389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144958 w 12192000"/>
              <a:gd name="connsiteY120" fmla="*/ 2369013 h 2547404"/>
              <a:gd name="connsiteX121" fmla="*/ 71304 w 12192000"/>
              <a:gd name="connsiteY121" fmla="*/ 2288384 h 2547404"/>
              <a:gd name="connsiteX122" fmla="*/ 4572 w 12192000"/>
              <a:gd name="connsiteY122" fmla="*/ 2314430 h 2547404"/>
              <a:gd name="connsiteX123" fmla="*/ 0 w 12192000"/>
              <a:gd name="connsiteY123" fmla="*/ 1970389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210900 w 12192000"/>
              <a:gd name="connsiteY120" fmla="*/ 2427755 h 2547404"/>
              <a:gd name="connsiteX121" fmla="*/ 71304 w 12192000"/>
              <a:gd name="connsiteY121" fmla="*/ 2288384 h 2547404"/>
              <a:gd name="connsiteX122" fmla="*/ 4572 w 12192000"/>
              <a:gd name="connsiteY122" fmla="*/ 2314430 h 2547404"/>
              <a:gd name="connsiteX123" fmla="*/ 0 w 12192000"/>
              <a:gd name="connsiteY123" fmla="*/ 1970389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210900 w 12192000"/>
              <a:gd name="connsiteY120" fmla="*/ 2427755 h 2547404"/>
              <a:gd name="connsiteX121" fmla="*/ 150434 w 12192000"/>
              <a:gd name="connsiteY121" fmla="*/ 2428463 h 2547404"/>
              <a:gd name="connsiteX122" fmla="*/ 4572 w 12192000"/>
              <a:gd name="connsiteY122" fmla="*/ 2314430 h 2547404"/>
              <a:gd name="connsiteX123" fmla="*/ 0 w 12192000"/>
              <a:gd name="connsiteY123" fmla="*/ 1970389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210900 w 12192000"/>
              <a:gd name="connsiteY120" fmla="*/ 2427755 h 2547404"/>
              <a:gd name="connsiteX121" fmla="*/ 150434 w 12192000"/>
              <a:gd name="connsiteY121" fmla="*/ 2428463 h 2547404"/>
              <a:gd name="connsiteX122" fmla="*/ 101288 w 12192000"/>
              <a:gd name="connsiteY122" fmla="*/ 2440952 h 2547404"/>
              <a:gd name="connsiteX123" fmla="*/ 0 w 12192000"/>
              <a:gd name="connsiteY123" fmla="*/ 1970389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210900 w 12192000"/>
              <a:gd name="connsiteY120" fmla="*/ 2427755 h 2547404"/>
              <a:gd name="connsiteX121" fmla="*/ 150434 w 12192000"/>
              <a:gd name="connsiteY121" fmla="*/ 2428463 h 2547404"/>
              <a:gd name="connsiteX122" fmla="*/ 101288 w 12192000"/>
              <a:gd name="connsiteY122" fmla="*/ 2440952 h 2547404"/>
              <a:gd name="connsiteX123" fmla="*/ 0 w 12192000"/>
              <a:gd name="connsiteY123" fmla="*/ 2494553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210900 w 12192000"/>
              <a:gd name="connsiteY120" fmla="*/ 2486498 h 2547404"/>
              <a:gd name="connsiteX121" fmla="*/ 150434 w 12192000"/>
              <a:gd name="connsiteY121" fmla="*/ 2428463 h 2547404"/>
              <a:gd name="connsiteX122" fmla="*/ 101288 w 12192000"/>
              <a:gd name="connsiteY122" fmla="*/ 2440952 h 2547404"/>
              <a:gd name="connsiteX123" fmla="*/ 0 w 12192000"/>
              <a:gd name="connsiteY123" fmla="*/ 2494553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210900 w 12192000"/>
              <a:gd name="connsiteY120" fmla="*/ 2486498 h 2547404"/>
              <a:gd name="connsiteX121" fmla="*/ 154830 w 12192000"/>
              <a:gd name="connsiteY121" fmla="*/ 2487206 h 2547404"/>
              <a:gd name="connsiteX122" fmla="*/ 101288 w 12192000"/>
              <a:gd name="connsiteY122" fmla="*/ 2440952 h 2547404"/>
              <a:gd name="connsiteX123" fmla="*/ 0 w 12192000"/>
              <a:gd name="connsiteY123" fmla="*/ 2494553 h 2547404"/>
              <a:gd name="connsiteX124" fmla="*/ 0 w 12192000"/>
              <a:gd name="connsiteY124" fmla="*/ 0 h 2547404"/>
              <a:gd name="connsiteX0" fmla="*/ 0 w 12192000"/>
              <a:gd name="connsiteY0" fmla="*/ 0 h 2547404"/>
              <a:gd name="connsiteX1" fmla="*/ 12192000 w 12192000"/>
              <a:gd name="connsiteY1" fmla="*/ 0 h 2547404"/>
              <a:gd name="connsiteX2" fmla="*/ 12192000 w 12192000"/>
              <a:gd name="connsiteY2" fmla="*/ 751299 h 2547404"/>
              <a:gd name="connsiteX3" fmla="*/ 11890686 w 12192000"/>
              <a:gd name="connsiteY3" fmla="*/ 732766 h 2547404"/>
              <a:gd name="connsiteX4" fmla="*/ 11649954 w 12192000"/>
              <a:gd name="connsiteY4" fmla="*/ 749628 h 2547404"/>
              <a:gd name="connsiteX5" fmla="*/ 11560424 w 12192000"/>
              <a:gd name="connsiteY5" fmla="*/ 748017 h 2547404"/>
              <a:gd name="connsiteX6" fmla="*/ 11358455 w 12192000"/>
              <a:gd name="connsiteY6" fmla="*/ 747593 h 2547404"/>
              <a:gd name="connsiteX7" fmla="*/ 11165209 w 12192000"/>
              <a:gd name="connsiteY7" fmla="*/ 748852 h 2547404"/>
              <a:gd name="connsiteX8" fmla="*/ 11058755 w 12192000"/>
              <a:gd name="connsiteY8" fmla="*/ 749617 h 2547404"/>
              <a:gd name="connsiteX9" fmla="*/ 10803046 w 12192000"/>
              <a:gd name="connsiteY9" fmla="*/ 774328 h 2547404"/>
              <a:gd name="connsiteX10" fmla="*/ 10458762 w 12192000"/>
              <a:gd name="connsiteY10" fmla="*/ 755400 h 2547404"/>
              <a:gd name="connsiteX11" fmla="*/ 10211200 w 12192000"/>
              <a:gd name="connsiteY11" fmla="*/ 767513 h 2547404"/>
              <a:gd name="connsiteX12" fmla="*/ 10167995 w 12192000"/>
              <a:gd name="connsiteY12" fmla="*/ 760843 h 2547404"/>
              <a:gd name="connsiteX13" fmla="*/ 9997044 w 12192000"/>
              <a:gd name="connsiteY13" fmla="*/ 780129 h 2547404"/>
              <a:gd name="connsiteX14" fmla="*/ 9943887 w 12192000"/>
              <a:gd name="connsiteY14" fmla="*/ 804141 h 2547404"/>
              <a:gd name="connsiteX15" fmla="*/ 9918248 w 12192000"/>
              <a:gd name="connsiteY15" fmla="*/ 816628 h 2547404"/>
              <a:gd name="connsiteX16" fmla="*/ 9767091 w 12192000"/>
              <a:gd name="connsiteY16" fmla="*/ 870550 h 2547404"/>
              <a:gd name="connsiteX17" fmla="*/ 9683005 w 12192000"/>
              <a:gd name="connsiteY17" fmla="*/ 894128 h 2547404"/>
              <a:gd name="connsiteX18" fmla="*/ 9500499 w 12192000"/>
              <a:gd name="connsiteY18" fmla="*/ 954680 h 2547404"/>
              <a:gd name="connsiteX19" fmla="*/ 9410017 w 12192000"/>
              <a:gd name="connsiteY19" fmla="*/ 993931 h 2547404"/>
              <a:gd name="connsiteX20" fmla="*/ 9392919 w 12192000"/>
              <a:gd name="connsiteY20" fmla="*/ 994656 h 2547404"/>
              <a:gd name="connsiteX21" fmla="*/ 9268019 w 12192000"/>
              <a:gd name="connsiteY21" fmla="*/ 1007442 h 2547404"/>
              <a:gd name="connsiteX22" fmla="*/ 9188177 w 12192000"/>
              <a:gd name="connsiteY22" fmla="*/ 1035474 h 2547404"/>
              <a:gd name="connsiteX23" fmla="*/ 9155969 w 12192000"/>
              <a:gd name="connsiteY23" fmla="*/ 1046804 h 2547404"/>
              <a:gd name="connsiteX24" fmla="*/ 9133985 w 12192000"/>
              <a:gd name="connsiteY24" fmla="*/ 1046450 h 2547404"/>
              <a:gd name="connsiteX25" fmla="*/ 9003462 w 12192000"/>
              <a:gd name="connsiteY25" fmla="*/ 1042406 h 2547404"/>
              <a:gd name="connsiteX26" fmla="*/ 8968445 w 12192000"/>
              <a:gd name="connsiteY26" fmla="*/ 1052169 h 2547404"/>
              <a:gd name="connsiteX27" fmla="*/ 8886001 w 12192000"/>
              <a:gd name="connsiteY27" fmla="*/ 1067468 h 2547404"/>
              <a:gd name="connsiteX28" fmla="*/ 8838610 w 12192000"/>
              <a:gd name="connsiteY28" fmla="*/ 1075091 h 2547404"/>
              <a:gd name="connsiteX29" fmla="*/ 8665605 w 12192000"/>
              <a:gd name="connsiteY29" fmla="*/ 1110791 h 2547404"/>
              <a:gd name="connsiteX30" fmla="*/ 8419755 w 12192000"/>
              <a:gd name="connsiteY30" fmla="*/ 1216260 h 2547404"/>
              <a:gd name="connsiteX31" fmla="*/ 8411626 w 12192000"/>
              <a:gd name="connsiteY31" fmla="*/ 1214397 h 2547404"/>
              <a:gd name="connsiteX32" fmla="*/ 8363469 w 12192000"/>
              <a:gd name="connsiteY32" fmla="*/ 1246658 h 2547404"/>
              <a:gd name="connsiteX33" fmla="*/ 8275497 w 12192000"/>
              <a:gd name="connsiteY33" fmla="*/ 1264396 h 2547404"/>
              <a:gd name="connsiteX34" fmla="*/ 8074238 w 12192000"/>
              <a:gd name="connsiteY34" fmla="*/ 1301895 h 2547404"/>
              <a:gd name="connsiteX35" fmla="*/ 7902328 w 12192000"/>
              <a:gd name="connsiteY35" fmla="*/ 1345865 h 2547404"/>
              <a:gd name="connsiteX36" fmla="*/ 7840612 w 12192000"/>
              <a:gd name="connsiteY36" fmla="*/ 1369373 h 2547404"/>
              <a:gd name="connsiteX37" fmla="*/ 7786819 w 12192000"/>
              <a:gd name="connsiteY37" fmla="*/ 1378970 h 2547404"/>
              <a:gd name="connsiteX38" fmla="*/ 7548172 w 12192000"/>
              <a:gd name="connsiteY38" fmla="*/ 1417460 h 2547404"/>
              <a:gd name="connsiteX39" fmla="*/ 7483437 w 12192000"/>
              <a:gd name="connsiteY39" fmla="*/ 1478152 h 2547404"/>
              <a:gd name="connsiteX40" fmla="*/ 7377870 w 12192000"/>
              <a:gd name="connsiteY40" fmla="*/ 1523319 h 2547404"/>
              <a:gd name="connsiteX41" fmla="*/ 7230737 w 12192000"/>
              <a:gd name="connsiteY41" fmla="*/ 1562633 h 2547404"/>
              <a:gd name="connsiteX42" fmla="*/ 7224458 w 12192000"/>
              <a:gd name="connsiteY42" fmla="*/ 1573008 h 2547404"/>
              <a:gd name="connsiteX43" fmla="*/ 7183121 w 12192000"/>
              <a:gd name="connsiteY43" fmla="*/ 1595162 h 2547404"/>
              <a:gd name="connsiteX44" fmla="*/ 7164601 w 12192000"/>
              <a:gd name="connsiteY44" fmla="*/ 1606490 h 2547404"/>
              <a:gd name="connsiteX45" fmla="*/ 6900177 w 12192000"/>
              <a:gd name="connsiteY45" fmla="*/ 1636016 h 2547404"/>
              <a:gd name="connsiteX46" fmla="*/ 6795372 w 12192000"/>
              <a:gd name="connsiteY46" fmla="*/ 1644845 h 2547404"/>
              <a:gd name="connsiteX47" fmla="*/ 6692251 w 12192000"/>
              <a:gd name="connsiteY47" fmla="*/ 1656357 h 2547404"/>
              <a:gd name="connsiteX48" fmla="*/ 6655235 w 12192000"/>
              <a:gd name="connsiteY48" fmla="*/ 1661869 h 2547404"/>
              <a:gd name="connsiteX49" fmla="*/ 6554894 w 12192000"/>
              <a:gd name="connsiteY49" fmla="*/ 1664428 h 2547404"/>
              <a:gd name="connsiteX50" fmla="*/ 6516595 w 12192000"/>
              <a:gd name="connsiteY50" fmla="*/ 1667475 h 2547404"/>
              <a:gd name="connsiteX51" fmla="*/ 6508541 w 12192000"/>
              <a:gd name="connsiteY51" fmla="*/ 1668757 h 2547404"/>
              <a:gd name="connsiteX52" fmla="*/ 6471012 w 12192000"/>
              <a:gd name="connsiteY52" fmla="*/ 1678604 h 2547404"/>
              <a:gd name="connsiteX53" fmla="*/ 6364035 w 12192000"/>
              <a:gd name="connsiteY53" fmla="*/ 1667683 h 2547404"/>
              <a:gd name="connsiteX54" fmla="*/ 6243319 w 12192000"/>
              <a:gd name="connsiteY54" fmla="*/ 1695560 h 2547404"/>
              <a:gd name="connsiteX55" fmla="*/ 6098321 w 12192000"/>
              <a:gd name="connsiteY55" fmla="*/ 1721646 h 2547404"/>
              <a:gd name="connsiteX56" fmla="*/ 5880652 w 12192000"/>
              <a:gd name="connsiteY56" fmla="*/ 1779643 h 2547404"/>
              <a:gd name="connsiteX57" fmla="*/ 5785959 w 12192000"/>
              <a:gd name="connsiteY57" fmla="*/ 1775307 h 2547404"/>
              <a:gd name="connsiteX58" fmla="*/ 5643534 w 12192000"/>
              <a:gd name="connsiteY58" fmla="*/ 1802919 h 2547404"/>
              <a:gd name="connsiteX59" fmla="*/ 5518799 w 12192000"/>
              <a:gd name="connsiteY59" fmla="*/ 1818312 h 2547404"/>
              <a:gd name="connsiteX60" fmla="*/ 5505014 w 12192000"/>
              <a:gd name="connsiteY60" fmla="*/ 1819259 h 2547404"/>
              <a:gd name="connsiteX61" fmla="*/ 5453307 w 12192000"/>
              <a:gd name="connsiteY61" fmla="*/ 1815450 h 2547404"/>
              <a:gd name="connsiteX62" fmla="*/ 5221533 w 12192000"/>
              <a:gd name="connsiteY62" fmla="*/ 1846950 h 2547404"/>
              <a:gd name="connsiteX63" fmla="*/ 5149802 w 12192000"/>
              <a:gd name="connsiteY63" fmla="*/ 1844846 h 2547404"/>
              <a:gd name="connsiteX64" fmla="*/ 5114927 w 12192000"/>
              <a:gd name="connsiteY64" fmla="*/ 1847827 h 2547404"/>
              <a:gd name="connsiteX65" fmla="*/ 5108970 w 12192000"/>
              <a:gd name="connsiteY65" fmla="*/ 1847935 h 2547404"/>
              <a:gd name="connsiteX66" fmla="*/ 5067961 w 12192000"/>
              <a:gd name="connsiteY66" fmla="*/ 1845917 h 2547404"/>
              <a:gd name="connsiteX67" fmla="*/ 5007075 w 12192000"/>
              <a:gd name="connsiteY67" fmla="*/ 1838626 h 2547404"/>
              <a:gd name="connsiteX68" fmla="*/ 4944087 w 12192000"/>
              <a:gd name="connsiteY68" fmla="*/ 1823332 h 2547404"/>
              <a:gd name="connsiteX69" fmla="*/ 4907662 w 12192000"/>
              <a:gd name="connsiteY69" fmla="*/ 1816900 h 2547404"/>
              <a:gd name="connsiteX70" fmla="*/ 4882386 w 12192000"/>
              <a:gd name="connsiteY70" fmla="*/ 1809844 h 2547404"/>
              <a:gd name="connsiteX71" fmla="*/ 4811440 w 12192000"/>
              <a:gd name="connsiteY71" fmla="*/ 1804655 h 2547404"/>
              <a:gd name="connsiteX72" fmla="*/ 4691075 w 12192000"/>
              <a:gd name="connsiteY72" fmla="*/ 1801389 h 2547404"/>
              <a:gd name="connsiteX73" fmla="*/ 4640313 w 12192000"/>
              <a:gd name="connsiteY73" fmla="*/ 1784307 h 2547404"/>
              <a:gd name="connsiteX74" fmla="*/ 4536503 w 12192000"/>
              <a:gd name="connsiteY74" fmla="*/ 1785334 h 2547404"/>
              <a:gd name="connsiteX75" fmla="*/ 4513724 w 12192000"/>
              <a:gd name="connsiteY75" fmla="*/ 1791996 h 2547404"/>
              <a:gd name="connsiteX76" fmla="*/ 4459810 w 12192000"/>
              <a:gd name="connsiteY76" fmla="*/ 1797886 h 2547404"/>
              <a:gd name="connsiteX77" fmla="*/ 4379064 w 12192000"/>
              <a:gd name="connsiteY77" fmla="*/ 1817177 h 2547404"/>
              <a:gd name="connsiteX78" fmla="*/ 4290981 w 12192000"/>
              <a:gd name="connsiteY78" fmla="*/ 1839677 h 2547404"/>
              <a:gd name="connsiteX79" fmla="*/ 4238372 w 12192000"/>
              <a:gd name="connsiteY79" fmla="*/ 1851480 h 2547404"/>
              <a:gd name="connsiteX80" fmla="*/ 4232517 w 12192000"/>
              <a:gd name="connsiteY80" fmla="*/ 1852567 h 2547404"/>
              <a:gd name="connsiteX81" fmla="*/ 4191732 w 12192000"/>
              <a:gd name="connsiteY81" fmla="*/ 1857328 h 2547404"/>
              <a:gd name="connsiteX82" fmla="*/ 4065532 w 12192000"/>
              <a:gd name="connsiteY82" fmla="*/ 1855477 h 2547404"/>
              <a:gd name="connsiteX83" fmla="*/ 4028460 w 12192000"/>
              <a:gd name="connsiteY83" fmla="*/ 1855137 h 2547404"/>
              <a:gd name="connsiteX84" fmla="*/ 4002267 w 12192000"/>
              <a:gd name="connsiteY84" fmla="*/ 1852352 h 2547404"/>
              <a:gd name="connsiteX85" fmla="*/ 3931396 w 12192000"/>
              <a:gd name="connsiteY85" fmla="*/ 1858915 h 2547404"/>
              <a:gd name="connsiteX86" fmla="*/ 3812162 w 12192000"/>
              <a:gd name="connsiteY86" fmla="*/ 1875501 h 2547404"/>
              <a:gd name="connsiteX87" fmla="*/ 3758105 w 12192000"/>
              <a:gd name="connsiteY87" fmla="*/ 1871856 h 2547404"/>
              <a:gd name="connsiteX88" fmla="*/ 3567259 w 12192000"/>
              <a:gd name="connsiteY88" fmla="*/ 1893482 h 2547404"/>
              <a:gd name="connsiteX89" fmla="*/ 3405770 w 12192000"/>
              <a:gd name="connsiteY89" fmla="*/ 1904591 h 2547404"/>
              <a:gd name="connsiteX90" fmla="*/ 3280097 w 12192000"/>
              <a:gd name="connsiteY90" fmla="*/ 1919610 h 2547404"/>
              <a:gd name="connsiteX91" fmla="*/ 3009910 w 12192000"/>
              <a:gd name="connsiteY91" fmla="*/ 1957866 h 2547404"/>
              <a:gd name="connsiteX92" fmla="*/ 2995934 w 12192000"/>
              <a:gd name="connsiteY92" fmla="*/ 1967085 h 2547404"/>
              <a:gd name="connsiteX93" fmla="*/ 2942858 w 12192000"/>
              <a:gd name="connsiteY93" fmla="*/ 1981367 h 2547404"/>
              <a:gd name="connsiteX94" fmla="*/ 2875436 w 12192000"/>
              <a:gd name="connsiteY94" fmla="*/ 1996977 h 2547404"/>
              <a:gd name="connsiteX95" fmla="*/ 2874892 w 12192000"/>
              <a:gd name="connsiteY95" fmla="*/ 1996085 h 2547404"/>
              <a:gd name="connsiteX96" fmla="*/ 2843662 w 12192000"/>
              <a:gd name="connsiteY96" fmla="*/ 1992498 h 2547404"/>
              <a:gd name="connsiteX97" fmla="*/ 2718916 w 12192000"/>
              <a:gd name="connsiteY97" fmla="*/ 1990867 h 2547404"/>
              <a:gd name="connsiteX98" fmla="*/ 2713522 w 12192000"/>
              <a:gd name="connsiteY98" fmla="*/ 1990173 h 2547404"/>
              <a:gd name="connsiteX99" fmla="*/ 2476147 w 12192000"/>
              <a:gd name="connsiteY99" fmla="*/ 1998305 h 2547404"/>
              <a:gd name="connsiteX100" fmla="*/ 2373568 w 12192000"/>
              <a:gd name="connsiteY100" fmla="*/ 2003219 h 2547404"/>
              <a:gd name="connsiteX101" fmla="*/ 2287219 w 12192000"/>
              <a:gd name="connsiteY101" fmla="*/ 1998750 h 2547404"/>
              <a:gd name="connsiteX102" fmla="*/ 2164831 w 12192000"/>
              <a:gd name="connsiteY102" fmla="*/ 2010143 h 2547404"/>
              <a:gd name="connsiteX103" fmla="*/ 2058061 w 12192000"/>
              <a:gd name="connsiteY103" fmla="*/ 2047942 h 2547404"/>
              <a:gd name="connsiteX104" fmla="*/ 2042244 w 12192000"/>
              <a:gd name="connsiteY104" fmla="*/ 2055560 h 2547404"/>
              <a:gd name="connsiteX105" fmla="*/ 1877728 w 12192000"/>
              <a:gd name="connsiteY105" fmla="*/ 2101004 h 2547404"/>
              <a:gd name="connsiteX106" fmla="*/ 1759056 w 12192000"/>
              <a:gd name="connsiteY106" fmla="*/ 2125608 h 2547404"/>
              <a:gd name="connsiteX107" fmla="*/ 1637948 w 12192000"/>
              <a:gd name="connsiteY107" fmla="*/ 2172597 h 2547404"/>
              <a:gd name="connsiteX108" fmla="*/ 1434549 w 12192000"/>
              <a:gd name="connsiteY108" fmla="*/ 2234522 h 2547404"/>
              <a:gd name="connsiteX109" fmla="*/ 1370962 w 12192000"/>
              <a:gd name="connsiteY109" fmla="*/ 2237474 h 2547404"/>
              <a:gd name="connsiteX110" fmla="*/ 1356367 w 12192000"/>
              <a:gd name="connsiteY110" fmla="*/ 2235089 h 2547404"/>
              <a:gd name="connsiteX111" fmla="*/ 1279765 w 12192000"/>
              <a:gd name="connsiteY111" fmla="*/ 2301939 h 2547404"/>
              <a:gd name="connsiteX112" fmla="*/ 1190951 w 12192000"/>
              <a:gd name="connsiteY112" fmla="*/ 2361469 h 2547404"/>
              <a:gd name="connsiteX113" fmla="*/ 1003910 w 12192000"/>
              <a:gd name="connsiteY113" fmla="*/ 2474739 h 2547404"/>
              <a:gd name="connsiteX114" fmla="*/ 891452 w 12192000"/>
              <a:gd name="connsiteY114" fmla="*/ 2486869 h 2547404"/>
              <a:gd name="connsiteX115" fmla="*/ 731861 w 12192000"/>
              <a:gd name="connsiteY115" fmla="*/ 2538500 h 2547404"/>
              <a:gd name="connsiteX116" fmla="*/ 610428 w 12192000"/>
              <a:gd name="connsiteY116" fmla="*/ 2492352 h 2547404"/>
              <a:gd name="connsiteX117" fmla="*/ 503592 w 12192000"/>
              <a:gd name="connsiteY117" fmla="*/ 2525816 h 2547404"/>
              <a:gd name="connsiteX118" fmla="*/ 398953 w 12192000"/>
              <a:gd name="connsiteY118" fmla="*/ 2546111 h 2547404"/>
              <a:gd name="connsiteX119" fmla="*/ 295825 w 12192000"/>
              <a:gd name="connsiteY119" fmla="*/ 2476986 h 2547404"/>
              <a:gd name="connsiteX120" fmla="*/ 210900 w 12192000"/>
              <a:gd name="connsiteY120" fmla="*/ 2486498 h 2547404"/>
              <a:gd name="connsiteX121" fmla="*/ 154830 w 12192000"/>
              <a:gd name="connsiteY121" fmla="*/ 2487206 h 2547404"/>
              <a:gd name="connsiteX122" fmla="*/ 101288 w 12192000"/>
              <a:gd name="connsiteY122" fmla="*/ 2504213 h 2547404"/>
              <a:gd name="connsiteX123" fmla="*/ 0 w 12192000"/>
              <a:gd name="connsiteY123" fmla="*/ 2494553 h 2547404"/>
              <a:gd name="connsiteX124" fmla="*/ 0 w 12192000"/>
              <a:gd name="connsiteY124" fmla="*/ 0 h 2547404"/>
              <a:gd name="connsiteX0" fmla="*/ 0 w 12192000"/>
              <a:gd name="connsiteY0" fmla="*/ 0 h 2538698"/>
              <a:gd name="connsiteX1" fmla="*/ 12192000 w 12192000"/>
              <a:gd name="connsiteY1" fmla="*/ 0 h 2538698"/>
              <a:gd name="connsiteX2" fmla="*/ 12192000 w 12192000"/>
              <a:gd name="connsiteY2" fmla="*/ 751299 h 2538698"/>
              <a:gd name="connsiteX3" fmla="*/ 11890686 w 12192000"/>
              <a:gd name="connsiteY3" fmla="*/ 732766 h 2538698"/>
              <a:gd name="connsiteX4" fmla="*/ 11649954 w 12192000"/>
              <a:gd name="connsiteY4" fmla="*/ 749628 h 2538698"/>
              <a:gd name="connsiteX5" fmla="*/ 11560424 w 12192000"/>
              <a:gd name="connsiteY5" fmla="*/ 748017 h 2538698"/>
              <a:gd name="connsiteX6" fmla="*/ 11358455 w 12192000"/>
              <a:gd name="connsiteY6" fmla="*/ 747593 h 2538698"/>
              <a:gd name="connsiteX7" fmla="*/ 11165209 w 12192000"/>
              <a:gd name="connsiteY7" fmla="*/ 748852 h 2538698"/>
              <a:gd name="connsiteX8" fmla="*/ 11058755 w 12192000"/>
              <a:gd name="connsiteY8" fmla="*/ 749617 h 2538698"/>
              <a:gd name="connsiteX9" fmla="*/ 10803046 w 12192000"/>
              <a:gd name="connsiteY9" fmla="*/ 774328 h 2538698"/>
              <a:gd name="connsiteX10" fmla="*/ 10458762 w 12192000"/>
              <a:gd name="connsiteY10" fmla="*/ 755400 h 2538698"/>
              <a:gd name="connsiteX11" fmla="*/ 10211200 w 12192000"/>
              <a:gd name="connsiteY11" fmla="*/ 767513 h 2538698"/>
              <a:gd name="connsiteX12" fmla="*/ 10167995 w 12192000"/>
              <a:gd name="connsiteY12" fmla="*/ 760843 h 2538698"/>
              <a:gd name="connsiteX13" fmla="*/ 9997044 w 12192000"/>
              <a:gd name="connsiteY13" fmla="*/ 780129 h 2538698"/>
              <a:gd name="connsiteX14" fmla="*/ 9943887 w 12192000"/>
              <a:gd name="connsiteY14" fmla="*/ 804141 h 2538698"/>
              <a:gd name="connsiteX15" fmla="*/ 9918248 w 12192000"/>
              <a:gd name="connsiteY15" fmla="*/ 816628 h 2538698"/>
              <a:gd name="connsiteX16" fmla="*/ 9767091 w 12192000"/>
              <a:gd name="connsiteY16" fmla="*/ 870550 h 2538698"/>
              <a:gd name="connsiteX17" fmla="*/ 9683005 w 12192000"/>
              <a:gd name="connsiteY17" fmla="*/ 894128 h 2538698"/>
              <a:gd name="connsiteX18" fmla="*/ 9500499 w 12192000"/>
              <a:gd name="connsiteY18" fmla="*/ 954680 h 2538698"/>
              <a:gd name="connsiteX19" fmla="*/ 9410017 w 12192000"/>
              <a:gd name="connsiteY19" fmla="*/ 993931 h 2538698"/>
              <a:gd name="connsiteX20" fmla="*/ 9392919 w 12192000"/>
              <a:gd name="connsiteY20" fmla="*/ 994656 h 2538698"/>
              <a:gd name="connsiteX21" fmla="*/ 9268019 w 12192000"/>
              <a:gd name="connsiteY21" fmla="*/ 1007442 h 2538698"/>
              <a:gd name="connsiteX22" fmla="*/ 9188177 w 12192000"/>
              <a:gd name="connsiteY22" fmla="*/ 1035474 h 2538698"/>
              <a:gd name="connsiteX23" fmla="*/ 9155969 w 12192000"/>
              <a:gd name="connsiteY23" fmla="*/ 1046804 h 2538698"/>
              <a:gd name="connsiteX24" fmla="*/ 9133985 w 12192000"/>
              <a:gd name="connsiteY24" fmla="*/ 1046450 h 2538698"/>
              <a:gd name="connsiteX25" fmla="*/ 9003462 w 12192000"/>
              <a:gd name="connsiteY25" fmla="*/ 1042406 h 2538698"/>
              <a:gd name="connsiteX26" fmla="*/ 8968445 w 12192000"/>
              <a:gd name="connsiteY26" fmla="*/ 1052169 h 2538698"/>
              <a:gd name="connsiteX27" fmla="*/ 8886001 w 12192000"/>
              <a:gd name="connsiteY27" fmla="*/ 1067468 h 2538698"/>
              <a:gd name="connsiteX28" fmla="*/ 8838610 w 12192000"/>
              <a:gd name="connsiteY28" fmla="*/ 1075091 h 2538698"/>
              <a:gd name="connsiteX29" fmla="*/ 8665605 w 12192000"/>
              <a:gd name="connsiteY29" fmla="*/ 1110791 h 2538698"/>
              <a:gd name="connsiteX30" fmla="*/ 8419755 w 12192000"/>
              <a:gd name="connsiteY30" fmla="*/ 1216260 h 2538698"/>
              <a:gd name="connsiteX31" fmla="*/ 8411626 w 12192000"/>
              <a:gd name="connsiteY31" fmla="*/ 1214397 h 2538698"/>
              <a:gd name="connsiteX32" fmla="*/ 8363469 w 12192000"/>
              <a:gd name="connsiteY32" fmla="*/ 1246658 h 2538698"/>
              <a:gd name="connsiteX33" fmla="*/ 8275497 w 12192000"/>
              <a:gd name="connsiteY33" fmla="*/ 1264396 h 2538698"/>
              <a:gd name="connsiteX34" fmla="*/ 8074238 w 12192000"/>
              <a:gd name="connsiteY34" fmla="*/ 1301895 h 2538698"/>
              <a:gd name="connsiteX35" fmla="*/ 7902328 w 12192000"/>
              <a:gd name="connsiteY35" fmla="*/ 1345865 h 2538698"/>
              <a:gd name="connsiteX36" fmla="*/ 7840612 w 12192000"/>
              <a:gd name="connsiteY36" fmla="*/ 1369373 h 2538698"/>
              <a:gd name="connsiteX37" fmla="*/ 7786819 w 12192000"/>
              <a:gd name="connsiteY37" fmla="*/ 1378970 h 2538698"/>
              <a:gd name="connsiteX38" fmla="*/ 7548172 w 12192000"/>
              <a:gd name="connsiteY38" fmla="*/ 1417460 h 2538698"/>
              <a:gd name="connsiteX39" fmla="*/ 7483437 w 12192000"/>
              <a:gd name="connsiteY39" fmla="*/ 1478152 h 2538698"/>
              <a:gd name="connsiteX40" fmla="*/ 7377870 w 12192000"/>
              <a:gd name="connsiteY40" fmla="*/ 1523319 h 2538698"/>
              <a:gd name="connsiteX41" fmla="*/ 7230737 w 12192000"/>
              <a:gd name="connsiteY41" fmla="*/ 1562633 h 2538698"/>
              <a:gd name="connsiteX42" fmla="*/ 7224458 w 12192000"/>
              <a:gd name="connsiteY42" fmla="*/ 1573008 h 2538698"/>
              <a:gd name="connsiteX43" fmla="*/ 7183121 w 12192000"/>
              <a:gd name="connsiteY43" fmla="*/ 1595162 h 2538698"/>
              <a:gd name="connsiteX44" fmla="*/ 7164601 w 12192000"/>
              <a:gd name="connsiteY44" fmla="*/ 1606490 h 2538698"/>
              <a:gd name="connsiteX45" fmla="*/ 6900177 w 12192000"/>
              <a:gd name="connsiteY45" fmla="*/ 1636016 h 2538698"/>
              <a:gd name="connsiteX46" fmla="*/ 6795372 w 12192000"/>
              <a:gd name="connsiteY46" fmla="*/ 1644845 h 2538698"/>
              <a:gd name="connsiteX47" fmla="*/ 6692251 w 12192000"/>
              <a:gd name="connsiteY47" fmla="*/ 1656357 h 2538698"/>
              <a:gd name="connsiteX48" fmla="*/ 6655235 w 12192000"/>
              <a:gd name="connsiteY48" fmla="*/ 1661869 h 2538698"/>
              <a:gd name="connsiteX49" fmla="*/ 6554894 w 12192000"/>
              <a:gd name="connsiteY49" fmla="*/ 1664428 h 2538698"/>
              <a:gd name="connsiteX50" fmla="*/ 6516595 w 12192000"/>
              <a:gd name="connsiteY50" fmla="*/ 1667475 h 2538698"/>
              <a:gd name="connsiteX51" fmla="*/ 6508541 w 12192000"/>
              <a:gd name="connsiteY51" fmla="*/ 1668757 h 2538698"/>
              <a:gd name="connsiteX52" fmla="*/ 6471012 w 12192000"/>
              <a:gd name="connsiteY52" fmla="*/ 1678604 h 2538698"/>
              <a:gd name="connsiteX53" fmla="*/ 6364035 w 12192000"/>
              <a:gd name="connsiteY53" fmla="*/ 1667683 h 2538698"/>
              <a:gd name="connsiteX54" fmla="*/ 6243319 w 12192000"/>
              <a:gd name="connsiteY54" fmla="*/ 1695560 h 2538698"/>
              <a:gd name="connsiteX55" fmla="*/ 6098321 w 12192000"/>
              <a:gd name="connsiteY55" fmla="*/ 1721646 h 2538698"/>
              <a:gd name="connsiteX56" fmla="*/ 5880652 w 12192000"/>
              <a:gd name="connsiteY56" fmla="*/ 1779643 h 2538698"/>
              <a:gd name="connsiteX57" fmla="*/ 5785959 w 12192000"/>
              <a:gd name="connsiteY57" fmla="*/ 1775307 h 2538698"/>
              <a:gd name="connsiteX58" fmla="*/ 5643534 w 12192000"/>
              <a:gd name="connsiteY58" fmla="*/ 1802919 h 2538698"/>
              <a:gd name="connsiteX59" fmla="*/ 5518799 w 12192000"/>
              <a:gd name="connsiteY59" fmla="*/ 1818312 h 2538698"/>
              <a:gd name="connsiteX60" fmla="*/ 5505014 w 12192000"/>
              <a:gd name="connsiteY60" fmla="*/ 1819259 h 2538698"/>
              <a:gd name="connsiteX61" fmla="*/ 5453307 w 12192000"/>
              <a:gd name="connsiteY61" fmla="*/ 1815450 h 2538698"/>
              <a:gd name="connsiteX62" fmla="*/ 5221533 w 12192000"/>
              <a:gd name="connsiteY62" fmla="*/ 1846950 h 2538698"/>
              <a:gd name="connsiteX63" fmla="*/ 5149802 w 12192000"/>
              <a:gd name="connsiteY63" fmla="*/ 1844846 h 2538698"/>
              <a:gd name="connsiteX64" fmla="*/ 5114927 w 12192000"/>
              <a:gd name="connsiteY64" fmla="*/ 1847827 h 2538698"/>
              <a:gd name="connsiteX65" fmla="*/ 5108970 w 12192000"/>
              <a:gd name="connsiteY65" fmla="*/ 1847935 h 2538698"/>
              <a:gd name="connsiteX66" fmla="*/ 5067961 w 12192000"/>
              <a:gd name="connsiteY66" fmla="*/ 1845917 h 2538698"/>
              <a:gd name="connsiteX67" fmla="*/ 5007075 w 12192000"/>
              <a:gd name="connsiteY67" fmla="*/ 1838626 h 2538698"/>
              <a:gd name="connsiteX68" fmla="*/ 4944087 w 12192000"/>
              <a:gd name="connsiteY68" fmla="*/ 1823332 h 2538698"/>
              <a:gd name="connsiteX69" fmla="*/ 4907662 w 12192000"/>
              <a:gd name="connsiteY69" fmla="*/ 1816900 h 2538698"/>
              <a:gd name="connsiteX70" fmla="*/ 4882386 w 12192000"/>
              <a:gd name="connsiteY70" fmla="*/ 1809844 h 2538698"/>
              <a:gd name="connsiteX71" fmla="*/ 4811440 w 12192000"/>
              <a:gd name="connsiteY71" fmla="*/ 1804655 h 2538698"/>
              <a:gd name="connsiteX72" fmla="*/ 4691075 w 12192000"/>
              <a:gd name="connsiteY72" fmla="*/ 1801389 h 2538698"/>
              <a:gd name="connsiteX73" fmla="*/ 4640313 w 12192000"/>
              <a:gd name="connsiteY73" fmla="*/ 1784307 h 2538698"/>
              <a:gd name="connsiteX74" fmla="*/ 4536503 w 12192000"/>
              <a:gd name="connsiteY74" fmla="*/ 1785334 h 2538698"/>
              <a:gd name="connsiteX75" fmla="*/ 4513724 w 12192000"/>
              <a:gd name="connsiteY75" fmla="*/ 1791996 h 2538698"/>
              <a:gd name="connsiteX76" fmla="*/ 4459810 w 12192000"/>
              <a:gd name="connsiteY76" fmla="*/ 1797886 h 2538698"/>
              <a:gd name="connsiteX77" fmla="*/ 4379064 w 12192000"/>
              <a:gd name="connsiteY77" fmla="*/ 1817177 h 2538698"/>
              <a:gd name="connsiteX78" fmla="*/ 4290981 w 12192000"/>
              <a:gd name="connsiteY78" fmla="*/ 1839677 h 2538698"/>
              <a:gd name="connsiteX79" fmla="*/ 4238372 w 12192000"/>
              <a:gd name="connsiteY79" fmla="*/ 1851480 h 2538698"/>
              <a:gd name="connsiteX80" fmla="*/ 4232517 w 12192000"/>
              <a:gd name="connsiteY80" fmla="*/ 1852567 h 2538698"/>
              <a:gd name="connsiteX81" fmla="*/ 4191732 w 12192000"/>
              <a:gd name="connsiteY81" fmla="*/ 1857328 h 2538698"/>
              <a:gd name="connsiteX82" fmla="*/ 4065532 w 12192000"/>
              <a:gd name="connsiteY82" fmla="*/ 1855477 h 2538698"/>
              <a:gd name="connsiteX83" fmla="*/ 4028460 w 12192000"/>
              <a:gd name="connsiteY83" fmla="*/ 1855137 h 2538698"/>
              <a:gd name="connsiteX84" fmla="*/ 4002267 w 12192000"/>
              <a:gd name="connsiteY84" fmla="*/ 1852352 h 2538698"/>
              <a:gd name="connsiteX85" fmla="*/ 3931396 w 12192000"/>
              <a:gd name="connsiteY85" fmla="*/ 1858915 h 2538698"/>
              <a:gd name="connsiteX86" fmla="*/ 3812162 w 12192000"/>
              <a:gd name="connsiteY86" fmla="*/ 1875501 h 2538698"/>
              <a:gd name="connsiteX87" fmla="*/ 3758105 w 12192000"/>
              <a:gd name="connsiteY87" fmla="*/ 1871856 h 2538698"/>
              <a:gd name="connsiteX88" fmla="*/ 3567259 w 12192000"/>
              <a:gd name="connsiteY88" fmla="*/ 1893482 h 2538698"/>
              <a:gd name="connsiteX89" fmla="*/ 3405770 w 12192000"/>
              <a:gd name="connsiteY89" fmla="*/ 1904591 h 2538698"/>
              <a:gd name="connsiteX90" fmla="*/ 3280097 w 12192000"/>
              <a:gd name="connsiteY90" fmla="*/ 1919610 h 2538698"/>
              <a:gd name="connsiteX91" fmla="*/ 3009910 w 12192000"/>
              <a:gd name="connsiteY91" fmla="*/ 1957866 h 2538698"/>
              <a:gd name="connsiteX92" fmla="*/ 2995934 w 12192000"/>
              <a:gd name="connsiteY92" fmla="*/ 1967085 h 2538698"/>
              <a:gd name="connsiteX93" fmla="*/ 2942858 w 12192000"/>
              <a:gd name="connsiteY93" fmla="*/ 1981367 h 2538698"/>
              <a:gd name="connsiteX94" fmla="*/ 2875436 w 12192000"/>
              <a:gd name="connsiteY94" fmla="*/ 1996977 h 2538698"/>
              <a:gd name="connsiteX95" fmla="*/ 2874892 w 12192000"/>
              <a:gd name="connsiteY95" fmla="*/ 1996085 h 2538698"/>
              <a:gd name="connsiteX96" fmla="*/ 2843662 w 12192000"/>
              <a:gd name="connsiteY96" fmla="*/ 1992498 h 2538698"/>
              <a:gd name="connsiteX97" fmla="*/ 2718916 w 12192000"/>
              <a:gd name="connsiteY97" fmla="*/ 1990867 h 2538698"/>
              <a:gd name="connsiteX98" fmla="*/ 2713522 w 12192000"/>
              <a:gd name="connsiteY98" fmla="*/ 1990173 h 2538698"/>
              <a:gd name="connsiteX99" fmla="*/ 2476147 w 12192000"/>
              <a:gd name="connsiteY99" fmla="*/ 1998305 h 2538698"/>
              <a:gd name="connsiteX100" fmla="*/ 2373568 w 12192000"/>
              <a:gd name="connsiteY100" fmla="*/ 2003219 h 2538698"/>
              <a:gd name="connsiteX101" fmla="*/ 2287219 w 12192000"/>
              <a:gd name="connsiteY101" fmla="*/ 1998750 h 2538698"/>
              <a:gd name="connsiteX102" fmla="*/ 2164831 w 12192000"/>
              <a:gd name="connsiteY102" fmla="*/ 2010143 h 2538698"/>
              <a:gd name="connsiteX103" fmla="*/ 2058061 w 12192000"/>
              <a:gd name="connsiteY103" fmla="*/ 2047942 h 2538698"/>
              <a:gd name="connsiteX104" fmla="*/ 2042244 w 12192000"/>
              <a:gd name="connsiteY104" fmla="*/ 2055560 h 2538698"/>
              <a:gd name="connsiteX105" fmla="*/ 1877728 w 12192000"/>
              <a:gd name="connsiteY105" fmla="*/ 2101004 h 2538698"/>
              <a:gd name="connsiteX106" fmla="*/ 1759056 w 12192000"/>
              <a:gd name="connsiteY106" fmla="*/ 2125608 h 2538698"/>
              <a:gd name="connsiteX107" fmla="*/ 1637948 w 12192000"/>
              <a:gd name="connsiteY107" fmla="*/ 2172597 h 2538698"/>
              <a:gd name="connsiteX108" fmla="*/ 1434549 w 12192000"/>
              <a:gd name="connsiteY108" fmla="*/ 2234522 h 2538698"/>
              <a:gd name="connsiteX109" fmla="*/ 1370962 w 12192000"/>
              <a:gd name="connsiteY109" fmla="*/ 2237474 h 2538698"/>
              <a:gd name="connsiteX110" fmla="*/ 1356367 w 12192000"/>
              <a:gd name="connsiteY110" fmla="*/ 2235089 h 2538698"/>
              <a:gd name="connsiteX111" fmla="*/ 1279765 w 12192000"/>
              <a:gd name="connsiteY111" fmla="*/ 2301939 h 2538698"/>
              <a:gd name="connsiteX112" fmla="*/ 1190951 w 12192000"/>
              <a:gd name="connsiteY112" fmla="*/ 2361469 h 2538698"/>
              <a:gd name="connsiteX113" fmla="*/ 1003910 w 12192000"/>
              <a:gd name="connsiteY113" fmla="*/ 2474739 h 2538698"/>
              <a:gd name="connsiteX114" fmla="*/ 891452 w 12192000"/>
              <a:gd name="connsiteY114" fmla="*/ 2486869 h 2538698"/>
              <a:gd name="connsiteX115" fmla="*/ 731861 w 12192000"/>
              <a:gd name="connsiteY115" fmla="*/ 2538500 h 2538698"/>
              <a:gd name="connsiteX116" fmla="*/ 610428 w 12192000"/>
              <a:gd name="connsiteY116" fmla="*/ 2492352 h 2538698"/>
              <a:gd name="connsiteX117" fmla="*/ 503592 w 12192000"/>
              <a:gd name="connsiteY117" fmla="*/ 2525816 h 2538698"/>
              <a:gd name="connsiteX118" fmla="*/ 381368 w 12192000"/>
              <a:gd name="connsiteY118" fmla="*/ 2496405 h 2538698"/>
              <a:gd name="connsiteX119" fmla="*/ 295825 w 12192000"/>
              <a:gd name="connsiteY119" fmla="*/ 2476986 h 2538698"/>
              <a:gd name="connsiteX120" fmla="*/ 210900 w 12192000"/>
              <a:gd name="connsiteY120" fmla="*/ 2486498 h 2538698"/>
              <a:gd name="connsiteX121" fmla="*/ 154830 w 12192000"/>
              <a:gd name="connsiteY121" fmla="*/ 2487206 h 2538698"/>
              <a:gd name="connsiteX122" fmla="*/ 101288 w 12192000"/>
              <a:gd name="connsiteY122" fmla="*/ 2504213 h 2538698"/>
              <a:gd name="connsiteX123" fmla="*/ 0 w 12192000"/>
              <a:gd name="connsiteY123" fmla="*/ 2494553 h 2538698"/>
              <a:gd name="connsiteX124" fmla="*/ 0 w 12192000"/>
              <a:gd name="connsiteY124" fmla="*/ 0 h 2538698"/>
              <a:gd name="connsiteX0" fmla="*/ 0 w 12192000"/>
              <a:gd name="connsiteY0" fmla="*/ 0 h 2526865"/>
              <a:gd name="connsiteX1" fmla="*/ 12192000 w 12192000"/>
              <a:gd name="connsiteY1" fmla="*/ 0 h 2526865"/>
              <a:gd name="connsiteX2" fmla="*/ 12192000 w 12192000"/>
              <a:gd name="connsiteY2" fmla="*/ 751299 h 2526865"/>
              <a:gd name="connsiteX3" fmla="*/ 11890686 w 12192000"/>
              <a:gd name="connsiteY3" fmla="*/ 732766 h 2526865"/>
              <a:gd name="connsiteX4" fmla="*/ 11649954 w 12192000"/>
              <a:gd name="connsiteY4" fmla="*/ 749628 h 2526865"/>
              <a:gd name="connsiteX5" fmla="*/ 11560424 w 12192000"/>
              <a:gd name="connsiteY5" fmla="*/ 748017 h 2526865"/>
              <a:gd name="connsiteX6" fmla="*/ 11358455 w 12192000"/>
              <a:gd name="connsiteY6" fmla="*/ 747593 h 2526865"/>
              <a:gd name="connsiteX7" fmla="*/ 11165209 w 12192000"/>
              <a:gd name="connsiteY7" fmla="*/ 748852 h 2526865"/>
              <a:gd name="connsiteX8" fmla="*/ 11058755 w 12192000"/>
              <a:gd name="connsiteY8" fmla="*/ 749617 h 2526865"/>
              <a:gd name="connsiteX9" fmla="*/ 10803046 w 12192000"/>
              <a:gd name="connsiteY9" fmla="*/ 774328 h 2526865"/>
              <a:gd name="connsiteX10" fmla="*/ 10458762 w 12192000"/>
              <a:gd name="connsiteY10" fmla="*/ 755400 h 2526865"/>
              <a:gd name="connsiteX11" fmla="*/ 10211200 w 12192000"/>
              <a:gd name="connsiteY11" fmla="*/ 767513 h 2526865"/>
              <a:gd name="connsiteX12" fmla="*/ 10167995 w 12192000"/>
              <a:gd name="connsiteY12" fmla="*/ 760843 h 2526865"/>
              <a:gd name="connsiteX13" fmla="*/ 9997044 w 12192000"/>
              <a:gd name="connsiteY13" fmla="*/ 780129 h 2526865"/>
              <a:gd name="connsiteX14" fmla="*/ 9943887 w 12192000"/>
              <a:gd name="connsiteY14" fmla="*/ 804141 h 2526865"/>
              <a:gd name="connsiteX15" fmla="*/ 9918248 w 12192000"/>
              <a:gd name="connsiteY15" fmla="*/ 816628 h 2526865"/>
              <a:gd name="connsiteX16" fmla="*/ 9767091 w 12192000"/>
              <a:gd name="connsiteY16" fmla="*/ 870550 h 2526865"/>
              <a:gd name="connsiteX17" fmla="*/ 9683005 w 12192000"/>
              <a:gd name="connsiteY17" fmla="*/ 894128 h 2526865"/>
              <a:gd name="connsiteX18" fmla="*/ 9500499 w 12192000"/>
              <a:gd name="connsiteY18" fmla="*/ 954680 h 2526865"/>
              <a:gd name="connsiteX19" fmla="*/ 9410017 w 12192000"/>
              <a:gd name="connsiteY19" fmla="*/ 993931 h 2526865"/>
              <a:gd name="connsiteX20" fmla="*/ 9392919 w 12192000"/>
              <a:gd name="connsiteY20" fmla="*/ 994656 h 2526865"/>
              <a:gd name="connsiteX21" fmla="*/ 9268019 w 12192000"/>
              <a:gd name="connsiteY21" fmla="*/ 1007442 h 2526865"/>
              <a:gd name="connsiteX22" fmla="*/ 9188177 w 12192000"/>
              <a:gd name="connsiteY22" fmla="*/ 1035474 h 2526865"/>
              <a:gd name="connsiteX23" fmla="*/ 9155969 w 12192000"/>
              <a:gd name="connsiteY23" fmla="*/ 1046804 h 2526865"/>
              <a:gd name="connsiteX24" fmla="*/ 9133985 w 12192000"/>
              <a:gd name="connsiteY24" fmla="*/ 1046450 h 2526865"/>
              <a:gd name="connsiteX25" fmla="*/ 9003462 w 12192000"/>
              <a:gd name="connsiteY25" fmla="*/ 1042406 h 2526865"/>
              <a:gd name="connsiteX26" fmla="*/ 8968445 w 12192000"/>
              <a:gd name="connsiteY26" fmla="*/ 1052169 h 2526865"/>
              <a:gd name="connsiteX27" fmla="*/ 8886001 w 12192000"/>
              <a:gd name="connsiteY27" fmla="*/ 1067468 h 2526865"/>
              <a:gd name="connsiteX28" fmla="*/ 8838610 w 12192000"/>
              <a:gd name="connsiteY28" fmla="*/ 1075091 h 2526865"/>
              <a:gd name="connsiteX29" fmla="*/ 8665605 w 12192000"/>
              <a:gd name="connsiteY29" fmla="*/ 1110791 h 2526865"/>
              <a:gd name="connsiteX30" fmla="*/ 8419755 w 12192000"/>
              <a:gd name="connsiteY30" fmla="*/ 1216260 h 2526865"/>
              <a:gd name="connsiteX31" fmla="*/ 8411626 w 12192000"/>
              <a:gd name="connsiteY31" fmla="*/ 1214397 h 2526865"/>
              <a:gd name="connsiteX32" fmla="*/ 8363469 w 12192000"/>
              <a:gd name="connsiteY32" fmla="*/ 1246658 h 2526865"/>
              <a:gd name="connsiteX33" fmla="*/ 8275497 w 12192000"/>
              <a:gd name="connsiteY33" fmla="*/ 1264396 h 2526865"/>
              <a:gd name="connsiteX34" fmla="*/ 8074238 w 12192000"/>
              <a:gd name="connsiteY34" fmla="*/ 1301895 h 2526865"/>
              <a:gd name="connsiteX35" fmla="*/ 7902328 w 12192000"/>
              <a:gd name="connsiteY35" fmla="*/ 1345865 h 2526865"/>
              <a:gd name="connsiteX36" fmla="*/ 7840612 w 12192000"/>
              <a:gd name="connsiteY36" fmla="*/ 1369373 h 2526865"/>
              <a:gd name="connsiteX37" fmla="*/ 7786819 w 12192000"/>
              <a:gd name="connsiteY37" fmla="*/ 1378970 h 2526865"/>
              <a:gd name="connsiteX38" fmla="*/ 7548172 w 12192000"/>
              <a:gd name="connsiteY38" fmla="*/ 1417460 h 2526865"/>
              <a:gd name="connsiteX39" fmla="*/ 7483437 w 12192000"/>
              <a:gd name="connsiteY39" fmla="*/ 1478152 h 2526865"/>
              <a:gd name="connsiteX40" fmla="*/ 7377870 w 12192000"/>
              <a:gd name="connsiteY40" fmla="*/ 1523319 h 2526865"/>
              <a:gd name="connsiteX41" fmla="*/ 7230737 w 12192000"/>
              <a:gd name="connsiteY41" fmla="*/ 1562633 h 2526865"/>
              <a:gd name="connsiteX42" fmla="*/ 7224458 w 12192000"/>
              <a:gd name="connsiteY42" fmla="*/ 1573008 h 2526865"/>
              <a:gd name="connsiteX43" fmla="*/ 7183121 w 12192000"/>
              <a:gd name="connsiteY43" fmla="*/ 1595162 h 2526865"/>
              <a:gd name="connsiteX44" fmla="*/ 7164601 w 12192000"/>
              <a:gd name="connsiteY44" fmla="*/ 1606490 h 2526865"/>
              <a:gd name="connsiteX45" fmla="*/ 6900177 w 12192000"/>
              <a:gd name="connsiteY45" fmla="*/ 1636016 h 2526865"/>
              <a:gd name="connsiteX46" fmla="*/ 6795372 w 12192000"/>
              <a:gd name="connsiteY46" fmla="*/ 1644845 h 2526865"/>
              <a:gd name="connsiteX47" fmla="*/ 6692251 w 12192000"/>
              <a:gd name="connsiteY47" fmla="*/ 1656357 h 2526865"/>
              <a:gd name="connsiteX48" fmla="*/ 6655235 w 12192000"/>
              <a:gd name="connsiteY48" fmla="*/ 1661869 h 2526865"/>
              <a:gd name="connsiteX49" fmla="*/ 6554894 w 12192000"/>
              <a:gd name="connsiteY49" fmla="*/ 1664428 h 2526865"/>
              <a:gd name="connsiteX50" fmla="*/ 6516595 w 12192000"/>
              <a:gd name="connsiteY50" fmla="*/ 1667475 h 2526865"/>
              <a:gd name="connsiteX51" fmla="*/ 6508541 w 12192000"/>
              <a:gd name="connsiteY51" fmla="*/ 1668757 h 2526865"/>
              <a:gd name="connsiteX52" fmla="*/ 6471012 w 12192000"/>
              <a:gd name="connsiteY52" fmla="*/ 1678604 h 2526865"/>
              <a:gd name="connsiteX53" fmla="*/ 6364035 w 12192000"/>
              <a:gd name="connsiteY53" fmla="*/ 1667683 h 2526865"/>
              <a:gd name="connsiteX54" fmla="*/ 6243319 w 12192000"/>
              <a:gd name="connsiteY54" fmla="*/ 1695560 h 2526865"/>
              <a:gd name="connsiteX55" fmla="*/ 6098321 w 12192000"/>
              <a:gd name="connsiteY55" fmla="*/ 1721646 h 2526865"/>
              <a:gd name="connsiteX56" fmla="*/ 5880652 w 12192000"/>
              <a:gd name="connsiteY56" fmla="*/ 1779643 h 2526865"/>
              <a:gd name="connsiteX57" fmla="*/ 5785959 w 12192000"/>
              <a:gd name="connsiteY57" fmla="*/ 1775307 h 2526865"/>
              <a:gd name="connsiteX58" fmla="*/ 5643534 w 12192000"/>
              <a:gd name="connsiteY58" fmla="*/ 1802919 h 2526865"/>
              <a:gd name="connsiteX59" fmla="*/ 5518799 w 12192000"/>
              <a:gd name="connsiteY59" fmla="*/ 1818312 h 2526865"/>
              <a:gd name="connsiteX60" fmla="*/ 5505014 w 12192000"/>
              <a:gd name="connsiteY60" fmla="*/ 1819259 h 2526865"/>
              <a:gd name="connsiteX61" fmla="*/ 5453307 w 12192000"/>
              <a:gd name="connsiteY61" fmla="*/ 1815450 h 2526865"/>
              <a:gd name="connsiteX62" fmla="*/ 5221533 w 12192000"/>
              <a:gd name="connsiteY62" fmla="*/ 1846950 h 2526865"/>
              <a:gd name="connsiteX63" fmla="*/ 5149802 w 12192000"/>
              <a:gd name="connsiteY63" fmla="*/ 1844846 h 2526865"/>
              <a:gd name="connsiteX64" fmla="*/ 5114927 w 12192000"/>
              <a:gd name="connsiteY64" fmla="*/ 1847827 h 2526865"/>
              <a:gd name="connsiteX65" fmla="*/ 5108970 w 12192000"/>
              <a:gd name="connsiteY65" fmla="*/ 1847935 h 2526865"/>
              <a:gd name="connsiteX66" fmla="*/ 5067961 w 12192000"/>
              <a:gd name="connsiteY66" fmla="*/ 1845917 h 2526865"/>
              <a:gd name="connsiteX67" fmla="*/ 5007075 w 12192000"/>
              <a:gd name="connsiteY67" fmla="*/ 1838626 h 2526865"/>
              <a:gd name="connsiteX68" fmla="*/ 4944087 w 12192000"/>
              <a:gd name="connsiteY68" fmla="*/ 1823332 h 2526865"/>
              <a:gd name="connsiteX69" fmla="*/ 4907662 w 12192000"/>
              <a:gd name="connsiteY69" fmla="*/ 1816900 h 2526865"/>
              <a:gd name="connsiteX70" fmla="*/ 4882386 w 12192000"/>
              <a:gd name="connsiteY70" fmla="*/ 1809844 h 2526865"/>
              <a:gd name="connsiteX71" fmla="*/ 4811440 w 12192000"/>
              <a:gd name="connsiteY71" fmla="*/ 1804655 h 2526865"/>
              <a:gd name="connsiteX72" fmla="*/ 4691075 w 12192000"/>
              <a:gd name="connsiteY72" fmla="*/ 1801389 h 2526865"/>
              <a:gd name="connsiteX73" fmla="*/ 4640313 w 12192000"/>
              <a:gd name="connsiteY73" fmla="*/ 1784307 h 2526865"/>
              <a:gd name="connsiteX74" fmla="*/ 4536503 w 12192000"/>
              <a:gd name="connsiteY74" fmla="*/ 1785334 h 2526865"/>
              <a:gd name="connsiteX75" fmla="*/ 4513724 w 12192000"/>
              <a:gd name="connsiteY75" fmla="*/ 1791996 h 2526865"/>
              <a:gd name="connsiteX76" fmla="*/ 4459810 w 12192000"/>
              <a:gd name="connsiteY76" fmla="*/ 1797886 h 2526865"/>
              <a:gd name="connsiteX77" fmla="*/ 4379064 w 12192000"/>
              <a:gd name="connsiteY77" fmla="*/ 1817177 h 2526865"/>
              <a:gd name="connsiteX78" fmla="*/ 4290981 w 12192000"/>
              <a:gd name="connsiteY78" fmla="*/ 1839677 h 2526865"/>
              <a:gd name="connsiteX79" fmla="*/ 4238372 w 12192000"/>
              <a:gd name="connsiteY79" fmla="*/ 1851480 h 2526865"/>
              <a:gd name="connsiteX80" fmla="*/ 4232517 w 12192000"/>
              <a:gd name="connsiteY80" fmla="*/ 1852567 h 2526865"/>
              <a:gd name="connsiteX81" fmla="*/ 4191732 w 12192000"/>
              <a:gd name="connsiteY81" fmla="*/ 1857328 h 2526865"/>
              <a:gd name="connsiteX82" fmla="*/ 4065532 w 12192000"/>
              <a:gd name="connsiteY82" fmla="*/ 1855477 h 2526865"/>
              <a:gd name="connsiteX83" fmla="*/ 4028460 w 12192000"/>
              <a:gd name="connsiteY83" fmla="*/ 1855137 h 2526865"/>
              <a:gd name="connsiteX84" fmla="*/ 4002267 w 12192000"/>
              <a:gd name="connsiteY84" fmla="*/ 1852352 h 2526865"/>
              <a:gd name="connsiteX85" fmla="*/ 3931396 w 12192000"/>
              <a:gd name="connsiteY85" fmla="*/ 1858915 h 2526865"/>
              <a:gd name="connsiteX86" fmla="*/ 3812162 w 12192000"/>
              <a:gd name="connsiteY86" fmla="*/ 1875501 h 2526865"/>
              <a:gd name="connsiteX87" fmla="*/ 3758105 w 12192000"/>
              <a:gd name="connsiteY87" fmla="*/ 1871856 h 2526865"/>
              <a:gd name="connsiteX88" fmla="*/ 3567259 w 12192000"/>
              <a:gd name="connsiteY88" fmla="*/ 1893482 h 2526865"/>
              <a:gd name="connsiteX89" fmla="*/ 3405770 w 12192000"/>
              <a:gd name="connsiteY89" fmla="*/ 1904591 h 2526865"/>
              <a:gd name="connsiteX90" fmla="*/ 3280097 w 12192000"/>
              <a:gd name="connsiteY90" fmla="*/ 1919610 h 2526865"/>
              <a:gd name="connsiteX91" fmla="*/ 3009910 w 12192000"/>
              <a:gd name="connsiteY91" fmla="*/ 1957866 h 2526865"/>
              <a:gd name="connsiteX92" fmla="*/ 2995934 w 12192000"/>
              <a:gd name="connsiteY92" fmla="*/ 1967085 h 2526865"/>
              <a:gd name="connsiteX93" fmla="*/ 2942858 w 12192000"/>
              <a:gd name="connsiteY93" fmla="*/ 1981367 h 2526865"/>
              <a:gd name="connsiteX94" fmla="*/ 2875436 w 12192000"/>
              <a:gd name="connsiteY94" fmla="*/ 1996977 h 2526865"/>
              <a:gd name="connsiteX95" fmla="*/ 2874892 w 12192000"/>
              <a:gd name="connsiteY95" fmla="*/ 1996085 h 2526865"/>
              <a:gd name="connsiteX96" fmla="*/ 2843662 w 12192000"/>
              <a:gd name="connsiteY96" fmla="*/ 1992498 h 2526865"/>
              <a:gd name="connsiteX97" fmla="*/ 2718916 w 12192000"/>
              <a:gd name="connsiteY97" fmla="*/ 1990867 h 2526865"/>
              <a:gd name="connsiteX98" fmla="*/ 2713522 w 12192000"/>
              <a:gd name="connsiteY98" fmla="*/ 1990173 h 2526865"/>
              <a:gd name="connsiteX99" fmla="*/ 2476147 w 12192000"/>
              <a:gd name="connsiteY99" fmla="*/ 1998305 h 2526865"/>
              <a:gd name="connsiteX100" fmla="*/ 2373568 w 12192000"/>
              <a:gd name="connsiteY100" fmla="*/ 2003219 h 2526865"/>
              <a:gd name="connsiteX101" fmla="*/ 2287219 w 12192000"/>
              <a:gd name="connsiteY101" fmla="*/ 1998750 h 2526865"/>
              <a:gd name="connsiteX102" fmla="*/ 2164831 w 12192000"/>
              <a:gd name="connsiteY102" fmla="*/ 2010143 h 2526865"/>
              <a:gd name="connsiteX103" fmla="*/ 2058061 w 12192000"/>
              <a:gd name="connsiteY103" fmla="*/ 2047942 h 2526865"/>
              <a:gd name="connsiteX104" fmla="*/ 2042244 w 12192000"/>
              <a:gd name="connsiteY104" fmla="*/ 2055560 h 2526865"/>
              <a:gd name="connsiteX105" fmla="*/ 1877728 w 12192000"/>
              <a:gd name="connsiteY105" fmla="*/ 2101004 h 2526865"/>
              <a:gd name="connsiteX106" fmla="*/ 1759056 w 12192000"/>
              <a:gd name="connsiteY106" fmla="*/ 2125608 h 2526865"/>
              <a:gd name="connsiteX107" fmla="*/ 1637948 w 12192000"/>
              <a:gd name="connsiteY107" fmla="*/ 2172597 h 2526865"/>
              <a:gd name="connsiteX108" fmla="*/ 1434549 w 12192000"/>
              <a:gd name="connsiteY108" fmla="*/ 2234522 h 2526865"/>
              <a:gd name="connsiteX109" fmla="*/ 1370962 w 12192000"/>
              <a:gd name="connsiteY109" fmla="*/ 2237474 h 2526865"/>
              <a:gd name="connsiteX110" fmla="*/ 1356367 w 12192000"/>
              <a:gd name="connsiteY110" fmla="*/ 2235089 h 2526865"/>
              <a:gd name="connsiteX111" fmla="*/ 1279765 w 12192000"/>
              <a:gd name="connsiteY111" fmla="*/ 2301939 h 2526865"/>
              <a:gd name="connsiteX112" fmla="*/ 1190951 w 12192000"/>
              <a:gd name="connsiteY112" fmla="*/ 2361469 h 2526865"/>
              <a:gd name="connsiteX113" fmla="*/ 1003910 w 12192000"/>
              <a:gd name="connsiteY113" fmla="*/ 2474739 h 2526865"/>
              <a:gd name="connsiteX114" fmla="*/ 891452 w 12192000"/>
              <a:gd name="connsiteY114" fmla="*/ 2486869 h 2526865"/>
              <a:gd name="connsiteX115" fmla="*/ 727465 w 12192000"/>
              <a:gd name="connsiteY115" fmla="*/ 2466201 h 2526865"/>
              <a:gd name="connsiteX116" fmla="*/ 610428 w 12192000"/>
              <a:gd name="connsiteY116" fmla="*/ 2492352 h 2526865"/>
              <a:gd name="connsiteX117" fmla="*/ 503592 w 12192000"/>
              <a:gd name="connsiteY117" fmla="*/ 2525816 h 2526865"/>
              <a:gd name="connsiteX118" fmla="*/ 381368 w 12192000"/>
              <a:gd name="connsiteY118" fmla="*/ 2496405 h 2526865"/>
              <a:gd name="connsiteX119" fmla="*/ 295825 w 12192000"/>
              <a:gd name="connsiteY119" fmla="*/ 2476986 h 2526865"/>
              <a:gd name="connsiteX120" fmla="*/ 210900 w 12192000"/>
              <a:gd name="connsiteY120" fmla="*/ 2486498 h 2526865"/>
              <a:gd name="connsiteX121" fmla="*/ 154830 w 12192000"/>
              <a:gd name="connsiteY121" fmla="*/ 2487206 h 2526865"/>
              <a:gd name="connsiteX122" fmla="*/ 101288 w 12192000"/>
              <a:gd name="connsiteY122" fmla="*/ 2504213 h 2526865"/>
              <a:gd name="connsiteX123" fmla="*/ 0 w 12192000"/>
              <a:gd name="connsiteY123" fmla="*/ 2494553 h 2526865"/>
              <a:gd name="connsiteX124" fmla="*/ 0 w 12192000"/>
              <a:gd name="connsiteY124" fmla="*/ 0 h 2526865"/>
              <a:gd name="connsiteX0" fmla="*/ 0 w 12192000"/>
              <a:gd name="connsiteY0" fmla="*/ 0 h 2526865"/>
              <a:gd name="connsiteX1" fmla="*/ 12192000 w 12192000"/>
              <a:gd name="connsiteY1" fmla="*/ 0 h 2526865"/>
              <a:gd name="connsiteX2" fmla="*/ 12192000 w 12192000"/>
              <a:gd name="connsiteY2" fmla="*/ 751299 h 2526865"/>
              <a:gd name="connsiteX3" fmla="*/ 11890686 w 12192000"/>
              <a:gd name="connsiteY3" fmla="*/ 732766 h 2526865"/>
              <a:gd name="connsiteX4" fmla="*/ 11649954 w 12192000"/>
              <a:gd name="connsiteY4" fmla="*/ 749628 h 2526865"/>
              <a:gd name="connsiteX5" fmla="*/ 11560424 w 12192000"/>
              <a:gd name="connsiteY5" fmla="*/ 748017 h 2526865"/>
              <a:gd name="connsiteX6" fmla="*/ 11358455 w 12192000"/>
              <a:gd name="connsiteY6" fmla="*/ 747593 h 2526865"/>
              <a:gd name="connsiteX7" fmla="*/ 11165209 w 12192000"/>
              <a:gd name="connsiteY7" fmla="*/ 748852 h 2526865"/>
              <a:gd name="connsiteX8" fmla="*/ 11058755 w 12192000"/>
              <a:gd name="connsiteY8" fmla="*/ 749617 h 2526865"/>
              <a:gd name="connsiteX9" fmla="*/ 10803046 w 12192000"/>
              <a:gd name="connsiteY9" fmla="*/ 774328 h 2526865"/>
              <a:gd name="connsiteX10" fmla="*/ 10458762 w 12192000"/>
              <a:gd name="connsiteY10" fmla="*/ 755400 h 2526865"/>
              <a:gd name="connsiteX11" fmla="*/ 10211200 w 12192000"/>
              <a:gd name="connsiteY11" fmla="*/ 767513 h 2526865"/>
              <a:gd name="connsiteX12" fmla="*/ 10167995 w 12192000"/>
              <a:gd name="connsiteY12" fmla="*/ 760843 h 2526865"/>
              <a:gd name="connsiteX13" fmla="*/ 9997044 w 12192000"/>
              <a:gd name="connsiteY13" fmla="*/ 780129 h 2526865"/>
              <a:gd name="connsiteX14" fmla="*/ 9943887 w 12192000"/>
              <a:gd name="connsiteY14" fmla="*/ 804141 h 2526865"/>
              <a:gd name="connsiteX15" fmla="*/ 9918248 w 12192000"/>
              <a:gd name="connsiteY15" fmla="*/ 816628 h 2526865"/>
              <a:gd name="connsiteX16" fmla="*/ 9767091 w 12192000"/>
              <a:gd name="connsiteY16" fmla="*/ 870550 h 2526865"/>
              <a:gd name="connsiteX17" fmla="*/ 9683005 w 12192000"/>
              <a:gd name="connsiteY17" fmla="*/ 894128 h 2526865"/>
              <a:gd name="connsiteX18" fmla="*/ 9500499 w 12192000"/>
              <a:gd name="connsiteY18" fmla="*/ 954680 h 2526865"/>
              <a:gd name="connsiteX19" fmla="*/ 9410017 w 12192000"/>
              <a:gd name="connsiteY19" fmla="*/ 993931 h 2526865"/>
              <a:gd name="connsiteX20" fmla="*/ 9392919 w 12192000"/>
              <a:gd name="connsiteY20" fmla="*/ 994656 h 2526865"/>
              <a:gd name="connsiteX21" fmla="*/ 9268019 w 12192000"/>
              <a:gd name="connsiteY21" fmla="*/ 1007442 h 2526865"/>
              <a:gd name="connsiteX22" fmla="*/ 9188177 w 12192000"/>
              <a:gd name="connsiteY22" fmla="*/ 1035474 h 2526865"/>
              <a:gd name="connsiteX23" fmla="*/ 9155969 w 12192000"/>
              <a:gd name="connsiteY23" fmla="*/ 1046804 h 2526865"/>
              <a:gd name="connsiteX24" fmla="*/ 9133985 w 12192000"/>
              <a:gd name="connsiteY24" fmla="*/ 1046450 h 2526865"/>
              <a:gd name="connsiteX25" fmla="*/ 9003462 w 12192000"/>
              <a:gd name="connsiteY25" fmla="*/ 1042406 h 2526865"/>
              <a:gd name="connsiteX26" fmla="*/ 8968445 w 12192000"/>
              <a:gd name="connsiteY26" fmla="*/ 1052169 h 2526865"/>
              <a:gd name="connsiteX27" fmla="*/ 8886001 w 12192000"/>
              <a:gd name="connsiteY27" fmla="*/ 1067468 h 2526865"/>
              <a:gd name="connsiteX28" fmla="*/ 8838610 w 12192000"/>
              <a:gd name="connsiteY28" fmla="*/ 1075091 h 2526865"/>
              <a:gd name="connsiteX29" fmla="*/ 8665605 w 12192000"/>
              <a:gd name="connsiteY29" fmla="*/ 1110791 h 2526865"/>
              <a:gd name="connsiteX30" fmla="*/ 8419755 w 12192000"/>
              <a:gd name="connsiteY30" fmla="*/ 1216260 h 2526865"/>
              <a:gd name="connsiteX31" fmla="*/ 8411626 w 12192000"/>
              <a:gd name="connsiteY31" fmla="*/ 1214397 h 2526865"/>
              <a:gd name="connsiteX32" fmla="*/ 8363469 w 12192000"/>
              <a:gd name="connsiteY32" fmla="*/ 1246658 h 2526865"/>
              <a:gd name="connsiteX33" fmla="*/ 8275497 w 12192000"/>
              <a:gd name="connsiteY33" fmla="*/ 1264396 h 2526865"/>
              <a:gd name="connsiteX34" fmla="*/ 8074238 w 12192000"/>
              <a:gd name="connsiteY34" fmla="*/ 1301895 h 2526865"/>
              <a:gd name="connsiteX35" fmla="*/ 7902328 w 12192000"/>
              <a:gd name="connsiteY35" fmla="*/ 1345865 h 2526865"/>
              <a:gd name="connsiteX36" fmla="*/ 7840612 w 12192000"/>
              <a:gd name="connsiteY36" fmla="*/ 1369373 h 2526865"/>
              <a:gd name="connsiteX37" fmla="*/ 7786819 w 12192000"/>
              <a:gd name="connsiteY37" fmla="*/ 1378970 h 2526865"/>
              <a:gd name="connsiteX38" fmla="*/ 7548172 w 12192000"/>
              <a:gd name="connsiteY38" fmla="*/ 1417460 h 2526865"/>
              <a:gd name="connsiteX39" fmla="*/ 7483437 w 12192000"/>
              <a:gd name="connsiteY39" fmla="*/ 1478152 h 2526865"/>
              <a:gd name="connsiteX40" fmla="*/ 7377870 w 12192000"/>
              <a:gd name="connsiteY40" fmla="*/ 1523319 h 2526865"/>
              <a:gd name="connsiteX41" fmla="*/ 7230737 w 12192000"/>
              <a:gd name="connsiteY41" fmla="*/ 1562633 h 2526865"/>
              <a:gd name="connsiteX42" fmla="*/ 7224458 w 12192000"/>
              <a:gd name="connsiteY42" fmla="*/ 1573008 h 2526865"/>
              <a:gd name="connsiteX43" fmla="*/ 7183121 w 12192000"/>
              <a:gd name="connsiteY43" fmla="*/ 1595162 h 2526865"/>
              <a:gd name="connsiteX44" fmla="*/ 7164601 w 12192000"/>
              <a:gd name="connsiteY44" fmla="*/ 1606490 h 2526865"/>
              <a:gd name="connsiteX45" fmla="*/ 6900177 w 12192000"/>
              <a:gd name="connsiteY45" fmla="*/ 1636016 h 2526865"/>
              <a:gd name="connsiteX46" fmla="*/ 6795372 w 12192000"/>
              <a:gd name="connsiteY46" fmla="*/ 1644845 h 2526865"/>
              <a:gd name="connsiteX47" fmla="*/ 6692251 w 12192000"/>
              <a:gd name="connsiteY47" fmla="*/ 1656357 h 2526865"/>
              <a:gd name="connsiteX48" fmla="*/ 6655235 w 12192000"/>
              <a:gd name="connsiteY48" fmla="*/ 1661869 h 2526865"/>
              <a:gd name="connsiteX49" fmla="*/ 6554894 w 12192000"/>
              <a:gd name="connsiteY49" fmla="*/ 1664428 h 2526865"/>
              <a:gd name="connsiteX50" fmla="*/ 6516595 w 12192000"/>
              <a:gd name="connsiteY50" fmla="*/ 1667475 h 2526865"/>
              <a:gd name="connsiteX51" fmla="*/ 6508541 w 12192000"/>
              <a:gd name="connsiteY51" fmla="*/ 1668757 h 2526865"/>
              <a:gd name="connsiteX52" fmla="*/ 6471012 w 12192000"/>
              <a:gd name="connsiteY52" fmla="*/ 1678604 h 2526865"/>
              <a:gd name="connsiteX53" fmla="*/ 6364035 w 12192000"/>
              <a:gd name="connsiteY53" fmla="*/ 1667683 h 2526865"/>
              <a:gd name="connsiteX54" fmla="*/ 6243319 w 12192000"/>
              <a:gd name="connsiteY54" fmla="*/ 1695560 h 2526865"/>
              <a:gd name="connsiteX55" fmla="*/ 6098321 w 12192000"/>
              <a:gd name="connsiteY55" fmla="*/ 1721646 h 2526865"/>
              <a:gd name="connsiteX56" fmla="*/ 5880652 w 12192000"/>
              <a:gd name="connsiteY56" fmla="*/ 1779643 h 2526865"/>
              <a:gd name="connsiteX57" fmla="*/ 5785959 w 12192000"/>
              <a:gd name="connsiteY57" fmla="*/ 1775307 h 2526865"/>
              <a:gd name="connsiteX58" fmla="*/ 5643534 w 12192000"/>
              <a:gd name="connsiteY58" fmla="*/ 1802919 h 2526865"/>
              <a:gd name="connsiteX59" fmla="*/ 5518799 w 12192000"/>
              <a:gd name="connsiteY59" fmla="*/ 1818312 h 2526865"/>
              <a:gd name="connsiteX60" fmla="*/ 5505014 w 12192000"/>
              <a:gd name="connsiteY60" fmla="*/ 1819259 h 2526865"/>
              <a:gd name="connsiteX61" fmla="*/ 5453307 w 12192000"/>
              <a:gd name="connsiteY61" fmla="*/ 1815450 h 2526865"/>
              <a:gd name="connsiteX62" fmla="*/ 5221533 w 12192000"/>
              <a:gd name="connsiteY62" fmla="*/ 1846950 h 2526865"/>
              <a:gd name="connsiteX63" fmla="*/ 5149802 w 12192000"/>
              <a:gd name="connsiteY63" fmla="*/ 1844846 h 2526865"/>
              <a:gd name="connsiteX64" fmla="*/ 5114927 w 12192000"/>
              <a:gd name="connsiteY64" fmla="*/ 1847827 h 2526865"/>
              <a:gd name="connsiteX65" fmla="*/ 5108970 w 12192000"/>
              <a:gd name="connsiteY65" fmla="*/ 1847935 h 2526865"/>
              <a:gd name="connsiteX66" fmla="*/ 5067961 w 12192000"/>
              <a:gd name="connsiteY66" fmla="*/ 1845917 h 2526865"/>
              <a:gd name="connsiteX67" fmla="*/ 5007075 w 12192000"/>
              <a:gd name="connsiteY67" fmla="*/ 1838626 h 2526865"/>
              <a:gd name="connsiteX68" fmla="*/ 4944087 w 12192000"/>
              <a:gd name="connsiteY68" fmla="*/ 1823332 h 2526865"/>
              <a:gd name="connsiteX69" fmla="*/ 4907662 w 12192000"/>
              <a:gd name="connsiteY69" fmla="*/ 1816900 h 2526865"/>
              <a:gd name="connsiteX70" fmla="*/ 4882386 w 12192000"/>
              <a:gd name="connsiteY70" fmla="*/ 1809844 h 2526865"/>
              <a:gd name="connsiteX71" fmla="*/ 4811440 w 12192000"/>
              <a:gd name="connsiteY71" fmla="*/ 1804655 h 2526865"/>
              <a:gd name="connsiteX72" fmla="*/ 4691075 w 12192000"/>
              <a:gd name="connsiteY72" fmla="*/ 1801389 h 2526865"/>
              <a:gd name="connsiteX73" fmla="*/ 4640313 w 12192000"/>
              <a:gd name="connsiteY73" fmla="*/ 1784307 h 2526865"/>
              <a:gd name="connsiteX74" fmla="*/ 4536503 w 12192000"/>
              <a:gd name="connsiteY74" fmla="*/ 1785334 h 2526865"/>
              <a:gd name="connsiteX75" fmla="*/ 4513724 w 12192000"/>
              <a:gd name="connsiteY75" fmla="*/ 1791996 h 2526865"/>
              <a:gd name="connsiteX76" fmla="*/ 4459810 w 12192000"/>
              <a:gd name="connsiteY76" fmla="*/ 1797886 h 2526865"/>
              <a:gd name="connsiteX77" fmla="*/ 4379064 w 12192000"/>
              <a:gd name="connsiteY77" fmla="*/ 1817177 h 2526865"/>
              <a:gd name="connsiteX78" fmla="*/ 4290981 w 12192000"/>
              <a:gd name="connsiteY78" fmla="*/ 1839677 h 2526865"/>
              <a:gd name="connsiteX79" fmla="*/ 4238372 w 12192000"/>
              <a:gd name="connsiteY79" fmla="*/ 1851480 h 2526865"/>
              <a:gd name="connsiteX80" fmla="*/ 4232517 w 12192000"/>
              <a:gd name="connsiteY80" fmla="*/ 1852567 h 2526865"/>
              <a:gd name="connsiteX81" fmla="*/ 4191732 w 12192000"/>
              <a:gd name="connsiteY81" fmla="*/ 1857328 h 2526865"/>
              <a:gd name="connsiteX82" fmla="*/ 4065532 w 12192000"/>
              <a:gd name="connsiteY82" fmla="*/ 1855477 h 2526865"/>
              <a:gd name="connsiteX83" fmla="*/ 4028460 w 12192000"/>
              <a:gd name="connsiteY83" fmla="*/ 1855137 h 2526865"/>
              <a:gd name="connsiteX84" fmla="*/ 4002267 w 12192000"/>
              <a:gd name="connsiteY84" fmla="*/ 1852352 h 2526865"/>
              <a:gd name="connsiteX85" fmla="*/ 3931396 w 12192000"/>
              <a:gd name="connsiteY85" fmla="*/ 1858915 h 2526865"/>
              <a:gd name="connsiteX86" fmla="*/ 3812162 w 12192000"/>
              <a:gd name="connsiteY86" fmla="*/ 1875501 h 2526865"/>
              <a:gd name="connsiteX87" fmla="*/ 3758105 w 12192000"/>
              <a:gd name="connsiteY87" fmla="*/ 1871856 h 2526865"/>
              <a:gd name="connsiteX88" fmla="*/ 3567259 w 12192000"/>
              <a:gd name="connsiteY88" fmla="*/ 1893482 h 2526865"/>
              <a:gd name="connsiteX89" fmla="*/ 3405770 w 12192000"/>
              <a:gd name="connsiteY89" fmla="*/ 1904591 h 2526865"/>
              <a:gd name="connsiteX90" fmla="*/ 3280097 w 12192000"/>
              <a:gd name="connsiteY90" fmla="*/ 1919610 h 2526865"/>
              <a:gd name="connsiteX91" fmla="*/ 3009910 w 12192000"/>
              <a:gd name="connsiteY91" fmla="*/ 1957866 h 2526865"/>
              <a:gd name="connsiteX92" fmla="*/ 2995934 w 12192000"/>
              <a:gd name="connsiteY92" fmla="*/ 1967085 h 2526865"/>
              <a:gd name="connsiteX93" fmla="*/ 2942858 w 12192000"/>
              <a:gd name="connsiteY93" fmla="*/ 1981367 h 2526865"/>
              <a:gd name="connsiteX94" fmla="*/ 2875436 w 12192000"/>
              <a:gd name="connsiteY94" fmla="*/ 1996977 h 2526865"/>
              <a:gd name="connsiteX95" fmla="*/ 2874892 w 12192000"/>
              <a:gd name="connsiteY95" fmla="*/ 1996085 h 2526865"/>
              <a:gd name="connsiteX96" fmla="*/ 2843662 w 12192000"/>
              <a:gd name="connsiteY96" fmla="*/ 1992498 h 2526865"/>
              <a:gd name="connsiteX97" fmla="*/ 2718916 w 12192000"/>
              <a:gd name="connsiteY97" fmla="*/ 1990867 h 2526865"/>
              <a:gd name="connsiteX98" fmla="*/ 2713522 w 12192000"/>
              <a:gd name="connsiteY98" fmla="*/ 1990173 h 2526865"/>
              <a:gd name="connsiteX99" fmla="*/ 2476147 w 12192000"/>
              <a:gd name="connsiteY99" fmla="*/ 1998305 h 2526865"/>
              <a:gd name="connsiteX100" fmla="*/ 2373568 w 12192000"/>
              <a:gd name="connsiteY100" fmla="*/ 2003219 h 2526865"/>
              <a:gd name="connsiteX101" fmla="*/ 2287219 w 12192000"/>
              <a:gd name="connsiteY101" fmla="*/ 1998750 h 2526865"/>
              <a:gd name="connsiteX102" fmla="*/ 2164831 w 12192000"/>
              <a:gd name="connsiteY102" fmla="*/ 2010143 h 2526865"/>
              <a:gd name="connsiteX103" fmla="*/ 2058061 w 12192000"/>
              <a:gd name="connsiteY103" fmla="*/ 2047942 h 2526865"/>
              <a:gd name="connsiteX104" fmla="*/ 2042244 w 12192000"/>
              <a:gd name="connsiteY104" fmla="*/ 2055560 h 2526865"/>
              <a:gd name="connsiteX105" fmla="*/ 1877728 w 12192000"/>
              <a:gd name="connsiteY105" fmla="*/ 2101004 h 2526865"/>
              <a:gd name="connsiteX106" fmla="*/ 1759056 w 12192000"/>
              <a:gd name="connsiteY106" fmla="*/ 2125608 h 2526865"/>
              <a:gd name="connsiteX107" fmla="*/ 1637948 w 12192000"/>
              <a:gd name="connsiteY107" fmla="*/ 2172597 h 2526865"/>
              <a:gd name="connsiteX108" fmla="*/ 1434549 w 12192000"/>
              <a:gd name="connsiteY108" fmla="*/ 2234522 h 2526865"/>
              <a:gd name="connsiteX109" fmla="*/ 1370962 w 12192000"/>
              <a:gd name="connsiteY109" fmla="*/ 2237474 h 2526865"/>
              <a:gd name="connsiteX110" fmla="*/ 1356367 w 12192000"/>
              <a:gd name="connsiteY110" fmla="*/ 2235089 h 2526865"/>
              <a:gd name="connsiteX111" fmla="*/ 1279765 w 12192000"/>
              <a:gd name="connsiteY111" fmla="*/ 2301939 h 2526865"/>
              <a:gd name="connsiteX112" fmla="*/ 1190951 w 12192000"/>
              <a:gd name="connsiteY112" fmla="*/ 2361469 h 2526865"/>
              <a:gd name="connsiteX113" fmla="*/ 1017099 w 12192000"/>
              <a:gd name="connsiteY113" fmla="*/ 2420515 h 2526865"/>
              <a:gd name="connsiteX114" fmla="*/ 891452 w 12192000"/>
              <a:gd name="connsiteY114" fmla="*/ 2486869 h 2526865"/>
              <a:gd name="connsiteX115" fmla="*/ 727465 w 12192000"/>
              <a:gd name="connsiteY115" fmla="*/ 2466201 h 2526865"/>
              <a:gd name="connsiteX116" fmla="*/ 610428 w 12192000"/>
              <a:gd name="connsiteY116" fmla="*/ 2492352 h 2526865"/>
              <a:gd name="connsiteX117" fmla="*/ 503592 w 12192000"/>
              <a:gd name="connsiteY117" fmla="*/ 2525816 h 2526865"/>
              <a:gd name="connsiteX118" fmla="*/ 381368 w 12192000"/>
              <a:gd name="connsiteY118" fmla="*/ 2496405 h 2526865"/>
              <a:gd name="connsiteX119" fmla="*/ 295825 w 12192000"/>
              <a:gd name="connsiteY119" fmla="*/ 2476986 h 2526865"/>
              <a:gd name="connsiteX120" fmla="*/ 210900 w 12192000"/>
              <a:gd name="connsiteY120" fmla="*/ 2486498 h 2526865"/>
              <a:gd name="connsiteX121" fmla="*/ 154830 w 12192000"/>
              <a:gd name="connsiteY121" fmla="*/ 2487206 h 2526865"/>
              <a:gd name="connsiteX122" fmla="*/ 101288 w 12192000"/>
              <a:gd name="connsiteY122" fmla="*/ 2504213 h 2526865"/>
              <a:gd name="connsiteX123" fmla="*/ 0 w 12192000"/>
              <a:gd name="connsiteY123" fmla="*/ 2494553 h 2526865"/>
              <a:gd name="connsiteX124" fmla="*/ 0 w 12192000"/>
              <a:gd name="connsiteY124" fmla="*/ 0 h 252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52686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305728"/>
                  <a:pt x="1279765" y="2301939"/>
                </a:cubicBezTo>
                <a:cubicBezTo>
                  <a:pt x="1260110" y="2293411"/>
                  <a:pt x="1205454" y="2360717"/>
                  <a:pt x="1190951" y="2361469"/>
                </a:cubicBezTo>
                <a:cubicBezTo>
                  <a:pt x="1167507" y="2365990"/>
                  <a:pt x="1080140" y="2421942"/>
                  <a:pt x="1017099" y="2420515"/>
                </a:cubicBezTo>
                <a:cubicBezTo>
                  <a:pt x="960706" y="2412560"/>
                  <a:pt x="936379" y="2494198"/>
                  <a:pt x="891452" y="2486869"/>
                </a:cubicBezTo>
                <a:cubicBezTo>
                  <a:pt x="841505" y="2457579"/>
                  <a:pt x="776172" y="2471053"/>
                  <a:pt x="727465" y="2466201"/>
                </a:cubicBezTo>
                <a:cubicBezTo>
                  <a:pt x="706130" y="2461993"/>
                  <a:pt x="624128" y="2492642"/>
                  <a:pt x="610428" y="2492352"/>
                </a:cubicBezTo>
                <a:cubicBezTo>
                  <a:pt x="545477" y="2486799"/>
                  <a:pt x="539204" y="2533882"/>
                  <a:pt x="503592" y="2525816"/>
                </a:cubicBezTo>
                <a:cubicBezTo>
                  <a:pt x="491716" y="2532798"/>
                  <a:pt x="394477" y="2502913"/>
                  <a:pt x="381368" y="2496405"/>
                </a:cubicBezTo>
                <a:cubicBezTo>
                  <a:pt x="349231" y="2498450"/>
                  <a:pt x="324236" y="2478637"/>
                  <a:pt x="295825" y="2476986"/>
                </a:cubicBezTo>
                <a:cubicBezTo>
                  <a:pt x="267414" y="2475335"/>
                  <a:pt x="250190" y="2491023"/>
                  <a:pt x="210900" y="2486498"/>
                </a:cubicBezTo>
                <a:lnTo>
                  <a:pt x="154830" y="2487206"/>
                </a:lnTo>
                <a:cubicBezTo>
                  <a:pt x="146873" y="2481387"/>
                  <a:pt x="113250" y="2504206"/>
                  <a:pt x="101288" y="2504213"/>
                </a:cubicBezTo>
                <a:lnTo>
                  <a:pt x="0" y="2494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7650" y="668913"/>
            <a:ext cx="4897417" cy="3780868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5D8E58-722E-4FFA-B3E2-1CF34159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9356" y="791298"/>
            <a:ext cx="4634004" cy="3547499"/>
          </a:xfrm>
          <a:custGeom>
            <a:avLst/>
            <a:gdLst>
              <a:gd name="connsiteX0" fmla="*/ 93111 w 4634455"/>
              <a:gd name="connsiteY0" fmla="*/ 0 h 4717024"/>
              <a:gd name="connsiteX1" fmla="*/ 4541224 w 4634455"/>
              <a:gd name="connsiteY1" fmla="*/ 0 h 4717024"/>
              <a:gd name="connsiteX2" fmla="*/ 4541224 w 4634455"/>
              <a:gd name="connsiteY2" fmla="*/ 18836 h 4717024"/>
              <a:gd name="connsiteX3" fmla="*/ 4616905 w 4634455"/>
              <a:gd name="connsiteY3" fmla="*/ 18756 h 4717024"/>
              <a:gd name="connsiteX4" fmla="*/ 4632448 w 4634455"/>
              <a:gd name="connsiteY4" fmla="*/ 33563 h 4717024"/>
              <a:gd name="connsiteX5" fmla="*/ 4634455 w 4634455"/>
              <a:gd name="connsiteY5" fmla="*/ 45797 h 4717024"/>
              <a:gd name="connsiteX6" fmla="*/ 4634004 w 4634455"/>
              <a:gd name="connsiteY6" fmla="*/ 4688365 h 4717024"/>
              <a:gd name="connsiteX7" fmla="*/ 4607575 w 4634455"/>
              <a:gd name="connsiteY7" fmla="*/ 4713840 h 4717024"/>
              <a:gd name="connsiteX8" fmla="*/ 26354 w 4634455"/>
              <a:gd name="connsiteY8" fmla="*/ 4713840 h 4717024"/>
              <a:gd name="connsiteX9" fmla="*/ 1 w 4634455"/>
              <a:gd name="connsiteY9" fmla="*/ 4688364 h 4717024"/>
              <a:gd name="connsiteX10" fmla="*/ 1 w 4634455"/>
              <a:gd name="connsiteY10" fmla="*/ 4653770 h 4717024"/>
              <a:gd name="connsiteX11" fmla="*/ 0 w 4634455"/>
              <a:gd name="connsiteY11" fmla="*/ 4653768 h 4717024"/>
              <a:gd name="connsiteX12" fmla="*/ 605 w 4634455"/>
              <a:gd name="connsiteY12" fmla="*/ 45788 h 4717024"/>
              <a:gd name="connsiteX13" fmla="*/ 16013 w 4634455"/>
              <a:gd name="connsiteY13" fmla="*/ 23807 h 4717024"/>
              <a:gd name="connsiteX14" fmla="*/ 93111 w 4634455"/>
              <a:gd name="connsiteY14" fmla="*/ 23807 h 4717024"/>
              <a:gd name="connsiteX0" fmla="*/ 93111 w 4634455"/>
              <a:gd name="connsiteY0" fmla="*/ 0 h 4713840"/>
              <a:gd name="connsiteX1" fmla="*/ 4541224 w 4634455"/>
              <a:gd name="connsiteY1" fmla="*/ 0 h 4713840"/>
              <a:gd name="connsiteX2" fmla="*/ 4541224 w 4634455"/>
              <a:gd name="connsiteY2" fmla="*/ 18836 h 4713840"/>
              <a:gd name="connsiteX3" fmla="*/ 4616905 w 4634455"/>
              <a:gd name="connsiteY3" fmla="*/ 18756 h 4713840"/>
              <a:gd name="connsiteX4" fmla="*/ 4632448 w 4634455"/>
              <a:gd name="connsiteY4" fmla="*/ 33563 h 4713840"/>
              <a:gd name="connsiteX5" fmla="*/ 4634455 w 4634455"/>
              <a:gd name="connsiteY5" fmla="*/ 45797 h 4713840"/>
              <a:gd name="connsiteX6" fmla="*/ 4634004 w 4634455"/>
              <a:gd name="connsiteY6" fmla="*/ 4688365 h 4713840"/>
              <a:gd name="connsiteX7" fmla="*/ 4607575 w 4634455"/>
              <a:gd name="connsiteY7" fmla="*/ 4713840 h 4713840"/>
              <a:gd name="connsiteX8" fmla="*/ 26354 w 4634455"/>
              <a:gd name="connsiteY8" fmla="*/ 4713840 h 4713840"/>
              <a:gd name="connsiteX9" fmla="*/ 1 w 4634455"/>
              <a:gd name="connsiteY9" fmla="*/ 4688364 h 4713840"/>
              <a:gd name="connsiteX10" fmla="*/ 1 w 4634455"/>
              <a:gd name="connsiteY10" fmla="*/ 4653770 h 4713840"/>
              <a:gd name="connsiteX11" fmla="*/ 0 w 4634455"/>
              <a:gd name="connsiteY11" fmla="*/ 4653768 h 4713840"/>
              <a:gd name="connsiteX12" fmla="*/ 605 w 4634455"/>
              <a:gd name="connsiteY12" fmla="*/ 45788 h 4713840"/>
              <a:gd name="connsiteX13" fmla="*/ 16013 w 4634455"/>
              <a:gd name="connsiteY13" fmla="*/ 23807 h 4713840"/>
              <a:gd name="connsiteX14" fmla="*/ 93111 w 4634455"/>
              <a:gd name="connsiteY14" fmla="*/ 0 h 4713840"/>
              <a:gd name="connsiteX0" fmla="*/ 93111 w 4634455"/>
              <a:gd name="connsiteY0" fmla="*/ 0 h 4713840"/>
              <a:gd name="connsiteX1" fmla="*/ 4541224 w 4634455"/>
              <a:gd name="connsiteY1" fmla="*/ 0 h 4713840"/>
              <a:gd name="connsiteX2" fmla="*/ 4616905 w 4634455"/>
              <a:gd name="connsiteY2" fmla="*/ 18756 h 4713840"/>
              <a:gd name="connsiteX3" fmla="*/ 4632448 w 4634455"/>
              <a:gd name="connsiteY3" fmla="*/ 33563 h 4713840"/>
              <a:gd name="connsiteX4" fmla="*/ 4634455 w 4634455"/>
              <a:gd name="connsiteY4" fmla="*/ 45797 h 4713840"/>
              <a:gd name="connsiteX5" fmla="*/ 4634004 w 4634455"/>
              <a:gd name="connsiteY5" fmla="*/ 4688365 h 4713840"/>
              <a:gd name="connsiteX6" fmla="*/ 4607575 w 4634455"/>
              <a:gd name="connsiteY6" fmla="*/ 4713840 h 4713840"/>
              <a:gd name="connsiteX7" fmla="*/ 26354 w 4634455"/>
              <a:gd name="connsiteY7" fmla="*/ 4713840 h 4713840"/>
              <a:gd name="connsiteX8" fmla="*/ 1 w 4634455"/>
              <a:gd name="connsiteY8" fmla="*/ 4688364 h 4713840"/>
              <a:gd name="connsiteX9" fmla="*/ 1 w 4634455"/>
              <a:gd name="connsiteY9" fmla="*/ 4653770 h 4713840"/>
              <a:gd name="connsiteX10" fmla="*/ 0 w 4634455"/>
              <a:gd name="connsiteY10" fmla="*/ 4653768 h 4713840"/>
              <a:gd name="connsiteX11" fmla="*/ 605 w 4634455"/>
              <a:gd name="connsiteY11" fmla="*/ 45788 h 4713840"/>
              <a:gd name="connsiteX12" fmla="*/ 16013 w 4634455"/>
              <a:gd name="connsiteY12" fmla="*/ 23807 h 4713840"/>
              <a:gd name="connsiteX13" fmla="*/ 93111 w 4634455"/>
              <a:gd name="connsiteY13" fmla="*/ 0 h 4713840"/>
              <a:gd name="connsiteX0" fmla="*/ 93111 w 4634004"/>
              <a:gd name="connsiteY0" fmla="*/ 0 h 4713840"/>
              <a:gd name="connsiteX1" fmla="*/ 4541224 w 4634004"/>
              <a:gd name="connsiteY1" fmla="*/ 0 h 4713840"/>
              <a:gd name="connsiteX2" fmla="*/ 4616905 w 4634004"/>
              <a:gd name="connsiteY2" fmla="*/ 18756 h 4713840"/>
              <a:gd name="connsiteX3" fmla="*/ 4632448 w 4634004"/>
              <a:gd name="connsiteY3" fmla="*/ 33563 h 4713840"/>
              <a:gd name="connsiteX4" fmla="*/ 4634004 w 4634004"/>
              <a:gd name="connsiteY4" fmla="*/ 4688365 h 4713840"/>
              <a:gd name="connsiteX5" fmla="*/ 4607575 w 4634004"/>
              <a:gd name="connsiteY5" fmla="*/ 4713840 h 4713840"/>
              <a:gd name="connsiteX6" fmla="*/ 26354 w 4634004"/>
              <a:gd name="connsiteY6" fmla="*/ 4713840 h 4713840"/>
              <a:gd name="connsiteX7" fmla="*/ 1 w 4634004"/>
              <a:gd name="connsiteY7" fmla="*/ 4688364 h 4713840"/>
              <a:gd name="connsiteX8" fmla="*/ 1 w 4634004"/>
              <a:gd name="connsiteY8" fmla="*/ 4653770 h 4713840"/>
              <a:gd name="connsiteX9" fmla="*/ 0 w 4634004"/>
              <a:gd name="connsiteY9" fmla="*/ 4653768 h 4713840"/>
              <a:gd name="connsiteX10" fmla="*/ 605 w 4634004"/>
              <a:gd name="connsiteY10" fmla="*/ 45788 h 4713840"/>
              <a:gd name="connsiteX11" fmla="*/ 16013 w 4634004"/>
              <a:gd name="connsiteY11" fmla="*/ 23807 h 4713840"/>
              <a:gd name="connsiteX12" fmla="*/ 93111 w 4634004"/>
              <a:gd name="connsiteY12" fmla="*/ 0 h 471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4004" h="4713840">
                <a:moveTo>
                  <a:pt x="93111" y="0"/>
                </a:moveTo>
                <a:lnTo>
                  <a:pt x="4541224" y="0"/>
                </a:lnTo>
                <a:lnTo>
                  <a:pt x="4616905" y="18756"/>
                </a:lnTo>
                <a:cubicBezTo>
                  <a:pt x="4625830" y="23692"/>
                  <a:pt x="4627267" y="25049"/>
                  <a:pt x="4632448" y="33563"/>
                </a:cubicBezTo>
                <a:cubicBezTo>
                  <a:pt x="4632967" y="1585164"/>
                  <a:pt x="4633485" y="3136764"/>
                  <a:pt x="4634004" y="4688365"/>
                </a:cubicBezTo>
                <a:cubicBezTo>
                  <a:pt x="4633962" y="4702420"/>
                  <a:pt x="4622154" y="4713805"/>
                  <a:pt x="4607575" y="4713840"/>
                </a:cubicBezTo>
                <a:lnTo>
                  <a:pt x="26354" y="4713840"/>
                </a:lnTo>
                <a:cubicBezTo>
                  <a:pt x="11804" y="4713760"/>
                  <a:pt x="40" y="4702390"/>
                  <a:pt x="1" y="4688364"/>
                </a:cubicBezTo>
                <a:lnTo>
                  <a:pt x="1" y="4653770"/>
                </a:lnTo>
                <a:cubicBezTo>
                  <a:pt x="1" y="4653769"/>
                  <a:pt x="0" y="4653769"/>
                  <a:pt x="0" y="4653768"/>
                </a:cubicBezTo>
                <a:cubicBezTo>
                  <a:pt x="202" y="3117775"/>
                  <a:pt x="403" y="1581781"/>
                  <a:pt x="605" y="45788"/>
                </a:cubicBezTo>
                <a:cubicBezTo>
                  <a:pt x="654" y="33652"/>
                  <a:pt x="7531" y="23839"/>
                  <a:pt x="16013" y="23807"/>
                </a:cubicBezTo>
                <a:lnTo>
                  <a:pt x="93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9886" y="668913"/>
            <a:ext cx="4897417" cy="3780868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3FEA6E4-68BE-44B4-9EDA-1AE620ED3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11592" y="791295"/>
            <a:ext cx="4634004" cy="3547499"/>
          </a:xfrm>
          <a:custGeom>
            <a:avLst/>
            <a:gdLst>
              <a:gd name="connsiteX0" fmla="*/ 93111 w 4634455"/>
              <a:gd name="connsiteY0" fmla="*/ 0 h 4717024"/>
              <a:gd name="connsiteX1" fmla="*/ 4541224 w 4634455"/>
              <a:gd name="connsiteY1" fmla="*/ 0 h 4717024"/>
              <a:gd name="connsiteX2" fmla="*/ 4541224 w 4634455"/>
              <a:gd name="connsiteY2" fmla="*/ 18836 h 4717024"/>
              <a:gd name="connsiteX3" fmla="*/ 4616905 w 4634455"/>
              <a:gd name="connsiteY3" fmla="*/ 18756 h 4717024"/>
              <a:gd name="connsiteX4" fmla="*/ 4632448 w 4634455"/>
              <a:gd name="connsiteY4" fmla="*/ 33563 h 4717024"/>
              <a:gd name="connsiteX5" fmla="*/ 4634455 w 4634455"/>
              <a:gd name="connsiteY5" fmla="*/ 45797 h 4717024"/>
              <a:gd name="connsiteX6" fmla="*/ 4634004 w 4634455"/>
              <a:gd name="connsiteY6" fmla="*/ 4688365 h 4717024"/>
              <a:gd name="connsiteX7" fmla="*/ 4607575 w 4634455"/>
              <a:gd name="connsiteY7" fmla="*/ 4713840 h 4717024"/>
              <a:gd name="connsiteX8" fmla="*/ 26354 w 4634455"/>
              <a:gd name="connsiteY8" fmla="*/ 4713840 h 4717024"/>
              <a:gd name="connsiteX9" fmla="*/ 1 w 4634455"/>
              <a:gd name="connsiteY9" fmla="*/ 4688364 h 4717024"/>
              <a:gd name="connsiteX10" fmla="*/ 1 w 4634455"/>
              <a:gd name="connsiteY10" fmla="*/ 4653770 h 4717024"/>
              <a:gd name="connsiteX11" fmla="*/ 0 w 4634455"/>
              <a:gd name="connsiteY11" fmla="*/ 4653768 h 4717024"/>
              <a:gd name="connsiteX12" fmla="*/ 605 w 4634455"/>
              <a:gd name="connsiteY12" fmla="*/ 45788 h 4717024"/>
              <a:gd name="connsiteX13" fmla="*/ 16013 w 4634455"/>
              <a:gd name="connsiteY13" fmla="*/ 23807 h 4717024"/>
              <a:gd name="connsiteX14" fmla="*/ 93111 w 4634455"/>
              <a:gd name="connsiteY14" fmla="*/ 23807 h 4717024"/>
              <a:gd name="connsiteX0" fmla="*/ 93111 w 4634455"/>
              <a:gd name="connsiteY0" fmla="*/ 0 h 4713840"/>
              <a:gd name="connsiteX1" fmla="*/ 4541224 w 4634455"/>
              <a:gd name="connsiteY1" fmla="*/ 0 h 4713840"/>
              <a:gd name="connsiteX2" fmla="*/ 4541224 w 4634455"/>
              <a:gd name="connsiteY2" fmla="*/ 18836 h 4713840"/>
              <a:gd name="connsiteX3" fmla="*/ 4616905 w 4634455"/>
              <a:gd name="connsiteY3" fmla="*/ 18756 h 4713840"/>
              <a:gd name="connsiteX4" fmla="*/ 4632448 w 4634455"/>
              <a:gd name="connsiteY4" fmla="*/ 33563 h 4713840"/>
              <a:gd name="connsiteX5" fmla="*/ 4634455 w 4634455"/>
              <a:gd name="connsiteY5" fmla="*/ 45797 h 4713840"/>
              <a:gd name="connsiteX6" fmla="*/ 4634004 w 4634455"/>
              <a:gd name="connsiteY6" fmla="*/ 4688365 h 4713840"/>
              <a:gd name="connsiteX7" fmla="*/ 4607575 w 4634455"/>
              <a:gd name="connsiteY7" fmla="*/ 4713840 h 4713840"/>
              <a:gd name="connsiteX8" fmla="*/ 26354 w 4634455"/>
              <a:gd name="connsiteY8" fmla="*/ 4713840 h 4713840"/>
              <a:gd name="connsiteX9" fmla="*/ 1 w 4634455"/>
              <a:gd name="connsiteY9" fmla="*/ 4688364 h 4713840"/>
              <a:gd name="connsiteX10" fmla="*/ 1 w 4634455"/>
              <a:gd name="connsiteY10" fmla="*/ 4653770 h 4713840"/>
              <a:gd name="connsiteX11" fmla="*/ 0 w 4634455"/>
              <a:gd name="connsiteY11" fmla="*/ 4653768 h 4713840"/>
              <a:gd name="connsiteX12" fmla="*/ 605 w 4634455"/>
              <a:gd name="connsiteY12" fmla="*/ 45788 h 4713840"/>
              <a:gd name="connsiteX13" fmla="*/ 16013 w 4634455"/>
              <a:gd name="connsiteY13" fmla="*/ 23807 h 4713840"/>
              <a:gd name="connsiteX14" fmla="*/ 93111 w 4634455"/>
              <a:gd name="connsiteY14" fmla="*/ 0 h 4713840"/>
              <a:gd name="connsiteX0" fmla="*/ 93111 w 4634455"/>
              <a:gd name="connsiteY0" fmla="*/ 0 h 4713840"/>
              <a:gd name="connsiteX1" fmla="*/ 4541224 w 4634455"/>
              <a:gd name="connsiteY1" fmla="*/ 0 h 4713840"/>
              <a:gd name="connsiteX2" fmla="*/ 4616905 w 4634455"/>
              <a:gd name="connsiteY2" fmla="*/ 18756 h 4713840"/>
              <a:gd name="connsiteX3" fmla="*/ 4632448 w 4634455"/>
              <a:gd name="connsiteY3" fmla="*/ 33563 h 4713840"/>
              <a:gd name="connsiteX4" fmla="*/ 4634455 w 4634455"/>
              <a:gd name="connsiteY4" fmla="*/ 45797 h 4713840"/>
              <a:gd name="connsiteX5" fmla="*/ 4634004 w 4634455"/>
              <a:gd name="connsiteY5" fmla="*/ 4688365 h 4713840"/>
              <a:gd name="connsiteX6" fmla="*/ 4607575 w 4634455"/>
              <a:gd name="connsiteY6" fmla="*/ 4713840 h 4713840"/>
              <a:gd name="connsiteX7" fmla="*/ 26354 w 4634455"/>
              <a:gd name="connsiteY7" fmla="*/ 4713840 h 4713840"/>
              <a:gd name="connsiteX8" fmla="*/ 1 w 4634455"/>
              <a:gd name="connsiteY8" fmla="*/ 4688364 h 4713840"/>
              <a:gd name="connsiteX9" fmla="*/ 1 w 4634455"/>
              <a:gd name="connsiteY9" fmla="*/ 4653770 h 4713840"/>
              <a:gd name="connsiteX10" fmla="*/ 0 w 4634455"/>
              <a:gd name="connsiteY10" fmla="*/ 4653768 h 4713840"/>
              <a:gd name="connsiteX11" fmla="*/ 605 w 4634455"/>
              <a:gd name="connsiteY11" fmla="*/ 45788 h 4713840"/>
              <a:gd name="connsiteX12" fmla="*/ 16013 w 4634455"/>
              <a:gd name="connsiteY12" fmla="*/ 23807 h 4713840"/>
              <a:gd name="connsiteX13" fmla="*/ 93111 w 4634455"/>
              <a:gd name="connsiteY13" fmla="*/ 0 h 4713840"/>
              <a:gd name="connsiteX0" fmla="*/ 93111 w 4634004"/>
              <a:gd name="connsiteY0" fmla="*/ 0 h 4713840"/>
              <a:gd name="connsiteX1" fmla="*/ 4541224 w 4634004"/>
              <a:gd name="connsiteY1" fmla="*/ 0 h 4713840"/>
              <a:gd name="connsiteX2" fmla="*/ 4616905 w 4634004"/>
              <a:gd name="connsiteY2" fmla="*/ 18756 h 4713840"/>
              <a:gd name="connsiteX3" fmla="*/ 4632448 w 4634004"/>
              <a:gd name="connsiteY3" fmla="*/ 33563 h 4713840"/>
              <a:gd name="connsiteX4" fmla="*/ 4634004 w 4634004"/>
              <a:gd name="connsiteY4" fmla="*/ 4688365 h 4713840"/>
              <a:gd name="connsiteX5" fmla="*/ 4607575 w 4634004"/>
              <a:gd name="connsiteY5" fmla="*/ 4713840 h 4713840"/>
              <a:gd name="connsiteX6" fmla="*/ 26354 w 4634004"/>
              <a:gd name="connsiteY6" fmla="*/ 4713840 h 4713840"/>
              <a:gd name="connsiteX7" fmla="*/ 1 w 4634004"/>
              <a:gd name="connsiteY7" fmla="*/ 4688364 h 4713840"/>
              <a:gd name="connsiteX8" fmla="*/ 1 w 4634004"/>
              <a:gd name="connsiteY8" fmla="*/ 4653770 h 4713840"/>
              <a:gd name="connsiteX9" fmla="*/ 0 w 4634004"/>
              <a:gd name="connsiteY9" fmla="*/ 4653768 h 4713840"/>
              <a:gd name="connsiteX10" fmla="*/ 605 w 4634004"/>
              <a:gd name="connsiteY10" fmla="*/ 45788 h 4713840"/>
              <a:gd name="connsiteX11" fmla="*/ 16013 w 4634004"/>
              <a:gd name="connsiteY11" fmla="*/ 23807 h 4713840"/>
              <a:gd name="connsiteX12" fmla="*/ 93111 w 4634004"/>
              <a:gd name="connsiteY12" fmla="*/ 0 h 471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4004" h="4713840">
                <a:moveTo>
                  <a:pt x="93111" y="0"/>
                </a:moveTo>
                <a:lnTo>
                  <a:pt x="4541224" y="0"/>
                </a:lnTo>
                <a:lnTo>
                  <a:pt x="4616905" y="18756"/>
                </a:lnTo>
                <a:cubicBezTo>
                  <a:pt x="4625830" y="23692"/>
                  <a:pt x="4627267" y="25049"/>
                  <a:pt x="4632448" y="33563"/>
                </a:cubicBezTo>
                <a:cubicBezTo>
                  <a:pt x="4632967" y="1585164"/>
                  <a:pt x="4633485" y="3136764"/>
                  <a:pt x="4634004" y="4688365"/>
                </a:cubicBezTo>
                <a:cubicBezTo>
                  <a:pt x="4633962" y="4702420"/>
                  <a:pt x="4622154" y="4713805"/>
                  <a:pt x="4607575" y="4713840"/>
                </a:cubicBezTo>
                <a:lnTo>
                  <a:pt x="26354" y="4713840"/>
                </a:lnTo>
                <a:cubicBezTo>
                  <a:pt x="11804" y="4713760"/>
                  <a:pt x="40" y="4702390"/>
                  <a:pt x="1" y="4688364"/>
                </a:cubicBezTo>
                <a:lnTo>
                  <a:pt x="1" y="4653770"/>
                </a:lnTo>
                <a:cubicBezTo>
                  <a:pt x="1" y="4653769"/>
                  <a:pt x="0" y="4653769"/>
                  <a:pt x="0" y="4653768"/>
                </a:cubicBezTo>
                <a:cubicBezTo>
                  <a:pt x="202" y="3117775"/>
                  <a:pt x="403" y="1581781"/>
                  <a:pt x="605" y="45788"/>
                </a:cubicBezTo>
                <a:cubicBezTo>
                  <a:pt x="654" y="33652"/>
                  <a:pt x="7531" y="23839"/>
                  <a:pt x="16013" y="23807"/>
                </a:cubicBezTo>
                <a:lnTo>
                  <a:pt x="93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44B31-91CD-DEC1-9635-BA2F3B28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56" y="4932365"/>
            <a:ext cx="9743445" cy="8670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decoder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4301F-89ED-737F-47B0-93FB13BB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4" y="49961"/>
            <a:ext cx="6148851" cy="6367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F236E-3881-9F43-062F-3BAB7E551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79" y="31971"/>
            <a:ext cx="5756300" cy="4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F806B-6CA4-B5D5-EFAD-1A191902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BER with 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A76EC-1C5F-2293-DA71-BD8C2D41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668" y="334737"/>
            <a:ext cx="6767475" cy="60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2F4C4-5C8B-8F07-9200-6ED7461B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BER with P</a:t>
            </a:r>
            <a:br>
              <a:rPr lang="en-US" dirty="0"/>
            </a:br>
            <a:r>
              <a:rPr lang="en-US"/>
              <a:t>repetation</a:t>
            </a:r>
            <a:r>
              <a:rPr lang="en-US" dirty="0"/>
              <a:t> -convolution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77216-543B-D15E-7466-D74EC9000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75" y="685800"/>
            <a:ext cx="60124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9178-DF54-9C97-E3F5-92C975EB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2" y="365125"/>
            <a:ext cx="10100128" cy="826861"/>
          </a:xfrm>
        </p:spPr>
        <p:txBody>
          <a:bodyPr/>
          <a:lstStyle/>
          <a:p>
            <a:r>
              <a:rPr lang="en-US" dirty="0"/>
              <a:t>POLAR Codes </a:t>
            </a:r>
          </a:p>
        </p:txBody>
      </p:sp>
    </p:spTree>
    <p:extLst>
      <p:ext uri="{BB962C8B-B14F-4D97-AF65-F5344CB8AC3E}">
        <p14:creationId xmlns:p14="http://schemas.microsoft.com/office/powerpoint/2010/main" val="100809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3FAB-5700-6638-FE1B-D1DF2421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1114420"/>
            <a:ext cx="9486900" cy="3679656"/>
          </a:xfrm>
        </p:spPr>
        <p:txBody>
          <a:bodyPr>
            <a:noAutofit/>
          </a:bodyPr>
          <a:lstStyle/>
          <a:p>
            <a:pPr algn="ctr"/>
            <a:r>
              <a:rPr lang="en-US" sz="3200" b="0" i="0" dirty="0">
                <a:effectLst/>
                <a:latin typeface="Arial" panose="020B0604020202020204" pitchFamily="34" charset="0"/>
              </a:rPr>
              <a:t>In this project, we investigate the error correcting performance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r>
              <a:rPr lang="en-US" sz="3200" b="0" i="0" dirty="0">
                <a:effectLst/>
                <a:latin typeface="Arial" panose="020B0604020202020204" pitchFamily="34" charset="0"/>
              </a:rPr>
              <a:t> of different codes 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r>
              <a:rPr lang="en-US" sz="3200" b="0" i="0" dirty="0">
                <a:effectLst/>
                <a:latin typeface="Arial" panose="020B0604020202020204" pitchFamily="34" charset="0"/>
              </a:rPr>
              <a:t>across a Binary Symmetric Channel (BSC) 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r>
              <a:rPr lang="en-US" sz="3200" b="0" i="0" dirty="0">
                <a:effectLst/>
                <a:latin typeface="Arial" panose="020B0604020202020204" pitchFamily="34" charset="0"/>
              </a:rPr>
              <a:t>with a transition probability 0 ≤ 𝑝 ≤ 0.5. 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r>
              <a:rPr lang="en-US" sz="3200" b="0" i="0" dirty="0">
                <a:effectLst/>
                <a:latin typeface="Arial" panose="020B0604020202020204" pitchFamily="34" charset="0"/>
              </a:rPr>
              <a:t>to assess the performance of these codes</a:t>
            </a:r>
            <a:br>
              <a:rPr lang="en-US" sz="3200" b="0" i="0" dirty="0">
                <a:effectLst/>
                <a:latin typeface="Arial" panose="020B0604020202020204" pitchFamily="34" charset="0"/>
              </a:rPr>
            </a:br>
            <a:r>
              <a:rPr lang="en-US" sz="3200" b="0" i="0" dirty="0">
                <a:effectLst/>
                <a:latin typeface="Arial" panose="020B0604020202020204" pitchFamily="34" charset="0"/>
              </a:rPr>
              <a:t>for different values of 𝑝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F4792-B4E9-752A-CE98-8322A837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458" y="4587904"/>
            <a:ext cx="11831541" cy="1751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 err="1"/>
              <a:t>Repetation</a:t>
            </a:r>
            <a:r>
              <a:rPr lang="en-US" sz="3200" dirty="0"/>
              <a:t> code –  convolution code –  polar codes</a:t>
            </a:r>
          </a:p>
        </p:txBody>
      </p:sp>
    </p:spTree>
    <p:extLst>
      <p:ext uri="{BB962C8B-B14F-4D97-AF65-F5344CB8AC3E}">
        <p14:creationId xmlns:p14="http://schemas.microsoft.com/office/powerpoint/2010/main" val="427850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AC026-CC28-BFCF-F6C7-B452FD87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Main script </a:t>
            </a:r>
            <a:br>
              <a:rPr lang="en-US" sz="2800"/>
            </a:br>
            <a:r>
              <a:rPr lang="en-US" sz="2800"/>
              <a:t>all the decoders n encoders will be illustrated in it’s part </a:t>
            </a:r>
            <a:br>
              <a:rPr lang="en-US" sz="2800"/>
            </a:br>
            <a:r>
              <a:rPr lang="en-US" sz="2800"/>
              <a:t>here is the general structure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A3374E-9799-B264-3E3C-9E5A63EC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7753" y="97643"/>
            <a:ext cx="6171569" cy="65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94C217-52E1-5860-C384-6C7CEC21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Decoders are implemented inside this script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EC1829-45F2-6FD2-6805-2875581C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4326"/>
            <a:ext cx="5544233" cy="61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268C5-B74D-E92B-02D7-6DB86D99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Decoders are implemented inside this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9E8E-2A23-391C-374D-B5F90B24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21" y="122788"/>
            <a:ext cx="5554436" cy="661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8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0DD7F-408B-82AB-E4F5-306BDA22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BSC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B6988-BB84-62D2-8D53-46FB9455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3" y="1115005"/>
            <a:ext cx="6109557" cy="46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3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32E3-93E2-F3AD-2FDA-AEE4EC7C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763960"/>
          </a:xfrm>
        </p:spPr>
        <p:txBody>
          <a:bodyPr/>
          <a:lstStyle/>
          <a:p>
            <a:r>
              <a:rPr lang="en-US" dirty="0" err="1"/>
              <a:t>Repetation</a:t>
            </a:r>
            <a:r>
              <a:rPr lang="en-US" dirty="0"/>
              <a:t>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BEE7D-E818-947F-F336-35691353A0A4}"/>
              </a:ext>
            </a:extLst>
          </p:cNvPr>
          <p:cNvSpPr txBox="1"/>
          <p:nvPr/>
        </p:nvSpPr>
        <p:spPr>
          <a:xfrm>
            <a:off x="1027240" y="1120676"/>
            <a:ext cx="9599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coding theory, the repetition code is one of the most basic error-correcting codes. In order to </a:t>
            </a:r>
            <a:r>
              <a:rPr lang="en-US" sz="2000" b="0" i="0" dirty="0" err="1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transmIn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coding theory, the repetition code is one of the most basic error-correcting codes. In order to transmit a message over a noisy channel that may corrupt the transmission in a few places, the idea of the repetition code is to just repeat the message several times. The hope is that the channel corrupts only a minority of these </a:t>
            </a:r>
            <a:r>
              <a:rPr lang="en-US" sz="2000" b="0" i="0" dirty="0" err="1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repetitionsit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a message over a noisy channel that may corrupt the transmission in a few places, the idea of the repetition code is to just repeat the message several times. The hope is that the channel corrupts only a minority of these repetitions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1A2CB-F6C4-CC0F-DAF7-59A607DC61CE}"/>
              </a:ext>
            </a:extLst>
          </p:cNvPr>
          <p:cNvSpPr txBox="1"/>
          <p:nvPr/>
        </p:nvSpPr>
        <p:spPr>
          <a:xfrm>
            <a:off x="1219200" y="4516341"/>
            <a:ext cx="10008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The chief attraction of the repetition code is the ease of implementation.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 the minimum Hamming distance of the code equals its length . This gives the repetition code an error correcting capacity of errors in any code word)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. If the length of a binary repetition code is odd, then it's a perfect code.</a:t>
            </a:r>
          </a:p>
        </p:txBody>
      </p:sp>
    </p:spTree>
    <p:extLst>
      <p:ext uri="{BB962C8B-B14F-4D97-AF65-F5344CB8AC3E}">
        <p14:creationId xmlns:p14="http://schemas.microsoft.com/office/powerpoint/2010/main" val="18541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F3E4-2035-7E1A-6137-8D611235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is a simulation for using </a:t>
            </a:r>
            <a:r>
              <a:rPr lang="en-US" dirty="0" err="1"/>
              <a:t>repetation</a:t>
            </a:r>
            <a:r>
              <a:rPr lang="en-US" dirty="0"/>
              <a:t> code for the transmitted data using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8EFB-7ADF-A3B4-01A9-6359758AE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1174" y="2168278"/>
            <a:ext cx="4702921" cy="4156322"/>
          </a:xfrm>
        </p:spPr>
        <p:txBody>
          <a:bodyPr/>
          <a:lstStyle/>
          <a:p>
            <a:r>
              <a:rPr lang="en-US" dirty="0"/>
              <a:t>Encoder</a:t>
            </a:r>
          </a:p>
          <a:p>
            <a:r>
              <a:rPr lang="en-US" dirty="0"/>
              <a:t>Very simple all about </a:t>
            </a:r>
            <a:r>
              <a:rPr lang="en-US" dirty="0" err="1"/>
              <a:t>repeting</a:t>
            </a:r>
            <a:r>
              <a:rPr lang="en-US" dirty="0"/>
              <a:t> every bit with L times as L=1/r :</a:t>
            </a:r>
            <a:r>
              <a:rPr lang="en-US" dirty="0" err="1"/>
              <a:t>r</a:t>
            </a:r>
            <a:r>
              <a:rPr lang="en-US" dirty="0" err="1">
                <a:sym typeface="Wingdings" panose="05000000000000000000" pitchFamily="2" charset="2"/>
              </a:rPr>
              <a:t>rate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60A7-BDAD-A31C-A934-A4A7F3F88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  <a:p>
            <a:r>
              <a:rPr lang="en-US" dirty="0"/>
              <a:t>Counts the L bits for each bit and decides upon than either it’s 0 or 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37AEA-D8DE-C47E-7E01-3245C2A3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79" y="3429000"/>
            <a:ext cx="4352470" cy="3277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A544B-3033-894E-1B23-0EC3B4C17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49" y="3933371"/>
            <a:ext cx="4633046" cy="150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B9E9-1B87-30C4-6D88-BE03B47C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BER with 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BB837-A80B-CAE2-DB86-30521F176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416183"/>
            <a:ext cx="6730093" cy="590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7930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D38C0A3EABD47BF12E0F67C25DFC8" ma:contentTypeVersion="11" ma:contentTypeDescription="Create a new document." ma:contentTypeScope="" ma:versionID="1f13a65b79671029e9e3d3c6b563e475">
  <xsd:schema xmlns:xsd="http://www.w3.org/2001/XMLSchema" xmlns:xs="http://www.w3.org/2001/XMLSchema" xmlns:p="http://schemas.microsoft.com/office/2006/metadata/properties" xmlns:ns3="79e7eff0-9394-4e2c-bdb5-552a06f36b3c" xmlns:ns4="79d99dfb-9f9c-4b84-b7a4-49dd61626652" targetNamespace="http://schemas.microsoft.com/office/2006/metadata/properties" ma:root="true" ma:fieldsID="d7b353e69dad71c09f6aade7023d96a0" ns3:_="" ns4:_="">
    <xsd:import namespace="79e7eff0-9394-4e2c-bdb5-552a06f36b3c"/>
    <xsd:import namespace="79d99dfb-9f9c-4b84-b7a4-49dd616266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7eff0-9394-4e2c-bdb5-552a06f36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99dfb-9f9c-4b84-b7a4-49dd616266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F48847-6B13-48E3-B16F-D8DD4EB5D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E0817B-A578-4E49-BD76-EB9920FAA493}">
  <ds:schemaRefs>
    <ds:schemaRef ds:uri="79d99dfb-9f9c-4b84-b7a4-49dd61626652"/>
    <ds:schemaRef ds:uri="79e7eff0-9394-4e2c-bdb5-552a06f36b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63A65B-2677-4A73-BC3B-CDAAFE1806F3}">
  <ds:schemaRefs>
    <ds:schemaRef ds:uri="79d99dfb-9f9c-4b84-b7a4-49dd61626652"/>
    <ds:schemaRef ds:uri="79e7eff0-9394-4e2c-bdb5-552a06f36b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521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Franklin Gothic Heavy</vt:lpstr>
      <vt:lpstr>Roboto</vt:lpstr>
      <vt:lpstr>AfterhoursVTI</vt:lpstr>
      <vt:lpstr>Part 3: Comparisons of coding techniques</vt:lpstr>
      <vt:lpstr>In this project, we investigate the error correcting performance  of different codes  across a Binary Symmetric Channel (BSC)  with a transition probability 0 ≤ 𝑝 ≤ 0.5.  to assess the performance of these codes for different values of 𝑝</vt:lpstr>
      <vt:lpstr>Main script  all the decoders n encoders will be illustrated in it’s part  here is the general structure </vt:lpstr>
      <vt:lpstr>All Decoders are implemented inside this script</vt:lpstr>
      <vt:lpstr>All Decoders are implemented inside this script</vt:lpstr>
      <vt:lpstr>BSC</vt:lpstr>
      <vt:lpstr>Repetation code</vt:lpstr>
      <vt:lpstr>Here is a simulation for using repetation code for the transmitted data using matlab</vt:lpstr>
      <vt:lpstr>BER with p</vt:lpstr>
      <vt:lpstr>convolution code</vt:lpstr>
      <vt:lpstr>encoder</vt:lpstr>
      <vt:lpstr>Decoding  </vt:lpstr>
      <vt:lpstr>decoder</vt:lpstr>
      <vt:lpstr>BER with P</vt:lpstr>
      <vt:lpstr>BER with P repetation -convolution</vt:lpstr>
      <vt:lpstr>POLAR Codes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es-Ahmed.Abogabl2023</dc:creator>
  <cp:lastModifiedBy>es-Ahmed.Abogabl2023</cp:lastModifiedBy>
  <cp:revision>2</cp:revision>
  <dcterms:created xsi:type="dcterms:W3CDTF">2022-05-16T13:15:38Z</dcterms:created>
  <dcterms:modified xsi:type="dcterms:W3CDTF">2022-05-16T22:05:33Z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0x0101005A8D38C0A3EABD47BF12E0F67C25DFC8</vt:lpwstr>
  </property>
</Properties>
</file>