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54153-4CE1-4DA5-BE85-FE3F5E735AA3}" v="3" dt="2024-09-29T21:31:02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C608D-9FB1-4A33-AD4A-ED67AB5A8E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A94883-7FA2-4FF1-B86A-86F0031D9A66}">
      <dgm:prSet/>
      <dgm:spPr/>
      <dgm:t>
        <a:bodyPr/>
        <a:lstStyle/>
        <a:p>
          <a:r>
            <a:rPr lang="en-US"/>
            <a:t>The project idea</a:t>
          </a:r>
        </a:p>
      </dgm:t>
    </dgm:pt>
    <dgm:pt modelId="{1DFCA4C5-DF30-4510-928B-54FB20139B92}" type="parTrans" cxnId="{813A449C-1648-4AE6-A730-2F02C0B58CDE}">
      <dgm:prSet/>
      <dgm:spPr/>
      <dgm:t>
        <a:bodyPr/>
        <a:lstStyle/>
        <a:p>
          <a:endParaRPr lang="en-US"/>
        </a:p>
      </dgm:t>
    </dgm:pt>
    <dgm:pt modelId="{19FAF0C8-9BA0-410C-8D87-E00DC04A9745}" type="sibTrans" cxnId="{813A449C-1648-4AE6-A730-2F02C0B58CDE}">
      <dgm:prSet/>
      <dgm:spPr/>
      <dgm:t>
        <a:bodyPr/>
        <a:lstStyle/>
        <a:p>
          <a:endParaRPr lang="en-US"/>
        </a:p>
      </dgm:t>
    </dgm:pt>
    <dgm:pt modelId="{279D1051-E7D1-4A7B-B8BE-080EE396CE53}">
      <dgm:prSet/>
      <dgm:spPr/>
      <dgm:t>
        <a:bodyPr/>
        <a:lstStyle/>
        <a:p>
          <a:r>
            <a:rPr lang="en-US" dirty="0"/>
            <a:t>The connection between the web site &amp; the car</a:t>
          </a:r>
        </a:p>
      </dgm:t>
    </dgm:pt>
    <dgm:pt modelId="{1F988094-8310-469B-976C-1394DC912560}" type="parTrans" cxnId="{528F2EA7-7123-42B3-962A-CE03CB2420B2}">
      <dgm:prSet/>
      <dgm:spPr/>
      <dgm:t>
        <a:bodyPr/>
        <a:lstStyle/>
        <a:p>
          <a:endParaRPr lang="en-US"/>
        </a:p>
      </dgm:t>
    </dgm:pt>
    <dgm:pt modelId="{073B96D4-F937-4666-895A-C451474C291E}" type="sibTrans" cxnId="{528F2EA7-7123-42B3-962A-CE03CB2420B2}">
      <dgm:prSet/>
      <dgm:spPr/>
      <dgm:t>
        <a:bodyPr/>
        <a:lstStyle/>
        <a:p>
          <a:endParaRPr lang="en-US"/>
        </a:p>
      </dgm:t>
    </dgm:pt>
    <dgm:pt modelId="{8AF63282-E214-4A2A-B846-5EA9AFE99FEA}">
      <dgm:prSet/>
      <dgm:spPr/>
      <dgm:t>
        <a:bodyPr/>
        <a:lstStyle/>
        <a:p>
          <a:r>
            <a:rPr lang="en-US"/>
            <a:t>Present the car while it’s working</a:t>
          </a:r>
        </a:p>
      </dgm:t>
    </dgm:pt>
    <dgm:pt modelId="{9C79CD11-C3DD-4D21-BF9C-D2A4E13CDA6E}" type="parTrans" cxnId="{06E2A3C2-CD1B-4187-A014-D6C31D95C759}">
      <dgm:prSet/>
      <dgm:spPr/>
      <dgm:t>
        <a:bodyPr/>
        <a:lstStyle/>
        <a:p>
          <a:endParaRPr lang="en-US"/>
        </a:p>
      </dgm:t>
    </dgm:pt>
    <dgm:pt modelId="{278DCD87-307F-499E-BE18-CE985A085404}" type="sibTrans" cxnId="{06E2A3C2-CD1B-4187-A014-D6C31D95C759}">
      <dgm:prSet/>
      <dgm:spPr/>
      <dgm:t>
        <a:bodyPr/>
        <a:lstStyle/>
        <a:p>
          <a:endParaRPr lang="en-US"/>
        </a:p>
      </dgm:t>
    </dgm:pt>
    <dgm:pt modelId="{20B4A542-1929-4C02-8D2B-24FECE0EA1C4}">
      <dgm:prSet/>
      <dgm:spPr/>
      <dgm:t>
        <a:bodyPr/>
        <a:lstStyle/>
        <a:p>
          <a:r>
            <a:rPr lang="en-US"/>
            <a:t>Overview of the main component </a:t>
          </a:r>
        </a:p>
      </dgm:t>
    </dgm:pt>
    <dgm:pt modelId="{AAA7C5FA-4867-42F3-929B-419687F29215}" type="parTrans" cxnId="{75BCF2D7-D334-48CB-AF58-2AE30E326F4B}">
      <dgm:prSet/>
      <dgm:spPr/>
      <dgm:t>
        <a:bodyPr/>
        <a:lstStyle/>
        <a:p>
          <a:endParaRPr lang="en-US"/>
        </a:p>
      </dgm:t>
    </dgm:pt>
    <dgm:pt modelId="{EF00BCFB-D0EB-4C6D-AD00-21FADDA1BCD1}" type="sibTrans" cxnId="{75BCF2D7-D334-48CB-AF58-2AE30E326F4B}">
      <dgm:prSet/>
      <dgm:spPr/>
      <dgm:t>
        <a:bodyPr/>
        <a:lstStyle/>
        <a:p>
          <a:endParaRPr lang="en-US"/>
        </a:p>
      </dgm:t>
    </dgm:pt>
    <dgm:pt modelId="{9A9323D0-8710-4144-9AC5-B7E73828233D}" type="pres">
      <dgm:prSet presAssocID="{500C608D-9FB1-4A33-AD4A-ED67AB5A8E07}" presName="root" presStyleCnt="0">
        <dgm:presLayoutVars>
          <dgm:dir/>
          <dgm:resizeHandles val="exact"/>
        </dgm:presLayoutVars>
      </dgm:prSet>
      <dgm:spPr/>
    </dgm:pt>
    <dgm:pt modelId="{68A6C34B-2D3A-44BF-8B79-52D752686875}" type="pres">
      <dgm:prSet presAssocID="{D3A94883-7FA2-4FF1-B86A-86F0031D9A66}" presName="compNode" presStyleCnt="0"/>
      <dgm:spPr/>
    </dgm:pt>
    <dgm:pt modelId="{C1B53C3C-BE08-4911-A2F5-A4F0A728AFC1}" type="pres">
      <dgm:prSet presAssocID="{D3A94883-7FA2-4FF1-B86A-86F0031D9A66}" presName="bgRect" presStyleLbl="bgShp" presStyleIdx="0" presStyleCnt="4"/>
      <dgm:spPr/>
    </dgm:pt>
    <dgm:pt modelId="{1B73225F-859F-493A-AA58-229288AC74DC}" type="pres">
      <dgm:prSet presAssocID="{D3A94883-7FA2-4FF1-B86A-86F0031D9A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3A44043-2FD6-43E8-B305-64ED5E3043DD}" type="pres">
      <dgm:prSet presAssocID="{D3A94883-7FA2-4FF1-B86A-86F0031D9A66}" presName="spaceRect" presStyleCnt="0"/>
      <dgm:spPr/>
    </dgm:pt>
    <dgm:pt modelId="{D912D6FD-E596-4CA7-8EA6-57C08BAE45FE}" type="pres">
      <dgm:prSet presAssocID="{D3A94883-7FA2-4FF1-B86A-86F0031D9A66}" presName="parTx" presStyleLbl="revTx" presStyleIdx="0" presStyleCnt="4">
        <dgm:presLayoutVars>
          <dgm:chMax val="0"/>
          <dgm:chPref val="0"/>
        </dgm:presLayoutVars>
      </dgm:prSet>
      <dgm:spPr/>
    </dgm:pt>
    <dgm:pt modelId="{DC1A1422-5695-4BAE-A302-7576C0248FB0}" type="pres">
      <dgm:prSet presAssocID="{19FAF0C8-9BA0-410C-8D87-E00DC04A9745}" presName="sibTrans" presStyleCnt="0"/>
      <dgm:spPr/>
    </dgm:pt>
    <dgm:pt modelId="{02668167-3B6B-4B54-9FAC-B78188B749B3}" type="pres">
      <dgm:prSet presAssocID="{279D1051-E7D1-4A7B-B8BE-080EE396CE53}" presName="compNode" presStyleCnt="0"/>
      <dgm:spPr/>
    </dgm:pt>
    <dgm:pt modelId="{6680BE50-9FD0-47F1-B254-FD16EBD78319}" type="pres">
      <dgm:prSet presAssocID="{279D1051-E7D1-4A7B-B8BE-080EE396CE53}" presName="bgRect" presStyleLbl="bgShp" presStyleIdx="1" presStyleCnt="4"/>
      <dgm:spPr/>
    </dgm:pt>
    <dgm:pt modelId="{B8032426-2C2E-4E5F-8056-2155773324AF}" type="pres">
      <dgm:prSet presAssocID="{279D1051-E7D1-4A7B-B8BE-080EE396CE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DA48052-DA71-4937-8A60-D940FAC54127}" type="pres">
      <dgm:prSet presAssocID="{279D1051-E7D1-4A7B-B8BE-080EE396CE53}" presName="spaceRect" presStyleCnt="0"/>
      <dgm:spPr/>
    </dgm:pt>
    <dgm:pt modelId="{8DCEF7C0-1E90-4D09-A704-71868B32D0BE}" type="pres">
      <dgm:prSet presAssocID="{279D1051-E7D1-4A7B-B8BE-080EE396CE53}" presName="parTx" presStyleLbl="revTx" presStyleIdx="1" presStyleCnt="4">
        <dgm:presLayoutVars>
          <dgm:chMax val="0"/>
          <dgm:chPref val="0"/>
        </dgm:presLayoutVars>
      </dgm:prSet>
      <dgm:spPr/>
    </dgm:pt>
    <dgm:pt modelId="{4D8D92F1-B827-463D-A721-74C9D3617549}" type="pres">
      <dgm:prSet presAssocID="{073B96D4-F937-4666-895A-C451474C291E}" presName="sibTrans" presStyleCnt="0"/>
      <dgm:spPr/>
    </dgm:pt>
    <dgm:pt modelId="{ED7CB738-0C52-4306-A7D7-D275A9378578}" type="pres">
      <dgm:prSet presAssocID="{8AF63282-E214-4A2A-B846-5EA9AFE99FEA}" presName="compNode" presStyleCnt="0"/>
      <dgm:spPr/>
    </dgm:pt>
    <dgm:pt modelId="{7911567C-444C-4A5F-BC42-2B408ADE4A66}" type="pres">
      <dgm:prSet presAssocID="{8AF63282-E214-4A2A-B846-5EA9AFE99FEA}" presName="bgRect" presStyleLbl="bgShp" presStyleIdx="2" presStyleCnt="4"/>
      <dgm:spPr/>
    </dgm:pt>
    <dgm:pt modelId="{262B60E5-D44A-409A-90BC-D0CF377AAA0A}" type="pres">
      <dgm:prSet presAssocID="{8AF63282-E214-4A2A-B846-5EA9AFE99F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9D603A6-3869-4C4B-AD59-A409104A7CC8}" type="pres">
      <dgm:prSet presAssocID="{8AF63282-E214-4A2A-B846-5EA9AFE99FEA}" presName="spaceRect" presStyleCnt="0"/>
      <dgm:spPr/>
    </dgm:pt>
    <dgm:pt modelId="{0BB43516-3945-4DE8-986A-ECB39620DCE0}" type="pres">
      <dgm:prSet presAssocID="{8AF63282-E214-4A2A-B846-5EA9AFE99FEA}" presName="parTx" presStyleLbl="revTx" presStyleIdx="2" presStyleCnt="4">
        <dgm:presLayoutVars>
          <dgm:chMax val="0"/>
          <dgm:chPref val="0"/>
        </dgm:presLayoutVars>
      </dgm:prSet>
      <dgm:spPr/>
    </dgm:pt>
    <dgm:pt modelId="{8E47382D-8E84-46C0-813C-90F105A4B756}" type="pres">
      <dgm:prSet presAssocID="{278DCD87-307F-499E-BE18-CE985A085404}" presName="sibTrans" presStyleCnt="0"/>
      <dgm:spPr/>
    </dgm:pt>
    <dgm:pt modelId="{1EFF748C-8EE1-4737-B58C-0A70441DF342}" type="pres">
      <dgm:prSet presAssocID="{20B4A542-1929-4C02-8D2B-24FECE0EA1C4}" presName="compNode" presStyleCnt="0"/>
      <dgm:spPr/>
    </dgm:pt>
    <dgm:pt modelId="{4023C45C-92A0-496E-9F56-802579E1EE06}" type="pres">
      <dgm:prSet presAssocID="{20B4A542-1929-4C02-8D2B-24FECE0EA1C4}" presName="bgRect" presStyleLbl="bgShp" presStyleIdx="3" presStyleCnt="4"/>
      <dgm:spPr/>
    </dgm:pt>
    <dgm:pt modelId="{B0B83C04-525D-4E2A-8AFA-9BE6B4B306AB}" type="pres">
      <dgm:prSet presAssocID="{20B4A542-1929-4C02-8D2B-24FECE0EA1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8AD9EB-44F7-4BD8-BE25-40D6D3D2F08D}" type="pres">
      <dgm:prSet presAssocID="{20B4A542-1929-4C02-8D2B-24FECE0EA1C4}" presName="spaceRect" presStyleCnt="0"/>
      <dgm:spPr/>
    </dgm:pt>
    <dgm:pt modelId="{252ACEBB-8E56-457B-B62E-3BFC124D797D}" type="pres">
      <dgm:prSet presAssocID="{20B4A542-1929-4C02-8D2B-24FECE0EA1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E920D62-9509-43EE-9205-AAB25C0261BC}" type="presOf" srcId="{279D1051-E7D1-4A7B-B8BE-080EE396CE53}" destId="{8DCEF7C0-1E90-4D09-A704-71868B32D0BE}" srcOrd="0" destOrd="0" presId="urn:microsoft.com/office/officeart/2018/2/layout/IconVerticalSolidList"/>
    <dgm:cxn modelId="{046A3247-DB5E-4A8D-BACA-AEF255576D2D}" type="presOf" srcId="{20B4A542-1929-4C02-8D2B-24FECE0EA1C4}" destId="{252ACEBB-8E56-457B-B62E-3BFC124D797D}" srcOrd="0" destOrd="0" presId="urn:microsoft.com/office/officeart/2018/2/layout/IconVerticalSolidList"/>
    <dgm:cxn modelId="{F9158548-F7C5-476D-A537-4A3A39074035}" type="presOf" srcId="{500C608D-9FB1-4A33-AD4A-ED67AB5A8E07}" destId="{9A9323D0-8710-4144-9AC5-B7E73828233D}" srcOrd="0" destOrd="0" presId="urn:microsoft.com/office/officeart/2018/2/layout/IconVerticalSolidList"/>
    <dgm:cxn modelId="{3412CA6E-114C-4957-97A5-8AD9C7BACD10}" type="presOf" srcId="{8AF63282-E214-4A2A-B846-5EA9AFE99FEA}" destId="{0BB43516-3945-4DE8-986A-ECB39620DCE0}" srcOrd="0" destOrd="0" presId="urn:microsoft.com/office/officeart/2018/2/layout/IconVerticalSolidList"/>
    <dgm:cxn modelId="{813A449C-1648-4AE6-A730-2F02C0B58CDE}" srcId="{500C608D-9FB1-4A33-AD4A-ED67AB5A8E07}" destId="{D3A94883-7FA2-4FF1-B86A-86F0031D9A66}" srcOrd="0" destOrd="0" parTransId="{1DFCA4C5-DF30-4510-928B-54FB20139B92}" sibTransId="{19FAF0C8-9BA0-410C-8D87-E00DC04A9745}"/>
    <dgm:cxn modelId="{528F2EA7-7123-42B3-962A-CE03CB2420B2}" srcId="{500C608D-9FB1-4A33-AD4A-ED67AB5A8E07}" destId="{279D1051-E7D1-4A7B-B8BE-080EE396CE53}" srcOrd="1" destOrd="0" parTransId="{1F988094-8310-469B-976C-1394DC912560}" sibTransId="{073B96D4-F937-4666-895A-C451474C291E}"/>
    <dgm:cxn modelId="{004F2FB1-928B-41A3-8F67-2DC02D3ECE12}" type="presOf" srcId="{D3A94883-7FA2-4FF1-B86A-86F0031D9A66}" destId="{D912D6FD-E596-4CA7-8EA6-57C08BAE45FE}" srcOrd="0" destOrd="0" presId="urn:microsoft.com/office/officeart/2018/2/layout/IconVerticalSolidList"/>
    <dgm:cxn modelId="{06E2A3C2-CD1B-4187-A014-D6C31D95C759}" srcId="{500C608D-9FB1-4A33-AD4A-ED67AB5A8E07}" destId="{8AF63282-E214-4A2A-B846-5EA9AFE99FEA}" srcOrd="2" destOrd="0" parTransId="{9C79CD11-C3DD-4D21-BF9C-D2A4E13CDA6E}" sibTransId="{278DCD87-307F-499E-BE18-CE985A085404}"/>
    <dgm:cxn modelId="{75BCF2D7-D334-48CB-AF58-2AE30E326F4B}" srcId="{500C608D-9FB1-4A33-AD4A-ED67AB5A8E07}" destId="{20B4A542-1929-4C02-8D2B-24FECE0EA1C4}" srcOrd="3" destOrd="0" parTransId="{AAA7C5FA-4867-42F3-929B-419687F29215}" sibTransId="{EF00BCFB-D0EB-4C6D-AD00-21FADDA1BCD1}"/>
    <dgm:cxn modelId="{8900660D-1826-468F-B586-D90312F81104}" type="presParOf" srcId="{9A9323D0-8710-4144-9AC5-B7E73828233D}" destId="{68A6C34B-2D3A-44BF-8B79-52D752686875}" srcOrd="0" destOrd="0" presId="urn:microsoft.com/office/officeart/2018/2/layout/IconVerticalSolidList"/>
    <dgm:cxn modelId="{F7F1A2AA-A96A-46FD-9215-66827A0168CA}" type="presParOf" srcId="{68A6C34B-2D3A-44BF-8B79-52D752686875}" destId="{C1B53C3C-BE08-4911-A2F5-A4F0A728AFC1}" srcOrd="0" destOrd="0" presId="urn:microsoft.com/office/officeart/2018/2/layout/IconVerticalSolidList"/>
    <dgm:cxn modelId="{2B2D20A9-241C-47B4-92BA-B15A12A3CAA5}" type="presParOf" srcId="{68A6C34B-2D3A-44BF-8B79-52D752686875}" destId="{1B73225F-859F-493A-AA58-229288AC74DC}" srcOrd="1" destOrd="0" presId="urn:microsoft.com/office/officeart/2018/2/layout/IconVerticalSolidList"/>
    <dgm:cxn modelId="{CB7E2040-C270-4751-9621-FA37B1C070CE}" type="presParOf" srcId="{68A6C34B-2D3A-44BF-8B79-52D752686875}" destId="{83A44043-2FD6-43E8-B305-64ED5E3043DD}" srcOrd="2" destOrd="0" presId="urn:microsoft.com/office/officeart/2018/2/layout/IconVerticalSolidList"/>
    <dgm:cxn modelId="{06D6B4C5-752D-45B4-8F9A-57F8F270372C}" type="presParOf" srcId="{68A6C34B-2D3A-44BF-8B79-52D752686875}" destId="{D912D6FD-E596-4CA7-8EA6-57C08BAE45FE}" srcOrd="3" destOrd="0" presId="urn:microsoft.com/office/officeart/2018/2/layout/IconVerticalSolidList"/>
    <dgm:cxn modelId="{329BDA7C-75CB-4DF8-859C-FDB0BB6D0548}" type="presParOf" srcId="{9A9323D0-8710-4144-9AC5-B7E73828233D}" destId="{DC1A1422-5695-4BAE-A302-7576C0248FB0}" srcOrd="1" destOrd="0" presId="urn:microsoft.com/office/officeart/2018/2/layout/IconVerticalSolidList"/>
    <dgm:cxn modelId="{1A8E45C9-A3BB-4980-9E92-C1DE139BA78E}" type="presParOf" srcId="{9A9323D0-8710-4144-9AC5-B7E73828233D}" destId="{02668167-3B6B-4B54-9FAC-B78188B749B3}" srcOrd="2" destOrd="0" presId="urn:microsoft.com/office/officeart/2018/2/layout/IconVerticalSolidList"/>
    <dgm:cxn modelId="{E648BFBB-BE52-46C5-A56A-A85F3BBA98AD}" type="presParOf" srcId="{02668167-3B6B-4B54-9FAC-B78188B749B3}" destId="{6680BE50-9FD0-47F1-B254-FD16EBD78319}" srcOrd="0" destOrd="0" presId="urn:microsoft.com/office/officeart/2018/2/layout/IconVerticalSolidList"/>
    <dgm:cxn modelId="{43EBC387-6A3D-4576-9F0A-9017270BF2AE}" type="presParOf" srcId="{02668167-3B6B-4B54-9FAC-B78188B749B3}" destId="{B8032426-2C2E-4E5F-8056-2155773324AF}" srcOrd="1" destOrd="0" presId="urn:microsoft.com/office/officeart/2018/2/layout/IconVerticalSolidList"/>
    <dgm:cxn modelId="{AD2CDE67-53E3-486B-88D1-A14EBD730FE0}" type="presParOf" srcId="{02668167-3B6B-4B54-9FAC-B78188B749B3}" destId="{4DA48052-DA71-4937-8A60-D940FAC54127}" srcOrd="2" destOrd="0" presId="urn:microsoft.com/office/officeart/2018/2/layout/IconVerticalSolidList"/>
    <dgm:cxn modelId="{0EF1E032-57EE-4281-9AF8-0445554C8E24}" type="presParOf" srcId="{02668167-3B6B-4B54-9FAC-B78188B749B3}" destId="{8DCEF7C0-1E90-4D09-A704-71868B32D0BE}" srcOrd="3" destOrd="0" presId="urn:microsoft.com/office/officeart/2018/2/layout/IconVerticalSolidList"/>
    <dgm:cxn modelId="{1AA2C571-995A-41EF-9B9C-96D063149F1F}" type="presParOf" srcId="{9A9323D0-8710-4144-9AC5-B7E73828233D}" destId="{4D8D92F1-B827-463D-A721-74C9D3617549}" srcOrd="3" destOrd="0" presId="urn:microsoft.com/office/officeart/2018/2/layout/IconVerticalSolidList"/>
    <dgm:cxn modelId="{9F48BE24-8841-4160-A6FE-0B4D61F60A73}" type="presParOf" srcId="{9A9323D0-8710-4144-9AC5-B7E73828233D}" destId="{ED7CB738-0C52-4306-A7D7-D275A9378578}" srcOrd="4" destOrd="0" presId="urn:microsoft.com/office/officeart/2018/2/layout/IconVerticalSolidList"/>
    <dgm:cxn modelId="{5957B535-3569-4597-B6F0-C0E5945F4FB5}" type="presParOf" srcId="{ED7CB738-0C52-4306-A7D7-D275A9378578}" destId="{7911567C-444C-4A5F-BC42-2B408ADE4A66}" srcOrd="0" destOrd="0" presId="urn:microsoft.com/office/officeart/2018/2/layout/IconVerticalSolidList"/>
    <dgm:cxn modelId="{91C77BF3-0CCB-4D77-B90F-827D3213AE38}" type="presParOf" srcId="{ED7CB738-0C52-4306-A7D7-D275A9378578}" destId="{262B60E5-D44A-409A-90BC-D0CF377AAA0A}" srcOrd="1" destOrd="0" presId="urn:microsoft.com/office/officeart/2018/2/layout/IconVerticalSolidList"/>
    <dgm:cxn modelId="{4C4F435C-B5FF-4986-B832-E3D83B765A58}" type="presParOf" srcId="{ED7CB738-0C52-4306-A7D7-D275A9378578}" destId="{19D603A6-3869-4C4B-AD59-A409104A7CC8}" srcOrd="2" destOrd="0" presId="urn:microsoft.com/office/officeart/2018/2/layout/IconVerticalSolidList"/>
    <dgm:cxn modelId="{E622B093-018F-4E37-ACC1-320714D42E2D}" type="presParOf" srcId="{ED7CB738-0C52-4306-A7D7-D275A9378578}" destId="{0BB43516-3945-4DE8-986A-ECB39620DCE0}" srcOrd="3" destOrd="0" presId="urn:microsoft.com/office/officeart/2018/2/layout/IconVerticalSolidList"/>
    <dgm:cxn modelId="{D90AE3D1-5679-49C8-A11C-AC17588A5346}" type="presParOf" srcId="{9A9323D0-8710-4144-9AC5-B7E73828233D}" destId="{8E47382D-8E84-46C0-813C-90F105A4B756}" srcOrd="5" destOrd="0" presId="urn:microsoft.com/office/officeart/2018/2/layout/IconVerticalSolidList"/>
    <dgm:cxn modelId="{303E6780-7557-4AE8-84CB-F6673B71C43D}" type="presParOf" srcId="{9A9323D0-8710-4144-9AC5-B7E73828233D}" destId="{1EFF748C-8EE1-4737-B58C-0A70441DF342}" srcOrd="6" destOrd="0" presId="urn:microsoft.com/office/officeart/2018/2/layout/IconVerticalSolidList"/>
    <dgm:cxn modelId="{FBD85812-5DFE-40D4-9DBD-E655FC197F46}" type="presParOf" srcId="{1EFF748C-8EE1-4737-B58C-0A70441DF342}" destId="{4023C45C-92A0-496E-9F56-802579E1EE06}" srcOrd="0" destOrd="0" presId="urn:microsoft.com/office/officeart/2018/2/layout/IconVerticalSolidList"/>
    <dgm:cxn modelId="{AD54E94C-A0C2-40A5-BAEF-88B3272A5B33}" type="presParOf" srcId="{1EFF748C-8EE1-4737-B58C-0A70441DF342}" destId="{B0B83C04-525D-4E2A-8AFA-9BE6B4B306AB}" srcOrd="1" destOrd="0" presId="urn:microsoft.com/office/officeart/2018/2/layout/IconVerticalSolidList"/>
    <dgm:cxn modelId="{05C8F33B-A03B-4332-8969-B65161748A81}" type="presParOf" srcId="{1EFF748C-8EE1-4737-B58C-0A70441DF342}" destId="{938AD9EB-44F7-4BD8-BE25-40D6D3D2F08D}" srcOrd="2" destOrd="0" presId="urn:microsoft.com/office/officeart/2018/2/layout/IconVerticalSolidList"/>
    <dgm:cxn modelId="{32498DCE-80CC-428A-BC12-BFF72977DBED}" type="presParOf" srcId="{1EFF748C-8EE1-4737-B58C-0A70441DF342}" destId="{252ACEBB-8E56-457B-B62E-3BFC124D79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53C3C-BE08-4911-A2F5-A4F0A728AFC1}">
      <dsp:nvSpPr>
        <dsp:cNvPr id="0" name=""/>
        <dsp:cNvSpPr/>
      </dsp:nvSpPr>
      <dsp:spPr>
        <a:xfrm>
          <a:off x="0" y="2150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3225F-859F-493A-AA58-229288AC74DC}">
      <dsp:nvSpPr>
        <dsp:cNvPr id="0" name=""/>
        <dsp:cNvSpPr/>
      </dsp:nvSpPr>
      <dsp:spPr>
        <a:xfrm>
          <a:off x="329712" y="247391"/>
          <a:ext cx="599476" cy="599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2D6FD-E596-4CA7-8EA6-57C08BAE45FE}">
      <dsp:nvSpPr>
        <dsp:cNvPr id="0" name=""/>
        <dsp:cNvSpPr/>
      </dsp:nvSpPr>
      <dsp:spPr>
        <a:xfrm>
          <a:off x="1258901" y="2150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project idea</a:t>
          </a:r>
        </a:p>
      </dsp:txBody>
      <dsp:txXfrm>
        <a:off x="1258901" y="2150"/>
        <a:ext cx="5408597" cy="1089957"/>
      </dsp:txXfrm>
    </dsp:sp>
    <dsp:sp modelId="{6680BE50-9FD0-47F1-B254-FD16EBD78319}">
      <dsp:nvSpPr>
        <dsp:cNvPr id="0" name=""/>
        <dsp:cNvSpPr/>
      </dsp:nvSpPr>
      <dsp:spPr>
        <a:xfrm>
          <a:off x="0" y="1364597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32426-2C2E-4E5F-8056-2155773324AF}">
      <dsp:nvSpPr>
        <dsp:cNvPr id="0" name=""/>
        <dsp:cNvSpPr/>
      </dsp:nvSpPr>
      <dsp:spPr>
        <a:xfrm>
          <a:off x="329712" y="1609838"/>
          <a:ext cx="599476" cy="599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EF7C0-1E90-4D09-A704-71868B32D0BE}">
      <dsp:nvSpPr>
        <dsp:cNvPr id="0" name=""/>
        <dsp:cNvSpPr/>
      </dsp:nvSpPr>
      <dsp:spPr>
        <a:xfrm>
          <a:off x="1258901" y="1364597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connection between the web site &amp; the car</a:t>
          </a:r>
        </a:p>
      </dsp:txBody>
      <dsp:txXfrm>
        <a:off x="1258901" y="1364597"/>
        <a:ext cx="5408597" cy="1089957"/>
      </dsp:txXfrm>
    </dsp:sp>
    <dsp:sp modelId="{7911567C-444C-4A5F-BC42-2B408ADE4A66}">
      <dsp:nvSpPr>
        <dsp:cNvPr id="0" name=""/>
        <dsp:cNvSpPr/>
      </dsp:nvSpPr>
      <dsp:spPr>
        <a:xfrm>
          <a:off x="0" y="2727044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B60E5-D44A-409A-90BC-D0CF377AAA0A}">
      <dsp:nvSpPr>
        <dsp:cNvPr id="0" name=""/>
        <dsp:cNvSpPr/>
      </dsp:nvSpPr>
      <dsp:spPr>
        <a:xfrm>
          <a:off x="329712" y="2972285"/>
          <a:ext cx="599476" cy="599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3516-3945-4DE8-986A-ECB39620DCE0}">
      <dsp:nvSpPr>
        <dsp:cNvPr id="0" name=""/>
        <dsp:cNvSpPr/>
      </dsp:nvSpPr>
      <dsp:spPr>
        <a:xfrm>
          <a:off x="1258901" y="2727044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Present the car while it’s working</a:t>
          </a:r>
        </a:p>
      </dsp:txBody>
      <dsp:txXfrm>
        <a:off x="1258901" y="2727044"/>
        <a:ext cx="5408597" cy="1089957"/>
      </dsp:txXfrm>
    </dsp:sp>
    <dsp:sp modelId="{4023C45C-92A0-496E-9F56-802579E1EE06}">
      <dsp:nvSpPr>
        <dsp:cNvPr id="0" name=""/>
        <dsp:cNvSpPr/>
      </dsp:nvSpPr>
      <dsp:spPr>
        <a:xfrm>
          <a:off x="0" y="4089491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83C04-525D-4E2A-8AFA-9BE6B4B306AB}">
      <dsp:nvSpPr>
        <dsp:cNvPr id="0" name=""/>
        <dsp:cNvSpPr/>
      </dsp:nvSpPr>
      <dsp:spPr>
        <a:xfrm>
          <a:off x="329712" y="4334732"/>
          <a:ext cx="599476" cy="599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ACEBB-8E56-457B-B62E-3BFC124D797D}">
      <dsp:nvSpPr>
        <dsp:cNvPr id="0" name=""/>
        <dsp:cNvSpPr/>
      </dsp:nvSpPr>
      <dsp:spPr>
        <a:xfrm>
          <a:off x="1258901" y="4089491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Overview of the main component </a:t>
          </a:r>
        </a:p>
      </dsp:txBody>
      <dsp:txXfrm>
        <a:off x="1258901" y="4089491"/>
        <a:ext cx="5408597" cy="108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7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7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1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3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1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31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ashboard of a car">
            <a:extLst>
              <a:ext uri="{FF2B5EF4-FFF2-40B4-BE49-F238E27FC236}">
                <a16:creationId xmlns:a16="http://schemas.microsoft.com/office/drawing/2014/main" id="{F2D38FF5-1D32-1B94-DD67-084BB7025B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60" r="-2" b="-2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C37DC-2106-36FC-2CAD-B72AE24C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Self_Driving</a:t>
            </a:r>
            <a:r>
              <a:rPr lang="en-US" dirty="0">
                <a:solidFill>
                  <a:srgbClr val="FFFFFF"/>
                </a:solidFill>
              </a:rPr>
              <a:t>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0F633-662C-1DA2-CAB9-5115BC24B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308" y="4615865"/>
            <a:ext cx="3295006" cy="847166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Task-1</a:t>
            </a:r>
          </a:p>
          <a:p>
            <a:pPr algn="ctr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Supervisor:</a:t>
            </a:r>
          </a:p>
          <a:p>
            <a:pPr algn="ctr">
              <a:lnSpc>
                <a:spcPct val="110000"/>
              </a:lnSpc>
            </a:pPr>
            <a:r>
              <a:rPr lang="en-US" dirty="0" err="1">
                <a:solidFill>
                  <a:srgbClr val="FFFFFF"/>
                </a:solidFill>
              </a:rPr>
              <a:t>D</a:t>
            </a:r>
            <a:r>
              <a:rPr lang="en-US" cap="none" dirty="0" err="1">
                <a:solidFill>
                  <a:srgbClr val="FFFFFF"/>
                </a:solidFill>
              </a:rPr>
              <a:t>r</a:t>
            </a:r>
            <a:r>
              <a:rPr lang="en-US" dirty="0" err="1">
                <a:solidFill>
                  <a:srgbClr val="FFFFFF"/>
                </a:solidFill>
              </a:rPr>
              <a:t>.GAMAL</a:t>
            </a:r>
            <a:r>
              <a:rPr lang="en-US" dirty="0">
                <a:solidFill>
                  <a:srgbClr val="FFFFFF"/>
                </a:solidFill>
              </a:rPr>
              <a:t> EL-SHIKH</a:t>
            </a:r>
          </a:p>
          <a:p>
            <a:pPr algn="ctr"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FA85-5EF7-E224-E91D-D53CB8FD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8177"/>
            <a:ext cx="10427840" cy="1086056"/>
          </a:xfrm>
        </p:spPr>
        <p:txBody>
          <a:bodyPr/>
          <a:lstStyle/>
          <a:p>
            <a:r>
              <a:rPr lang="en-US" dirty="0"/>
              <a:t>The basic component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E0007-8812-C1F6-0B28-CC9EBAD57C0C}"/>
              </a:ext>
            </a:extLst>
          </p:cNvPr>
          <p:cNvSpPr txBox="1"/>
          <p:nvPr/>
        </p:nvSpPr>
        <p:spPr>
          <a:xfrm>
            <a:off x="542925" y="2190750"/>
            <a:ext cx="581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Mpu6050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Esp8266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HC-020k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7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D76B1-1FE8-724F-98C3-69C3F862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895440"/>
            <a:ext cx="6037830" cy="15407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Team members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3D76FE8B-CBA3-7FE6-3FBE-FE098254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CAAEF-04DE-B6FD-2D3B-18C4E56A4907}"/>
              </a:ext>
            </a:extLst>
          </p:cNvPr>
          <p:cNvSpPr txBox="1"/>
          <p:nvPr/>
        </p:nvSpPr>
        <p:spPr>
          <a:xfrm>
            <a:off x="5207521" y="2710544"/>
            <a:ext cx="5369231" cy="34285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Abdelrahman Sherif Ali      </a:t>
            </a:r>
            <a:r>
              <a:rPr lang="en-US" b="1" dirty="0">
                <a:solidFill>
                  <a:schemeClr val="accent1"/>
                </a:solidFill>
                <a:effectLst/>
              </a:rPr>
              <a:t>THE LEADER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Asmaa Mohamed </a:t>
            </a:r>
            <a:r>
              <a:rPr lang="en-US" dirty="0" err="1">
                <a:solidFill>
                  <a:schemeClr val="tx2"/>
                </a:solidFill>
                <a:effectLst/>
              </a:rPr>
              <a:t>Abdelhamed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effectLst/>
              </a:rPr>
              <a:t>Moamen</a:t>
            </a:r>
            <a:r>
              <a:rPr lang="en-US" dirty="0">
                <a:solidFill>
                  <a:schemeClr val="tx2"/>
                </a:solidFill>
                <a:effectLst/>
              </a:rPr>
              <a:t> Ahmed Mourad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Mohammed Alaa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effectLst/>
              </a:rPr>
              <a:t>Mahmod</a:t>
            </a:r>
            <a:r>
              <a:rPr lang="en-US" dirty="0">
                <a:solidFill>
                  <a:schemeClr val="tx2"/>
                </a:solidFill>
                <a:effectLst/>
              </a:rPr>
              <a:t> Mohamed 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Mohamed </a:t>
            </a:r>
            <a:r>
              <a:rPr lang="en-US" dirty="0" err="1">
                <a:solidFill>
                  <a:schemeClr val="tx2"/>
                </a:solidFill>
                <a:effectLst/>
              </a:rPr>
              <a:t>Nageh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Sondos Reda </a:t>
            </a:r>
            <a:r>
              <a:rPr lang="en-US" dirty="0" err="1">
                <a:solidFill>
                  <a:schemeClr val="tx2"/>
                </a:solidFill>
                <a:effectLst/>
              </a:rPr>
              <a:t>Ghareeb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Mohamed Hossam 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0EE86-F137-AADC-2090-95419C0E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GB"/>
              <a:t>How it's going to be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64FA5B7-BFE4-98E4-C10D-F66CE0025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497802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4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45BC42-3E18-4AB6-8C0D-A2A75918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09008-FE8A-4A06-7D11-BC7FB893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2379515"/>
            <a:ext cx="7469540" cy="244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The project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3826-30FC-05B2-43AE-72F094AEC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0" y="5156946"/>
            <a:ext cx="5447595" cy="900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cap="all" spc="300" dirty="0"/>
              <a:t>Control the car across the web site via the </a:t>
            </a:r>
            <a:r>
              <a:rPr lang="en-US" sz="1500" b="1" cap="all" spc="300" dirty="0">
                <a:solidFill>
                  <a:schemeClr val="accent1"/>
                </a:solidFill>
                <a:effectLst/>
              </a:rPr>
              <a:t>ESP8266</a:t>
            </a:r>
            <a:r>
              <a:rPr lang="en-US" sz="1500" cap="all" spc="300" dirty="0"/>
              <a:t> throughout the </a:t>
            </a:r>
            <a:r>
              <a:rPr lang="en-US" sz="1500" b="1" cap="all" spc="300" dirty="0">
                <a:solidFill>
                  <a:schemeClr val="accent1"/>
                </a:solidFill>
              </a:rPr>
              <a:t>MPU6050</a:t>
            </a:r>
            <a:r>
              <a:rPr lang="en-US" sz="1500" b="1" i="1" cap="all" spc="300" dirty="0"/>
              <a:t> </a:t>
            </a:r>
            <a:r>
              <a:rPr lang="en-US" sz="1500" cap="all" spc="300" dirty="0"/>
              <a:t>readings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F98200-40F6-48CB-82DC-30C5EF09C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0"/>
            <a:ext cx="0" cy="2146376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F2E04346-0B23-8B7D-8C02-A7F22F3F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252" y="1559480"/>
            <a:ext cx="4304764" cy="43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2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40B5-401F-6CEC-3DB1-27C7309A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connection between the web site &amp; the car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AEC3-F681-3AE5-D144-57CFD413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1962358"/>
            <a:ext cx="10427841" cy="3903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controlling an autonomous car via an </a:t>
            </a:r>
            <a:r>
              <a:rPr lang="en-US" sz="1600" b="1" cap="all" spc="300" dirty="0">
                <a:solidFill>
                  <a:schemeClr val="accent1"/>
                </a:solidFill>
                <a:effectLst/>
              </a:rPr>
              <a:t>ESP8266</a:t>
            </a:r>
            <a:r>
              <a:rPr lang="en-US" sz="2000" dirty="0"/>
              <a:t> </a:t>
            </a:r>
            <a:r>
              <a:rPr lang="en-US" dirty="0"/>
              <a:t>microcontroller. The system allows users to remotely control the car and view real-time data on its movements and actions by connecting to the ESP network which called </a:t>
            </a:r>
            <a:r>
              <a:rPr lang="en-US" sz="1800" b="1" dirty="0">
                <a:solidFill>
                  <a:schemeClr val="accent1"/>
                </a:solidFill>
              </a:rPr>
              <a:t>Autonomous Car </a:t>
            </a:r>
            <a:r>
              <a:rPr lang="en-US" dirty="0"/>
              <a:t>and password </a:t>
            </a:r>
            <a:r>
              <a:rPr lang="en-US"/>
              <a:t>is </a:t>
            </a:r>
            <a:r>
              <a:rPr lang="en-US" sz="1800" b="1">
                <a:solidFill>
                  <a:schemeClr val="accent1"/>
                </a:solidFill>
              </a:rPr>
              <a:t>auto2244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dirty="0"/>
              <a:t>,then can go to </a:t>
            </a:r>
            <a:r>
              <a:rPr lang="en-US" sz="1800" b="1" dirty="0">
                <a:solidFill>
                  <a:schemeClr val="accent1"/>
                </a:solidFill>
              </a:rPr>
              <a:t>192.168.1.100</a:t>
            </a:r>
            <a:r>
              <a:rPr lang="en-US" dirty="0"/>
              <a:t> which operates as the Server Side. </a:t>
            </a:r>
          </a:p>
        </p:txBody>
      </p:sp>
    </p:spTree>
    <p:extLst>
      <p:ext uri="{BB962C8B-B14F-4D97-AF65-F5344CB8AC3E}">
        <p14:creationId xmlns:p14="http://schemas.microsoft.com/office/powerpoint/2010/main" val="342498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9BDC5-FB80-03CA-D1B8-B9872ED112E3}"/>
              </a:ext>
            </a:extLst>
          </p:cNvPr>
          <p:cNvCxnSpPr>
            <a:cxnSpLocks/>
          </p:cNvCxnSpPr>
          <p:nvPr/>
        </p:nvCxnSpPr>
        <p:spPr>
          <a:xfrm rot="5400000">
            <a:off x="7608498" y="3295291"/>
            <a:ext cx="3191773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A4469-9578-2646-8E3B-E9FB15F7261C}"/>
              </a:ext>
            </a:extLst>
          </p:cNvPr>
          <p:cNvCxnSpPr/>
          <p:nvPr/>
        </p:nvCxnSpPr>
        <p:spPr>
          <a:xfrm>
            <a:off x="6012611" y="4868174"/>
            <a:ext cx="3191773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BED7BCEB-6E46-10C0-A607-E9265DF9A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49509" y="0"/>
            <a:ext cx="5978590" cy="62718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4C29F9-A51B-2F98-4C69-AAA4896C7ACF}"/>
              </a:ext>
            </a:extLst>
          </p:cNvPr>
          <p:cNvCxnSpPr/>
          <p:nvPr/>
        </p:nvCxnSpPr>
        <p:spPr>
          <a:xfrm>
            <a:off x="6012611" y="1699404"/>
            <a:ext cx="3191773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FEB1F9-B814-4065-55C5-73D61071F2C4}"/>
              </a:ext>
            </a:extLst>
          </p:cNvPr>
          <p:cNvCxnSpPr>
            <a:cxnSpLocks/>
          </p:cNvCxnSpPr>
          <p:nvPr/>
        </p:nvCxnSpPr>
        <p:spPr>
          <a:xfrm rot="5400000">
            <a:off x="4416725" y="3295292"/>
            <a:ext cx="3191773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ar with solid fill">
            <a:extLst>
              <a:ext uri="{FF2B5EF4-FFF2-40B4-BE49-F238E27FC236}">
                <a16:creationId xmlns:a16="http://schemas.microsoft.com/office/drawing/2014/main" id="{F27D38FC-0EB7-5A16-4780-EF541BFE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8521" y="958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09 0.01389 L 0.25 0.01389 L 0.25 0.52037 L -0.02409 0.52037 L -0.02409 0.01389 Z " pathEditMode="relative" rAng="0" ptsTypes="AAAAA">
                                      <p:cBhvr>
                                        <p:cTn id="6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2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D6AAF2-9B34-A44E-2A24-1239AE655644}"/>
              </a:ext>
            </a:extLst>
          </p:cNvPr>
          <p:cNvCxnSpPr>
            <a:cxnSpLocks/>
          </p:cNvCxnSpPr>
          <p:nvPr/>
        </p:nvCxnSpPr>
        <p:spPr>
          <a:xfrm>
            <a:off x="9545042" y="2101634"/>
            <a:ext cx="1" cy="1771457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BED7BCEB-6E46-10C0-A607-E9265DF9A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49509" y="0"/>
            <a:ext cx="5978590" cy="62718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4C29F9-A51B-2F98-4C69-AAA4896C7ACF}"/>
              </a:ext>
            </a:extLst>
          </p:cNvPr>
          <p:cNvCxnSpPr/>
          <p:nvPr/>
        </p:nvCxnSpPr>
        <p:spPr>
          <a:xfrm>
            <a:off x="6353269" y="2097744"/>
            <a:ext cx="3191773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FEB1F9-B814-4065-55C5-73D61071F2C4}"/>
              </a:ext>
            </a:extLst>
          </p:cNvPr>
          <p:cNvCxnSpPr>
            <a:cxnSpLocks/>
          </p:cNvCxnSpPr>
          <p:nvPr/>
        </p:nvCxnSpPr>
        <p:spPr>
          <a:xfrm>
            <a:off x="6353270" y="2124638"/>
            <a:ext cx="1" cy="1771457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A4469-9578-2646-8E3B-E9FB15F7261C}"/>
              </a:ext>
            </a:extLst>
          </p:cNvPr>
          <p:cNvCxnSpPr/>
          <p:nvPr/>
        </p:nvCxnSpPr>
        <p:spPr>
          <a:xfrm>
            <a:off x="6353270" y="3873091"/>
            <a:ext cx="3191773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ar with solid fill">
            <a:extLst>
              <a:ext uri="{FF2B5EF4-FFF2-40B4-BE49-F238E27FC236}">
                <a16:creationId xmlns:a16="http://schemas.microsoft.com/office/drawing/2014/main" id="{F27D38FC-0EB7-5A16-4780-EF541BFE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9180" y="13174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09 0.04421 L 0.25 0.04421 L 0.25 0.30254 L -0.02409 0.30254 L -0.02409 0.04421 Z " pathEditMode="relative" rAng="0" ptsTypes="AAAAA">
                                      <p:cBhvr>
                                        <p:cTn id="6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BED7BCEB-6E46-10C0-A607-E9265DF9A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49509" y="0"/>
            <a:ext cx="5978590" cy="62718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FEB1F9-B814-4065-55C5-73D61071F2C4}"/>
              </a:ext>
            </a:extLst>
          </p:cNvPr>
          <p:cNvCxnSpPr>
            <a:cxnSpLocks/>
          </p:cNvCxnSpPr>
          <p:nvPr/>
        </p:nvCxnSpPr>
        <p:spPr>
          <a:xfrm flipH="1">
            <a:off x="6012611" y="2079812"/>
            <a:ext cx="1526707" cy="281136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A4469-9578-2646-8E3B-E9FB15F7261C}"/>
              </a:ext>
            </a:extLst>
          </p:cNvPr>
          <p:cNvCxnSpPr/>
          <p:nvPr/>
        </p:nvCxnSpPr>
        <p:spPr>
          <a:xfrm>
            <a:off x="6012611" y="4868174"/>
            <a:ext cx="3191773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9BDC5-FB80-03CA-D1B8-B9872ED112E3}"/>
              </a:ext>
            </a:extLst>
          </p:cNvPr>
          <p:cNvCxnSpPr>
            <a:cxnSpLocks/>
          </p:cNvCxnSpPr>
          <p:nvPr/>
        </p:nvCxnSpPr>
        <p:spPr>
          <a:xfrm>
            <a:off x="7539318" y="2079812"/>
            <a:ext cx="1665067" cy="281136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ar with solid fill">
            <a:extLst>
              <a:ext uri="{FF2B5EF4-FFF2-40B4-BE49-F238E27FC236}">
                <a16:creationId xmlns:a16="http://schemas.microsoft.com/office/drawing/2014/main" id="{F27D38FC-0EB7-5A16-4780-EF541BFE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5857" y="1656365"/>
            <a:ext cx="666921" cy="6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125 0.4199 L -0.125 0.4199 L 6.25E-7 3.7037E-6 Z " pathEditMode="relative" rAng="0" ptsTypes="AAAA">
                                      <p:cBhvr>
                                        <p:cTn id="6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EE4C-332F-BCB6-DB22-0AFE8485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3" y="2221008"/>
            <a:ext cx="10524565" cy="105111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Present the car </a:t>
            </a:r>
          </a:p>
        </p:txBody>
      </p:sp>
    </p:spTree>
    <p:extLst>
      <p:ext uri="{BB962C8B-B14F-4D97-AF65-F5344CB8AC3E}">
        <p14:creationId xmlns:p14="http://schemas.microsoft.com/office/powerpoint/2010/main" val="385657116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 Pro Light</vt:lpstr>
      <vt:lpstr>VaultVTI</vt:lpstr>
      <vt:lpstr>Self_Driving car</vt:lpstr>
      <vt:lpstr>Team members</vt:lpstr>
      <vt:lpstr>How it's going to be</vt:lpstr>
      <vt:lpstr>The project idea </vt:lpstr>
      <vt:lpstr>The connection between the web site &amp; the car </vt:lpstr>
      <vt:lpstr>PowerPoint Presentation</vt:lpstr>
      <vt:lpstr>PowerPoint Presentation</vt:lpstr>
      <vt:lpstr>PowerPoint Presentation</vt:lpstr>
      <vt:lpstr>Present the car </vt:lpstr>
      <vt:lpstr>The basic component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Sondos Reda</dc:creator>
  <cp:lastModifiedBy>ahmed alaa mohamed ali khamis</cp:lastModifiedBy>
  <cp:revision>3</cp:revision>
  <dcterms:created xsi:type="dcterms:W3CDTF">2024-09-29T19:00:20Z</dcterms:created>
  <dcterms:modified xsi:type="dcterms:W3CDTF">2024-10-01T11:07:58Z</dcterms:modified>
</cp:coreProperties>
</file>