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Raleway SemiBol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5eLTXtuTGa1RGVLHdk3gvEwo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SemiBold-italic.fntdata"/><Relationship Id="rId6" Type="http://schemas.openxmlformats.org/officeDocument/2006/relationships/slide" Target="slides/slide1.xml"/><Relationship Id="rId18" Type="http://schemas.openxmlformats.org/officeDocument/2006/relationships/font" Target="fonts/Raleway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3" Type="http://schemas.openxmlformats.org/officeDocument/2006/relationships/image" Target="../media/image23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jp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jp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3" Type="http://schemas.openxmlformats.org/officeDocument/2006/relationships/image" Target="../media/image23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jp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3" Type="http://schemas.openxmlformats.org/officeDocument/2006/relationships/image" Target="../media/image23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jp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jp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jp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0.jpg"/><Relationship Id="rId8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jpg"/><Relationship Id="rId4" Type="http://schemas.openxmlformats.org/officeDocument/2006/relationships/image" Target="../media/image31.png"/><Relationship Id="rId5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jp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25.jpg"/><Relationship Id="rId7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1.png"/><Relationship Id="rId7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9.jpg"/><Relationship Id="rId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500615">
            <a:off x="7457134" y="7032500"/>
            <a:ext cx="5009577" cy="1578017"/>
          </a:xfrm>
          <a:custGeom>
            <a:rect b="b" l="l" r="r" t="t"/>
            <a:pathLst>
              <a:path extrusionOk="0" h="1578017" w="5009577">
                <a:moveTo>
                  <a:pt x="0" y="0"/>
                </a:moveTo>
                <a:lnTo>
                  <a:pt x="5009576" y="0"/>
                </a:lnTo>
                <a:lnTo>
                  <a:pt x="5009576" y="1578017"/>
                </a:lnTo>
                <a:lnTo>
                  <a:pt x="0" y="15780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2793418" y="3530659"/>
            <a:ext cx="12152413" cy="2643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24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 The journey of order in Italian Restaurant</a:t>
            </a:r>
            <a:endParaRPr/>
          </a:p>
          <a:p>
            <a:pPr indent="0" lvl="1" marL="0" marR="0" rtl="0" algn="ctr">
              <a:lnSpc>
                <a:spcPct val="471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24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6875829">
            <a:off x="14796788" y="2163237"/>
            <a:ext cx="1813808" cy="1652214"/>
          </a:xfrm>
          <a:custGeom>
            <a:rect b="b" l="l" r="r" t="t"/>
            <a:pathLst>
              <a:path extrusionOk="0" h="1652214" w="1813808">
                <a:moveTo>
                  <a:pt x="0" y="0"/>
                </a:moveTo>
                <a:lnTo>
                  <a:pt x="1813807" y="0"/>
                </a:lnTo>
                <a:lnTo>
                  <a:pt x="1813807" y="1652214"/>
                </a:lnTo>
                <a:lnTo>
                  <a:pt x="0" y="1652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-3799708">
            <a:off x="1878818" y="6792016"/>
            <a:ext cx="1829200" cy="1666235"/>
          </a:xfrm>
          <a:custGeom>
            <a:rect b="b" l="l" r="r" t="t"/>
            <a:pathLst>
              <a:path extrusionOk="0" h="1666235" w="1829200">
                <a:moveTo>
                  <a:pt x="0" y="0"/>
                </a:moveTo>
                <a:lnTo>
                  <a:pt x="1829200" y="0"/>
                </a:lnTo>
                <a:lnTo>
                  <a:pt x="1829200" y="1666235"/>
                </a:lnTo>
                <a:lnTo>
                  <a:pt x="0" y="1666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412161" y="596086"/>
            <a:ext cx="1455328" cy="1827467"/>
          </a:xfrm>
          <a:custGeom>
            <a:rect b="b" l="l" r="r" t="t"/>
            <a:pathLst>
              <a:path extrusionOk="0"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5141893" y="8965633"/>
            <a:ext cx="2620560" cy="1788532"/>
          </a:xfrm>
          <a:custGeom>
            <a:rect b="b" l="l" r="r" t="t"/>
            <a:pathLst>
              <a:path extrusionOk="0" h="1788532" w="2620560">
                <a:moveTo>
                  <a:pt x="0" y="0"/>
                </a:moveTo>
                <a:lnTo>
                  <a:pt x="2620559" y="0"/>
                </a:lnTo>
                <a:lnTo>
                  <a:pt x="2620559" y="1788532"/>
                </a:lnTo>
                <a:lnTo>
                  <a:pt x="0" y="1788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-220779" y="8965633"/>
            <a:ext cx="2825289" cy="693480"/>
          </a:xfrm>
          <a:custGeom>
            <a:rect b="b" l="l" r="r" t="t"/>
            <a:pathLst>
              <a:path extrusionOk="0" h="693480" w="2825289">
                <a:moveTo>
                  <a:pt x="0" y="0"/>
                </a:moveTo>
                <a:lnTo>
                  <a:pt x="2825289" y="0"/>
                </a:lnTo>
                <a:lnTo>
                  <a:pt x="2825289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7029503" y="5910442"/>
            <a:ext cx="732949" cy="2057400"/>
          </a:xfrm>
          <a:custGeom>
            <a:rect b="b" l="l" r="r" t="t"/>
            <a:pathLst>
              <a:path extrusionOk="0"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-335083">
            <a:off x="4943687" y="911106"/>
            <a:ext cx="1738552" cy="1197428"/>
          </a:xfrm>
          <a:custGeom>
            <a:rect b="b" l="l" r="r" t="t"/>
            <a:pathLst>
              <a:path extrusionOk="0" h="1197428" w="1738552">
                <a:moveTo>
                  <a:pt x="0" y="0"/>
                </a:moveTo>
                <a:lnTo>
                  <a:pt x="1738552" y="0"/>
                </a:lnTo>
                <a:lnTo>
                  <a:pt x="1738552" y="1197428"/>
                </a:lnTo>
                <a:lnTo>
                  <a:pt x="0" y="1197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17029503" y="-778297"/>
            <a:ext cx="1917264" cy="2748766"/>
          </a:xfrm>
          <a:custGeom>
            <a:rect b="b" l="l" r="r" t="t"/>
            <a:pathLst>
              <a:path extrusionOk="0"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418992" y="3853113"/>
            <a:ext cx="1219415" cy="2580773"/>
          </a:xfrm>
          <a:custGeom>
            <a:rect b="b" l="l" r="r" t="t"/>
            <a:pathLst>
              <a:path extrusionOk="0" h="2580773" w="1219415">
                <a:moveTo>
                  <a:pt x="0" y="0"/>
                </a:moveTo>
                <a:lnTo>
                  <a:pt x="1219416" y="0"/>
                </a:lnTo>
                <a:lnTo>
                  <a:pt x="1219416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10305049" y="-2835697"/>
            <a:ext cx="4499284" cy="4114800"/>
          </a:xfrm>
          <a:custGeom>
            <a:rect b="b" l="l" r="r" t="t"/>
            <a:pathLst>
              <a:path extrusionOk="0"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91" name="Google Shape;191;p10"/>
          <p:cNvSpPr/>
          <p:nvPr/>
        </p:nvSpPr>
        <p:spPr>
          <a:xfrm>
            <a:off x="-2072463" y="-2019300"/>
            <a:ext cx="4499284" cy="4114800"/>
          </a:xfrm>
          <a:custGeom>
            <a:rect b="b" l="l" r="r" t="t"/>
            <a:pathLst>
              <a:path extrusionOk="0" h="4114800" w="4499284">
                <a:moveTo>
                  <a:pt x="0" y="0"/>
                </a:moveTo>
                <a:lnTo>
                  <a:pt x="4499285" y="0"/>
                </a:lnTo>
                <a:lnTo>
                  <a:pt x="4499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0"/>
          <p:cNvSpPr/>
          <p:nvPr/>
        </p:nvSpPr>
        <p:spPr>
          <a:xfrm>
            <a:off x="16326594" y="8004557"/>
            <a:ext cx="3022891" cy="3092471"/>
          </a:xfrm>
          <a:custGeom>
            <a:rect b="b" l="l" r="r" t="t"/>
            <a:pathLst>
              <a:path extrusionOk="0" h="3092471" w="3022891">
                <a:moveTo>
                  <a:pt x="0" y="0"/>
                </a:moveTo>
                <a:lnTo>
                  <a:pt x="3022891" y="0"/>
                </a:lnTo>
                <a:lnTo>
                  <a:pt x="3022891" y="3092471"/>
                </a:lnTo>
                <a:lnTo>
                  <a:pt x="0" y="3092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0"/>
          <p:cNvSpPr txBox="1"/>
          <p:nvPr/>
        </p:nvSpPr>
        <p:spPr>
          <a:xfrm>
            <a:off x="1721912" y="555625"/>
            <a:ext cx="14390370" cy="107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place for order in RDS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1721912" y="2284725"/>
            <a:ext cx="13862731" cy="1826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EC2 instance then processes the data and sends it to an RDS instance for storage, which is located on the same private subnet within VPC 2.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1721912" y="4768216"/>
            <a:ext cx="12742046" cy="2209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Italian restaurant's order management system uses AWS KMS to encrypt sensitive customer and order data stored in RDS, ensuring data security at rest.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201" name="Google Shape;201;p11"/>
          <p:cNvSpPr/>
          <p:nvPr/>
        </p:nvSpPr>
        <p:spPr>
          <a:xfrm rot="500615">
            <a:off x="6318849" y="7077919"/>
            <a:ext cx="5650302" cy="1779845"/>
          </a:xfrm>
          <a:custGeom>
            <a:rect b="b" l="l" r="r" t="t"/>
            <a:pathLst>
              <a:path extrusionOk="0" h="1779845" w="5650302">
                <a:moveTo>
                  <a:pt x="0" y="0"/>
                </a:moveTo>
                <a:lnTo>
                  <a:pt x="5650302" y="0"/>
                </a:lnTo>
                <a:lnTo>
                  <a:pt x="5650302" y="1779845"/>
                </a:lnTo>
                <a:lnTo>
                  <a:pt x="0" y="1779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1"/>
          <p:cNvSpPr txBox="1"/>
          <p:nvPr/>
        </p:nvSpPr>
        <p:spPr>
          <a:xfrm>
            <a:off x="5654476" y="3378845"/>
            <a:ext cx="6979047" cy="40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203" name="Google Shape;203;p11"/>
          <p:cNvSpPr/>
          <p:nvPr/>
        </p:nvSpPr>
        <p:spPr>
          <a:xfrm rot="6875829">
            <a:off x="12290109" y="2511446"/>
            <a:ext cx="1813808" cy="1652214"/>
          </a:xfrm>
          <a:custGeom>
            <a:rect b="b" l="l" r="r" t="t"/>
            <a:pathLst>
              <a:path extrusionOk="0" h="1652214" w="1813808">
                <a:moveTo>
                  <a:pt x="0" y="0"/>
                </a:moveTo>
                <a:lnTo>
                  <a:pt x="1813808" y="0"/>
                </a:lnTo>
                <a:lnTo>
                  <a:pt x="1813808" y="1652214"/>
                </a:lnTo>
                <a:lnTo>
                  <a:pt x="0" y="1652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1"/>
          <p:cNvSpPr/>
          <p:nvPr/>
        </p:nvSpPr>
        <p:spPr>
          <a:xfrm rot="-3799708">
            <a:off x="4332944" y="5844266"/>
            <a:ext cx="1829200" cy="1666235"/>
          </a:xfrm>
          <a:custGeom>
            <a:rect b="b" l="l" r="r" t="t"/>
            <a:pathLst>
              <a:path extrusionOk="0" h="1666235" w="1829200">
                <a:moveTo>
                  <a:pt x="0" y="0"/>
                </a:moveTo>
                <a:lnTo>
                  <a:pt x="1829200" y="0"/>
                </a:lnTo>
                <a:lnTo>
                  <a:pt x="1829200" y="1666235"/>
                </a:lnTo>
                <a:lnTo>
                  <a:pt x="0" y="1666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11"/>
          <p:cNvSpPr/>
          <p:nvPr/>
        </p:nvSpPr>
        <p:spPr>
          <a:xfrm>
            <a:off x="412161" y="596086"/>
            <a:ext cx="1455328" cy="1827467"/>
          </a:xfrm>
          <a:custGeom>
            <a:rect b="b" l="l" r="r" t="t"/>
            <a:pathLst>
              <a:path extrusionOk="0"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11"/>
          <p:cNvSpPr/>
          <p:nvPr/>
        </p:nvSpPr>
        <p:spPr>
          <a:xfrm>
            <a:off x="15141893" y="8965633"/>
            <a:ext cx="2620560" cy="1788532"/>
          </a:xfrm>
          <a:custGeom>
            <a:rect b="b" l="l" r="r" t="t"/>
            <a:pathLst>
              <a:path extrusionOk="0" h="1788532" w="2620560">
                <a:moveTo>
                  <a:pt x="0" y="0"/>
                </a:moveTo>
                <a:lnTo>
                  <a:pt x="2620559" y="0"/>
                </a:lnTo>
                <a:lnTo>
                  <a:pt x="2620559" y="1788532"/>
                </a:lnTo>
                <a:lnTo>
                  <a:pt x="0" y="1788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1"/>
          <p:cNvSpPr/>
          <p:nvPr/>
        </p:nvSpPr>
        <p:spPr>
          <a:xfrm>
            <a:off x="-220779" y="8965633"/>
            <a:ext cx="2825289" cy="693480"/>
          </a:xfrm>
          <a:custGeom>
            <a:rect b="b" l="l" r="r" t="t"/>
            <a:pathLst>
              <a:path extrusionOk="0" h="693480" w="2825289">
                <a:moveTo>
                  <a:pt x="0" y="0"/>
                </a:moveTo>
                <a:lnTo>
                  <a:pt x="2825289" y="0"/>
                </a:lnTo>
                <a:lnTo>
                  <a:pt x="2825289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11"/>
          <p:cNvSpPr/>
          <p:nvPr/>
        </p:nvSpPr>
        <p:spPr>
          <a:xfrm>
            <a:off x="17029503" y="5910442"/>
            <a:ext cx="732949" cy="2057400"/>
          </a:xfrm>
          <a:custGeom>
            <a:rect b="b" l="l" r="r" t="t"/>
            <a:pathLst>
              <a:path extrusionOk="0"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11"/>
          <p:cNvSpPr/>
          <p:nvPr/>
        </p:nvSpPr>
        <p:spPr>
          <a:xfrm rot="-752188">
            <a:off x="5085599" y="1479878"/>
            <a:ext cx="2001340" cy="1378423"/>
          </a:xfrm>
          <a:custGeom>
            <a:rect b="b" l="l" r="r" t="t"/>
            <a:pathLst>
              <a:path extrusionOk="0" h="1378423" w="2001340">
                <a:moveTo>
                  <a:pt x="0" y="0"/>
                </a:moveTo>
                <a:lnTo>
                  <a:pt x="2001340" y="0"/>
                </a:lnTo>
                <a:lnTo>
                  <a:pt x="2001340" y="1378423"/>
                </a:lnTo>
                <a:lnTo>
                  <a:pt x="0" y="1378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1"/>
          <p:cNvSpPr/>
          <p:nvPr/>
        </p:nvSpPr>
        <p:spPr>
          <a:xfrm>
            <a:off x="17029503" y="-778297"/>
            <a:ext cx="1917264" cy="2748766"/>
          </a:xfrm>
          <a:custGeom>
            <a:rect b="b" l="l" r="r" t="t"/>
            <a:pathLst>
              <a:path extrusionOk="0"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1"/>
          <p:cNvSpPr/>
          <p:nvPr/>
        </p:nvSpPr>
        <p:spPr>
          <a:xfrm>
            <a:off x="418992" y="3853113"/>
            <a:ext cx="1219415" cy="2580773"/>
          </a:xfrm>
          <a:custGeom>
            <a:rect b="b" l="l" r="r" t="t"/>
            <a:pathLst>
              <a:path extrusionOk="0" h="2580773" w="1219415">
                <a:moveTo>
                  <a:pt x="0" y="0"/>
                </a:moveTo>
                <a:lnTo>
                  <a:pt x="1219416" y="0"/>
                </a:lnTo>
                <a:lnTo>
                  <a:pt x="1219416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1"/>
          <p:cNvSpPr/>
          <p:nvPr/>
        </p:nvSpPr>
        <p:spPr>
          <a:xfrm>
            <a:off x="10305049" y="-2835697"/>
            <a:ext cx="4499284" cy="4114800"/>
          </a:xfrm>
          <a:custGeom>
            <a:rect b="b" l="l" r="r" t="t"/>
            <a:pathLst>
              <a:path extrusionOk="0"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 rot="500615">
            <a:off x="6174250" y="8523365"/>
            <a:ext cx="5009577" cy="1578017"/>
          </a:xfrm>
          <a:custGeom>
            <a:rect b="b" l="l" r="r" t="t"/>
            <a:pathLst>
              <a:path extrusionOk="0" h="1578017" w="5009577">
                <a:moveTo>
                  <a:pt x="0" y="0"/>
                </a:moveTo>
                <a:lnTo>
                  <a:pt x="5009576" y="0"/>
                </a:lnTo>
                <a:lnTo>
                  <a:pt x="5009576" y="1578016"/>
                </a:lnTo>
                <a:lnTo>
                  <a:pt x="0" y="1578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 txBox="1"/>
          <p:nvPr/>
        </p:nvSpPr>
        <p:spPr>
          <a:xfrm>
            <a:off x="3864955" y="2161534"/>
            <a:ext cx="9851508" cy="18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6875829">
            <a:off x="13897429" y="5607780"/>
            <a:ext cx="1813808" cy="1652214"/>
          </a:xfrm>
          <a:custGeom>
            <a:rect b="b" l="l" r="r" t="t"/>
            <a:pathLst>
              <a:path extrusionOk="0" h="1652214" w="1813808">
                <a:moveTo>
                  <a:pt x="0" y="0"/>
                </a:moveTo>
                <a:lnTo>
                  <a:pt x="1813808" y="0"/>
                </a:lnTo>
                <a:lnTo>
                  <a:pt x="1813808" y="1652213"/>
                </a:lnTo>
                <a:lnTo>
                  <a:pt x="0" y="16522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 rot="-3799708">
            <a:off x="2107899" y="5811371"/>
            <a:ext cx="1829200" cy="1666235"/>
          </a:xfrm>
          <a:custGeom>
            <a:rect b="b" l="l" r="r" t="t"/>
            <a:pathLst>
              <a:path extrusionOk="0" h="1666235" w="1829200">
                <a:moveTo>
                  <a:pt x="0" y="0"/>
                </a:moveTo>
                <a:lnTo>
                  <a:pt x="1829201" y="0"/>
                </a:lnTo>
                <a:lnTo>
                  <a:pt x="1829201" y="1666236"/>
                </a:lnTo>
                <a:lnTo>
                  <a:pt x="0" y="1666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412161" y="596086"/>
            <a:ext cx="1455328" cy="1827467"/>
          </a:xfrm>
          <a:custGeom>
            <a:rect b="b" l="l" r="r" t="t"/>
            <a:pathLst>
              <a:path extrusionOk="0"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15141893" y="8965633"/>
            <a:ext cx="2620560" cy="1788532"/>
          </a:xfrm>
          <a:custGeom>
            <a:rect b="b" l="l" r="r" t="t"/>
            <a:pathLst>
              <a:path extrusionOk="0" h="1788532" w="2620560">
                <a:moveTo>
                  <a:pt x="0" y="0"/>
                </a:moveTo>
                <a:lnTo>
                  <a:pt x="2620559" y="0"/>
                </a:lnTo>
                <a:lnTo>
                  <a:pt x="2620559" y="1788532"/>
                </a:lnTo>
                <a:lnTo>
                  <a:pt x="0" y="1788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-220779" y="8965633"/>
            <a:ext cx="2825289" cy="693480"/>
          </a:xfrm>
          <a:custGeom>
            <a:rect b="b" l="l" r="r" t="t"/>
            <a:pathLst>
              <a:path extrusionOk="0" h="693480" w="2825289">
                <a:moveTo>
                  <a:pt x="0" y="0"/>
                </a:moveTo>
                <a:lnTo>
                  <a:pt x="2825289" y="0"/>
                </a:lnTo>
                <a:lnTo>
                  <a:pt x="2825289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17029503" y="5910442"/>
            <a:ext cx="732949" cy="2057400"/>
          </a:xfrm>
          <a:custGeom>
            <a:rect b="b" l="l" r="r" t="t"/>
            <a:pathLst>
              <a:path extrusionOk="0"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 rot="-335083">
            <a:off x="5216993" y="-2628"/>
            <a:ext cx="1738552" cy="1197428"/>
          </a:xfrm>
          <a:custGeom>
            <a:rect b="b" l="l" r="r" t="t"/>
            <a:pathLst>
              <a:path extrusionOk="0" h="1197428" w="1738552">
                <a:moveTo>
                  <a:pt x="0" y="0"/>
                </a:moveTo>
                <a:lnTo>
                  <a:pt x="1738552" y="0"/>
                </a:lnTo>
                <a:lnTo>
                  <a:pt x="1738552" y="1197428"/>
                </a:lnTo>
                <a:lnTo>
                  <a:pt x="0" y="1197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17029503" y="-778297"/>
            <a:ext cx="1917264" cy="2748766"/>
          </a:xfrm>
          <a:custGeom>
            <a:rect b="b" l="l" r="r" t="t"/>
            <a:pathLst>
              <a:path extrusionOk="0"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418992" y="3853113"/>
            <a:ext cx="1219415" cy="2580773"/>
          </a:xfrm>
          <a:custGeom>
            <a:rect b="b" l="l" r="r" t="t"/>
            <a:pathLst>
              <a:path extrusionOk="0" h="2580773" w="1219415">
                <a:moveTo>
                  <a:pt x="0" y="0"/>
                </a:moveTo>
                <a:lnTo>
                  <a:pt x="1219416" y="0"/>
                </a:lnTo>
                <a:lnTo>
                  <a:pt x="1219416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>
            <a:off x="10305049" y="-2835697"/>
            <a:ext cx="4499284" cy="4114800"/>
          </a:xfrm>
          <a:custGeom>
            <a:rect b="b" l="l" r="r" t="t"/>
            <a:pathLst>
              <a:path extrusionOk="0"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2"/>
          <p:cNvSpPr txBox="1"/>
          <p:nvPr/>
        </p:nvSpPr>
        <p:spPr>
          <a:xfrm>
            <a:off x="4267187" y="4989433"/>
            <a:ext cx="9449276" cy="317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6926" lvl="1" marL="127385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Arial"/>
              <a:buChar char="•"/>
            </a:pPr>
            <a:r>
              <a:rPr b="0" i="0" lang="en-US" sz="5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seif eldeen abd elfatah</a:t>
            </a:r>
            <a:endParaRPr/>
          </a:p>
          <a:p>
            <a:pPr indent="-636926" lvl="1" marL="12738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Arial"/>
              <a:buChar char="•"/>
            </a:pPr>
            <a:r>
              <a:rPr b="0" i="0" lang="en-US" sz="5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Emad</a:t>
            </a:r>
            <a:endParaRPr/>
          </a:p>
          <a:p>
            <a:pPr indent="-636926" lvl="1" marL="12738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Arial"/>
              <a:buChar char="•"/>
            </a:pPr>
            <a:r>
              <a:rPr b="0" i="0" lang="en-US" sz="5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Gamal </a:t>
            </a:r>
            <a:endParaRPr/>
          </a:p>
          <a:p>
            <a:pPr indent="-636926" lvl="1" marL="12738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Arial"/>
              <a:buChar char="•"/>
            </a:pPr>
            <a:r>
              <a:rPr b="0" i="0" lang="en-US" sz="5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Asmaa Shokri Gouda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7029503" y="-778297"/>
            <a:ext cx="1917264" cy="2748766"/>
          </a:xfrm>
          <a:custGeom>
            <a:rect b="b" l="l" r="r" t="t"/>
            <a:pathLst>
              <a:path extrusionOk="0"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0" y="3853113"/>
            <a:ext cx="1219415" cy="2580773"/>
          </a:xfrm>
          <a:custGeom>
            <a:rect b="b" l="l" r="r" t="t"/>
            <a:pathLst>
              <a:path extrusionOk="0" h="2580773" w="1219415">
                <a:moveTo>
                  <a:pt x="0" y="0"/>
                </a:moveTo>
                <a:lnTo>
                  <a:pt x="1219415" y="0"/>
                </a:lnTo>
                <a:lnTo>
                  <a:pt x="1219415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10305049" y="-2835697"/>
            <a:ext cx="4499284" cy="4114800"/>
          </a:xfrm>
          <a:custGeom>
            <a:rect b="b" l="l" r="r" t="t"/>
            <a:pathLst>
              <a:path extrusionOk="0"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3"/>
          <p:cNvSpPr/>
          <p:nvPr/>
        </p:nvSpPr>
        <p:spPr>
          <a:xfrm>
            <a:off x="16650124" y="4086232"/>
            <a:ext cx="2233766" cy="2800960"/>
          </a:xfrm>
          <a:custGeom>
            <a:rect b="b" l="l" r="r" t="t"/>
            <a:pathLst>
              <a:path extrusionOk="0" h="2800960" w="2233766">
                <a:moveTo>
                  <a:pt x="0" y="0"/>
                </a:moveTo>
                <a:lnTo>
                  <a:pt x="2233766" y="0"/>
                </a:lnTo>
                <a:lnTo>
                  <a:pt x="2233766" y="2800960"/>
                </a:lnTo>
                <a:lnTo>
                  <a:pt x="0" y="2800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 txBox="1"/>
          <p:nvPr/>
        </p:nvSpPr>
        <p:spPr>
          <a:xfrm>
            <a:off x="0" y="199603"/>
            <a:ext cx="4470991" cy="107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028700" y="1117600"/>
            <a:ext cx="15620892" cy="9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Network Setup: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There are two VPCs: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- VPC 1: This contains a Public Subnet with an EC2 instance that collects web application traffic it     express to order management.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- VPC 2: This has a Private Subnet with another EC2 instance dedicated to processing and storing  traffic data in an RDS database express to prepare management.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Both VPCs are connected through a VPC Peering Connection.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Traffic Collection and Storage: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In VPC 1, the EC2 instance in the public subnet captures traffic data from the web application.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This EC2 instance then uploads the collected traffic data to Amazon S3, which is located in the same region as VPC 1.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Data Processing with Lambda and SQS: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Amazon S3 acts as the source for an AWS Lambda function. When new data is uploaded, it triggers the Lambda function.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The Lambda function retrieves the data from the S3 bucket and sends it to an Amazon SQS queue.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The SQS queue is set up to be accessed by the EC2 instance located in VPC 2's private subnet.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Traffic Data Handling in VPC 2: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Through the VPC Peering Connection, the EC2 instance in VPC 2’s private subnet receives the traffic data from the SQS queue.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This EC2 instance then processes the data and sends it to an RDS instance for storage, which is located on the same private subnet within VPC 2.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Final Storage: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- The RDS database in VPC 2 securely stores the traffic data, where it can be accessed and analyzed later and there are three levels in security on (subnet ) and (instance) and (data Monitoring)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31" name="Google Shape;131;p4"/>
          <p:cNvSpPr/>
          <p:nvPr/>
        </p:nvSpPr>
        <p:spPr>
          <a:xfrm rot="663406">
            <a:off x="493489" y="155598"/>
            <a:ext cx="1738552" cy="1197428"/>
          </a:xfrm>
          <a:custGeom>
            <a:rect b="b" l="l" r="r" t="t"/>
            <a:pathLst>
              <a:path extrusionOk="0" h="1197428" w="1738552">
                <a:moveTo>
                  <a:pt x="0" y="0"/>
                </a:moveTo>
                <a:lnTo>
                  <a:pt x="1738552" y="0"/>
                </a:lnTo>
                <a:lnTo>
                  <a:pt x="1738552" y="1197427"/>
                </a:lnTo>
                <a:lnTo>
                  <a:pt x="0" y="11974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4"/>
          <p:cNvSpPr/>
          <p:nvPr/>
        </p:nvSpPr>
        <p:spPr>
          <a:xfrm>
            <a:off x="502090" y="1635125"/>
            <a:ext cx="17283820" cy="7749677"/>
          </a:xfrm>
          <a:custGeom>
            <a:rect b="b" l="l" r="r" t="t"/>
            <a:pathLst>
              <a:path extrusionOk="0" h="7749677" w="17283820">
                <a:moveTo>
                  <a:pt x="0" y="0"/>
                </a:moveTo>
                <a:lnTo>
                  <a:pt x="17283820" y="0"/>
                </a:lnTo>
                <a:lnTo>
                  <a:pt x="17283820" y="7749678"/>
                </a:lnTo>
                <a:lnTo>
                  <a:pt x="0" y="77496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4"/>
          <p:cNvSpPr txBox="1"/>
          <p:nvPr/>
        </p:nvSpPr>
        <p:spPr>
          <a:xfrm>
            <a:off x="7355700" y="555625"/>
            <a:ext cx="2971800" cy="107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39" name="Google Shape;139;p5"/>
          <p:cNvSpPr/>
          <p:nvPr/>
        </p:nvSpPr>
        <p:spPr>
          <a:xfrm rot="6875829">
            <a:off x="15926639" y="953253"/>
            <a:ext cx="1242670" cy="1131960"/>
          </a:xfrm>
          <a:custGeom>
            <a:rect b="b" l="l" r="r" t="t"/>
            <a:pathLst>
              <a:path extrusionOk="0" h="1131960" w="1242670">
                <a:moveTo>
                  <a:pt x="0" y="0"/>
                </a:moveTo>
                <a:lnTo>
                  <a:pt x="1242670" y="0"/>
                </a:lnTo>
                <a:lnTo>
                  <a:pt x="1242670" y="1131960"/>
                </a:lnTo>
                <a:lnTo>
                  <a:pt x="0" y="1131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5"/>
          <p:cNvSpPr/>
          <p:nvPr/>
        </p:nvSpPr>
        <p:spPr>
          <a:xfrm rot="-3799708">
            <a:off x="760892" y="1274061"/>
            <a:ext cx="1253216" cy="1141566"/>
          </a:xfrm>
          <a:custGeom>
            <a:rect b="b" l="l" r="r" t="t"/>
            <a:pathLst>
              <a:path extrusionOk="0" h="1141566" w="1253216">
                <a:moveTo>
                  <a:pt x="0" y="0"/>
                </a:moveTo>
                <a:lnTo>
                  <a:pt x="1253216" y="0"/>
                </a:lnTo>
                <a:lnTo>
                  <a:pt x="1253216" y="1141566"/>
                </a:lnTo>
                <a:lnTo>
                  <a:pt x="0" y="1141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5"/>
          <p:cNvSpPr/>
          <p:nvPr/>
        </p:nvSpPr>
        <p:spPr>
          <a:xfrm>
            <a:off x="596183" y="4996708"/>
            <a:ext cx="1455328" cy="1827467"/>
          </a:xfrm>
          <a:custGeom>
            <a:rect b="b" l="l" r="r" t="t"/>
            <a:pathLst>
              <a:path extrusionOk="0"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5"/>
          <p:cNvSpPr/>
          <p:nvPr/>
        </p:nvSpPr>
        <p:spPr>
          <a:xfrm>
            <a:off x="16924187" y="2319767"/>
            <a:ext cx="732949" cy="2057400"/>
          </a:xfrm>
          <a:custGeom>
            <a:rect b="b" l="l" r="r" t="t"/>
            <a:pathLst>
              <a:path extrusionOk="0"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5"/>
          <p:cNvSpPr/>
          <p:nvPr/>
        </p:nvSpPr>
        <p:spPr>
          <a:xfrm>
            <a:off x="2625670" y="1519233"/>
            <a:ext cx="13036660" cy="6533585"/>
          </a:xfrm>
          <a:custGeom>
            <a:rect b="b" l="l" r="r" t="t"/>
            <a:pathLst>
              <a:path extrusionOk="0" h="6533585" w="13036660">
                <a:moveTo>
                  <a:pt x="0" y="0"/>
                </a:moveTo>
                <a:lnTo>
                  <a:pt x="13036660" y="0"/>
                </a:lnTo>
                <a:lnTo>
                  <a:pt x="13036660" y="6533585"/>
                </a:lnTo>
                <a:lnTo>
                  <a:pt x="0" y="6533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9769" l="0" r="-1133" t="-1189"/>
            </a:stretch>
          </a:blipFill>
          <a:ln>
            <a:noFill/>
          </a:ln>
        </p:spPr>
      </p:sp>
      <p:sp>
        <p:nvSpPr>
          <p:cNvPr id="144" name="Google Shape;144;p5"/>
          <p:cNvSpPr/>
          <p:nvPr/>
        </p:nvSpPr>
        <p:spPr>
          <a:xfrm>
            <a:off x="2608549" y="8259122"/>
            <a:ext cx="13070902" cy="1541350"/>
          </a:xfrm>
          <a:custGeom>
            <a:rect b="b" l="l" r="r" t="t"/>
            <a:pathLst>
              <a:path extrusionOk="0" h="1541350" w="13070902">
                <a:moveTo>
                  <a:pt x="0" y="0"/>
                </a:moveTo>
                <a:lnTo>
                  <a:pt x="13070902" y="0"/>
                </a:lnTo>
                <a:lnTo>
                  <a:pt x="13070902" y="1541350"/>
                </a:lnTo>
                <a:lnTo>
                  <a:pt x="0" y="1541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167780" l="0" r="0" t="0"/>
            </a:stretch>
          </a:blipFill>
          <a:ln>
            <a:noFill/>
          </a:ln>
        </p:spPr>
      </p:sp>
      <p:sp>
        <p:nvSpPr>
          <p:cNvPr id="145" name="Google Shape;145;p5"/>
          <p:cNvSpPr txBox="1"/>
          <p:nvPr/>
        </p:nvSpPr>
        <p:spPr>
          <a:xfrm>
            <a:off x="3126353" y="500054"/>
            <a:ext cx="11705403" cy="1019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APP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51" name="Google Shape;151;p6"/>
          <p:cNvSpPr/>
          <p:nvPr/>
        </p:nvSpPr>
        <p:spPr>
          <a:xfrm>
            <a:off x="15018436" y="88890"/>
            <a:ext cx="3022891" cy="3092471"/>
          </a:xfrm>
          <a:custGeom>
            <a:rect b="b" l="l" r="r" t="t"/>
            <a:pathLst>
              <a:path extrusionOk="0" h="3092471" w="3022891">
                <a:moveTo>
                  <a:pt x="0" y="0"/>
                </a:moveTo>
                <a:lnTo>
                  <a:pt x="3022891" y="0"/>
                </a:lnTo>
                <a:lnTo>
                  <a:pt x="3022891" y="3092471"/>
                </a:lnTo>
                <a:lnTo>
                  <a:pt x="0" y="3092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6"/>
          <p:cNvSpPr/>
          <p:nvPr/>
        </p:nvSpPr>
        <p:spPr>
          <a:xfrm>
            <a:off x="2103182" y="1865740"/>
            <a:ext cx="14081637" cy="7731532"/>
          </a:xfrm>
          <a:custGeom>
            <a:rect b="b" l="l" r="r" t="t"/>
            <a:pathLst>
              <a:path extrusionOk="0" h="7731532" w="14081637">
                <a:moveTo>
                  <a:pt x="0" y="0"/>
                </a:moveTo>
                <a:lnTo>
                  <a:pt x="14081636" y="0"/>
                </a:lnTo>
                <a:lnTo>
                  <a:pt x="14081636" y="7731532"/>
                </a:lnTo>
                <a:lnTo>
                  <a:pt x="0" y="7731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6"/>
          <p:cNvSpPr txBox="1"/>
          <p:nvPr/>
        </p:nvSpPr>
        <p:spPr>
          <a:xfrm>
            <a:off x="3453749" y="391675"/>
            <a:ext cx="11380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Running the APP in EC2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59" name="Google Shape;159;p7"/>
          <p:cNvSpPr/>
          <p:nvPr/>
        </p:nvSpPr>
        <p:spPr>
          <a:xfrm rot="10800000">
            <a:off x="15284128" y="-580557"/>
            <a:ext cx="3950344" cy="2582537"/>
          </a:xfrm>
          <a:custGeom>
            <a:rect b="b" l="l" r="r" t="t"/>
            <a:pathLst>
              <a:path extrusionOk="0" h="2582537" w="3950344">
                <a:moveTo>
                  <a:pt x="0" y="0"/>
                </a:moveTo>
                <a:lnTo>
                  <a:pt x="3950344" y="0"/>
                </a:lnTo>
                <a:lnTo>
                  <a:pt x="3950344" y="2582537"/>
                </a:lnTo>
                <a:lnTo>
                  <a:pt x="0" y="25825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7"/>
          <p:cNvSpPr/>
          <p:nvPr/>
        </p:nvSpPr>
        <p:spPr>
          <a:xfrm>
            <a:off x="-340353" y="8941800"/>
            <a:ext cx="4964703" cy="633000"/>
          </a:xfrm>
          <a:custGeom>
            <a:rect b="b" l="l" r="r" t="t"/>
            <a:pathLst>
              <a:path extrusionOk="0" h="633000" w="4964703">
                <a:moveTo>
                  <a:pt x="0" y="0"/>
                </a:moveTo>
                <a:lnTo>
                  <a:pt x="4964704" y="0"/>
                </a:lnTo>
                <a:lnTo>
                  <a:pt x="4964704" y="633000"/>
                </a:lnTo>
                <a:lnTo>
                  <a:pt x="0" y="633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7"/>
          <p:cNvSpPr/>
          <p:nvPr/>
        </p:nvSpPr>
        <p:spPr>
          <a:xfrm>
            <a:off x="649473" y="1635125"/>
            <a:ext cx="6553656" cy="6995623"/>
          </a:xfrm>
          <a:custGeom>
            <a:rect b="b" l="l" r="r" t="t"/>
            <a:pathLst>
              <a:path extrusionOk="0" h="6995623" w="6553656">
                <a:moveTo>
                  <a:pt x="0" y="0"/>
                </a:moveTo>
                <a:lnTo>
                  <a:pt x="6553656" y="0"/>
                </a:lnTo>
                <a:lnTo>
                  <a:pt x="6553656" y="6995624"/>
                </a:lnTo>
                <a:lnTo>
                  <a:pt x="0" y="6995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46644" l="0" r="-178427" t="0"/>
            </a:stretch>
          </a:blipFill>
          <a:ln>
            <a:noFill/>
          </a:ln>
        </p:spPr>
      </p:sp>
      <p:sp>
        <p:nvSpPr>
          <p:cNvPr id="162" name="Google Shape;162;p7"/>
          <p:cNvSpPr/>
          <p:nvPr/>
        </p:nvSpPr>
        <p:spPr>
          <a:xfrm>
            <a:off x="8101960" y="1635125"/>
            <a:ext cx="9542253" cy="6995623"/>
          </a:xfrm>
          <a:custGeom>
            <a:rect b="b" l="l" r="r" t="t"/>
            <a:pathLst>
              <a:path extrusionOk="0" h="6995623" w="9542253">
                <a:moveTo>
                  <a:pt x="0" y="0"/>
                </a:moveTo>
                <a:lnTo>
                  <a:pt x="9542253" y="0"/>
                </a:lnTo>
                <a:lnTo>
                  <a:pt x="9542253" y="6995624"/>
                </a:lnTo>
                <a:lnTo>
                  <a:pt x="0" y="6995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-45036" t="0"/>
            </a:stretch>
          </a:blipFill>
          <a:ln>
            <a:noFill/>
          </a:ln>
        </p:spPr>
      </p:sp>
      <p:sp>
        <p:nvSpPr>
          <p:cNvPr id="163" name="Google Shape;163;p7"/>
          <p:cNvSpPr txBox="1"/>
          <p:nvPr/>
        </p:nvSpPr>
        <p:spPr>
          <a:xfrm>
            <a:off x="3557950" y="555625"/>
            <a:ext cx="10237408" cy="107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 in s3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69" name="Google Shape;169;p8"/>
          <p:cNvSpPr/>
          <p:nvPr/>
        </p:nvSpPr>
        <p:spPr>
          <a:xfrm>
            <a:off x="-583975" y="681960"/>
            <a:ext cx="2825289" cy="693480"/>
          </a:xfrm>
          <a:custGeom>
            <a:rect b="b" l="l" r="r" t="t"/>
            <a:pathLst>
              <a:path extrusionOk="0" h="693480" w="2825289">
                <a:moveTo>
                  <a:pt x="0" y="0"/>
                </a:moveTo>
                <a:lnTo>
                  <a:pt x="2825288" y="0"/>
                </a:lnTo>
                <a:lnTo>
                  <a:pt x="2825288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8"/>
          <p:cNvSpPr/>
          <p:nvPr/>
        </p:nvSpPr>
        <p:spPr>
          <a:xfrm>
            <a:off x="17029503" y="-778297"/>
            <a:ext cx="1917264" cy="2748766"/>
          </a:xfrm>
          <a:custGeom>
            <a:rect b="b" l="l" r="r" t="t"/>
            <a:pathLst>
              <a:path extrusionOk="0"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8"/>
          <p:cNvSpPr/>
          <p:nvPr/>
        </p:nvSpPr>
        <p:spPr>
          <a:xfrm>
            <a:off x="-583975" y="8112877"/>
            <a:ext cx="3022891" cy="3092471"/>
          </a:xfrm>
          <a:custGeom>
            <a:rect b="b" l="l" r="r" t="t"/>
            <a:pathLst>
              <a:path extrusionOk="0" h="3092471" w="3022891">
                <a:moveTo>
                  <a:pt x="0" y="0"/>
                </a:moveTo>
                <a:lnTo>
                  <a:pt x="3022890" y="0"/>
                </a:lnTo>
                <a:lnTo>
                  <a:pt x="3022890" y="3092472"/>
                </a:lnTo>
                <a:lnTo>
                  <a:pt x="0" y="30924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8"/>
          <p:cNvSpPr/>
          <p:nvPr/>
        </p:nvSpPr>
        <p:spPr>
          <a:xfrm>
            <a:off x="771912" y="2931000"/>
            <a:ext cx="16744176" cy="4425001"/>
          </a:xfrm>
          <a:custGeom>
            <a:rect b="b" l="l" r="r" t="t"/>
            <a:pathLst>
              <a:path extrusionOk="0" h="4425001" w="16744176">
                <a:moveTo>
                  <a:pt x="0" y="0"/>
                </a:moveTo>
                <a:lnTo>
                  <a:pt x="16744176" y="0"/>
                </a:lnTo>
                <a:lnTo>
                  <a:pt x="16744176" y="4425000"/>
                </a:lnTo>
                <a:lnTo>
                  <a:pt x="0" y="442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44984" l="-1842" r="-1841" t="0"/>
            </a:stretch>
          </a:blipFill>
          <a:ln>
            <a:noFill/>
          </a:ln>
        </p:spPr>
      </p:sp>
      <p:sp>
        <p:nvSpPr>
          <p:cNvPr id="173" name="Google Shape;173;p8"/>
          <p:cNvSpPr txBox="1"/>
          <p:nvPr/>
        </p:nvSpPr>
        <p:spPr>
          <a:xfrm>
            <a:off x="4920624" y="729436"/>
            <a:ext cx="7424857" cy="107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</p:sp>
      <p:sp>
        <p:nvSpPr>
          <p:cNvPr id="179" name="Google Shape;179;p9"/>
          <p:cNvSpPr/>
          <p:nvPr/>
        </p:nvSpPr>
        <p:spPr>
          <a:xfrm>
            <a:off x="-2072463" y="-2019300"/>
            <a:ext cx="4499284" cy="4114800"/>
          </a:xfrm>
          <a:custGeom>
            <a:rect b="b" l="l" r="r" t="t"/>
            <a:pathLst>
              <a:path extrusionOk="0" h="4114800" w="4499284">
                <a:moveTo>
                  <a:pt x="0" y="0"/>
                </a:moveTo>
                <a:lnTo>
                  <a:pt x="4499285" y="0"/>
                </a:lnTo>
                <a:lnTo>
                  <a:pt x="4499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9"/>
          <p:cNvSpPr/>
          <p:nvPr/>
        </p:nvSpPr>
        <p:spPr>
          <a:xfrm>
            <a:off x="16326594" y="8004557"/>
            <a:ext cx="3022891" cy="3092471"/>
          </a:xfrm>
          <a:custGeom>
            <a:rect b="b" l="l" r="r" t="t"/>
            <a:pathLst>
              <a:path extrusionOk="0" h="3092471" w="3022891">
                <a:moveTo>
                  <a:pt x="0" y="0"/>
                </a:moveTo>
                <a:lnTo>
                  <a:pt x="3022891" y="0"/>
                </a:lnTo>
                <a:lnTo>
                  <a:pt x="3022891" y="3092471"/>
                </a:lnTo>
                <a:lnTo>
                  <a:pt x="0" y="3092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9"/>
          <p:cNvSpPr/>
          <p:nvPr/>
        </p:nvSpPr>
        <p:spPr>
          <a:xfrm rot="6000">
            <a:off x="610003" y="1411794"/>
            <a:ext cx="16870737" cy="7741509"/>
          </a:xfrm>
          <a:custGeom>
            <a:rect b="b" l="l" r="r" t="t"/>
            <a:pathLst>
              <a:path extrusionOk="0" h="7741509" w="16870737">
                <a:moveTo>
                  <a:pt x="0" y="29421"/>
                </a:moveTo>
                <a:lnTo>
                  <a:pt x="16857277" y="0"/>
                </a:lnTo>
                <a:lnTo>
                  <a:pt x="16870737" y="7712087"/>
                </a:lnTo>
                <a:lnTo>
                  <a:pt x="13461" y="7741509"/>
                </a:lnTo>
                <a:lnTo>
                  <a:pt x="0" y="29421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692" l="0" r="-195" t="0"/>
            </a:stretch>
          </a:blipFill>
          <a:ln>
            <a:noFill/>
          </a:ln>
        </p:spPr>
      </p:sp>
      <p:sp>
        <p:nvSpPr>
          <p:cNvPr id="182" name="Google Shape;182;p9"/>
          <p:cNvSpPr/>
          <p:nvPr/>
        </p:nvSpPr>
        <p:spPr>
          <a:xfrm>
            <a:off x="1449706" y="4883467"/>
            <a:ext cx="1153478" cy="162877"/>
          </a:xfrm>
          <a:custGeom>
            <a:rect b="b" l="l" r="r" t="t"/>
            <a:pathLst>
              <a:path extrusionOk="0" h="217170" w="1537970">
                <a:moveTo>
                  <a:pt x="78740" y="10160"/>
                </a:moveTo>
                <a:cubicBezTo>
                  <a:pt x="1490980" y="11430"/>
                  <a:pt x="1507490" y="21590"/>
                  <a:pt x="1522730" y="39370"/>
                </a:cubicBezTo>
                <a:cubicBezTo>
                  <a:pt x="1534160" y="53340"/>
                  <a:pt x="1537970" y="74930"/>
                  <a:pt x="1536700" y="92710"/>
                </a:cubicBezTo>
                <a:cubicBezTo>
                  <a:pt x="1536700" y="110490"/>
                  <a:pt x="1530350" y="132080"/>
                  <a:pt x="1516380" y="144780"/>
                </a:cubicBezTo>
                <a:cubicBezTo>
                  <a:pt x="1499870" y="161290"/>
                  <a:pt x="1464310" y="177800"/>
                  <a:pt x="1440180" y="175260"/>
                </a:cubicBezTo>
                <a:cubicBezTo>
                  <a:pt x="1416050" y="172720"/>
                  <a:pt x="1384300" y="148590"/>
                  <a:pt x="1371600" y="129540"/>
                </a:cubicBezTo>
                <a:cubicBezTo>
                  <a:pt x="1361440" y="114300"/>
                  <a:pt x="1360170" y="91440"/>
                  <a:pt x="1362710" y="73660"/>
                </a:cubicBezTo>
                <a:cubicBezTo>
                  <a:pt x="1366520" y="57150"/>
                  <a:pt x="1374140" y="36830"/>
                  <a:pt x="1389380" y="24130"/>
                </a:cubicBezTo>
                <a:cubicBezTo>
                  <a:pt x="1407160" y="10160"/>
                  <a:pt x="1446530" y="0"/>
                  <a:pt x="1468120" y="2540"/>
                </a:cubicBezTo>
                <a:cubicBezTo>
                  <a:pt x="1487170" y="5080"/>
                  <a:pt x="1504950" y="17780"/>
                  <a:pt x="1516380" y="31750"/>
                </a:cubicBezTo>
                <a:cubicBezTo>
                  <a:pt x="1527810" y="45720"/>
                  <a:pt x="1536700" y="66040"/>
                  <a:pt x="1536700" y="83820"/>
                </a:cubicBezTo>
                <a:cubicBezTo>
                  <a:pt x="1537970" y="101600"/>
                  <a:pt x="1534160" y="123190"/>
                  <a:pt x="1522730" y="137160"/>
                </a:cubicBezTo>
                <a:cubicBezTo>
                  <a:pt x="1507490" y="154940"/>
                  <a:pt x="1490980" y="166370"/>
                  <a:pt x="1449070" y="176530"/>
                </a:cubicBezTo>
                <a:cubicBezTo>
                  <a:pt x="1280160" y="217170"/>
                  <a:pt x="227330" y="194310"/>
                  <a:pt x="78740" y="166370"/>
                </a:cubicBezTo>
                <a:cubicBezTo>
                  <a:pt x="48260" y="161290"/>
                  <a:pt x="39370" y="160020"/>
                  <a:pt x="26670" y="147320"/>
                </a:cubicBezTo>
                <a:cubicBezTo>
                  <a:pt x="11430" y="132080"/>
                  <a:pt x="0" y="99060"/>
                  <a:pt x="1270" y="78740"/>
                </a:cubicBezTo>
                <a:cubicBezTo>
                  <a:pt x="1270" y="60960"/>
                  <a:pt x="13970" y="40640"/>
                  <a:pt x="26670" y="29210"/>
                </a:cubicBezTo>
                <a:cubicBezTo>
                  <a:pt x="39370" y="17780"/>
                  <a:pt x="78740" y="10160"/>
                  <a:pt x="78740" y="1016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 rot="3743891">
            <a:off x="1423944" y="2143927"/>
            <a:ext cx="4354812" cy="1678582"/>
          </a:xfrm>
          <a:custGeom>
            <a:rect b="b" l="l" r="r" t="t"/>
            <a:pathLst>
              <a:path extrusionOk="0" h="1678582" w="4354812">
                <a:moveTo>
                  <a:pt x="0" y="0"/>
                </a:moveTo>
                <a:lnTo>
                  <a:pt x="4354812" y="0"/>
                </a:lnTo>
                <a:lnTo>
                  <a:pt x="4354812" y="1678583"/>
                </a:lnTo>
                <a:lnTo>
                  <a:pt x="0" y="1678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9"/>
          <p:cNvSpPr txBox="1"/>
          <p:nvPr/>
        </p:nvSpPr>
        <p:spPr>
          <a:xfrm>
            <a:off x="5088549" y="337354"/>
            <a:ext cx="10405706" cy="107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 in lambda to SQS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1564560" y="702862"/>
            <a:ext cx="2629110" cy="25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 details in web 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