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100583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67" y="446531"/>
              <a:ext cx="2090166" cy="4130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50007" y="423164"/>
            <a:ext cx="1722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D0D0D"/>
                </a:solidFill>
                <a:latin typeface="Times New Roman"/>
                <a:cs typeface="Times New Roman"/>
              </a:rPr>
              <a:t>Indian</a:t>
            </a:r>
            <a:r>
              <a:rPr dirty="0" sz="18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Times New Roman"/>
                <a:cs typeface="Times New Roman"/>
              </a:rPr>
              <a:t>Agriculture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7344" y="1789176"/>
            <a:ext cx="5943600" cy="731520"/>
            <a:chOff x="847344" y="1789176"/>
            <a:chExt cx="5943600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344" y="1789176"/>
              <a:ext cx="5943600" cy="4290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8504" y="2045195"/>
              <a:ext cx="2722625" cy="4755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76680" y="1729485"/>
            <a:ext cx="568452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8305" marR="5080" indent="-1666239">
              <a:lnSpc>
                <a:spcPct val="1139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dashboard,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 you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see</a:t>
            </a:r>
            <a:r>
              <a:rPr dirty="0" sz="18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Production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dirty="0" sz="1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according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590800"/>
            <a:ext cx="7772399" cy="5059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7525509"/>
              <a:ext cx="5943600" cy="25328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772399" cy="10058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67000"/>
              <a:ext cx="7772399" cy="4857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087" y="1112519"/>
              <a:ext cx="5654802" cy="4290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00" y="1371587"/>
              <a:ext cx="5943600" cy="485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32531" y="1684007"/>
              <a:ext cx="2407158" cy="4739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17828" y="1049782"/>
            <a:ext cx="5739130" cy="9690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 indent="-2540">
              <a:lnSpc>
                <a:spcPct val="114399"/>
              </a:lnSpc>
              <a:spcBef>
                <a:spcPts val="11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 this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dashboard,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18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see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Crop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according</a:t>
            </a:r>
            <a:r>
              <a:rPr dirty="0" sz="1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WHEAT,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RICE,</a:t>
            </a:r>
            <a:r>
              <a:rPr dirty="0" sz="1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MINOR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PULSES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Production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 Yield.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100583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472" y="1103375"/>
              <a:ext cx="5718809" cy="4290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075" y="1360919"/>
              <a:ext cx="5926835" cy="485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072" y="1674863"/>
              <a:ext cx="3786378" cy="48540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2984" y="1042161"/>
            <a:ext cx="5640070" cy="96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905">
              <a:lnSpc>
                <a:spcPct val="114399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 this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dashboard,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will see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Seasonal Crop according to 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KHARIF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SORGHUM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AREA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RABI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SORGHUM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YIELD 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Year.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609850"/>
            <a:ext cx="7772399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10058400"/>
            <a:chOff x="0" y="0"/>
            <a:chExt cx="7772400" cy="1005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100583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960119"/>
              <a:ext cx="5943600" cy="4290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2307" y="1217663"/>
              <a:ext cx="4469130" cy="4854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2400" y="898906"/>
            <a:ext cx="5729605" cy="653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6135" marR="5080" indent="-814069">
              <a:lnSpc>
                <a:spcPct val="114399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dashboard,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 you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see</a:t>
            </a:r>
            <a:r>
              <a:rPr dirty="0" sz="18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Fruits</a:t>
            </a:r>
            <a:r>
              <a:rPr dirty="0" sz="1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Vegetables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Analysis </a:t>
            </a:r>
            <a:r>
              <a:rPr dirty="0" sz="180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according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dirty="0" sz="18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Year.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219325"/>
            <a:ext cx="7766049" cy="5067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asmah</dc:creator>
  <dcterms:created xsi:type="dcterms:W3CDTF">2024-03-28T09:25:59Z</dcterms:created>
  <dcterms:modified xsi:type="dcterms:W3CDTF">2024-03-28T09:25:59Z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2024-03-28T00:00:00Z</vt:filetime>
  </property>
</Properties>
</file>