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5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DAF7-E510-BFB4-D50D-53EB87F92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0C91D-B1E9-B6D8-36F4-AFC3B92AD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9F504-99FC-5F04-2FA8-0F625676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05D-F7E4-449A-A1F7-7A626621E2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6A954-CDCA-17BC-3833-7BAC8ADC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761F5-CBC5-E892-4B44-0A7ABFF2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DC2E-B010-4318-AB2F-CE7E6890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3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E0CE-D152-A128-6DC9-39D3EFB5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E09B6-8D87-0F4F-E86F-3A3D6C848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3A002-ECA7-9EB7-1767-952CE34D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05D-F7E4-449A-A1F7-7A626621E2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4E28-6868-217D-F4D3-945C83B3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3B59C-86AF-A261-51A2-1319FDEF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DC2E-B010-4318-AB2F-CE7E6890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12623-C26E-908D-8B4B-A58A531B3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875B6-9C23-8050-6B64-A1D3D173B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EF784-66D1-E470-EC85-27FE3D6C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05D-F7E4-449A-A1F7-7A626621E2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52167-4C90-7913-D1A1-FE709EC9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82F43-71C9-3B21-1820-654B5F98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DC2E-B010-4318-AB2F-CE7E6890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9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4764"/>
            <a:ext cx="12185649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12191997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8" name="Rectangle 7"/>
          <p:cNvSpPr/>
          <p:nvPr userDrawn="1"/>
        </p:nvSpPr>
        <p:spPr>
          <a:xfrm>
            <a:off x="2255573" y="1628800"/>
            <a:ext cx="9936425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47595" y="2708921"/>
            <a:ext cx="9505056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3659" y="4295527"/>
            <a:ext cx="85344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53337"/>
            <a:ext cx="28448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31/10/2022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53337"/>
            <a:ext cx="38608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53337"/>
            <a:ext cx="28448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680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3937"/>
            <a:ext cx="12191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12191997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467" y="2060848"/>
            <a:ext cx="9116152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53337"/>
            <a:ext cx="28448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31/10/2022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53337"/>
            <a:ext cx="38608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53337"/>
            <a:ext cx="28448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548467" y="3429001"/>
            <a:ext cx="9116152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2543606" y="2852936"/>
            <a:ext cx="9121013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87782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4406901"/>
            <a:ext cx="9793088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5520" y="2906713"/>
            <a:ext cx="979308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7136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563" y="2636913"/>
            <a:ext cx="4608512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4085" y="2636913"/>
            <a:ext cx="4718315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151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1484784"/>
            <a:ext cx="9422837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563" y="2132856"/>
            <a:ext cx="4608512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9563" y="2708920"/>
            <a:ext cx="4608512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0096" y="2708920"/>
            <a:ext cx="4622304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31/10/2022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6960096" y="2132856"/>
            <a:ext cx="4608512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474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8949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31/10/2022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64"/>
            <a:ext cx="1292483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1000" y="2859881"/>
            <a:ext cx="9422837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1066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605" y="1628800"/>
            <a:ext cx="9025003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3607" y="2564904"/>
            <a:ext cx="4224469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0097" y="2564904"/>
            <a:ext cx="4573356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983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466D-0530-7CF5-C537-93376B57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C644-7D03-2FFB-6E91-625D94DE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ADBBF-10FB-3044-71D4-126B2A3F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05D-F7E4-449A-A1F7-7A626621E2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91E8-BEC1-89B1-07D9-6B4CDF72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9247B-11D7-BAA0-7B75-2A66AEF6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DC2E-B010-4318-AB2F-CE7E6890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58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9178891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916832"/>
            <a:ext cx="9178891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917889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2265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5606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84785"/>
            <a:ext cx="27432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1477" y="1484785"/>
            <a:ext cx="7244523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7253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0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BA9A-D233-955F-A0A6-C534B763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2D8F4-0AFB-9254-07E9-3F67614E3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D190A-EFC5-0850-8682-3FC073A7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05D-F7E4-449A-A1F7-7A626621E2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766C-058E-A7F8-B9B2-DAAD97D4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74769-D2C6-B19F-260A-629701E4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DC2E-B010-4318-AB2F-CE7E6890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3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CA6D-C2B2-B1C1-03A6-717C58E0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D4A9-0F2D-B651-3455-2523A4A0F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191C8-81E5-C251-F7C5-D4BC494B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4DC27-ACE1-4919-995E-4E6E027D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05D-F7E4-449A-A1F7-7A626621E2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DABB7-EA99-099C-BE32-C55FC023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9D62C-4AFC-DEF7-7161-3710BAE6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DC2E-B010-4318-AB2F-CE7E6890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4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1663-EE81-DAF9-BCEF-67675519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BA0F9-2D02-1F45-BD7E-E6FAAC915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DDA9-2347-FEEC-96F5-511F4ECB8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7B526-1F7C-0AAE-9B00-C7F561AAE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09688-B175-B435-F4D1-3B5AB74A0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76B07-D67B-4066-5DE9-416C9B52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05D-F7E4-449A-A1F7-7A626621E2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9A4F7-DADF-85B0-CFED-F692BE82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6D94B-CCE4-608A-FA80-48129C7B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DC2E-B010-4318-AB2F-CE7E6890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1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65F6-CC84-54DD-AB2B-9C0C53EE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AA2CB-B61E-C616-2285-338AB6B2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05D-F7E4-449A-A1F7-7A626621E2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35F1A-AB3F-0764-5529-8099FF7D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0D301-E551-2F1B-2E92-9BAB1C5D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DC2E-B010-4318-AB2F-CE7E6890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D3185-576C-5D07-6084-7A88DDC7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05D-F7E4-449A-A1F7-7A626621E2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84821-1AE2-5680-4107-7CA3FF56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1EDDA-A371-852B-D762-2A3FE739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DC2E-B010-4318-AB2F-CE7E6890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5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7D85-B7F7-4F8B-21CF-A1B60E63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37381-E6E5-2681-1C2B-455B96C0F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65873-C0B3-D201-AF50-0CA7DC4C3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0531C-74FC-E2B2-FB95-15B5C087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05D-F7E4-449A-A1F7-7A626621E2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91107-DF52-1745-8683-2E51334C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8B69B-F635-561F-06B7-19CD0B69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DC2E-B010-4318-AB2F-CE7E6890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E60F-B021-237A-60D0-C0408F5D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434AD-D1C6-FA2A-613E-D55CF9A73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8A8CA-1839-0D27-96A0-DE602D345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D82DB-5904-9B35-5E6A-8110F741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05D-F7E4-449A-A1F7-7A626621E2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80698-A415-79A3-A4E0-F11C5F04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F9F45-806D-708D-2E89-D6A1B85F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DC2E-B010-4318-AB2F-CE7E6890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F13FD-19A3-B4A0-20EA-55E925A8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3725E-DD31-114B-58A0-461895BE0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50FBF-6852-B3AC-1513-C73A9997A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AD05D-F7E4-449A-A1F7-7A626621E2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5010-7C2B-1376-99C7-BE56789A9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9FF7-B879-8F6C-704E-44EA13360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ADC2E-B010-4318-AB2F-CE7E6890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3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64"/>
            <a:ext cx="12191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12191997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563" y="1484784"/>
            <a:ext cx="94228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563" y="2636913"/>
            <a:ext cx="9422837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533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31/10/2022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533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533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218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26A4-B239-EDC4-7EA9-69E08B1FF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GLSC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0D19A-3A0A-CB97-0340-57C6D3B1B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3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172820"/>
            <a:ext cx="5257800" cy="893981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752601"/>
            <a:ext cx="7467600" cy="43735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For the grammar: 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ABC</a:t>
            </a:r>
            <a:endParaRPr lang="en-ID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aA</a:t>
            </a:r>
            <a:r>
              <a:rPr lang="en-US" dirty="0"/>
              <a:t> | C</a:t>
            </a:r>
            <a:endParaRPr lang="en-ID" dirty="0"/>
          </a:p>
          <a:p>
            <a:pPr marL="0" indent="0">
              <a:buNone/>
            </a:pPr>
            <a:r>
              <a:rPr lang="en-US" dirty="0"/>
              <a:t>B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</a:t>
            </a:r>
            <a:endParaRPr lang="en-ID" dirty="0"/>
          </a:p>
          <a:p>
            <a:pPr marL="0" indent="0">
              <a:buNone/>
            </a:pPr>
            <a:r>
              <a:rPr lang="en-US" dirty="0"/>
              <a:t>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</a:t>
            </a:r>
            <a:endParaRPr lang="en-ID" dirty="0"/>
          </a:p>
          <a:p>
            <a:pPr>
              <a:buNone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compute the first and follow and build the predictive parse table.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4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Template PPT 2015</vt:lpstr>
      <vt:lpstr>Tugas GLSC II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GLSC II</dc:title>
  <dc:creator>Yeni Nuraeni</dc:creator>
  <cp:lastModifiedBy>Yeni Nuraeni</cp:lastModifiedBy>
  <cp:revision>1</cp:revision>
  <dcterms:created xsi:type="dcterms:W3CDTF">2022-10-31T02:46:49Z</dcterms:created>
  <dcterms:modified xsi:type="dcterms:W3CDTF">2022-10-31T02:47:20Z</dcterms:modified>
</cp:coreProperties>
</file>