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62" r:id="rId3"/>
    <p:sldId id="263" r:id="rId4"/>
    <p:sldId id="268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3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56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1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22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81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35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6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99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3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0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4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90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E873-16C9-48DB-A2FD-093C7B91B2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6287D4-5E84-4BA0-BD44-2460C7C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447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4EB6-907D-87DE-9FB7-D39D5859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21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PROJECT FOR LEAN SIX SIGMA GREEN BELT</a:t>
            </a:r>
            <a:br>
              <a:rPr lang="en-US" sz="2400" b="1" dirty="0"/>
            </a:br>
            <a:r>
              <a:rPr lang="en-US" sz="2000" b="1" dirty="0">
                <a:latin typeface="Forte" panose="03060902040502070203" pitchFamily="66" charset="0"/>
              </a:rPr>
              <a:t>INCREASING HOSPITAL POS COLLECTIONS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883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F287-7007-0A2A-2672-65620BA4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339"/>
            <a:ext cx="10004612" cy="1320800"/>
          </a:xfrm>
        </p:spPr>
        <p:txBody>
          <a:bodyPr>
            <a:normAutofit/>
          </a:bodyPr>
          <a:lstStyle/>
          <a:p>
            <a:r>
              <a:rPr lang="en-US" sz="2000" dirty="0"/>
              <a:t>Exercise 1: Process Stability Using the data given in Table 2, determine if the POS performance is stable using a control chart. Explain why you used the type of control chart you selected.</a:t>
            </a:r>
            <a:endParaRPr lang="en-GB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066F0A-9AD7-700D-6631-6FE014BC8E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3191"/>
            <a:ext cx="5475288" cy="55348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99A61F-2E67-FC62-D25E-45B5A24ECA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42" y="1323191"/>
            <a:ext cx="6716358" cy="5534809"/>
          </a:xfrm>
        </p:spPr>
      </p:pic>
    </p:spTree>
    <p:extLst>
      <p:ext uri="{BB962C8B-B14F-4D97-AF65-F5344CB8AC3E}">
        <p14:creationId xmlns:p14="http://schemas.microsoft.com/office/powerpoint/2010/main" val="219520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72EA0A-6766-4330-31EB-3D685EDA3B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7732" cy="6858000"/>
          </a:xfrm>
        </p:spPr>
      </p:pic>
    </p:spTree>
    <p:extLst>
      <p:ext uri="{BB962C8B-B14F-4D97-AF65-F5344CB8AC3E}">
        <p14:creationId xmlns:p14="http://schemas.microsoft.com/office/powerpoint/2010/main" val="179216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0230390-8FBD-2993-79B8-146522594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925"/>
            <a:ext cx="12134626" cy="6788075"/>
          </a:xfrm>
        </p:spPr>
      </p:pic>
    </p:spTree>
    <p:extLst>
      <p:ext uri="{BB962C8B-B14F-4D97-AF65-F5344CB8AC3E}">
        <p14:creationId xmlns:p14="http://schemas.microsoft.com/office/powerpoint/2010/main" val="32750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A09DFF-30D6-E2BA-7E86-5FEFF66B8E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37807" cy="6858000"/>
          </a:xfrm>
        </p:spPr>
      </p:pic>
    </p:spTree>
    <p:extLst>
      <p:ext uri="{BB962C8B-B14F-4D97-AF65-F5344CB8AC3E}">
        <p14:creationId xmlns:p14="http://schemas.microsoft.com/office/powerpoint/2010/main" val="4185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17BF6-422F-7886-0985-D9A635C4C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" y="38129"/>
            <a:ext cx="12138210" cy="6819871"/>
          </a:xfrm>
        </p:spPr>
      </p:pic>
    </p:spTree>
    <p:extLst>
      <p:ext uri="{BB962C8B-B14F-4D97-AF65-F5344CB8AC3E}">
        <p14:creationId xmlns:p14="http://schemas.microsoft.com/office/powerpoint/2010/main" val="5916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2D763-C1D7-303C-4DC9-CFFDA094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" y="69925"/>
            <a:ext cx="12148969" cy="6632089"/>
          </a:xfrm>
        </p:spPr>
      </p:pic>
    </p:spTree>
    <p:extLst>
      <p:ext uri="{BB962C8B-B14F-4D97-AF65-F5344CB8AC3E}">
        <p14:creationId xmlns:p14="http://schemas.microsoft.com/office/powerpoint/2010/main" val="1850580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Forte</vt:lpstr>
      <vt:lpstr>Trebuchet MS</vt:lpstr>
      <vt:lpstr>Wingdings 3</vt:lpstr>
      <vt:lpstr>Facet</vt:lpstr>
      <vt:lpstr>PowerPoint Presentation</vt:lpstr>
      <vt:lpstr>Exercise 1: Process Stability Using the data given in Table 2, determine if the POS performance is stable using a control chart. Explain why you used the type of control chart you selected.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Asmath Shaik</dc:creator>
  <cp:lastModifiedBy>Asmath Shaik</cp:lastModifiedBy>
  <cp:revision>2</cp:revision>
  <dcterms:created xsi:type="dcterms:W3CDTF">2023-10-18T21:42:19Z</dcterms:created>
  <dcterms:modified xsi:type="dcterms:W3CDTF">2023-11-23T21:43:25Z</dcterms:modified>
</cp:coreProperties>
</file>