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7" r:id="rId2"/>
    <p:sldId id="269" r:id="rId3"/>
    <p:sldId id="259" r:id="rId4"/>
    <p:sldId id="260" r:id="rId5"/>
    <p:sldId id="270" r:id="rId6"/>
    <p:sldId id="271" r:id="rId7"/>
    <p:sldId id="27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79" d="100"/>
          <a:sy n="79" d="100"/>
        </p:scale>
        <p:origin x="29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072" units="cm"/>
          <inkml:channel name="Y" type="integer" max="1920" units="cm"/>
          <inkml:channel name="T" type="integer" max="2.14748E9" units="dev"/>
        </inkml:traceFormat>
        <inkml:channelProperties>
          <inkml:channelProperty channel="X" name="resolution" value="89.04348" units="1/cm"/>
          <inkml:channelProperty channel="Y" name="resolution" value="89.30232" units="1/cm"/>
          <inkml:channelProperty channel="T" name="resolution" value="1" units="1/dev"/>
        </inkml:channelProperties>
      </inkml:inkSource>
      <inkml:timestamp xml:id="ts0" timeString="2023-10-18T16:25:24.206"/>
    </inkml:context>
    <inkml:brush xml:id="br0">
      <inkml:brushProperty name="width" value="0.05292" units="cm"/>
      <inkml:brushProperty name="height" value="0.05292" units="cm"/>
      <inkml:brushProperty name="color" value="#FF0000"/>
    </inkml:brush>
  </inkml:definitions>
  <inkml:trace contextRef="#ctx0" brushRef="#br0">17440 16305 0</inkml:trace>
  <inkml:trace contextRef="#ctx0" brushRef="#br0" timeOffset="7776.9">17474 15930 0</inkml:trace>
  <inkml:trace contextRef="#ctx0" brushRef="#br0" timeOffset="13258.07">17429 14717 0</inkml:trace>
  <inkml:trace contextRef="#ctx0" brushRef="#br0" timeOffset="14828.32">17396 14155 0</inkml:trace>
  <inkml:trace contextRef="#ctx0" brushRef="#br0" timeOffset="25713.38">17396 8897 0</inkml:trace>
  <inkml:trace contextRef="#ctx0" brushRef="#br0" timeOffset="27947.24">17462 9139 0</inkml:trace>
  <inkml:trace contextRef="#ctx0" brushRef="#br0" timeOffset="61892.04">17429 15313 0</inkml:trace>
  <inkml:trace contextRef="#ctx0" brushRef="#br0" timeOffset="65425.04">17451 17088 0</inkml:trace>
  <inkml:trace contextRef="#ctx0" brushRef="#br0" timeOffset="80713.34">17429 7055 0</inkml:trace>
  <inkml:trace contextRef="#ctx0" brushRef="#br0" timeOffset="99584.12">17451 9503 0</inkml:trace>
  <inkml:trace contextRef="#ctx0" brushRef="#br0" timeOffset="105035.18">17429 11950 0</inkml:trace>
  <inkml:trace contextRef="#ctx0" brushRef="#br0" timeOffset="113407.69">17418 16812 0</inkml:trace>
  <inkml:trace contextRef="#ctx0" brushRef="#br0" timeOffset="121446.92">17418 13802 0</inkml:trace>
</inkml:ink>
</file>

<file path=ppt/ink/ink2.xml><?xml version="1.0" encoding="utf-8"?>
<inkml:ink xmlns:inkml="http://www.w3.org/2003/InkML">
  <inkml:definitions>
    <inkml:context xml:id="ctx0">
      <inkml:inkSource xml:id="inkSrc0">
        <inkml:traceFormat>
          <inkml:channel name="X" type="integer" max="3072" units="cm"/>
          <inkml:channel name="Y" type="integer" max="1920" units="cm"/>
          <inkml:channel name="T" type="integer" max="2.14748E9" units="dev"/>
        </inkml:traceFormat>
        <inkml:channelProperties>
          <inkml:channelProperty channel="X" name="resolution" value="89.04348" units="1/cm"/>
          <inkml:channelProperty channel="Y" name="resolution" value="89.30232" units="1/cm"/>
          <inkml:channelProperty channel="T" name="resolution" value="1" units="1/dev"/>
        </inkml:channelProperties>
      </inkml:inkSource>
      <inkml:timestamp xml:id="ts0" timeString="2023-10-18T19:44:45.560"/>
    </inkml:context>
    <inkml:brush xml:id="br0">
      <inkml:brushProperty name="width" value="0.05292" units="cm"/>
      <inkml:brushProperty name="height" value="0.05292" units="cm"/>
      <inkml:brushProperty name="color" value="#FF0000"/>
    </inkml:brush>
  </inkml:definitions>
  <inkml:trace contextRef="#ctx0" brushRef="#br0">17429 7100 0</inkml:trace>
  <inkml:trace contextRef="#ctx0" brushRef="#br0" timeOffset="806.07">17429 7066 0</inkml:trace>
  <inkml:trace contextRef="#ctx0" brushRef="#br0" timeOffset="1148.71">17429 7066 0</inkml:trace>
  <inkml:trace contextRef="#ctx0" brushRef="#br0" timeOffset="1438.64">17429 7066 0</inkml:trace>
  <inkml:trace contextRef="#ctx0" brushRef="#br0" timeOffset="4060.92">17440 8930 0</inkml:trace>
  <inkml:trace contextRef="#ctx0" brushRef="#br0" timeOffset="4312.5">17440 8930 0</inkml:trace>
  <inkml:trace contextRef="#ctx0" brushRef="#br0" timeOffset="4833.76">17440 8885 0</inkml:trace>
  <inkml:trace contextRef="#ctx0" brushRef="#br0" timeOffset="5133.67">17440 8885 0</inkml:trace>
  <inkml:trace contextRef="#ctx0" brushRef="#br0" timeOffset="7286.73">17474 9150 0</inkml:trace>
  <inkml:trace contextRef="#ctx0" brushRef="#br0" timeOffset="7508.22">17474 9150 0</inkml:trace>
  <inkml:trace contextRef="#ctx0" brushRef="#br0" timeOffset="7790.75">17462 9150 0</inkml:trace>
  <inkml:trace contextRef="#ctx0" brushRef="#br0" timeOffset="8065.75">17462 9150 0</inkml:trace>
  <inkml:trace contextRef="#ctx0" brushRef="#br0" timeOffset="8343.1">17429 9150 0</inkml:trace>
  <inkml:trace contextRef="#ctx0" brushRef="#br0" timeOffset="8848.27">17451 9150 0</inkml:trace>
  <inkml:trace contextRef="#ctx0" brushRef="#br0" timeOffset="10340.2">17429 9481 0</inkml:trace>
  <inkml:trace contextRef="#ctx0" brushRef="#br0" timeOffset="10812.96">17429 9481 0</inkml:trace>
  <inkml:trace contextRef="#ctx0" brushRef="#br0" timeOffset="11112.2">17429 9481 0,'22'22'156,"45"33"-140</inkml:trace>
  <inkml:trace contextRef="#ctx0" brushRef="#br0" timeOffset="11396.34">17529 9558 0</inkml:trace>
  <inkml:trace contextRef="#ctx0" brushRef="#br0" timeOffset="15354.55">17429 11928 0</inkml:trace>
  <inkml:trace contextRef="#ctx0" brushRef="#br0" timeOffset="15621.34">17429 11928 0</inkml:trace>
  <inkml:trace contextRef="#ctx0" brushRef="#br0" timeOffset="15842.05">17429 11928 0</inkml:trace>
  <inkml:trace contextRef="#ctx0" brushRef="#br0" timeOffset="16079.5">17429 11928 0</inkml:trace>
  <inkml:trace contextRef="#ctx0" brushRef="#br0" timeOffset="16413.18">17429 11873 0</inkml:trace>
  <inkml:trace contextRef="#ctx0" brushRef="#br0" timeOffset="19508.72">17440 13780 0</inkml:trace>
  <inkml:trace contextRef="#ctx0" brushRef="#br0" timeOffset="19760.71">17407 13780 0</inkml:trace>
  <inkml:trace contextRef="#ctx0" brushRef="#br0" timeOffset="20234.74">17396 13780 0</inkml:trace>
  <inkml:trace contextRef="#ctx0" brushRef="#br0" timeOffset="20565.75">17352 13747 0</inkml:trace>
  <inkml:trace contextRef="#ctx0" brushRef="#br0" timeOffset="23307.36">17418 14717 0</inkml:trace>
  <inkml:trace contextRef="#ctx0" brushRef="#br0" timeOffset="23575.07">17418 14717 0</inkml:trace>
  <inkml:trace contextRef="#ctx0" brushRef="#br0" timeOffset="23781.34">17418 14717 0</inkml:trace>
  <inkml:trace contextRef="#ctx0" brushRef="#br0" timeOffset="24350.23">17418 14717 0</inkml:trace>
  <inkml:trace contextRef="#ctx0" brushRef="#br0" timeOffset="27768.39">17396 14144 0</inkml:trace>
  <inkml:trace contextRef="#ctx0" brushRef="#br0" timeOffset="28131.5">17429 14133 0</inkml:trace>
  <inkml:trace contextRef="#ctx0" brushRef="#br0" timeOffset="28414.68">17429 14133 0</inkml:trace>
  <inkml:trace contextRef="#ctx0" brushRef="#br0" timeOffset="28715.42">17396 14133 0</inkml:trace>
  <inkml:trace contextRef="#ctx0" brushRef="#br0" timeOffset="29031.81">17396 14133 0</inkml:trace>
  <inkml:trace contextRef="#ctx0" brushRef="#br0" timeOffset="34473.21">17396 15324 0</inkml:trace>
  <inkml:trace contextRef="#ctx0" brushRef="#br0" timeOffset="34740.75">17396 15324 0</inkml:trace>
  <inkml:trace contextRef="#ctx0" brushRef="#br0" timeOffset="35007.48">17396 15324 0</inkml:trace>
  <inkml:trace contextRef="#ctx0" brushRef="#br0" timeOffset="35243.07">17396 15324 0</inkml:trace>
  <inkml:trace contextRef="#ctx0" brushRef="#br0" timeOffset="36892.92">17440 14673 0</inkml:trace>
  <inkml:trace contextRef="#ctx0" brushRef="#br0" timeOffset="37145.83">17440 14673 0</inkml:trace>
  <inkml:trace contextRef="#ctx0" brushRef="#br0" timeOffset="37395.92">17440 14673 0</inkml:trace>
  <inkml:trace contextRef="#ctx0" brushRef="#br0" timeOffset="37633.85">17440 14673 0</inkml:trace>
  <inkml:trace contextRef="#ctx0" brushRef="#br0" timeOffset="37902.56">17440 14673 0</inkml:trace>
  <inkml:trace contextRef="#ctx0" brushRef="#br0" timeOffset="38148.4">17396 14651 0</inkml:trace>
  <inkml:trace contextRef="#ctx0" brushRef="#br0" timeOffset="38375.48">17396 14651 0</inkml:trace>
  <inkml:trace contextRef="#ctx0" brushRef="#br0" timeOffset="40047.5">17451 15930 0</inkml:trace>
  <inkml:trace contextRef="#ctx0" brushRef="#br0" timeOffset="40315.21">17451 15930 0</inkml:trace>
  <inkml:trace contextRef="#ctx0" brushRef="#br0" timeOffset="40534.24">17451 15930 0</inkml:trace>
  <inkml:trace contextRef="#ctx0" brushRef="#br0" timeOffset="40754.51">17451 15930 0</inkml:trace>
  <inkml:trace contextRef="#ctx0" brushRef="#br0" timeOffset="41006.33">17451 15930 0</inkml:trace>
  <inkml:trace contextRef="#ctx0" brushRef="#br0" timeOffset="41227.49">17451 15930 0,'-33'0'32,"11"22"-17,-11-22-15,22 0 31</inkml:trace>
  <inkml:trace contextRef="#ctx0" brushRef="#br0" timeOffset="43771.89">17496 16305 0</inkml:trace>
  <inkml:trace contextRef="#ctx0" brushRef="#br0" timeOffset="44072.45">17496 16305 0,'0'11'46</inkml:trace>
  <inkml:trace contextRef="#ctx0" brushRef="#br0" timeOffset="44371.12">17496 16316 0</inkml:trace>
  <inkml:trace contextRef="#ctx0" brushRef="#br0" timeOffset="44705.99">17485 16316 0,'-11'0'157,"-23"0"-126,23 0-16</inkml:trace>
  <inkml:trace contextRef="#ctx0" brushRef="#br0" timeOffset="46541.62">17462 16889 0,'-11'0'141</inkml:trace>
  <inkml:trace contextRef="#ctx0" brushRef="#br0" timeOffset="46855.52">17341 16834 0</inkml:trace>
  <inkml:trace contextRef="#ctx0" brushRef="#br0" timeOffset="49279.63">17474 16823 0</inkml:trace>
  <inkml:trace contextRef="#ctx0" brushRef="#br0" timeOffset="49638.02">17474 16823 0</inkml:trace>
  <inkml:trace contextRef="#ctx0" brushRef="#br0" timeOffset="49998.35">17474 16823 0</inkml:trace>
  <inkml:trace contextRef="#ctx0" brushRef="#br0" timeOffset="50894.18">17474 16823 0</inkml:trace>
  <inkml:trace contextRef="#ctx0" brushRef="#br0" timeOffset="52832.97">17474 16812 0</inkml:trace>
  <inkml:trace contextRef="#ctx0" brushRef="#br0" timeOffset="53101.24">17474 16812 0</inkml:trace>
  <inkml:trace contextRef="#ctx0" brushRef="#br0" timeOffset="53306.97">17474 16812 0</inkml:trace>
  <inkml:trace contextRef="#ctx0" brushRef="#br0" timeOffset="54379.97">17462 17143 0</inkml:trace>
  <inkml:trace contextRef="#ctx0" brushRef="#br0" timeOffset="54647.73">17440 17143 0</inkml:trace>
  <inkml:trace contextRef="#ctx0" brushRef="#br0" timeOffset="54883.73">17440 17099 0</inkml:trace>
  <inkml:trace contextRef="#ctx0" brushRef="#br0" timeOffset="55121.07">17440 17099 0</inkml:trace>
  <inkml:trace contextRef="#ctx0" brushRef="#br0" timeOffset="55372.7">17440 17099 0</inkml:trace>
  <inkml:trace contextRef="#ctx0" brushRef="#br0" timeOffset="55577.62">17440 17099 0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3910C5-E4CF-43E9-AAB6-2999CFF8C45B}"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0FC69F-E3D7-4206-90EB-F2E2A6D4DEB6}" type="slidenum">
              <a:rPr lang="en-GB" smtClean="0"/>
              <a:t>‹#›</a:t>
            </a:fld>
            <a:endParaRPr lang="en-GB"/>
          </a:p>
        </p:txBody>
      </p:sp>
    </p:spTree>
    <p:extLst>
      <p:ext uri="{BB962C8B-B14F-4D97-AF65-F5344CB8AC3E}">
        <p14:creationId xmlns:p14="http://schemas.microsoft.com/office/powerpoint/2010/main" val="3184930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3910C5-E4CF-43E9-AAB6-2999CFF8C45B}"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0FC69F-E3D7-4206-90EB-F2E2A6D4DEB6}" type="slidenum">
              <a:rPr lang="en-GB" smtClean="0"/>
              <a:t>‹#›</a:t>
            </a:fld>
            <a:endParaRPr lang="en-GB"/>
          </a:p>
        </p:txBody>
      </p:sp>
    </p:spTree>
    <p:extLst>
      <p:ext uri="{BB962C8B-B14F-4D97-AF65-F5344CB8AC3E}">
        <p14:creationId xmlns:p14="http://schemas.microsoft.com/office/powerpoint/2010/main" val="418317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3910C5-E4CF-43E9-AAB6-2999CFF8C45B}"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0FC69F-E3D7-4206-90EB-F2E2A6D4DEB6}"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7104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3910C5-E4CF-43E9-AAB6-2999CFF8C45B}"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0FC69F-E3D7-4206-90EB-F2E2A6D4DEB6}" type="slidenum">
              <a:rPr lang="en-GB" smtClean="0"/>
              <a:t>‹#›</a:t>
            </a:fld>
            <a:endParaRPr lang="en-GB"/>
          </a:p>
        </p:txBody>
      </p:sp>
    </p:spTree>
    <p:extLst>
      <p:ext uri="{BB962C8B-B14F-4D97-AF65-F5344CB8AC3E}">
        <p14:creationId xmlns:p14="http://schemas.microsoft.com/office/powerpoint/2010/main" val="723196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3910C5-E4CF-43E9-AAB6-2999CFF8C45B}"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0FC69F-E3D7-4206-90EB-F2E2A6D4DEB6}"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17766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3910C5-E4CF-43E9-AAB6-2999CFF8C45B}"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0FC69F-E3D7-4206-90EB-F2E2A6D4DEB6}" type="slidenum">
              <a:rPr lang="en-GB" smtClean="0"/>
              <a:t>‹#›</a:t>
            </a:fld>
            <a:endParaRPr lang="en-GB"/>
          </a:p>
        </p:txBody>
      </p:sp>
    </p:spTree>
    <p:extLst>
      <p:ext uri="{BB962C8B-B14F-4D97-AF65-F5344CB8AC3E}">
        <p14:creationId xmlns:p14="http://schemas.microsoft.com/office/powerpoint/2010/main" val="2719884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910C5-E4CF-43E9-AAB6-2999CFF8C45B}"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0FC69F-E3D7-4206-90EB-F2E2A6D4DEB6}" type="slidenum">
              <a:rPr lang="en-GB" smtClean="0"/>
              <a:t>‹#›</a:t>
            </a:fld>
            <a:endParaRPr lang="en-GB"/>
          </a:p>
        </p:txBody>
      </p:sp>
    </p:spTree>
    <p:extLst>
      <p:ext uri="{BB962C8B-B14F-4D97-AF65-F5344CB8AC3E}">
        <p14:creationId xmlns:p14="http://schemas.microsoft.com/office/powerpoint/2010/main" val="2533601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910C5-E4CF-43E9-AAB6-2999CFF8C45B}"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0FC69F-E3D7-4206-90EB-F2E2A6D4DEB6}" type="slidenum">
              <a:rPr lang="en-GB" smtClean="0"/>
              <a:t>‹#›</a:t>
            </a:fld>
            <a:endParaRPr lang="en-GB"/>
          </a:p>
        </p:txBody>
      </p:sp>
    </p:spTree>
    <p:extLst>
      <p:ext uri="{BB962C8B-B14F-4D97-AF65-F5344CB8AC3E}">
        <p14:creationId xmlns:p14="http://schemas.microsoft.com/office/powerpoint/2010/main" val="1890643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910C5-E4CF-43E9-AAB6-2999CFF8C45B}"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0FC69F-E3D7-4206-90EB-F2E2A6D4DEB6}" type="slidenum">
              <a:rPr lang="en-GB" smtClean="0"/>
              <a:t>‹#›</a:t>
            </a:fld>
            <a:endParaRPr lang="en-GB"/>
          </a:p>
        </p:txBody>
      </p:sp>
    </p:spTree>
    <p:extLst>
      <p:ext uri="{BB962C8B-B14F-4D97-AF65-F5344CB8AC3E}">
        <p14:creationId xmlns:p14="http://schemas.microsoft.com/office/powerpoint/2010/main" val="3392268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3910C5-E4CF-43E9-AAB6-2999CFF8C45B}" type="datetimeFigureOut">
              <a:rPr lang="en-GB" smtClean="0"/>
              <a:t>23/11/2023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90FC69F-E3D7-4206-90EB-F2E2A6D4DEB6}" type="slidenum">
              <a:rPr lang="en-GB" smtClean="0"/>
              <a:t>‹#›</a:t>
            </a:fld>
            <a:endParaRPr lang="en-GB"/>
          </a:p>
        </p:txBody>
      </p:sp>
    </p:spTree>
    <p:extLst>
      <p:ext uri="{BB962C8B-B14F-4D97-AF65-F5344CB8AC3E}">
        <p14:creationId xmlns:p14="http://schemas.microsoft.com/office/powerpoint/2010/main" val="330757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910C5-E4CF-43E9-AAB6-2999CFF8C45B}" type="datetimeFigureOut">
              <a:rPr lang="en-GB" smtClean="0"/>
              <a:t>23/11/2023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0FC69F-E3D7-4206-90EB-F2E2A6D4DEB6}" type="slidenum">
              <a:rPr lang="en-GB" smtClean="0"/>
              <a:t>‹#›</a:t>
            </a:fld>
            <a:endParaRPr lang="en-GB"/>
          </a:p>
        </p:txBody>
      </p:sp>
    </p:spTree>
    <p:extLst>
      <p:ext uri="{BB962C8B-B14F-4D97-AF65-F5344CB8AC3E}">
        <p14:creationId xmlns:p14="http://schemas.microsoft.com/office/powerpoint/2010/main" val="28493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910C5-E4CF-43E9-AAB6-2999CFF8C45B}" type="datetimeFigureOut">
              <a:rPr lang="en-GB" smtClean="0"/>
              <a:t>23/11/2023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90FC69F-E3D7-4206-90EB-F2E2A6D4DEB6}" type="slidenum">
              <a:rPr lang="en-GB" smtClean="0"/>
              <a:t>‹#›</a:t>
            </a:fld>
            <a:endParaRPr lang="en-GB"/>
          </a:p>
        </p:txBody>
      </p:sp>
    </p:spTree>
    <p:extLst>
      <p:ext uri="{BB962C8B-B14F-4D97-AF65-F5344CB8AC3E}">
        <p14:creationId xmlns:p14="http://schemas.microsoft.com/office/powerpoint/2010/main" val="256249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3910C5-E4CF-43E9-AAB6-2999CFF8C45B}" type="datetimeFigureOut">
              <a:rPr lang="en-GB" smtClean="0"/>
              <a:t>23/11/2023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90FC69F-E3D7-4206-90EB-F2E2A6D4DEB6}" type="slidenum">
              <a:rPr lang="en-GB" smtClean="0"/>
              <a:t>‹#›</a:t>
            </a:fld>
            <a:endParaRPr lang="en-GB"/>
          </a:p>
        </p:txBody>
      </p:sp>
    </p:spTree>
    <p:extLst>
      <p:ext uri="{BB962C8B-B14F-4D97-AF65-F5344CB8AC3E}">
        <p14:creationId xmlns:p14="http://schemas.microsoft.com/office/powerpoint/2010/main" val="1181806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910C5-E4CF-43E9-AAB6-2999CFF8C45B}" type="datetimeFigureOut">
              <a:rPr lang="en-GB" smtClean="0"/>
              <a:t>23/11/2023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90FC69F-E3D7-4206-90EB-F2E2A6D4DEB6}" type="slidenum">
              <a:rPr lang="en-GB" smtClean="0"/>
              <a:t>‹#›</a:t>
            </a:fld>
            <a:endParaRPr lang="en-GB"/>
          </a:p>
        </p:txBody>
      </p:sp>
    </p:spTree>
    <p:extLst>
      <p:ext uri="{BB962C8B-B14F-4D97-AF65-F5344CB8AC3E}">
        <p14:creationId xmlns:p14="http://schemas.microsoft.com/office/powerpoint/2010/main" val="1019495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3910C5-E4CF-43E9-AAB6-2999CFF8C45B}" type="datetimeFigureOut">
              <a:rPr lang="en-GB" smtClean="0"/>
              <a:t>23/11/2023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0FC69F-E3D7-4206-90EB-F2E2A6D4DEB6}" type="slidenum">
              <a:rPr lang="en-GB" smtClean="0"/>
              <a:t>‹#›</a:t>
            </a:fld>
            <a:endParaRPr lang="en-GB"/>
          </a:p>
        </p:txBody>
      </p:sp>
    </p:spTree>
    <p:extLst>
      <p:ext uri="{BB962C8B-B14F-4D97-AF65-F5344CB8AC3E}">
        <p14:creationId xmlns:p14="http://schemas.microsoft.com/office/powerpoint/2010/main" val="770472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3910C5-E4CF-43E9-AAB6-2999CFF8C45B}" type="datetimeFigureOut">
              <a:rPr lang="en-GB" smtClean="0"/>
              <a:t>23/11/2023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90FC69F-E3D7-4206-90EB-F2E2A6D4DEB6}" type="slidenum">
              <a:rPr lang="en-GB" smtClean="0"/>
              <a:t>‹#›</a:t>
            </a:fld>
            <a:endParaRPr lang="en-GB"/>
          </a:p>
        </p:txBody>
      </p:sp>
    </p:spTree>
    <p:extLst>
      <p:ext uri="{BB962C8B-B14F-4D97-AF65-F5344CB8AC3E}">
        <p14:creationId xmlns:p14="http://schemas.microsoft.com/office/powerpoint/2010/main" val="317282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3910C5-E4CF-43E9-AAB6-2999CFF8C45B}" type="datetimeFigureOut">
              <a:rPr lang="en-GB" smtClean="0"/>
              <a:t>23/11/2023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0FC69F-E3D7-4206-90EB-F2E2A6D4DEB6}" type="slidenum">
              <a:rPr lang="en-GB" smtClean="0"/>
              <a:t>‹#›</a:t>
            </a:fld>
            <a:endParaRPr lang="en-GB"/>
          </a:p>
        </p:txBody>
      </p:sp>
    </p:spTree>
    <p:extLst>
      <p:ext uri="{BB962C8B-B14F-4D97-AF65-F5344CB8AC3E}">
        <p14:creationId xmlns:p14="http://schemas.microsoft.com/office/powerpoint/2010/main" val="428128093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9.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B6B91-6861-23B6-AB0E-57ACE943D03C}"/>
              </a:ext>
            </a:extLst>
          </p:cNvPr>
          <p:cNvSpPr>
            <a:spLocks noGrp="1"/>
          </p:cNvSpPr>
          <p:nvPr>
            <p:ph type="title"/>
          </p:nvPr>
        </p:nvSpPr>
        <p:spPr>
          <a:xfrm>
            <a:off x="677334" y="609600"/>
            <a:ext cx="8596668" cy="439271"/>
          </a:xfrm>
        </p:spPr>
        <p:txBody>
          <a:bodyPr>
            <a:normAutofit/>
          </a:bodyPr>
          <a:lstStyle/>
          <a:p>
            <a:r>
              <a:rPr lang="en-US" sz="1800" dirty="0"/>
              <a:t>FINDINGS:</a:t>
            </a:r>
            <a:endParaRPr lang="en-GB" sz="1800" dirty="0"/>
          </a:p>
        </p:txBody>
      </p:sp>
      <p:sp>
        <p:nvSpPr>
          <p:cNvPr id="3" name="Content Placeholder 2">
            <a:extLst>
              <a:ext uri="{FF2B5EF4-FFF2-40B4-BE49-F238E27FC236}">
                <a16:creationId xmlns:a16="http://schemas.microsoft.com/office/drawing/2014/main" id="{7A0B2439-9934-7E7A-8148-D4747501E862}"/>
              </a:ext>
            </a:extLst>
          </p:cNvPr>
          <p:cNvSpPr>
            <a:spLocks noGrp="1"/>
          </p:cNvSpPr>
          <p:nvPr>
            <p:ph idx="1"/>
          </p:nvPr>
        </p:nvSpPr>
        <p:spPr>
          <a:xfrm>
            <a:off x="677334" y="1624405"/>
            <a:ext cx="8596668" cy="4416957"/>
          </a:xfrm>
        </p:spPr>
        <p:txBody>
          <a:bodyPr/>
          <a:lstStyle/>
          <a:p>
            <a:pPr marL="0" indent="0">
              <a:buNone/>
            </a:pPr>
            <a:r>
              <a:rPr lang="en-US" dirty="0"/>
              <a:t>The IMR Chart suggests that POS performance is stable with time for both POS and All Patient Payments but the Moving Range chart shows some variations in process.</a:t>
            </a:r>
          </a:p>
          <a:p>
            <a:pPr marL="0" indent="0">
              <a:buNone/>
            </a:pPr>
            <a:r>
              <a:rPr lang="en-US" dirty="0"/>
              <a:t>The MR Chart for POS shows few points touching LCL indicating the out-of-control process and a sharp rise indicates undertaking an investigation as it was out of control.</a:t>
            </a:r>
          </a:p>
          <a:p>
            <a:pPr marL="0" indent="0">
              <a:buNone/>
            </a:pPr>
            <a:r>
              <a:rPr lang="en-US" dirty="0"/>
              <a:t>This I-MR Chart is chosen here for analysis as it is good for data with subgroup size one.</a:t>
            </a:r>
            <a:endParaRPr lang="en-GB" dirty="0"/>
          </a:p>
        </p:txBody>
      </p:sp>
    </p:spTree>
    <p:extLst>
      <p:ext uri="{BB962C8B-B14F-4D97-AF65-F5344CB8AC3E}">
        <p14:creationId xmlns:p14="http://schemas.microsoft.com/office/powerpoint/2010/main" val="1460824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3A7B5-6789-68A4-1E6C-61C4066EFADB}"/>
              </a:ext>
            </a:extLst>
          </p:cNvPr>
          <p:cNvSpPr>
            <a:spLocks noGrp="1"/>
          </p:cNvSpPr>
          <p:nvPr>
            <p:ph type="title"/>
          </p:nvPr>
        </p:nvSpPr>
        <p:spPr>
          <a:xfrm>
            <a:off x="48410" y="1"/>
            <a:ext cx="8596668" cy="666974"/>
          </a:xfrm>
        </p:spPr>
        <p:txBody>
          <a:bodyPr>
            <a:normAutofit/>
          </a:bodyPr>
          <a:lstStyle/>
          <a:p>
            <a:r>
              <a:rPr lang="en-US" sz="1800" dirty="0"/>
              <a:t>Exercise 2: Scope Opportunity Using the data given in Table 1, how would you scope the focus area of the project?</a:t>
            </a:r>
            <a:endParaRPr lang="en-GB" sz="1800" dirty="0"/>
          </a:p>
        </p:txBody>
      </p:sp>
      <p:pic>
        <p:nvPicPr>
          <p:cNvPr id="5" name="Picture 4">
            <a:extLst>
              <a:ext uri="{FF2B5EF4-FFF2-40B4-BE49-F238E27FC236}">
                <a16:creationId xmlns:a16="http://schemas.microsoft.com/office/drawing/2014/main" id="{73E95BBD-D919-953C-8E11-35E394105DFD}"/>
              </a:ext>
            </a:extLst>
          </p:cNvPr>
          <p:cNvPicPr>
            <a:picLocks noChangeAspect="1"/>
          </p:cNvPicPr>
          <p:nvPr/>
        </p:nvPicPr>
        <p:blipFill>
          <a:blip r:embed="rId2">
            <a:grayscl/>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747659"/>
            <a:ext cx="12102352" cy="6244812"/>
          </a:xfrm>
          <a:prstGeom prst="rect">
            <a:avLst/>
          </a:prstGeom>
          <a:solidFill>
            <a:schemeClr val="accent2">
              <a:lumMod val="20000"/>
              <a:lumOff val="80000"/>
            </a:schemeClr>
          </a:solidFill>
          <a:ln>
            <a:solidFill>
              <a:schemeClr val="accent5"/>
            </a:solidFill>
          </a:ln>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DBF5D5EB-F489-C53D-E017-61D3AA2B6D93}"/>
                  </a:ext>
                </a:extLst>
              </p14:cNvPr>
              <p14:cNvContentPartPr/>
              <p14:nvPr/>
            </p14:nvContentPartPr>
            <p14:xfrm>
              <a:off x="6262560" y="2539800"/>
              <a:ext cx="28440" cy="3612240"/>
            </p14:xfrm>
          </p:contentPart>
        </mc:Choice>
        <mc:Fallback xmlns="">
          <p:pic>
            <p:nvPicPr>
              <p:cNvPr id="8" name="Ink 7">
                <a:extLst>
                  <a:ext uri="{FF2B5EF4-FFF2-40B4-BE49-F238E27FC236}">
                    <a16:creationId xmlns:a16="http://schemas.microsoft.com/office/drawing/2014/main" id="{DBF5D5EB-F489-C53D-E017-61D3AA2B6D93}"/>
                  </a:ext>
                </a:extLst>
              </p:cNvPr>
              <p:cNvPicPr/>
              <p:nvPr/>
            </p:nvPicPr>
            <p:blipFill>
              <a:blip r:embed="rId5"/>
              <a:stretch>
                <a:fillRect/>
              </a:stretch>
            </p:blipFill>
            <p:spPr>
              <a:xfrm>
                <a:off x="6253200" y="2530440"/>
                <a:ext cx="47160" cy="3630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BDA2E511-0CF9-0388-B15B-343D41FB3E4F}"/>
                  </a:ext>
                </a:extLst>
              </p14:cNvPr>
              <p14:cNvContentPartPr/>
              <p14:nvPr/>
            </p14:nvContentPartPr>
            <p14:xfrm>
              <a:off x="6242760" y="2543760"/>
              <a:ext cx="68040" cy="3628080"/>
            </p14:xfrm>
          </p:contentPart>
        </mc:Choice>
        <mc:Fallback xmlns="">
          <p:pic>
            <p:nvPicPr>
              <p:cNvPr id="9" name="Ink 8">
                <a:extLst>
                  <a:ext uri="{FF2B5EF4-FFF2-40B4-BE49-F238E27FC236}">
                    <a16:creationId xmlns:a16="http://schemas.microsoft.com/office/drawing/2014/main" id="{BDA2E511-0CF9-0388-B15B-343D41FB3E4F}"/>
                  </a:ext>
                </a:extLst>
              </p:cNvPr>
              <p:cNvPicPr/>
              <p:nvPr/>
            </p:nvPicPr>
            <p:blipFill>
              <a:blip r:embed="rId7"/>
              <a:stretch>
                <a:fillRect/>
              </a:stretch>
            </p:blipFill>
            <p:spPr>
              <a:xfrm>
                <a:off x="6233400" y="2534400"/>
                <a:ext cx="86760" cy="3646800"/>
              </a:xfrm>
              <a:prstGeom prst="rect">
                <a:avLst/>
              </a:prstGeom>
            </p:spPr>
          </p:pic>
        </mc:Fallback>
      </mc:AlternateContent>
    </p:spTree>
    <p:extLst>
      <p:ext uri="{BB962C8B-B14F-4D97-AF65-F5344CB8AC3E}">
        <p14:creationId xmlns:p14="http://schemas.microsoft.com/office/powerpoint/2010/main" val="2963440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3A7B5-6789-68A4-1E6C-61C4066EFADB}"/>
              </a:ext>
            </a:extLst>
          </p:cNvPr>
          <p:cNvSpPr>
            <a:spLocks noGrp="1"/>
          </p:cNvSpPr>
          <p:nvPr>
            <p:ph type="title"/>
          </p:nvPr>
        </p:nvSpPr>
        <p:spPr>
          <a:xfrm>
            <a:off x="677334" y="609600"/>
            <a:ext cx="8596668" cy="805031"/>
          </a:xfrm>
        </p:spPr>
        <p:txBody>
          <a:bodyPr>
            <a:normAutofit/>
          </a:bodyPr>
          <a:lstStyle/>
          <a:p>
            <a:r>
              <a:rPr lang="en-US" sz="1800" dirty="0"/>
              <a:t>Exercise 2: Scope Opportunity Using the data given in Table 1, how would you scope the focus area of the project?</a:t>
            </a:r>
            <a:endParaRPr lang="en-GB" sz="1800" dirty="0"/>
          </a:p>
        </p:txBody>
      </p:sp>
      <p:sp>
        <p:nvSpPr>
          <p:cNvPr id="3" name="Content Placeholder 2">
            <a:extLst>
              <a:ext uri="{FF2B5EF4-FFF2-40B4-BE49-F238E27FC236}">
                <a16:creationId xmlns:a16="http://schemas.microsoft.com/office/drawing/2014/main" id="{C5D8C74E-DD6C-92FD-7FA3-874A4FD583DA}"/>
              </a:ext>
            </a:extLst>
          </p:cNvPr>
          <p:cNvSpPr>
            <a:spLocks noGrp="1"/>
          </p:cNvSpPr>
          <p:nvPr>
            <p:ph idx="1"/>
          </p:nvPr>
        </p:nvSpPr>
        <p:spPr>
          <a:xfrm>
            <a:off x="806426" y="1807285"/>
            <a:ext cx="8596668" cy="4664383"/>
          </a:xfrm>
        </p:spPr>
        <p:txBody>
          <a:bodyPr>
            <a:normAutofit/>
          </a:bodyPr>
          <a:lstStyle/>
          <a:p>
            <a:pPr marL="0" indent="0">
              <a:buNone/>
            </a:pPr>
            <a:r>
              <a:rPr lang="en-US" dirty="0"/>
              <a:t>The data provided by HHS Operates 39 hospitals and clinics and the current POS Performance is 35.6% and the team has advised a 5% increase as a target of 40.6% to stay competitive.</a:t>
            </a:r>
          </a:p>
          <a:p>
            <a:pPr marL="0" indent="0">
              <a:buNone/>
            </a:pPr>
            <a:r>
              <a:rPr lang="en-US" dirty="0"/>
              <a:t>From the data above in a table, it indicates that 13 clinics of HHS are above the target i.e. 40.6% so the remaining needs to be investigated for an increase in the percentage.</a:t>
            </a:r>
          </a:p>
          <a:p>
            <a:pPr marL="0" indent="0">
              <a:buNone/>
            </a:pPr>
            <a:r>
              <a:rPr lang="en-US" dirty="0"/>
              <a:t>So this calls for hypothesis testing to be done to find whether there are centralized teams in HHS hospital facilities and clinics with POS target percentages and if there are centralized teams then to check the relation between the POS and the Centralized team and finally to check if the relation between these are statistically significant and practically significant or not?</a:t>
            </a:r>
          </a:p>
          <a:p>
            <a:pPr marL="0" indent="0">
              <a:buNone/>
            </a:pPr>
            <a:endParaRPr lang="en-GB" dirty="0"/>
          </a:p>
        </p:txBody>
      </p:sp>
    </p:spTree>
    <p:extLst>
      <p:ext uri="{BB962C8B-B14F-4D97-AF65-F5344CB8AC3E}">
        <p14:creationId xmlns:p14="http://schemas.microsoft.com/office/powerpoint/2010/main" val="1975125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FE34-48FF-B331-4A50-B32F8460D402}"/>
              </a:ext>
            </a:extLst>
          </p:cNvPr>
          <p:cNvSpPr>
            <a:spLocks noGrp="1"/>
          </p:cNvSpPr>
          <p:nvPr>
            <p:ph type="title"/>
          </p:nvPr>
        </p:nvSpPr>
        <p:spPr>
          <a:xfrm>
            <a:off x="64148" y="60017"/>
            <a:ext cx="8596668" cy="756621"/>
          </a:xfrm>
        </p:spPr>
        <p:txBody>
          <a:bodyPr>
            <a:normAutofit/>
          </a:bodyPr>
          <a:lstStyle/>
          <a:p>
            <a:r>
              <a:rPr lang="en-US" sz="1800" dirty="0"/>
              <a:t>Exercise 3: Testing a Theory Use the data from Table 1 and conduct a hypothesis test to determine if centralized teams impact POS collections.</a:t>
            </a:r>
            <a:endParaRPr lang="en-GB" sz="1800" dirty="0"/>
          </a:p>
        </p:txBody>
      </p:sp>
      <p:sp>
        <p:nvSpPr>
          <p:cNvPr id="3" name="Content Placeholder 2">
            <a:extLst>
              <a:ext uri="{FF2B5EF4-FFF2-40B4-BE49-F238E27FC236}">
                <a16:creationId xmlns:a16="http://schemas.microsoft.com/office/drawing/2014/main" id="{CDF7216C-98FC-DFBA-5A6D-F51A05B43AB8}"/>
              </a:ext>
            </a:extLst>
          </p:cNvPr>
          <p:cNvSpPr>
            <a:spLocks noGrp="1"/>
          </p:cNvSpPr>
          <p:nvPr>
            <p:ph idx="1"/>
          </p:nvPr>
        </p:nvSpPr>
        <p:spPr>
          <a:xfrm>
            <a:off x="64148" y="966490"/>
            <a:ext cx="8596668" cy="335185"/>
          </a:xfrm>
        </p:spPr>
        <p:txBody>
          <a:bodyPr>
            <a:normAutofit fontScale="92500" lnSpcReduction="10000"/>
          </a:bodyPr>
          <a:lstStyle/>
          <a:p>
            <a:pPr marL="0" indent="0">
              <a:buNone/>
            </a:pPr>
            <a:r>
              <a:rPr lang="en-US" dirty="0"/>
              <a:t>ONE WAY ANOVA TEST DONE </a:t>
            </a:r>
          </a:p>
          <a:p>
            <a:pPr marL="0" indent="0">
              <a:buNone/>
            </a:pPr>
            <a:endParaRPr lang="en-GB" dirty="0"/>
          </a:p>
        </p:txBody>
      </p:sp>
      <p:pic>
        <p:nvPicPr>
          <p:cNvPr id="5" name="Picture 4">
            <a:extLst>
              <a:ext uri="{FF2B5EF4-FFF2-40B4-BE49-F238E27FC236}">
                <a16:creationId xmlns:a16="http://schemas.microsoft.com/office/drawing/2014/main" id="{F2AF8DC4-4797-40C9-02EB-CDFF8FE729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0842"/>
            <a:ext cx="12127852" cy="5497157"/>
          </a:xfrm>
          <a:prstGeom prst="rect">
            <a:avLst/>
          </a:prstGeom>
        </p:spPr>
      </p:pic>
    </p:spTree>
    <p:extLst>
      <p:ext uri="{BB962C8B-B14F-4D97-AF65-F5344CB8AC3E}">
        <p14:creationId xmlns:p14="http://schemas.microsoft.com/office/powerpoint/2010/main" val="3208541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DA5EA2-DA0B-2872-8F2C-D5244A3E03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82" y="53788"/>
            <a:ext cx="12053944" cy="6750424"/>
          </a:xfrm>
        </p:spPr>
      </p:pic>
    </p:spTree>
    <p:extLst>
      <p:ext uri="{BB962C8B-B14F-4D97-AF65-F5344CB8AC3E}">
        <p14:creationId xmlns:p14="http://schemas.microsoft.com/office/powerpoint/2010/main" val="1654294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3B697A-1186-DDE9-E99A-650ECE5F2D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7652"/>
            <a:ext cx="12134626" cy="6820348"/>
          </a:xfrm>
        </p:spPr>
      </p:pic>
    </p:spTree>
    <p:extLst>
      <p:ext uri="{BB962C8B-B14F-4D97-AF65-F5344CB8AC3E}">
        <p14:creationId xmlns:p14="http://schemas.microsoft.com/office/powerpoint/2010/main" val="3846618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8586C05-E68D-BBD6-7F17-74C6CE8A93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8408"/>
            <a:ext cx="12201731" cy="6745045"/>
          </a:xfrm>
        </p:spPr>
      </p:pic>
    </p:spTree>
    <p:extLst>
      <p:ext uri="{BB962C8B-B14F-4D97-AF65-F5344CB8AC3E}">
        <p14:creationId xmlns:p14="http://schemas.microsoft.com/office/powerpoint/2010/main" val="33305684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0</TotalTime>
  <Words>296</Words>
  <Application>Microsoft Office PowerPoint</Application>
  <PresentationFormat>Widescreen</PresentationFormat>
  <Paragraphs>11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FINDINGS:</vt:lpstr>
      <vt:lpstr>Exercise 2: Scope Opportunity Using the data given in Table 1, how would you scope the focus area of the project?</vt:lpstr>
      <vt:lpstr>Exercise 2: Scope Opportunity Using the data given in Table 1, how would you scope the focus area of the project?</vt:lpstr>
      <vt:lpstr>Exercise 3: Testing a Theory Use the data from Table 1 and conduct a hypothesis test to determine if centralized teams impact POS collections.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Asmath Shaik</dc:creator>
  <cp:lastModifiedBy>Asmath Shaik</cp:lastModifiedBy>
  <cp:revision>2</cp:revision>
  <dcterms:created xsi:type="dcterms:W3CDTF">2023-10-18T21:47:13Z</dcterms:created>
  <dcterms:modified xsi:type="dcterms:W3CDTF">2023-11-23T21:44:53Z</dcterms:modified>
</cp:coreProperties>
</file>