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2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6D0F-4AC1-4C81-9BDC-356A26706551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67D-0983-470E-9FCB-266F01D85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6D0F-4AC1-4C81-9BDC-356A26706551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67D-0983-470E-9FCB-266F01D85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16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6D0F-4AC1-4C81-9BDC-356A26706551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67D-0983-470E-9FCB-266F01D85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428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6D0F-4AC1-4C81-9BDC-356A26706551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67D-0983-470E-9FCB-266F01D857C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66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6D0F-4AC1-4C81-9BDC-356A26706551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67D-0983-470E-9FCB-266F01D85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06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6D0F-4AC1-4C81-9BDC-356A26706551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67D-0983-470E-9FCB-266F01D85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27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6D0F-4AC1-4C81-9BDC-356A26706551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67D-0983-470E-9FCB-266F01D85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520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6D0F-4AC1-4C81-9BDC-356A26706551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67D-0983-470E-9FCB-266F01D85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1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6D0F-4AC1-4C81-9BDC-356A26706551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67D-0983-470E-9FCB-266F01D85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35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6D0F-4AC1-4C81-9BDC-356A26706551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67D-0983-470E-9FCB-266F01D85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68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6D0F-4AC1-4C81-9BDC-356A26706551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67D-0983-470E-9FCB-266F01D85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35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6D0F-4AC1-4C81-9BDC-356A26706551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67D-0983-470E-9FCB-266F01D85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52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6D0F-4AC1-4C81-9BDC-356A26706551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67D-0983-470E-9FCB-266F01D85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65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6D0F-4AC1-4C81-9BDC-356A26706551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67D-0983-470E-9FCB-266F01D85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55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6D0F-4AC1-4C81-9BDC-356A26706551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67D-0983-470E-9FCB-266F01D85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07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6D0F-4AC1-4C81-9BDC-356A26706551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67D-0983-470E-9FCB-266F01D85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81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6D0F-4AC1-4C81-9BDC-356A26706551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67D-0983-470E-9FCB-266F01D85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81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3236D0F-4AC1-4C81-9BDC-356A26706551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0967D-0983-470E-9FCB-266F01D85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85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colorful-bright-clouds-weather-310147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openclipart.org/detail/14710/key-west---mallory---square-by-nkinkade-17773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A6391-1B0A-A6CC-26FD-C10D60C77B89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glow rad="228600">
              <a:schemeClr val="accent4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b="1" dirty="0">
              <a:latin typeface="Noto Serif" panose="02020502060505020204" pitchFamily="18"/>
              <a:ea typeface="Noto Serif" panose="02020502060505020204" pitchFamily="18"/>
              <a:cs typeface="Noto Serif" panose="02020502060505020204" pitchFamily="18"/>
            </a:endParaRPr>
          </a:p>
          <a:p>
            <a:pPr marL="0" indent="0">
              <a:buNone/>
            </a:pPr>
            <a:endParaRPr lang="en-US" sz="4800" b="1" dirty="0">
              <a:latin typeface="Noto Serif" panose="02020502060505020204" pitchFamily="18"/>
              <a:ea typeface="Noto Serif" panose="02020502060505020204" pitchFamily="18"/>
              <a:cs typeface="Noto Serif" panose="02020502060505020204" pitchFamily="18"/>
            </a:endParaRPr>
          </a:p>
          <a:p>
            <a:pPr marL="0" indent="0">
              <a:buNone/>
            </a:pPr>
            <a:r>
              <a:rPr lang="en-US" sz="4800" b="1" dirty="0">
                <a:latin typeface="Noto Serif" panose="02020502060505020204" pitchFamily="18"/>
                <a:ea typeface="Noto Serif" panose="02020502060505020204" pitchFamily="18"/>
                <a:cs typeface="Noto Serif" panose="02020502060505020204" pitchFamily="18"/>
              </a:rPr>
              <a:t>SMART WEATHER(WITH JIRA)</a:t>
            </a:r>
            <a:endParaRPr lang="en-GB" sz="4800" dirty="0">
              <a:latin typeface="Noto Serif" panose="02020502060505020204" pitchFamily="18"/>
              <a:ea typeface="Noto Serif" panose="02020502060505020204" pitchFamily="18"/>
              <a:cs typeface="Noto Serif" panose="02020502060505020204" pitchFamily="1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B3D2F-1C4C-55F7-A011-C8E2DD7CB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386047" y="164320"/>
            <a:ext cx="2560319" cy="16613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E7FC07-D5BC-F5A6-B484-0066C01D964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92" t="242" r="-192" b="-242"/>
          <a:stretch/>
        </p:blipFill>
        <p:spPr>
          <a:xfrm>
            <a:off x="0" y="43030"/>
            <a:ext cx="12192000" cy="6814970"/>
          </a:xfrm>
          <a:prstGeom prst="rect">
            <a:avLst/>
          </a:prstGeom>
          <a:ln w="34925" cap="sq">
            <a:solidFill>
              <a:srgbClr val="FFFFFF"/>
            </a:solidFill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</p:spTree>
    <p:extLst>
      <p:ext uri="{BB962C8B-B14F-4D97-AF65-F5344CB8AC3E}">
        <p14:creationId xmlns:p14="http://schemas.microsoft.com/office/powerpoint/2010/main" val="229012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2" name="breeze.wav"/>
          </p:stSnd>
        </p:sndAc>
      </p:transition>
    </mc:Choice>
    <mc:Fallback xmlns="">
      <p:transition spd="med">
        <p:fade/>
        <p:sndAc>
          <p:stSnd>
            <p:snd r:embed="rId7" name="breeze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DECA-1623-AC34-D6C5-A816B217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8409"/>
            <a:ext cx="9404723" cy="2049331"/>
          </a:xfrm>
        </p:spPr>
        <p:txBody>
          <a:bodyPr/>
          <a:lstStyle/>
          <a:p>
            <a:pPr algn="ctr"/>
            <a:r>
              <a:rPr lang="en-US" sz="4400" dirty="0"/>
              <a:t>PROJECT TASK</a:t>
            </a:r>
            <a:endParaRPr lang="en-GB" sz="4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CB54BB-56BF-4A9E-CCEB-B110CE57D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1827"/>
            <a:ext cx="12118489" cy="5561700"/>
          </a:xfrm>
        </p:spPr>
      </p:pic>
    </p:spTree>
    <p:extLst>
      <p:ext uri="{BB962C8B-B14F-4D97-AF65-F5344CB8AC3E}">
        <p14:creationId xmlns:p14="http://schemas.microsoft.com/office/powerpoint/2010/main" val="367305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16DF1-9B2B-E6FD-D6DB-634990E74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39" y="80682"/>
            <a:ext cx="9404723" cy="801445"/>
          </a:xfrm>
        </p:spPr>
        <p:txBody>
          <a:bodyPr/>
          <a:lstStyle/>
          <a:p>
            <a:r>
              <a:rPr lang="en-US" sz="2800" dirty="0"/>
              <a:t>FIVE EPICS 15 USER STORIES</a:t>
            </a:r>
            <a:endParaRPr lang="en-GB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BEFADB-5BE3-E22E-C920-B2A551B2F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777" y="2052638"/>
            <a:ext cx="7602222" cy="4195762"/>
          </a:xfrm>
        </p:spPr>
      </p:pic>
    </p:spTree>
    <p:extLst>
      <p:ext uri="{BB962C8B-B14F-4D97-AF65-F5344CB8AC3E}">
        <p14:creationId xmlns:p14="http://schemas.microsoft.com/office/powerpoint/2010/main" val="183140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D6EF-1171-231C-F82F-38044C59C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1504"/>
            <a:ext cx="10418781" cy="924261"/>
          </a:xfrm>
        </p:spPr>
        <p:txBody>
          <a:bodyPr/>
          <a:lstStyle/>
          <a:p>
            <a:pPr algn="ctr"/>
            <a:r>
              <a:rPr lang="en-US" sz="2800" dirty="0"/>
              <a:t>CREATING THREE SPRINTS</a:t>
            </a:r>
            <a:endParaRPr lang="en-GB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B55060-1937-C983-F017-C6A6480CB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295" y="1210235"/>
            <a:ext cx="12275295" cy="5647765"/>
          </a:xfrm>
        </p:spPr>
      </p:pic>
    </p:spTree>
    <p:extLst>
      <p:ext uri="{BB962C8B-B14F-4D97-AF65-F5344CB8AC3E}">
        <p14:creationId xmlns:p14="http://schemas.microsoft.com/office/powerpoint/2010/main" val="402327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DA87-4ADE-FC64-0920-376690884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1" y="70822"/>
            <a:ext cx="10300446" cy="994185"/>
          </a:xfrm>
        </p:spPr>
        <p:txBody>
          <a:bodyPr/>
          <a:lstStyle/>
          <a:p>
            <a:pPr algn="ctr"/>
            <a:r>
              <a:rPr lang="en-US" sz="2800" dirty="0"/>
              <a:t>START SPRINT</a:t>
            </a:r>
            <a:endParaRPr lang="en-GB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2D43F43-207F-4E43-7379-807DA8712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3417"/>
            <a:ext cx="12192000" cy="5744584"/>
          </a:xfrm>
        </p:spPr>
      </p:pic>
    </p:spTree>
    <p:extLst>
      <p:ext uri="{BB962C8B-B14F-4D97-AF65-F5344CB8AC3E}">
        <p14:creationId xmlns:p14="http://schemas.microsoft.com/office/powerpoint/2010/main" val="3031253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18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Noto Serif</vt:lpstr>
      <vt:lpstr>Wingdings 3</vt:lpstr>
      <vt:lpstr>Ion</vt:lpstr>
      <vt:lpstr>PowerPoint Presentation</vt:lpstr>
      <vt:lpstr>PROJECT TASK</vt:lpstr>
      <vt:lpstr>FIVE EPICS 15 USER STORIES</vt:lpstr>
      <vt:lpstr>CREATING THREE SPRINTS</vt:lpstr>
      <vt:lpstr>START SPRINT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Asmath Shaik</dc:creator>
  <cp:lastModifiedBy>Asmath Shaik</cp:lastModifiedBy>
  <cp:revision>1</cp:revision>
  <dcterms:created xsi:type="dcterms:W3CDTF">2023-10-11T22:25:28Z</dcterms:created>
  <dcterms:modified xsi:type="dcterms:W3CDTF">2023-11-23T22:06:36Z</dcterms:modified>
</cp:coreProperties>
</file>