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08" y="52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99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dirty="0"/>
              <a:t>Comparison of classification algorithm using</a:t>
            </a:r>
            <a:r>
              <a:rPr dirty="0">
                <a:solidFill>
                  <a:srgbClr val="FF2600"/>
                </a:solidFill>
              </a:rPr>
              <a:t> </a:t>
            </a:r>
            <a:r>
              <a:rPr lang="en-US" dirty="0" smtClean="0">
                <a:solidFill>
                  <a:srgbClr val="FF2600"/>
                </a:solidFill>
              </a:rPr>
              <a:t>WaterQuality </a:t>
            </a:r>
            <a:r>
              <a:rPr dirty="0" smtClean="0">
                <a:solidFill>
                  <a:srgbClr val="FF2600"/>
                </a:solidFill>
              </a:rPr>
              <a:t> </a:t>
            </a:r>
            <a:r>
              <a:rPr dirty="0"/>
              <a:t>dataset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446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rPr dirty="0"/>
              <a:t>By  </a:t>
            </a:r>
            <a:r>
              <a:rPr lang="en-US" dirty="0" err="1" smtClean="0">
                <a:solidFill>
                  <a:srgbClr val="FF2600"/>
                </a:solidFill>
              </a:rPr>
              <a:t>Asmellash</a:t>
            </a:r>
            <a:r>
              <a:rPr lang="en-US" dirty="0" smtClean="0">
                <a:solidFill>
                  <a:srgbClr val="FF2600"/>
                </a:solidFill>
              </a:rPr>
              <a:t> G/</a:t>
            </a:r>
            <a:r>
              <a:rPr lang="en-US" dirty="0" err="1">
                <a:solidFill>
                  <a:srgbClr val="FF2600"/>
                </a:solidFill>
              </a:rPr>
              <a:t>Y</a:t>
            </a:r>
            <a:r>
              <a:rPr lang="en-US" dirty="0" err="1" smtClean="0">
                <a:solidFill>
                  <a:srgbClr val="FF2600"/>
                </a:solidFill>
              </a:rPr>
              <a:t>esus</a:t>
            </a:r>
            <a:endParaRPr dirty="0">
              <a:solidFill>
                <a:srgbClr val="FF260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 description 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Dataset name: </a:t>
            </a:r>
            <a:r>
              <a:rPr lang="en-US" b="1" dirty="0" smtClean="0"/>
              <a:t>WaterQuality Dataset</a:t>
            </a:r>
            <a:endParaRPr b="1" dirty="0"/>
          </a:p>
          <a:p>
            <a:r>
              <a:rPr dirty="0"/>
              <a:t>Owner of the dataset: </a:t>
            </a:r>
            <a:r>
              <a:rPr lang="en-US" b="1" dirty="0" smtClean="0"/>
              <a:t>Ankit Raj</a:t>
            </a:r>
            <a:endParaRPr dirty="0"/>
          </a:p>
          <a:p>
            <a:r>
              <a:rPr dirty="0"/>
              <a:t>Dataset size  : </a:t>
            </a:r>
            <a:r>
              <a:rPr lang="en-US" b="1" dirty="0" smtClean="0"/>
              <a:t>9.15 </a:t>
            </a:r>
            <a:r>
              <a:rPr lang="en-US" b="1" dirty="0"/>
              <a:t>KB (9,373 bytes</a:t>
            </a:r>
            <a:r>
              <a:rPr lang="en-US" b="1" dirty="0" smtClean="0"/>
              <a:t>)</a:t>
            </a:r>
            <a:endParaRPr b="1" dirty="0"/>
          </a:p>
          <a:p>
            <a:r>
              <a:rPr dirty="0"/>
              <a:t>Number of features: </a:t>
            </a:r>
            <a:r>
              <a:rPr lang="en-US" b="1" dirty="0" smtClean="0"/>
              <a:t>17 </a:t>
            </a:r>
          </a:p>
          <a:p>
            <a:r>
              <a:rPr dirty="0" smtClean="0"/>
              <a:t>Label Value (Predictive value): </a:t>
            </a:r>
            <a:r>
              <a:rPr lang="en-US" b="1" dirty="0"/>
              <a:t>waterQuality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96139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water Quality dataset has 88 observational and 17 features class distribution: i.e. Label Value (Predictive value):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that balanced or not? Not balance because one class dominates the other class.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873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25"/>
          <p:cNvGraphicFramePr/>
          <p:nvPr>
            <p:extLst>
              <p:ext uri="{D42A27DB-BD31-4B8C-83A1-F6EECF244321}">
                <p14:modId xmlns:p14="http://schemas.microsoft.com/office/powerpoint/2010/main" val="3033176244"/>
              </p:ext>
            </p:extLst>
          </p:nvPr>
        </p:nvGraphicFramePr>
        <p:xfrm>
          <a:off x="1270000" y="1270000"/>
          <a:ext cx="10464800" cy="7213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92960"/>
                <a:gridCol w="2092960"/>
                <a:gridCol w="2092960"/>
                <a:gridCol w="2092960"/>
                <a:gridCol w="2092960"/>
              </a:tblGrid>
              <a:tr h="144272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sym typeface="Helvetica"/>
                        </a:rPr>
                        <a:t>Dataset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sym typeface="Helvetica"/>
                        </a:rPr>
                        <a:t>Classification algorithms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sym typeface="Helvetica"/>
                        </a:rPr>
                        <a:t>Accuracy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Precision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F-Measure 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442720">
                <a:tc rowSpan="4">
                  <a:txBody>
                    <a:bodyPr/>
                    <a:lstStyle/>
                    <a:p>
                      <a:pPr>
                        <a:defRPr sz="8000"/>
                      </a:pPr>
                      <a:r>
                        <a:rPr lang="en-US" sz="2400" b="1" dirty="0" smtClean="0">
                          <a:solidFill>
                            <a:srgbClr val="FF26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Water</a:t>
                      </a:r>
                      <a:r>
                        <a:rPr lang="en-US" sz="2400" b="1" baseline="0" dirty="0" smtClean="0">
                          <a:solidFill>
                            <a:srgbClr val="FF26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Quality </a:t>
                      </a:r>
                      <a:endParaRPr sz="2400" b="1" dirty="0">
                        <a:solidFill>
                          <a:srgbClr val="FF26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DT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0.78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0.43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0.45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</a:tr>
              <a:tr h="1442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SVM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0.83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0.48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0.5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</a:tr>
              <a:tr h="1442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KNN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0.78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0.46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0.46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</a:tr>
              <a:tr h="1442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0.67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0.38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dirty="0" smtClean="0"/>
                        <a:t>0.35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ROC-AUC Curve comparison 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3081338"/>
            <a:ext cx="68294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What will happen after Ensemble Implementation 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Accuracy </a:t>
            </a:r>
            <a:r>
              <a:rPr lang="en-US" dirty="0" smtClean="0"/>
              <a:t> 0.78</a:t>
            </a:r>
            <a:endParaRPr dirty="0"/>
          </a:p>
          <a:p>
            <a:r>
              <a:rPr dirty="0"/>
              <a:t>Reason</a:t>
            </a:r>
            <a:r>
              <a:rPr dirty="0" smtClean="0"/>
              <a:t>:</a:t>
            </a:r>
            <a:r>
              <a:rPr lang="en-US" dirty="0" smtClean="0"/>
              <a:t> because since the </a:t>
            </a:r>
            <a:r>
              <a:rPr lang="en-US" dirty="0" smtClean="0"/>
              <a:t>the</a:t>
            </a:r>
            <a:r>
              <a:rPr lang="en-US" dirty="0" smtClean="0"/>
              <a:t> dataset are not balance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/>
            </a:lvl1pPr>
          </a:lstStyle>
          <a:p>
            <a:r>
              <a:t>Your Remark or conclusion 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the distribution of class that the data is not balanced among algorithm that I had mentioned on the above table I got the highest accuracy  in support vector machine </a:t>
            </a:r>
            <a:r>
              <a:rPr lang="en-US" dirty="0" smtClean="0"/>
              <a:t>algorithm</a:t>
            </a:r>
          </a:p>
          <a:p>
            <a:pPr marL="0" indent="0">
              <a:buNone/>
            </a:pPr>
            <a:r>
              <a:rPr lang="en-US" dirty="0" smtClean="0"/>
              <a:t>For the precision and F-Measure I had used the </a:t>
            </a:r>
            <a:r>
              <a:rPr lang="en-US" dirty="0" smtClean="0"/>
              <a:t>the</a:t>
            </a:r>
            <a:r>
              <a:rPr lang="en-US" dirty="0"/>
              <a:t> macro </a:t>
            </a:r>
            <a:r>
              <a:rPr lang="en-US" dirty="0" smtClean="0"/>
              <a:t>avg since it is unbalanced data </a:t>
            </a:r>
          </a:p>
          <a:p>
            <a:pPr marL="0" indent="0">
              <a:buNone/>
            </a:pPr>
            <a:r>
              <a:rPr lang="en-US" dirty="0" smtClean="0"/>
              <a:t>For precision=the sum of all the value of the class/5 </a:t>
            </a:r>
          </a:p>
          <a:p>
            <a:pPr marL="0" indent="0">
              <a:buNone/>
            </a:pPr>
            <a:r>
              <a:rPr lang="en-US" dirty="0" smtClean="0"/>
              <a:t>For F-Measure = 2x(macro avg of precision * </a:t>
            </a:r>
            <a:r>
              <a:rPr lang="en-US" dirty="0"/>
              <a:t>macro avg of </a:t>
            </a:r>
            <a:r>
              <a:rPr lang="en-US" dirty="0" smtClean="0"/>
              <a:t>Recall)/</a:t>
            </a:r>
            <a:r>
              <a:rPr lang="en-US" dirty="0"/>
              <a:t>macro avg of precision </a:t>
            </a:r>
            <a:r>
              <a:rPr lang="en-US" dirty="0" smtClean="0"/>
              <a:t>+ </a:t>
            </a:r>
            <a:r>
              <a:rPr lang="en-US" dirty="0"/>
              <a:t>macro avg of Recall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174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Comparison of classification algorithm using WaterQuality  dataset</vt:lpstr>
      <vt:lpstr>Dataset description </vt:lpstr>
      <vt:lpstr> The water Quality dataset has 88 observational and 17 features class distribution: i.e. Label Value (Predictive value): 4. Is that balanced or not? Not balance because one class dominates the other class.</vt:lpstr>
      <vt:lpstr>PowerPoint Presentation</vt:lpstr>
      <vt:lpstr>ROC-AUC Curve comparison  </vt:lpstr>
      <vt:lpstr>What will happen after Ensemble Implementation </vt:lpstr>
      <vt:lpstr>Your Remark or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classification algorithm using WaterQuality  dataset</dc:title>
  <dc:creator>ASME</dc:creator>
  <cp:lastModifiedBy>ASME</cp:lastModifiedBy>
  <cp:revision>27</cp:revision>
  <dcterms:modified xsi:type="dcterms:W3CDTF">2022-06-10T12:09:34Z</dcterms:modified>
</cp:coreProperties>
</file>