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18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4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21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1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2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7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6E13-8491-4D79-BA17-519ABDF275C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B77B4D-2B2B-4FAF-9A6E-81FAA49C1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66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Gyan</a:t>
            </a:r>
            <a:r>
              <a:rPr lang="en-US" sz="6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Portal</a:t>
            </a:r>
            <a:endParaRPr lang="en-IN" sz="6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91910" cy="1585036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Under the Guidance of Mrs. Uma Gupta Garg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Lal Bahadur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Shastri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Girls College of Management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Presented By Shailja Verma (BCA 5</a:t>
            </a:r>
            <a:r>
              <a:rPr lang="en-US" sz="1600" b="1" baseline="300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semester)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Corbel</vt:lpstr>
      <vt:lpstr>Wingdings 3</vt:lpstr>
      <vt:lpstr>Facet</vt:lpstr>
      <vt:lpstr>E-Gyan Portal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Verma</dc:creator>
  <cp:lastModifiedBy>Shailja Verma</cp:lastModifiedBy>
  <cp:revision>9</cp:revision>
  <dcterms:created xsi:type="dcterms:W3CDTF">2024-09-21T07:36:36Z</dcterms:created>
  <dcterms:modified xsi:type="dcterms:W3CDTF">2024-09-22T16:28:18Z</dcterms:modified>
</cp:coreProperties>
</file>