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118F0-C2AD-A0DF-6423-A34E8B142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EA251-446E-FE0C-EBF7-747DAC4C6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C3CF-7ADA-A085-0EB8-47912C67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8C01-BF43-4390-9D7B-E96E0375A44C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345F8-762F-A96F-46B7-2F51E4B3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06034-AF35-F4D1-65D6-F8A05946B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A354-308C-4A8A-851E-CA59C4FE1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93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B32E0-79F1-6E6B-5068-72B1DD2A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62A4C-371F-00AB-66D2-BB597141E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CFD72-F54E-1BE0-84A1-C37342CC3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8C01-BF43-4390-9D7B-E96E0375A44C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BE09E-D280-2CD5-256C-05D4E95F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2BD73-4908-4EA9-62CB-C8AB634C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A354-308C-4A8A-851E-CA59C4FE1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83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184BA4-ADE0-0A9A-07F9-4045844AF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5E42B-690E-0E03-AE9F-1795D6074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63E69-6AB9-93EC-C745-51556897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8C01-BF43-4390-9D7B-E96E0375A44C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FA280-9F39-0D56-F0C2-A82B5B851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AD85B-EB7D-B452-25A8-7FBAE6FCE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A354-308C-4A8A-851E-CA59C4FE1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51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76C7-284D-BD67-EBDF-3F5FC448F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2DC97-7164-A11A-A46C-D0AC77C3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7C35A-65A4-1E37-C924-40AA69D0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8C01-BF43-4390-9D7B-E96E0375A44C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E6AE4-1581-AA44-2DDD-15D163938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5EA01-1180-3F4F-D9F0-BA0CE55B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A354-308C-4A8A-851E-CA59C4FE1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73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6C33-9271-46AA-33F8-516912256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18636-97E1-0E53-9D0D-13B776881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4F543-7B13-005A-F08C-BF81C4F68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8C01-BF43-4390-9D7B-E96E0375A44C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FADA9-9682-0FE5-D431-B7EF43A7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9A420-4E49-894B-EF07-7B480A00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A354-308C-4A8A-851E-CA59C4FE1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89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4EE8-F0AC-3EDC-22E4-EC124A0A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4371-C407-34D3-DF28-9F4F23E24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36415-A421-710B-509C-9F95F8635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EFE48-C0BA-BA16-F5CF-2BFE93D9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8C01-BF43-4390-9D7B-E96E0375A44C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078DF-9D8E-07BA-6D09-C42769EC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00A88-9D94-4C5F-E283-AE61F708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A354-308C-4A8A-851E-CA59C4FE1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48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38A4-C79E-B8D2-2A38-D49E0514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87626-1051-F8C4-AB26-205DB308B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F6424-0C40-9C90-E890-B37967D44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D3FE93-7D95-D3DA-2DC1-777B62E0A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459163-A98B-D1A2-FF3B-B2C33CD4B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8FA858-EF0C-B257-B225-BD80DC07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8C01-BF43-4390-9D7B-E96E0375A44C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D097B5-9E0C-4F96-3D61-130C5F6F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1BAEBE-48EA-4C6B-F0F7-BDB23A97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A354-308C-4A8A-851E-CA59C4FE1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0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4C617-7C62-71AE-EA06-54F3A96C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10EF4D-1FF4-D867-00F2-943C52EF9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8C01-BF43-4390-9D7B-E96E0375A44C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8CCB2-8C22-13F9-03CE-871C97F27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0EBB9-BC9B-3CCD-CABF-5F346420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A354-308C-4A8A-851E-CA59C4FE1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07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19532-75BD-EADD-B74F-AC58566B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8C01-BF43-4390-9D7B-E96E0375A44C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DE41F-A7A7-215A-D170-FE9AF18B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FCF3A-9720-26C5-0C57-950BD70C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A354-308C-4A8A-851E-CA59C4FE1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04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828B-CA4F-C4BB-BE8E-CE068AB06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F1160-1C2A-DF59-9504-83F7F8F4E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4EE0D-394F-E7F6-9622-7F96A92B7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52A02-6699-2477-29A3-4C1DAF38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8C01-BF43-4390-9D7B-E96E0375A44C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899FD-AD26-A168-28F4-B03D5D94B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C5BBE-8902-EDAE-12BA-9C42EDF8D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A354-308C-4A8A-851E-CA59C4FE1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27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FF81-6BA1-4EB3-C386-E8990DBDA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988901-16B6-84A6-A9DA-82A8C5B13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3B627-D7E8-51E5-18E3-A30CC3A5A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582FA-083F-8B3B-6F35-7468E4F6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8C01-BF43-4390-9D7B-E96E0375A44C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DE105-A778-F786-D8B4-74AB644AC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20EFD-50F2-C091-D69B-698DDF33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A354-308C-4A8A-851E-CA59C4FE1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59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6DFEF4-99AD-EBE3-3C4A-E7170DF5E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0FB02-D6D1-A9D7-1569-AE7AA4BD2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33983-DFA5-F333-A74C-710100E91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1C8C01-BF43-4390-9D7B-E96E0375A44C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1F9F4-6273-4FBF-D6A4-080561ECF5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7FB1D-B6C8-4ADD-E2EB-96F41CDE7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03A354-308C-4A8A-851E-CA59C4FE1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86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ulekhabiswal2013rta@gmail.com" TargetMode="External"/><Relationship Id="rId2" Type="http://schemas.openxmlformats.org/officeDocument/2006/relationships/hyperlink" Target="mailto:suvendusekhardas16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hyperlink" Target="mailto:asmiagrawal09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6850" y="0"/>
            <a:ext cx="6915149" cy="685799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28496" y="6488379"/>
            <a:ext cx="73279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dirty="0">
                <a:solidFill>
                  <a:srgbClr val="000047"/>
                </a:solidFill>
                <a:latin typeface="Arial MT"/>
                <a:cs typeface="Arial MT"/>
              </a:rPr>
              <a:t>©</a:t>
            </a:r>
            <a:r>
              <a:rPr sz="700" spc="-15" dirty="0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000047"/>
                </a:solidFill>
                <a:latin typeface="Arial MT"/>
                <a:cs typeface="Arial MT"/>
              </a:rPr>
              <a:t>2024</a:t>
            </a:r>
            <a:r>
              <a:rPr sz="700" spc="-5" dirty="0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sz="700" spc="-10" dirty="0">
                <a:solidFill>
                  <a:srgbClr val="000047"/>
                </a:solidFill>
                <a:latin typeface="Arial MT"/>
                <a:cs typeface="Arial MT"/>
              </a:rPr>
              <a:t>Cognizant</a:t>
            </a:r>
            <a:endParaRPr sz="7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1986" y="2902350"/>
            <a:ext cx="4032351" cy="109729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5767" y="474482"/>
            <a:ext cx="1947408" cy="3464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D22A10-F9D0-C433-53B0-3E9CACC93BD8}"/>
              </a:ext>
            </a:extLst>
          </p:cNvPr>
          <p:cNvSpPr txBox="1"/>
          <p:nvPr/>
        </p:nvSpPr>
        <p:spPr>
          <a:xfrm>
            <a:off x="530942" y="4709652"/>
            <a:ext cx="4523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u="sng" dirty="0">
                <a:solidFill>
                  <a:srgbClr val="002060"/>
                </a:solidFill>
              </a:rPr>
              <a:t>TEAM NAME</a:t>
            </a:r>
            <a:r>
              <a:rPr lang="en-IN" dirty="0"/>
              <a:t>- PROJECT SAMARTH KRUSHAK</a:t>
            </a:r>
          </a:p>
          <a:p>
            <a:pPr algn="r"/>
            <a:r>
              <a:rPr lang="en-IN" b="1" u="sng" dirty="0">
                <a:solidFill>
                  <a:srgbClr val="002060"/>
                </a:solidFill>
              </a:rPr>
              <a:t>COLLEGE NAME</a:t>
            </a:r>
            <a:r>
              <a:rPr lang="en-IN" dirty="0">
                <a:solidFill>
                  <a:srgbClr val="002060"/>
                </a:solidFill>
              </a:rPr>
              <a:t>- </a:t>
            </a:r>
            <a:r>
              <a:rPr lang="en-IN" dirty="0"/>
              <a:t>VEER SURENDRA SAI UNIVERSITY OF TECHNOLOGY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81CECECF-211E-2591-8B57-7D12406CA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300206"/>
              </p:ext>
            </p:extLst>
          </p:nvPr>
        </p:nvGraphicFramePr>
        <p:xfrm>
          <a:off x="1032389" y="1435510"/>
          <a:ext cx="9802760" cy="4767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9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6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3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3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53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b="1" spc="-20" dirty="0">
                          <a:solidFill>
                            <a:srgbClr val="000047"/>
                          </a:solidFill>
                          <a:latin typeface="Arial"/>
                          <a:cs typeface="Arial"/>
                        </a:rPr>
                        <a:t>Team</a:t>
                      </a:r>
                      <a:r>
                        <a:rPr sz="1600" b="1" spc="-85" dirty="0">
                          <a:solidFill>
                            <a:srgbClr val="0000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0" dirty="0">
                          <a:solidFill>
                            <a:srgbClr val="000047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  <a:solidFill>
                      <a:srgbClr val="92BA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b="1" spc="-20" dirty="0">
                          <a:solidFill>
                            <a:srgbClr val="000047"/>
                          </a:solidFill>
                          <a:latin typeface="Arial"/>
                          <a:cs typeface="Arial"/>
                        </a:rPr>
                        <a:t>Team</a:t>
                      </a:r>
                      <a:r>
                        <a:rPr sz="1600" b="1" spc="-85" dirty="0">
                          <a:solidFill>
                            <a:srgbClr val="0000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000047"/>
                          </a:solidFill>
                          <a:latin typeface="Arial"/>
                          <a:cs typeface="Arial"/>
                        </a:rPr>
                        <a:t>Member</a:t>
                      </a:r>
                      <a:r>
                        <a:rPr sz="1600" b="1" spc="-65" dirty="0">
                          <a:solidFill>
                            <a:srgbClr val="0000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0" dirty="0">
                          <a:solidFill>
                            <a:srgbClr val="000047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  <a:solidFill>
                      <a:srgbClr val="92BA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47"/>
                          </a:solidFill>
                          <a:latin typeface="Arial"/>
                          <a:cs typeface="Arial"/>
                        </a:rPr>
                        <a:t>Mail</a:t>
                      </a:r>
                      <a:r>
                        <a:rPr sz="1600" b="1" spc="-10" dirty="0">
                          <a:solidFill>
                            <a:srgbClr val="0000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000047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  <a:solidFill>
                      <a:srgbClr val="92BA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000047"/>
                          </a:solidFill>
                          <a:latin typeface="Arial"/>
                          <a:cs typeface="Arial"/>
                        </a:rPr>
                        <a:t>Department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  <a:solidFill>
                      <a:srgbClr val="92BA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000047"/>
                          </a:solidFill>
                          <a:latin typeface="Arial"/>
                          <a:cs typeface="Arial"/>
                        </a:rPr>
                        <a:t>Year</a:t>
                      </a:r>
                      <a:r>
                        <a:rPr sz="1600" b="1" spc="-50" dirty="0">
                          <a:solidFill>
                            <a:srgbClr val="0000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000047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600" b="1" spc="-40" dirty="0">
                          <a:solidFill>
                            <a:srgbClr val="0000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000047"/>
                          </a:solidFill>
                          <a:latin typeface="Arial"/>
                          <a:cs typeface="Arial"/>
                        </a:rPr>
                        <a:t>passing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  <a:solidFill>
                      <a:srgbClr val="92B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024">
                <a:tc row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IN" sz="32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1800" b="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1800" b="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1800" b="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dirty="0">
                          <a:latin typeface="Times New Roman"/>
                          <a:cs typeface="Times New Roman"/>
                        </a:rPr>
                        <a:t>PROJECT SAMARTH KRUSHAK</a:t>
                      </a:r>
                      <a:endParaRPr sz="18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 cap="flat" cmpd="sng" algn="ctr">
                      <a:solidFill>
                        <a:srgbClr val="0000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 cap="flat" cmpd="sng" algn="ctr">
                      <a:solidFill>
                        <a:srgbClr val="0000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3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700" dirty="0">
                          <a:latin typeface="Times New Roman"/>
                          <a:cs typeface="Times New Roman"/>
                        </a:rPr>
                        <a:t>SUVENDU SEKHAR DAS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  <a:solidFill>
                      <a:srgbClr val="EDF3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suvendusekhardas16@gmail.com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  <a:solidFill>
                      <a:srgbClr val="EDF3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dirty="0">
                          <a:latin typeface="Times New Roman"/>
                          <a:cs typeface="Times New Roman"/>
                        </a:rPr>
                        <a:t>ELECTRICAL AND ELECTRONICS ENGINEERING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dirty="0">
                          <a:latin typeface="Times New Roman"/>
                          <a:cs typeface="Times New Roman"/>
                        </a:rPr>
                        <a:t> 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  <a:solidFill>
                      <a:srgbClr val="EDF3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700" dirty="0">
                          <a:latin typeface="Times New Roman"/>
                          <a:cs typeface="Times New Roman"/>
                        </a:rPr>
                        <a:t>2025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  <a:solidFill>
                      <a:srgbClr val="EDF3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409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700" dirty="0">
                          <a:latin typeface="Times New Roman"/>
                          <a:cs typeface="Times New Roman"/>
                        </a:rPr>
                        <a:t>ISHA PRIYADARSHINI BISWAL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ishabiswal66@gmail.com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Times New Roman"/>
                          <a:cs typeface="Times New Roman"/>
                        </a:rPr>
                        <a:t>ELECTRICAL AND ELECTRONICS ENGINEERING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700" dirty="0">
                          <a:latin typeface="Times New Roman"/>
                          <a:cs typeface="Times New Roman"/>
                        </a:rPr>
                        <a:t>2025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024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  <a:solidFill>
                      <a:srgbClr val="EDF3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700" dirty="0">
                          <a:latin typeface="Times New Roman"/>
                          <a:cs typeface="Times New Roman"/>
                        </a:rPr>
                        <a:t>SULEKHA BISWAL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  <a:solidFill>
                      <a:srgbClr val="EDF3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sulekhabiswal2013rta@gmail.com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  <a:solidFill>
                      <a:srgbClr val="EDF3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COMPUTER SCIENCEE AND ENGINEERING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  <a:solidFill>
                      <a:srgbClr val="EDF3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700" dirty="0">
                          <a:latin typeface="Times New Roman"/>
                          <a:cs typeface="Times New Roman"/>
                        </a:rPr>
                        <a:t>2025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  <a:solidFill>
                      <a:srgbClr val="EDF3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911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700" dirty="0">
                          <a:latin typeface="Times New Roman"/>
                          <a:cs typeface="Times New Roman"/>
                        </a:rPr>
                        <a:t>ASMI AGRAWAL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asmiagrawal09@gmail.com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COMPUTER SCIENCEE AND ENGINEERING</a:t>
                      </a:r>
                      <a:endParaRPr lang="en-IN"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700" dirty="0">
                          <a:latin typeface="Times New Roman"/>
                          <a:cs typeface="Times New Roman"/>
                        </a:rPr>
                        <a:t>2025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2">
            <a:extLst>
              <a:ext uri="{FF2B5EF4-FFF2-40B4-BE49-F238E27FC236}">
                <a16:creationId xmlns:a16="http://schemas.microsoft.com/office/drawing/2014/main" id="{0B8881DE-2EA6-3492-43C3-9A764F7A3D6B}"/>
              </a:ext>
            </a:extLst>
          </p:cNvPr>
          <p:cNvSpPr txBox="1">
            <a:spLocks/>
          </p:cNvSpPr>
          <p:nvPr/>
        </p:nvSpPr>
        <p:spPr>
          <a:xfrm>
            <a:off x="790811" y="193089"/>
            <a:ext cx="9785680" cy="780136"/>
          </a:xfrm>
          <a:prstGeom prst="rect">
            <a:avLst/>
          </a:prstGeom>
        </p:spPr>
        <p:txBody>
          <a:bodyPr vert="horz" wrap="square" lIns="0" tIns="223951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08610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solidFill>
                  <a:srgbClr val="2E78C4"/>
                </a:solidFill>
              </a:rPr>
              <a:t>Ideation</a:t>
            </a:r>
            <a:r>
              <a:rPr lang="en-US" sz="3600" spc="-70" dirty="0">
                <a:solidFill>
                  <a:srgbClr val="2E78C4"/>
                </a:solidFill>
              </a:rPr>
              <a:t> </a:t>
            </a:r>
            <a:r>
              <a:rPr lang="en-US" sz="3600" dirty="0">
                <a:solidFill>
                  <a:srgbClr val="2E78C4"/>
                </a:solidFill>
              </a:rPr>
              <a:t>Submission</a:t>
            </a:r>
            <a:r>
              <a:rPr lang="en-US" sz="3600" spc="-65" dirty="0">
                <a:solidFill>
                  <a:srgbClr val="2E78C4"/>
                </a:solidFill>
              </a:rPr>
              <a:t> </a:t>
            </a:r>
            <a:r>
              <a:rPr lang="en-US" sz="3600" dirty="0">
                <a:solidFill>
                  <a:srgbClr val="2E78C4"/>
                </a:solidFill>
              </a:rPr>
              <a:t>-</a:t>
            </a:r>
            <a:r>
              <a:rPr lang="en-US" sz="3600" spc="-50" dirty="0">
                <a:solidFill>
                  <a:srgbClr val="2E78C4"/>
                </a:solidFill>
              </a:rPr>
              <a:t> </a:t>
            </a:r>
            <a:r>
              <a:rPr lang="en-US" sz="3600" spc="-25" dirty="0">
                <a:solidFill>
                  <a:srgbClr val="2E78C4"/>
                </a:solidFill>
              </a:rPr>
              <a:t>Team</a:t>
            </a:r>
            <a:r>
              <a:rPr lang="en-US" sz="3600" spc="-35" dirty="0">
                <a:solidFill>
                  <a:srgbClr val="2E78C4"/>
                </a:solidFill>
              </a:rPr>
              <a:t> </a:t>
            </a:r>
            <a:r>
              <a:rPr lang="en-US" sz="3600" dirty="0">
                <a:solidFill>
                  <a:srgbClr val="2E78C4"/>
                </a:solidFill>
              </a:rPr>
              <a:t>Information</a:t>
            </a:r>
            <a:r>
              <a:rPr lang="en-US" sz="3600" spc="-80" dirty="0">
                <a:solidFill>
                  <a:srgbClr val="2E78C4"/>
                </a:solidFill>
              </a:rPr>
              <a:t> </a:t>
            </a:r>
            <a:r>
              <a:rPr lang="en-US" sz="3600" spc="-10" dirty="0">
                <a:solidFill>
                  <a:srgbClr val="2E78C4"/>
                </a:solidFill>
              </a:rPr>
              <a:t>Template</a:t>
            </a:r>
          </a:p>
        </p:txBody>
      </p:sp>
      <p:pic>
        <p:nvPicPr>
          <p:cNvPr id="2" name="Picture 2" descr="Cognizant | World Economic Forum">
            <a:extLst>
              <a:ext uri="{FF2B5EF4-FFF2-40B4-BE49-F238E27FC236}">
                <a16:creationId xmlns:a16="http://schemas.microsoft.com/office/drawing/2014/main" id="{FE93956D-D124-2B96-A837-7B1E67095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308" y="6483544"/>
            <a:ext cx="1152833" cy="31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6"/>
          <p:cNvSpPr txBox="1">
            <a:spLocks/>
          </p:cNvSpPr>
          <p:nvPr/>
        </p:nvSpPr>
        <p:spPr>
          <a:xfrm>
            <a:off x="299600" y="6664911"/>
            <a:ext cx="732789" cy="124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914400" rtl="0" eaLnBrk="1" latinLnBrk="0" hangingPunct="1">
              <a:defRPr sz="700" b="0" i="0" kern="1200">
                <a:solidFill>
                  <a:srgbClr val="000047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30"/>
              </a:spcBef>
            </a:pPr>
            <a:r>
              <a:rPr lang="en-IN" dirty="0"/>
              <a:t>©</a:t>
            </a:r>
            <a:r>
              <a:rPr lang="en-IN" spc="-15" dirty="0"/>
              <a:t> </a:t>
            </a:r>
            <a:r>
              <a:rPr lang="en-IN" dirty="0"/>
              <a:t>2024</a:t>
            </a:r>
            <a:r>
              <a:rPr lang="en-IN" spc="-5" dirty="0"/>
              <a:t> </a:t>
            </a:r>
            <a:r>
              <a:rPr lang="en-IN" spc="-10" dirty="0"/>
              <a:t>Cognizant</a:t>
            </a:r>
          </a:p>
        </p:txBody>
      </p:sp>
    </p:spTree>
    <p:extLst>
      <p:ext uri="{BB962C8B-B14F-4D97-AF65-F5344CB8AC3E}">
        <p14:creationId xmlns:p14="http://schemas.microsoft.com/office/powerpoint/2010/main" val="989345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ognizant | World Economic Forum">
            <a:extLst>
              <a:ext uri="{FF2B5EF4-FFF2-40B4-BE49-F238E27FC236}">
                <a16:creationId xmlns:a16="http://schemas.microsoft.com/office/drawing/2014/main" id="{FE93956D-D124-2B96-A837-7B1E67095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308" y="6483544"/>
            <a:ext cx="1152833" cy="31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6"/>
          <p:cNvSpPr txBox="1">
            <a:spLocks/>
          </p:cNvSpPr>
          <p:nvPr/>
        </p:nvSpPr>
        <p:spPr>
          <a:xfrm>
            <a:off x="299600" y="6664911"/>
            <a:ext cx="732789" cy="124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914400" rtl="0" eaLnBrk="1" latinLnBrk="0" hangingPunct="1">
              <a:defRPr sz="700" b="0" i="0" kern="1200">
                <a:solidFill>
                  <a:srgbClr val="000047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30"/>
              </a:spcBef>
            </a:pPr>
            <a:r>
              <a:rPr lang="en-IN" dirty="0"/>
              <a:t>©</a:t>
            </a:r>
            <a:r>
              <a:rPr lang="en-IN" spc="-15" dirty="0"/>
              <a:t> </a:t>
            </a:r>
            <a:r>
              <a:rPr lang="en-IN" dirty="0"/>
              <a:t>2024</a:t>
            </a:r>
            <a:r>
              <a:rPr lang="en-IN" spc="-5" dirty="0"/>
              <a:t> </a:t>
            </a:r>
            <a:r>
              <a:rPr lang="en-IN" spc="-10" dirty="0"/>
              <a:t>Cognizant</a:t>
            </a:r>
          </a:p>
        </p:txBody>
      </p:sp>
    </p:spTree>
    <p:extLst>
      <p:ext uri="{BB962C8B-B14F-4D97-AF65-F5344CB8AC3E}">
        <p14:creationId xmlns:p14="http://schemas.microsoft.com/office/powerpoint/2010/main" val="3214389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93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 MT</vt:lpstr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Suvendu Das</dc:creator>
  <cp:lastModifiedBy>Suvendu Das</cp:lastModifiedBy>
  <cp:revision>2</cp:revision>
  <dcterms:created xsi:type="dcterms:W3CDTF">2024-04-25T12:01:59Z</dcterms:created>
  <dcterms:modified xsi:type="dcterms:W3CDTF">2024-04-25T14:47:35Z</dcterms:modified>
</cp:coreProperties>
</file>