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7" r:id="rId11"/>
    <p:sldId id="266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Linux Commands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734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44" y="609600"/>
            <a:ext cx="8674203" cy="5432425"/>
          </a:xfrm>
        </p:spPr>
      </p:pic>
    </p:spTree>
    <p:extLst>
      <p:ext uri="{BB962C8B-B14F-4D97-AF65-F5344CB8AC3E}">
        <p14:creationId xmlns:p14="http://schemas.microsoft.com/office/powerpoint/2010/main" val="173635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978794"/>
            <a:ext cx="8757633" cy="5063231"/>
          </a:xfrm>
        </p:spPr>
      </p:pic>
    </p:spTree>
    <p:extLst>
      <p:ext uri="{BB962C8B-B14F-4D97-AF65-F5344CB8AC3E}">
        <p14:creationId xmlns:p14="http://schemas.microsoft.com/office/powerpoint/2010/main" val="91221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0783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9403"/>
            <a:ext cx="8596668" cy="470195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* for every file and directory there will have a default permissions on the basis       of  </a:t>
            </a:r>
            <a:r>
              <a:rPr lang="en-IN" dirty="0" err="1" smtClean="0"/>
              <a:t>umask</a:t>
            </a:r>
            <a:r>
              <a:rPr lang="en-IN" dirty="0" smtClean="0"/>
              <a:t> : 0002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u="sng" dirty="0" smtClean="0"/>
              <a:t>changing  owners and group: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chown</a:t>
            </a:r>
            <a:r>
              <a:rPr lang="en-IN" dirty="0" smtClean="0"/>
              <a:t> : change owner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chgrp</a:t>
            </a:r>
            <a:r>
              <a:rPr lang="en-IN" dirty="0" smtClean="0"/>
              <a:t> : change group </a:t>
            </a:r>
          </a:p>
          <a:p>
            <a:pPr marL="0" indent="0">
              <a:buNone/>
            </a:pPr>
            <a:r>
              <a:rPr lang="en-IN" dirty="0" smtClean="0"/>
              <a:t> echo string  : to print the </a:t>
            </a:r>
            <a:r>
              <a:rPr lang="en-IN" dirty="0" err="1" smtClean="0"/>
              <a:t>sring</a:t>
            </a:r>
            <a:r>
              <a:rPr lang="en-IN" smtClean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169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3" y="1133342"/>
            <a:ext cx="8512936" cy="4908684"/>
          </a:xfrm>
        </p:spPr>
      </p:pic>
    </p:spTree>
    <p:extLst>
      <p:ext uri="{BB962C8B-B14F-4D97-AF65-F5344CB8AC3E}">
        <p14:creationId xmlns:p14="http://schemas.microsoft.com/office/powerpoint/2010/main" val="136180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		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08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9495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1.	 </a:t>
            </a:r>
            <a:r>
              <a:rPr lang="en-IN" dirty="0" err="1"/>
              <a:t>p</a:t>
            </a:r>
            <a:r>
              <a:rPr lang="en-IN" dirty="0" err="1" smtClean="0"/>
              <a:t>wd</a:t>
            </a:r>
            <a:r>
              <a:rPr lang="en-IN" dirty="0" smtClean="0"/>
              <a:t> : Present working Directory.</a:t>
            </a:r>
          </a:p>
          <a:p>
            <a:pPr marL="0" indent="0">
              <a:buNone/>
            </a:pPr>
            <a:r>
              <a:rPr lang="en-IN" dirty="0" smtClean="0"/>
              <a:t>2. 	</a:t>
            </a:r>
            <a:r>
              <a:rPr lang="en-IN" dirty="0" err="1"/>
              <a:t>w</a:t>
            </a:r>
            <a:r>
              <a:rPr lang="en-IN" dirty="0" err="1" smtClean="0"/>
              <a:t>hoami</a:t>
            </a:r>
            <a:r>
              <a:rPr lang="en-IN" dirty="0" smtClean="0"/>
              <a:t> :  Current Username.</a:t>
            </a:r>
          </a:p>
          <a:p>
            <a:pPr marL="0" indent="0">
              <a:buNone/>
            </a:pPr>
            <a:r>
              <a:rPr lang="en-IN" dirty="0" smtClean="0"/>
              <a:t>3.	users : How many users are using the system.</a:t>
            </a:r>
          </a:p>
          <a:p>
            <a:pPr marL="0" indent="0">
              <a:buNone/>
            </a:pPr>
            <a:r>
              <a:rPr lang="en-IN" dirty="0" smtClean="0"/>
              <a:t>4.	date : provide date and time</a:t>
            </a:r>
          </a:p>
          <a:p>
            <a:pPr marL="0" indent="0">
              <a:buNone/>
            </a:pPr>
            <a:r>
              <a:rPr lang="en-IN" dirty="0" smtClean="0"/>
              <a:t>5.    </a:t>
            </a:r>
            <a:r>
              <a:rPr lang="en-IN" dirty="0" err="1" smtClean="0"/>
              <a:t>cal</a:t>
            </a:r>
            <a:r>
              <a:rPr lang="en-IN" dirty="0" smtClean="0"/>
              <a:t> : Shows the monthly calendar</a:t>
            </a:r>
          </a:p>
          <a:p>
            <a:pPr marL="0" indent="0">
              <a:buNone/>
            </a:pPr>
            <a:r>
              <a:rPr lang="en-IN" dirty="0" smtClean="0"/>
              <a:t>6.	 history : shows all the command typed recently.</a:t>
            </a:r>
          </a:p>
          <a:p>
            <a:pPr marL="0" indent="0">
              <a:buNone/>
            </a:pPr>
            <a:r>
              <a:rPr lang="en-IN" dirty="0" smtClean="0"/>
              <a:t>7.	 clear: clear the entire terminal.</a:t>
            </a:r>
          </a:p>
          <a:p>
            <a:pPr marL="0" indent="0">
              <a:buNone/>
            </a:pPr>
            <a:r>
              <a:rPr lang="en-IN" dirty="0" smtClean="0"/>
              <a:t>8.	 cat : display content of the file.</a:t>
            </a:r>
          </a:p>
          <a:p>
            <a:pPr marL="0" indent="0">
              <a:buNone/>
            </a:pPr>
            <a:r>
              <a:rPr lang="en-IN" dirty="0" smtClean="0"/>
              <a:t>9.	 </a:t>
            </a:r>
            <a:r>
              <a:rPr lang="en-IN" dirty="0" err="1" smtClean="0"/>
              <a:t>nano</a:t>
            </a:r>
            <a:r>
              <a:rPr lang="en-IN" dirty="0" smtClean="0"/>
              <a:t> : to open the file with editable </a:t>
            </a:r>
          </a:p>
          <a:p>
            <a:pPr marL="0" indent="0">
              <a:buNone/>
            </a:pPr>
            <a:r>
              <a:rPr lang="en-IN" dirty="0" smtClean="0"/>
              <a:t>10.	exit : closes the running terminal.</a:t>
            </a:r>
          </a:p>
          <a:p>
            <a:pPr marL="0" indent="0">
              <a:buNone/>
            </a:pPr>
            <a:r>
              <a:rPr lang="en-IN" dirty="0" smtClean="0"/>
              <a:t>11.	</a:t>
            </a:r>
            <a:r>
              <a:rPr lang="en-IN" dirty="0"/>
              <a:t>m</a:t>
            </a:r>
            <a:r>
              <a:rPr lang="en-IN" dirty="0" smtClean="0"/>
              <a:t>an :guide to command</a:t>
            </a:r>
          </a:p>
          <a:p>
            <a:pPr>
              <a:buAutoNum type="arabicPeriod" startAt="5"/>
            </a:pPr>
            <a:endParaRPr lang="en-IN" dirty="0" smtClean="0"/>
          </a:p>
          <a:p>
            <a:pPr>
              <a:buAutoNum type="arabicPeriod"/>
            </a:pPr>
            <a:endParaRPr lang="en-IN" dirty="0" smtClean="0"/>
          </a:p>
          <a:p>
            <a:pPr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00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386"/>
            <a:ext cx="8596668" cy="407831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4705"/>
            <a:ext cx="8596668" cy="494665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12.	</a:t>
            </a:r>
            <a:r>
              <a:rPr lang="en-IN" dirty="0" err="1" smtClean="0"/>
              <a:t>ls</a:t>
            </a:r>
            <a:r>
              <a:rPr lang="en-IN" dirty="0" smtClean="0"/>
              <a:t>: List all the files.</a:t>
            </a:r>
          </a:p>
          <a:p>
            <a:pPr marL="0" indent="0">
              <a:buNone/>
            </a:pPr>
            <a:r>
              <a:rPr lang="en-IN" dirty="0" smtClean="0"/>
              <a:t>13.	 </a:t>
            </a:r>
            <a:r>
              <a:rPr lang="en-IN" dirty="0" err="1" smtClean="0"/>
              <a:t>ls</a:t>
            </a:r>
            <a:r>
              <a:rPr lang="en-IN" dirty="0" smtClean="0"/>
              <a:t> -l : complete details of the file.</a:t>
            </a:r>
          </a:p>
          <a:p>
            <a:pPr marL="0" indent="0">
              <a:buNone/>
            </a:pPr>
            <a:r>
              <a:rPr lang="en-IN" dirty="0" smtClean="0"/>
              <a:t>14.	 </a:t>
            </a:r>
            <a:r>
              <a:rPr lang="en-IN" dirty="0" err="1" smtClean="0"/>
              <a:t>ls</a:t>
            </a:r>
            <a:r>
              <a:rPr lang="en-IN" dirty="0" smtClean="0"/>
              <a:t> –la : get detailed information with hidden files and directory.</a:t>
            </a:r>
          </a:p>
          <a:p>
            <a:pPr marL="0" indent="0">
              <a:buNone/>
            </a:pPr>
            <a:r>
              <a:rPr lang="en-IN" dirty="0" smtClean="0"/>
              <a:t>15.	 cd : Change the directory.</a:t>
            </a:r>
          </a:p>
          <a:p>
            <a:pPr marL="0" indent="0">
              <a:buNone/>
            </a:pPr>
            <a:r>
              <a:rPr lang="en-IN" dirty="0" smtClean="0"/>
              <a:t>16.	 touch : to create a file.</a:t>
            </a:r>
          </a:p>
          <a:p>
            <a:pPr marL="0" indent="0">
              <a:buNone/>
            </a:pPr>
            <a:r>
              <a:rPr lang="en-IN" dirty="0" smtClean="0"/>
              <a:t>17.	 </a:t>
            </a:r>
            <a:r>
              <a:rPr lang="en-IN" dirty="0" err="1" smtClean="0"/>
              <a:t>mkdir</a:t>
            </a:r>
            <a:r>
              <a:rPr lang="en-IN" dirty="0" smtClean="0"/>
              <a:t> : to make the directory.</a:t>
            </a:r>
          </a:p>
          <a:p>
            <a:pPr marL="0" indent="0">
              <a:buNone/>
            </a:pPr>
            <a:r>
              <a:rPr lang="en-IN" dirty="0" smtClean="0"/>
              <a:t>18.	 mv : to move the file or directory / rename the file</a:t>
            </a:r>
          </a:p>
          <a:p>
            <a:pPr marL="0" indent="0">
              <a:buNone/>
            </a:pPr>
            <a:r>
              <a:rPr lang="en-IN" dirty="0" smtClean="0"/>
              <a:t>19.	 </a:t>
            </a:r>
            <a:r>
              <a:rPr lang="en-IN" dirty="0" err="1" smtClean="0"/>
              <a:t>cp</a:t>
            </a:r>
            <a:r>
              <a:rPr lang="en-IN" dirty="0" smtClean="0"/>
              <a:t> : to copy the file.</a:t>
            </a:r>
          </a:p>
          <a:p>
            <a:pPr marL="0" indent="0">
              <a:buNone/>
            </a:pPr>
            <a:r>
              <a:rPr lang="en-IN" dirty="0" smtClean="0"/>
              <a:t>20.	 </a:t>
            </a:r>
            <a:r>
              <a:rPr lang="en-IN" dirty="0" err="1" smtClean="0"/>
              <a:t>cp</a:t>
            </a:r>
            <a:r>
              <a:rPr lang="en-IN" dirty="0" smtClean="0"/>
              <a:t> –r : copy from one folder to another.</a:t>
            </a:r>
          </a:p>
          <a:p>
            <a:pPr marL="0" indent="0">
              <a:buNone/>
            </a:pPr>
            <a:r>
              <a:rPr lang="en-IN" dirty="0" smtClean="0"/>
              <a:t>21.	 </a:t>
            </a:r>
            <a:r>
              <a:rPr lang="en-IN" dirty="0" err="1" smtClean="0"/>
              <a:t>rm</a:t>
            </a:r>
            <a:r>
              <a:rPr lang="en-IN" dirty="0" smtClean="0"/>
              <a:t> : to delete a file.</a:t>
            </a:r>
          </a:p>
          <a:p>
            <a:pPr marL="0" indent="0">
              <a:buNone/>
            </a:pPr>
            <a:r>
              <a:rPr lang="en-IN" dirty="0" smtClean="0"/>
              <a:t>22.	 </a:t>
            </a:r>
            <a:r>
              <a:rPr lang="en-IN" dirty="0" err="1" smtClean="0"/>
              <a:t>rm</a:t>
            </a:r>
            <a:r>
              <a:rPr lang="en-IN" dirty="0" smtClean="0"/>
              <a:t> –r : to remove a directory.</a:t>
            </a:r>
          </a:p>
          <a:p>
            <a:pPr marL="0" indent="0">
              <a:buNone/>
            </a:pPr>
            <a:r>
              <a:rPr lang="en-IN" dirty="0" smtClean="0"/>
              <a:t>23.	 cd ~ : move directly to root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9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025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9099"/>
            <a:ext cx="8596668" cy="48822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24.	./ : current directory</a:t>
            </a:r>
          </a:p>
          <a:p>
            <a:pPr marL="0" indent="0">
              <a:buNone/>
            </a:pPr>
            <a:r>
              <a:rPr lang="en-IN" dirty="0" smtClean="0"/>
              <a:t>25.	 ../ : parent directory</a:t>
            </a:r>
          </a:p>
          <a:p>
            <a:pPr marL="0" indent="0">
              <a:buNone/>
            </a:pPr>
            <a:r>
              <a:rPr lang="en-IN" dirty="0" smtClean="0"/>
              <a:t>26.	 </a:t>
            </a:r>
            <a:r>
              <a:rPr lang="en-IN" dirty="0" err="1" smtClean="0"/>
              <a:t>wc</a:t>
            </a:r>
            <a:r>
              <a:rPr lang="en-IN" dirty="0" smtClean="0"/>
              <a:t> : word count</a:t>
            </a:r>
          </a:p>
          <a:p>
            <a:pPr marL="0" indent="0">
              <a:buNone/>
            </a:pPr>
            <a:r>
              <a:rPr lang="en-IN" dirty="0" smtClean="0"/>
              <a:t>27.	 </a:t>
            </a:r>
            <a:r>
              <a:rPr lang="en-IN" dirty="0" err="1" smtClean="0"/>
              <a:t>wc</a:t>
            </a:r>
            <a:r>
              <a:rPr lang="en-IN" dirty="0" smtClean="0"/>
              <a:t> –l : number of lines in a file.</a:t>
            </a:r>
          </a:p>
          <a:p>
            <a:pPr marL="0" indent="0">
              <a:buNone/>
            </a:pPr>
            <a:r>
              <a:rPr lang="en-IN" dirty="0" smtClean="0"/>
              <a:t>28.	 </a:t>
            </a:r>
            <a:r>
              <a:rPr lang="en-IN" dirty="0" err="1"/>
              <a:t>w</a:t>
            </a:r>
            <a:r>
              <a:rPr lang="en-IN" dirty="0" err="1" smtClean="0"/>
              <a:t>c</a:t>
            </a:r>
            <a:r>
              <a:rPr lang="en-IN" dirty="0" smtClean="0"/>
              <a:t> –w : number of words in the file.</a:t>
            </a:r>
          </a:p>
          <a:p>
            <a:pPr marL="0" indent="0">
              <a:buNone/>
            </a:pPr>
            <a:r>
              <a:rPr lang="en-IN" dirty="0" smtClean="0"/>
              <a:t>29.	</a:t>
            </a:r>
            <a:r>
              <a:rPr lang="en-IN" dirty="0" err="1" smtClean="0"/>
              <a:t>wc</a:t>
            </a:r>
            <a:r>
              <a:rPr lang="en-IN" dirty="0" smtClean="0"/>
              <a:t> –c : Number of characters in a file.</a:t>
            </a:r>
          </a:p>
          <a:p>
            <a:pPr marL="0" indent="0">
              <a:buNone/>
            </a:pPr>
            <a:r>
              <a:rPr lang="en-IN" dirty="0" smtClean="0"/>
              <a:t>30.	 </a:t>
            </a:r>
            <a:r>
              <a:rPr lang="en-IN" dirty="0" err="1" smtClean="0"/>
              <a:t>ll</a:t>
            </a:r>
            <a:r>
              <a:rPr lang="en-IN" dirty="0" smtClean="0"/>
              <a:t> : complete </a:t>
            </a:r>
            <a:r>
              <a:rPr lang="en-IN" dirty="0" err="1" smtClean="0"/>
              <a:t>informations</a:t>
            </a:r>
            <a:r>
              <a:rPr lang="en-IN" dirty="0" smtClean="0"/>
              <a:t> of the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88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386367"/>
            <a:ext cx="8488390" cy="5576552"/>
          </a:xfrm>
        </p:spPr>
      </p:pic>
    </p:spTree>
    <p:extLst>
      <p:ext uri="{BB962C8B-B14F-4D97-AF65-F5344CB8AC3E}">
        <p14:creationId xmlns:p14="http://schemas.microsoft.com/office/powerpoint/2010/main" val="46794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44" y="609600"/>
            <a:ext cx="7979957" cy="5432425"/>
          </a:xfrm>
        </p:spPr>
      </p:pic>
    </p:spTree>
    <p:extLst>
      <p:ext uri="{BB962C8B-B14F-4D97-AF65-F5344CB8AC3E}">
        <p14:creationId xmlns:p14="http://schemas.microsoft.com/office/powerpoint/2010/main" val="125231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44" y="360608"/>
            <a:ext cx="7979957" cy="5681417"/>
          </a:xfrm>
        </p:spPr>
      </p:pic>
    </p:spTree>
    <p:extLst>
      <p:ext uri="{BB962C8B-B14F-4D97-AF65-F5344CB8AC3E}">
        <p14:creationId xmlns:p14="http://schemas.microsoft.com/office/powerpoint/2010/main" val="44468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1775"/>
          </a:xfrm>
        </p:spPr>
        <p:txBody>
          <a:bodyPr/>
          <a:lstStyle/>
          <a:p>
            <a:r>
              <a:rPr lang="en-IN" dirty="0" smtClean="0"/>
              <a:t>Standard Linux Streams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375"/>
            <a:ext cx="8596668" cy="4379987"/>
          </a:xfrm>
        </p:spPr>
        <p:txBody>
          <a:bodyPr/>
          <a:lstStyle/>
          <a:p>
            <a:r>
              <a:rPr lang="en-IN" sz="2000" dirty="0" err="1" smtClean="0"/>
              <a:t>Stdin</a:t>
            </a:r>
            <a:r>
              <a:rPr lang="en-IN" sz="2000" dirty="0" smtClean="0"/>
              <a:t> : standard input</a:t>
            </a:r>
          </a:p>
          <a:p>
            <a:pPr marL="0" indent="0">
              <a:buNone/>
            </a:pPr>
            <a:r>
              <a:rPr lang="en-IN" dirty="0" smtClean="0"/>
              <a:t>             Associated file descriptor is 0</a:t>
            </a:r>
          </a:p>
          <a:p>
            <a:r>
              <a:rPr lang="en-IN" dirty="0" err="1" smtClean="0"/>
              <a:t>Stdout</a:t>
            </a:r>
            <a:r>
              <a:rPr lang="en-IN" dirty="0" smtClean="0"/>
              <a:t> : Standard output</a:t>
            </a:r>
          </a:p>
          <a:p>
            <a:pPr marL="0" indent="0">
              <a:buNone/>
            </a:pPr>
            <a:r>
              <a:rPr lang="en-IN" dirty="0" smtClean="0"/>
              <a:t>            Associated file descriptor is 1.</a:t>
            </a:r>
          </a:p>
          <a:p>
            <a:r>
              <a:rPr lang="en-IN" dirty="0" err="1" smtClean="0"/>
              <a:t>Stderr</a:t>
            </a:r>
            <a:r>
              <a:rPr lang="en-IN" dirty="0" smtClean="0"/>
              <a:t> : Standard error</a:t>
            </a:r>
          </a:p>
          <a:p>
            <a:pPr marL="0" indent="0">
              <a:buNone/>
            </a:pPr>
            <a:r>
              <a:rPr lang="en-IN" dirty="0" smtClean="0"/>
              <a:t>               Associated file descriptor is 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63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834"/>
          </a:xfrm>
        </p:spPr>
        <p:txBody>
          <a:bodyPr/>
          <a:lstStyle/>
          <a:p>
            <a:r>
              <a:rPr lang="en-IN" dirty="0" smtClean="0"/>
              <a:t>Permissions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587"/>
            <a:ext cx="8596668" cy="45087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There are read, write and execute permissions are granted.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There are three types of permissions.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Owner permissions (u)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Group Permissions (g)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Other world permissions (o)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To change the permissions there are 2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1. Symbolic permissions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2. Absolute Permissions.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Done using </a:t>
            </a:r>
            <a:r>
              <a:rPr lang="en-IN" dirty="0" err="1" smtClean="0"/>
              <a:t>chmod</a:t>
            </a:r>
            <a:r>
              <a:rPr lang="en-IN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3082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143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Linux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Linux Streams</vt:lpstr>
      <vt:lpstr>Permissions</vt:lpstr>
      <vt:lpstr>PowerPoint Presentation</vt:lpstr>
      <vt:lpstr>PowerPoint Presentation</vt:lpstr>
      <vt:lpstr>PowerPoint Presentation</vt:lpstr>
      <vt:lpstr>PowerPoint Presentation</vt:lpstr>
      <vt:lpstr>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</dc:title>
  <dc:creator>hp</dc:creator>
  <cp:lastModifiedBy>hp</cp:lastModifiedBy>
  <cp:revision>6</cp:revision>
  <dcterms:created xsi:type="dcterms:W3CDTF">2021-02-10T13:39:54Z</dcterms:created>
  <dcterms:modified xsi:type="dcterms:W3CDTF">2021-02-10T11:03:04Z</dcterms:modified>
</cp:coreProperties>
</file>