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5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7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1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2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Git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Git is a distributed version control system used for source code management.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Git used to track changes in the source code.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Allows multiple developers to work together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Git is a software tool and git hub is a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 git hub ,it uses graphical interface to store the files were as in git ,It provides command line to interact with files.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559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0761"/>
            <a:ext cx="9484215" cy="1159097"/>
          </a:xfrm>
        </p:spPr>
        <p:txBody>
          <a:bodyPr>
            <a:normAutofit/>
          </a:bodyPr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6072"/>
            <a:ext cx="9601196" cy="3969795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git --version </a:t>
            </a:r>
            <a:r>
              <a:rPr lang="en-IN" dirty="0" smtClean="0"/>
              <a:t>: Shows </a:t>
            </a:r>
            <a:r>
              <a:rPr lang="en-IN" dirty="0"/>
              <a:t>the version number of the git that is installed.</a:t>
            </a:r>
          </a:p>
          <a:p>
            <a:pPr lvl="0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user.name “username” : identity configuration</a:t>
            </a:r>
          </a:p>
          <a:p>
            <a:pPr lvl="0"/>
            <a:r>
              <a:rPr lang="en-IN" dirty="0"/>
              <a:t>git </a:t>
            </a:r>
            <a:r>
              <a:rPr lang="en-IN" dirty="0" err="1"/>
              <a:t>config</a:t>
            </a:r>
            <a:r>
              <a:rPr lang="en-IN" dirty="0"/>
              <a:t> --global email.name ”email ID” : email configuration </a:t>
            </a:r>
            <a:endParaRPr lang="en-IN" dirty="0" smtClean="0"/>
          </a:p>
          <a:p>
            <a:pPr lvl="0"/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 --global </a:t>
            </a:r>
            <a:r>
              <a:rPr lang="en-IN" dirty="0" err="1" smtClean="0"/>
              <a:t>core.editor</a:t>
            </a:r>
            <a:r>
              <a:rPr lang="en-IN" dirty="0" smtClean="0"/>
              <a:t> “code --wait”: setting up the editor</a:t>
            </a:r>
          </a:p>
          <a:p>
            <a:pPr lvl="0"/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--global –e :Edit global </a:t>
            </a:r>
            <a:r>
              <a:rPr lang="en-IN" dirty="0" err="1" smtClean="0"/>
              <a:t>config</a:t>
            </a:r>
            <a:r>
              <a:rPr lang="en-IN" dirty="0" smtClean="0"/>
              <a:t> from editor</a:t>
            </a:r>
            <a:endParaRPr lang="en-IN" dirty="0"/>
          </a:p>
          <a:p>
            <a:pPr lvl="0"/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: Initialized Empty Git Repository.</a:t>
            </a:r>
          </a:p>
          <a:p>
            <a:pPr lvl="0"/>
            <a:r>
              <a:rPr lang="en-IN" dirty="0"/>
              <a:t>git add. : Everything in a project is added to the index.</a:t>
            </a:r>
          </a:p>
          <a:p>
            <a:pPr lvl="0"/>
            <a:r>
              <a:rPr lang="en-IN" dirty="0"/>
              <a:t>git add </a:t>
            </a:r>
            <a:r>
              <a:rPr lang="en-IN" dirty="0" smtClean="0"/>
              <a:t>&lt;filename&gt; </a:t>
            </a:r>
            <a:r>
              <a:rPr lang="en-IN" dirty="0"/>
              <a:t>: The corresponding file is added to the index.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git commit -m “</a:t>
            </a:r>
            <a:r>
              <a:rPr lang="en-IN" dirty="0" err="1"/>
              <a:t>msg</a:t>
            </a:r>
            <a:r>
              <a:rPr lang="en-IN" dirty="0"/>
              <a:t>” : the project is placed into the Repository.</a:t>
            </a:r>
          </a:p>
          <a:p>
            <a:pPr lvl="0"/>
            <a:r>
              <a:rPr lang="en-IN" dirty="0"/>
              <a:t>git commit -a : adding and </a:t>
            </a:r>
            <a:r>
              <a:rPr lang="en-IN" dirty="0" err="1"/>
              <a:t>commiting</a:t>
            </a:r>
            <a:r>
              <a:rPr lang="en-IN" dirty="0"/>
              <a:t> files </a:t>
            </a:r>
          </a:p>
          <a:p>
            <a:pPr marL="0" lvl="0" indent="0">
              <a:buNone/>
            </a:pPr>
            <a:r>
              <a:rPr lang="en-IN" dirty="0"/>
              <a:t> </a:t>
            </a:r>
            <a:r>
              <a:rPr lang="en-IN" dirty="0" smtClean="0"/>
              <a:t> git </a:t>
            </a:r>
            <a:r>
              <a:rPr lang="en-IN" dirty="0"/>
              <a:t>remote add origin url: to add files to remote repository,</a:t>
            </a:r>
          </a:p>
          <a:p>
            <a:pPr lvl="0"/>
            <a:r>
              <a:rPr lang="en-IN" dirty="0"/>
              <a:t>git log : shows the information about the file such as commit Id ,Author, Date of file created</a:t>
            </a:r>
            <a:r>
              <a:rPr lang="en-IN" dirty="0" smtClean="0"/>
              <a:t>.</a:t>
            </a:r>
          </a:p>
          <a:p>
            <a:r>
              <a:rPr lang="en-IN" dirty="0"/>
              <a:t>git log 1: it returns only last staged file.</a:t>
            </a:r>
          </a:p>
          <a:p>
            <a:pPr lvl="0"/>
            <a:r>
              <a:rPr lang="en-IN" dirty="0"/>
              <a:t>git log –</a:t>
            </a:r>
            <a:r>
              <a:rPr lang="en-IN" dirty="0" err="1"/>
              <a:t>oneline</a:t>
            </a:r>
            <a:r>
              <a:rPr lang="en-IN" dirty="0"/>
              <a:t> : list the information of all the file in one line.</a:t>
            </a:r>
          </a:p>
          <a:p>
            <a:pPr lvl="0"/>
            <a:r>
              <a:rPr lang="en-IN" dirty="0"/>
              <a:t>git log --status: get more information about the </a:t>
            </a:r>
            <a:r>
              <a:rPr lang="en-IN" dirty="0" smtClean="0"/>
              <a:t>file.</a:t>
            </a:r>
          </a:p>
          <a:p>
            <a:pPr lvl="0"/>
            <a:r>
              <a:rPr lang="en-IN" dirty="0" smtClean="0"/>
              <a:t>git </a:t>
            </a:r>
            <a:r>
              <a:rPr lang="en-IN" dirty="0"/>
              <a:t>status : shows the state of working directory and the staging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4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git diff : track the difference between the changes made on a file.</a:t>
            </a:r>
          </a:p>
          <a:p>
            <a:pPr lvl="0"/>
            <a:r>
              <a:rPr lang="en-IN" dirty="0"/>
              <a:t>git diff --staged: To check the already staged changes</a:t>
            </a:r>
          </a:p>
          <a:p>
            <a:pPr lvl="0"/>
            <a:r>
              <a:rPr lang="en-IN" dirty="0" smtClean="0"/>
              <a:t>git </a:t>
            </a:r>
            <a:r>
              <a:rPr lang="en-IN" dirty="0" err="1"/>
              <a:t>rm</a:t>
            </a:r>
            <a:r>
              <a:rPr lang="en-IN" dirty="0"/>
              <a:t> file name: remove the file </a:t>
            </a:r>
          </a:p>
          <a:p>
            <a:pPr lvl="0"/>
            <a:r>
              <a:rPr lang="en-IN" dirty="0" smtClean="0"/>
              <a:t>git </a:t>
            </a:r>
            <a:r>
              <a:rPr lang="en-IN" dirty="0" err="1"/>
              <a:t>rm</a:t>
            </a:r>
            <a:r>
              <a:rPr lang="en-IN" dirty="0"/>
              <a:t> --cached filename: Remove file from staged not from the local directory</a:t>
            </a:r>
            <a:r>
              <a:rPr lang="en-IN" dirty="0" smtClean="0"/>
              <a:t>.</a:t>
            </a:r>
          </a:p>
          <a:p>
            <a:r>
              <a:rPr lang="en-IN" dirty="0"/>
              <a:t>git restore </a:t>
            </a:r>
            <a:r>
              <a:rPr lang="en-IN" dirty="0" smtClean="0"/>
              <a:t>: </a:t>
            </a:r>
            <a:r>
              <a:rPr lang="en-IN" dirty="0"/>
              <a:t>to restore the </a:t>
            </a:r>
            <a:r>
              <a:rPr lang="en-IN" dirty="0" smtClean="0"/>
              <a:t>file</a:t>
            </a:r>
          </a:p>
          <a:p>
            <a:r>
              <a:rPr lang="en-IN" u="sng" dirty="0" smtClean="0"/>
              <a:t>Branching:</a:t>
            </a:r>
            <a:endParaRPr lang="en-IN" u="sng" dirty="0"/>
          </a:p>
          <a:p>
            <a:pPr marL="0" lvl="0" indent="0">
              <a:buNone/>
            </a:pPr>
            <a:r>
              <a:rPr lang="en-IN" dirty="0" smtClean="0"/>
              <a:t>  git </a:t>
            </a:r>
            <a:r>
              <a:rPr lang="en-IN" dirty="0"/>
              <a:t>checkout –b </a:t>
            </a:r>
            <a:r>
              <a:rPr lang="en-IN" dirty="0" smtClean="0"/>
              <a:t>&lt;branch name&gt;: </a:t>
            </a:r>
            <a:r>
              <a:rPr lang="en-IN" dirty="0"/>
              <a:t>create a new </a:t>
            </a:r>
            <a:r>
              <a:rPr lang="en-IN" dirty="0" smtClean="0"/>
              <a:t>branch</a:t>
            </a:r>
          </a:p>
          <a:p>
            <a:pPr marL="0" indent="0">
              <a:buNone/>
            </a:pPr>
            <a:r>
              <a:rPr lang="en-IN" dirty="0" smtClean="0"/>
              <a:t>  git </a:t>
            </a:r>
            <a:r>
              <a:rPr lang="en-IN" dirty="0"/>
              <a:t>checkout </a:t>
            </a:r>
            <a:r>
              <a:rPr lang="en-IN" dirty="0" smtClean="0"/>
              <a:t>&lt;branch name&gt;: </a:t>
            </a:r>
            <a:r>
              <a:rPr lang="en-IN" dirty="0"/>
              <a:t>to navigate between the branches and master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git push origin &lt;branch name&gt; / git push –u origin &lt;branch name&gt; : push branch to Remote repo    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git merge &lt;branch name&gt; : Merge a branch into active branch.</a:t>
            </a:r>
          </a:p>
          <a:p>
            <a:pPr marL="0" lvl="0" indent="0">
              <a:buNone/>
            </a:pPr>
            <a:r>
              <a:rPr lang="en-IN" dirty="0" smtClean="0"/>
              <a:t>git diff &lt;branch 1&gt; &lt;branch 2&gt; : shows the difference between tips of the branches.</a:t>
            </a:r>
          </a:p>
          <a:p>
            <a:pPr marL="0" lvl="0" indent="0">
              <a:buNone/>
            </a:pPr>
            <a:r>
              <a:rPr lang="en-IN" u="sng" dirty="0" smtClean="0"/>
              <a:t>Renaming a branch :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git branch –m &lt;old name&gt; &lt;new name&gt;</a:t>
            </a:r>
          </a:p>
          <a:p>
            <a:pPr marL="0" lvl="0" indent="0">
              <a:buNone/>
            </a:pPr>
            <a:r>
              <a:rPr lang="en-IN" u="sng" dirty="0" smtClean="0"/>
              <a:t>Deleting a branch:</a:t>
            </a:r>
          </a:p>
          <a:p>
            <a:pPr marL="0" lvl="0" indent="0">
              <a:buNone/>
            </a:pPr>
            <a:r>
              <a:rPr lang="en-IN" dirty="0" smtClean="0"/>
              <a:t>	git branch –d &lt;branch name&gt;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git branch –D &lt;branch name&gt;   : forcefully deleting a branch</a:t>
            </a:r>
          </a:p>
          <a:p>
            <a:pPr marL="0" lvl="0" indent="0">
              <a:buNone/>
            </a:pPr>
            <a:r>
              <a:rPr lang="en-IN" dirty="0" smtClean="0"/>
              <a:t>git branch : list all the branches .</a:t>
            </a:r>
          </a:p>
          <a:p>
            <a:pPr marL="0" lvl="0" indent="0">
              <a:buNone/>
            </a:pPr>
            <a:r>
              <a:rPr lang="en-IN" dirty="0" smtClean="0"/>
              <a:t> </a:t>
            </a:r>
            <a:r>
              <a:rPr lang="en-IN" u="sng" dirty="0" smtClean="0"/>
              <a:t>cherry-pick:</a:t>
            </a:r>
          </a:p>
          <a:p>
            <a:pPr marL="0" lvl="0" indent="0">
              <a:buNone/>
            </a:pPr>
            <a:r>
              <a:rPr lang="en-IN" dirty="0" smtClean="0"/>
              <a:t>Copy specific commit to another branch or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8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dirty="0" smtClean="0"/>
              <a:t>	git cherry-pick master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git cherry-pick &lt;branch –id&gt;</a:t>
            </a:r>
          </a:p>
          <a:p>
            <a:pPr marL="0" lvl="0" indent="0">
              <a:buNone/>
            </a:pPr>
            <a:r>
              <a:rPr lang="en-IN" dirty="0" smtClean="0"/>
              <a:t>git fetch: Retrieve the latest meta-data in the form of original context.</a:t>
            </a:r>
          </a:p>
          <a:p>
            <a:pPr marL="0" lvl="0" indent="0">
              <a:buNone/>
            </a:pPr>
            <a:r>
              <a:rPr lang="en-IN" dirty="0" smtClean="0"/>
              <a:t>git pull : Retrieve complete copy of remote repository.</a:t>
            </a:r>
          </a:p>
          <a:p>
            <a:pPr marL="0" lvl="0" indent="0">
              <a:buNone/>
            </a:pPr>
            <a:r>
              <a:rPr lang="en-IN" u="sng" dirty="0" smtClean="0"/>
              <a:t>Pull requests:</a:t>
            </a:r>
          </a:p>
          <a:p>
            <a:pPr marL="0" lvl="0" indent="0">
              <a:buNone/>
            </a:pPr>
            <a:r>
              <a:rPr lang="en-IN" dirty="0" smtClean="0"/>
              <a:t> 1. Submitting contributions to open development project.</a:t>
            </a:r>
            <a:r>
              <a:rPr lang="en-GB" b="1" dirty="0"/>
              <a:t> </a:t>
            </a:r>
            <a:endParaRPr lang="en-GB" b="1" dirty="0" smtClean="0"/>
          </a:p>
          <a:p>
            <a:pPr marL="0" lvl="0" indent="0">
              <a:buNone/>
            </a:pPr>
            <a:r>
              <a:rPr lang="en-GB" dirty="0" smtClean="0"/>
              <a:t> 2. pull </a:t>
            </a:r>
            <a:r>
              <a:rPr lang="en-GB" dirty="0"/>
              <a:t>request occurs when a developer asks for changes committed to an external repository to </a:t>
            </a:r>
            <a:r>
              <a:rPr lang="en-GB" dirty="0" smtClean="0"/>
              <a:t> be </a:t>
            </a:r>
            <a:r>
              <a:rPr lang="en-GB" dirty="0"/>
              <a:t>considered for inclusion in a project's main repository</a:t>
            </a:r>
            <a:endParaRPr lang="en-IN" dirty="0" smtClean="0"/>
          </a:p>
          <a:p>
            <a:pPr marL="0" lvl="0" indent="0">
              <a:buNone/>
            </a:pPr>
            <a:r>
              <a:rPr lang="en-IN" dirty="0"/>
              <a:t>g</a:t>
            </a:r>
            <a:r>
              <a:rPr lang="en-IN" dirty="0" smtClean="0"/>
              <a:t>it </a:t>
            </a:r>
            <a:r>
              <a:rPr lang="en-IN" dirty="0"/>
              <a:t>stash: takes all the dirty state of the working directory.</a:t>
            </a:r>
          </a:p>
          <a:p>
            <a:pPr marL="0" lvl="0" indent="0">
              <a:buNone/>
            </a:pPr>
            <a:r>
              <a:rPr lang="en-IN" dirty="0"/>
              <a:t>git merge : merge the branches with the master.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9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git clone: clone a Repository into new directory.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458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Git Commands</vt:lpstr>
      <vt:lpstr>Git</vt:lpstr>
      <vt:lpstr>Git commands</vt:lpstr>
      <vt:lpstr>Git commands</vt:lpstr>
      <vt:lpstr>Git commands</vt:lpstr>
      <vt:lpstr>Git commands</vt:lpstr>
      <vt:lpstr>Git commands</vt:lpstr>
      <vt:lpstr>Git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Commands</dc:title>
  <dc:creator>hp</dc:creator>
  <cp:lastModifiedBy>hp</cp:lastModifiedBy>
  <cp:revision>13</cp:revision>
  <dcterms:created xsi:type="dcterms:W3CDTF">2021-03-07T05:44:06Z</dcterms:created>
  <dcterms:modified xsi:type="dcterms:W3CDTF">2021-03-07T09:25:26Z</dcterms:modified>
</cp:coreProperties>
</file>