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60" r:id="rId3"/>
    <p:sldId id="257" r:id="rId4"/>
    <p:sldId id="258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72" r:id="rId13"/>
    <p:sldId id="261" r:id="rId14"/>
    <p:sldId id="273" r:id="rId15"/>
    <p:sldId id="262" r:id="rId16"/>
    <p:sldId id="275" r:id="rId17"/>
    <p:sldId id="276" r:id="rId18"/>
    <p:sldId id="263" r:id="rId19"/>
    <p:sldId id="264" r:id="rId20"/>
    <p:sldId id="265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5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109645"/>
          </a:xfrm>
        </p:spPr>
      </p:pic>
      <p:sp>
        <p:nvSpPr>
          <p:cNvPr id="5" name="TextBox 4"/>
          <p:cNvSpPr txBox="1"/>
          <p:nvPr/>
        </p:nvSpPr>
        <p:spPr>
          <a:xfrm>
            <a:off x="2756079" y="5692462"/>
            <a:ext cx="54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Restoring the removed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3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4"/>
            <a:ext cx="9875520" cy="4942220"/>
          </a:xfrm>
        </p:spPr>
      </p:pic>
      <p:sp>
        <p:nvSpPr>
          <p:cNvPr id="5" name="TextBox 4"/>
          <p:cNvSpPr txBox="1"/>
          <p:nvPr/>
        </p:nvSpPr>
        <p:spPr>
          <a:xfrm>
            <a:off x="3773510" y="5537915"/>
            <a:ext cx="48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Commands related to branching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2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197492" cy="5109645"/>
          </a:xfrm>
        </p:spPr>
      </p:pic>
      <p:sp>
        <p:nvSpPr>
          <p:cNvPr id="5" name="TextBox 4"/>
          <p:cNvSpPr txBox="1"/>
          <p:nvPr/>
        </p:nvSpPr>
        <p:spPr>
          <a:xfrm>
            <a:off x="2949262" y="5679583"/>
            <a:ext cx="53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Commands related to branching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git merge &lt;branch name&gt; : Merge a branch into active branch.</a:t>
            </a:r>
          </a:p>
          <a:p>
            <a:pPr marL="0" lvl="0" indent="0">
              <a:buNone/>
            </a:pPr>
            <a:r>
              <a:rPr lang="en-IN" dirty="0" smtClean="0"/>
              <a:t>git diff &lt;branch 1&gt; &lt;branch 2&gt; : shows the difference between tips of the branches.</a:t>
            </a:r>
          </a:p>
          <a:p>
            <a:pPr marL="0" lvl="0" indent="0">
              <a:buNone/>
            </a:pPr>
            <a:r>
              <a:rPr lang="en-IN" u="sng" dirty="0" smtClean="0"/>
              <a:t>Renaming a branch :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branch –m &lt;old name&gt; &lt;new name&gt;</a:t>
            </a:r>
          </a:p>
          <a:p>
            <a:pPr marL="0" lvl="0" indent="0">
              <a:buNone/>
            </a:pPr>
            <a:r>
              <a:rPr lang="en-IN" u="sng" dirty="0" smtClean="0"/>
              <a:t>Deleting a branch:</a:t>
            </a:r>
          </a:p>
          <a:p>
            <a:pPr marL="0" lvl="0" indent="0">
              <a:buNone/>
            </a:pPr>
            <a:r>
              <a:rPr lang="en-IN" dirty="0" smtClean="0"/>
              <a:t>	git branch –d &lt;branch name&gt;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branch –D &lt;branch name&gt;   : forcefully deleting a branch</a:t>
            </a:r>
          </a:p>
          <a:p>
            <a:pPr marL="0" lvl="0" indent="0">
              <a:buNone/>
            </a:pPr>
            <a:r>
              <a:rPr lang="en-IN" dirty="0" smtClean="0"/>
              <a:t>git branch : list all the branches .</a:t>
            </a:r>
          </a:p>
          <a:p>
            <a:pPr marL="0" lvl="0" indent="0">
              <a:buNone/>
            </a:pPr>
            <a:r>
              <a:rPr lang="en-IN" dirty="0" smtClean="0"/>
              <a:t> </a:t>
            </a:r>
            <a:r>
              <a:rPr lang="en-IN" u="sng" dirty="0" smtClean="0"/>
              <a:t>cherry-pick:</a:t>
            </a:r>
          </a:p>
          <a:p>
            <a:pPr marL="0" lvl="0" indent="0">
              <a:buNone/>
            </a:pPr>
            <a:r>
              <a:rPr lang="en-IN" dirty="0" smtClean="0"/>
              <a:t>Copy specific commit to another branch or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045251"/>
          </a:xfrm>
        </p:spPr>
      </p:pic>
      <p:sp>
        <p:nvSpPr>
          <p:cNvPr id="5" name="TextBox 4"/>
          <p:cNvSpPr txBox="1"/>
          <p:nvPr/>
        </p:nvSpPr>
        <p:spPr>
          <a:xfrm>
            <a:off x="2266682" y="5602310"/>
            <a:ext cx="58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Commands on branch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9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dirty="0" smtClean="0"/>
              <a:t>	git cherry-pick master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cherry-pick &lt;branch –id&gt;</a:t>
            </a:r>
          </a:p>
          <a:p>
            <a:pPr marL="0" lvl="0" indent="0">
              <a:buNone/>
            </a:pPr>
            <a:r>
              <a:rPr lang="en-IN" dirty="0" smtClean="0"/>
              <a:t>git fetch: Retrieve the latest meta-data in the form of original context.</a:t>
            </a:r>
          </a:p>
          <a:p>
            <a:pPr marL="0" lvl="0" indent="0">
              <a:buNone/>
            </a:pPr>
            <a:r>
              <a:rPr lang="en-IN" dirty="0" smtClean="0"/>
              <a:t>git pull : Retrieve complete copy of remote repository.</a:t>
            </a:r>
          </a:p>
          <a:p>
            <a:pPr marL="0" lvl="0" indent="0">
              <a:buNone/>
            </a:pPr>
            <a:r>
              <a:rPr lang="en-IN" u="sng" dirty="0" smtClean="0"/>
              <a:t>Pull requests:</a:t>
            </a:r>
          </a:p>
          <a:p>
            <a:pPr marL="0" lvl="0" indent="0">
              <a:buNone/>
            </a:pPr>
            <a:r>
              <a:rPr lang="en-IN" dirty="0" smtClean="0"/>
              <a:t> 1. Submitting contributions to open development project.</a:t>
            </a:r>
            <a:r>
              <a:rPr lang="en-GB" b="1" dirty="0"/>
              <a:t> </a:t>
            </a:r>
            <a:endParaRPr lang="en-GB" b="1" dirty="0" smtClean="0"/>
          </a:p>
          <a:p>
            <a:pPr marL="0" lvl="0" indent="0">
              <a:buNone/>
            </a:pPr>
            <a:r>
              <a:rPr lang="en-GB" dirty="0" smtClean="0"/>
              <a:t> 2. pull </a:t>
            </a:r>
            <a:r>
              <a:rPr lang="en-GB" dirty="0"/>
              <a:t>request occurs when a developer asks for changes committed to an external repository to </a:t>
            </a:r>
            <a:r>
              <a:rPr lang="en-GB" dirty="0" smtClean="0"/>
              <a:t> be </a:t>
            </a:r>
            <a:r>
              <a:rPr lang="en-GB" dirty="0"/>
              <a:t>considered for inclusion in a project's main repository</a:t>
            </a:r>
            <a:endParaRPr lang="en-IN" dirty="0" smtClean="0"/>
          </a:p>
          <a:p>
            <a:pPr marL="0" lvl="0" indent="0">
              <a:buNone/>
            </a:pPr>
            <a:r>
              <a:rPr lang="en-IN" dirty="0"/>
              <a:t>g</a:t>
            </a:r>
            <a:r>
              <a:rPr lang="en-IN" dirty="0" smtClean="0"/>
              <a:t>it </a:t>
            </a:r>
            <a:r>
              <a:rPr lang="en-IN" dirty="0"/>
              <a:t>stash: takes all the dirty state of the working directory.</a:t>
            </a:r>
          </a:p>
          <a:p>
            <a:pPr marL="0" lvl="0" indent="0">
              <a:buNone/>
            </a:pPr>
            <a:r>
              <a:rPr lang="en-IN" dirty="0"/>
              <a:t>git merge : merge the branches with the master.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4"/>
            <a:ext cx="10058400" cy="5122524"/>
          </a:xfrm>
        </p:spPr>
      </p:pic>
      <p:sp>
        <p:nvSpPr>
          <p:cNvPr id="5" name="TextBox 4"/>
          <p:cNvSpPr txBox="1"/>
          <p:nvPr/>
        </p:nvSpPr>
        <p:spPr>
          <a:xfrm>
            <a:off x="2949262" y="5692462"/>
            <a:ext cx="47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Cherry-pick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5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4"/>
            <a:ext cx="10058399" cy="5277070"/>
          </a:xfrm>
        </p:spPr>
      </p:pic>
      <p:sp>
        <p:nvSpPr>
          <p:cNvPr id="5" name="TextBox 4"/>
          <p:cNvSpPr txBox="1"/>
          <p:nvPr/>
        </p:nvSpPr>
        <p:spPr>
          <a:xfrm>
            <a:off x="2936383" y="5769735"/>
            <a:ext cx="519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Fetch , merge, pull, push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 smtClean="0"/>
              <a:t>git clone :</a:t>
            </a:r>
          </a:p>
          <a:p>
            <a:pPr marL="0" indent="0">
              <a:buNone/>
            </a:pPr>
            <a:r>
              <a:rPr lang="en-IN" dirty="0" smtClean="0"/>
              <a:t> 1. clone a Repository into new directory.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git clone &lt;remote-</a:t>
            </a:r>
            <a:r>
              <a:rPr lang="en-IN" dirty="0" err="1" smtClean="0"/>
              <a:t>url</a:t>
            </a:r>
            <a:r>
              <a:rPr lang="en-IN" dirty="0" smtClean="0"/>
              <a:t>&gt;	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2. To clone a specific branch:</a:t>
            </a:r>
          </a:p>
          <a:p>
            <a:pPr marL="0" indent="0">
              <a:buNone/>
            </a:pPr>
            <a:r>
              <a:rPr lang="en-IN" dirty="0" smtClean="0"/>
              <a:t>	git clone –b &lt;branch-name&gt; &lt;remote-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git remote –v : list remotes and </a:t>
            </a:r>
            <a:r>
              <a:rPr lang="en-IN" dirty="0" err="1" smtClean="0"/>
              <a:t>urls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582385"/>
          </a:xfrm>
        </p:spPr>
      </p:pic>
    </p:spTree>
    <p:extLst>
      <p:ext uri="{BB962C8B-B14F-4D97-AF65-F5344CB8AC3E}">
        <p14:creationId xmlns:p14="http://schemas.microsoft.com/office/powerpoint/2010/main" val="32469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Git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Git is a distributed version control system used for source code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Git used to track changes in the source code.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Allows multiple developers to work together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Git is a software tool and git hub is a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 git hub ,it uses graphical interface to store the files were as in git ,It provides command line to interact with files.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55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Squash :</a:t>
            </a:r>
          </a:p>
          <a:p>
            <a:r>
              <a:rPr lang="en-IN" dirty="0" smtClean="0"/>
              <a:t>It is a keyword not a command. It is used to combine multiple commits into one. This can be done by using Rebase feature.</a:t>
            </a:r>
          </a:p>
          <a:p>
            <a:r>
              <a:rPr lang="en-IN" dirty="0" smtClean="0"/>
              <a:t>git merge-base &lt;branch-name&gt; master :</a:t>
            </a:r>
            <a:r>
              <a:rPr lang="en-GB"/>
              <a:t> Find as good common ancestors as possible for a merge</a:t>
            </a:r>
            <a:endParaRPr lang="en-IN" dirty="0" smtClean="0"/>
          </a:p>
          <a:p>
            <a:r>
              <a:rPr lang="en-IN" u="sng" dirty="0" smtClean="0"/>
              <a:t>Rebase:</a:t>
            </a:r>
          </a:p>
          <a:p>
            <a:r>
              <a:rPr lang="en-IN" dirty="0" smtClean="0"/>
              <a:t>Moves feature branch into master branch.</a:t>
            </a:r>
          </a:p>
          <a:p>
            <a:pPr marL="201168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git rebase master</a:t>
            </a:r>
          </a:p>
          <a:p>
            <a:pPr marL="201168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git rebase –</a:t>
            </a:r>
            <a:r>
              <a:rPr lang="en-IN" dirty="0" err="1"/>
              <a:t>i</a:t>
            </a:r>
            <a:r>
              <a:rPr lang="en-IN" dirty="0" smtClean="0"/>
              <a:t> master-Id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1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582385"/>
          </a:xfrm>
        </p:spPr>
      </p:pic>
    </p:spTree>
    <p:extLst>
      <p:ext uri="{BB962C8B-B14F-4D97-AF65-F5344CB8AC3E}">
        <p14:creationId xmlns:p14="http://schemas.microsoft.com/office/powerpoint/2010/main" val="24379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236128" cy="5582385"/>
          </a:xfrm>
        </p:spPr>
      </p:pic>
    </p:spTree>
    <p:extLst>
      <p:ext uri="{BB962C8B-B14F-4D97-AF65-F5344CB8AC3E}">
        <p14:creationId xmlns:p14="http://schemas.microsoft.com/office/powerpoint/2010/main" val="26641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582385"/>
          </a:xfrm>
        </p:spPr>
      </p:pic>
    </p:spTree>
    <p:extLst>
      <p:ext uri="{BB962C8B-B14F-4D97-AF65-F5344CB8AC3E}">
        <p14:creationId xmlns:p14="http://schemas.microsoft.com/office/powerpoint/2010/main" val="1465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Stash:</a:t>
            </a:r>
          </a:p>
          <a:p>
            <a:r>
              <a:rPr lang="en-IN" dirty="0" smtClean="0"/>
              <a:t>It takes the dirty state of working directory. (temporary </a:t>
            </a:r>
            <a:r>
              <a:rPr lang="en-IN" dirty="0" err="1" smtClean="0"/>
              <a:t>backUp</a:t>
            </a:r>
            <a:r>
              <a:rPr lang="en-IN" dirty="0" smtClean="0"/>
              <a:t>)</a:t>
            </a:r>
          </a:p>
          <a:p>
            <a:r>
              <a:rPr lang="en-IN" dirty="0"/>
              <a:t>g</a:t>
            </a:r>
            <a:r>
              <a:rPr lang="en-IN" dirty="0" smtClean="0"/>
              <a:t>it stash save “file name”</a:t>
            </a:r>
          </a:p>
          <a:p>
            <a:r>
              <a:rPr lang="en-IN" dirty="0"/>
              <a:t>g</a:t>
            </a:r>
            <a:r>
              <a:rPr lang="en-IN" dirty="0" smtClean="0"/>
              <a:t>it stash list</a:t>
            </a:r>
          </a:p>
          <a:p>
            <a:r>
              <a:rPr lang="en-IN" dirty="0"/>
              <a:t>g</a:t>
            </a:r>
            <a:r>
              <a:rPr lang="en-IN" dirty="0" smtClean="0"/>
              <a:t>it stash apply stash@{2}</a:t>
            </a:r>
          </a:p>
          <a:p>
            <a:r>
              <a:rPr lang="en-IN" dirty="0"/>
              <a:t>g</a:t>
            </a:r>
            <a:r>
              <a:rPr lang="en-IN" dirty="0" smtClean="0"/>
              <a:t>it reset –hard</a:t>
            </a:r>
          </a:p>
          <a:p>
            <a:r>
              <a:rPr lang="en-IN" dirty="0"/>
              <a:t>g</a:t>
            </a:r>
            <a:r>
              <a:rPr lang="en-IN" dirty="0" smtClean="0"/>
              <a:t>it stash pop </a:t>
            </a:r>
          </a:p>
          <a:p>
            <a:r>
              <a:rPr lang="en-IN" dirty="0" smtClean="0"/>
              <a:t>git stash show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4"/>
            <a:ext cx="10210371" cy="5032371"/>
          </a:xfrm>
        </p:spPr>
      </p:pic>
      <p:sp>
        <p:nvSpPr>
          <p:cNvPr id="5" name="TextBox 4"/>
          <p:cNvSpPr txBox="1"/>
          <p:nvPr/>
        </p:nvSpPr>
        <p:spPr>
          <a:xfrm>
            <a:off x="3193961" y="5653825"/>
            <a:ext cx="48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Stash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4467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261886" cy="5045251"/>
          </a:xfrm>
        </p:spPr>
      </p:pic>
      <p:sp>
        <p:nvSpPr>
          <p:cNvPr id="5" name="TextBox 4"/>
          <p:cNvSpPr txBox="1"/>
          <p:nvPr/>
        </p:nvSpPr>
        <p:spPr>
          <a:xfrm>
            <a:off x="3541690" y="5537915"/>
            <a:ext cx="419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Stash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0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4877825"/>
          </a:xfrm>
        </p:spPr>
      </p:pic>
      <p:sp>
        <p:nvSpPr>
          <p:cNvPr id="5" name="TextBox 4"/>
          <p:cNvSpPr txBox="1"/>
          <p:nvPr/>
        </p:nvSpPr>
        <p:spPr>
          <a:xfrm>
            <a:off x="3477296" y="5434885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Stash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IN" dirty="0" smtClean="0"/>
          </a:p>
          <a:p>
            <a:pPr lvl="8"/>
            <a:endParaRPr lang="en-IN" dirty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1471400" lvl="8" indent="0">
              <a:buNone/>
            </a:pPr>
            <a:r>
              <a:rPr lang="en-IN" sz="6000" dirty="0" smtClean="0"/>
              <a:t>                                                                                          </a:t>
            </a:r>
            <a:r>
              <a:rPr lang="en-IN" sz="6000" dirty="0" smtClean="0">
                <a:solidFill>
                  <a:srgbClr val="FF0000"/>
                </a:solidFill>
              </a:rPr>
              <a:t>THANK YOU…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0761"/>
            <a:ext cx="9484215" cy="1159097"/>
          </a:xfrm>
        </p:spPr>
        <p:txBody>
          <a:bodyPr>
            <a:normAutofit/>
          </a:bodyPr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6072"/>
            <a:ext cx="9601196" cy="3969795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git --version </a:t>
            </a:r>
            <a:r>
              <a:rPr lang="en-IN" dirty="0" smtClean="0"/>
              <a:t>: Shows </a:t>
            </a:r>
            <a:r>
              <a:rPr lang="en-IN" dirty="0"/>
              <a:t>the version number of the git that is installed.</a:t>
            </a:r>
          </a:p>
          <a:p>
            <a:pPr lvl="0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user.name “username” : identity configuration</a:t>
            </a:r>
          </a:p>
          <a:p>
            <a:pPr lvl="0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email.name ”email ID” : email configuration </a:t>
            </a:r>
            <a:endParaRPr lang="en-IN" dirty="0" smtClean="0"/>
          </a:p>
          <a:p>
            <a:pPr lvl="0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 --global </a:t>
            </a:r>
            <a:r>
              <a:rPr lang="en-IN" dirty="0" err="1" smtClean="0"/>
              <a:t>core.editor</a:t>
            </a:r>
            <a:r>
              <a:rPr lang="en-IN" dirty="0" smtClean="0"/>
              <a:t> “code --wait”: setting up the editor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--global –e :Edit global </a:t>
            </a:r>
            <a:r>
              <a:rPr lang="en-IN" dirty="0" err="1" smtClean="0"/>
              <a:t>config</a:t>
            </a:r>
            <a:r>
              <a:rPr lang="en-IN" dirty="0" smtClean="0"/>
              <a:t> from editor</a:t>
            </a:r>
            <a:endParaRPr lang="en-IN" dirty="0"/>
          </a:p>
          <a:p>
            <a:pPr lvl="0"/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: Initialized Empty Git Repository.</a:t>
            </a:r>
          </a:p>
          <a:p>
            <a:pPr lvl="0"/>
            <a:r>
              <a:rPr lang="en-IN" dirty="0"/>
              <a:t>git add. : Everything in a project is added to the index.</a:t>
            </a:r>
          </a:p>
          <a:p>
            <a:pPr lvl="0"/>
            <a:r>
              <a:rPr lang="en-IN" dirty="0"/>
              <a:t>git add </a:t>
            </a:r>
            <a:r>
              <a:rPr lang="en-IN" dirty="0" smtClean="0"/>
              <a:t>&lt;filename&gt; </a:t>
            </a:r>
            <a:r>
              <a:rPr lang="en-IN" dirty="0"/>
              <a:t>: The corresponding file is added to the index.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git commit -m “</a:t>
            </a:r>
            <a:r>
              <a:rPr lang="en-IN" dirty="0" err="1"/>
              <a:t>msg</a:t>
            </a:r>
            <a:r>
              <a:rPr lang="en-IN" dirty="0"/>
              <a:t>” : the project is placed into the Repository.</a:t>
            </a:r>
          </a:p>
          <a:p>
            <a:pPr lvl="0"/>
            <a:r>
              <a:rPr lang="en-IN" dirty="0"/>
              <a:t>git commit -a : adding and </a:t>
            </a:r>
            <a:r>
              <a:rPr lang="en-IN" dirty="0" err="1"/>
              <a:t>commiting</a:t>
            </a:r>
            <a:r>
              <a:rPr lang="en-IN" dirty="0"/>
              <a:t> files </a:t>
            </a:r>
          </a:p>
          <a:p>
            <a:pPr marL="0" lvl="0" indent="0">
              <a:buNone/>
            </a:pPr>
            <a:r>
              <a:rPr lang="en-IN" dirty="0"/>
              <a:t> </a:t>
            </a:r>
            <a:r>
              <a:rPr lang="en-IN" dirty="0" smtClean="0"/>
              <a:t> git </a:t>
            </a:r>
            <a:r>
              <a:rPr lang="en-IN" dirty="0"/>
              <a:t>remote add origin url: to add files to remote repository,</a:t>
            </a:r>
          </a:p>
          <a:p>
            <a:pPr lvl="0"/>
            <a:r>
              <a:rPr lang="en-IN" dirty="0"/>
              <a:t>git log : shows the information about the file such as commit Id ,Author, Date of file created</a:t>
            </a:r>
            <a:r>
              <a:rPr lang="en-IN" dirty="0" smtClean="0"/>
              <a:t>.</a:t>
            </a:r>
          </a:p>
          <a:p>
            <a:r>
              <a:rPr lang="en-IN" dirty="0"/>
              <a:t>git log 1: it returns only last staged file.</a:t>
            </a:r>
          </a:p>
          <a:p>
            <a:pPr lvl="0"/>
            <a:r>
              <a:rPr lang="en-IN" dirty="0"/>
              <a:t>git log </a:t>
            </a:r>
            <a:r>
              <a:rPr lang="en-IN" dirty="0" smtClean="0"/>
              <a:t>--</a:t>
            </a:r>
            <a:r>
              <a:rPr lang="en-IN" dirty="0" err="1" smtClean="0"/>
              <a:t>oneline</a:t>
            </a:r>
            <a:r>
              <a:rPr lang="en-IN" dirty="0" smtClean="0"/>
              <a:t> </a:t>
            </a:r>
            <a:r>
              <a:rPr lang="en-IN" dirty="0"/>
              <a:t>: list the information of all the file in one line.</a:t>
            </a:r>
          </a:p>
          <a:p>
            <a:pPr lvl="0"/>
            <a:r>
              <a:rPr lang="en-IN" dirty="0"/>
              <a:t>git log --</a:t>
            </a:r>
            <a:r>
              <a:rPr lang="en-IN" dirty="0" smtClean="0"/>
              <a:t>s: </a:t>
            </a:r>
            <a:r>
              <a:rPr lang="en-IN" dirty="0"/>
              <a:t>get more information about the </a:t>
            </a:r>
            <a:r>
              <a:rPr lang="en-IN" dirty="0" smtClean="0"/>
              <a:t>file.</a:t>
            </a:r>
          </a:p>
          <a:p>
            <a:pPr lvl="0"/>
            <a:r>
              <a:rPr lang="en-IN" dirty="0" smtClean="0"/>
              <a:t>git </a:t>
            </a:r>
            <a:r>
              <a:rPr lang="en-IN" dirty="0"/>
              <a:t>status : shows the state of working directory and the staging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4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4"/>
            <a:ext cx="10058400" cy="5161160"/>
          </a:xfrm>
        </p:spPr>
      </p:pic>
      <p:sp>
        <p:nvSpPr>
          <p:cNvPr id="5" name="TextBox 4"/>
          <p:cNvSpPr txBox="1"/>
          <p:nvPr/>
        </p:nvSpPr>
        <p:spPr>
          <a:xfrm>
            <a:off x="2266682" y="5718220"/>
            <a:ext cx="757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 version, add, commit, status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3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582385"/>
          </a:xfrm>
        </p:spPr>
      </p:pic>
    </p:spTree>
    <p:extLst>
      <p:ext uri="{BB962C8B-B14F-4D97-AF65-F5344CB8AC3E}">
        <p14:creationId xmlns:p14="http://schemas.microsoft.com/office/powerpoint/2010/main" val="6487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558"/>
            <a:ext cx="10058400" cy="42629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git diff : track the difference between the changes made on a file.</a:t>
            </a:r>
          </a:p>
          <a:p>
            <a:pPr lvl="0"/>
            <a:r>
              <a:rPr lang="en-IN" dirty="0"/>
              <a:t>git diff --staged: To check the already staged changes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/>
              <a:t>rm</a:t>
            </a:r>
            <a:r>
              <a:rPr lang="en-IN" dirty="0"/>
              <a:t> file name: remove the file 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/>
              <a:t>rm</a:t>
            </a:r>
            <a:r>
              <a:rPr lang="en-IN" dirty="0"/>
              <a:t> --cached filename: Remove file from staged not from the local directory</a:t>
            </a:r>
            <a:r>
              <a:rPr lang="en-IN" dirty="0" smtClean="0"/>
              <a:t>.</a:t>
            </a:r>
          </a:p>
          <a:p>
            <a:r>
              <a:rPr lang="en-IN" dirty="0"/>
              <a:t>git restore </a:t>
            </a:r>
            <a:r>
              <a:rPr lang="en-IN" dirty="0" smtClean="0"/>
              <a:t>: </a:t>
            </a:r>
            <a:r>
              <a:rPr lang="en-IN" dirty="0"/>
              <a:t>to restore the </a:t>
            </a:r>
            <a:r>
              <a:rPr lang="en-IN" dirty="0" smtClean="0"/>
              <a:t>file</a:t>
            </a:r>
          </a:p>
          <a:p>
            <a:pPr marL="201168" lvl="1" indent="0">
              <a:buNone/>
            </a:pPr>
            <a:r>
              <a:rPr lang="en-IN" dirty="0" smtClean="0"/>
              <a:t>                      git restore &lt;file name&gt;</a:t>
            </a:r>
          </a:p>
          <a:p>
            <a:r>
              <a:rPr lang="en-IN" u="sng" dirty="0" smtClean="0"/>
              <a:t>Branching:</a:t>
            </a:r>
            <a:endParaRPr lang="en-IN" u="sng" dirty="0"/>
          </a:p>
          <a:p>
            <a:pPr marL="0" lvl="0" indent="0">
              <a:buNone/>
            </a:pPr>
            <a:r>
              <a:rPr lang="en-IN" dirty="0" smtClean="0"/>
              <a:t>  git </a:t>
            </a:r>
            <a:r>
              <a:rPr lang="en-IN" dirty="0"/>
              <a:t>checkout –b </a:t>
            </a:r>
            <a:r>
              <a:rPr lang="en-IN" dirty="0" smtClean="0"/>
              <a:t>&lt;branch name&gt;: </a:t>
            </a:r>
            <a:r>
              <a:rPr lang="en-IN" dirty="0"/>
              <a:t>create a new </a:t>
            </a:r>
            <a:r>
              <a:rPr lang="en-IN" dirty="0" smtClean="0"/>
              <a:t>branch</a:t>
            </a:r>
          </a:p>
          <a:p>
            <a:pPr marL="0" indent="0">
              <a:buNone/>
            </a:pPr>
            <a:r>
              <a:rPr lang="en-IN" dirty="0" smtClean="0"/>
              <a:t>  git </a:t>
            </a:r>
            <a:r>
              <a:rPr lang="en-IN" dirty="0"/>
              <a:t>checkout </a:t>
            </a:r>
            <a:r>
              <a:rPr lang="en-IN" dirty="0" smtClean="0"/>
              <a:t>&lt;branch name&gt;: </a:t>
            </a:r>
            <a:r>
              <a:rPr lang="en-IN" dirty="0"/>
              <a:t>to navigate between the branches and master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git push origin &lt;branch name&gt; / git push –u origin &lt;branch name&gt; : push branch to Remote repo    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058400" cy="5225555"/>
          </a:xfrm>
        </p:spPr>
      </p:pic>
      <p:sp>
        <p:nvSpPr>
          <p:cNvPr id="5" name="TextBox 4"/>
          <p:cNvSpPr txBox="1"/>
          <p:nvPr/>
        </p:nvSpPr>
        <p:spPr>
          <a:xfrm>
            <a:off x="3606085" y="562806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diff 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32" y="492666"/>
            <a:ext cx="10058400" cy="113007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3" y="492667"/>
            <a:ext cx="10171734" cy="5045248"/>
          </a:xfrm>
        </p:spPr>
      </p:pic>
      <p:sp>
        <p:nvSpPr>
          <p:cNvPr id="6" name="TextBox 5"/>
          <p:cNvSpPr txBox="1"/>
          <p:nvPr/>
        </p:nvSpPr>
        <p:spPr>
          <a:xfrm>
            <a:off x="2846231" y="5834130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Remove ,log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5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597</Words>
  <Application>Microsoft Office PowerPoint</Application>
  <PresentationFormat>Widescreen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Wingdings</vt:lpstr>
      <vt:lpstr>Retrospect</vt:lpstr>
      <vt:lpstr>Git Commands</vt:lpstr>
      <vt:lpstr>Git</vt:lpstr>
      <vt:lpstr>Git commands</vt:lpstr>
      <vt:lpstr>Git commands</vt:lpstr>
      <vt:lpstr>PowerPoint Presentation</vt:lpstr>
      <vt:lpstr>PowerPoint Presentation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commands</vt:lpstr>
      <vt:lpstr>PowerPoint Presentation</vt:lpstr>
      <vt:lpstr>Git commands</vt:lpstr>
      <vt:lpstr>PowerPoint Presentation</vt:lpstr>
      <vt:lpstr>PowerPoint Presentation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hp</dc:creator>
  <cp:lastModifiedBy>hp</cp:lastModifiedBy>
  <cp:revision>29</cp:revision>
  <dcterms:created xsi:type="dcterms:W3CDTF">2021-03-07T05:44:06Z</dcterms:created>
  <dcterms:modified xsi:type="dcterms:W3CDTF">2021-03-07T16:59:13Z</dcterms:modified>
</cp:coreProperties>
</file>