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Goon Squad</a:t>
            </a:r>
            <a:br>
              <a:rPr lang="en-CA" dirty="0"/>
            </a:br>
            <a:r>
              <a:rPr lang="en-CA" dirty="0"/>
              <a:t>Zombie Town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Brandon Aperocho, </a:t>
            </a:r>
            <a:r>
              <a:rPr lang="en-CA" dirty="0" err="1"/>
              <a:t>Asmir</a:t>
            </a:r>
            <a:r>
              <a:rPr lang="en-CA" dirty="0"/>
              <a:t> </a:t>
            </a:r>
            <a:r>
              <a:rPr lang="en-CA" dirty="0" err="1"/>
              <a:t>Islamovic</a:t>
            </a:r>
            <a:r>
              <a:rPr lang="en-CA" dirty="0"/>
              <a:t> </a:t>
            </a:r>
          </a:p>
          <a:p>
            <a:r>
              <a:rPr lang="en-CA" dirty="0"/>
              <a:t>Mateusz </a:t>
            </a:r>
            <a:r>
              <a:rPr lang="en-CA" dirty="0" err="1"/>
              <a:t>Rogozinski</a:t>
            </a:r>
            <a:r>
              <a:rPr lang="en-CA" dirty="0"/>
              <a:t>, Arjun Sharma, Andrew </a:t>
            </a:r>
            <a:r>
              <a:rPr lang="en-CA" dirty="0" err="1"/>
              <a:t>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947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Difficulties of Game Developing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Learning how to use different libraries</a:t>
            </a:r>
          </a:p>
          <a:p>
            <a:r>
              <a:rPr lang="en-CA" dirty="0"/>
              <a:t>Not utilizing the branching feature on GitHub</a:t>
            </a:r>
          </a:p>
          <a:p>
            <a:r>
              <a:rPr lang="en-CA" dirty="0"/>
              <a:t>Not having clear goals planned in advance </a:t>
            </a:r>
          </a:p>
          <a:p>
            <a:r>
              <a:rPr lang="en-CA" dirty="0"/>
              <a:t>Switching ideas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026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Standards we Developed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Organizing meetings often</a:t>
            </a:r>
          </a:p>
          <a:p>
            <a:r>
              <a:rPr lang="en-CA" dirty="0"/>
              <a:t>Code as a group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516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86" y="914410"/>
            <a:ext cx="10907941" cy="3674852"/>
          </a:xfrm>
        </p:spPr>
        <p:txBody>
          <a:bodyPr>
            <a:noAutofit/>
          </a:bodyPr>
          <a:lstStyle/>
          <a:p>
            <a:r>
              <a:rPr lang="en-CA" sz="13800" dirty="0"/>
              <a:t>Software</a:t>
            </a:r>
            <a:br>
              <a:rPr lang="en-CA" sz="13800" dirty="0"/>
            </a:br>
            <a:r>
              <a:rPr lang="en-CA" sz="138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91868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MVC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Model: UI.java</a:t>
            </a:r>
          </a:p>
          <a:p>
            <a:pPr lvl="1"/>
            <a:r>
              <a:rPr lang="en-CA" dirty="0"/>
              <a:t>Had all important variables in here that could be accessed globally</a:t>
            </a:r>
          </a:p>
          <a:p>
            <a:r>
              <a:rPr lang="en-CA" dirty="0"/>
              <a:t>View: Each different display had it’s own view</a:t>
            </a:r>
          </a:p>
          <a:p>
            <a:pPr lvl="1"/>
            <a:r>
              <a:rPr lang="en-CA" dirty="0"/>
              <a:t>Example: Login, Leaderboards, Game, etc.</a:t>
            </a:r>
          </a:p>
          <a:p>
            <a:r>
              <a:rPr lang="en-CA" dirty="0"/>
              <a:t>Controller: OfficialGame.java</a:t>
            </a:r>
          </a:p>
          <a:p>
            <a:pPr lvl="1"/>
            <a:r>
              <a:rPr lang="en-CA" dirty="0"/>
              <a:t>This controlled which view to display</a:t>
            </a:r>
          </a:p>
        </p:txBody>
      </p:sp>
    </p:spTree>
    <p:extLst>
      <p:ext uri="{BB962C8B-B14F-4D97-AF65-F5344CB8AC3E}">
        <p14:creationId xmlns:p14="http://schemas.microsoft.com/office/powerpoint/2010/main" val="204982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Java: The whole game was coded in java</a:t>
            </a:r>
          </a:p>
          <a:p>
            <a:r>
              <a:rPr lang="en-CA" dirty="0"/>
              <a:t>Java Libraries:</a:t>
            </a:r>
          </a:p>
          <a:p>
            <a:pPr lvl="1"/>
            <a:r>
              <a:rPr lang="en-CA" dirty="0"/>
              <a:t>Slick2D, LWJGL (Light Weight Java Game Library)</a:t>
            </a:r>
          </a:p>
          <a:p>
            <a:pPr lvl="1"/>
            <a:r>
              <a:rPr lang="en-CA" dirty="0" err="1"/>
              <a:t>MySQLConnection</a:t>
            </a:r>
            <a:endParaRPr lang="en-CA" dirty="0"/>
          </a:p>
          <a:p>
            <a:pPr lvl="1"/>
            <a:r>
              <a:rPr lang="en-CA" dirty="0"/>
              <a:t>JOGG, JORBIS</a:t>
            </a:r>
          </a:p>
          <a:p>
            <a:r>
              <a:rPr lang="en-CA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23680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86" y="2389517"/>
            <a:ext cx="10907941" cy="3674852"/>
          </a:xfrm>
        </p:spPr>
        <p:txBody>
          <a:bodyPr>
            <a:noAutofit/>
          </a:bodyPr>
          <a:lstStyle/>
          <a:p>
            <a:r>
              <a:rPr lang="en-CA" sz="13800" dirty="0"/>
              <a:t>The Team</a:t>
            </a:r>
          </a:p>
        </p:txBody>
      </p:sp>
    </p:spTree>
    <p:extLst>
      <p:ext uri="{BB962C8B-B14F-4D97-AF65-F5344CB8AC3E}">
        <p14:creationId xmlns:p14="http://schemas.microsoft.com/office/powerpoint/2010/main" val="366992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Team</a:t>
            </a:r>
            <a:br>
              <a:rPr lang="en-CA" dirty="0"/>
            </a:br>
            <a:r>
              <a:rPr lang="en-CA" dirty="0"/>
              <a:t>- Brandon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Documented all work done</a:t>
            </a:r>
          </a:p>
          <a:p>
            <a:r>
              <a:rPr lang="en-CA" dirty="0"/>
              <a:t>Made sure all work was organized and met deadlines</a:t>
            </a:r>
          </a:p>
          <a:p>
            <a:r>
              <a:rPr lang="en-CA" dirty="0"/>
              <a:t>Facilitated meetings</a:t>
            </a:r>
          </a:p>
          <a:p>
            <a:r>
              <a:rPr lang="en-CA" dirty="0"/>
              <a:t>Floater for small game features</a:t>
            </a:r>
          </a:p>
        </p:txBody>
      </p:sp>
    </p:spTree>
    <p:extLst>
      <p:ext uri="{BB962C8B-B14F-4D97-AF65-F5344CB8AC3E}">
        <p14:creationId xmlns:p14="http://schemas.microsoft.com/office/powerpoint/2010/main" val="397172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Team</a:t>
            </a:r>
            <a:br>
              <a:rPr lang="en-CA" dirty="0"/>
            </a:br>
            <a:r>
              <a:rPr lang="en-CA" dirty="0"/>
              <a:t>- Asmir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Designed and implemented may features in the game</a:t>
            </a:r>
          </a:p>
          <a:p>
            <a:pPr lvl="1"/>
            <a:r>
              <a:rPr lang="en-CA" dirty="0"/>
              <a:t>The player’s rotation.</a:t>
            </a:r>
          </a:p>
          <a:p>
            <a:pPr lvl="1"/>
            <a:r>
              <a:rPr lang="en-CA" dirty="0"/>
              <a:t>Weapon firing, reloading, switching.</a:t>
            </a:r>
          </a:p>
          <a:p>
            <a:pPr lvl="1"/>
            <a:r>
              <a:rPr lang="en-CA" dirty="0"/>
              <a:t>Zombie’s Dancing and spawn locations.</a:t>
            </a:r>
          </a:p>
          <a:p>
            <a:r>
              <a:rPr lang="en-CA" dirty="0"/>
              <a:t>Player and zombie interactions</a:t>
            </a:r>
          </a:p>
          <a:p>
            <a:pPr lvl="1"/>
            <a:r>
              <a:rPr lang="en-CA" dirty="0"/>
              <a:t>Taking damage upon collision.</a:t>
            </a:r>
          </a:p>
          <a:p>
            <a:pPr lvl="1"/>
            <a:r>
              <a:rPr lang="en-CA" dirty="0"/>
              <a:t>Bullets registering as kills and updating score.</a:t>
            </a:r>
          </a:p>
          <a:p>
            <a:r>
              <a:rPr lang="en-CA" dirty="0"/>
              <a:t>Organized meetings</a:t>
            </a:r>
          </a:p>
        </p:txBody>
      </p:sp>
    </p:spTree>
    <p:extLst>
      <p:ext uri="{BB962C8B-B14F-4D97-AF65-F5344CB8AC3E}">
        <p14:creationId xmlns:p14="http://schemas.microsoft.com/office/powerpoint/2010/main" val="350439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Team</a:t>
            </a:r>
            <a:br>
              <a:rPr lang="en-CA" dirty="0"/>
            </a:br>
            <a:r>
              <a:rPr lang="en-CA" dirty="0"/>
              <a:t>- Mateusz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Designed the UI</a:t>
            </a:r>
          </a:p>
          <a:p>
            <a:r>
              <a:rPr lang="en-CA" dirty="0"/>
              <a:t>Created the map and collisions with the environment</a:t>
            </a:r>
          </a:p>
          <a:p>
            <a:r>
              <a:rPr lang="en-CA" dirty="0"/>
              <a:t>Helped develop game logic</a:t>
            </a:r>
          </a:p>
          <a:p>
            <a:r>
              <a:rPr lang="en-CA" dirty="0"/>
              <a:t>Divided out tasks for each team member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05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Team</a:t>
            </a:r>
            <a:br>
              <a:rPr lang="en-CA" dirty="0"/>
            </a:br>
            <a:r>
              <a:rPr lang="en-CA" dirty="0"/>
              <a:t>- Arjun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Created and maintained the database</a:t>
            </a:r>
          </a:p>
          <a:p>
            <a:r>
              <a:rPr lang="en-CA" dirty="0"/>
              <a:t>Ensured all account information is securely stored </a:t>
            </a:r>
          </a:p>
          <a:p>
            <a:r>
              <a:rPr lang="en-CA" dirty="0"/>
              <a:t>Implemented many small features of the game</a:t>
            </a:r>
          </a:p>
          <a:p>
            <a:pPr lvl="1"/>
            <a:r>
              <a:rPr lang="en-CA" dirty="0"/>
              <a:t>Pause Menu</a:t>
            </a:r>
          </a:p>
          <a:p>
            <a:pPr lvl="1"/>
            <a:r>
              <a:rPr lang="en-CA" dirty="0"/>
              <a:t>Game music</a:t>
            </a:r>
          </a:p>
          <a:p>
            <a:pPr lvl="1"/>
            <a:r>
              <a:rPr lang="en-CA" dirty="0"/>
              <a:t>White listing for inputs</a:t>
            </a:r>
          </a:p>
          <a:p>
            <a:pPr lvl="1"/>
            <a:r>
              <a:rPr lang="en-CA" dirty="0"/>
              <a:t>Score implementation</a:t>
            </a:r>
          </a:p>
          <a:p>
            <a:pPr lvl="1"/>
            <a:r>
              <a:rPr lang="en-CA" dirty="0"/>
              <a:t>Update high scores on end game</a:t>
            </a:r>
          </a:p>
        </p:txBody>
      </p:sp>
    </p:spTree>
    <p:extLst>
      <p:ext uri="{BB962C8B-B14F-4D97-AF65-F5344CB8AC3E}">
        <p14:creationId xmlns:p14="http://schemas.microsoft.com/office/powerpoint/2010/main" val="289120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Team</a:t>
            </a:r>
            <a:br>
              <a:rPr lang="en-CA" dirty="0"/>
            </a:br>
            <a:r>
              <a:rPr lang="en-CA" dirty="0"/>
              <a:t>- Andrew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Designed all of the artwork with the application</a:t>
            </a:r>
          </a:p>
          <a:p>
            <a:r>
              <a:rPr lang="en-CA" dirty="0"/>
              <a:t>Made all animations</a:t>
            </a:r>
          </a:p>
          <a:p>
            <a:r>
              <a:rPr lang="en-CA" dirty="0"/>
              <a:t>Implemented leaderboard logic</a:t>
            </a:r>
          </a:p>
          <a:p>
            <a:r>
              <a:rPr lang="en-CA" dirty="0"/>
              <a:t>Sized game application</a:t>
            </a:r>
          </a:p>
          <a:p>
            <a:r>
              <a:rPr lang="en-CA"/>
              <a:t>Created Leaderboards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201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86" y="2389517"/>
            <a:ext cx="10907941" cy="3674852"/>
          </a:xfrm>
        </p:spPr>
        <p:txBody>
          <a:bodyPr>
            <a:noAutofit/>
          </a:bodyPr>
          <a:lstStyle/>
          <a:p>
            <a:r>
              <a:rPr lang="en-CA" sz="13800" dirty="0"/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84628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GitHub</a:t>
            </a:r>
          </a:p>
          <a:p>
            <a:r>
              <a:rPr lang="en-CA" dirty="0" err="1"/>
              <a:t>PivotalTracker</a:t>
            </a:r>
            <a:endParaRPr lang="en-CA" dirty="0"/>
          </a:p>
          <a:p>
            <a:r>
              <a:rPr lang="en-CA" dirty="0"/>
              <a:t>Discord/Skype/Facebook</a:t>
            </a:r>
          </a:p>
        </p:txBody>
      </p:sp>
    </p:spTree>
    <p:extLst>
      <p:ext uri="{BB962C8B-B14F-4D97-AF65-F5344CB8AC3E}">
        <p14:creationId xmlns:p14="http://schemas.microsoft.com/office/powerpoint/2010/main" val="2341900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293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Goon Squad Zombie Town</vt:lpstr>
      <vt:lpstr>The Team</vt:lpstr>
      <vt:lpstr>The Team - Brandon</vt:lpstr>
      <vt:lpstr>The Team - Asmir</vt:lpstr>
      <vt:lpstr>The Team - Mateusz</vt:lpstr>
      <vt:lpstr>The Team - Arjun</vt:lpstr>
      <vt:lpstr>The Team - Andrew</vt:lpstr>
      <vt:lpstr>The Process</vt:lpstr>
      <vt:lpstr>Technologies Used</vt:lpstr>
      <vt:lpstr>The Difficulties of Game Developing</vt:lpstr>
      <vt:lpstr>Standards we Developed </vt:lpstr>
      <vt:lpstr>Software Architecture</vt:lpstr>
      <vt:lpstr>MVC Architecture</vt:lpstr>
      <vt:lpstr>Software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Goon Squad Zombie Town</dc:title>
  <dc:creator>Brandon Aperocho</dc:creator>
  <cp:lastModifiedBy>Asmir Islamovic</cp:lastModifiedBy>
  <cp:revision>14</cp:revision>
  <dcterms:created xsi:type="dcterms:W3CDTF">2017-03-30T01:24:22Z</dcterms:created>
  <dcterms:modified xsi:type="dcterms:W3CDTF">2017-03-31T02:15:11Z</dcterms:modified>
</cp:coreProperties>
</file>