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>
        <p:scale>
          <a:sx n="50" d="100"/>
          <a:sy n="50" d="100"/>
        </p:scale>
        <p:origin x="12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9/18/2025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9/18/2025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9/18/2025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9/18/2025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0" y="641946"/>
            <a:ext cx="10993549" cy="989049"/>
          </a:xfrm>
        </p:spPr>
        <p:txBody>
          <a:bodyPr>
            <a:normAutofit/>
          </a:bodyPr>
          <a:lstStyle/>
          <a:p>
            <a:r>
              <a:rPr lang="en-US" sz="4400" dirty="0"/>
              <a:t>BRAND IMAGE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434"/>
          <a:stretch>
            <a:fillRect/>
          </a:stretch>
        </p:blipFill>
        <p:spPr>
          <a:xfrm>
            <a:off x="581189" y="2008122"/>
            <a:ext cx="10993549" cy="439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BRAND IMAGE?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9053D-E443-62AF-E804-CDC3E5713BC5}"/>
              </a:ext>
            </a:extLst>
          </p:cNvPr>
          <p:cNvSpPr txBox="1"/>
          <p:nvPr/>
        </p:nvSpPr>
        <p:spPr>
          <a:xfrm>
            <a:off x="677946" y="2616200"/>
            <a:ext cx="10836108" cy="1952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Everyone has a personal brand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It’s how people describe us when we are not around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What do I want people to think when they hear my name?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FE59B-CEB6-E3C9-FFB8-D01904503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B5C8-B83B-A786-DC55-76280C12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do I build my brand image?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5D8B7-23EF-3D51-8558-B2C5E9DFBB8E}"/>
              </a:ext>
            </a:extLst>
          </p:cNvPr>
          <p:cNvSpPr txBox="1"/>
          <p:nvPr/>
        </p:nvSpPr>
        <p:spPr>
          <a:xfrm>
            <a:off x="677946" y="2616200"/>
            <a:ext cx="10836108" cy="259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800" dirty="0"/>
              <a:t>Know Myself : Strengths and Values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800" dirty="0"/>
              <a:t>Decide how I want to be seen (helpful, disciplined, creative)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800" dirty="0"/>
              <a:t>Show it through actions not just by words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800" dirty="0"/>
              <a:t>Get feedback and improve</a:t>
            </a:r>
          </a:p>
        </p:txBody>
      </p:sp>
    </p:spTree>
    <p:extLst>
      <p:ext uri="{BB962C8B-B14F-4D97-AF65-F5344CB8AC3E}">
        <p14:creationId xmlns:p14="http://schemas.microsoft.com/office/powerpoint/2010/main" val="1098393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52E4D-D9D2-E8F5-8D9A-6BA9C2783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9FD4-99C9-2AB7-A512-96FC6E22D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2C8B4C-204B-DDC4-20E6-B0C311B5683F}"/>
              </a:ext>
            </a:extLst>
          </p:cNvPr>
          <p:cNvSpPr txBox="1"/>
          <p:nvPr/>
        </p:nvSpPr>
        <p:spPr>
          <a:xfrm>
            <a:off x="677946" y="2616200"/>
            <a:ext cx="10836108" cy="1305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My personal brand = My Reputation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It’s build through my behaviour and choices</a:t>
            </a:r>
          </a:p>
        </p:txBody>
      </p:sp>
    </p:spTree>
    <p:extLst>
      <p:ext uri="{BB962C8B-B14F-4D97-AF65-F5344CB8AC3E}">
        <p14:creationId xmlns:p14="http://schemas.microsoft.com/office/powerpoint/2010/main" val="2968589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{95A52230-BD35-494D-B3D8-604B4808D27C}tf33552983_win32</Template>
  <TotalTime>426</TotalTime>
  <Words>89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Franklin Gothic Book</vt:lpstr>
      <vt:lpstr>Franklin Gothic Demi</vt:lpstr>
      <vt:lpstr>Wingdings 2</vt:lpstr>
      <vt:lpstr>DividendVTI</vt:lpstr>
      <vt:lpstr>BRAND IMAGE</vt:lpstr>
      <vt:lpstr>WHAT IS BRAND IMAGE?</vt:lpstr>
      <vt:lpstr>How do I build my brand image?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Asmit Kumar</dc:creator>
  <cp:lastModifiedBy>Asmit Kumar</cp:lastModifiedBy>
  <cp:revision>2</cp:revision>
  <dcterms:created xsi:type="dcterms:W3CDTF">2025-09-18T03:49:09Z</dcterms:created>
  <dcterms:modified xsi:type="dcterms:W3CDTF">2025-09-18T10:55:40Z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