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04C2-2300-46E4-A93E-FAD1F04E0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3A2A-B3E9-4AC2-B87B-4D2F65D9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en-US" sz="6600" dirty="0"/>
              <a:t>Convolutional neural </a:t>
            </a:r>
            <a:r>
              <a:rPr lang="en-US" sz="6600" dirty="0" smtClean="0"/>
              <a:t>network</a:t>
            </a:r>
            <a:br>
              <a:rPr lang="en-US" sz="6600" dirty="0" smtClean="0"/>
            </a:br>
            <a:r>
              <a:rPr lang="en-US" sz="6600" dirty="0" smtClean="0"/>
              <a:t>(CNN)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deep learning, a convolutional neural network (CNN, or </a:t>
            </a:r>
            <a:r>
              <a:rPr lang="en-US" dirty="0" err="1" smtClean="0"/>
              <a:t>ConvNet</a:t>
            </a:r>
            <a:r>
              <a:rPr lang="en-US" dirty="0" smtClean="0"/>
              <a:t>) is a class of deep neural networks, most commonly applied to analyzing visual imagery.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pre-processing required in a </a:t>
            </a:r>
            <a:r>
              <a:rPr lang="en-US" dirty="0" err="1"/>
              <a:t>ConvNet</a:t>
            </a:r>
            <a:r>
              <a:rPr lang="en-US" dirty="0"/>
              <a:t> is much lower as compared to other classification algorithms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architecture of a </a:t>
            </a:r>
            <a:r>
              <a:rPr lang="en-US" dirty="0" err="1"/>
              <a:t>ConvNet</a:t>
            </a:r>
            <a:r>
              <a:rPr lang="en-US" dirty="0"/>
              <a:t> is analogous to that of the connectivity pattern of Neurons in the Human </a:t>
            </a:r>
            <a:r>
              <a:rPr lang="en-US" dirty="0" smtClean="0"/>
              <a:t>Brain.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The role of the </a:t>
            </a:r>
            <a:r>
              <a:rPr lang="en-US" dirty="0" err="1"/>
              <a:t>ConvNet</a:t>
            </a:r>
            <a:r>
              <a:rPr lang="en-US" dirty="0"/>
              <a:t> is to reduce the images into a form which is easier to process, without losing features which are critical for getting a good prediction.</a:t>
            </a:r>
          </a:p>
        </p:txBody>
      </p:sp>
    </p:spTree>
    <p:extLst>
      <p:ext uri="{BB962C8B-B14F-4D97-AF65-F5344CB8AC3E}">
        <p14:creationId xmlns:p14="http://schemas.microsoft.com/office/powerpoint/2010/main" val="1830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73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cdn-images-1.medium.com/max/1800/1*vkQ0hXDaQv57sALXAJqux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57" y="808926"/>
            <a:ext cx="10549001" cy="5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5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6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cdn-images-1.medium.com/max/1200/1*uAeANQIOQPqWZnnuH-VEy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8412"/>
            <a:ext cx="114300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2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74904" y="288925"/>
            <a:ext cx="10515600" cy="61182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8" name="Picture 6" descr="https://cdn-images-1.medium.com/max/900/1*15yDvGKV47a0nkf5qLKO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1161288"/>
            <a:ext cx="8631936" cy="50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0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Convolution </a:t>
            </a:r>
            <a:r>
              <a:rPr lang="en-US" b="1" dirty="0"/>
              <a:t>Layer — The </a:t>
            </a:r>
            <a:r>
              <a:rPr lang="en-US" b="1" dirty="0" smtClean="0"/>
              <a:t>Kernel</a:t>
            </a:r>
            <a:br>
              <a:rPr lang="en-US" b="1" dirty="0" smtClean="0"/>
            </a:br>
            <a:r>
              <a:rPr lang="en-US" sz="2700" dirty="0"/>
              <a:t>Convoluting a 5x5x1 image with a 3x3x1 kernel to get a 3x3x1 convolved feature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57" y="1399032"/>
            <a:ext cx="8101584" cy="4608576"/>
          </a:xfrm>
        </p:spPr>
      </p:pic>
    </p:spTree>
    <p:extLst>
      <p:ext uri="{BB962C8B-B14F-4D97-AF65-F5344CB8AC3E}">
        <p14:creationId xmlns:p14="http://schemas.microsoft.com/office/powerpoint/2010/main" val="14157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cdn-images-1.medium.com/max/1200/1*ciDgQEjViWLnCbmX-EeSr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3" y="97674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70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Convolutional neural network (CNN) </vt:lpstr>
      <vt:lpstr>CNN</vt:lpstr>
      <vt:lpstr>PowerPoint Presentation</vt:lpstr>
      <vt:lpstr>PowerPoint Presentation</vt:lpstr>
      <vt:lpstr>       </vt:lpstr>
      <vt:lpstr> Convolution Layer — The Kernel Convoluting a 5x5x1 image with a 3x3x1 kernel to get a 3x3x1 convolved feature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</dc:title>
  <dc:creator>Ayush Adhikari</dc:creator>
  <cp:lastModifiedBy>Ayush Adhikari</cp:lastModifiedBy>
  <cp:revision>12</cp:revision>
  <dcterms:created xsi:type="dcterms:W3CDTF">2019-06-30T08:00:23Z</dcterms:created>
  <dcterms:modified xsi:type="dcterms:W3CDTF">2021-04-02T02:28:21Z</dcterms:modified>
</cp:coreProperties>
</file>