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1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alisto MT" panose="02040603050505030304" pitchFamily="18" charset="0"/>
      <p:regular r:id="rId12"/>
      <p:bold r:id="rId13"/>
      <p:italic r:id="rId14"/>
      <p:boldItalic r:id="rId15"/>
    </p:embeddedFont>
    <p:embeddedFont>
      <p:font typeface="Cascadia Code Light" panose="020B0609020000020004" pitchFamily="49" charset="0"/>
      <p:regular r:id="rId16"/>
      <p:italic r:id="rId17"/>
    </p:embeddedFont>
    <p:embeddedFont>
      <p:font typeface="Mukta Light" panose="020B0604020202020204" charset="0"/>
      <p:regular r:id="rId18"/>
    </p:embeddedFont>
    <p:embeddedFont>
      <p:font typeface="Prompt Medium" panose="00000600000000000000" pitchFamily="2" charset="-34"/>
      <p:regular r:id="rId19"/>
    </p:embeddedFont>
    <p:embeddedFont>
      <p:font typeface="Wingdings 2" panose="050201020105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33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832" y="2123449"/>
            <a:ext cx="11328041" cy="2194561"/>
          </a:xfrm>
        </p:spPr>
        <p:txBody>
          <a:bodyPr anchor="b">
            <a:normAutofit/>
          </a:bodyPr>
          <a:lstStyle>
            <a:lvl1pPr algn="ctr"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832" y="4318008"/>
            <a:ext cx="11328041" cy="125984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447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60" y="657369"/>
            <a:ext cx="12170159" cy="4580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7" y="5478306"/>
            <a:ext cx="12426391" cy="652166"/>
          </a:xfrm>
        </p:spPr>
        <p:txBody>
          <a:bodyPr anchor="b">
            <a:normAutofit/>
          </a:bodyPr>
          <a:lstStyle>
            <a:lvl1pPr algn="ctr"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3219" y="834012"/>
            <a:ext cx="11814415" cy="423080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548640" indent="0">
              <a:buNone/>
              <a:defRPr sz="2400"/>
            </a:lvl2pPr>
            <a:lvl3pPr marL="1097280" indent="0">
              <a:buNone/>
              <a:defRPr sz="24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4" y="6130474"/>
            <a:ext cx="12424514" cy="818966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817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4" y="730124"/>
            <a:ext cx="12424514" cy="4241213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54216"/>
            <a:ext cx="12424516" cy="1802191"/>
          </a:xfrm>
        </p:spPr>
        <p:txBody>
          <a:bodyPr anchor="ctr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683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0"/>
            <a:ext cx="11163302" cy="3591485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332039"/>
            <a:ext cx="10502759" cy="639299"/>
          </a:xfrm>
        </p:spPr>
        <p:txBody>
          <a:bodyPr anchor="t">
            <a:normAutofit/>
          </a:bodyPr>
          <a:lstStyle>
            <a:lvl1pPr marL="0" indent="0" algn="r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65224"/>
            <a:ext cx="12424516" cy="178739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8720" y="1061755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05659" y="351391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15749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3" y="2552331"/>
            <a:ext cx="12424516" cy="301420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41" y="5580667"/>
            <a:ext cx="12422639" cy="1368773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235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96554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6053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29722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59886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559886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06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5" y="2181858"/>
            <a:ext cx="4007966" cy="221742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60" y="2181858"/>
            <a:ext cx="4007966" cy="221742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261" y="2181858"/>
            <a:ext cx="4007966" cy="221742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6553" y="731520"/>
            <a:ext cx="12424516" cy="1164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6554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221722" y="2326702"/>
            <a:ext cx="3710842" cy="192354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6554" y="5376442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34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454891" y="2326913"/>
            <a:ext cx="3710842" cy="192979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29722" y="5376441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003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690837" y="2321318"/>
            <a:ext cx="3710842" cy="192875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59886" y="5376439"/>
            <a:ext cx="3961181" cy="1573002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914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676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9682" y="731520"/>
            <a:ext cx="2741384" cy="621792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555" y="731520"/>
            <a:ext cx="9500246" cy="621792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6132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896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56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8121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36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838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605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532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452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2113281"/>
            <a:ext cx="11508660" cy="2194576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4307855"/>
            <a:ext cx="11508660" cy="180846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908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555" y="2078939"/>
            <a:ext cx="6072596" cy="48705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3471" y="2078940"/>
            <a:ext cx="6077598" cy="487050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749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4" y="2081408"/>
            <a:ext cx="6106886" cy="4978523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82" y="2081408"/>
            <a:ext cx="6106886" cy="4978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46" y="2202305"/>
            <a:ext cx="5851613" cy="653861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46" y="2856165"/>
            <a:ext cx="5851613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53960" y="2202305"/>
            <a:ext cx="5874396" cy="653860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53960" y="2856165"/>
            <a:ext cx="5874396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984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883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653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0"/>
            <a:ext cx="4448267" cy="2186302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6760" y="731520"/>
            <a:ext cx="7694309" cy="621792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17822"/>
            <a:ext cx="4448267" cy="4031617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554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398" y="731520"/>
            <a:ext cx="4300999" cy="6245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907"/>
            <a:ext cx="7121939" cy="2195206"/>
          </a:xfrm>
        </p:spPr>
        <p:txBody>
          <a:bodyPr anchor="b">
            <a:noAutofit/>
          </a:bodyPr>
          <a:lstStyle>
            <a:lvl1pPr algn="ctr">
              <a:defRPr sz="3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31062" y="916443"/>
            <a:ext cx="3930901" cy="589538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27113"/>
            <a:ext cx="7121939" cy="4051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661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078940"/>
            <a:ext cx="12424514" cy="48705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4483" y="705993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555" y="7059931"/>
            <a:ext cx="80074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4" y="7059931"/>
            <a:ext cx="9042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4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36" r:id="rId22"/>
    <p:sldLayoutId id="2147483837" r:id="rId23"/>
    <p:sldLayoutId id="2147483838" r:id="rId24"/>
    <p:sldLayoutId id="2147483839" r:id="rId25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4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367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864000" indent="-3240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21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231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9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663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0088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4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882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346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727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36" y="2870115"/>
            <a:ext cx="5757535" cy="273009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304693" y="769021"/>
            <a:ext cx="12021014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54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Foodies: Food Delivery Application</a:t>
            </a:r>
            <a:endParaRPr lang="en-US" sz="5400" dirty="0"/>
          </a:p>
        </p:txBody>
      </p:sp>
      <p:sp>
        <p:nvSpPr>
          <p:cNvPr id="5" name="Text 1"/>
          <p:cNvSpPr/>
          <p:nvPr/>
        </p:nvSpPr>
        <p:spPr>
          <a:xfrm>
            <a:off x="6693428" y="3522226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Foodies, a comprehensive food delivery platform designed for modern users. Foodies leverages cutting-edge technologies and strategic integrations to deliver a seamless and user-centric experience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92072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Project Overview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59497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What is Foodies?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4184690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Foodies is a full-stack food delivery web application. It simplifies food ordering and delivery processes for both users and restaurants.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59497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Key Features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7623929" y="4184690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Users can browse menus, place orders, and make secure payments.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23929" y="5061109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Restaurants can upload and manage menus, handle orders, and track customer analytics.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0932" y="771882"/>
            <a:ext cx="5022175" cy="627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Technology Stack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813234" y="1738552"/>
            <a:ext cx="3668078" cy="2507694"/>
          </a:xfrm>
          <a:prstGeom prst="roundRect">
            <a:avLst>
              <a:gd name="adj" fmla="val 2718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4533" y="1972151"/>
            <a:ext cx="2511028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Frontend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1024533" y="2421493"/>
            <a:ext cx="3200876" cy="1084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React, React Router, Axios, Tailwind CSS, React Hot Toast, React Icons.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4990" y="1738551"/>
            <a:ext cx="3668078" cy="2507695"/>
          </a:xfrm>
          <a:prstGeom prst="roundRect">
            <a:avLst>
              <a:gd name="adj" fmla="val 2718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8591" y="1972151"/>
            <a:ext cx="2511028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Backend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4918591" y="2421493"/>
            <a:ext cx="3200876" cy="1084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Node.js, Express.js, MongoDB, Mongoose, JWT, bcrypt.js, Multer, Compression, </a:t>
            </a:r>
            <a:r>
              <a:rPr lang="en-US" sz="1750" dirty="0" err="1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cors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4918591" y="4635698"/>
            <a:ext cx="3200876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813234" y="4635698"/>
            <a:ext cx="3668078" cy="2507694"/>
          </a:xfrm>
          <a:prstGeom prst="roundRect">
            <a:avLst>
              <a:gd name="adj" fmla="val 4744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1024533" y="4874208"/>
            <a:ext cx="2915722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Third-Party Integrations</a:t>
            </a:r>
            <a:endParaRPr lang="en-US" sz="1950" dirty="0"/>
          </a:p>
        </p:txBody>
      </p:sp>
      <p:sp>
        <p:nvSpPr>
          <p:cNvPr id="14" name="Text 10"/>
          <p:cNvSpPr/>
          <p:nvPr/>
        </p:nvSpPr>
        <p:spPr>
          <a:xfrm>
            <a:off x="1024533" y="5319780"/>
            <a:ext cx="3200876" cy="1084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Stripe for secure payment processing, Cloudinary for image storage and optimization.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4692611" y="4642792"/>
            <a:ext cx="3668078" cy="2507693"/>
          </a:xfrm>
          <a:prstGeom prst="roundRect">
            <a:avLst>
              <a:gd name="adj" fmla="val 4744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6" name="Text 12"/>
          <p:cNvSpPr/>
          <p:nvPr/>
        </p:nvSpPr>
        <p:spPr>
          <a:xfrm>
            <a:off x="4904593" y="4874208"/>
            <a:ext cx="2511028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Deployment</a:t>
            </a:r>
            <a:endParaRPr lang="en-US" sz="1950" dirty="0"/>
          </a:p>
        </p:txBody>
      </p:sp>
      <p:sp>
        <p:nvSpPr>
          <p:cNvPr id="17" name="Text 13"/>
          <p:cNvSpPr/>
          <p:nvPr/>
        </p:nvSpPr>
        <p:spPr>
          <a:xfrm>
            <a:off x="4904593" y="5318980"/>
            <a:ext cx="3200876" cy="722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Frontend hosted on Vercel, backend deployed on Render.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52" y="290793"/>
            <a:ext cx="6729696" cy="332001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2489" y="3758565"/>
            <a:ext cx="6758107" cy="684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Frontend Implementation</a:t>
            </a:r>
            <a:endParaRPr lang="en-US" sz="4300" dirty="0"/>
          </a:p>
        </p:txBody>
      </p:sp>
      <p:sp>
        <p:nvSpPr>
          <p:cNvPr id="5" name="Shape 1"/>
          <p:cNvSpPr/>
          <p:nvPr/>
        </p:nvSpPr>
        <p:spPr>
          <a:xfrm>
            <a:off x="862489" y="5089684"/>
            <a:ext cx="554355" cy="554355"/>
          </a:xfrm>
          <a:prstGeom prst="roundRect">
            <a:avLst>
              <a:gd name="adj" fmla="val 18671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078230" y="5202555"/>
            <a:ext cx="122873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3"/>
          <p:cNvSpPr/>
          <p:nvPr/>
        </p:nvSpPr>
        <p:spPr>
          <a:xfrm>
            <a:off x="1663184" y="5089684"/>
            <a:ext cx="2738080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React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1663184" y="5579745"/>
            <a:ext cx="3336846" cy="1971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Leveraged reusable components for modular and maintainable frontend, simplified dynamic updates for a smooth user experience.</a:t>
            </a:r>
            <a:endParaRPr lang="en-US" sz="1900" dirty="0"/>
          </a:p>
        </p:txBody>
      </p:sp>
      <p:sp>
        <p:nvSpPr>
          <p:cNvPr id="9" name="Shape 5"/>
          <p:cNvSpPr/>
          <p:nvPr/>
        </p:nvSpPr>
        <p:spPr>
          <a:xfrm>
            <a:off x="5246370" y="5089684"/>
            <a:ext cx="554355" cy="554355"/>
          </a:xfrm>
          <a:prstGeom prst="roundRect">
            <a:avLst>
              <a:gd name="adj" fmla="val 18671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427345" y="5202555"/>
            <a:ext cx="192286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550" dirty="0"/>
          </a:p>
        </p:txBody>
      </p:sp>
      <p:sp>
        <p:nvSpPr>
          <p:cNvPr id="11" name="Text 7"/>
          <p:cNvSpPr/>
          <p:nvPr/>
        </p:nvSpPr>
        <p:spPr>
          <a:xfrm>
            <a:off x="6047065" y="5089684"/>
            <a:ext cx="2738080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React Router</a:t>
            </a:r>
            <a:endParaRPr lang="en-US" sz="2150" dirty="0"/>
          </a:p>
        </p:txBody>
      </p:sp>
      <p:sp>
        <p:nvSpPr>
          <p:cNvPr id="12" name="Text 8"/>
          <p:cNvSpPr/>
          <p:nvPr/>
        </p:nvSpPr>
        <p:spPr>
          <a:xfrm>
            <a:off x="6047065" y="5579745"/>
            <a:ext cx="3336846" cy="15773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Enabled Single Page Application (SPA) behavior, allowing navigation between pages without reloading.</a:t>
            </a:r>
            <a:endParaRPr lang="en-US" sz="1900" dirty="0"/>
          </a:p>
        </p:txBody>
      </p:sp>
      <p:sp>
        <p:nvSpPr>
          <p:cNvPr id="13" name="Shape 9"/>
          <p:cNvSpPr/>
          <p:nvPr/>
        </p:nvSpPr>
        <p:spPr>
          <a:xfrm>
            <a:off x="9630251" y="5089684"/>
            <a:ext cx="554355" cy="554355"/>
          </a:xfrm>
          <a:prstGeom prst="roundRect">
            <a:avLst>
              <a:gd name="adj" fmla="val 18671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812060" y="5202555"/>
            <a:ext cx="190619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550" dirty="0"/>
          </a:p>
        </p:txBody>
      </p:sp>
      <p:sp>
        <p:nvSpPr>
          <p:cNvPr id="15" name="Text 11"/>
          <p:cNvSpPr/>
          <p:nvPr/>
        </p:nvSpPr>
        <p:spPr>
          <a:xfrm>
            <a:off x="10430947" y="5089684"/>
            <a:ext cx="2738080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Axios</a:t>
            </a:r>
            <a:endParaRPr lang="en-US" sz="2150" dirty="0"/>
          </a:p>
        </p:txBody>
      </p:sp>
      <p:sp>
        <p:nvSpPr>
          <p:cNvPr id="16" name="Text 12"/>
          <p:cNvSpPr/>
          <p:nvPr/>
        </p:nvSpPr>
        <p:spPr>
          <a:xfrm>
            <a:off x="10430947" y="5579745"/>
            <a:ext cx="3336846" cy="1971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Facilitated communication with backend APIs for tasks like fetching menu data, processing user details, and submitting orders.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12325"/>
            <a:ext cx="6668214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Backend Implementation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64037" y="374606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80135" y="3859173"/>
            <a:ext cx="12311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550" dirty="0"/>
          </a:p>
        </p:txBody>
      </p:sp>
      <p:sp>
        <p:nvSpPr>
          <p:cNvPr id="5" name="Text 3"/>
          <p:cNvSpPr/>
          <p:nvPr/>
        </p:nvSpPr>
        <p:spPr>
          <a:xfrm>
            <a:off x="1666280" y="374606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Node.js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1666280" y="4237077"/>
            <a:ext cx="333398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Efficient runtime environment, ensuring scalability for server-side operations.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5247084" y="374606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428536" y="3859173"/>
            <a:ext cx="192524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550" dirty="0"/>
          </a:p>
        </p:txBody>
      </p:sp>
      <p:sp>
        <p:nvSpPr>
          <p:cNvPr id="9" name="Text 7"/>
          <p:cNvSpPr/>
          <p:nvPr/>
        </p:nvSpPr>
        <p:spPr>
          <a:xfrm>
            <a:off x="6049328" y="374606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Express.js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6049328" y="4237077"/>
            <a:ext cx="333398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RESTful APIs for core functionalities: user authentication, menu retrieval, order creation and tracking.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9630132" y="374606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12298" y="3859173"/>
            <a:ext cx="190976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550" dirty="0"/>
          </a:p>
        </p:txBody>
      </p:sp>
      <p:sp>
        <p:nvSpPr>
          <p:cNvPr id="13" name="Text 11"/>
          <p:cNvSpPr/>
          <p:nvPr/>
        </p:nvSpPr>
        <p:spPr>
          <a:xfrm>
            <a:off x="10432375" y="374606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MongoDB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10432375" y="4237077"/>
            <a:ext cx="333398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Primary database to store structured data related to users, orders, and menu items.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92072"/>
            <a:ext cx="8526423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Payment Integration with Stripe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59497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Why Stripe?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4184690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Stripe is renowned for its robust fraud prevention mechanisms, ease of implementation, and extensive developer resources.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59497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Benefits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7623929" y="4184690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Users experience a secure, reliable checkout process with options for credit cards and digital wallets.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23929" y="5061109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Business owners gain access to streamlined reporting and automated reconciliation.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119074"/>
            <a:ext cx="9742765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Image Management with Cloudinary</a:t>
            </a:r>
            <a:endParaRPr lang="en-US" sz="4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3175159"/>
            <a:ext cx="61722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403919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Why Cloudinary?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864037" y="4530209"/>
            <a:ext cx="4053840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Cloudinary is a cloud-based image management platform optimized for performance, scalability, and ease of use.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61" y="3175159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88161" y="403919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User Benefits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5288161" y="4530209"/>
            <a:ext cx="4053959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Enhanced page loading speed due to optimized image delivery, high-quality visuals, regardless of the device or screen resolution.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04" y="3175159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2404" y="403919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Developer Benefits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9712404" y="4530209"/>
            <a:ext cx="4053840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Automated storage and optimization reduced server workload, flexible APIs ensured easy integration with existing backend systems.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801172"/>
            <a:ext cx="6171724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Addressing Challenges</a:t>
            </a:r>
            <a:endParaRPr lang="en-US" sz="4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40" y="1980724"/>
            <a:ext cx="2128838" cy="177474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31813" y="2850356"/>
            <a:ext cx="115491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5400794" y="222754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User Authentication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5400794" y="2718554"/>
            <a:ext cx="811875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Securely managing user sessions and protecting sensitive credentials like passwords.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5215652" y="3771067"/>
            <a:ext cx="8489037" cy="15240"/>
          </a:xfrm>
          <a:prstGeom prst="roundRect">
            <a:avLst>
              <a:gd name="adj" fmla="val 680400"/>
            </a:avLst>
          </a:prstGeom>
          <a:solidFill>
            <a:srgbClr val="6D4562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721" y="3817144"/>
            <a:ext cx="4257675" cy="177474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99190" y="4457581"/>
            <a:ext cx="180618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6465213" y="406396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Payment Processing</a:t>
            </a:r>
            <a:endParaRPr lang="en-US" sz="2150" dirty="0"/>
          </a:p>
        </p:txBody>
      </p:sp>
      <p:sp>
        <p:nvSpPr>
          <p:cNvPr id="11" name="Text 7"/>
          <p:cNvSpPr/>
          <p:nvPr/>
        </p:nvSpPr>
        <p:spPr>
          <a:xfrm>
            <a:off x="6465213" y="4554974"/>
            <a:ext cx="705433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Handling payments securely and in real-time while protecting sensitive financial data.</a:t>
            </a:r>
            <a:endParaRPr lang="en-US" sz="1900" dirty="0"/>
          </a:p>
        </p:txBody>
      </p:sp>
      <p:sp>
        <p:nvSpPr>
          <p:cNvPr id="12" name="Shape 8"/>
          <p:cNvSpPr/>
          <p:nvPr/>
        </p:nvSpPr>
        <p:spPr>
          <a:xfrm>
            <a:off x="6280071" y="5607487"/>
            <a:ext cx="7424618" cy="15240"/>
          </a:xfrm>
          <a:prstGeom prst="roundRect">
            <a:avLst>
              <a:gd name="adj" fmla="val 680400"/>
            </a:avLst>
          </a:prstGeom>
          <a:solidFill>
            <a:srgbClr val="6D4562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83" y="5653564"/>
            <a:ext cx="6386632" cy="177474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99905" y="6294001"/>
            <a:ext cx="179070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400" dirty="0"/>
          </a:p>
        </p:txBody>
      </p:sp>
      <p:sp>
        <p:nvSpPr>
          <p:cNvPr id="15" name="Text 10"/>
          <p:cNvSpPr/>
          <p:nvPr/>
        </p:nvSpPr>
        <p:spPr>
          <a:xfrm>
            <a:off x="7529632" y="590038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Image Management</a:t>
            </a:r>
            <a:endParaRPr lang="en-US" sz="2150" dirty="0"/>
          </a:p>
        </p:txBody>
      </p:sp>
      <p:sp>
        <p:nvSpPr>
          <p:cNvPr id="16" name="Text 11"/>
          <p:cNvSpPr/>
          <p:nvPr/>
        </p:nvSpPr>
        <p:spPr>
          <a:xfrm>
            <a:off x="7529632" y="6391394"/>
            <a:ext cx="5989915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Managing and delivering images such as food photos and restaurant logos in a fast and optimized manner.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6" y="630209"/>
            <a:ext cx="129023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Future Scope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1747624"/>
            <a:ext cx="129023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kern="100" dirty="0">
                <a:effectLst/>
                <a:latin typeface="Mukta Light" panose="020B0604020202020204" charset="0"/>
                <a:ea typeface="Calibri" panose="020F0502020204030204" pitchFamily="34" charset="0"/>
                <a:cs typeface="Mukta Light" panose="020B0604020202020204" charset="0"/>
              </a:rPr>
              <a:t>Real-time order tracking with location sharing.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kern="100" dirty="0">
                <a:effectLst/>
                <a:latin typeface="Mukta Light" panose="020B0604020202020204" charset="0"/>
                <a:ea typeface="Calibri" panose="020F0502020204030204" pitchFamily="34" charset="0"/>
                <a:cs typeface="Mukta Light" panose="020B0604020202020204" charset="0"/>
              </a:rPr>
              <a:t>AI-powered menu recommendations based on user preferences.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kern="100" dirty="0">
                <a:effectLst/>
                <a:latin typeface="Mukta Light" panose="020B0604020202020204" charset="0"/>
                <a:ea typeface="Calibri" panose="020F0502020204030204" pitchFamily="34" charset="0"/>
                <a:cs typeface="Mukta Light" panose="020B0604020202020204" charset="0"/>
              </a:rPr>
              <a:t>Expanding payment options, including cryptocurrency.</a:t>
            </a:r>
          </a:p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5" name="Picture 4" descr="Open bags of varieties grain seeds">
            <a:extLst>
              <a:ext uri="{FF2B5EF4-FFF2-40B4-BE49-F238E27FC236}">
                <a16:creationId xmlns:a16="http://schemas.microsoft.com/office/drawing/2014/main" id="{130A8B6D-9BD2-4875-8509-B3AA821B8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507" y="3892615"/>
            <a:ext cx="5553385" cy="37067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</TotalTime>
  <Words>486</Words>
  <Application>Microsoft Office PowerPoint</Application>
  <PresentationFormat>Custom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Cascadia Code Light</vt:lpstr>
      <vt:lpstr>Prompt Medium</vt:lpstr>
      <vt:lpstr>Wingdings 2</vt:lpstr>
      <vt:lpstr>Mukta Light</vt:lpstr>
      <vt:lpstr>Calisto MT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Asmit Panigrahi</cp:lastModifiedBy>
  <cp:revision>2</cp:revision>
  <dcterms:created xsi:type="dcterms:W3CDTF">2024-12-14T20:01:04Z</dcterms:created>
  <dcterms:modified xsi:type="dcterms:W3CDTF">2024-12-14T20:26:20Z</dcterms:modified>
</cp:coreProperties>
</file>