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65" r:id="rId2"/>
    <p:sldId id="262" r:id="rId3"/>
    <p:sldId id="263" r:id="rId4"/>
    <p:sldId id="264" r:id="rId5"/>
    <p:sldId id="258" r:id="rId6"/>
    <p:sldId id="257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6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6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12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9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49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23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2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9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8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5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6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9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3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2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7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6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A98635B-E7B9-4B57-8FB2-14A99A6F1E9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98635B-E7B9-4B57-8FB2-14A99A6F1E9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0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github.com/signup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4417AD-9352-5B9D-1F69-A698A42FB13F}"/>
              </a:ext>
            </a:extLst>
          </p:cNvPr>
          <p:cNvSpPr txBox="1"/>
          <p:nvPr/>
        </p:nvSpPr>
        <p:spPr>
          <a:xfrm>
            <a:off x="0" y="1599664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Arial Rounded MT Bold" panose="020F0704030504030204" pitchFamily="34" charset="0"/>
              </a:rPr>
              <a:t>GITHUB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E6704-4E0A-7D13-C504-DB8EA66A4C05}"/>
              </a:ext>
            </a:extLst>
          </p:cNvPr>
          <p:cNvSpPr txBox="1"/>
          <p:nvPr/>
        </p:nvSpPr>
        <p:spPr>
          <a:xfrm>
            <a:off x="7593496" y="4672651"/>
            <a:ext cx="5299695" cy="170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SUBMITTED BY : ASMIT</a:t>
            </a:r>
          </a:p>
          <a:p>
            <a:pPr>
              <a:lnSpc>
                <a:spcPct val="150000"/>
              </a:lnSpc>
            </a:pPr>
            <a:r>
              <a:rPr lang="en-US" dirty="0"/>
              <a:t>BRANCH : AIML</a:t>
            </a:r>
          </a:p>
          <a:p>
            <a:pPr>
              <a:lnSpc>
                <a:spcPct val="150000"/>
              </a:lnSpc>
            </a:pPr>
            <a:r>
              <a:rPr lang="en-US" dirty="0"/>
              <a:t>ROLL NO : 2322811</a:t>
            </a:r>
          </a:p>
          <a:p>
            <a:pPr>
              <a:lnSpc>
                <a:spcPct val="150000"/>
              </a:lnSpc>
            </a:pPr>
            <a:r>
              <a:rPr lang="en-US" dirty="0"/>
              <a:t>SUBMITTED To :  Mr. DEVASHISH SIR</a:t>
            </a:r>
          </a:p>
        </p:txBody>
      </p:sp>
    </p:spTree>
    <p:extLst>
      <p:ext uri="{BB962C8B-B14F-4D97-AF65-F5344CB8AC3E}">
        <p14:creationId xmlns:p14="http://schemas.microsoft.com/office/powerpoint/2010/main" val="226359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B778-0485-1EE5-D3F1-38EA5B62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52" y="72891"/>
            <a:ext cx="10272159" cy="901148"/>
          </a:xfrm>
        </p:spPr>
        <p:txBody>
          <a:bodyPr/>
          <a:lstStyle/>
          <a:p>
            <a:r>
              <a:rPr lang="en-US" b="1" dirty="0"/>
              <a:t>Steps to make a GitHub account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12B90-F6B7-F8FB-3503-3BA892240CBF}"/>
              </a:ext>
            </a:extLst>
          </p:cNvPr>
          <p:cNvSpPr txBox="1"/>
          <p:nvPr/>
        </p:nvSpPr>
        <p:spPr>
          <a:xfrm>
            <a:off x="775252" y="806114"/>
            <a:ext cx="10515600" cy="6271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Go to GitHub</a:t>
            </a:r>
            <a:r>
              <a:rPr lang="en-US" dirty="0"/>
              <a:t>: Open your web browser and navigate to </a:t>
            </a:r>
            <a:r>
              <a:rPr lang="en-US" dirty="0">
                <a:hlinkClick r:id="rId2"/>
              </a:rPr>
              <a:t>GitHub's website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Sign Up</a:t>
            </a:r>
            <a:r>
              <a:rPr lang="en-US" dirty="0"/>
              <a:t>: On the GitHub homepage, you'll see a "Sign Up" option , Click on it.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Enter Your Information</a:t>
            </a:r>
            <a:r>
              <a:rPr lang="en-US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Username </a:t>
            </a:r>
            <a:r>
              <a:rPr lang="en-US" dirty="0"/>
              <a:t>: Choose a username that will be your unique identifier on GitHub. GitHub will prompt you to choose a different one if your username is already taken.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Email Address </a:t>
            </a:r>
            <a:r>
              <a:rPr lang="en-US" dirty="0"/>
              <a:t>: Enter your email address. This will be used for account-related notifications and communication from GitHub.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Password </a:t>
            </a:r>
            <a:r>
              <a:rPr lang="en-US" dirty="0"/>
              <a:t>: Choose a strong password to secure your account.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4.  Verify Your Account</a:t>
            </a:r>
            <a:r>
              <a:rPr lang="en-US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GitHub will send a verification email to your email address. verify your email to confirm your email address.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5. Set Up Your Profile</a:t>
            </a:r>
            <a:r>
              <a:rPr lang="en-US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Once signed up, you can customize your profile by adding a profile picture, bio, and other details. This helps others to identify you and learn about your interests.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302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030523-9D50-EF17-E5C5-2F3B036ACEF9}"/>
              </a:ext>
            </a:extLst>
          </p:cNvPr>
          <p:cNvSpPr txBox="1"/>
          <p:nvPr/>
        </p:nvSpPr>
        <p:spPr>
          <a:xfrm>
            <a:off x="467032" y="359946"/>
            <a:ext cx="1125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E8A17-18FC-25E7-03B7-3635C9DEE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57" y="1311967"/>
            <a:ext cx="10626466" cy="513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C8E803-6964-BE70-F04C-A1506A0FD384}"/>
              </a:ext>
            </a:extLst>
          </p:cNvPr>
          <p:cNvSpPr txBox="1"/>
          <p:nvPr/>
        </p:nvSpPr>
        <p:spPr>
          <a:xfrm>
            <a:off x="1105915" y="324464"/>
            <a:ext cx="9940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DB5E23-FB10-7584-5DF0-4F031F222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527" y="1153350"/>
            <a:ext cx="5806943" cy="53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3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677F3-3BF6-F450-EA28-FE4C2ABF2ECC}"/>
              </a:ext>
            </a:extLst>
          </p:cNvPr>
          <p:cNvSpPr txBox="1"/>
          <p:nvPr/>
        </p:nvSpPr>
        <p:spPr>
          <a:xfrm>
            <a:off x="717755" y="631614"/>
            <a:ext cx="10756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SETUP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38A6E6-2741-2139-71E6-761DA7D87799}"/>
              </a:ext>
            </a:extLst>
          </p:cNvPr>
          <p:cNvSpPr txBox="1"/>
          <p:nvPr/>
        </p:nvSpPr>
        <p:spPr>
          <a:xfrm>
            <a:off x="717755" y="1719389"/>
            <a:ext cx="11135032" cy="4188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/>
              <a:t>Create a GitHub account </a:t>
            </a:r>
            <a:r>
              <a:rPr lang="en-US" sz="20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</a:t>
            </a:r>
            <a:r>
              <a:rPr lang="en-US" sz="2000" dirty="0">
                <a:hlinkClick r:id="rId2"/>
              </a:rPr>
              <a:t>https://github.com/signup</a:t>
            </a:r>
            <a:r>
              <a:rPr lang="en-US" sz="2000" dirty="0"/>
              <a:t> &gt; enter details &gt; confirm email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Install Git 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Download and install Git from </a:t>
            </a:r>
            <a:r>
              <a:rPr lang="en-US" sz="2000" dirty="0">
                <a:hlinkClick r:id="rId3"/>
              </a:rPr>
              <a:t>git-scm.com</a:t>
            </a:r>
            <a:r>
              <a:rPr lang="en-US" sz="2000" dirty="0"/>
              <a:t>.</a:t>
            </a:r>
            <a:endParaRPr lang="en-US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Check Git installation 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On terminal (mac) or shell (window) or VS code (after VS code installation&gt;tools                             	  menu&gt;view&gt;terminal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Install code editor (VS code) 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https://code.visualstudio.com</a:t>
            </a:r>
          </a:p>
        </p:txBody>
      </p:sp>
    </p:spTree>
    <p:extLst>
      <p:ext uri="{BB962C8B-B14F-4D97-AF65-F5344CB8AC3E}">
        <p14:creationId xmlns:p14="http://schemas.microsoft.com/office/powerpoint/2010/main" val="188096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B9F195-DE73-4852-C82A-DECCC087F110}"/>
              </a:ext>
            </a:extLst>
          </p:cNvPr>
          <p:cNvSpPr txBox="1"/>
          <p:nvPr/>
        </p:nvSpPr>
        <p:spPr>
          <a:xfrm>
            <a:off x="648929" y="640485"/>
            <a:ext cx="1089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GIT COMMANDS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0BC36-C60B-46EB-DE56-DC28FEFA6131}"/>
              </a:ext>
            </a:extLst>
          </p:cNvPr>
          <p:cNvSpPr txBox="1"/>
          <p:nvPr/>
        </p:nvSpPr>
        <p:spPr>
          <a:xfrm>
            <a:off x="648929" y="2181160"/>
            <a:ext cx="108941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INITIALIZE</a:t>
            </a:r>
            <a:r>
              <a:rPr lang="en-US" sz="2400" dirty="0"/>
              <a:t> :</a:t>
            </a:r>
          </a:p>
          <a:p>
            <a:r>
              <a:rPr lang="en-US" sz="2400" dirty="0"/>
              <a:t>       Initialize a new git </a:t>
            </a:r>
            <a:r>
              <a:rPr lang="en-US" sz="2400" dirty="0" err="1"/>
              <a:t>repositiory</a:t>
            </a:r>
            <a:r>
              <a:rPr lang="en-US" sz="2400" dirty="0"/>
              <a:t> in working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ADD</a:t>
            </a:r>
            <a:r>
              <a:rPr lang="en-US" sz="2400" dirty="0"/>
              <a:t> :</a:t>
            </a:r>
          </a:p>
          <a:p>
            <a:r>
              <a:rPr lang="en-US" sz="2400" dirty="0"/>
              <a:t>       Add changes in working directory to staging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COMMIT</a:t>
            </a:r>
            <a:r>
              <a:rPr lang="en-US" sz="2400" dirty="0"/>
              <a:t> :</a:t>
            </a:r>
          </a:p>
          <a:p>
            <a:r>
              <a:rPr lang="en-US" sz="2400" dirty="0"/>
              <a:t>       Save changes from staging area to local repository in 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PUSH </a:t>
            </a:r>
            <a:r>
              <a:rPr lang="en-US" sz="2400" dirty="0"/>
              <a:t>:</a:t>
            </a:r>
          </a:p>
          <a:p>
            <a:r>
              <a:rPr lang="en-US" sz="2400" dirty="0"/>
              <a:t>       Upload local repository content to a remote. </a:t>
            </a:r>
            <a:r>
              <a:rPr lang="en-US" sz="2400" dirty="0" err="1"/>
              <a:t>Eg.</a:t>
            </a:r>
            <a:r>
              <a:rPr lang="en-US" sz="2400" dirty="0"/>
              <a:t> 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CLONE</a:t>
            </a:r>
            <a:r>
              <a:rPr lang="en-US" sz="2400" dirty="0"/>
              <a:t> :</a:t>
            </a:r>
          </a:p>
          <a:p>
            <a:r>
              <a:rPr lang="en-US" sz="2400" dirty="0"/>
              <a:t>       Clone a repository from GitHub onto a local machine</a:t>
            </a:r>
          </a:p>
        </p:txBody>
      </p:sp>
    </p:spTree>
    <p:extLst>
      <p:ext uri="{BB962C8B-B14F-4D97-AF65-F5344CB8AC3E}">
        <p14:creationId xmlns:p14="http://schemas.microsoft.com/office/powerpoint/2010/main" val="918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6BC4D-77E1-EC14-AD18-DFCA4A98ED60}"/>
              </a:ext>
            </a:extLst>
          </p:cNvPr>
          <p:cNvSpPr txBox="1"/>
          <p:nvPr/>
        </p:nvSpPr>
        <p:spPr>
          <a:xfrm>
            <a:off x="648929" y="363794"/>
            <a:ext cx="10530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My GitHub Profile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CA6D6-D7ED-9998-8F0B-8EFCBEEF7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120" y="1067494"/>
            <a:ext cx="9691696" cy="541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3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8EB65A-BB7C-B386-811A-979840FD0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46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194</TotalTime>
  <Words>342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Rounded MT Bold</vt:lpstr>
      <vt:lpstr>Century Gothic</vt:lpstr>
      <vt:lpstr>Mesh</vt:lpstr>
      <vt:lpstr>PowerPoint Presentation</vt:lpstr>
      <vt:lpstr>Steps to make a GitHub account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TARUN KUMAR</dc:creator>
  <cp:lastModifiedBy>Asmit Prajapati</cp:lastModifiedBy>
  <cp:revision>6</cp:revision>
  <dcterms:created xsi:type="dcterms:W3CDTF">2024-07-16T15:59:22Z</dcterms:created>
  <dcterms:modified xsi:type="dcterms:W3CDTF">2024-07-23T17:55:42Z</dcterms:modified>
</cp:coreProperties>
</file>