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8FE77-F7EF-4807-8F33-D93C33DED75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012DC-0D6B-474D-A271-E9AE383F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12DC-0D6B-474D-A271-E9AE383F9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6C3A-96A6-4BBE-B46D-4CF0C758B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3CFF-8523-4283-BFD4-5081062A4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B554-2A24-4F08-A3BD-CFA673BE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0EBE-9AEE-4BDC-A586-65206692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6800C-CE06-4ECE-8FB9-E4B4E956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7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AE30-37FF-4320-99DB-1E016E9D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D7F8-0FF4-4D90-8C23-94C47265D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87E1-45D8-492B-ACCE-A7514448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3521-7545-4E9D-B61A-DA335C46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6365-1F4C-48AC-B9CD-DD77716B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788E9-E171-45D5-A2F3-1CDCAA5FC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21D7C-BB5D-46C4-A162-0337F1EB7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4B48A-9030-4BF1-BA41-CD051403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796D-3D42-4141-8898-9BA309F1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5DBB-482F-493A-A765-518F274E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60CE-FA6B-4FA3-A030-DCDEAA44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945F-D961-452C-B390-375EE351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AACD1-F32C-4D54-9F9F-1E690BDB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2C0F-DB78-4FF2-BF11-7C5F70B1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189B-BC5D-4BE7-8F72-B1EFBC3C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7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B4E5-E273-4115-8A3C-489980D5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AC09A-3851-40D6-8AEC-EE51B123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CD89-4B46-4DF7-94FB-65967128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9D70-FD65-4C59-A4E1-2DE1D099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12B0-53E1-47FD-8947-38005BEF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5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2A2-5F6C-49E3-9807-AFC2F411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CA4E-EE93-4876-A5A4-7B5E78936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7DE15-C634-4364-BD07-69BB37A8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A0AB5-3BC8-4F27-B6B4-C8DF595C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50EFE-0D4D-4183-9C86-46077DE6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F6118-38F7-4B06-8179-A834A185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5A4E-06E3-4716-A95A-0AB401C5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89568-2C1F-4605-88F0-88BA837AA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68308-E7CD-436E-A404-F59A303B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E0D3E-5157-429A-805F-E786DC1FD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51090-9935-4016-A76F-28A0C7560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BE0F9-2C53-4AD9-97E8-2EF2590E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918A1-0FC5-4BF3-8727-9D581B87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B1CDE-AA25-4C3F-8437-C1EA50E7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8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4F98-0F43-49C3-8B24-F05A6F12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A851E-FEED-4299-9B7E-202F1BD2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3273E-8C63-446E-BA34-DC13BFFF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DBC3F-985B-4BB1-9749-1E8F14C4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6FA31-27E4-4535-872C-B90DCF4B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9F22D-9AF7-40F2-A9C0-133A29DA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2F5A6-5D08-41F0-A5FD-E02203B3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7C5D-9D54-48F3-9E86-EAE917EA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7C5-7F82-4AF0-9716-CB4C3FCB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F5C30-6DAC-4833-A8F6-89DEE37D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9D3B0-78D6-4155-87EE-2E501FF9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2ABF6-70B8-4B66-9C29-9B760B1A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A6E12-A086-44E6-9F34-F0E444FF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CE5C-2C8A-414B-A3DB-153C1544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68E0F-2B55-4EDB-BCA7-2A5744699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EB952-8AE8-4C89-8374-37DEA9B75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CD05-8DCB-42D7-AA4D-3242B15A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04C9D-C297-4F2D-B2B2-2758C75D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D06A-485C-40C1-95EE-3B1A2FF7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86138-3E04-495F-AE38-4268EFF8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79EC-766D-4428-BC72-E9D383B86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DFFF2-B762-480F-950F-34029AE02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B2DC-5E81-4E95-9EB8-B38D972F3E3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2507-80F6-46B3-8909-CC6BC56A8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02C2-5EF8-46BC-9D2E-A3E92854E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18A5-848D-4096-BA1B-5AA1AB31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>
                <a:cs typeface="Calibri Light"/>
              </a:rPr>
              <a:t>Artificial Intelligence Final Project </a:t>
            </a:r>
            <a:br>
              <a:rPr lang="en-US" sz="5000">
                <a:cs typeface="Calibri Light"/>
              </a:rPr>
            </a:br>
            <a:r>
              <a:rPr lang="en-US" sz="5000">
                <a:cs typeface="Calibri Light"/>
              </a:rPr>
              <a:t>(DSCI 6670 )</a:t>
            </a: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A988E-544D-4E2C-AA60-70F3A668E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 smtClean="0"/>
              <a:t>Asmita </a:t>
            </a:r>
            <a:r>
              <a:rPr lang="en-US" sz="2000" dirty="0"/>
              <a:t>Dhage </a:t>
            </a:r>
          </a:p>
          <a:p>
            <a:pPr algn="l"/>
            <a:r>
              <a:rPr lang="en-US" sz="2000" dirty="0"/>
              <a:t>Vinay </a:t>
            </a:r>
            <a:r>
              <a:rPr lang="en-US" sz="2000" dirty="0" err="1"/>
              <a:t>Koushik</a:t>
            </a:r>
            <a:r>
              <a:rPr lang="en-US" sz="2000" dirty="0"/>
              <a:t> </a:t>
            </a:r>
            <a:r>
              <a:rPr lang="en-US" sz="2000" dirty="0" err="1"/>
              <a:t>Srikantaiah</a:t>
            </a:r>
            <a:endParaRPr lang="en-US" sz="2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44833-3D48-465C-BE93-8574ED6ED7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2" r="253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569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C235-6ED3-4561-9C17-3AAE5352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7145-13E7-497B-897B-D3F4BC010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Machine learning methodologies for medical diagnosis.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Doctor AI which predicts the Clinical Events via Recurrent Neural Networks.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MIMIC dataset which contains the Electronic Health Records.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7F1D0-C080-48BD-A59F-9F579C189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4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CC7D-45FE-40FC-AE67-BA9E1224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b="1" dirty="0" smtClean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project Objective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C74F-4EFD-421D-8C61-9E1095B1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is mainly divided into three processes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Dataset </a:t>
            </a:r>
            <a:r>
              <a:rPr lang="en-US" dirty="0" smtClean="0"/>
              <a:t>preprocessing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Training </a:t>
            </a:r>
            <a:r>
              <a:rPr lang="en-US" dirty="0"/>
              <a:t>the RNN model on training dataset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Testing </a:t>
            </a:r>
            <a:r>
              <a:rPr lang="en-US" dirty="0"/>
              <a:t>the RNN model on testing </a:t>
            </a:r>
            <a:r>
              <a:rPr lang="en-US" dirty="0" smtClean="0"/>
              <a:t>dataset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843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B7E8-9545-4310-9931-9EB68190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7B89-2357-43C5-AEE4-56E294AE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5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83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Artificial Intelligence Final Project  (DSCI 6670 )</vt:lpstr>
      <vt:lpstr>Introduction </vt:lpstr>
      <vt:lpstr>Approach for project Objective</vt:lpstr>
      <vt:lpstr>Experiment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Final Project  (DSCI 6670 )</dc:title>
  <dc:creator>vinay koushik srikantaiah</dc:creator>
  <cp:lastModifiedBy>Administrator</cp:lastModifiedBy>
  <cp:revision>7</cp:revision>
  <dcterms:created xsi:type="dcterms:W3CDTF">2020-12-06T15:37:26Z</dcterms:created>
  <dcterms:modified xsi:type="dcterms:W3CDTF">2020-12-07T02:44:08Z</dcterms:modified>
</cp:coreProperties>
</file>