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792B-DCC0-4386-A5D4-500CD6C6DBA8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645-3586-404C-A399-1FDFBACA2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829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792B-DCC0-4386-A5D4-500CD6C6DBA8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645-3586-404C-A399-1FDFBACA2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39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792B-DCC0-4386-A5D4-500CD6C6DBA8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645-3586-404C-A399-1FDFBACA2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792B-DCC0-4386-A5D4-500CD6C6DBA8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645-3586-404C-A399-1FDFBACA2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74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792B-DCC0-4386-A5D4-500CD6C6DBA8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645-3586-404C-A399-1FDFBACA2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95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792B-DCC0-4386-A5D4-500CD6C6DBA8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645-3586-404C-A399-1FDFBACA2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29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792B-DCC0-4386-A5D4-500CD6C6DBA8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645-3586-404C-A399-1FDFBACA2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88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792B-DCC0-4386-A5D4-500CD6C6DBA8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645-3586-404C-A399-1FDFBACA2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6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792B-DCC0-4386-A5D4-500CD6C6DBA8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645-3586-404C-A399-1FDFBACA2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13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792B-DCC0-4386-A5D4-500CD6C6DBA8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645-3586-404C-A399-1FDFBACA2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38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792B-DCC0-4386-A5D4-500CD6C6DBA8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645-3586-404C-A399-1FDFBACA2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76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1792B-DCC0-4386-A5D4-500CD6C6DBA8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3C645-3586-404C-A399-1FDFBACA2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16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documents.lucidchart.com/documents/e47100b0-bf39-4151-83a4-cd64871407d9/pages/0_0?a=1597&amp;x=-47&amp;y=-58&amp;w=1474&amp;h=1351&amp;store=1&amp;accept=image%2F*&amp;auth=LCA%209a1f44bad2624bbf3885aba9ab075084d1636d68-ts%3D15684465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94" y="167425"/>
            <a:ext cx="10006885" cy="661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996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KATA, TARUN SREE</dc:creator>
  <cp:lastModifiedBy>KATA, TARUN SREE</cp:lastModifiedBy>
  <cp:revision>1</cp:revision>
  <dcterms:created xsi:type="dcterms:W3CDTF">2019-09-14T10:05:02Z</dcterms:created>
  <dcterms:modified xsi:type="dcterms:W3CDTF">2019-09-14T10:09:59Z</dcterms:modified>
</cp:coreProperties>
</file>