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4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6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6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9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85EE-AABF-45D1-B7BB-023897375B2F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9480-8BBA-46A2-B707-F804CDEA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e47100b0-bf39-4151-83a4-cd64871407d9/pages/0_0?a=2716&amp;x=-51&amp;y=-62&amp;w=1571&amp;h=1451&amp;store=1&amp;accept=image%2F*&amp;auth=LCA%20906ec2af0ecded98709e1c17c24ccd855688ad17-ts%3D1568446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42" y="95250"/>
            <a:ext cx="11859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KATA, TARUN SREE</dc:creator>
  <cp:lastModifiedBy>KATA, TARUN SREE</cp:lastModifiedBy>
  <cp:revision>1</cp:revision>
  <dcterms:created xsi:type="dcterms:W3CDTF">2019-09-14T10:44:03Z</dcterms:created>
  <dcterms:modified xsi:type="dcterms:W3CDTF">2019-09-14T10:49:22Z</dcterms:modified>
</cp:coreProperties>
</file>