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A50D-02DA-4B87-9669-79EA147CBE4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05D3-7DA2-4189-B7B7-ABC479543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79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A50D-02DA-4B87-9669-79EA147CBE4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05D3-7DA2-4189-B7B7-ABC479543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95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A50D-02DA-4B87-9669-79EA147CBE4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05D3-7DA2-4189-B7B7-ABC479543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96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A50D-02DA-4B87-9669-79EA147CBE4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05D3-7DA2-4189-B7B7-ABC479543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64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A50D-02DA-4B87-9669-79EA147CBE4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05D3-7DA2-4189-B7B7-ABC479543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A50D-02DA-4B87-9669-79EA147CBE4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05D3-7DA2-4189-B7B7-ABC479543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4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A50D-02DA-4B87-9669-79EA147CBE4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05D3-7DA2-4189-B7B7-ABC479543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4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A50D-02DA-4B87-9669-79EA147CBE4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05D3-7DA2-4189-B7B7-ABC479543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2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A50D-02DA-4B87-9669-79EA147CBE4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05D3-7DA2-4189-B7B7-ABC479543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5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A50D-02DA-4B87-9669-79EA147CBE4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05D3-7DA2-4189-B7B7-ABC479543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06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A50D-02DA-4B87-9669-79EA147CBE4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05D3-7DA2-4189-B7B7-ABC479543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9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A50D-02DA-4B87-9669-79EA147CBE43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A05D3-7DA2-4189-B7B7-ABC479543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documents.lucidchart.com/documents/51ace6ec-ba24-44ff-bb33-5736311d3be4/pages/0_0?a=1457&amp;x=-1555&amp;y=46&amp;w=330&amp;h=309&amp;store=1&amp;accept=image%2F*&amp;auth=LCA%2012d13ccc3147b192f7820d5095d5abe60d5a496b-ts%3D156845725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t="9625" r="7080" b="9469"/>
          <a:stretch/>
        </p:blipFill>
        <p:spPr bwMode="auto">
          <a:xfrm>
            <a:off x="682388" y="272956"/>
            <a:ext cx="3220872" cy="272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documents.lucidchart.com/documents/51ace6ec-ba24-44ff-bb33-5736311d3be4/pages/0_0?a=1459&amp;x=-1297&amp;y=35&amp;w=814&amp;h=547&amp;store=1&amp;accept=image%2F*&amp;auth=LCA%20690ed36974672a1001ab35f5a1a865a1aa205727-ts%3D156845725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" t="6770" r="5588" b="7609"/>
          <a:stretch/>
        </p:blipFill>
        <p:spPr bwMode="auto">
          <a:xfrm>
            <a:off x="4735768" y="272956"/>
            <a:ext cx="6537279" cy="372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59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https://documents.lucidchart.com/documents/51ace6ec-ba24-44ff-bb33-5736311d3be4/pages/0_0?a=1459&amp;x=-562&amp;y=36&amp;w=924&amp;h=534&amp;store=1&amp;accept=image%2F*&amp;auth=LCA%209f1f855712d503dcfe2006ee5fb55277515412f1-ts%3D156845725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7" t="7165" r="5801" b="6866"/>
          <a:stretch/>
        </p:blipFill>
        <p:spPr bwMode="auto">
          <a:xfrm>
            <a:off x="1869744" y="1323831"/>
            <a:ext cx="7560860" cy="42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2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51ace6ec-ba24-44ff-bb33-5736311d3be4/pages/0_0?a=1459&amp;x=-1556&amp;y=546&amp;w=352&amp;h=309&amp;store=1&amp;accept=image%2F*&amp;auth=LCA%20e984ebff733b45fe5c00ce21258de7e85aea80f0-ts%3D156845725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6538" r="6865" b="6998"/>
          <a:stretch/>
        </p:blipFill>
        <p:spPr bwMode="auto">
          <a:xfrm>
            <a:off x="873455" y="818866"/>
            <a:ext cx="3275464" cy="293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ocuments.lucidchart.com/documents/51ace6ec-ba24-44ff-bb33-5736311d3be4/pages/0_0?a=1459&amp;x=-1279&amp;y=534&amp;w=858&amp;h=571&amp;store=1&amp;accept=image%2F*&amp;auth=LCA%20c9acd8008cd2e09cd410baa98160e1286f2c2f2b-ts%3D156845725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6346" r="6422" b="6948"/>
          <a:stretch/>
        </p:blipFill>
        <p:spPr bwMode="auto">
          <a:xfrm>
            <a:off x="4872249" y="818866"/>
            <a:ext cx="6348315" cy="43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0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chart.com/documents/51ace6ec-ba24-44ff-bb33-5736311d3be4/pages/0_0?a=1459&amp;x=-518&amp;y=533&amp;w=836&amp;h=594&amp;store=1&amp;accept=image%2F*&amp;auth=LCA%20ca6d418685ea9e881a5725bf66c1b017956c4174-ts%3D156845725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0" t="7069" r="5712" b="6511"/>
          <a:stretch/>
        </p:blipFill>
        <p:spPr bwMode="auto">
          <a:xfrm>
            <a:off x="2620370" y="1146410"/>
            <a:ext cx="7233313" cy="502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32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Pitale, Shobhit</dc:creator>
  <cp:lastModifiedBy>Pitale, Shobhit</cp:lastModifiedBy>
  <cp:revision>2</cp:revision>
  <dcterms:created xsi:type="dcterms:W3CDTF">2019-09-14T10:36:48Z</dcterms:created>
  <dcterms:modified xsi:type="dcterms:W3CDTF">2019-09-14T10:45:04Z</dcterms:modified>
</cp:coreProperties>
</file>