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1A03-E8C1-474D-85C4-0B0C9DDD2B23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E8F9-ECA7-4076-95FB-DF10467F6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880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1A03-E8C1-474D-85C4-0B0C9DDD2B23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E8F9-ECA7-4076-95FB-DF10467F6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004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1A03-E8C1-474D-85C4-0B0C9DDD2B23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E8F9-ECA7-4076-95FB-DF10467F6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6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1A03-E8C1-474D-85C4-0B0C9DDD2B23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E8F9-ECA7-4076-95FB-DF10467F6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483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1A03-E8C1-474D-85C4-0B0C9DDD2B23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E8F9-ECA7-4076-95FB-DF10467F6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4175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1A03-E8C1-474D-85C4-0B0C9DDD2B23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E8F9-ECA7-4076-95FB-DF10467F6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977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1A03-E8C1-474D-85C4-0B0C9DDD2B23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E8F9-ECA7-4076-95FB-DF10467F6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652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1A03-E8C1-474D-85C4-0B0C9DDD2B23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E8F9-ECA7-4076-95FB-DF10467F6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09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1A03-E8C1-474D-85C4-0B0C9DDD2B23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E8F9-ECA7-4076-95FB-DF10467F6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080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1A03-E8C1-474D-85C4-0B0C9DDD2B23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E8F9-ECA7-4076-95FB-DF10467F6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82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1A03-E8C1-474D-85C4-0B0C9DDD2B23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E8F9-ECA7-4076-95FB-DF10467F6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489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D1A03-E8C1-474D-85C4-0B0C9DDD2B23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3E8F9-ECA7-4076-95FB-DF10467F6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0116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22" y="545909"/>
            <a:ext cx="10331356" cy="60186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55" y="409433"/>
            <a:ext cx="11141123" cy="626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971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7712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CHANDRAKAR, ASMITA</dc:creator>
  <cp:lastModifiedBy>CHANDRAKAR, ASMITA</cp:lastModifiedBy>
  <cp:revision>2</cp:revision>
  <dcterms:created xsi:type="dcterms:W3CDTF">2019-09-14T09:26:03Z</dcterms:created>
  <dcterms:modified xsi:type="dcterms:W3CDTF">2019-09-14T10:46:56Z</dcterms:modified>
</cp:coreProperties>
</file>