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6015079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6015079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4000"/>
          </a:blip>
          <a:srcRect b="-2009" l="1758" r="0" t="2010"/>
          <a:stretch/>
        </p:blipFill>
        <p:spPr>
          <a:xfrm>
            <a:off x="73950" y="0"/>
            <a:ext cx="9070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76250" y="546576"/>
            <a:ext cx="8373179" cy="1032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00"/>
                </a:solidFill>
                <a:latin typeface="Times New Roman"/>
              </a:rPr>
              <a:t>Exciting journey to Manali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4572000" y="3584675"/>
            <a:ext cx="42774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MADE BY:-</a:t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ASMITA CHANDRAKAR</a:t>
            </a:r>
            <a:endParaRPr b="1"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