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9" r:id="rId4"/>
    <p:sldId id="260"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53909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815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46015079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46015079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3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46015079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46015079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6731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46015079c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46015079c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7140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DDDDD"/>
            </a:gs>
            <a:gs pos="100000">
              <a:srgbClr val="919191"/>
            </a:gs>
          </a:gsLst>
          <a:path path="circle">
            <a:fillToRect l="50000" t="50000" r="50000" b="50000"/>
          </a:path>
          <a:tileRect/>
        </a:gra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54000"/>
          </a:blip>
          <a:srcRect l="1758" t="2010" b="-2009"/>
          <a:stretch/>
        </p:blipFill>
        <p:spPr>
          <a:xfrm>
            <a:off x="73950" y="0"/>
            <a:ext cx="9070050" cy="5143500"/>
          </a:xfrm>
          <a:prstGeom prst="rect">
            <a:avLst/>
          </a:prstGeom>
          <a:noFill/>
          <a:ln>
            <a:noFill/>
          </a:ln>
        </p:spPr>
      </p:pic>
      <p:sp>
        <p:nvSpPr>
          <p:cNvPr id="55" name="Google Shape;55;p13"/>
          <p:cNvSpPr/>
          <p:nvPr/>
        </p:nvSpPr>
        <p:spPr>
          <a:xfrm>
            <a:off x="476250" y="546576"/>
            <a:ext cx="8373179" cy="1032376"/>
          </a:xfrm>
          <a:prstGeom prst="rect">
            <a:avLst/>
          </a:prstGeom>
        </p:spPr>
        <p:txBody>
          <a:bodyPr>
            <a:prstTxWarp prst="textPlain">
              <a:avLst/>
            </a:prstTxWarp>
          </a:bodyPr>
          <a:lstStyle/>
          <a:p>
            <a:pPr lvl="0" algn="ctr"/>
            <a:r>
              <a:rPr b="1" i="0" dirty="0">
                <a:ln w="9525" cap="flat" cmpd="sng">
                  <a:solidFill>
                    <a:schemeClr val="dk2"/>
                  </a:solidFill>
                  <a:prstDash val="solid"/>
                  <a:round/>
                  <a:headEnd type="none" w="sm" len="sm"/>
                  <a:tailEnd type="none" w="sm" len="sm"/>
                </a:ln>
                <a:solidFill>
                  <a:srgbClr val="002060"/>
                </a:solidFill>
                <a:latin typeface="Times New Roman"/>
              </a:rPr>
              <a:t>Exciting journey </a:t>
            </a:r>
            <a:r>
              <a:rPr b="1" i="0" dirty="0" smtClean="0">
                <a:ln w="9525" cap="flat" cmpd="sng">
                  <a:solidFill>
                    <a:schemeClr val="dk2"/>
                  </a:solidFill>
                  <a:prstDash val="solid"/>
                  <a:round/>
                  <a:headEnd type="none" w="sm" len="sm"/>
                  <a:tailEnd type="none" w="sm" len="sm"/>
                </a:ln>
                <a:solidFill>
                  <a:srgbClr val="002060"/>
                </a:solidFill>
                <a:latin typeface="Times New Roman"/>
              </a:rPr>
              <a:t>to Manali</a:t>
            </a:r>
            <a:endParaRPr b="1" i="0" dirty="0">
              <a:ln w="9525" cap="flat" cmpd="sng">
                <a:solidFill>
                  <a:schemeClr val="dk2"/>
                </a:solidFill>
                <a:prstDash val="solid"/>
                <a:round/>
                <a:headEnd type="none" w="sm" len="sm"/>
                <a:tailEnd type="none" w="sm" len="sm"/>
              </a:ln>
              <a:solidFill>
                <a:srgbClr val="002060"/>
              </a:solidFill>
              <a:latin typeface="Times New Roman"/>
            </a:endParaRPr>
          </a:p>
        </p:txBody>
      </p:sp>
      <p:sp>
        <p:nvSpPr>
          <p:cNvPr id="56" name="Google Shape;56;p13"/>
          <p:cNvSpPr txBox="1"/>
          <p:nvPr/>
        </p:nvSpPr>
        <p:spPr>
          <a:xfrm>
            <a:off x="4659782" y="4111142"/>
            <a:ext cx="3940900" cy="2571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rgbClr val="002060"/>
                </a:solidFill>
              </a:rPr>
              <a:t>MADE BY:-</a:t>
            </a:r>
            <a:endParaRPr sz="2400" b="1" dirty="0">
              <a:solidFill>
                <a:srgbClr val="002060"/>
              </a:solidFill>
            </a:endParaRPr>
          </a:p>
          <a:p>
            <a:pPr marL="0" lvl="0" indent="0" algn="l" rtl="0">
              <a:spcBef>
                <a:spcPts val="0"/>
              </a:spcBef>
              <a:spcAft>
                <a:spcPts val="0"/>
              </a:spcAft>
              <a:buNone/>
            </a:pPr>
            <a:r>
              <a:rPr lang="en-GB" sz="2400" b="1" dirty="0">
                <a:solidFill>
                  <a:srgbClr val="002060"/>
                </a:solidFill>
              </a:rPr>
              <a:t>ASMITA CHANDRAKAR</a:t>
            </a:r>
            <a:endParaRPr sz="2400" b="1" dirty="0">
              <a:solidFill>
                <a:srgbClr val="00206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mt="62000"/>
          </a:blip>
          <a:stretch>
            <a:fillRect/>
          </a:stretch>
        </p:blipFill>
        <p:spPr>
          <a:xfrm>
            <a:off x="0" y="-8720"/>
            <a:ext cx="9144000" cy="5143500"/>
          </a:xfrm>
          <a:prstGeom prst="rect">
            <a:avLst/>
          </a:prstGeom>
          <a:noFill/>
          <a:ln>
            <a:noFill/>
          </a:ln>
        </p:spPr>
      </p:pic>
      <p:sp>
        <p:nvSpPr>
          <p:cNvPr id="5" name="TextBox 4"/>
          <p:cNvSpPr txBox="1"/>
          <p:nvPr/>
        </p:nvSpPr>
        <p:spPr>
          <a:xfrm>
            <a:off x="636423" y="438912"/>
            <a:ext cx="7578548" cy="4695868"/>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It was a 7 day journey to Manali , Shimla , Mussoorie &amp; Dehradun.</a:t>
            </a: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It was a school educational trip with teachers and students.</a:t>
            </a:r>
          </a:p>
          <a:p>
            <a:pPr marL="342900" indent="-342900">
              <a:buFont typeface="Arial" panose="020B0604020202020204" pitchFamily="34" charset="0"/>
              <a:buChar char="•"/>
            </a:pPr>
            <a:endParaRPr lang="en-US" sz="2400" b="1"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We went to the place in the month of October in the year 2014.</a:t>
            </a:r>
          </a:p>
          <a:p>
            <a:pPr marL="342900" indent="-342900">
              <a:buFont typeface="Arial" panose="020B0604020202020204" pitchFamily="34" charset="0"/>
              <a:buChar char="•"/>
            </a:pPr>
            <a:endParaRPr lang="en-US" sz="2400" b="1"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We went to Ambala Cantt. Station by train and then took a night bus to Manali. </a:t>
            </a: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This trip was organized to learn about forests and hill stations of India.</a:t>
            </a:r>
          </a:p>
          <a:p>
            <a:endParaRPr lang="en-US" dirty="0"/>
          </a:p>
        </p:txBody>
      </p:sp>
      <p:sp>
        <p:nvSpPr>
          <p:cNvPr id="7" name="TextBox 6"/>
          <p:cNvSpPr txBox="1"/>
          <p:nvPr/>
        </p:nvSpPr>
        <p:spPr>
          <a:xfrm>
            <a:off x="0" y="702259"/>
            <a:ext cx="921715" cy="1169551"/>
          </a:xfrm>
          <a:prstGeom prst="rect">
            <a:avLst/>
          </a:prstGeom>
          <a:solidFill>
            <a:srgbClr val="FFFF00"/>
          </a:solidFill>
        </p:spPr>
        <p:txBody>
          <a:bodyPr wrap="square" rtlCol="0">
            <a:spAutoFit/>
          </a:bodyPr>
          <a:lstStyle/>
          <a:p>
            <a:r>
              <a:rPr lang="en-US" dirty="0" smtClean="0">
                <a:solidFill>
                  <a:srgbClr val="FF0000"/>
                </a:solidFill>
              </a:rPr>
              <a:t>WHAT </a:t>
            </a:r>
          </a:p>
          <a:p>
            <a:endParaRPr lang="en-US" dirty="0" smtClean="0">
              <a:solidFill>
                <a:srgbClr val="FF0000"/>
              </a:solidFill>
            </a:endParaRPr>
          </a:p>
          <a:p>
            <a:r>
              <a:rPr lang="en-US" dirty="0" smtClean="0">
                <a:solidFill>
                  <a:srgbClr val="FF0000"/>
                </a:solidFill>
              </a:rPr>
              <a:t>WHERE</a:t>
            </a:r>
          </a:p>
          <a:p>
            <a:r>
              <a:rPr lang="en-US" dirty="0" smtClean="0">
                <a:solidFill>
                  <a:srgbClr val="FF0000"/>
                </a:solidFill>
              </a:rPr>
              <a:t>     &amp;</a:t>
            </a:r>
          </a:p>
          <a:p>
            <a:r>
              <a:rPr lang="en-US" dirty="0" smtClean="0">
                <a:solidFill>
                  <a:srgbClr val="FF0000"/>
                </a:solidFill>
              </a:rPr>
              <a:t> WHO</a:t>
            </a:r>
            <a:endParaRPr lang="en-US" dirty="0">
              <a:solidFill>
                <a:srgbClr val="FF0000"/>
              </a:solidFill>
            </a:endParaRPr>
          </a:p>
        </p:txBody>
      </p:sp>
      <p:sp>
        <p:nvSpPr>
          <p:cNvPr id="8" name="TextBox 7"/>
          <p:cNvSpPr txBox="1"/>
          <p:nvPr/>
        </p:nvSpPr>
        <p:spPr>
          <a:xfrm>
            <a:off x="0" y="2662733"/>
            <a:ext cx="921714" cy="307777"/>
          </a:xfrm>
          <a:prstGeom prst="rect">
            <a:avLst/>
          </a:prstGeom>
          <a:solidFill>
            <a:srgbClr val="FFFF00"/>
          </a:solidFill>
        </p:spPr>
        <p:txBody>
          <a:bodyPr wrap="square" rtlCol="0">
            <a:spAutoFit/>
          </a:bodyPr>
          <a:lstStyle/>
          <a:p>
            <a:r>
              <a:rPr lang="en-US" dirty="0" smtClean="0">
                <a:solidFill>
                  <a:srgbClr val="FF0000"/>
                </a:solidFill>
              </a:rPr>
              <a:t>WHEN</a:t>
            </a:r>
            <a:endParaRPr lang="en-US" dirty="0">
              <a:solidFill>
                <a:srgbClr val="FF0000"/>
              </a:solidFill>
            </a:endParaRPr>
          </a:p>
        </p:txBody>
      </p:sp>
      <p:sp>
        <p:nvSpPr>
          <p:cNvPr id="9" name="TextBox 8"/>
          <p:cNvSpPr txBox="1"/>
          <p:nvPr/>
        </p:nvSpPr>
        <p:spPr>
          <a:xfrm>
            <a:off x="0" y="3679546"/>
            <a:ext cx="724205" cy="307777"/>
          </a:xfrm>
          <a:prstGeom prst="rect">
            <a:avLst/>
          </a:prstGeom>
          <a:solidFill>
            <a:srgbClr val="FFFF00"/>
          </a:solidFill>
        </p:spPr>
        <p:txBody>
          <a:bodyPr wrap="square" rtlCol="0">
            <a:spAutoFit/>
          </a:bodyPr>
          <a:lstStyle/>
          <a:p>
            <a:r>
              <a:rPr lang="en-US" dirty="0" smtClean="0">
                <a:solidFill>
                  <a:srgbClr val="FF0000"/>
                </a:solidFill>
              </a:rPr>
              <a:t>HOW</a:t>
            </a:r>
            <a:endParaRPr lang="en-US" dirty="0">
              <a:solidFill>
                <a:srgbClr val="FF0000"/>
              </a:solidFill>
            </a:endParaRPr>
          </a:p>
        </p:txBody>
      </p:sp>
      <p:sp>
        <p:nvSpPr>
          <p:cNvPr id="10" name="TextBox 9"/>
          <p:cNvSpPr txBox="1"/>
          <p:nvPr/>
        </p:nvSpPr>
        <p:spPr>
          <a:xfrm>
            <a:off x="1" y="4434955"/>
            <a:ext cx="680313" cy="307777"/>
          </a:xfrm>
          <a:prstGeom prst="rect">
            <a:avLst/>
          </a:prstGeom>
          <a:solidFill>
            <a:srgbClr val="FFFF00"/>
          </a:solidFill>
        </p:spPr>
        <p:txBody>
          <a:bodyPr wrap="square" rtlCol="0">
            <a:spAutoFit/>
          </a:bodyPr>
          <a:lstStyle/>
          <a:p>
            <a:r>
              <a:rPr lang="en-US" dirty="0" smtClean="0">
                <a:solidFill>
                  <a:srgbClr val="FF0000"/>
                </a:solidFill>
              </a:rPr>
              <a:t>WHY</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mt="62000"/>
          </a:blip>
          <a:stretch>
            <a:fillRect/>
          </a:stretch>
        </p:blipFill>
        <p:spPr>
          <a:xfrm>
            <a:off x="0" y="0"/>
            <a:ext cx="9144000" cy="5143500"/>
          </a:xfrm>
          <a:prstGeom prst="rect">
            <a:avLst/>
          </a:prstGeom>
          <a:noFill/>
          <a:ln>
            <a:noFill/>
          </a:ln>
        </p:spPr>
      </p:pic>
      <p:sp>
        <p:nvSpPr>
          <p:cNvPr id="3" name="TextBox 2"/>
          <p:cNvSpPr txBox="1"/>
          <p:nvPr/>
        </p:nvSpPr>
        <p:spPr>
          <a:xfrm>
            <a:off x="797357" y="190194"/>
            <a:ext cx="7702906" cy="4893647"/>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We reached to Rohtang Pass by bus then started our trekking after having breakfast.</a:t>
            </a:r>
          </a:p>
          <a:p>
            <a:pPr marL="342900" indent="-342900">
              <a:buFont typeface="Arial" panose="020B0604020202020204" pitchFamily="34" charset="0"/>
              <a:buChar char="•"/>
            </a:pPr>
            <a:endParaRPr lang="en-US" sz="2400" b="1"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Our task was to reach to the topmost point of Rohtang and to hoist a flag.</a:t>
            </a: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We all started our journey together slowly we all were scattered in different groups depending on our pace ,also we faced certain hurdles on our way and many times we felt exhausted and lack of oxygen but we carried it anyways .It was a test of perspiration!!</a:t>
            </a:r>
          </a:p>
          <a:p>
            <a:pPr marL="342900" indent="-342900">
              <a:buFont typeface="Arial" panose="020B0604020202020204" pitchFamily="34" charset="0"/>
              <a:buChar char="•"/>
            </a:pPr>
            <a:endParaRPr lang="en-US" sz="2400" b="1" dirty="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smtClean="0">
                <a:solidFill>
                  <a:srgbClr val="002060"/>
                </a:solidFill>
                <a:latin typeface="Times New Roman" panose="02020603050405020304" pitchFamily="18" charset="0"/>
                <a:cs typeface="Times New Roman" panose="02020603050405020304" pitchFamily="18" charset="0"/>
              </a:rPr>
              <a:t>Finally we reached to the topmost point ,hoisted the flag and celebrated the joy.</a:t>
            </a:r>
            <a:endParaRPr lang="en-US" sz="2400" b="1" dirty="0">
              <a:solidFill>
                <a:srgbClr val="00206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351130"/>
            <a:ext cx="885139" cy="307777"/>
          </a:xfrm>
          <a:prstGeom prst="rect">
            <a:avLst/>
          </a:prstGeom>
          <a:solidFill>
            <a:schemeClr val="accent6"/>
          </a:solidFill>
        </p:spPr>
        <p:txBody>
          <a:bodyPr wrap="square" rtlCol="0">
            <a:spAutoFit/>
          </a:bodyPr>
          <a:lstStyle/>
          <a:p>
            <a:r>
              <a:rPr lang="en-US" dirty="0" smtClean="0">
                <a:solidFill>
                  <a:srgbClr val="FF0000"/>
                </a:solidFill>
              </a:rPr>
              <a:t>ENTRY</a:t>
            </a:r>
            <a:endParaRPr lang="en-US" dirty="0">
              <a:solidFill>
                <a:srgbClr val="FF0000"/>
              </a:solidFill>
            </a:endParaRPr>
          </a:p>
        </p:txBody>
      </p:sp>
      <p:sp>
        <p:nvSpPr>
          <p:cNvPr id="6" name="TextBox 5"/>
          <p:cNvSpPr txBox="1"/>
          <p:nvPr/>
        </p:nvSpPr>
        <p:spPr>
          <a:xfrm>
            <a:off x="0" y="1711757"/>
            <a:ext cx="885139" cy="307777"/>
          </a:xfrm>
          <a:prstGeom prst="rect">
            <a:avLst/>
          </a:prstGeom>
          <a:solidFill>
            <a:srgbClr val="FFFF00"/>
          </a:solidFill>
        </p:spPr>
        <p:txBody>
          <a:bodyPr wrap="square" rtlCol="0">
            <a:spAutoFit/>
          </a:bodyPr>
          <a:lstStyle/>
          <a:p>
            <a:r>
              <a:rPr lang="en-US" dirty="0" smtClean="0">
                <a:solidFill>
                  <a:srgbClr val="FF0000"/>
                </a:solidFill>
              </a:rPr>
              <a:t>TASK</a:t>
            </a:r>
            <a:endParaRPr lang="en-US" dirty="0">
              <a:solidFill>
                <a:srgbClr val="FF0000"/>
              </a:solidFill>
            </a:endParaRPr>
          </a:p>
        </p:txBody>
      </p:sp>
      <p:sp>
        <p:nvSpPr>
          <p:cNvPr id="7" name="TextBox 6"/>
          <p:cNvSpPr txBox="1"/>
          <p:nvPr/>
        </p:nvSpPr>
        <p:spPr>
          <a:xfrm>
            <a:off x="0" y="4623206"/>
            <a:ext cx="885139" cy="307777"/>
          </a:xfrm>
          <a:prstGeom prst="rect">
            <a:avLst/>
          </a:prstGeom>
          <a:solidFill>
            <a:srgbClr val="FFFF00"/>
          </a:solidFill>
        </p:spPr>
        <p:txBody>
          <a:bodyPr wrap="square" rtlCol="0">
            <a:spAutoFit/>
          </a:bodyPr>
          <a:lstStyle/>
          <a:p>
            <a:r>
              <a:rPr lang="en-US" dirty="0" smtClean="0">
                <a:solidFill>
                  <a:srgbClr val="FF0000"/>
                </a:solidFill>
              </a:rPr>
              <a:t>EXIT</a:t>
            </a:r>
            <a:endParaRPr lang="en-US" dirty="0">
              <a:solidFill>
                <a:srgbClr val="FF0000"/>
              </a:solidFill>
            </a:endParaRPr>
          </a:p>
        </p:txBody>
      </p:sp>
    </p:spTree>
    <p:extLst>
      <p:ext uri="{BB962C8B-B14F-4D97-AF65-F5344CB8AC3E}">
        <p14:creationId xmlns:p14="http://schemas.microsoft.com/office/powerpoint/2010/main" val="182110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mt="62000"/>
          </a:blip>
          <a:stretch>
            <a:fillRect/>
          </a:stretch>
        </p:blipFill>
        <p:spPr>
          <a:xfrm>
            <a:off x="0" y="0"/>
            <a:ext cx="9144000" cy="5143500"/>
          </a:xfrm>
          <a:prstGeom prst="rect">
            <a:avLst/>
          </a:prstGeom>
          <a:noFill/>
          <a:ln>
            <a:noFill/>
          </a:ln>
        </p:spPr>
      </p:pic>
      <p:sp>
        <p:nvSpPr>
          <p:cNvPr id="2" name="TextBox 1"/>
          <p:cNvSpPr txBox="1"/>
          <p:nvPr/>
        </p:nvSpPr>
        <p:spPr>
          <a:xfrm>
            <a:off x="1448410" y="1887322"/>
            <a:ext cx="5369356" cy="830997"/>
          </a:xfrm>
          <a:prstGeom prst="rect">
            <a:avLst/>
          </a:prstGeom>
          <a:noFill/>
        </p:spPr>
        <p:txBody>
          <a:bodyPr wrap="square" rtlCol="0">
            <a:sp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THANKYOU</a:t>
            </a:r>
            <a:endParaRPr lang="en-US" sz="4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00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193</Words>
  <Application>Microsoft Office PowerPoint</Application>
  <PresentationFormat>On-screen Show (16:9)</PresentationFormat>
  <Paragraphs>28</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Times New Roman</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CHANDRAKAR, ASMITA</cp:lastModifiedBy>
  <cp:revision>6</cp:revision>
  <dcterms:modified xsi:type="dcterms:W3CDTF">2019-09-29T17:39:10Z</dcterms:modified>
</cp:coreProperties>
</file>