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FCBF45-6EF8-4F8B-8805-5646A23886BB}" type="datetimeFigureOut">
              <a:rPr lang="en-IN" smtClean="0"/>
              <a:t>03-11-2019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38379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CBF45-6EF8-4F8B-8805-5646A23886BB}" type="datetimeFigureOut">
              <a:rPr lang="en-IN" smtClean="0"/>
              <a:t>03-11-2019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398654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CBF45-6EF8-4F8B-8805-5646A23886BB}" type="datetimeFigureOut">
              <a:rPr lang="en-IN" smtClean="0"/>
              <a:t>03-11-2019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B17401-2846-44A7-AA6A-E2163C68294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4393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FCBF45-6EF8-4F8B-8805-5646A23886BB}" type="datetimeFigureOut">
              <a:rPr lang="en-IN" smtClean="0"/>
              <a:t>03-11-2019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3083595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FCBF45-6EF8-4F8B-8805-5646A23886BB}" type="datetimeFigureOut">
              <a:rPr lang="en-IN" smtClean="0"/>
              <a:t>03-11-2019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B17401-2846-44A7-AA6A-E2163C68294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3525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FCBF45-6EF8-4F8B-8805-5646A23886BB}" type="datetimeFigureOut">
              <a:rPr lang="en-IN" smtClean="0"/>
              <a:t>03-11-2019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1791826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CBF45-6EF8-4F8B-8805-5646A23886BB}" type="datetimeFigureOut">
              <a:rPr lang="en-IN" smtClean="0"/>
              <a:t>03-11-2019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3733495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CBF45-6EF8-4F8B-8805-5646A23886BB}" type="datetimeFigureOut">
              <a:rPr lang="en-IN" smtClean="0"/>
              <a:t>03-11-2019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181934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CBF45-6EF8-4F8B-8805-5646A23886BB}" type="datetimeFigureOut">
              <a:rPr lang="en-IN" smtClean="0"/>
              <a:t>03-11-2019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158116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CBF45-6EF8-4F8B-8805-5646A23886BB}" type="datetimeFigureOut">
              <a:rPr lang="en-IN" smtClean="0"/>
              <a:t>03-11-2019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171560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FCBF45-6EF8-4F8B-8805-5646A23886BB}" type="datetimeFigureOut">
              <a:rPr lang="en-IN" smtClean="0"/>
              <a:t>03-11-2019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342924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FCBF45-6EF8-4F8B-8805-5646A23886BB}" type="datetimeFigureOut">
              <a:rPr lang="en-IN" smtClean="0"/>
              <a:t>03-11-2019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75947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FCBF45-6EF8-4F8B-8805-5646A23886BB}" type="datetimeFigureOut">
              <a:rPr lang="en-IN" smtClean="0"/>
              <a:t>03-11-2019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283467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CBF45-6EF8-4F8B-8805-5646A23886BB}" type="datetimeFigureOut">
              <a:rPr lang="en-IN" smtClean="0"/>
              <a:t>03-11-2019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262893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FCBF45-6EF8-4F8B-8805-5646A23886BB}" type="datetimeFigureOut">
              <a:rPr lang="en-IN" smtClean="0"/>
              <a:t>03-11-2019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23581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FCBF45-6EF8-4F8B-8805-5646A23886BB}" type="datetimeFigureOut">
              <a:rPr lang="en-IN" smtClean="0"/>
              <a:t>03-11-2019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B17401-2846-44A7-AA6A-E2163C682949}" type="slidenum">
              <a:rPr lang="en-IN" smtClean="0"/>
              <a:t>‹#›</a:t>
            </a:fld>
            <a:endParaRPr lang="en-IN"/>
          </a:p>
        </p:txBody>
      </p:sp>
    </p:spTree>
    <p:extLst>
      <p:ext uri="{BB962C8B-B14F-4D97-AF65-F5344CB8AC3E}">
        <p14:creationId xmlns:p14="http://schemas.microsoft.com/office/powerpoint/2010/main" val="4200400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6FCBF45-6EF8-4F8B-8805-5646A23886BB}" type="datetimeFigureOut">
              <a:rPr lang="en-IN" smtClean="0"/>
              <a:t>03-11-2019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B17401-2846-44A7-AA6A-E2163C682949}" type="slidenum">
              <a:rPr lang="en-IN" smtClean="0"/>
              <a:t>‹#›</a:t>
            </a:fld>
            <a:endParaRPr lang="en-IN"/>
          </a:p>
        </p:txBody>
      </p:sp>
    </p:spTree>
    <p:extLst>
      <p:ext uri="{BB962C8B-B14F-4D97-AF65-F5344CB8AC3E}">
        <p14:creationId xmlns:p14="http://schemas.microsoft.com/office/powerpoint/2010/main" val="1154116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3A%2F%2Fupload.wikimedia.org%2Fwikipedia%2Fcommons%2F2%2F26%2FBlood_Glucose_Testing.JPG&amp;imgrefurl=https%3A%2F%2Fen.wikipedia.org%2Fwiki%2FBlood_glucose_monitoring&amp;docid=dTEUsc7v341x4M&amp;tbnid=TxYaDs3K7c10HM%3A&amp;vet=10ahUKEwiinIzcwM3lAhXBMY8KHZZMCmgQMwhRKAIwAg..i&amp;w=2227&amp;h=1921&amp;bih=601&amp;biw=1229&amp;q=the%20programming%20language%20used%20in%20glucometer&amp;ved=0ahUKEwiinIzcwM3lAhXBMY8KHZZMCmgQMwhRKAIwAg&amp;iact=mrc&amp;uact=8" TargetMode="Externa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hyperlink" Target="https://www.google.com/imgres?imgurl=https%3A%2F%2Fimages-na.ssl-images-amazon.com%2Fimages%2FI%2F71LekHGZFPL._SL1500_.jpg&amp;imgrefurl=https%3A%2F%2Fwww.amazon.in%2FInfi-Tmb-995-Measurement-Inflation-Technology%2Fdp%2FB00WLQG58C&amp;docid=fe_TYjp1mxMO6M&amp;tbnid=wEe-q7lzPur4dM%3A&amp;vet=10ahUKEwj51vaFwc3lAhUTiXAKHd8KBnQQMwj2ASgCMAI..i&amp;w=1500&amp;h=900&amp;bih=601&amp;biw=1229&amp;q=bp%20monitor%20&amp;ved=0ahUKEwj51vaFwc3lAhUTiXAKHd8KBnQQMwj2ASgCMAI&amp;iact=mrc&amp;uact=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4E95-4DBF-4844-AABD-5ED0EDD01C73}"/>
              </a:ext>
            </a:extLst>
          </p:cNvPr>
          <p:cNvSpPr>
            <a:spLocks noGrp="1"/>
          </p:cNvSpPr>
          <p:nvPr>
            <p:ph type="ctrTitle"/>
          </p:nvPr>
        </p:nvSpPr>
        <p:spPr>
          <a:xfrm>
            <a:off x="1825841" y="2235200"/>
            <a:ext cx="9144000" cy="2387600"/>
          </a:xfrm>
        </p:spPr>
        <p:txBody>
          <a:bodyPr>
            <a:normAutofit fontScale="90000"/>
          </a:bodyPr>
          <a:lstStyle/>
          <a:p>
            <a:r>
              <a:rPr lang="en-IN" sz="7300" b="1" u="sng" dirty="0">
                <a:solidFill>
                  <a:schemeClr val="accent2"/>
                </a:solidFill>
              </a:rPr>
              <a:t>PROJECT TITLE: </a:t>
            </a:r>
            <a:br>
              <a:rPr lang="en-IN" sz="7300" b="1" u="sng" dirty="0">
                <a:solidFill>
                  <a:srgbClr val="00B0F0"/>
                </a:solidFill>
              </a:rPr>
            </a:br>
            <a:br>
              <a:rPr lang="en-IN" b="1" u="sng" dirty="0">
                <a:solidFill>
                  <a:srgbClr val="00B0F0"/>
                </a:solidFill>
                <a:latin typeface="Bahnschrift" panose="020B0502040204020203" pitchFamily="34" charset="0"/>
              </a:rPr>
            </a:br>
            <a:r>
              <a:rPr lang="en-IN" sz="4400" dirty="0">
                <a:latin typeface="Bahnschrift" panose="020B0502040204020203" pitchFamily="34" charset="0"/>
              </a:rPr>
              <a:t>EASINESS IN MEASURING BLOOD PRESSURE AND SUGAR LEVELS IN BLOOD</a:t>
            </a:r>
            <a:endParaRPr lang="en-IN" sz="4400" dirty="0"/>
          </a:p>
        </p:txBody>
      </p:sp>
    </p:spTree>
    <p:extLst>
      <p:ext uri="{BB962C8B-B14F-4D97-AF65-F5344CB8AC3E}">
        <p14:creationId xmlns:p14="http://schemas.microsoft.com/office/powerpoint/2010/main" val="341570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33D6EE-0B4E-4A82-A7FF-A57013E6A182}"/>
              </a:ext>
            </a:extLst>
          </p:cNvPr>
          <p:cNvSpPr txBox="1"/>
          <p:nvPr/>
        </p:nvSpPr>
        <p:spPr>
          <a:xfrm>
            <a:off x="2308194" y="736846"/>
            <a:ext cx="6409678" cy="646331"/>
          </a:xfrm>
          <a:prstGeom prst="rect">
            <a:avLst/>
          </a:prstGeom>
          <a:noFill/>
        </p:spPr>
        <p:txBody>
          <a:bodyPr wrap="square" rtlCol="0">
            <a:spAutoFit/>
          </a:bodyPr>
          <a:lstStyle/>
          <a:p>
            <a:r>
              <a:rPr lang="en-IN" sz="3600" b="1" u="sng" dirty="0">
                <a:solidFill>
                  <a:srgbClr val="7030A0"/>
                </a:solidFill>
              </a:rPr>
              <a:t>PROBLEM STATEMENT:</a:t>
            </a:r>
          </a:p>
        </p:txBody>
      </p:sp>
      <p:sp>
        <p:nvSpPr>
          <p:cNvPr id="3" name="TextBox 2">
            <a:extLst>
              <a:ext uri="{FF2B5EF4-FFF2-40B4-BE49-F238E27FC236}">
                <a16:creationId xmlns:a16="http://schemas.microsoft.com/office/drawing/2014/main" id="{1550941B-89FA-443E-94A3-90E21F1B3C44}"/>
              </a:ext>
            </a:extLst>
          </p:cNvPr>
          <p:cNvSpPr txBox="1"/>
          <p:nvPr/>
        </p:nvSpPr>
        <p:spPr>
          <a:xfrm>
            <a:off x="2308194" y="1464816"/>
            <a:ext cx="8353887" cy="2246769"/>
          </a:xfrm>
          <a:prstGeom prst="rect">
            <a:avLst/>
          </a:prstGeom>
          <a:noFill/>
        </p:spPr>
        <p:txBody>
          <a:bodyPr wrap="square" rtlCol="0">
            <a:spAutoFit/>
          </a:bodyPr>
          <a:lstStyle/>
          <a:p>
            <a:r>
              <a:rPr lang="en-IN" sz="2000" dirty="0"/>
              <a:t>We have devices to measure blood pressure and sugar levels in blood but it does not simplify our work because we need to carry those devices and also sometimes those devices are not portable everywhere, it is common human phycology to forget things and people find it uncomfortable in remembering where those devices are .also we have two different devices for blood pressure and sugar level measurement.  </a:t>
            </a:r>
          </a:p>
        </p:txBody>
      </p:sp>
      <p:pic>
        <p:nvPicPr>
          <p:cNvPr id="1027" name="Picture 3" descr="Image result for the programming language used in glucometer">
            <a:hlinkClick r:id="rId2"/>
            <a:extLst>
              <a:ext uri="{FF2B5EF4-FFF2-40B4-BE49-F238E27FC236}">
                <a16:creationId xmlns:a16="http://schemas.microsoft.com/office/drawing/2014/main" id="{D34509A5-326F-454B-923D-690149058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850" y="3923930"/>
            <a:ext cx="3210544" cy="275947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Image result for bp monitor">
            <a:hlinkClick r:id="rId4"/>
            <a:extLst>
              <a:ext uri="{FF2B5EF4-FFF2-40B4-BE49-F238E27FC236}">
                <a16:creationId xmlns:a16="http://schemas.microsoft.com/office/drawing/2014/main" id="{94AE93AD-3974-41F5-8A29-E491C8E816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3452" y="4294572"/>
            <a:ext cx="3662040" cy="219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7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B7EA1A-621D-4FD2-A458-75B4DD94EAB9}"/>
              </a:ext>
            </a:extLst>
          </p:cNvPr>
          <p:cNvSpPr txBox="1"/>
          <p:nvPr/>
        </p:nvSpPr>
        <p:spPr>
          <a:xfrm>
            <a:off x="2024109" y="958749"/>
            <a:ext cx="7226423" cy="584775"/>
          </a:xfrm>
          <a:prstGeom prst="rect">
            <a:avLst/>
          </a:prstGeom>
          <a:noFill/>
        </p:spPr>
        <p:txBody>
          <a:bodyPr wrap="square" rtlCol="0">
            <a:spAutoFit/>
          </a:bodyPr>
          <a:lstStyle/>
          <a:p>
            <a:r>
              <a:rPr lang="en-IN" sz="3200" b="1" u="sng" dirty="0">
                <a:solidFill>
                  <a:srgbClr val="002060"/>
                </a:solidFill>
              </a:rPr>
              <a:t>SOLUTION:</a:t>
            </a:r>
          </a:p>
        </p:txBody>
      </p:sp>
      <p:sp>
        <p:nvSpPr>
          <p:cNvPr id="3" name="TextBox 2">
            <a:extLst>
              <a:ext uri="{FF2B5EF4-FFF2-40B4-BE49-F238E27FC236}">
                <a16:creationId xmlns:a16="http://schemas.microsoft.com/office/drawing/2014/main" id="{EC759109-0E67-4845-9BBF-C8EC13C28253}"/>
              </a:ext>
            </a:extLst>
          </p:cNvPr>
          <p:cNvSpPr txBox="1"/>
          <p:nvPr/>
        </p:nvSpPr>
        <p:spPr>
          <a:xfrm>
            <a:off x="2024109" y="1992448"/>
            <a:ext cx="3728621" cy="400110"/>
          </a:xfrm>
          <a:prstGeom prst="rect">
            <a:avLst/>
          </a:prstGeom>
          <a:noFill/>
        </p:spPr>
        <p:txBody>
          <a:bodyPr wrap="square" rtlCol="0">
            <a:spAutoFit/>
          </a:bodyPr>
          <a:lstStyle/>
          <a:p>
            <a:r>
              <a:rPr lang="en-IN" sz="2000" b="1" u="sng" dirty="0">
                <a:solidFill>
                  <a:srgbClr val="002060"/>
                </a:solidFill>
              </a:rPr>
              <a:t>HARDWARE POINT OF VIEW:</a:t>
            </a:r>
          </a:p>
        </p:txBody>
      </p:sp>
      <p:sp>
        <p:nvSpPr>
          <p:cNvPr id="5" name="TextBox 4">
            <a:extLst>
              <a:ext uri="{FF2B5EF4-FFF2-40B4-BE49-F238E27FC236}">
                <a16:creationId xmlns:a16="http://schemas.microsoft.com/office/drawing/2014/main" id="{8D1732F0-B109-4075-9E88-052AAE75AF89}"/>
              </a:ext>
            </a:extLst>
          </p:cNvPr>
          <p:cNvSpPr txBox="1"/>
          <p:nvPr/>
        </p:nvSpPr>
        <p:spPr>
          <a:xfrm>
            <a:off x="2024109" y="2744541"/>
            <a:ext cx="7643674" cy="2862322"/>
          </a:xfrm>
          <a:prstGeom prst="rect">
            <a:avLst/>
          </a:prstGeom>
          <a:noFill/>
        </p:spPr>
        <p:txBody>
          <a:bodyPr wrap="square" rtlCol="0">
            <a:spAutoFit/>
          </a:bodyPr>
          <a:lstStyle/>
          <a:p>
            <a:r>
              <a:rPr lang="en-IN" dirty="0"/>
              <a:t>Why to have two separate devices for blood pressure and sugar level measurement and also why to take the responsibility of keeping the track of these devices. life can be easier if we just have a single device for both the check-ups and also in a device which people never forget and that’s obviously our android phones.</a:t>
            </a:r>
          </a:p>
          <a:p>
            <a:r>
              <a:rPr lang="en-IN" dirty="0"/>
              <a:t>In hardware we will make the phone do all the work.</a:t>
            </a:r>
          </a:p>
          <a:p>
            <a:r>
              <a:rPr lang="en-IN" dirty="0"/>
              <a:t>We will have two slots one for sugar level measurement and other for blood pressure measurement </a:t>
            </a:r>
          </a:p>
          <a:p>
            <a:endParaRPr lang="en-IN" dirty="0"/>
          </a:p>
        </p:txBody>
      </p:sp>
    </p:spTree>
    <p:extLst>
      <p:ext uri="{BB962C8B-B14F-4D97-AF65-F5344CB8AC3E}">
        <p14:creationId xmlns:p14="http://schemas.microsoft.com/office/powerpoint/2010/main" val="236747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02A308-73E3-4600-8635-4C0FA1CFC12D}"/>
              </a:ext>
            </a:extLst>
          </p:cNvPr>
          <p:cNvSpPr/>
          <p:nvPr/>
        </p:nvSpPr>
        <p:spPr>
          <a:xfrm>
            <a:off x="2257887" y="566678"/>
            <a:ext cx="7933677" cy="5416868"/>
          </a:xfrm>
          <a:prstGeom prst="rect">
            <a:avLst/>
          </a:prstGeom>
        </p:spPr>
        <p:txBody>
          <a:bodyPr wrap="square">
            <a:spAutoFit/>
          </a:bodyPr>
          <a:lstStyle/>
          <a:p>
            <a:r>
              <a:rPr lang="en-US" sz="2000" b="1" u="sng" dirty="0">
                <a:solidFill>
                  <a:srgbClr val="00B050"/>
                </a:solidFill>
              </a:rPr>
              <a:t>Sugar measurement: </a:t>
            </a:r>
          </a:p>
          <a:p>
            <a:endParaRPr lang="en-US" dirty="0"/>
          </a:p>
          <a:p>
            <a:r>
              <a:rPr lang="en-US" dirty="0"/>
              <a:t>Our device will  provide readings by detecting the level of glucose in a person's blood. To get a reading, a person pricks the skin — most commonly, a finger — and applies the blood sample gained to a test strip inserted in the meter. The glucose in the blood reacts with the chemicals in the strip. Then, electrical currents pass through, determining the level of glucose in the sample and providing numerical results within seconds.</a:t>
            </a:r>
          </a:p>
          <a:p>
            <a:endParaRPr lang="en-US" dirty="0"/>
          </a:p>
          <a:p>
            <a:endParaRPr lang="en-US" dirty="0"/>
          </a:p>
          <a:p>
            <a:r>
              <a:rPr lang="en-US" sz="2000" b="1" u="sng" dirty="0">
                <a:solidFill>
                  <a:srgbClr val="00B050"/>
                </a:solidFill>
              </a:rPr>
              <a:t>Blood pressure measurement:</a:t>
            </a:r>
          </a:p>
          <a:p>
            <a:endParaRPr lang="en-IN" dirty="0"/>
          </a:p>
          <a:p>
            <a:r>
              <a:rPr lang="en-IN" dirty="0"/>
              <a:t>The </a:t>
            </a:r>
            <a:r>
              <a:rPr lang="en-US" dirty="0"/>
              <a:t>other slot will be used for blood pressure measurement. our device will produce a digital readout and work on the principle that blood flowing through an artery between systolic and diastolic pressures causes vibrations in the arterial wall which can be detected and transduced into electrical signals. which will give information individual’s blood pressure</a:t>
            </a:r>
            <a:endParaRPr lang="en-IN" dirty="0"/>
          </a:p>
        </p:txBody>
      </p:sp>
    </p:spTree>
    <p:extLst>
      <p:ext uri="{BB962C8B-B14F-4D97-AF65-F5344CB8AC3E}">
        <p14:creationId xmlns:p14="http://schemas.microsoft.com/office/powerpoint/2010/main" val="973982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54B0D2-39D2-4C43-9FF8-026B428F384D}"/>
              </a:ext>
            </a:extLst>
          </p:cNvPr>
          <p:cNvSpPr txBox="1"/>
          <p:nvPr/>
        </p:nvSpPr>
        <p:spPr>
          <a:xfrm>
            <a:off x="2583402" y="523782"/>
            <a:ext cx="7522346" cy="3231654"/>
          </a:xfrm>
          <a:prstGeom prst="rect">
            <a:avLst/>
          </a:prstGeom>
          <a:noFill/>
        </p:spPr>
        <p:txBody>
          <a:bodyPr wrap="square" rtlCol="0">
            <a:spAutoFit/>
          </a:bodyPr>
          <a:lstStyle/>
          <a:p>
            <a:r>
              <a:rPr lang="en-IN" dirty="0"/>
              <a:t>As all this features will be in a phone one doesn't need to have the burden of having separate devices .every individual having an android device will be able to do both the check-ups from phone itself.</a:t>
            </a:r>
          </a:p>
          <a:p>
            <a:endParaRPr lang="en-IN" dirty="0"/>
          </a:p>
          <a:p>
            <a:endParaRPr lang="en-IN" dirty="0"/>
          </a:p>
          <a:p>
            <a:r>
              <a:rPr lang="en-IN" sz="2400" b="1" u="sng" dirty="0">
                <a:solidFill>
                  <a:srgbClr val="7030A0"/>
                </a:solidFill>
              </a:rPr>
              <a:t>Software approach:</a:t>
            </a:r>
          </a:p>
          <a:p>
            <a:endParaRPr lang="en-IN" dirty="0">
              <a:solidFill>
                <a:srgbClr val="00B050"/>
              </a:solidFill>
            </a:endParaRPr>
          </a:p>
          <a:p>
            <a:r>
              <a:rPr lang="en-IN" dirty="0"/>
              <a:t>We will develop an android app which will give the users the information either about the blood pressure or the sugar levels in blood.</a:t>
            </a:r>
          </a:p>
        </p:txBody>
      </p:sp>
    </p:spTree>
    <p:extLst>
      <p:ext uri="{BB962C8B-B14F-4D97-AF65-F5344CB8AC3E}">
        <p14:creationId xmlns:p14="http://schemas.microsoft.com/office/powerpoint/2010/main" val="41360453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TotalTime>
  <Words>384</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Bahnschrift</vt:lpstr>
      <vt:lpstr>Century Gothic</vt:lpstr>
      <vt:lpstr>Wingdings 3</vt:lpstr>
      <vt:lpstr>Wisp</vt:lpstr>
      <vt:lpstr>PROJECT TITLE:   EASINESS IN MEASURING BLOOD PRESSURE AND SUGAR LEVELS IN BLOOD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EASINESS IN MEASURING BLOOD PRESSURE AND SUGAR LEVEL IN BLOOD</dc:title>
  <dc:creator>ASMITA GAURI</dc:creator>
  <cp:lastModifiedBy>ASMITA GAURI</cp:lastModifiedBy>
  <cp:revision>8</cp:revision>
  <dcterms:created xsi:type="dcterms:W3CDTF">2019-11-03T06:58:46Z</dcterms:created>
  <dcterms:modified xsi:type="dcterms:W3CDTF">2019-11-03T08:08:47Z</dcterms:modified>
</cp:coreProperties>
</file>