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A"/>
    <a:srgbClr val="003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96153-B4B4-4CE1-8398-4C5EDD4FA7DA}" v="12" dt="2023-05-27T09:37:52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ita Mondal" userId="3f56dfaaf4d3aa9b" providerId="LiveId" clId="{A7196153-B4B4-4CE1-8398-4C5EDD4FA7DA}"/>
    <pc:docChg chg="undo custSel modSld">
      <pc:chgData name="Asmita Mondal" userId="3f56dfaaf4d3aa9b" providerId="LiveId" clId="{A7196153-B4B4-4CE1-8398-4C5EDD4FA7DA}" dt="2023-05-27T09:50:15.008" v="1427" actId="1036"/>
      <pc:docMkLst>
        <pc:docMk/>
      </pc:docMkLst>
      <pc:sldChg chg="addSp delSp modSp mod">
        <pc:chgData name="Asmita Mondal" userId="3f56dfaaf4d3aa9b" providerId="LiveId" clId="{A7196153-B4B4-4CE1-8398-4C5EDD4FA7DA}" dt="2023-05-27T09:50:15.008" v="1427" actId="1036"/>
        <pc:sldMkLst>
          <pc:docMk/>
          <pc:sldMk cId="2997952012" sldId="258"/>
        </pc:sldMkLst>
        <pc:spChg chg="mod">
          <ac:chgData name="Asmita Mondal" userId="3f56dfaaf4d3aa9b" providerId="LiveId" clId="{A7196153-B4B4-4CE1-8398-4C5EDD4FA7DA}" dt="2023-05-27T09:46:23.284" v="1341" actId="1076"/>
          <ac:spMkLst>
            <pc:docMk/>
            <pc:sldMk cId="2997952012" sldId="258"/>
            <ac:spMk id="2" creationId="{542B42C7-0E85-9ADD-941D-CD1C07939E0D}"/>
          </ac:spMkLst>
        </pc:spChg>
        <pc:spChg chg="mod">
          <ac:chgData name="Asmita Mondal" userId="3f56dfaaf4d3aa9b" providerId="LiveId" clId="{A7196153-B4B4-4CE1-8398-4C5EDD4FA7DA}" dt="2023-05-27T09:50:15.008" v="1427" actId="1036"/>
          <ac:spMkLst>
            <pc:docMk/>
            <pc:sldMk cId="2997952012" sldId="258"/>
            <ac:spMk id="46" creationId="{5CEF9EB0-E1FF-9CCB-7006-F08A10B4A3EE}"/>
          </ac:spMkLst>
        </pc:spChg>
        <pc:spChg chg="mod">
          <ac:chgData name="Asmita Mondal" userId="3f56dfaaf4d3aa9b" providerId="LiveId" clId="{A7196153-B4B4-4CE1-8398-4C5EDD4FA7DA}" dt="2023-05-27T09:50:09.072" v="1415" actId="1036"/>
          <ac:spMkLst>
            <pc:docMk/>
            <pc:sldMk cId="2997952012" sldId="258"/>
            <ac:spMk id="47" creationId="{3562D5F8-2C8D-6549-261D-53F855F7F0B8}"/>
          </ac:spMkLst>
        </pc:spChg>
        <pc:spChg chg="mod">
          <ac:chgData name="Asmita Mondal" userId="3f56dfaaf4d3aa9b" providerId="LiveId" clId="{A7196153-B4B4-4CE1-8398-4C5EDD4FA7DA}" dt="2023-05-27T09:50:03.621" v="1410" actId="1036"/>
          <ac:spMkLst>
            <pc:docMk/>
            <pc:sldMk cId="2997952012" sldId="258"/>
            <ac:spMk id="48" creationId="{96824CF2-E17C-0A78-0219-8E9E154D3BDD}"/>
          </ac:spMkLst>
        </pc:spChg>
        <pc:spChg chg="add del">
          <ac:chgData name="Asmita Mondal" userId="3f56dfaaf4d3aa9b" providerId="LiveId" clId="{A7196153-B4B4-4CE1-8398-4C5EDD4FA7DA}" dt="2023-05-26T16:40:00.119" v="72" actId="478"/>
          <ac:spMkLst>
            <pc:docMk/>
            <pc:sldMk cId="2997952012" sldId="258"/>
            <ac:spMk id="55" creationId="{9BF64406-6CD7-0AF4-FA6D-2473745D76F7}"/>
          </ac:spMkLst>
        </pc:spChg>
        <pc:spChg chg="add del mod">
          <ac:chgData name="Asmita Mondal" userId="3f56dfaaf4d3aa9b" providerId="LiveId" clId="{A7196153-B4B4-4CE1-8398-4C5EDD4FA7DA}" dt="2023-05-26T17:15:34.819" v="559" actId="478"/>
          <ac:spMkLst>
            <pc:docMk/>
            <pc:sldMk cId="2997952012" sldId="258"/>
            <ac:spMk id="64" creationId="{76695A44-B8BB-C37D-A6D0-9C02E71D0280}"/>
          </ac:spMkLst>
        </pc:spChg>
        <pc:spChg chg="add mod">
          <ac:chgData name="Asmita Mondal" userId="3f56dfaaf4d3aa9b" providerId="LiveId" clId="{A7196153-B4B4-4CE1-8398-4C5EDD4FA7DA}" dt="2023-05-27T09:49:17.598" v="1397" actId="14100"/>
          <ac:spMkLst>
            <pc:docMk/>
            <pc:sldMk cId="2997952012" sldId="258"/>
            <ac:spMk id="65" creationId="{FB14501A-49EE-2393-2367-38E4E16602FE}"/>
          </ac:spMkLst>
        </pc:spChg>
        <pc:spChg chg="add del">
          <ac:chgData name="Asmita Mondal" userId="3f56dfaaf4d3aa9b" providerId="LiveId" clId="{A7196153-B4B4-4CE1-8398-4C5EDD4FA7DA}" dt="2023-05-26T17:21:57.996" v="593"/>
          <ac:spMkLst>
            <pc:docMk/>
            <pc:sldMk cId="2997952012" sldId="258"/>
            <ac:spMk id="66" creationId="{FF9B2B30-13B2-2C6B-9151-1845604AC7B3}"/>
          </ac:spMkLst>
        </pc:spChg>
        <pc:spChg chg="add del mod">
          <ac:chgData name="Asmita Mondal" userId="3f56dfaaf4d3aa9b" providerId="LiveId" clId="{A7196153-B4B4-4CE1-8398-4C5EDD4FA7DA}" dt="2023-05-26T18:38:51.376" v="630"/>
          <ac:spMkLst>
            <pc:docMk/>
            <pc:sldMk cId="2997952012" sldId="258"/>
            <ac:spMk id="67" creationId="{7EC4FE0A-2661-9E91-B686-AC6400A25A23}"/>
          </ac:spMkLst>
        </pc:spChg>
        <pc:spChg chg="add mod">
          <ac:chgData name="Asmita Mondal" userId="3f56dfaaf4d3aa9b" providerId="LiveId" clId="{A7196153-B4B4-4CE1-8398-4C5EDD4FA7DA}" dt="2023-05-26T18:50:47.762" v="758" actId="113"/>
          <ac:spMkLst>
            <pc:docMk/>
            <pc:sldMk cId="2997952012" sldId="258"/>
            <ac:spMk id="68" creationId="{98B0590B-F8A3-8FAE-050F-2069DFEFDF29}"/>
          </ac:spMkLst>
        </pc:spChg>
        <pc:spChg chg="add mod">
          <ac:chgData name="Asmita Mondal" userId="3f56dfaaf4d3aa9b" providerId="LiveId" clId="{A7196153-B4B4-4CE1-8398-4C5EDD4FA7DA}" dt="2023-05-27T09:49:39.522" v="1401" actId="1036"/>
          <ac:spMkLst>
            <pc:docMk/>
            <pc:sldMk cId="2997952012" sldId="258"/>
            <ac:spMk id="71" creationId="{B26A5048-E8DE-9079-102C-1E5FEEDCCDC4}"/>
          </ac:spMkLst>
        </pc:spChg>
        <pc:picChg chg="mod">
          <ac:chgData name="Asmita Mondal" userId="3f56dfaaf4d3aa9b" providerId="LiveId" clId="{A7196153-B4B4-4CE1-8398-4C5EDD4FA7DA}" dt="2023-05-26T16:46:04.570" v="112" actId="1582"/>
          <ac:picMkLst>
            <pc:docMk/>
            <pc:sldMk cId="2997952012" sldId="258"/>
            <ac:picMk id="29" creationId="{91E47D39-E80E-788B-7F29-321A443A10A1}"/>
          </ac:picMkLst>
        </pc:picChg>
        <pc:picChg chg="add del mod">
          <ac:chgData name="Asmita Mondal" userId="3f56dfaaf4d3aa9b" providerId="LiveId" clId="{A7196153-B4B4-4CE1-8398-4C5EDD4FA7DA}" dt="2023-05-26T20:39:25.160" v="802" actId="478"/>
          <ac:picMkLst>
            <pc:docMk/>
            <pc:sldMk cId="2997952012" sldId="258"/>
            <ac:picMk id="31" creationId="{D30DD031-8390-0A22-4836-44FCFF5C2F12}"/>
          </ac:picMkLst>
        </pc:picChg>
        <pc:picChg chg="mod">
          <ac:chgData name="Asmita Mondal" userId="3f56dfaaf4d3aa9b" providerId="LiveId" clId="{A7196153-B4B4-4CE1-8398-4C5EDD4FA7DA}" dt="2023-05-26T16:46:10.077" v="116" actId="1037"/>
          <ac:picMkLst>
            <pc:docMk/>
            <pc:sldMk cId="2997952012" sldId="258"/>
            <ac:picMk id="33" creationId="{24CB4B2D-4A1C-34E3-CC47-D98799055E2C}"/>
          </ac:picMkLst>
        </pc:picChg>
        <pc:picChg chg="mod">
          <ac:chgData name="Asmita Mondal" userId="3f56dfaaf4d3aa9b" providerId="LiveId" clId="{A7196153-B4B4-4CE1-8398-4C5EDD4FA7DA}" dt="2023-05-26T20:39:24.570" v="801" actId="1076"/>
          <ac:picMkLst>
            <pc:docMk/>
            <pc:sldMk cId="2997952012" sldId="258"/>
            <ac:picMk id="35" creationId="{F1451305-DFF3-6587-3378-EA76855A2C8A}"/>
          </ac:picMkLst>
        </pc:picChg>
        <pc:picChg chg="mod">
          <ac:chgData name="Asmita Mondal" userId="3f56dfaaf4d3aa9b" providerId="LiveId" clId="{A7196153-B4B4-4CE1-8398-4C5EDD4FA7DA}" dt="2023-05-27T09:49:46.071" v="1402" actId="14100"/>
          <ac:picMkLst>
            <pc:docMk/>
            <pc:sldMk cId="2997952012" sldId="258"/>
            <ac:picMk id="37" creationId="{3A56BFC6-647B-7B77-0905-D2BCBA540B4B}"/>
          </ac:picMkLst>
        </pc:picChg>
        <pc:picChg chg="mod">
          <ac:chgData name="Asmita Mondal" userId="3f56dfaaf4d3aa9b" providerId="LiveId" clId="{A7196153-B4B4-4CE1-8398-4C5EDD4FA7DA}" dt="2023-05-26T18:49:24.826" v="744" actId="1035"/>
          <ac:picMkLst>
            <pc:docMk/>
            <pc:sldMk cId="2997952012" sldId="258"/>
            <ac:picMk id="41" creationId="{49158DE9-67AB-A7DA-0713-7A8013E0F2DF}"/>
          </ac:picMkLst>
        </pc:picChg>
        <pc:picChg chg="mod">
          <ac:chgData name="Asmita Mondal" userId="3f56dfaaf4d3aa9b" providerId="LiveId" clId="{A7196153-B4B4-4CE1-8398-4C5EDD4FA7DA}" dt="2023-05-27T09:49:23.810" v="1399" actId="14100"/>
          <ac:picMkLst>
            <pc:docMk/>
            <pc:sldMk cId="2997952012" sldId="258"/>
            <ac:picMk id="43" creationId="{C791D0F1-AB2A-5F32-06B4-B0BA8180BF1B}"/>
          </ac:picMkLst>
        </pc:picChg>
        <pc:picChg chg="mod">
          <ac:chgData name="Asmita Mondal" userId="3f56dfaaf4d3aa9b" providerId="LiveId" clId="{A7196153-B4B4-4CE1-8398-4C5EDD4FA7DA}" dt="2023-05-27T09:49:21.397" v="1398" actId="14100"/>
          <ac:picMkLst>
            <pc:docMk/>
            <pc:sldMk cId="2997952012" sldId="258"/>
            <ac:picMk id="45" creationId="{151F7557-0A90-56D9-16D4-9009EF4C0E63}"/>
          </ac:picMkLst>
        </pc:picChg>
        <pc:picChg chg="add del mod">
          <ac:chgData name="Asmita Mondal" userId="3f56dfaaf4d3aa9b" providerId="LiveId" clId="{A7196153-B4B4-4CE1-8398-4C5EDD4FA7DA}" dt="2023-05-26T16:39:15.794" v="70" actId="478"/>
          <ac:picMkLst>
            <pc:docMk/>
            <pc:sldMk cId="2997952012" sldId="258"/>
            <ac:picMk id="53" creationId="{B01A644E-7936-A252-8F82-911D2F22738B}"/>
          </ac:picMkLst>
        </pc:picChg>
        <pc:picChg chg="add mod">
          <ac:chgData name="Asmita Mondal" userId="3f56dfaaf4d3aa9b" providerId="LiveId" clId="{A7196153-B4B4-4CE1-8398-4C5EDD4FA7DA}" dt="2023-05-27T09:50:13.132" v="1423" actId="1036"/>
          <ac:picMkLst>
            <pc:docMk/>
            <pc:sldMk cId="2997952012" sldId="258"/>
            <ac:picMk id="57" creationId="{C22958EE-CD2C-0812-DFAF-CB98794039C7}"/>
          </ac:picMkLst>
        </pc:picChg>
        <pc:picChg chg="add mod">
          <ac:chgData name="Asmita Mondal" userId="3f56dfaaf4d3aa9b" providerId="LiveId" clId="{A7196153-B4B4-4CE1-8398-4C5EDD4FA7DA}" dt="2023-05-27T09:50:11.051" v="1419" actId="1036"/>
          <ac:picMkLst>
            <pc:docMk/>
            <pc:sldMk cId="2997952012" sldId="258"/>
            <ac:picMk id="59" creationId="{BCD6E3AE-0A1D-79F6-DDB4-96C8C23F6713}"/>
          </ac:picMkLst>
        </pc:picChg>
        <pc:picChg chg="add mod">
          <ac:chgData name="Asmita Mondal" userId="3f56dfaaf4d3aa9b" providerId="LiveId" clId="{A7196153-B4B4-4CE1-8398-4C5EDD4FA7DA}" dt="2023-05-27T09:50:04.833" v="1411" actId="1036"/>
          <ac:picMkLst>
            <pc:docMk/>
            <pc:sldMk cId="2997952012" sldId="258"/>
            <ac:picMk id="61" creationId="{B05D0EF7-059A-BDD3-3FB6-B8D4E67B1AA8}"/>
          </ac:picMkLst>
        </pc:picChg>
        <pc:picChg chg="add del mod">
          <ac:chgData name="Asmita Mondal" userId="3f56dfaaf4d3aa9b" providerId="LiveId" clId="{A7196153-B4B4-4CE1-8398-4C5EDD4FA7DA}" dt="2023-05-26T16:45:35.814" v="109" actId="478"/>
          <ac:picMkLst>
            <pc:docMk/>
            <pc:sldMk cId="2997952012" sldId="258"/>
            <ac:picMk id="63" creationId="{8B5B5E71-4E03-391E-B142-08230E2ABC10}"/>
          </ac:picMkLst>
        </pc:picChg>
        <pc:picChg chg="add del mod">
          <ac:chgData name="Asmita Mondal" userId="3f56dfaaf4d3aa9b" providerId="LiveId" clId="{A7196153-B4B4-4CE1-8398-4C5EDD4FA7DA}" dt="2023-05-26T20:39:28.697" v="803" actId="478"/>
          <ac:picMkLst>
            <pc:docMk/>
            <pc:sldMk cId="2997952012" sldId="258"/>
            <ac:picMk id="70" creationId="{4F4CCD96-8134-F822-49F2-40CB597FAE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918" y="1588821"/>
            <a:ext cx="10229850" cy="231031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6636" y="3899133"/>
            <a:ext cx="5760846" cy="55283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Skytrax Airline Review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05360-6642-6AC2-F011-0E1E4C60523F}"/>
              </a:ext>
            </a:extLst>
          </p:cNvPr>
          <p:cNvSpPr txBox="1"/>
          <p:nvPr/>
        </p:nvSpPr>
        <p:spPr>
          <a:xfrm>
            <a:off x="4162588" y="172055"/>
            <a:ext cx="4040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cs typeface="Arabic Typesetting" panose="020B0604020202020204" pitchFamily="66" charset="-78"/>
              </a:rPr>
              <a:t>SOLELY FOR PURPOSES OF FORAGE WORK EXPERIENCE</a:t>
            </a:r>
          </a:p>
        </p:txBody>
      </p:sp>
      <p:pic>
        <p:nvPicPr>
          <p:cNvPr id="20" name="Picture 19" descr="A red and blue flag&#10;&#10;Description automatically generated with low confidence">
            <a:extLst>
              <a:ext uri="{FF2B5EF4-FFF2-40B4-BE49-F238E27FC236}">
                <a16:creationId xmlns:a16="http://schemas.microsoft.com/office/drawing/2014/main" id="{7759FF73-294E-3713-321E-23303C9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92" y="1933735"/>
            <a:ext cx="3486959" cy="19614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A1A56-F876-282F-9C86-3AC9D306C198}"/>
              </a:ext>
            </a:extLst>
          </p:cNvPr>
          <p:cNvSpPr txBox="1"/>
          <p:nvPr/>
        </p:nvSpPr>
        <p:spPr>
          <a:xfrm>
            <a:off x="5675883" y="355514"/>
            <a:ext cx="118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ASMITA MONDAL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42C7-0E85-9ADD-941D-CD1C0793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11998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sz="18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46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pic>
        <p:nvPicPr>
          <p:cNvPr id="9" name="Picture 8" descr="A picture containing font, graphics, text, graphic design&#10;&#10;Description automatically generated">
            <a:extLst>
              <a:ext uri="{FF2B5EF4-FFF2-40B4-BE49-F238E27FC236}">
                <a16:creationId xmlns:a16="http://schemas.microsoft.com/office/drawing/2014/main" id="{404403F5-0622-87DD-51A6-008BB09FE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26" y="-572675"/>
            <a:ext cx="2225648" cy="1657350"/>
          </a:xfrm>
          <a:prstGeom prst="rect">
            <a:avLst/>
          </a:prstGeom>
        </p:spPr>
      </p:pic>
      <p:pic>
        <p:nvPicPr>
          <p:cNvPr id="29" name="Picture 28" descr="A picture containing text, screenshot, colorfulness, plot&#10;&#10;Description automatically generated">
            <a:extLst>
              <a:ext uri="{FF2B5EF4-FFF2-40B4-BE49-F238E27FC236}">
                <a16:creationId xmlns:a16="http://schemas.microsoft.com/office/drawing/2014/main" id="{91E47D39-E80E-788B-7F29-321A443A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" y="615988"/>
            <a:ext cx="3661528" cy="20158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D30DD031-8390-0A22-4836-44FCFF5C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385" y="619226"/>
            <a:ext cx="3396862" cy="2232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24CB4B2D-4A1C-34E3-CC47-D98799055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10" y="615988"/>
            <a:ext cx="2424886" cy="2235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F1451305-DFF3-6587-3378-EA76855A2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73" y="615988"/>
            <a:ext cx="2341395" cy="2235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picture containing text, font, screenshot, colorfulness&#10;&#10;Description automatically generated">
            <a:extLst>
              <a:ext uri="{FF2B5EF4-FFF2-40B4-BE49-F238E27FC236}">
                <a16:creationId xmlns:a16="http://schemas.microsoft.com/office/drawing/2014/main" id="{3A56BFC6-647B-7B77-0905-D2BCBA540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61" y="2927544"/>
            <a:ext cx="2357252" cy="2203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A picture containing text, screenshot, plot, rectangle">
            <a:extLst>
              <a:ext uri="{FF2B5EF4-FFF2-40B4-BE49-F238E27FC236}">
                <a16:creationId xmlns:a16="http://schemas.microsoft.com/office/drawing/2014/main" id="{49158DE9-67AB-A7DA-0713-7A8013E0F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" y="2689196"/>
            <a:ext cx="3661528" cy="3615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 descr="A picture containing text, font, circle, screenshot&#10;&#10;Description automatically generated">
            <a:extLst>
              <a:ext uri="{FF2B5EF4-FFF2-40B4-BE49-F238E27FC236}">
                <a16:creationId xmlns:a16="http://schemas.microsoft.com/office/drawing/2014/main" id="{C791D0F1-AB2A-5F32-06B4-B0BA8180BF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20" y="2927544"/>
            <a:ext cx="2056542" cy="2170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151F7557-0A90-56D9-16D4-9009EF4C0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1" y="2927542"/>
            <a:ext cx="2078526" cy="2170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CEF9EB0-E1FF-9CCB-7006-F08A10B4A3EE}"/>
              </a:ext>
            </a:extLst>
          </p:cNvPr>
          <p:cNvSpPr txBox="1"/>
          <p:nvPr/>
        </p:nvSpPr>
        <p:spPr>
          <a:xfrm>
            <a:off x="10551361" y="2951535"/>
            <a:ext cx="1641396" cy="817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69</a:t>
            </a:r>
          </a:p>
          <a:p>
            <a:pPr algn="r"/>
            <a:r>
              <a:rPr lang="en-US" sz="1200" dirty="0"/>
              <a:t>Participating Countries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62D5F8-2C8D-6549-261D-53F855F7F0B8}"/>
              </a:ext>
            </a:extLst>
          </p:cNvPr>
          <p:cNvSpPr txBox="1"/>
          <p:nvPr/>
        </p:nvSpPr>
        <p:spPr>
          <a:xfrm>
            <a:off x="10601342" y="3839084"/>
            <a:ext cx="1541435" cy="6129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02060"/>
                </a:solidFill>
                <a:effectLst/>
              </a:rPr>
              <a:t>4.75</a:t>
            </a:r>
            <a:endParaRPr lang="en-US" b="1" dirty="0">
              <a:solidFill>
                <a:srgbClr val="002060"/>
              </a:solidFill>
            </a:endParaRPr>
          </a:p>
          <a:p>
            <a:pPr algn="r"/>
            <a:r>
              <a:rPr lang="en-US" sz="1200" dirty="0"/>
              <a:t>Average Rating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824CF2-E17C-0A78-0219-8E9E154D3BDD}"/>
              </a:ext>
            </a:extLst>
          </p:cNvPr>
          <p:cNvSpPr txBox="1"/>
          <p:nvPr/>
        </p:nvSpPr>
        <p:spPr>
          <a:xfrm>
            <a:off x="10601342" y="4522322"/>
            <a:ext cx="1546905" cy="6129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</a:rPr>
              <a:t>3400</a:t>
            </a:r>
          </a:p>
          <a:p>
            <a:pPr algn="r"/>
            <a:r>
              <a:rPr lang="en-US" sz="1200" dirty="0"/>
              <a:t>   Reviews</a:t>
            </a:r>
          </a:p>
        </p:txBody>
      </p:sp>
      <p:pic>
        <p:nvPicPr>
          <p:cNvPr id="57" name="Graphic 56" descr="North America with solid fill">
            <a:extLst>
              <a:ext uri="{FF2B5EF4-FFF2-40B4-BE49-F238E27FC236}">
                <a16:creationId xmlns:a16="http://schemas.microsoft.com/office/drawing/2014/main" id="{C22958EE-CD2C-0812-DFAF-CB98794039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5713" y="2918364"/>
            <a:ext cx="904450" cy="904450"/>
          </a:xfrm>
          <a:prstGeom prst="rect">
            <a:avLst/>
          </a:prstGeom>
        </p:spPr>
      </p:pic>
      <p:pic>
        <p:nvPicPr>
          <p:cNvPr id="59" name="Graphic 58" descr="Shooting star with solid fill">
            <a:extLst>
              <a:ext uri="{FF2B5EF4-FFF2-40B4-BE49-F238E27FC236}">
                <a16:creationId xmlns:a16="http://schemas.microsoft.com/office/drawing/2014/main" id="{BCD6E3AE-0A1D-79F6-DDB4-96C8C23F67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01342" y="3880552"/>
            <a:ext cx="632715" cy="562135"/>
          </a:xfrm>
          <a:prstGeom prst="rect">
            <a:avLst/>
          </a:prstGeom>
        </p:spPr>
      </p:pic>
      <p:pic>
        <p:nvPicPr>
          <p:cNvPr id="61" name="Graphic 60" descr="Chat with solid fill">
            <a:extLst>
              <a:ext uri="{FF2B5EF4-FFF2-40B4-BE49-F238E27FC236}">
                <a16:creationId xmlns:a16="http://schemas.microsoft.com/office/drawing/2014/main" id="{B05D0EF7-059A-BDD3-3FB6-B8D4E67B1A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66795" y="4545543"/>
            <a:ext cx="632576" cy="63257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B14501A-49EE-2393-2367-38E4E16602FE}"/>
              </a:ext>
            </a:extLst>
          </p:cNvPr>
          <p:cNvSpPr/>
          <p:nvPr/>
        </p:nvSpPr>
        <p:spPr>
          <a:xfrm>
            <a:off x="3773678" y="5171537"/>
            <a:ext cx="3550853" cy="16285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rgbClr val="002060"/>
              </a:solidFill>
            </a:endParaRPr>
          </a:p>
          <a:p>
            <a:r>
              <a:rPr lang="en-US" sz="1200" b="1" dirty="0">
                <a:solidFill>
                  <a:srgbClr val="002060"/>
                </a:solidFill>
              </a:rPr>
              <a:t>Insights</a:t>
            </a:r>
            <a:r>
              <a:rPr lang="en-US" sz="1400" b="1" dirty="0">
                <a:solidFill>
                  <a:srgbClr val="002060"/>
                </a:solidFill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Number of </a:t>
            </a:r>
            <a:r>
              <a:rPr lang="en-US" sz="1100" dirty="0">
                <a:solidFill>
                  <a:srgbClr val="C00000"/>
                </a:solidFill>
              </a:rPr>
              <a:t>Negative</a:t>
            </a:r>
            <a:r>
              <a:rPr lang="en-US" sz="1100" dirty="0">
                <a:solidFill>
                  <a:srgbClr val="002060"/>
                </a:solidFill>
              </a:rPr>
              <a:t> reviews exceeds that of </a:t>
            </a:r>
            <a:r>
              <a:rPr lang="en-US" sz="1100" dirty="0">
                <a:solidFill>
                  <a:srgbClr val="00B050"/>
                </a:solidFill>
              </a:rPr>
              <a:t>Positive</a:t>
            </a:r>
            <a:r>
              <a:rPr lang="en-US" sz="1100" dirty="0">
                <a:solidFill>
                  <a:srgbClr val="002060"/>
                </a:solidFill>
              </a:rPr>
              <a:t> reviews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Most reviews posted come from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Verified</a:t>
            </a:r>
            <a:r>
              <a:rPr lang="en-US" sz="1100" dirty="0">
                <a:solidFill>
                  <a:srgbClr val="002060"/>
                </a:solidFill>
              </a:rPr>
              <a:t> Users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Passengers prefer </a:t>
            </a:r>
            <a:r>
              <a:rPr lang="en-US" sz="1100" dirty="0">
                <a:solidFill>
                  <a:srgbClr val="FF0000"/>
                </a:solidFill>
              </a:rPr>
              <a:t>Economy</a:t>
            </a:r>
            <a:r>
              <a:rPr lang="en-US" sz="1100" dirty="0">
                <a:solidFill>
                  <a:srgbClr val="002060"/>
                </a:solidFill>
              </a:rPr>
              <a:t> class and travel mostly for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Business</a:t>
            </a:r>
            <a:r>
              <a:rPr lang="en-US" sz="1100" dirty="0">
                <a:solidFill>
                  <a:srgbClr val="002060"/>
                </a:solidFill>
              </a:rPr>
              <a:t> purposes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Maximum ratings fall under </a:t>
            </a:r>
            <a:r>
              <a:rPr lang="en-US" sz="1100" dirty="0">
                <a:solidFill>
                  <a:srgbClr val="7030A0"/>
                </a:solidFill>
              </a:rPr>
              <a:t>1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Star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Review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Passengers mostly talk about the cabin crew, seats, class, meals, lounge, food, customer service, and classes</a:t>
            </a:r>
          </a:p>
          <a:p>
            <a:pPr algn="ctr"/>
            <a:endParaRPr 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590B-F8A3-8FAE-050F-2069DFEFDF29}"/>
              </a:ext>
            </a:extLst>
          </p:cNvPr>
          <p:cNvSpPr txBox="1"/>
          <p:nvPr/>
        </p:nvSpPr>
        <p:spPr>
          <a:xfrm>
            <a:off x="40836" y="6353817"/>
            <a:ext cx="3674426" cy="44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Highest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chemeClr val="accent1"/>
                </a:solidFill>
              </a:rPr>
              <a:t>Contributors</a:t>
            </a:r>
            <a:r>
              <a:rPr lang="en-US" sz="1200" b="1" dirty="0">
                <a:solidFill>
                  <a:srgbClr val="002060"/>
                </a:solidFill>
              </a:rPr>
              <a:t>: United Kingdom</a:t>
            </a:r>
          </a:p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TOTAL</a:t>
            </a:r>
            <a:r>
              <a:rPr lang="en-US" sz="1100" dirty="0"/>
              <a:t> </a:t>
            </a: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REVIEWS</a:t>
            </a:r>
            <a:r>
              <a:rPr lang="en-US" sz="1100" dirty="0"/>
              <a:t>: 2142	</a:t>
            </a:r>
            <a:r>
              <a:rPr lang="en-US" sz="1100" b="1" dirty="0">
                <a:solidFill>
                  <a:srgbClr val="00B050"/>
                </a:solidFill>
              </a:rPr>
              <a:t>YES</a:t>
            </a:r>
            <a:r>
              <a:rPr lang="en-US" sz="1100" dirty="0"/>
              <a:t>: 883	</a:t>
            </a:r>
            <a:r>
              <a:rPr lang="en-US" sz="1100" b="1" dirty="0">
                <a:solidFill>
                  <a:srgbClr val="C00000"/>
                </a:solidFill>
              </a:rPr>
              <a:t>NO</a:t>
            </a:r>
            <a:r>
              <a:rPr lang="en-US" sz="1100" dirty="0"/>
              <a:t>: 1259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6A5048-E8DE-9079-102C-1E5FEEDCCDC4}"/>
              </a:ext>
            </a:extLst>
          </p:cNvPr>
          <p:cNvSpPr txBox="1"/>
          <p:nvPr/>
        </p:nvSpPr>
        <p:spPr>
          <a:xfrm>
            <a:off x="7395846" y="5190199"/>
            <a:ext cx="4648185" cy="1615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Insights: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B050"/>
                </a:solidFill>
              </a:rPr>
              <a:t>10 star</a:t>
            </a:r>
            <a:r>
              <a:rPr lang="en-US" sz="1100" dirty="0"/>
              <a:t>: Customers have taken </a:t>
            </a:r>
            <a:r>
              <a:rPr lang="en-US" sz="1100" b="1" dirty="0"/>
              <a:t>round trips</a:t>
            </a:r>
            <a:r>
              <a:rPr lang="en-US" sz="1100" dirty="0"/>
              <a:t>, described </a:t>
            </a:r>
            <a:r>
              <a:rPr lang="en-US" sz="1100" b="1" dirty="0"/>
              <a:t>service</a:t>
            </a:r>
            <a:r>
              <a:rPr lang="en-US" sz="1100" dirty="0"/>
              <a:t> as </a:t>
            </a:r>
            <a:r>
              <a:rPr lang="en-US" sz="1100" b="1" dirty="0"/>
              <a:t>great</a:t>
            </a:r>
            <a:r>
              <a:rPr lang="en-US" sz="1100" dirty="0"/>
              <a:t>, found airway </a:t>
            </a:r>
            <a:r>
              <a:rPr lang="en-US" sz="1100" b="1" dirty="0"/>
              <a:t>excellent</a:t>
            </a:r>
            <a:r>
              <a:rPr lang="en-US" sz="1100" dirty="0"/>
              <a:t> despite </a:t>
            </a:r>
            <a:r>
              <a:rPr lang="en-US" sz="1100" b="1" dirty="0"/>
              <a:t>hearing negative reviews </a:t>
            </a:r>
            <a:r>
              <a:rPr lang="en-US" sz="1100" dirty="0"/>
              <a:t>with </a:t>
            </a:r>
            <a:r>
              <a:rPr lang="en-US" sz="1100" b="1" dirty="0"/>
              <a:t>efficient</a:t>
            </a:r>
            <a:r>
              <a:rPr lang="en-US" sz="1100" dirty="0"/>
              <a:t> </a:t>
            </a:r>
            <a:r>
              <a:rPr lang="en-US" sz="1100" b="1" dirty="0"/>
              <a:t>check</a:t>
            </a:r>
            <a:r>
              <a:rPr lang="en-US" sz="1100" dirty="0"/>
              <a:t> ins.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9,8,7 stars</a:t>
            </a:r>
            <a:r>
              <a:rPr lang="en-US" sz="1100" dirty="0"/>
              <a:t>: Most passengers were </a:t>
            </a:r>
            <a:r>
              <a:rPr lang="en-US" sz="1100" b="1" dirty="0"/>
              <a:t>first timers</a:t>
            </a:r>
            <a:r>
              <a:rPr lang="en-US" sz="1100" dirty="0"/>
              <a:t> travelling in </a:t>
            </a:r>
            <a:r>
              <a:rPr lang="en-US" sz="1100" b="1" dirty="0"/>
              <a:t>Premium</a:t>
            </a:r>
            <a:r>
              <a:rPr lang="en-US" sz="1100" dirty="0"/>
              <a:t> </a:t>
            </a:r>
            <a:r>
              <a:rPr lang="en-US" sz="1100" b="1" dirty="0"/>
              <a:t>Economy</a:t>
            </a:r>
            <a:r>
              <a:rPr lang="en-US" sz="1100" dirty="0"/>
              <a:t> or </a:t>
            </a:r>
            <a:r>
              <a:rPr lang="en-US" sz="1100" b="1" dirty="0"/>
              <a:t>Business</a:t>
            </a:r>
            <a:r>
              <a:rPr lang="en-US" sz="1100" dirty="0"/>
              <a:t> class.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7,6,5 stars</a:t>
            </a:r>
            <a:r>
              <a:rPr lang="en-US" sz="1100" dirty="0"/>
              <a:t>: Several </a:t>
            </a:r>
            <a:r>
              <a:rPr lang="en-US" sz="1100" b="1" dirty="0"/>
              <a:t>return trips </a:t>
            </a:r>
            <a:r>
              <a:rPr lang="en-US" sz="1100" dirty="0"/>
              <a:t>with overall </a:t>
            </a:r>
            <a:r>
              <a:rPr lang="en-US" sz="1100" b="1" dirty="0"/>
              <a:t>service</a:t>
            </a:r>
            <a:r>
              <a:rPr lang="en-US" sz="1100" dirty="0"/>
              <a:t> considered as </a:t>
            </a:r>
            <a:r>
              <a:rPr lang="en-US" sz="1100" b="1" dirty="0"/>
              <a:t>poor</a:t>
            </a:r>
            <a:r>
              <a:rPr lang="en-US" sz="11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C00000"/>
                </a:solidFill>
              </a:rPr>
              <a:t>1 star</a:t>
            </a:r>
            <a:r>
              <a:rPr lang="en-US" sz="1100" dirty="0"/>
              <a:t>: Described as </a:t>
            </a:r>
            <a:r>
              <a:rPr lang="en-US" sz="1100" b="1" dirty="0"/>
              <a:t>worst experience </a:t>
            </a:r>
            <a:r>
              <a:rPr lang="en-US" sz="1100" dirty="0"/>
              <a:t>in terms of </a:t>
            </a:r>
            <a:r>
              <a:rPr lang="en-US" sz="1100" b="1" dirty="0"/>
              <a:t>customer services </a:t>
            </a:r>
            <a:r>
              <a:rPr lang="en-US" sz="1100" dirty="0"/>
              <a:t>and </a:t>
            </a:r>
            <a:r>
              <a:rPr lang="en-US" sz="1100" b="1" dirty="0"/>
              <a:t>booking cancellations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795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174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BRITISH AIRWAYS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Asmita Mondal</cp:lastModifiedBy>
  <cp:revision>2</cp:revision>
  <dcterms:created xsi:type="dcterms:W3CDTF">2022-12-06T11:13:27Z</dcterms:created>
  <dcterms:modified xsi:type="dcterms:W3CDTF">2023-05-27T09:50:19Z</dcterms:modified>
</cp:coreProperties>
</file>