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61" r:id="rId5"/>
    <p:sldId id="258" r:id="rId6"/>
    <p:sldId id="259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mita jain" initials="aj" lastIdx="1" clrIdx="0">
    <p:extLst>
      <p:ext uri="{19B8F6BF-5375-455C-9EA6-DF929625EA0E}">
        <p15:presenceInfo xmlns:p15="http://schemas.microsoft.com/office/powerpoint/2012/main" userId="7b8d911713705c8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799" autoAdjust="0"/>
    <p:restoredTop sz="94660"/>
  </p:normalViewPr>
  <p:slideViewPr>
    <p:cSldViewPr snapToGrid="0">
      <p:cViewPr varScale="1">
        <p:scale>
          <a:sx n="86" d="100"/>
          <a:sy n="86" d="100"/>
        </p:scale>
        <p:origin x="98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3DC3A0-2A2A-4ECD-AB8E-D511E9F41DDF}" type="doc">
      <dgm:prSet loTypeId="urn:microsoft.com/office/officeart/2005/8/layout/radial4" loCatId="relationship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F8625D2-0F29-4705-A8D1-62A4694DE02A}">
      <dgm:prSet phldrT="[Text]"/>
      <dgm:spPr/>
      <dgm:t>
        <a:bodyPr/>
        <a:lstStyle/>
        <a:p>
          <a:r>
            <a:rPr lang="en-US" b="1" dirty="0">
              <a:latin typeface="Bahnschrift" panose="020B0502040204020203" pitchFamily="34" charset="0"/>
            </a:rPr>
            <a:t>JUVENILE DELINQUINCY</a:t>
          </a:r>
          <a:endParaRPr lang="en-US" dirty="0"/>
        </a:p>
      </dgm:t>
    </dgm:pt>
    <dgm:pt modelId="{A5D31532-7C75-4157-827A-02D2A14C58E6}" type="parTrans" cxnId="{4A7A07E8-0B8E-41D4-BDF0-8A6FE514692B}">
      <dgm:prSet/>
      <dgm:spPr/>
      <dgm:t>
        <a:bodyPr/>
        <a:lstStyle/>
        <a:p>
          <a:endParaRPr lang="en-US"/>
        </a:p>
      </dgm:t>
    </dgm:pt>
    <dgm:pt modelId="{BAA65E62-6BB5-41F9-8A83-2F991E74C79E}" type="sibTrans" cxnId="{4A7A07E8-0B8E-41D4-BDF0-8A6FE514692B}">
      <dgm:prSet/>
      <dgm:spPr/>
      <dgm:t>
        <a:bodyPr/>
        <a:lstStyle/>
        <a:p>
          <a:endParaRPr lang="en-US"/>
        </a:p>
      </dgm:t>
    </dgm:pt>
    <dgm:pt modelId="{BB14BF6E-1B56-4112-9BF9-548F962252A3}">
      <dgm:prSet phldrT="[Text]"/>
      <dgm:spPr/>
      <dgm:t>
        <a:bodyPr/>
        <a:lstStyle/>
        <a:p>
          <a:r>
            <a:rPr lang="en-US" dirty="0">
              <a:latin typeface="Arial Black" panose="020B0A04020102020204" pitchFamily="34" charset="0"/>
            </a:rPr>
            <a:t>NEGATIVE INFLUENCES</a:t>
          </a:r>
        </a:p>
      </dgm:t>
    </dgm:pt>
    <dgm:pt modelId="{0BCC3412-4799-4862-8997-5D31C6F697F1}" type="parTrans" cxnId="{5B853F54-F568-4EB9-86D5-B204F9E466BA}">
      <dgm:prSet/>
      <dgm:spPr/>
      <dgm:t>
        <a:bodyPr/>
        <a:lstStyle/>
        <a:p>
          <a:endParaRPr lang="en-US"/>
        </a:p>
      </dgm:t>
    </dgm:pt>
    <dgm:pt modelId="{F8E41642-922F-4429-917B-1F6479E54AA8}" type="sibTrans" cxnId="{5B853F54-F568-4EB9-86D5-B204F9E466BA}">
      <dgm:prSet/>
      <dgm:spPr/>
      <dgm:t>
        <a:bodyPr/>
        <a:lstStyle/>
        <a:p>
          <a:endParaRPr lang="en-US"/>
        </a:p>
      </dgm:t>
    </dgm:pt>
    <dgm:pt modelId="{9F181B05-BFA0-4D93-8546-0E6441BC8673}">
      <dgm:prSet phldrT="[Text]"/>
      <dgm:spPr/>
      <dgm:t>
        <a:bodyPr/>
        <a:lstStyle/>
        <a:p>
          <a:r>
            <a:rPr lang="en-US" dirty="0">
              <a:latin typeface="Arial Black" panose="020B0A04020102020204" pitchFamily="34" charset="0"/>
            </a:rPr>
            <a:t>LACK OF PARANTEL GUIDANCE</a:t>
          </a:r>
        </a:p>
      </dgm:t>
    </dgm:pt>
    <dgm:pt modelId="{B24B8A0E-D565-4829-A3AB-F85C3EDE0491}" type="parTrans" cxnId="{1D0ADC6C-A717-4EAB-A533-F1FCA2299A93}">
      <dgm:prSet/>
      <dgm:spPr/>
      <dgm:t>
        <a:bodyPr/>
        <a:lstStyle/>
        <a:p>
          <a:endParaRPr lang="en-US"/>
        </a:p>
      </dgm:t>
    </dgm:pt>
    <dgm:pt modelId="{B489CBA1-C46E-4C83-8C25-6538E6F7B6D8}" type="sibTrans" cxnId="{1D0ADC6C-A717-4EAB-A533-F1FCA2299A93}">
      <dgm:prSet/>
      <dgm:spPr/>
      <dgm:t>
        <a:bodyPr/>
        <a:lstStyle/>
        <a:p>
          <a:endParaRPr lang="en-US"/>
        </a:p>
      </dgm:t>
    </dgm:pt>
    <dgm:pt modelId="{17DF6F74-F64B-4D73-AD7E-41269C166D6B}">
      <dgm:prSet phldrT="[Text]"/>
      <dgm:spPr/>
      <dgm:t>
        <a:bodyPr/>
        <a:lstStyle/>
        <a:p>
          <a:r>
            <a:rPr lang="en-US" dirty="0">
              <a:latin typeface="Arial Black" panose="020B0A04020102020204" pitchFamily="34" charset="0"/>
            </a:rPr>
            <a:t>PYSCHIATRIC ILLNESS</a:t>
          </a:r>
        </a:p>
      </dgm:t>
    </dgm:pt>
    <dgm:pt modelId="{45520A35-3D46-4879-94F8-47DCA48BF493}" type="parTrans" cxnId="{54F185A1-EF3F-4CFF-B666-2F31CD1BB54E}">
      <dgm:prSet/>
      <dgm:spPr/>
      <dgm:t>
        <a:bodyPr/>
        <a:lstStyle/>
        <a:p>
          <a:endParaRPr lang="en-US"/>
        </a:p>
      </dgm:t>
    </dgm:pt>
    <dgm:pt modelId="{0E78D620-9974-40C2-B52E-8C4A91B2DB12}" type="sibTrans" cxnId="{54F185A1-EF3F-4CFF-B666-2F31CD1BB54E}">
      <dgm:prSet/>
      <dgm:spPr/>
      <dgm:t>
        <a:bodyPr/>
        <a:lstStyle/>
        <a:p>
          <a:endParaRPr lang="en-US"/>
        </a:p>
      </dgm:t>
    </dgm:pt>
    <dgm:pt modelId="{A47AC7D2-492E-48A1-BD32-C0CC866021A7}">
      <dgm:prSet phldrT="[Text]"/>
      <dgm:spPr/>
      <dgm:t>
        <a:bodyPr/>
        <a:lstStyle/>
        <a:p>
          <a:r>
            <a:rPr lang="en-US" b="1" i="0" dirty="0">
              <a:latin typeface="Arial Black" panose="020B0A04020102020204" pitchFamily="34" charset="0"/>
            </a:rPr>
            <a:t>PEER PRESSURE</a:t>
          </a:r>
        </a:p>
      </dgm:t>
    </dgm:pt>
    <dgm:pt modelId="{2371D07E-E172-4C28-B17E-A39BF0C7AB27}" type="parTrans" cxnId="{C9ACCE15-D374-400F-82FD-EE7001868C21}">
      <dgm:prSet/>
      <dgm:spPr/>
      <dgm:t>
        <a:bodyPr/>
        <a:lstStyle/>
        <a:p>
          <a:endParaRPr lang="en-US"/>
        </a:p>
      </dgm:t>
    </dgm:pt>
    <dgm:pt modelId="{F1AAF1BC-EC6A-4670-ADE5-26A3B11803E7}" type="sibTrans" cxnId="{C9ACCE15-D374-400F-82FD-EE7001868C21}">
      <dgm:prSet/>
      <dgm:spPr/>
      <dgm:t>
        <a:bodyPr/>
        <a:lstStyle/>
        <a:p>
          <a:endParaRPr lang="en-US"/>
        </a:p>
      </dgm:t>
    </dgm:pt>
    <dgm:pt modelId="{4494FE71-05E4-4419-B9BB-CF6FEF189F79}">
      <dgm:prSet phldrT="[Text]"/>
      <dgm:spPr/>
      <dgm:t>
        <a:bodyPr/>
        <a:lstStyle/>
        <a:p>
          <a:r>
            <a:rPr lang="en-US" b="1" i="0" dirty="0">
              <a:latin typeface="Arial Black" panose="020B0A04020102020204" pitchFamily="34" charset="0"/>
            </a:rPr>
            <a:t>MEDIA EXPOSURE</a:t>
          </a:r>
        </a:p>
      </dgm:t>
    </dgm:pt>
    <dgm:pt modelId="{47B9927A-9A9F-4BCC-B2F5-9B1599733919}" type="parTrans" cxnId="{1DE64852-38F7-454B-AD68-827ED66266FE}">
      <dgm:prSet/>
      <dgm:spPr/>
      <dgm:t>
        <a:bodyPr/>
        <a:lstStyle/>
        <a:p>
          <a:endParaRPr lang="en-US"/>
        </a:p>
      </dgm:t>
    </dgm:pt>
    <dgm:pt modelId="{3939E8E4-E1A7-45BF-BD87-C7EEE03D2693}" type="sibTrans" cxnId="{1DE64852-38F7-454B-AD68-827ED66266FE}">
      <dgm:prSet custScaleX="125744"/>
      <dgm:spPr/>
      <dgm:t>
        <a:bodyPr/>
        <a:lstStyle/>
        <a:p>
          <a:endParaRPr lang="en-US"/>
        </a:p>
      </dgm:t>
    </dgm:pt>
    <dgm:pt modelId="{892EE0FD-AB93-461F-8F59-3D01B6117003}">
      <dgm:prSet phldrT="[Text]"/>
      <dgm:spPr/>
      <dgm:t>
        <a:bodyPr/>
        <a:lstStyle/>
        <a:p>
          <a:r>
            <a:rPr lang="en-US" b="1" i="0" dirty="0">
              <a:latin typeface="Arial Black" panose="020B0A04020102020204" pitchFamily="34" charset="0"/>
            </a:rPr>
            <a:t>INSECURITY</a:t>
          </a:r>
        </a:p>
      </dgm:t>
    </dgm:pt>
    <dgm:pt modelId="{71A338D7-BAF1-4DD5-94E6-D1171210BD7B}" type="parTrans" cxnId="{8D5613A8-C6B8-40D5-A3A6-369C816CAFB0}">
      <dgm:prSet/>
      <dgm:spPr/>
      <dgm:t>
        <a:bodyPr/>
        <a:lstStyle/>
        <a:p>
          <a:endParaRPr lang="en-US"/>
        </a:p>
      </dgm:t>
    </dgm:pt>
    <dgm:pt modelId="{6DD356FB-1CB1-407F-A02F-54CA96E10423}" type="sibTrans" cxnId="{8D5613A8-C6B8-40D5-A3A6-369C816CAFB0}">
      <dgm:prSet/>
      <dgm:spPr/>
      <dgm:t>
        <a:bodyPr/>
        <a:lstStyle/>
        <a:p>
          <a:endParaRPr lang="en-US"/>
        </a:p>
      </dgm:t>
    </dgm:pt>
    <dgm:pt modelId="{55DDA691-C540-41EA-A93E-E5C8B540B197}">
      <dgm:prSet phldrT="[Text]"/>
      <dgm:spPr/>
      <dgm:t>
        <a:bodyPr/>
        <a:lstStyle/>
        <a:p>
          <a:r>
            <a:rPr lang="en-US" b="1" i="0" dirty="0">
              <a:latin typeface="Arial Black" panose="020B0A04020102020204" pitchFamily="34" charset="0"/>
            </a:rPr>
            <a:t>LOVE OF ADVENTURE</a:t>
          </a:r>
        </a:p>
      </dgm:t>
    </dgm:pt>
    <dgm:pt modelId="{39BA8901-0497-45D9-9A15-0D1254C2D966}" type="parTrans" cxnId="{997B4D2F-E5C3-46B3-9DCF-2ED28D250CB0}">
      <dgm:prSet/>
      <dgm:spPr/>
      <dgm:t>
        <a:bodyPr/>
        <a:lstStyle/>
        <a:p>
          <a:endParaRPr lang="en-US"/>
        </a:p>
      </dgm:t>
    </dgm:pt>
    <dgm:pt modelId="{D241FF08-71C6-469A-9CD2-5E6C618DFBB4}" type="sibTrans" cxnId="{997B4D2F-E5C3-46B3-9DCF-2ED28D250CB0}">
      <dgm:prSet/>
      <dgm:spPr/>
      <dgm:t>
        <a:bodyPr/>
        <a:lstStyle/>
        <a:p>
          <a:endParaRPr lang="en-US"/>
        </a:p>
      </dgm:t>
    </dgm:pt>
    <dgm:pt modelId="{7F537A02-6B32-4437-BE77-4AD27A5006E0}">
      <dgm:prSet phldrT="[Text]"/>
      <dgm:spPr/>
      <dgm:t>
        <a:bodyPr/>
        <a:lstStyle/>
        <a:p>
          <a:endParaRPr lang="en-US" b="1" i="0" dirty="0">
            <a:latin typeface="Arial Black" panose="020B0A04020102020204" pitchFamily="34" charset="0"/>
          </a:endParaRPr>
        </a:p>
      </dgm:t>
    </dgm:pt>
    <dgm:pt modelId="{6C4C2B29-6A76-4C6E-A6E8-39425A7BB694}" type="parTrans" cxnId="{498AE984-5E90-4D35-ADC1-C7AEFE960937}">
      <dgm:prSet/>
      <dgm:spPr/>
      <dgm:t>
        <a:bodyPr/>
        <a:lstStyle/>
        <a:p>
          <a:endParaRPr lang="en-US"/>
        </a:p>
      </dgm:t>
    </dgm:pt>
    <dgm:pt modelId="{7306E746-EA38-4FE1-9FB4-8BE98A18E24E}" type="sibTrans" cxnId="{498AE984-5E90-4D35-ADC1-C7AEFE960937}">
      <dgm:prSet/>
      <dgm:spPr/>
      <dgm:t>
        <a:bodyPr/>
        <a:lstStyle/>
        <a:p>
          <a:endParaRPr lang="en-US"/>
        </a:p>
      </dgm:t>
    </dgm:pt>
    <dgm:pt modelId="{34E1B1C2-6DF9-400E-856F-C7CC21DC16C4}" type="pres">
      <dgm:prSet presAssocID="{0A3DC3A0-2A2A-4ECD-AB8E-D511E9F41DDF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B5B0B14-CF29-40CD-A1F0-D84C59EC752D}" type="pres">
      <dgm:prSet presAssocID="{EF8625D2-0F29-4705-A8D1-62A4694DE02A}" presName="centerShape" presStyleLbl="node0" presStyleIdx="0" presStyleCnt="1" custScaleX="197226" custScaleY="86710" custLinFactNeighborX="-312" custLinFactNeighborY="-2182"/>
      <dgm:spPr/>
    </dgm:pt>
    <dgm:pt modelId="{171FB1BF-8F84-41DC-BC9D-1B5B6966F917}" type="pres">
      <dgm:prSet presAssocID="{0BCC3412-4799-4862-8997-5D31C6F697F1}" presName="parTrans" presStyleLbl="bgSibTrans2D1" presStyleIdx="0" presStyleCnt="7"/>
      <dgm:spPr/>
    </dgm:pt>
    <dgm:pt modelId="{C4E89ED0-070D-4A74-93A9-784C6F9B0EA6}" type="pres">
      <dgm:prSet presAssocID="{BB14BF6E-1B56-4112-9BF9-548F962252A3}" presName="node" presStyleLbl="node1" presStyleIdx="0" presStyleCnt="7">
        <dgm:presLayoutVars>
          <dgm:bulletEnabled val="1"/>
        </dgm:presLayoutVars>
      </dgm:prSet>
      <dgm:spPr/>
    </dgm:pt>
    <dgm:pt modelId="{C434953F-66C0-402F-A71D-C3526EA5210B}" type="pres">
      <dgm:prSet presAssocID="{B24B8A0E-D565-4829-A3AB-F85C3EDE0491}" presName="parTrans" presStyleLbl="bgSibTrans2D1" presStyleIdx="1" presStyleCnt="7"/>
      <dgm:spPr/>
    </dgm:pt>
    <dgm:pt modelId="{380C8890-DB73-47D2-85F9-F4F6DD805447}" type="pres">
      <dgm:prSet presAssocID="{9F181B05-BFA0-4D93-8546-0E6441BC8673}" presName="node" presStyleLbl="node1" presStyleIdx="1" presStyleCnt="7">
        <dgm:presLayoutVars>
          <dgm:bulletEnabled val="1"/>
        </dgm:presLayoutVars>
      </dgm:prSet>
      <dgm:spPr/>
    </dgm:pt>
    <dgm:pt modelId="{F0BC7AA0-83D4-45FB-837D-ED7D64C52CF3}" type="pres">
      <dgm:prSet presAssocID="{45520A35-3D46-4879-94F8-47DCA48BF493}" presName="parTrans" presStyleLbl="bgSibTrans2D1" presStyleIdx="2" presStyleCnt="7"/>
      <dgm:spPr/>
    </dgm:pt>
    <dgm:pt modelId="{36A83BFE-1913-4C85-B2A0-A17FA29CAC52}" type="pres">
      <dgm:prSet presAssocID="{17DF6F74-F64B-4D73-AD7E-41269C166D6B}" presName="node" presStyleLbl="node1" presStyleIdx="2" presStyleCnt="7">
        <dgm:presLayoutVars>
          <dgm:bulletEnabled val="1"/>
        </dgm:presLayoutVars>
      </dgm:prSet>
      <dgm:spPr/>
    </dgm:pt>
    <dgm:pt modelId="{3ED406FC-B366-47E8-8280-45DAD317C385}" type="pres">
      <dgm:prSet presAssocID="{2371D07E-E172-4C28-B17E-A39BF0C7AB27}" presName="parTrans" presStyleLbl="bgSibTrans2D1" presStyleIdx="3" presStyleCnt="7"/>
      <dgm:spPr/>
    </dgm:pt>
    <dgm:pt modelId="{DFE04D2C-DF9B-4F2B-9F53-20804AF0E128}" type="pres">
      <dgm:prSet presAssocID="{A47AC7D2-492E-48A1-BD32-C0CC866021A7}" presName="node" presStyleLbl="node1" presStyleIdx="3" presStyleCnt="7">
        <dgm:presLayoutVars>
          <dgm:bulletEnabled val="1"/>
        </dgm:presLayoutVars>
      </dgm:prSet>
      <dgm:spPr/>
    </dgm:pt>
    <dgm:pt modelId="{FFE4FAAD-F456-43A4-8D9E-D35E421C7E38}" type="pres">
      <dgm:prSet presAssocID="{47B9927A-9A9F-4BCC-B2F5-9B1599733919}" presName="parTrans" presStyleLbl="bgSibTrans2D1" presStyleIdx="4" presStyleCnt="7"/>
      <dgm:spPr/>
    </dgm:pt>
    <dgm:pt modelId="{60986530-06DA-474A-811B-563DE5F1EEEC}" type="pres">
      <dgm:prSet presAssocID="{4494FE71-05E4-4419-B9BB-CF6FEF189F79}" presName="node" presStyleLbl="node1" presStyleIdx="4" presStyleCnt="7">
        <dgm:presLayoutVars>
          <dgm:bulletEnabled val="1"/>
        </dgm:presLayoutVars>
      </dgm:prSet>
      <dgm:spPr/>
    </dgm:pt>
    <dgm:pt modelId="{266AEEC0-CF08-4FBD-9537-17DDF3318CF1}" type="pres">
      <dgm:prSet presAssocID="{71A338D7-BAF1-4DD5-94E6-D1171210BD7B}" presName="parTrans" presStyleLbl="bgSibTrans2D1" presStyleIdx="5" presStyleCnt="7"/>
      <dgm:spPr/>
    </dgm:pt>
    <dgm:pt modelId="{9E165343-0E53-4D22-ACD2-36BAD465A090}" type="pres">
      <dgm:prSet presAssocID="{892EE0FD-AB93-461F-8F59-3D01B6117003}" presName="node" presStyleLbl="node1" presStyleIdx="5" presStyleCnt="7">
        <dgm:presLayoutVars>
          <dgm:bulletEnabled val="1"/>
        </dgm:presLayoutVars>
      </dgm:prSet>
      <dgm:spPr/>
    </dgm:pt>
    <dgm:pt modelId="{925A2DD7-7588-493A-B09F-907D72E91DD9}" type="pres">
      <dgm:prSet presAssocID="{39BA8901-0497-45D9-9A15-0D1254C2D966}" presName="parTrans" presStyleLbl="bgSibTrans2D1" presStyleIdx="6" presStyleCnt="7"/>
      <dgm:spPr/>
    </dgm:pt>
    <dgm:pt modelId="{B652FE00-3114-4CC7-9CE8-941E56675C2D}" type="pres">
      <dgm:prSet presAssocID="{55DDA691-C540-41EA-A93E-E5C8B540B197}" presName="node" presStyleLbl="node1" presStyleIdx="6" presStyleCnt="7">
        <dgm:presLayoutVars>
          <dgm:bulletEnabled val="1"/>
        </dgm:presLayoutVars>
      </dgm:prSet>
      <dgm:spPr/>
    </dgm:pt>
  </dgm:ptLst>
  <dgm:cxnLst>
    <dgm:cxn modelId="{E29AA011-D385-4011-8D5A-94818FA95A41}" type="presOf" srcId="{EF8625D2-0F29-4705-A8D1-62A4694DE02A}" destId="{6B5B0B14-CF29-40CD-A1F0-D84C59EC752D}" srcOrd="0" destOrd="0" presId="urn:microsoft.com/office/officeart/2005/8/layout/radial4"/>
    <dgm:cxn modelId="{C9ACCE15-D374-400F-82FD-EE7001868C21}" srcId="{EF8625D2-0F29-4705-A8D1-62A4694DE02A}" destId="{A47AC7D2-492E-48A1-BD32-C0CC866021A7}" srcOrd="3" destOrd="0" parTransId="{2371D07E-E172-4C28-B17E-A39BF0C7AB27}" sibTransId="{F1AAF1BC-EC6A-4670-ADE5-26A3B11803E7}"/>
    <dgm:cxn modelId="{3AF1A916-579E-4000-B3E4-69387402191C}" type="presOf" srcId="{4494FE71-05E4-4419-B9BB-CF6FEF189F79}" destId="{60986530-06DA-474A-811B-563DE5F1EEEC}" srcOrd="0" destOrd="0" presId="urn:microsoft.com/office/officeart/2005/8/layout/radial4"/>
    <dgm:cxn modelId="{F1162119-A180-4613-9125-6A9B8E412264}" type="presOf" srcId="{B24B8A0E-D565-4829-A3AB-F85C3EDE0491}" destId="{C434953F-66C0-402F-A71D-C3526EA5210B}" srcOrd="0" destOrd="0" presId="urn:microsoft.com/office/officeart/2005/8/layout/radial4"/>
    <dgm:cxn modelId="{6C96E220-E85A-410C-A267-3183303C0233}" type="presOf" srcId="{BB14BF6E-1B56-4112-9BF9-548F962252A3}" destId="{C4E89ED0-070D-4A74-93A9-784C6F9B0EA6}" srcOrd="0" destOrd="0" presId="urn:microsoft.com/office/officeart/2005/8/layout/radial4"/>
    <dgm:cxn modelId="{BF566027-2E21-483D-B895-6055539898F4}" type="presOf" srcId="{39BA8901-0497-45D9-9A15-0D1254C2D966}" destId="{925A2DD7-7588-493A-B09F-907D72E91DD9}" srcOrd="0" destOrd="0" presId="urn:microsoft.com/office/officeart/2005/8/layout/radial4"/>
    <dgm:cxn modelId="{997B4D2F-E5C3-46B3-9DCF-2ED28D250CB0}" srcId="{EF8625D2-0F29-4705-A8D1-62A4694DE02A}" destId="{55DDA691-C540-41EA-A93E-E5C8B540B197}" srcOrd="6" destOrd="0" parTransId="{39BA8901-0497-45D9-9A15-0D1254C2D966}" sibTransId="{D241FF08-71C6-469A-9CD2-5E6C618DFBB4}"/>
    <dgm:cxn modelId="{3D4FC546-96AB-4BAB-83E8-AE9D185591AC}" type="presOf" srcId="{47B9927A-9A9F-4BCC-B2F5-9B1599733919}" destId="{FFE4FAAD-F456-43A4-8D9E-D35E421C7E38}" srcOrd="0" destOrd="0" presId="urn:microsoft.com/office/officeart/2005/8/layout/radial4"/>
    <dgm:cxn modelId="{1D0ADC6C-A717-4EAB-A533-F1FCA2299A93}" srcId="{EF8625D2-0F29-4705-A8D1-62A4694DE02A}" destId="{9F181B05-BFA0-4D93-8546-0E6441BC8673}" srcOrd="1" destOrd="0" parTransId="{B24B8A0E-D565-4829-A3AB-F85C3EDE0491}" sibTransId="{B489CBA1-C46E-4C83-8C25-6538E6F7B6D8}"/>
    <dgm:cxn modelId="{1DE64852-38F7-454B-AD68-827ED66266FE}" srcId="{EF8625D2-0F29-4705-A8D1-62A4694DE02A}" destId="{4494FE71-05E4-4419-B9BB-CF6FEF189F79}" srcOrd="4" destOrd="0" parTransId="{47B9927A-9A9F-4BCC-B2F5-9B1599733919}" sibTransId="{3939E8E4-E1A7-45BF-BD87-C7EEE03D2693}"/>
    <dgm:cxn modelId="{5B853F54-F568-4EB9-86D5-B204F9E466BA}" srcId="{EF8625D2-0F29-4705-A8D1-62A4694DE02A}" destId="{BB14BF6E-1B56-4112-9BF9-548F962252A3}" srcOrd="0" destOrd="0" parTransId="{0BCC3412-4799-4862-8997-5D31C6F697F1}" sibTransId="{F8E41642-922F-4429-917B-1F6479E54AA8}"/>
    <dgm:cxn modelId="{11BD915A-78BD-430D-ADD0-9A69EFCBA88F}" type="presOf" srcId="{0A3DC3A0-2A2A-4ECD-AB8E-D511E9F41DDF}" destId="{34E1B1C2-6DF9-400E-856F-C7CC21DC16C4}" srcOrd="0" destOrd="0" presId="urn:microsoft.com/office/officeart/2005/8/layout/radial4"/>
    <dgm:cxn modelId="{498AE984-5E90-4D35-ADC1-C7AEFE960937}" srcId="{0A3DC3A0-2A2A-4ECD-AB8E-D511E9F41DDF}" destId="{7F537A02-6B32-4437-BE77-4AD27A5006E0}" srcOrd="1" destOrd="0" parTransId="{6C4C2B29-6A76-4C6E-A6E8-39425A7BB694}" sibTransId="{7306E746-EA38-4FE1-9FB4-8BE98A18E24E}"/>
    <dgm:cxn modelId="{AD2BDC85-7421-4738-A8DE-5084C600226C}" type="presOf" srcId="{71A338D7-BAF1-4DD5-94E6-D1171210BD7B}" destId="{266AEEC0-CF08-4FBD-9537-17DDF3318CF1}" srcOrd="0" destOrd="0" presId="urn:microsoft.com/office/officeart/2005/8/layout/radial4"/>
    <dgm:cxn modelId="{5FA52386-CE37-40A0-B3F2-AF68BA0AF526}" type="presOf" srcId="{A47AC7D2-492E-48A1-BD32-C0CC866021A7}" destId="{DFE04D2C-DF9B-4F2B-9F53-20804AF0E128}" srcOrd="0" destOrd="0" presId="urn:microsoft.com/office/officeart/2005/8/layout/radial4"/>
    <dgm:cxn modelId="{54F185A1-EF3F-4CFF-B666-2F31CD1BB54E}" srcId="{EF8625D2-0F29-4705-A8D1-62A4694DE02A}" destId="{17DF6F74-F64B-4D73-AD7E-41269C166D6B}" srcOrd="2" destOrd="0" parTransId="{45520A35-3D46-4879-94F8-47DCA48BF493}" sibTransId="{0E78D620-9974-40C2-B52E-8C4A91B2DB12}"/>
    <dgm:cxn modelId="{796571A7-2041-4872-95A6-B69226BF1177}" type="presOf" srcId="{892EE0FD-AB93-461F-8F59-3D01B6117003}" destId="{9E165343-0E53-4D22-ACD2-36BAD465A090}" srcOrd="0" destOrd="0" presId="urn:microsoft.com/office/officeart/2005/8/layout/radial4"/>
    <dgm:cxn modelId="{8D5613A8-C6B8-40D5-A3A6-369C816CAFB0}" srcId="{EF8625D2-0F29-4705-A8D1-62A4694DE02A}" destId="{892EE0FD-AB93-461F-8F59-3D01B6117003}" srcOrd="5" destOrd="0" parTransId="{71A338D7-BAF1-4DD5-94E6-D1171210BD7B}" sibTransId="{6DD356FB-1CB1-407F-A02F-54CA96E10423}"/>
    <dgm:cxn modelId="{714884AF-9A72-43AF-BB78-3899FDD33275}" type="presOf" srcId="{55DDA691-C540-41EA-A93E-E5C8B540B197}" destId="{B652FE00-3114-4CC7-9CE8-941E56675C2D}" srcOrd="0" destOrd="0" presId="urn:microsoft.com/office/officeart/2005/8/layout/radial4"/>
    <dgm:cxn modelId="{31C31BB3-086D-4810-8DEF-21A6186644AF}" type="presOf" srcId="{9F181B05-BFA0-4D93-8546-0E6441BC8673}" destId="{380C8890-DB73-47D2-85F9-F4F6DD805447}" srcOrd="0" destOrd="0" presId="urn:microsoft.com/office/officeart/2005/8/layout/radial4"/>
    <dgm:cxn modelId="{44F868CF-996E-4E1F-B370-2ADB025ACD71}" type="presOf" srcId="{2371D07E-E172-4C28-B17E-A39BF0C7AB27}" destId="{3ED406FC-B366-47E8-8280-45DAD317C385}" srcOrd="0" destOrd="0" presId="urn:microsoft.com/office/officeart/2005/8/layout/radial4"/>
    <dgm:cxn modelId="{C4A55EE3-32DC-4682-99C0-419B4BD0876C}" type="presOf" srcId="{17DF6F74-F64B-4D73-AD7E-41269C166D6B}" destId="{36A83BFE-1913-4C85-B2A0-A17FA29CAC52}" srcOrd="0" destOrd="0" presId="urn:microsoft.com/office/officeart/2005/8/layout/radial4"/>
    <dgm:cxn modelId="{4A7A07E8-0B8E-41D4-BDF0-8A6FE514692B}" srcId="{0A3DC3A0-2A2A-4ECD-AB8E-D511E9F41DDF}" destId="{EF8625D2-0F29-4705-A8D1-62A4694DE02A}" srcOrd="0" destOrd="0" parTransId="{A5D31532-7C75-4157-827A-02D2A14C58E6}" sibTransId="{BAA65E62-6BB5-41F9-8A83-2F991E74C79E}"/>
    <dgm:cxn modelId="{857BFDEC-845C-42C9-8009-041638D9CD17}" type="presOf" srcId="{45520A35-3D46-4879-94F8-47DCA48BF493}" destId="{F0BC7AA0-83D4-45FB-837D-ED7D64C52CF3}" srcOrd="0" destOrd="0" presId="urn:microsoft.com/office/officeart/2005/8/layout/radial4"/>
    <dgm:cxn modelId="{6304E5F0-0012-4765-86D2-355F15211FFD}" type="presOf" srcId="{0BCC3412-4799-4862-8997-5D31C6F697F1}" destId="{171FB1BF-8F84-41DC-BC9D-1B5B6966F917}" srcOrd="0" destOrd="0" presId="urn:microsoft.com/office/officeart/2005/8/layout/radial4"/>
    <dgm:cxn modelId="{9001E87D-126A-483F-B1CF-A67186C8EF41}" type="presParOf" srcId="{34E1B1C2-6DF9-400E-856F-C7CC21DC16C4}" destId="{6B5B0B14-CF29-40CD-A1F0-D84C59EC752D}" srcOrd="0" destOrd="0" presId="urn:microsoft.com/office/officeart/2005/8/layout/radial4"/>
    <dgm:cxn modelId="{FF74BECF-C148-4683-A565-C555A8C28F32}" type="presParOf" srcId="{34E1B1C2-6DF9-400E-856F-C7CC21DC16C4}" destId="{171FB1BF-8F84-41DC-BC9D-1B5B6966F917}" srcOrd="1" destOrd="0" presId="urn:microsoft.com/office/officeart/2005/8/layout/radial4"/>
    <dgm:cxn modelId="{C14D63C4-FEB2-4F3A-8578-EB364B8134E0}" type="presParOf" srcId="{34E1B1C2-6DF9-400E-856F-C7CC21DC16C4}" destId="{C4E89ED0-070D-4A74-93A9-784C6F9B0EA6}" srcOrd="2" destOrd="0" presId="urn:microsoft.com/office/officeart/2005/8/layout/radial4"/>
    <dgm:cxn modelId="{451EAD34-0F94-4DE8-9F19-B8FFD94BA637}" type="presParOf" srcId="{34E1B1C2-6DF9-400E-856F-C7CC21DC16C4}" destId="{C434953F-66C0-402F-A71D-C3526EA5210B}" srcOrd="3" destOrd="0" presId="urn:microsoft.com/office/officeart/2005/8/layout/radial4"/>
    <dgm:cxn modelId="{BF785EA7-C3C3-4EF1-ACEA-25012C5E7CCD}" type="presParOf" srcId="{34E1B1C2-6DF9-400E-856F-C7CC21DC16C4}" destId="{380C8890-DB73-47D2-85F9-F4F6DD805447}" srcOrd="4" destOrd="0" presId="urn:microsoft.com/office/officeart/2005/8/layout/radial4"/>
    <dgm:cxn modelId="{7F869086-8592-41AD-95B6-E12CEAD2DA79}" type="presParOf" srcId="{34E1B1C2-6DF9-400E-856F-C7CC21DC16C4}" destId="{F0BC7AA0-83D4-45FB-837D-ED7D64C52CF3}" srcOrd="5" destOrd="0" presId="urn:microsoft.com/office/officeart/2005/8/layout/radial4"/>
    <dgm:cxn modelId="{C54C3DE3-ADBD-4372-A08A-2F5A6DD8B1E1}" type="presParOf" srcId="{34E1B1C2-6DF9-400E-856F-C7CC21DC16C4}" destId="{36A83BFE-1913-4C85-B2A0-A17FA29CAC52}" srcOrd="6" destOrd="0" presId="urn:microsoft.com/office/officeart/2005/8/layout/radial4"/>
    <dgm:cxn modelId="{417FB4F9-CEB3-4B07-8A61-C722065EBC35}" type="presParOf" srcId="{34E1B1C2-6DF9-400E-856F-C7CC21DC16C4}" destId="{3ED406FC-B366-47E8-8280-45DAD317C385}" srcOrd="7" destOrd="0" presId="urn:microsoft.com/office/officeart/2005/8/layout/radial4"/>
    <dgm:cxn modelId="{51379CBF-3490-4325-B07C-DDA8ED8415F7}" type="presParOf" srcId="{34E1B1C2-6DF9-400E-856F-C7CC21DC16C4}" destId="{DFE04D2C-DF9B-4F2B-9F53-20804AF0E128}" srcOrd="8" destOrd="0" presId="urn:microsoft.com/office/officeart/2005/8/layout/radial4"/>
    <dgm:cxn modelId="{90382914-3797-45E4-BFB6-B93B21E4B053}" type="presParOf" srcId="{34E1B1C2-6DF9-400E-856F-C7CC21DC16C4}" destId="{FFE4FAAD-F456-43A4-8D9E-D35E421C7E38}" srcOrd="9" destOrd="0" presId="urn:microsoft.com/office/officeart/2005/8/layout/radial4"/>
    <dgm:cxn modelId="{90DADED7-3608-4B27-85E7-13C74DE6A971}" type="presParOf" srcId="{34E1B1C2-6DF9-400E-856F-C7CC21DC16C4}" destId="{60986530-06DA-474A-811B-563DE5F1EEEC}" srcOrd="10" destOrd="0" presId="urn:microsoft.com/office/officeart/2005/8/layout/radial4"/>
    <dgm:cxn modelId="{8451ED6A-D2E7-4DD1-8FEE-DB720BBAEC4A}" type="presParOf" srcId="{34E1B1C2-6DF9-400E-856F-C7CC21DC16C4}" destId="{266AEEC0-CF08-4FBD-9537-17DDF3318CF1}" srcOrd="11" destOrd="0" presId="urn:microsoft.com/office/officeart/2005/8/layout/radial4"/>
    <dgm:cxn modelId="{A30620A6-8631-4F5E-A62D-56AD8CCED993}" type="presParOf" srcId="{34E1B1C2-6DF9-400E-856F-C7CC21DC16C4}" destId="{9E165343-0E53-4D22-ACD2-36BAD465A090}" srcOrd="12" destOrd="0" presId="urn:microsoft.com/office/officeart/2005/8/layout/radial4"/>
    <dgm:cxn modelId="{F908E1D0-3162-47C1-BA01-686BE55898D6}" type="presParOf" srcId="{34E1B1C2-6DF9-400E-856F-C7CC21DC16C4}" destId="{925A2DD7-7588-493A-B09F-907D72E91DD9}" srcOrd="13" destOrd="0" presId="urn:microsoft.com/office/officeart/2005/8/layout/radial4"/>
    <dgm:cxn modelId="{F3138F8F-97C7-4E64-A91F-9C5F08CD9BED}" type="presParOf" srcId="{34E1B1C2-6DF9-400E-856F-C7CC21DC16C4}" destId="{B652FE00-3114-4CC7-9CE8-941E56675C2D}" srcOrd="1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32538F-EB1E-492A-AD5E-74D53F0E1065}" type="doc">
      <dgm:prSet loTypeId="urn:microsoft.com/office/officeart/2005/8/layout/orgChart1" loCatId="hierarchy" qsTypeId="urn:microsoft.com/office/officeart/2005/8/quickstyle/3d2" qsCatId="3D" csTypeId="urn:microsoft.com/office/officeart/2005/8/colors/accent6_4" csCatId="accent6" phldr="1"/>
      <dgm:spPr/>
      <dgm:t>
        <a:bodyPr/>
        <a:lstStyle/>
        <a:p>
          <a:endParaRPr lang="en-US"/>
        </a:p>
      </dgm:t>
    </dgm:pt>
    <dgm:pt modelId="{C78A84F1-F3C6-4ED8-ADEE-F40DFF33BA99}">
      <dgm:prSet phldrT="[Text]" custT="1"/>
      <dgm:spPr/>
      <dgm:t>
        <a:bodyPr/>
        <a:lstStyle/>
        <a:p>
          <a:r>
            <a:rPr lang="en-US" sz="1400" i="0" dirty="0">
              <a:latin typeface="Arial Black" panose="020B0A04020102020204" pitchFamily="34" charset="0"/>
            </a:rPr>
            <a:t>PUNISHED AS JUVENILES UNDER DIFFERENT LAW AND COURT</a:t>
          </a:r>
        </a:p>
      </dgm:t>
    </dgm:pt>
    <dgm:pt modelId="{CEF05448-4EB9-41C4-A892-F70CB7C9A4F8}" type="parTrans" cxnId="{C46CD8DF-52FB-4EC1-9AE3-AE9E38FA4874}">
      <dgm:prSet/>
      <dgm:spPr/>
      <dgm:t>
        <a:bodyPr/>
        <a:lstStyle/>
        <a:p>
          <a:endParaRPr lang="en-US"/>
        </a:p>
      </dgm:t>
    </dgm:pt>
    <dgm:pt modelId="{9ADF9CA0-C127-4DC6-BA44-DA33A7BBAE1B}" type="sibTrans" cxnId="{C46CD8DF-52FB-4EC1-9AE3-AE9E38FA4874}">
      <dgm:prSet/>
      <dgm:spPr/>
      <dgm:t>
        <a:bodyPr/>
        <a:lstStyle/>
        <a:p>
          <a:endParaRPr lang="en-US"/>
        </a:p>
      </dgm:t>
    </dgm:pt>
    <dgm:pt modelId="{1D25F3C4-EE5F-4453-A293-110D0CE24CB1}">
      <dgm:prSet phldrT="[Text]" custT="1"/>
      <dgm:spPr/>
      <dgm:t>
        <a:bodyPr/>
        <a:lstStyle/>
        <a:p>
          <a:r>
            <a:rPr lang="en-US" sz="1400" i="0" dirty="0">
              <a:latin typeface="Arial Black" panose="020B0A04020102020204" pitchFamily="34" charset="0"/>
            </a:rPr>
            <a:t>INVOLVED IN HEINOUS OFFENCES</a:t>
          </a:r>
        </a:p>
      </dgm:t>
    </dgm:pt>
    <dgm:pt modelId="{B71B588F-9A9E-4F98-8A51-96AAEC21A078}" type="parTrans" cxnId="{DC853F7A-5F5C-400C-9689-B83CEE88DF0D}">
      <dgm:prSet/>
      <dgm:spPr/>
      <dgm:t>
        <a:bodyPr/>
        <a:lstStyle/>
        <a:p>
          <a:endParaRPr lang="en-US"/>
        </a:p>
      </dgm:t>
    </dgm:pt>
    <dgm:pt modelId="{526DC8E5-637E-4503-89E9-4CC690BB7378}" type="sibTrans" cxnId="{DC853F7A-5F5C-400C-9689-B83CEE88DF0D}">
      <dgm:prSet/>
      <dgm:spPr/>
      <dgm:t>
        <a:bodyPr/>
        <a:lstStyle/>
        <a:p>
          <a:endParaRPr lang="en-US"/>
        </a:p>
      </dgm:t>
    </dgm:pt>
    <dgm:pt modelId="{EC96A90E-CF76-4E59-829F-E2D11C734BDA}">
      <dgm:prSet phldrT="[Text]" custT="1"/>
      <dgm:spPr/>
      <dgm:t>
        <a:bodyPr/>
        <a:lstStyle/>
        <a:p>
          <a:r>
            <a:rPr lang="en-US" sz="1400" i="0" dirty="0">
              <a:latin typeface="Arial Black" panose="020B0A04020102020204" pitchFamily="34" charset="0"/>
            </a:rPr>
            <a:t>UNDER 18</a:t>
          </a:r>
        </a:p>
      </dgm:t>
    </dgm:pt>
    <dgm:pt modelId="{9D5C4DAB-9212-4052-B54E-612B5BD9EADC}" type="sibTrans" cxnId="{6A4EE1A5-63C1-425B-AF67-1CBF035EB4D4}">
      <dgm:prSet/>
      <dgm:spPr/>
      <dgm:t>
        <a:bodyPr/>
        <a:lstStyle/>
        <a:p>
          <a:endParaRPr lang="en-US"/>
        </a:p>
      </dgm:t>
    </dgm:pt>
    <dgm:pt modelId="{885DC806-D57F-434A-BB0C-EAE13BD75896}" type="parTrans" cxnId="{6A4EE1A5-63C1-425B-AF67-1CBF035EB4D4}">
      <dgm:prSet/>
      <dgm:spPr/>
      <dgm:t>
        <a:bodyPr/>
        <a:lstStyle/>
        <a:p>
          <a:endParaRPr lang="en-US"/>
        </a:p>
      </dgm:t>
    </dgm:pt>
    <dgm:pt modelId="{91726D18-8359-4AC4-8196-C97C7F84E175}">
      <dgm:prSet phldrT="[Text]" custT="1"/>
      <dgm:spPr/>
      <dgm:t>
        <a:bodyPr/>
        <a:lstStyle/>
        <a:p>
          <a:r>
            <a:rPr lang="en-US" sz="1400" i="0" dirty="0">
              <a:latin typeface="Arial Black" panose="020B0A04020102020204" pitchFamily="34" charset="0"/>
            </a:rPr>
            <a:t>AGE 16 -18</a:t>
          </a:r>
          <a:br>
            <a:rPr lang="en-US" sz="1400" i="0" dirty="0">
              <a:latin typeface="Arial Black" panose="020B0A04020102020204" pitchFamily="34" charset="0"/>
            </a:rPr>
          </a:br>
          <a:r>
            <a:rPr lang="en-US" sz="1400" i="0" dirty="0">
              <a:latin typeface="Arial Black" panose="020B0A04020102020204" pitchFamily="34" charset="0"/>
            </a:rPr>
            <a:t>SENTENCED AS ADULTS</a:t>
          </a:r>
        </a:p>
      </dgm:t>
    </dgm:pt>
    <dgm:pt modelId="{D3D39496-0ECE-4D34-9004-DCDC6FB415D8}" type="parTrans" cxnId="{206B1D27-863C-487B-AC67-18ACCFBBC6D5}">
      <dgm:prSet/>
      <dgm:spPr/>
      <dgm:t>
        <a:bodyPr/>
        <a:lstStyle/>
        <a:p>
          <a:endParaRPr lang="en-US"/>
        </a:p>
      </dgm:t>
    </dgm:pt>
    <dgm:pt modelId="{D80898E3-9E03-47A2-8C07-A486D57481F1}" type="sibTrans" cxnId="{206B1D27-863C-487B-AC67-18ACCFBBC6D5}">
      <dgm:prSet/>
      <dgm:spPr/>
      <dgm:t>
        <a:bodyPr/>
        <a:lstStyle/>
        <a:p>
          <a:endParaRPr lang="en-US"/>
        </a:p>
      </dgm:t>
    </dgm:pt>
    <dgm:pt modelId="{8C9EC495-E548-4F36-BA2E-9A94C1AC3FEE}" type="pres">
      <dgm:prSet presAssocID="{8032538F-EB1E-492A-AD5E-74D53F0E106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7B515A3-2EA7-4F9D-B8D6-906DF674A65D}" type="pres">
      <dgm:prSet presAssocID="{EC96A90E-CF76-4E59-829F-E2D11C734BDA}" presName="hierRoot1" presStyleCnt="0">
        <dgm:presLayoutVars>
          <dgm:hierBranch val="init"/>
        </dgm:presLayoutVars>
      </dgm:prSet>
      <dgm:spPr/>
    </dgm:pt>
    <dgm:pt modelId="{107A04D4-9A16-4A7E-BFEE-D24BA1F473EC}" type="pres">
      <dgm:prSet presAssocID="{EC96A90E-CF76-4E59-829F-E2D11C734BDA}" presName="rootComposite1" presStyleCnt="0"/>
      <dgm:spPr/>
    </dgm:pt>
    <dgm:pt modelId="{BE616911-AA89-4B74-97DE-6DF291F054D6}" type="pres">
      <dgm:prSet presAssocID="{EC96A90E-CF76-4E59-829F-E2D11C734BDA}" presName="rootText1" presStyleLbl="node0" presStyleIdx="0" presStyleCnt="2">
        <dgm:presLayoutVars>
          <dgm:chPref val="3"/>
        </dgm:presLayoutVars>
      </dgm:prSet>
      <dgm:spPr/>
    </dgm:pt>
    <dgm:pt modelId="{27F43115-3159-4E6E-90E5-CDC259C6107B}" type="pres">
      <dgm:prSet presAssocID="{EC96A90E-CF76-4E59-829F-E2D11C734BDA}" presName="rootConnector1" presStyleLbl="node1" presStyleIdx="0" presStyleCnt="0"/>
      <dgm:spPr/>
    </dgm:pt>
    <dgm:pt modelId="{F2EDC217-CF11-4F32-9A18-6BCAF8B6194C}" type="pres">
      <dgm:prSet presAssocID="{EC96A90E-CF76-4E59-829F-E2D11C734BDA}" presName="hierChild2" presStyleCnt="0"/>
      <dgm:spPr/>
    </dgm:pt>
    <dgm:pt modelId="{8C5B1943-6EC2-4052-8E9E-8E6DE574F402}" type="pres">
      <dgm:prSet presAssocID="{CEF05448-4EB9-41C4-A892-F70CB7C9A4F8}" presName="Name37" presStyleLbl="parChTrans1D2" presStyleIdx="0" presStyleCnt="2"/>
      <dgm:spPr/>
    </dgm:pt>
    <dgm:pt modelId="{EEC84075-AAB7-4969-BCFF-3ED862F97AEB}" type="pres">
      <dgm:prSet presAssocID="{C78A84F1-F3C6-4ED8-ADEE-F40DFF33BA99}" presName="hierRoot2" presStyleCnt="0">
        <dgm:presLayoutVars>
          <dgm:hierBranch val="init"/>
        </dgm:presLayoutVars>
      </dgm:prSet>
      <dgm:spPr/>
    </dgm:pt>
    <dgm:pt modelId="{7DF3C5B8-68E2-4C63-974E-5B515446C766}" type="pres">
      <dgm:prSet presAssocID="{C78A84F1-F3C6-4ED8-ADEE-F40DFF33BA99}" presName="rootComposite" presStyleCnt="0"/>
      <dgm:spPr/>
    </dgm:pt>
    <dgm:pt modelId="{86013839-6CC1-4079-8F09-0542EFF704F6}" type="pres">
      <dgm:prSet presAssocID="{C78A84F1-F3C6-4ED8-ADEE-F40DFF33BA99}" presName="rootText" presStyleLbl="node2" presStyleIdx="0" presStyleCnt="2" custScaleX="114548">
        <dgm:presLayoutVars>
          <dgm:chPref val="3"/>
        </dgm:presLayoutVars>
      </dgm:prSet>
      <dgm:spPr/>
    </dgm:pt>
    <dgm:pt modelId="{67213792-0974-4D3D-82C1-526DD4E65343}" type="pres">
      <dgm:prSet presAssocID="{C78A84F1-F3C6-4ED8-ADEE-F40DFF33BA99}" presName="rootConnector" presStyleLbl="node2" presStyleIdx="0" presStyleCnt="2"/>
      <dgm:spPr/>
    </dgm:pt>
    <dgm:pt modelId="{0C6918DD-30A3-430A-92D7-EE50B479B388}" type="pres">
      <dgm:prSet presAssocID="{C78A84F1-F3C6-4ED8-ADEE-F40DFF33BA99}" presName="hierChild4" presStyleCnt="0"/>
      <dgm:spPr/>
    </dgm:pt>
    <dgm:pt modelId="{320B3BF7-3A7F-49E1-BA1F-E908180A97FB}" type="pres">
      <dgm:prSet presAssocID="{C78A84F1-F3C6-4ED8-ADEE-F40DFF33BA99}" presName="hierChild5" presStyleCnt="0"/>
      <dgm:spPr/>
    </dgm:pt>
    <dgm:pt modelId="{E21EF11F-19B6-41CA-A8E2-686A139DDEC8}" type="pres">
      <dgm:prSet presAssocID="{B71B588F-9A9E-4F98-8A51-96AAEC21A078}" presName="Name37" presStyleLbl="parChTrans1D2" presStyleIdx="1" presStyleCnt="2"/>
      <dgm:spPr/>
    </dgm:pt>
    <dgm:pt modelId="{0B67CF82-5EE9-4D79-BA7F-015F9B95200B}" type="pres">
      <dgm:prSet presAssocID="{1D25F3C4-EE5F-4453-A293-110D0CE24CB1}" presName="hierRoot2" presStyleCnt="0">
        <dgm:presLayoutVars>
          <dgm:hierBranch val="init"/>
        </dgm:presLayoutVars>
      </dgm:prSet>
      <dgm:spPr/>
    </dgm:pt>
    <dgm:pt modelId="{741840EB-60D1-4F68-AE56-DC3778B0FF79}" type="pres">
      <dgm:prSet presAssocID="{1D25F3C4-EE5F-4453-A293-110D0CE24CB1}" presName="rootComposite" presStyleCnt="0"/>
      <dgm:spPr/>
    </dgm:pt>
    <dgm:pt modelId="{0893B25C-D08C-44E9-BA57-753168652D0C}" type="pres">
      <dgm:prSet presAssocID="{1D25F3C4-EE5F-4453-A293-110D0CE24CB1}" presName="rootText" presStyleLbl="node2" presStyleIdx="1" presStyleCnt="2" custScaleX="113399">
        <dgm:presLayoutVars>
          <dgm:chPref val="3"/>
        </dgm:presLayoutVars>
      </dgm:prSet>
      <dgm:spPr/>
    </dgm:pt>
    <dgm:pt modelId="{0CDF17C0-F321-4E21-8F6A-7338A81EC565}" type="pres">
      <dgm:prSet presAssocID="{1D25F3C4-EE5F-4453-A293-110D0CE24CB1}" presName="rootConnector" presStyleLbl="node2" presStyleIdx="1" presStyleCnt="2"/>
      <dgm:spPr/>
    </dgm:pt>
    <dgm:pt modelId="{75552C4B-62FF-43FC-A813-3BF57CCFF3AA}" type="pres">
      <dgm:prSet presAssocID="{1D25F3C4-EE5F-4453-A293-110D0CE24CB1}" presName="hierChild4" presStyleCnt="0"/>
      <dgm:spPr/>
    </dgm:pt>
    <dgm:pt modelId="{C0C658B4-A19A-409E-8E1E-41ABC72FB8CF}" type="pres">
      <dgm:prSet presAssocID="{1D25F3C4-EE5F-4453-A293-110D0CE24CB1}" presName="hierChild5" presStyleCnt="0"/>
      <dgm:spPr/>
    </dgm:pt>
    <dgm:pt modelId="{53201A1E-20AB-4EE5-BC22-50C160A37E07}" type="pres">
      <dgm:prSet presAssocID="{EC96A90E-CF76-4E59-829F-E2D11C734BDA}" presName="hierChild3" presStyleCnt="0"/>
      <dgm:spPr/>
    </dgm:pt>
    <dgm:pt modelId="{BC4E7CDD-FDC7-48CC-83E8-08CBB96BCD35}" type="pres">
      <dgm:prSet presAssocID="{91726D18-8359-4AC4-8196-C97C7F84E175}" presName="hierRoot1" presStyleCnt="0">
        <dgm:presLayoutVars>
          <dgm:hierBranch val="init"/>
        </dgm:presLayoutVars>
      </dgm:prSet>
      <dgm:spPr/>
    </dgm:pt>
    <dgm:pt modelId="{AC423737-7BB5-485A-B49B-63F44BA9DB33}" type="pres">
      <dgm:prSet presAssocID="{91726D18-8359-4AC4-8196-C97C7F84E175}" presName="rootComposite1" presStyleCnt="0"/>
      <dgm:spPr/>
    </dgm:pt>
    <dgm:pt modelId="{19D3C51A-FBB4-40ED-ABD0-7B7B7478B8B0}" type="pres">
      <dgm:prSet presAssocID="{91726D18-8359-4AC4-8196-C97C7F84E175}" presName="rootText1" presStyleLbl="node0" presStyleIdx="1" presStyleCnt="2" custScaleX="112555" custLinFactY="100000" custLinFactNeighborX="-60850" custLinFactNeighborY="157996">
        <dgm:presLayoutVars>
          <dgm:chPref val="3"/>
        </dgm:presLayoutVars>
      </dgm:prSet>
      <dgm:spPr/>
    </dgm:pt>
    <dgm:pt modelId="{782E140E-E4D2-4A97-B12B-4FF494058D5E}" type="pres">
      <dgm:prSet presAssocID="{91726D18-8359-4AC4-8196-C97C7F84E175}" presName="rootConnector1" presStyleLbl="node1" presStyleIdx="0" presStyleCnt="0"/>
      <dgm:spPr/>
    </dgm:pt>
    <dgm:pt modelId="{7AE9885D-F66C-47F6-AE91-9E5637407DA5}" type="pres">
      <dgm:prSet presAssocID="{91726D18-8359-4AC4-8196-C97C7F84E175}" presName="hierChild2" presStyleCnt="0"/>
      <dgm:spPr/>
    </dgm:pt>
    <dgm:pt modelId="{F87ABDA6-D164-43E3-A9AA-4B1F392A5660}" type="pres">
      <dgm:prSet presAssocID="{91726D18-8359-4AC4-8196-C97C7F84E175}" presName="hierChild3" presStyleCnt="0"/>
      <dgm:spPr/>
    </dgm:pt>
  </dgm:ptLst>
  <dgm:cxnLst>
    <dgm:cxn modelId="{77D82219-4D06-410A-AF41-F69A89C0B17A}" type="presOf" srcId="{EC96A90E-CF76-4E59-829F-E2D11C734BDA}" destId="{27F43115-3159-4E6E-90E5-CDC259C6107B}" srcOrd="1" destOrd="0" presId="urn:microsoft.com/office/officeart/2005/8/layout/orgChart1"/>
    <dgm:cxn modelId="{608B7B20-BB80-4213-9F0A-893CF6E17F0B}" type="presOf" srcId="{C78A84F1-F3C6-4ED8-ADEE-F40DFF33BA99}" destId="{67213792-0974-4D3D-82C1-526DD4E65343}" srcOrd="1" destOrd="0" presId="urn:microsoft.com/office/officeart/2005/8/layout/orgChart1"/>
    <dgm:cxn modelId="{206B1D27-863C-487B-AC67-18ACCFBBC6D5}" srcId="{8032538F-EB1E-492A-AD5E-74D53F0E1065}" destId="{91726D18-8359-4AC4-8196-C97C7F84E175}" srcOrd="1" destOrd="0" parTransId="{D3D39496-0ECE-4D34-9004-DCDC6FB415D8}" sibTransId="{D80898E3-9E03-47A2-8C07-A486D57481F1}"/>
    <dgm:cxn modelId="{9358D16A-0FE2-4915-92A1-1ABE55088C92}" type="presOf" srcId="{EC96A90E-CF76-4E59-829F-E2D11C734BDA}" destId="{BE616911-AA89-4B74-97DE-6DF291F054D6}" srcOrd="0" destOrd="0" presId="urn:microsoft.com/office/officeart/2005/8/layout/orgChart1"/>
    <dgm:cxn modelId="{A09AF357-F7CA-4EBA-8172-5D46D7DB2EA7}" type="presOf" srcId="{CEF05448-4EB9-41C4-A892-F70CB7C9A4F8}" destId="{8C5B1943-6EC2-4052-8E9E-8E6DE574F402}" srcOrd="0" destOrd="0" presId="urn:microsoft.com/office/officeart/2005/8/layout/orgChart1"/>
    <dgm:cxn modelId="{357F5B58-F0EC-4686-82F5-2214E5382BC9}" type="presOf" srcId="{8032538F-EB1E-492A-AD5E-74D53F0E1065}" destId="{8C9EC495-E548-4F36-BA2E-9A94C1AC3FEE}" srcOrd="0" destOrd="0" presId="urn:microsoft.com/office/officeart/2005/8/layout/orgChart1"/>
    <dgm:cxn modelId="{C194F979-92E1-4627-8CF1-AF621AA52F58}" type="presOf" srcId="{B71B588F-9A9E-4F98-8A51-96AAEC21A078}" destId="{E21EF11F-19B6-41CA-A8E2-686A139DDEC8}" srcOrd="0" destOrd="0" presId="urn:microsoft.com/office/officeart/2005/8/layout/orgChart1"/>
    <dgm:cxn modelId="{DC853F7A-5F5C-400C-9689-B83CEE88DF0D}" srcId="{EC96A90E-CF76-4E59-829F-E2D11C734BDA}" destId="{1D25F3C4-EE5F-4453-A293-110D0CE24CB1}" srcOrd="1" destOrd="0" parTransId="{B71B588F-9A9E-4F98-8A51-96AAEC21A078}" sibTransId="{526DC8E5-637E-4503-89E9-4CC690BB7378}"/>
    <dgm:cxn modelId="{2E988795-849E-4221-B749-5D48F46C6504}" type="presOf" srcId="{C78A84F1-F3C6-4ED8-ADEE-F40DFF33BA99}" destId="{86013839-6CC1-4079-8F09-0542EFF704F6}" srcOrd="0" destOrd="0" presId="urn:microsoft.com/office/officeart/2005/8/layout/orgChart1"/>
    <dgm:cxn modelId="{C983D799-6937-4590-8A32-2E33EC563DC8}" type="presOf" srcId="{91726D18-8359-4AC4-8196-C97C7F84E175}" destId="{782E140E-E4D2-4A97-B12B-4FF494058D5E}" srcOrd="1" destOrd="0" presId="urn:microsoft.com/office/officeart/2005/8/layout/orgChart1"/>
    <dgm:cxn modelId="{6A4EE1A5-63C1-425B-AF67-1CBF035EB4D4}" srcId="{8032538F-EB1E-492A-AD5E-74D53F0E1065}" destId="{EC96A90E-CF76-4E59-829F-E2D11C734BDA}" srcOrd="0" destOrd="0" parTransId="{885DC806-D57F-434A-BB0C-EAE13BD75896}" sibTransId="{9D5C4DAB-9212-4052-B54E-612B5BD9EADC}"/>
    <dgm:cxn modelId="{A685FCC6-E89F-488A-8982-6DE40140ED73}" type="presOf" srcId="{1D25F3C4-EE5F-4453-A293-110D0CE24CB1}" destId="{0CDF17C0-F321-4E21-8F6A-7338A81EC565}" srcOrd="1" destOrd="0" presId="urn:microsoft.com/office/officeart/2005/8/layout/orgChart1"/>
    <dgm:cxn modelId="{45E438DD-5171-47C9-9DC1-1EA4BC7B24D4}" type="presOf" srcId="{1D25F3C4-EE5F-4453-A293-110D0CE24CB1}" destId="{0893B25C-D08C-44E9-BA57-753168652D0C}" srcOrd="0" destOrd="0" presId="urn:microsoft.com/office/officeart/2005/8/layout/orgChart1"/>
    <dgm:cxn modelId="{C46CD8DF-52FB-4EC1-9AE3-AE9E38FA4874}" srcId="{EC96A90E-CF76-4E59-829F-E2D11C734BDA}" destId="{C78A84F1-F3C6-4ED8-ADEE-F40DFF33BA99}" srcOrd="0" destOrd="0" parTransId="{CEF05448-4EB9-41C4-A892-F70CB7C9A4F8}" sibTransId="{9ADF9CA0-C127-4DC6-BA44-DA33A7BBAE1B}"/>
    <dgm:cxn modelId="{CEBA51ED-6419-44A2-930E-B5DEE9E9205C}" type="presOf" srcId="{91726D18-8359-4AC4-8196-C97C7F84E175}" destId="{19D3C51A-FBB4-40ED-ABD0-7B7B7478B8B0}" srcOrd="0" destOrd="0" presId="urn:microsoft.com/office/officeart/2005/8/layout/orgChart1"/>
    <dgm:cxn modelId="{A5076DB2-BAFB-4CE9-AFB3-EA832CE9FC22}" type="presParOf" srcId="{8C9EC495-E548-4F36-BA2E-9A94C1AC3FEE}" destId="{A7B515A3-2EA7-4F9D-B8D6-906DF674A65D}" srcOrd="0" destOrd="0" presId="urn:microsoft.com/office/officeart/2005/8/layout/orgChart1"/>
    <dgm:cxn modelId="{985EB504-2093-4FE2-AEFB-193AE159B043}" type="presParOf" srcId="{A7B515A3-2EA7-4F9D-B8D6-906DF674A65D}" destId="{107A04D4-9A16-4A7E-BFEE-D24BA1F473EC}" srcOrd="0" destOrd="0" presId="urn:microsoft.com/office/officeart/2005/8/layout/orgChart1"/>
    <dgm:cxn modelId="{A7D9AF61-ADCB-4C19-B425-4A51753A2086}" type="presParOf" srcId="{107A04D4-9A16-4A7E-BFEE-D24BA1F473EC}" destId="{BE616911-AA89-4B74-97DE-6DF291F054D6}" srcOrd="0" destOrd="0" presId="urn:microsoft.com/office/officeart/2005/8/layout/orgChart1"/>
    <dgm:cxn modelId="{DBE221CD-8084-4906-8118-AF1F72969E85}" type="presParOf" srcId="{107A04D4-9A16-4A7E-BFEE-D24BA1F473EC}" destId="{27F43115-3159-4E6E-90E5-CDC259C6107B}" srcOrd="1" destOrd="0" presId="urn:microsoft.com/office/officeart/2005/8/layout/orgChart1"/>
    <dgm:cxn modelId="{F3E53DEC-401A-4FDE-90C2-5460816E0161}" type="presParOf" srcId="{A7B515A3-2EA7-4F9D-B8D6-906DF674A65D}" destId="{F2EDC217-CF11-4F32-9A18-6BCAF8B6194C}" srcOrd="1" destOrd="0" presId="urn:microsoft.com/office/officeart/2005/8/layout/orgChart1"/>
    <dgm:cxn modelId="{EDC6D1DA-64F6-4406-B95A-FE287792D18D}" type="presParOf" srcId="{F2EDC217-CF11-4F32-9A18-6BCAF8B6194C}" destId="{8C5B1943-6EC2-4052-8E9E-8E6DE574F402}" srcOrd="0" destOrd="0" presId="urn:microsoft.com/office/officeart/2005/8/layout/orgChart1"/>
    <dgm:cxn modelId="{AB4BD26C-BA6C-433F-BF9C-4CD400C1FA7A}" type="presParOf" srcId="{F2EDC217-CF11-4F32-9A18-6BCAF8B6194C}" destId="{EEC84075-AAB7-4969-BCFF-3ED862F97AEB}" srcOrd="1" destOrd="0" presId="urn:microsoft.com/office/officeart/2005/8/layout/orgChart1"/>
    <dgm:cxn modelId="{D9305128-2211-4F07-87A3-85E4A154E124}" type="presParOf" srcId="{EEC84075-AAB7-4969-BCFF-3ED862F97AEB}" destId="{7DF3C5B8-68E2-4C63-974E-5B515446C766}" srcOrd="0" destOrd="0" presId="urn:microsoft.com/office/officeart/2005/8/layout/orgChart1"/>
    <dgm:cxn modelId="{0F832F8F-594B-4666-892A-8EF32B7A506D}" type="presParOf" srcId="{7DF3C5B8-68E2-4C63-974E-5B515446C766}" destId="{86013839-6CC1-4079-8F09-0542EFF704F6}" srcOrd="0" destOrd="0" presId="urn:microsoft.com/office/officeart/2005/8/layout/orgChart1"/>
    <dgm:cxn modelId="{F0E5A6A2-1E88-41AD-BF99-D47C6E7F89FA}" type="presParOf" srcId="{7DF3C5B8-68E2-4C63-974E-5B515446C766}" destId="{67213792-0974-4D3D-82C1-526DD4E65343}" srcOrd="1" destOrd="0" presId="urn:microsoft.com/office/officeart/2005/8/layout/orgChart1"/>
    <dgm:cxn modelId="{D550DBA6-C3BC-4215-991C-3AB3B0C8DEA9}" type="presParOf" srcId="{EEC84075-AAB7-4969-BCFF-3ED862F97AEB}" destId="{0C6918DD-30A3-430A-92D7-EE50B479B388}" srcOrd="1" destOrd="0" presId="urn:microsoft.com/office/officeart/2005/8/layout/orgChart1"/>
    <dgm:cxn modelId="{C9F4F38D-9EDA-42CF-9971-0136C8B5BCDB}" type="presParOf" srcId="{EEC84075-AAB7-4969-BCFF-3ED862F97AEB}" destId="{320B3BF7-3A7F-49E1-BA1F-E908180A97FB}" srcOrd="2" destOrd="0" presId="urn:microsoft.com/office/officeart/2005/8/layout/orgChart1"/>
    <dgm:cxn modelId="{887E02AF-82AD-48E3-A075-E362D3ABF9E2}" type="presParOf" srcId="{F2EDC217-CF11-4F32-9A18-6BCAF8B6194C}" destId="{E21EF11F-19B6-41CA-A8E2-686A139DDEC8}" srcOrd="2" destOrd="0" presId="urn:microsoft.com/office/officeart/2005/8/layout/orgChart1"/>
    <dgm:cxn modelId="{CD3E4458-9DA6-47FC-8396-019A647213C3}" type="presParOf" srcId="{F2EDC217-CF11-4F32-9A18-6BCAF8B6194C}" destId="{0B67CF82-5EE9-4D79-BA7F-015F9B95200B}" srcOrd="3" destOrd="0" presId="urn:microsoft.com/office/officeart/2005/8/layout/orgChart1"/>
    <dgm:cxn modelId="{D695A33D-48BB-4C28-8F42-EF5F29F3725C}" type="presParOf" srcId="{0B67CF82-5EE9-4D79-BA7F-015F9B95200B}" destId="{741840EB-60D1-4F68-AE56-DC3778B0FF79}" srcOrd="0" destOrd="0" presId="urn:microsoft.com/office/officeart/2005/8/layout/orgChart1"/>
    <dgm:cxn modelId="{4F52C159-8BD1-4D83-B10A-D66D354B4D8F}" type="presParOf" srcId="{741840EB-60D1-4F68-AE56-DC3778B0FF79}" destId="{0893B25C-D08C-44E9-BA57-753168652D0C}" srcOrd="0" destOrd="0" presId="urn:microsoft.com/office/officeart/2005/8/layout/orgChart1"/>
    <dgm:cxn modelId="{3D9F0CD4-7828-4AAA-9721-D19EBE8840F6}" type="presParOf" srcId="{741840EB-60D1-4F68-AE56-DC3778B0FF79}" destId="{0CDF17C0-F321-4E21-8F6A-7338A81EC565}" srcOrd="1" destOrd="0" presId="urn:microsoft.com/office/officeart/2005/8/layout/orgChart1"/>
    <dgm:cxn modelId="{D8B794F1-F376-401E-B81B-94F1BB5EEF66}" type="presParOf" srcId="{0B67CF82-5EE9-4D79-BA7F-015F9B95200B}" destId="{75552C4B-62FF-43FC-A813-3BF57CCFF3AA}" srcOrd="1" destOrd="0" presId="urn:microsoft.com/office/officeart/2005/8/layout/orgChart1"/>
    <dgm:cxn modelId="{3BAAB4F2-080D-4465-A9BD-C5A6322F10B4}" type="presParOf" srcId="{0B67CF82-5EE9-4D79-BA7F-015F9B95200B}" destId="{C0C658B4-A19A-409E-8E1E-41ABC72FB8CF}" srcOrd="2" destOrd="0" presId="urn:microsoft.com/office/officeart/2005/8/layout/orgChart1"/>
    <dgm:cxn modelId="{3BE68FCE-21B2-48E9-A32D-994018A0915E}" type="presParOf" srcId="{A7B515A3-2EA7-4F9D-B8D6-906DF674A65D}" destId="{53201A1E-20AB-4EE5-BC22-50C160A37E07}" srcOrd="2" destOrd="0" presId="urn:microsoft.com/office/officeart/2005/8/layout/orgChart1"/>
    <dgm:cxn modelId="{11771AC9-DDBA-430A-BE6B-E9369FE88544}" type="presParOf" srcId="{8C9EC495-E548-4F36-BA2E-9A94C1AC3FEE}" destId="{BC4E7CDD-FDC7-48CC-83E8-08CBB96BCD35}" srcOrd="1" destOrd="0" presId="urn:microsoft.com/office/officeart/2005/8/layout/orgChart1"/>
    <dgm:cxn modelId="{8589932E-F4F1-4706-955E-A0B9D965FB84}" type="presParOf" srcId="{BC4E7CDD-FDC7-48CC-83E8-08CBB96BCD35}" destId="{AC423737-7BB5-485A-B49B-63F44BA9DB33}" srcOrd="0" destOrd="0" presId="urn:microsoft.com/office/officeart/2005/8/layout/orgChart1"/>
    <dgm:cxn modelId="{BC4AB265-3FEF-4EC5-87BC-9FBE7076259B}" type="presParOf" srcId="{AC423737-7BB5-485A-B49B-63F44BA9DB33}" destId="{19D3C51A-FBB4-40ED-ABD0-7B7B7478B8B0}" srcOrd="0" destOrd="0" presId="urn:microsoft.com/office/officeart/2005/8/layout/orgChart1"/>
    <dgm:cxn modelId="{B12DD74C-6FD8-49E6-94FA-4AE52573F138}" type="presParOf" srcId="{AC423737-7BB5-485A-B49B-63F44BA9DB33}" destId="{782E140E-E4D2-4A97-B12B-4FF494058D5E}" srcOrd="1" destOrd="0" presId="urn:microsoft.com/office/officeart/2005/8/layout/orgChart1"/>
    <dgm:cxn modelId="{E00D7227-0A5C-4DC2-913D-A70DF8CA93EE}" type="presParOf" srcId="{BC4E7CDD-FDC7-48CC-83E8-08CBB96BCD35}" destId="{7AE9885D-F66C-47F6-AE91-9E5637407DA5}" srcOrd="1" destOrd="0" presId="urn:microsoft.com/office/officeart/2005/8/layout/orgChart1"/>
    <dgm:cxn modelId="{349EE04F-5C3F-44DC-995A-1F62E8674405}" type="presParOf" srcId="{BC4E7CDD-FDC7-48CC-83E8-08CBB96BCD35}" destId="{F87ABDA6-D164-43E3-A9AA-4B1F392A566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5B0B14-CF29-40CD-A1F0-D84C59EC752D}">
      <dsp:nvSpPr>
        <dsp:cNvPr id="0" name=""/>
        <dsp:cNvSpPr/>
      </dsp:nvSpPr>
      <dsp:spPr>
        <a:xfrm>
          <a:off x="2063024" y="2686119"/>
          <a:ext cx="3595142" cy="15805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>
              <a:latin typeface="Bahnschrift" panose="020B0502040204020203" pitchFamily="34" charset="0"/>
            </a:rPr>
            <a:t>JUVENILE DELINQUINCY</a:t>
          </a:r>
          <a:endParaRPr lang="en-US" sz="3100" kern="1200" dirty="0"/>
        </a:p>
      </dsp:txBody>
      <dsp:txXfrm>
        <a:off x="2589520" y="2917592"/>
        <a:ext cx="2542150" cy="1117650"/>
      </dsp:txXfrm>
    </dsp:sp>
    <dsp:sp modelId="{171FB1BF-8F84-41DC-BC9D-1B5B6966F917}">
      <dsp:nvSpPr>
        <dsp:cNvPr id="0" name=""/>
        <dsp:cNvSpPr/>
      </dsp:nvSpPr>
      <dsp:spPr>
        <a:xfrm rot="10649132">
          <a:off x="842767" y="3323669"/>
          <a:ext cx="1162144" cy="519513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E89ED0-070D-4A74-93A9-784C6F9B0EA6}">
      <dsp:nvSpPr>
        <dsp:cNvPr id="0" name=""/>
        <dsp:cNvSpPr/>
      </dsp:nvSpPr>
      <dsp:spPr>
        <a:xfrm>
          <a:off x="205327" y="3098519"/>
          <a:ext cx="1275997" cy="102079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rial Black" panose="020B0A04020102020204" pitchFamily="34" charset="0"/>
            </a:rPr>
            <a:t>NEGATIVE INFLUENCES</a:t>
          </a:r>
        </a:p>
      </dsp:txBody>
      <dsp:txXfrm>
        <a:off x="235225" y="3128417"/>
        <a:ext cx="1216201" cy="961002"/>
      </dsp:txXfrm>
    </dsp:sp>
    <dsp:sp modelId="{C434953F-66C0-402F-A71D-C3526EA5210B}">
      <dsp:nvSpPr>
        <dsp:cNvPr id="0" name=""/>
        <dsp:cNvSpPr/>
      </dsp:nvSpPr>
      <dsp:spPr>
        <a:xfrm rot="12477518">
          <a:off x="1158709" y="2198177"/>
          <a:ext cx="1566109" cy="519513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-494048"/>
            <a:satOff val="2367"/>
            <a:lumOff val="219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0C8890-DB73-47D2-85F9-F4F6DD805447}">
      <dsp:nvSpPr>
        <dsp:cNvPr id="0" name=""/>
        <dsp:cNvSpPr/>
      </dsp:nvSpPr>
      <dsp:spPr>
        <a:xfrm>
          <a:off x="612103" y="1580412"/>
          <a:ext cx="1275997" cy="1020798"/>
        </a:xfrm>
        <a:prstGeom prst="roundRect">
          <a:avLst>
            <a:gd name="adj" fmla="val 10000"/>
          </a:avLst>
        </a:prstGeom>
        <a:solidFill>
          <a:schemeClr val="accent2">
            <a:hueOff val="-494048"/>
            <a:satOff val="2367"/>
            <a:lumOff val="219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rial Black" panose="020B0A04020102020204" pitchFamily="34" charset="0"/>
            </a:rPr>
            <a:t>LACK OF PARANTEL GUIDANCE</a:t>
          </a:r>
        </a:p>
      </dsp:txBody>
      <dsp:txXfrm>
        <a:off x="642001" y="1610310"/>
        <a:ext cx="1216201" cy="961002"/>
      </dsp:txXfrm>
    </dsp:sp>
    <dsp:sp modelId="{F0BC7AA0-83D4-45FB-837D-ED7D64C52CF3}">
      <dsp:nvSpPr>
        <dsp:cNvPr id="0" name=""/>
        <dsp:cNvSpPr/>
      </dsp:nvSpPr>
      <dsp:spPr>
        <a:xfrm rot="14341164">
          <a:off x="1898022" y="1538477"/>
          <a:ext cx="1909983" cy="519513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-988095"/>
            <a:satOff val="4733"/>
            <a:lumOff val="4379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A83BFE-1913-4C85-B2A0-A17FA29CAC52}">
      <dsp:nvSpPr>
        <dsp:cNvPr id="0" name=""/>
        <dsp:cNvSpPr/>
      </dsp:nvSpPr>
      <dsp:spPr>
        <a:xfrm>
          <a:off x="1723435" y="469080"/>
          <a:ext cx="1275997" cy="1020798"/>
        </a:xfrm>
        <a:prstGeom prst="roundRect">
          <a:avLst>
            <a:gd name="adj" fmla="val 10000"/>
          </a:avLst>
        </a:prstGeom>
        <a:solidFill>
          <a:schemeClr val="accent2">
            <a:hueOff val="-988095"/>
            <a:satOff val="4733"/>
            <a:lumOff val="4379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rial Black" panose="020B0A04020102020204" pitchFamily="34" charset="0"/>
            </a:rPr>
            <a:t>PYSCHIATRIC ILLNESS</a:t>
          </a:r>
        </a:p>
      </dsp:txBody>
      <dsp:txXfrm>
        <a:off x="1753333" y="498978"/>
        <a:ext cx="1216201" cy="961002"/>
      </dsp:txXfrm>
    </dsp:sp>
    <dsp:sp modelId="{3ED406FC-B366-47E8-8280-45DAD317C385}">
      <dsp:nvSpPr>
        <dsp:cNvPr id="0" name=""/>
        <dsp:cNvSpPr/>
      </dsp:nvSpPr>
      <dsp:spPr>
        <a:xfrm rot="16222430">
          <a:off x="2874414" y="1311537"/>
          <a:ext cx="1997223" cy="519513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-1482143"/>
            <a:satOff val="7100"/>
            <a:lumOff val="6569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E04D2C-DF9B-4F2B-9F53-20804AF0E128}">
      <dsp:nvSpPr>
        <dsp:cNvPr id="0" name=""/>
        <dsp:cNvSpPr/>
      </dsp:nvSpPr>
      <dsp:spPr>
        <a:xfrm>
          <a:off x="3241542" y="62304"/>
          <a:ext cx="1275997" cy="1020798"/>
        </a:xfrm>
        <a:prstGeom prst="roundRect">
          <a:avLst>
            <a:gd name="adj" fmla="val 10000"/>
          </a:avLst>
        </a:prstGeom>
        <a:solidFill>
          <a:schemeClr val="accent2">
            <a:hueOff val="-1482143"/>
            <a:satOff val="7100"/>
            <a:lumOff val="6569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>
              <a:latin typeface="Arial Black" panose="020B0A04020102020204" pitchFamily="34" charset="0"/>
            </a:rPr>
            <a:t>PEER PRESSURE</a:t>
          </a:r>
        </a:p>
      </dsp:txBody>
      <dsp:txXfrm>
        <a:off x="3271440" y="92202"/>
        <a:ext cx="1216201" cy="961002"/>
      </dsp:txXfrm>
    </dsp:sp>
    <dsp:sp modelId="{FFE4FAAD-F456-43A4-8D9E-D35E421C7E38}">
      <dsp:nvSpPr>
        <dsp:cNvPr id="0" name=""/>
        <dsp:cNvSpPr/>
      </dsp:nvSpPr>
      <dsp:spPr>
        <a:xfrm rot="18096925">
          <a:off x="3931123" y="1539077"/>
          <a:ext cx="1924302" cy="519513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-1976191"/>
            <a:satOff val="9467"/>
            <a:lumOff val="875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986530-06DA-474A-811B-563DE5F1EEEC}">
      <dsp:nvSpPr>
        <dsp:cNvPr id="0" name=""/>
        <dsp:cNvSpPr/>
      </dsp:nvSpPr>
      <dsp:spPr>
        <a:xfrm>
          <a:off x="4759649" y="469080"/>
          <a:ext cx="1275997" cy="1020798"/>
        </a:xfrm>
        <a:prstGeom prst="roundRect">
          <a:avLst>
            <a:gd name="adj" fmla="val 10000"/>
          </a:avLst>
        </a:prstGeom>
        <a:solidFill>
          <a:schemeClr val="accent2">
            <a:hueOff val="-1976191"/>
            <a:satOff val="9467"/>
            <a:lumOff val="8758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>
              <a:latin typeface="Arial Black" panose="020B0A04020102020204" pitchFamily="34" charset="0"/>
            </a:rPr>
            <a:t>MEDIA EXPOSURE</a:t>
          </a:r>
        </a:p>
      </dsp:txBody>
      <dsp:txXfrm>
        <a:off x="4789547" y="498978"/>
        <a:ext cx="1216201" cy="961002"/>
      </dsp:txXfrm>
    </dsp:sp>
    <dsp:sp modelId="{266AEEC0-CF08-4FBD-9537-17DDF3318CF1}">
      <dsp:nvSpPr>
        <dsp:cNvPr id="0" name=""/>
        <dsp:cNvSpPr/>
      </dsp:nvSpPr>
      <dsp:spPr>
        <a:xfrm rot="19942915">
          <a:off x="5008443" y="2199872"/>
          <a:ext cx="1591188" cy="519513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-2470238"/>
            <a:satOff val="11833"/>
            <a:lumOff val="1094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165343-0E53-4D22-ACD2-36BAD465A090}">
      <dsp:nvSpPr>
        <dsp:cNvPr id="0" name=""/>
        <dsp:cNvSpPr/>
      </dsp:nvSpPr>
      <dsp:spPr>
        <a:xfrm>
          <a:off x="5870981" y="1580412"/>
          <a:ext cx="1275997" cy="1020798"/>
        </a:xfrm>
        <a:prstGeom prst="roundRect">
          <a:avLst>
            <a:gd name="adj" fmla="val 10000"/>
          </a:avLst>
        </a:prstGeom>
        <a:solidFill>
          <a:schemeClr val="accent2">
            <a:hueOff val="-2470238"/>
            <a:satOff val="11833"/>
            <a:lumOff val="10948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>
              <a:latin typeface="Arial Black" panose="020B0A04020102020204" pitchFamily="34" charset="0"/>
            </a:rPr>
            <a:t>INSECURITY</a:t>
          </a:r>
        </a:p>
      </dsp:txBody>
      <dsp:txXfrm>
        <a:off x="5900879" y="1610310"/>
        <a:ext cx="1216201" cy="961002"/>
      </dsp:txXfrm>
    </dsp:sp>
    <dsp:sp modelId="{925A2DD7-7588-493A-B09F-907D72E91DD9}">
      <dsp:nvSpPr>
        <dsp:cNvPr id="0" name=""/>
        <dsp:cNvSpPr/>
      </dsp:nvSpPr>
      <dsp:spPr>
        <a:xfrm rot="149000">
          <a:off x="5718566" y="3323213"/>
          <a:ext cx="1197752" cy="519513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52FE00-3114-4CC7-9CE8-941E56675C2D}">
      <dsp:nvSpPr>
        <dsp:cNvPr id="0" name=""/>
        <dsp:cNvSpPr/>
      </dsp:nvSpPr>
      <dsp:spPr>
        <a:xfrm>
          <a:off x="6277757" y="3098519"/>
          <a:ext cx="1275997" cy="1020798"/>
        </a:xfrm>
        <a:prstGeom prst="roundRect">
          <a:avLst>
            <a:gd name="adj" fmla="val 10000"/>
          </a:avLst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>
              <a:latin typeface="Arial Black" panose="020B0A04020102020204" pitchFamily="34" charset="0"/>
            </a:rPr>
            <a:t>LOVE OF ADVENTURE</a:t>
          </a:r>
        </a:p>
      </dsp:txBody>
      <dsp:txXfrm>
        <a:off x="6307655" y="3128417"/>
        <a:ext cx="1216201" cy="9610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1EF11F-19B6-41CA-A8E2-686A139DDEC8}">
      <dsp:nvSpPr>
        <dsp:cNvPr id="0" name=""/>
        <dsp:cNvSpPr/>
      </dsp:nvSpPr>
      <dsp:spPr>
        <a:xfrm>
          <a:off x="2580406" y="2677876"/>
          <a:ext cx="1402057" cy="4344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216"/>
              </a:lnTo>
              <a:lnTo>
                <a:pt x="1402057" y="217216"/>
              </a:lnTo>
              <a:lnTo>
                <a:pt x="1402057" y="434432"/>
              </a:lnTo>
            </a:path>
          </a:pathLst>
        </a:custGeom>
        <a:noFill/>
        <a:ln w="19050" cap="rnd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5B1943-6EC2-4052-8E9E-8E6DE574F402}">
      <dsp:nvSpPr>
        <dsp:cNvPr id="0" name=""/>
        <dsp:cNvSpPr/>
      </dsp:nvSpPr>
      <dsp:spPr>
        <a:xfrm>
          <a:off x="1190234" y="2677876"/>
          <a:ext cx="1390172" cy="434432"/>
        </a:xfrm>
        <a:custGeom>
          <a:avLst/>
          <a:gdLst/>
          <a:ahLst/>
          <a:cxnLst/>
          <a:rect l="0" t="0" r="0" b="0"/>
          <a:pathLst>
            <a:path>
              <a:moveTo>
                <a:pt x="1390172" y="0"/>
              </a:moveTo>
              <a:lnTo>
                <a:pt x="1390172" y="217216"/>
              </a:lnTo>
              <a:lnTo>
                <a:pt x="0" y="217216"/>
              </a:lnTo>
              <a:lnTo>
                <a:pt x="0" y="434432"/>
              </a:lnTo>
            </a:path>
          </a:pathLst>
        </a:custGeom>
        <a:noFill/>
        <a:ln w="19050" cap="rnd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616911-AA89-4B74-97DE-6DF291F054D6}">
      <dsp:nvSpPr>
        <dsp:cNvPr id="0" name=""/>
        <dsp:cNvSpPr/>
      </dsp:nvSpPr>
      <dsp:spPr>
        <a:xfrm>
          <a:off x="1546044" y="1643514"/>
          <a:ext cx="2068724" cy="1034362"/>
        </a:xfrm>
        <a:prstGeom prst="rect">
          <a:avLst/>
        </a:prstGeom>
        <a:gradFill rotWithShape="0">
          <a:gsLst>
            <a:gs pos="0">
              <a:schemeClr val="accent6">
                <a:shade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6">
                <a:shade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i="0" kern="1200" dirty="0">
              <a:latin typeface="Arial Black" panose="020B0A04020102020204" pitchFamily="34" charset="0"/>
            </a:rPr>
            <a:t>UNDER 18</a:t>
          </a:r>
        </a:p>
      </dsp:txBody>
      <dsp:txXfrm>
        <a:off x="1546044" y="1643514"/>
        <a:ext cx="2068724" cy="1034362"/>
      </dsp:txXfrm>
    </dsp:sp>
    <dsp:sp modelId="{86013839-6CC1-4079-8F09-0542EFF704F6}">
      <dsp:nvSpPr>
        <dsp:cNvPr id="0" name=""/>
        <dsp:cNvSpPr/>
      </dsp:nvSpPr>
      <dsp:spPr>
        <a:xfrm>
          <a:off x="5393" y="3112308"/>
          <a:ext cx="2369681" cy="1034362"/>
        </a:xfrm>
        <a:prstGeom prst="rect">
          <a:avLst/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6">
                <a:shade val="8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i="0" kern="1200" dirty="0">
              <a:latin typeface="Arial Black" panose="020B0A04020102020204" pitchFamily="34" charset="0"/>
            </a:rPr>
            <a:t>PUNISHED AS JUVENILES UNDER DIFFERENT LAW AND COURT</a:t>
          </a:r>
        </a:p>
      </dsp:txBody>
      <dsp:txXfrm>
        <a:off x="5393" y="3112308"/>
        <a:ext cx="2369681" cy="1034362"/>
      </dsp:txXfrm>
    </dsp:sp>
    <dsp:sp modelId="{0893B25C-D08C-44E9-BA57-753168652D0C}">
      <dsp:nvSpPr>
        <dsp:cNvPr id="0" name=""/>
        <dsp:cNvSpPr/>
      </dsp:nvSpPr>
      <dsp:spPr>
        <a:xfrm>
          <a:off x="2809507" y="3112308"/>
          <a:ext cx="2345912" cy="1034362"/>
        </a:xfrm>
        <a:prstGeom prst="rect">
          <a:avLst/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6">
                <a:shade val="8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i="0" kern="1200" dirty="0">
              <a:latin typeface="Arial Black" panose="020B0A04020102020204" pitchFamily="34" charset="0"/>
            </a:rPr>
            <a:t>INVOLVED IN HEINOUS OFFENCES</a:t>
          </a:r>
        </a:p>
      </dsp:txBody>
      <dsp:txXfrm>
        <a:off x="2809507" y="3112308"/>
        <a:ext cx="2345912" cy="1034362"/>
      </dsp:txXfrm>
    </dsp:sp>
    <dsp:sp modelId="{19D3C51A-FBB4-40ED-ABD0-7B7B7478B8B0}">
      <dsp:nvSpPr>
        <dsp:cNvPr id="0" name=""/>
        <dsp:cNvSpPr/>
      </dsp:nvSpPr>
      <dsp:spPr>
        <a:xfrm>
          <a:off x="2790381" y="4312127"/>
          <a:ext cx="2328452" cy="1034362"/>
        </a:xfrm>
        <a:prstGeom prst="rect">
          <a:avLst/>
        </a:prstGeom>
        <a:gradFill rotWithShape="0">
          <a:gsLst>
            <a:gs pos="0">
              <a:schemeClr val="accent6">
                <a:shade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6">
                <a:shade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i="0" kern="1200" dirty="0">
              <a:latin typeface="Arial Black" panose="020B0A04020102020204" pitchFamily="34" charset="0"/>
            </a:rPr>
            <a:t>AGE 16 -18</a:t>
          </a:r>
          <a:br>
            <a:rPr lang="en-US" sz="1400" i="0" kern="1200" dirty="0">
              <a:latin typeface="Arial Black" panose="020B0A04020102020204" pitchFamily="34" charset="0"/>
            </a:rPr>
          </a:br>
          <a:r>
            <a:rPr lang="en-US" sz="1400" i="0" kern="1200" dirty="0">
              <a:latin typeface="Arial Black" panose="020B0A04020102020204" pitchFamily="34" charset="0"/>
            </a:rPr>
            <a:t>SENTENCED AS ADULTS</a:t>
          </a:r>
        </a:p>
      </dsp:txBody>
      <dsp:txXfrm>
        <a:off x="2790381" y="4312127"/>
        <a:ext cx="2328452" cy="10343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4E3B-96DC-43BC-829E-4240CFBF1914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33901-3C9B-444A-94A2-1EE135DE23C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69E933-3C2B-4DFC-BF29-F0EACB3CE8D2}"/>
              </a:ext>
            </a:extLst>
          </p:cNvPr>
          <p:cNvSpPr txBox="1"/>
          <p:nvPr userDrawn="1"/>
        </p:nvSpPr>
        <p:spPr>
          <a:xfrm rot="20373705">
            <a:off x="1093808" y="2148522"/>
            <a:ext cx="1089238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chemeClr val="bg2">
                    <a:lumMod val="9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ASMITA JAIN</a:t>
            </a:r>
          </a:p>
        </p:txBody>
      </p:sp>
    </p:spTree>
    <p:extLst>
      <p:ext uri="{BB962C8B-B14F-4D97-AF65-F5344CB8AC3E}">
        <p14:creationId xmlns:p14="http://schemas.microsoft.com/office/powerpoint/2010/main" val="558585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4E3B-96DC-43BC-829E-4240CFBF1914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33901-3C9B-444A-94A2-1EE135DE2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89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4E3B-96DC-43BC-829E-4240CFBF1914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33901-3C9B-444A-94A2-1EE135DE23C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7516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4E3B-96DC-43BC-829E-4240CFBF1914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33901-3C9B-444A-94A2-1EE135DE2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060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4E3B-96DC-43BC-829E-4240CFBF1914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33901-3C9B-444A-94A2-1EE135DE23C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70252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4E3B-96DC-43BC-829E-4240CFBF1914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33901-3C9B-444A-94A2-1EE135DE2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871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4E3B-96DC-43BC-829E-4240CFBF1914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33901-3C9B-444A-94A2-1EE135DE2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2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4E3B-96DC-43BC-829E-4240CFBF1914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33901-3C9B-444A-94A2-1EE135DE2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09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4E3B-96DC-43BC-829E-4240CFBF1914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33901-3C9B-444A-94A2-1EE135DE2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64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4E3B-96DC-43BC-829E-4240CFBF1914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33901-3C9B-444A-94A2-1EE135DE23C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5C5DD2-A364-446F-BB7D-3928F2CC3AF7}"/>
              </a:ext>
            </a:extLst>
          </p:cNvPr>
          <p:cNvSpPr txBox="1"/>
          <p:nvPr userDrawn="1"/>
        </p:nvSpPr>
        <p:spPr>
          <a:xfrm rot="20543801">
            <a:off x="996227" y="2353855"/>
            <a:ext cx="1019954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chemeClr val="bg2">
                    <a:lumMod val="9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ASMITA JAIN</a:t>
            </a:r>
          </a:p>
        </p:txBody>
      </p:sp>
    </p:spTree>
    <p:extLst>
      <p:ext uri="{BB962C8B-B14F-4D97-AF65-F5344CB8AC3E}">
        <p14:creationId xmlns:p14="http://schemas.microsoft.com/office/powerpoint/2010/main" val="313675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4E3B-96DC-43BC-829E-4240CFBF1914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33901-3C9B-444A-94A2-1EE135DE2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6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4E3B-96DC-43BC-829E-4240CFBF1914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33901-3C9B-444A-94A2-1EE135DE2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61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4E3B-96DC-43BC-829E-4240CFBF1914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33901-3C9B-444A-94A2-1EE135DE2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5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4E3B-96DC-43BC-829E-4240CFBF1914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33901-3C9B-444A-94A2-1EE135DE2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06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4E3B-96DC-43BC-829E-4240CFBF1914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33901-3C9B-444A-94A2-1EE135DE2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50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4E3B-96DC-43BC-829E-4240CFBF1914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33901-3C9B-444A-94A2-1EE135DE2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343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2160589"/>
            <a:ext cx="1072628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E4E3B-96DC-43BC-829E-4240CFBF1914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9F33901-3C9B-444A-94A2-1EE135DE23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893630-7F25-42FF-BD8B-B5CACFD2448F}"/>
              </a:ext>
            </a:extLst>
          </p:cNvPr>
          <p:cNvSpPr txBox="1"/>
          <p:nvPr userDrawn="1"/>
        </p:nvSpPr>
        <p:spPr>
          <a:xfrm rot="20147785">
            <a:off x="557813" y="2312141"/>
            <a:ext cx="1140362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chemeClr val="bg2">
                    <a:lumMod val="9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ASMITA JAIN</a:t>
            </a:r>
          </a:p>
        </p:txBody>
      </p:sp>
    </p:spTree>
    <p:extLst>
      <p:ext uri="{BB962C8B-B14F-4D97-AF65-F5344CB8AC3E}">
        <p14:creationId xmlns:p14="http://schemas.microsoft.com/office/powerpoint/2010/main" val="1399356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89691-8CCE-4D67-9224-195C11F6E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3984" y="15428"/>
            <a:ext cx="11736280" cy="1096900"/>
          </a:xfrm>
        </p:spPr>
        <p:txBody>
          <a:bodyPr/>
          <a:lstStyle/>
          <a:p>
            <a:pPr algn="l"/>
            <a:r>
              <a:rPr lang="en-US" sz="3200" b="1" u="sng" dirty="0">
                <a:solidFill>
                  <a:schemeClr val="tx1"/>
                </a:solidFill>
              </a:rPr>
              <a:t>MADHAV INSTITUE OF TECHNOLOGY AND SCIENCE, GWALIOR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8F24A2-CC84-42C7-8F76-569A840283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5944" y="2776155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Mini Skill Based Project</a:t>
            </a:r>
          </a:p>
          <a:p>
            <a:pPr algn="ctr"/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Presentation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67438E-F25A-44AD-BD9F-AD65871E4BA1}"/>
              </a:ext>
            </a:extLst>
          </p:cNvPr>
          <p:cNvSpPr txBox="1"/>
          <p:nvPr/>
        </p:nvSpPr>
        <p:spPr>
          <a:xfrm>
            <a:off x="2597182" y="1741911"/>
            <a:ext cx="5604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chemeClr val="accent2">
                    <a:lumMod val="50000"/>
                  </a:schemeClr>
                </a:solidFill>
              </a:rPr>
              <a:t>TECHNICAL ENGLISH 100017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F019B8-366D-47E9-9CDE-30A52A1744F4}"/>
              </a:ext>
            </a:extLst>
          </p:cNvPr>
          <p:cNvSpPr txBox="1"/>
          <p:nvPr/>
        </p:nvSpPr>
        <p:spPr>
          <a:xfrm>
            <a:off x="346228" y="4125819"/>
            <a:ext cx="100672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TOPIC</a:t>
            </a:r>
            <a:r>
              <a:rPr lang="en-US" dirty="0"/>
              <a:t> </a:t>
            </a:r>
          </a:p>
          <a:p>
            <a:pPr algn="ctr"/>
            <a:r>
              <a:rPr lang="en-US" sz="3600" b="1" dirty="0">
                <a:solidFill>
                  <a:schemeClr val="accent2">
                    <a:lumMod val="50000"/>
                  </a:schemeClr>
                </a:solidFill>
              </a:rPr>
              <a:t>Juveniles should be sentenced as Adults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81245F-9EAE-4809-881C-201A7BFB116C}"/>
              </a:ext>
            </a:extLst>
          </p:cNvPr>
          <p:cNvSpPr txBox="1"/>
          <p:nvPr/>
        </p:nvSpPr>
        <p:spPr>
          <a:xfrm>
            <a:off x="2095130" y="5779363"/>
            <a:ext cx="7187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PRESENTED BY – ASMITA JAIN</a:t>
            </a:r>
          </a:p>
          <a:p>
            <a:pPr algn="r"/>
            <a:r>
              <a:rPr lang="en-US" b="1" dirty="0"/>
              <a:t>EO201017</a:t>
            </a:r>
          </a:p>
        </p:txBody>
      </p:sp>
    </p:spTree>
    <p:extLst>
      <p:ext uri="{BB962C8B-B14F-4D97-AF65-F5344CB8AC3E}">
        <p14:creationId xmlns:p14="http://schemas.microsoft.com/office/powerpoint/2010/main" val="1105830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178E6-5146-4F95-B532-310409CC8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03" y="840432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THANKYOU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F5253D-1F8D-403A-9FE3-D14D483BFDC1}"/>
              </a:ext>
            </a:extLst>
          </p:cNvPr>
          <p:cNvSpPr txBox="1"/>
          <p:nvPr/>
        </p:nvSpPr>
        <p:spPr>
          <a:xfrm>
            <a:off x="971839" y="1930400"/>
            <a:ext cx="8007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WOULD LIKE TO HEAR YOUR SUGGESTIONS -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817685-94E1-49E9-AAC7-16179A0348FA}"/>
              </a:ext>
            </a:extLst>
          </p:cNvPr>
          <p:cNvSpPr txBox="1"/>
          <p:nvPr/>
        </p:nvSpPr>
        <p:spPr>
          <a:xfrm>
            <a:off x="1473693" y="2956264"/>
            <a:ext cx="7146524" cy="26011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964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A71A6-579E-4692-9FA5-BACE5ADB1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WHO IS JUVENILE?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E8FD5-5E3C-4627-BB3C-5DB372D0B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6680"/>
            <a:ext cx="9052592" cy="169232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A CHILD WHO HAS NOT ATTAINED A CERTAIN AGE AT WHICH HE CAN BE HELD LIABLE FOR HIS CRIMINAL ACTS LIKE AN ADULT PERSON UNDER THE LAW OF THE COUNTRY.</a:t>
            </a:r>
          </a:p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THIS AGE AT INDIA IS SET AT </a:t>
            </a:r>
            <a:r>
              <a:rPr lang="en-US" sz="3500" dirty="0">
                <a:latin typeface="Aharoni" panose="02010803020104030203" pitchFamily="2" charset="-79"/>
                <a:cs typeface="Aharoni" panose="02010803020104030203" pitchFamily="2" charset="-79"/>
              </a:rPr>
              <a:t>18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13F4E4-E529-4513-939A-DD9D1DBCE797}"/>
              </a:ext>
            </a:extLst>
          </p:cNvPr>
          <p:cNvSpPr txBox="1"/>
          <p:nvPr/>
        </p:nvSpPr>
        <p:spPr>
          <a:xfrm>
            <a:off x="1526958" y="3936326"/>
            <a:ext cx="8726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50000"/>
                  </a:schemeClr>
                </a:solidFill>
              </a:rPr>
              <a:t>WHAT IS JUVENILE DELINQUENCY?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5F8E84-6145-43C8-821C-931DB1DF5115}"/>
              </a:ext>
            </a:extLst>
          </p:cNvPr>
          <p:cNvSpPr txBox="1"/>
          <p:nvPr/>
        </p:nvSpPr>
        <p:spPr>
          <a:xfrm>
            <a:off x="834501" y="4900474"/>
            <a:ext cx="84395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ANTI SOCIAL OR CRIMINAL ACTIVITY OF THE CHILD WHICH VIOLATES THE LAW.</a:t>
            </a:r>
          </a:p>
        </p:txBody>
      </p:sp>
    </p:spTree>
    <p:extLst>
      <p:ext uri="{BB962C8B-B14F-4D97-AF65-F5344CB8AC3E}">
        <p14:creationId xmlns:p14="http://schemas.microsoft.com/office/powerpoint/2010/main" val="3888186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F57F-C706-48D6-B043-982CE1D0C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440" y="192350"/>
            <a:ext cx="8804017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WHEN DOES JUVENILES COMMITS A CRIME</a:t>
            </a:r>
            <a:r>
              <a:rPr lang="en-US" sz="4000" dirty="0">
                <a:solidFill>
                  <a:schemeClr val="accent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?</a:t>
            </a:r>
            <a:br>
              <a:rPr lang="en-US" dirty="0">
                <a:solidFill>
                  <a:schemeClr val="accent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WHAT ARE THE CAUSES</a:t>
            </a:r>
            <a:r>
              <a:rPr lang="en-US" sz="4900" dirty="0">
                <a:solidFill>
                  <a:schemeClr val="accent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?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69E0A05-6B70-46C1-B790-548CF511D3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8266719"/>
              </p:ext>
            </p:extLst>
          </p:nvPr>
        </p:nvGraphicFramePr>
        <p:xfrm>
          <a:off x="1376039" y="1930400"/>
          <a:ext cx="7759083" cy="4461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7493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69FEF-E8D3-4688-BE9D-6A31BB413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STATS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97BA6-3EEA-4E7D-A748-61AC96B38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887" y="1405988"/>
            <a:ext cx="8596668" cy="388077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AS PER </a:t>
            </a:r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2018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, NCRB, CRIME IN INDIA REPORT, </a:t>
            </a:r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99% 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OF JUVENILES APPREHANDED OF CRIMES ARE BOYS.</a:t>
            </a:r>
          </a:p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TYPES OF OFFENCES DONE BY JUVENILES –</a:t>
            </a:r>
          </a:p>
          <a:p>
            <a:pPr marL="0" indent="0">
              <a:buNone/>
            </a:pPr>
            <a:endParaRPr lang="en-U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E2C50A-E159-4995-9B2F-2DD2018790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9" t="11069" r="1092" b="2443"/>
          <a:stretch/>
        </p:blipFill>
        <p:spPr>
          <a:xfrm>
            <a:off x="190604" y="2892039"/>
            <a:ext cx="9570128" cy="335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143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41F39-5578-44CB-9E2B-4CA2B43D1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CURRENT POLICIES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E42BF-F370-4B70-81DC-962C9D51E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642" y="1793894"/>
            <a:ext cx="8596668" cy="388077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In India, the problem of juvenile delinquency is tackled on based of following fundamental principles:</a:t>
            </a:r>
          </a:p>
          <a:p>
            <a:pPr marL="0" indent="0">
              <a:buNone/>
            </a:pPr>
            <a:endParaRPr lang="en-U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Young offenders should not be tried; they should rather be corrected;</a:t>
            </a:r>
          </a:p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They should not be punished but reformed</a:t>
            </a:r>
          </a:p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Exclusion of delinquents i.e. children in conflict with the law from the ambit of Court and stress on their non-penal treatment through community-based social control agencies.</a:t>
            </a:r>
          </a:p>
        </p:txBody>
      </p:sp>
    </p:spTree>
    <p:extLst>
      <p:ext uri="{BB962C8B-B14F-4D97-AF65-F5344CB8AC3E}">
        <p14:creationId xmlns:p14="http://schemas.microsoft.com/office/powerpoint/2010/main" val="1057799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26992-0B60-4B15-A0D4-1FC268CCE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THE LAW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A69A9-B981-41B3-A708-E97C91808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435" y="1344623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JUVENILE DELINQUENCY LAW, JUVENILE JUSTICE ACT, </a:t>
            </a:r>
            <a:r>
              <a:rPr lang="en-US" sz="3200" b="1" dirty="0">
                <a:latin typeface="Aharoni" panose="02010803020104030203" pitchFamily="2" charset="-79"/>
                <a:cs typeface="Aharoni" panose="02010803020104030203" pitchFamily="2" charset="-79"/>
              </a:rPr>
              <a:t>2000</a:t>
            </a:r>
            <a:br>
              <a:rPr lang="en-US" sz="2400" b="1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AMENDMENT- </a:t>
            </a:r>
            <a:r>
              <a:rPr lang="en-US" sz="3200" b="1" dirty="0">
                <a:latin typeface="Aharoni" panose="02010803020104030203" pitchFamily="2" charset="-79"/>
                <a:cs typeface="Aharoni" panose="02010803020104030203" pitchFamily="2" charset="-79"/>
              </a:rPr>
              <a:t>2015</a:t>
            </a:r>
            <a:endParaRPr lang="en-US" sz="24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73A90A3-BF24-417F-A216-19A9AF8023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3257249"/>
              </p:ext>
            </p:extLst>
          </p:nvPr>
        </p:nvGraphicFramePr>
        <p:xfrm>
          <a:off x="3321524" y="820019"/>
          <a:ext cx="6383046" cy="5790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691E36B-0A6D-419A-BB33-93C5221FEE7D}"/>
              </a:ext>
            </a:extLst>
          </p:cNvPr>
          <p:cNvCxnSpPr/>
          <p:nvPr/>
        </p:nvCxnSpPr>
        <p:spPr>
          <a:xfrm>
            <a:off x="7377344" y="4944862"/>
            <a:ext cx="0" cy="18288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710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29FC0-4470-4E2F-977A-15E211730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LOOPHOLES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2ACD8-1129-47A5-AD21-AA4D40F04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743" y="1867626"/>
            <a:ext cx="8596668" cy="388077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UNDER SECTION </a:t>
            </a:r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27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OF CrPc, ANYONE UNDER THE AGE OF 16 IS NOT SENTENCED TO DEATH OR LIFE IMPRISONMENT IRRESPECTIVE OF THE CRIME THEY COMMITED.</a:t>
            </a:r>
          </a:p>
          <a:p>
            <a:pPr marL="0" indent="0">
              <a:buNone/>
            </a:pPr>
            <a:endParaRPr lang="en-U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UNDER SECTION </a:t>
            </a:r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16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OF CrPc, FOR HEINOUS OFFENCE COMMITED BY A 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16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+, JUVENILE JUSTICE BOARD ENQUIRES ON THE BASIS OF PHYSICAL AND MENTAL STATE OF CHILD – WHETHER TO DISPOSE OFF THE CASE OR START A TRIAL. </a:t>
            </a:r>
          </a:p>
          <a:p>
            <a:pPr marL="0" indent="0">
              <a:buNone/>
            </a:pP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    THIS PROCEDURE IS ARBITARY AND IRRATIONAL. </a:t>
            </a:r>
          </a:p>
        </p:txBody>
      </p:sp>
    </p:spTree>
    <p:extLst>
      <p:ext uri="{BB962C8B-B14F-4D97-AF65-F5344CB8AC3E}">
        <p14:creationId xmlns:p14="http://schemas.microsoft.com/office/powerpoint/2010/main" val="2166035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21119-490E-4D41-A9CC-E1075726B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988" y="424541"/>
            <a:ext cx="8596668" cy="784194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CASE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81657-0060-4F22-A0AA-5338D6577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787" y="1364325"/>
            <a:ext cx="8596668" cy="5258417"/>
          </a:xfrm>
        </p:spPr>
        <p:txBody>
          <a:bodyPr>
            <a:normAutofit lnSpcReduction="10000"/>
          </a:bodyPr>
          <a:lstStyle/>
          <a:p>
            <a:r>
              <a:rPr lang="en-US" sz="2200" dirty="0">
                <a:latin typeface="Aharoni" panose="02010803020104030203" pitchFamily="2" charset="-79"/>
                <a:cs typeface="Aharoni" panose="02010803020104030203" pitchFamily="2" charset="-79"/>
              </a:rPr>
              <a:t>IN DELHI,  A </a:t>
            </a:r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16</a:t>
            </a:r>
            <a:r>
              <a:rPr lang="en-US" sz="2200" dirty="0">
                <a:latin typeface="Aharoni" panose="02010803020104030203" pitchFamily="2" charset="-79"/>
                <a:cs typeface="Aharoni" panose="02010803020104030203" pitchFamily="2" charset="-79"/>
              </a:rPr>
              <a:t> YR OLD BOY WHO RAN HIS FATHER’S CAR OVER A </a:t>
            </a:r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32</a:t>
            </a:r>
            <a:r>
              <a:rPr lang="en-US" sz="2200" dirty="0">
                <a:latin typeface="Aharoni" panose="02010803020104030203" pitchFamily="2" charset="-79"/>
                <a:cs typeface="Aharoni" panose="02010803020104030203" pitchFamily="2" charset="-79"/>
              </a:rPr>
              <a:t> YEAR OLD MAN.</a:t>
            </a:r>
          </a:p>
          <a:p>
            <a:r>
              <a:rPr lang="en-US" sz="2200" dirty="0">
                <a:latin typeface="Aharoni" panose="02010803020104030203" pitchFamily="2" charset="-79"/>
                <a:cs typeface="Aharoni" panose="02010803020104030203" pitchFamily="2" charset="-79"/>
              </a:rPr>
              <a:t>THIS WAS A CASE OF “HOMICIDE” AND NOT MURDER.</a:t>
            </a:r>
          </a:p>
          <a:p>
            <a:r>
              <a:rPr lang="en-US" sz="2200" dirty="0">
                <a:latin typeface="Aharoni" panose="02010803020104030203" pitchFamily="2" charset="-79"/>
                <a:cs typeface="Aharoni" panose="02010803020104030203" pitchFamily="2" charset="-79"/>
              </a:rPr>
              <a:t>THIS HAS NO MINIMUM SENTENCE, THEREFORE HE WAS TRIED AS A CHILD AND NOT ADULT.</a:t>
            </a:r>
          </a:p>
          <a:p>
            <a:r>
              <a:rPr lang="en-US" sz="2200" dirty="0">
                <a:latin typeface="Aharoni" panose="02010803020104030203" pitchFamily="2" charset="-79"/>
                <a:cs typeface="Aharoni" panose="02010803020104030203" pitchFamily="2" charset="-79"/>
              </a:rPr>
              <a:t>ONLY </a:t>
            </a:r>
            <a:r>
              <a:rPr lang="en-US" sz="3500" dirty="0">
                <a:latin typeface="Aharoni" panose="02010803020104030203" pitchFamily="2" charset="-79"/>
                <a:cs typeface="Aharoni" panose="02010803020104030203" pitchFamily="2" charset="-79"/>
              </a:rPr>
              <a:t>3</a:t>
            </a:r>
            <a:r>
              <a:rPr lang="en-US" sz="2200" dirty="0">
                <a:latin typeface="Aharoni" panose="02010803020104030203" pitchFamily="2" charset="-79"/>
                <a:cs typeface="Aharoni" panose="02010803020104030203" pitchFamily="2" charset="-79"/>
              </a:rPr>
              <a:t> CATEGORIES WERE CONSIDERED FOR CRIMES COMMITTED BY MINORS -</a:t>
            </a:r>
          </a:p>
          <a:p>
            <a:pPr lvl="1"/>
            <a:r>
              <a:rPr lang="en-US" sz="2200" dirty="0">
                <a:latin typeface="Aharoni" panose="02010803020104030203" pitchFamily="2" charset="-79"/>
                <a:cs typeface="Aharoni" panose="02010803020104030203" pitchFamily="2" charset="-79"/>
              </a:rPr>
              <a:t>PETTY – UPTO </a:t>
            </a:r>
            <a:r>
              <a:rPr lang="en-US" sz="3900" dirty="0">
                <a:latin typeface="Aharoni" panose="02010803020104030203" pitchFamily="2" charset="-79"/>
                <a:cs typeface="Aharoni" panose="02010803020104030203" pitchFamily="2" charset="-79"/>
              </a:rPr>
              <a:t>3</a:t>
            </a:r>
            <a:r>
              <a:rPr lang="en-US" sz="2200" dirty="0">
                <a:latin typeface="Aharoni" panose="02010803020104030203" pitchFamily="2" charset="-79"/>
                <a:cs typeface="Aharoni" panose="02010803020104030203" pitchFamily="2" charset="-79"/>
              </a:rPr>
              <a:t> YEARS</a:t>
            </a:r>
          </a:p>
          <a:p>
            <a:pPr lvl="1"/>
            <a:r>
              <a:rPr lang="en-US" sz="2200" dirty="0">
                <a:latin typeface="Aharoni" panose="02010803020104030203" pitchFamily="2" charset="-79"/>
                <a:cs typeface="Aharoni" panose="02010803020104030203" pitchFamily="2" charset="-79"/>
              </a:rPr>
              <a:t>SERIOUS – UPTO</a:t>
            </a:r>
            <a:r>
              <a:rPr lang="en-US" sz="3900" dirty="0">
                <a:latin typeface="Aharoni" panose="02010803020104030203" pitchFamily="2" charset="-79"/>
                <a:cs typeface="Aharoni" panose="02010803020104030203" pitchFamily="2" charset="-79"/>
              </a:rPr>
              <a:t> 7 </a:t>
            </a:r>
            <a:r>
              <a:rPr lang="en-US" sz="2200" dirty="0">
                <a:latin typeface="Aharoni" panose="02010803020104030203" pitchFamily="2" charset="-79"/>
                <a:cs typeface="Aharoni" panose="02010803020104030203" pitchFamily="2" charset="-79"/>
              </a:rPr>
              <a:t>YEARS</a:t>
            </a:r>
          </a:p>
          <a:p>
            <a:pPr lvl="1"/>
            <a:r>
              <a:rPr lang="en-US" sz="2200" dirty="0">
                <a:latin typeface="Aharoni" panose="02010803020104030203" pitchFamily="2" charset="-79"/>
                <a:cs typeface="Aharoni" panose="02010803020104030203" pitchFamily="2" charset="-79"/>
              </a:rPr>
              <a:t>HEINOUS - </a:t>
            </a:r>
            <a:r>
              <a:rPr lang="en-US" sz="3500" dirty="0">
                <a:latin typeface="Aharoni" panose="02010803020104030203" pitchFamily="2" charset="-79"/>
                <a:cs typeface="Aharoni" panose="02010803020104030203" pitchFamily="2" charset="-79"/>
              </a:rPr>
              <a:t> 7 </a:t>
            </a:r>
            <a:r>
              <a:rPr lang="en-US" sz="2200" dirty="0">
                <a:latin typeface="Aharoni" panose="02010803020104030203" pitchFamily="2" charset="-79"/>
                <a:cs typeface="Aharoni" panose="02010803020104030203" pitchFamily="2" charset="-79"/>
              </a:rPr>
              <a:t>YEARS AND ABOVE</a:t>
            </a:r>
          </a:p>
          <a:p>
            <a:pPr lvl="1"/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457200" lvl="1" indent="0">
              <a:buNone/>
            </a:pP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85856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3C5BC-4BD6-4C77-BBD2-4353325F2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05A75-7D30-463C-84E0-CCFEBA3AE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111" y="1565786"/>
            <a:ext cx="8596668" cy="3880773"/>
          </a:xfrm>
        </p:spPr>
        <p:txBody>
          <a:bodyPr>
            <a:normAutofit fontScale="85000" lnSpcReduction="20000"/>
          </a:bodyPr>
          <a:lstStyle/>
          <a:p>
            <a:r>
              <a:rPr lang="en-US" sz="2200" b="1" dirty="0">
                <a:latin typeface="Aharoni" panose="02010803020104030203" pitchFamily="2" charset="-79"/>
                <a:cs typeface="Aharoni" panose="02010803020104030203" pitchFamily="2" charset="-79"/>
              </a:rPr>
              <a:t>ALTHOUGH THE CRIME RATE BY JUVENILES HAS COME DOWN AFTER THE </a:t>
            </a:r>
            <a:r>
              <a:rPr lang="en-US" sz="3000" b="1" dirty="0">
                <a:latin typeface="Aharoni" panose="02010803020104030203" pitchFamily="2" charset="-79"/>
                <a:cs typeface="Aharoni" panose="02010803020104030203" pitchFamily="2" charset="-79"/>
              </a:rPr>
              <a:t>2015</a:t>
            </a:r>
            <a:r>
              <a:rPr lang="en-US" sz="2200" b="1" dirty="0">
                <a:latin typeface="Aharoni" panose="02010803020104030203" pitchFamily="2" charset="-79"/>
                <a:cs typeface="Aharoni" panose="02010803020104030203" pitchFamily="2" charset="-79"/>
              </a:rPr>
              <a:t> AMENDMENT, THERE ARE STILL SOME MAJOR LOOPHOLES.  </a:t>
            </a:r>
          </a:p>
          <a:p>
            <a:pPr marL="0" indent="0">
              <a:buNone/>
            </a:pPr>
            <a:endParaRPr lang="en-US" sz="2200" b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2200" b="1" dirty="0">
                <a:latin typeface="Aharoni" panose="02010803020104030203" pitchFamily="2" charset="-79"/>
                <a:cs typeface="Aharoni" panose="02010803020104030203" pitchFamily="2" charset="-79"/>
              </a:rPr>
              <a:t>FOR CRIME THAT ARE NOT ‘CATEGORISED’ AS HEINOUS BUT ARE STILL INTENSELY CRUEL IN NATURE, THE PUNISHMENT IS NOT ENOUGH. </a:t>
            </a:r>
          </a:p>
          <a:p>
            <a:endParaRPr lang="en-US" sz="2200" b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2200" b="1" dirty="0">
                <a:latin typeface="Aharoni" panose="02010803020104030203" pitchFamily="2" charset="-79"/>
                <a:cs typeface="Aharoni" panose="02010803020104030203" pitchFamily="2" charset="-79"/>
              </a:rPr>
              <a:t>ALSO THE JUVENILES CANNOT BE METED OUT A CAPITAL PUNISMENT OR A LIFE IMPRISONMENT SENTENCE, REGARDLESS OF THE SERIOUSNESS OF THE CRIME.</a:t>
            </a:r>
          </a:p>
          <a:p>
            <a:pPr marL="0" indent="0">
              <a:buNone/>
            </a:pPr>
            <a:endParaRPr lang="en-US" sz="2100" b="1" dirty="0">
              <a:solidFill>
                <a:schemeClr val="accent1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THEREFORE, TRIAL SHOULD BE DONE ON THE BASIS OF CRIME COMMITTED AND NOT ON THEIR AGE.</a:t>
            </a:r>
          </a:p>
        </p:txBody>
      </p:sp>
    </p:spTree>
    <p:extLst>
      <p:ext uri="{BB962C8B-B14F-4D97-AF65-F5344CB8AC3E}">
        <p14:creationId xmlns:p14="http://schemas.microsoft.com/office/powerpoint/2010/main" val="130852783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436</TotalTime>
  <Words>509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Aharoni</vt:lpstr>
      <vt:lpstr>Arial</vt:lpstr>
      <vt:lpstr>Arial Black</vt:lpstr>
      <vt:lpstr>Bahnschrift</vt:lpstr>
      <vt:lpstr>Trebuchet MS</vt:lpstr>
      <vt:lpstr>Wingdings 3</vt:lpstr>
      <vt:lpstr>Facet</vt:lpstr>
      <vt:lpstr>MADHAV INSTITUE OF TECHNOLOGY AND SCIENCE, GWALIOR</vt:lpstr>
      <vt:lpstr>WHO IS JUVENILE?</vt:lpstr>
      <vt:lpstr>WHEN DOES JUVENILES COMMITS A CRIME? WHAT ARE THE CAUSES?</vt:lpstr>
      <vt:lpstr>STATS</vt:lpstr>
      <vt:lpstr>CURRENT POLICIES AND METHODS</vt:lpstr>
      <vt:lpstr>THE LAW</vt:lpstr>
      <vt:lpstr>LOOPHOLES</vt:lpstr>
      <vt:lpstr>CASE STUDY</vt:lpstr>
      <vt:lpstr>CONCLUSION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MADHAV INSTITUE OF TECHNOLOGY AND SCIENCE, GWALIOR</dc:title>
  <dc:creator>asmita jain</dc:creator>
  <cp:lastModifiedBy>asmita jain</cp:lastModifiedBy>
  <cp:revision>23</cp:revision>
  <dcterms:created xsi:type="dcterms:W3CDTF">2021-05-30T13:13:54Z</dcterms:created>
  <dcterms:modified xsi:type="dcterms:W3CDTF">2021-06-23T18:56:14Z</dcterms:modified>
</cp:coreProperties>
</file>